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Lst>
  <p:notesMasterIdLst>
    <p:notesMasterId r:id="rId19"/>
  </p:notesMasterIdLst>
  <p:handoutMasterIdLst>
    <p:handoutMasterId r:id="rId20"/>
  </p:handoutMasterIdLst>
  <p:sldIdLst>
    <p:sldId id="540" r:id="rId2"/>
    <p:sldId id="311" r:id="rId3"/>
    <p:sldId id="362" r:id="rId4"/>
    <p:sldId id="477" r:id="rId5"/>
    <p:sldId id="568" r:id="rId6"/>
    <p:sldId id="546" r:id="rId7"/>
    <p:sldId id="547" r:id="rId8"/>
    <p:sldId id="363" r:id="rId9"/>
    <p:sldId id="548" r:id="rId10"/>
    <p:sldId id="549" r:id="rId11"/>
    <p:sldId id="550" r:id="rId12"/>
    <p:sldId id="552" r:id="rId13"/>
    <p:sldId id="553" r:id="rId14"/>
    <p:sldId id="609" r:id="rId15"/>
    <p:sldId id="610" r:id="rId16"/>
    <p:sldId id="611" r:id="rId17"/>
    <p:sldId id="350" r:id="rId18"/>
  </p:sldIdLst>
  <p:sldSz cx="9144000" cy="6858000" type="screen4x3"/>
  <p:notesSz cx="6797675" cy="9874250"/>
  <p:defaultTextStyle>
    <a:defPPr>
      <a:defRPr lang="de-DE"/>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4074">
          <p15:clr>
            <a:srgbClr val="A4A3A4"/>
          </p15:clr>
        </p15:guide>
        <p15:guide id="2" orient="horz" pos="1913">
          <p15:clr>
            <a:srgbClr val="A4A3A4"/>
          </p15:clr>
        </p15:guide>
        <p15:guide id="3" orient="horz" pos="249">
          <p15:clr>
            <a:srgbClr val="A4A3A4"/>
          </p15:clr>
        </p15:guide>
        <p15:guide id="4" pos="5513">
          <p15:clr>
            <a:srgbClr val="A4A3A4"/>
          </p15:clr>
        </p15:guide>
      </p15:sldGuideLst>
    </p:ext>
    <p:ext uri="{2D200454-40CA-4A62-9FC3-DE9A4176ACB9}">
      <p15:notesGuideLst xmlns:p15="http://schemas.microsoft.com/office/powerpoint/2012/main">
        <p15:guide id="1" orient="horz" pos="3110">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B3"/>
    <a:srgbClr val="ED181E"/>
    <a:srgbClr val="E6E0DD"/>
    <a:srgbClr val="0047A6"/>
    <a:srgbClr val="0057B5"/>
    <a:srgbClr val="555555"/>
    <a:srgbClr val="CDC7C2"/>
    <a:srgbClr val="A6A6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96" autoAdjust="0"/>
    <p:restoredTop sz="94670" autoAdjust="0"/>
  </p:normalViewPr>
  <p:slideViewPr>
    <p:cSldViewPr snapToGrid="0">
      <p:cViewPr varScale="1">
        <p:scale>
          <a:sx n="97" d="100"/>
          <a:sy n="97" d="100"/>
        </p:scale>
        <p:origin x="-90" y="-120"/>
      </p:cViewPr>
      <p:guideLst>
        <p:guide orient="horz" pos="4074"/>
        <p:guide orient="horz" pos="1913"/>
        <p:guide orient="horz" pos="249"/>
        <p:guide pos="551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127" d="100"/>
          <a:sy n="127" d="100"/>
        </p:scale>
        <p:origin x="-2552" y="-104"/>
      </p:cViewPr>
      <p:guideLst>
        <p:guide orient="horz" pos="3110"/>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handoutMaster" Target="handoutMasters/handout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BB8AD702-6591-FD9C-4833-A0B95F756AC1}"/>
              </a:ext>
            </a:extLst>
          </p:cNvPr>
          <p:cNvSpPr>
            <a:spLocks noGrp="1" noChangeArrowheads="1"/>
          </p:cNvSpPr>
          <p:nvPr>
            <p:ph type="hdr" sz="quarter"/>
          </p:nvPr>
        </p:nvSpPr>
        <p:spPr bwMode="auto">
          <a:xfrm>
            <a:off x="0" y="0"/>
            <a:ext cx="2978150" cy="533400"/>
          </a:xfrm>
          <a:prstGeom prst="rect">
            <a:avLst/>
          </a:prstGeom>
          <a:noFill/>
          <a:ln w="9525">
            <a:noFill/>
            <a:miter lim="800000"/>
            <a:headEnd/>
            <a:tailEnd/>
          </a:ln>
          <a:effectLst/>
        </p:spPr>
        <p:txBody>
          <a:bodyPr vert="horz" wrap="square" lIns="91712" tIns="45856" rIns="91712" bIns="45856" numCol="1" anchor="t" anchorCtr="0" compatLnSpc="1">
            <a:prstTxWarp prst="textNoShape">
              <a:avLst/>
            </a:prstTxWarp>
          </a:bodyPr>
          <a:lstStyle>
            <a:lvl1pPr>
              <a:defRPr sz="1200">
                <a:latin typeface="Arial" charset="0"/>
              </a:defRPr>
            </a:lvl1pPr>
          </a:lstStyle>
          <a:p>
            <a:pPr>
              <a:defRPr/>
            </a:pPr>
            <a:endParaRPr lang="de-DE"/>
          </a:p>
        </p:txBody>
      </p:sp>
      <p:sp>
        <p:nvSpPr>
          <p:cNvPr id="82947" name="Rectangle 3">
            <a:extLst>
              <a:ext uri="{FF2B5EF4-FFF2-40B4-BE49-F238E27FC236}">
                <a16:creationId xmlns:a16="http://schemas.microsoft.com/office/drawing/2014/main" id="{036B8760-B6FA-74BF-6521-690DF819354E}"/>
              </a:ext>
            </a:extLst>
          </p:cNvPr>
          <p:cNvSpPr>
            <a:spLocks noGrp="1" noChangeArrowheads="1"/>
          </p:cNvSpPr>
          <p:nvPr>
            <p:ph type="dt" sz="quarter" idx="1"/>
          </p:nvPr>
        </p:nvSpPr>
        <p:spPr bwMode="auto">
          <a:xfrm>
            <a:off x="3819525" y="0"/>
            <a:ext cx="2978150" cy="533400"/>
          </a:xfrm>
          <a:prstGeom prst="rect">
            <a:avLst/>
          </a:prstGeom>
          <a:noFill/>
          <a:ln w="9525">
            <a:noFill/>
            <a:miter lim="800000"/>
            <a:headEnd/>
            <a:tailEnd/>
          </a:ln>
          <a:effectLst/>
        </p:spPr>
        <p:txBody>
          <a:bodyPr vert="horz" wrap="square" lIns="91712" tIns="45856" rIns="91712" bIns="45856" numCol="1" anchor="t" anchorCtr="0" compatLnSpc="1">
            <a:prstTxWarp prst="textNoShape">
              <a:avLst/>
            </a:prstTxWarp>
          </a:bodyPr>
          <a:lstStyle>
            <a:lvl1pPr algn="r">
              <a:defRPr sz="1200">
                <a:latin typeface="Arial" charset="0"/>
              </a:defRPr>
            </a:lvl1pPr>
          </a:lstStyle>
          <a:p>
            <a:pPr>
              <a:defRPr/>
            </a:pPr>
            <a:endParaRPr lang="de-DE"/>
          </a:p>
        </p:txBody>
      </p:sp>
      <p:sp>
        <p:nvSpPr>
          <p:cNvPr id="82948" name="Rectangle 4">
            <a:extLst>
              <a:ext uri="{FF2B5EF4-FFF2-40B4-BE49-F238E27FC236}">
                <a16:creationId xmlns:a16="http://schemas.microsoft.com/office/drawing/2014/main" id="{E63FD028-C957-7867-9090-BC90B20F02A7}"/>
              </a:ext>
            </a:extLst>
          </p:cNvPr>
          <p:cNvSpPr>
            <a:spLocks noGrp="1" noChangeArrowheads="1"/>
          </p:cNvSpPr>
          <p:nvPr>
            <p:ph type="ftr" sz="quarter" idx="2"/>
          </p:nvPr>
        </p:nvSpPr>
        <p:spPr bwMode="auto">
          <a:xfrm>
            <a:off x="0" y="9340850"/>
            <a:ext cx="2978150" cy="533400"/>
          </a:xfrm>
          <a:prstGeom prst="rect">
            <a:avLst/>
          </a:prstGeom>
          <a:noFill/>
          <a:ln w="9525">
            <a:noFill/>
            <a:miter lim="800000"/>
            <a:headEnd/>
            <a:tailEnd/>
          </a:ln>
          <a:effectLst/>
        </p:spPr>
        <p:txBody>
          <a:bodyPr vert="horz" wrap="square" lIns="91712" tIns="45856" rIns="91712" bIns="45856" numCol="1" anchor="b" anchorCtr="0" compatLnSpc="1">
            <a:prstTxWarp prst="textNoShape">
              <a:avLst/>
            </a:prstTxWarp>
          </a:bodyPr>
          <a:lstStyle>
            <a:lvl1pPr>
              <a:defRPr sz="1200">
                <a:latin typeface="Arial" charset="0"/>
              </a:defRPr>
            </a:lvl1pPr>
          </a:lstStyle>
          <a:p>
            <a:pPr>
              <a:defRPr/>
            </a:pPr>
            <a:endParaRPr lang="de-DE"/>
          </a:p>
        </p:txBody>
      </p:sp>
      <p:sp>
        <p:nvSpPr>
          <p:cNvPr id="82949" name="Rectangle 5">
            <a:extLst>
              <a:ext uri="{FF2B5EF4-FFF2-40B4-BE49-F238E27FC236}">
                <a16:creationId xmlns:a16="http://schemas.microsoft.com/office/drawing/2014/main" id="{6A71C716-035F-B794-CF4C-FF9ACAC352B3}"/>
              </a:ext>
            </a:extLst>
          </p:cNvPr>
          <p:cNvSpPr>
            <a:spLocks noGrp="1" noChangeArrowheads="1"/>
          </p:cNvSpPr>
          <p:nvPr>
            <p:ph type="sldNum" sz="quarter" idx="3"/>
          </p:nvPr>
        </p:nvSpPr>
        <p:spPr bwMode="auto">
          <a:xfrm>
            <a:off x="3819525" y="9340850"/>
            <a:ext cx="2978150" cy="533400"/>
          </a:xfrm>
          <a:prstGeom prst="rect">
            <a:avLst/>
          </a:prstGeom>
          <a:noFill/>
          <a:ln w="9525">
            <a:noFill/>
            <a:miter lim="800000"/>
            <a:headEnd/>
            <a:tailEnd/>
          </a:ln>
          <a:effectLst/>
        </p:spPr>
        <p:txBody>
          <a:bodyPr vert="horz" wrap="square" lIns="91712" tIns="45856" rIns="91712" bIns="45856" numCol="1" anchor="b" anchorCtr="0" compatLnSpc="1">
            <a:prstTxWarp prst="textNoShape">
              <a:avLst/>
            </a:prstTxWarp>
          </a:bodyPr>
          <a:lstStyle>
            <a:lvl1pPr algn="r">
              <a:defRPr sz="1200"/>
            </a:lvl1pPr>
          </a:lstStyle>
          <a:p>
            <a:fld id="{B4D94A34-66B2-431D-8637-FDC6DF2EEBFF}" type="slidenum">
              <a:rPr lang="de-DE" altLang="en-US"/>
              <a:pPr/>
              <a:t>‹#›</a:t>
            </a:fld>
            <a:endParaRPr lang="de-DE"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E319C300-62EE-0808-2520-953119A5A07C}"/>
              </a:ext>
            </a:extLst>
          </p:cNvPr>
          <p:cNvSpPr>
            <a:spLocks noGrp="1" noChangeArrowheads="1"/>
          </p:cNvSpPr>
          <p:nvPr>
            <p:ph type="hdr" sz="quarter"/>
          </p:nvPr>
        </p:nvSpPr>
        <p:spPr bwMode="auto">
          <a:xfrm>
            <a:off x="0" y="0"/>
            <a:ext cx="2978150" cy="533400"/>
          </a:xfrm>
          <a:prstGeom prst="rect">
            <a:avLst/>
          </a:prstGeom>
          <a:noFill/>
          <a:ln w="9525">
            <a:noFill/>
            <a:miter lim="800000"/>
            <a:headEnd/>
            <a:tailEnd/>
          </a:ln>
          <a:effectLst/>
        </p:spPr>
        <p:txBody>
          <a:bodyPr vert="horz" wrap="square" lIns="91712" tIns="45856" rIns="91712" bIns="45856" numCol="1" anchor="t" anchorCtr="0" compatLnSpc="1">
            <a:prstTxWarp prst="textNoShape">
              <a:avLst/>
            </a:prstTxWarp>
          </a:bodyPr>
          <a:lstStyle>
            <a:lvl1pPr>
              <a:defRPr sz="1200">
                <a:latin typeface="Arial" charset="0"/>
              </a:defRPr>
            </a:lvl1pPr>
          </a:lstStyle>
          <a:p>
            <a:pPr>
              <a:defRPr/>
            </a:pPr>
            <a:endParaRPr lang="de-DE"/>
          </a:p>
        </p:txBody>
      </p:sp>
      <p:sp>
        <p:nvSpPr>
          <p:cNvPr id="53251" name="Rectangle 3">
            <a:extLst>
              <a:ext uri="{FF2B5EF4-FFF2-40B4-BE49-F238E27FC236}">
                <a16:creationId xmlns:a16="http://schemas.microsoft.com/office/drawing/2014/main" id="{2765FDB9-6AA0-B588-C4BB-FE283AAC388F}"/>
              </a:ext>
            </a:extLst>
          </p:cNvPr>
          <p:cNvSpPr>
            <a:spLocks noGrp="1" noChangeArrowheads="1"/>
          </p:cNvSpPr>
          <p:nvPr>
            <p:ph type="dt" idx="1"/>
          </p:nvPr>
        </p:nvSpPr>
        <p:spPr bwMode="auto">
          <a:xfrm>
            <a:off x="3819525" y="0"/>
            <a:ext cx="2978150" cy="533400"/>
          </a:xfrm>
          <a:prstGeom prst="rect">
            <a:avLst/>
          </a:prstGeom>
          <a:noFill/>
          <a:ln w="9525">
            <a:noFill/>
            <a:miter lim="800000"/>
            <a:headEnd/>
            <a:tailEnd/>
          </a:ln>
          <a:effectLst/>
        </p:spPr>
        <p:txBody>
          <a:bodyPr vert="horz" wrap="square" lIns="91712" tIns="45856" rIns="91712" bIns="45856" numCol="1" anchor="t" anchorCtr="0" compatLnSpc="1">
            <a:prstTxWarp prst="textNoShape">
              <a:avLst/>
            </a:prstTxWarp>
          </a:bodyPr>
          <a:lstStyle>
            <a:lvl1pPr algn="r">
              <a:defRPr sz="1200">
                <a:latin typeface="Arial" charset="0"/>
              </a:defRPr>
            </a:lvl1pPr>
          </a:lstStyle>
          <a:p>
            <a:pPr>
              <a:defRPr/>
            </a:pPr>
            <a:endParaRPr lang="de-DE"/>
          </a:p>
        </p:txBody>
      </p:sp>
      <p:sp>
        <p:nvSpPr>
          <p:cNvPr id="20484" name="Rectangle 4">
            <a:extLst>
              <a:ext uri="{FF2B5EF4-FFF2-40B4-BE49-F238E27FC236}">
                <a16:creationId xmlns:a16="http://schemas.microsoft.com/office/drawing/2014/main" id="{7C4AC039-B2FA-5C66-3979-00627692206D}"/>
              </a:ext>
            </a:extLst>
          </p:cNvPr>
          <p:cNvSpPr>
            <a:spLocks noGrp="1" noRot="1" noChangeAspect="1" noChangeArrowheads="1" noTextEdit="1"/>
          </p:cNvSpPr>
          <p:nvPr>
            <p:ph type="sldImg" idx="2"/>
          </p:nvPr>
        </p:nvSpPr>
        <p:spPr bwMode="auto">
          <a:xfrm>
            <a:off x="917575" y="758825"/>
            <a:ext cx="4962525" cy="37211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3" name="Rectangle 5">
            <a:extLst>
              <a:ext uri="{FF2B5EF4-FFF2-40B4-BE49-F238E27FC236}">
                <a16:creationId xmlns:a16="http://schemas.microsoft.com/office/drawing/2014/main" id="{EA172423-C913-F816-E024-70BAF6FFF1E2}"/>
              </a:ext>
            </a:extLst>
          </p:cNvPr>
          <p:cNvSpPr>
            <a:spLocks noGrp="1" noChangeArrowheads="1"/>
          </p:cNvSpPr>
          <p:nvPr>
            <p:ph type="body" sz="quarter" idx="3"/>
          </p:nvPr>
        </p:nvSpPr>
        <p:spPr bwMode="auto">
          <a:xfrm>
            <a:off x="915988" y="4708525"/>
            <a:ext cx="4965700" cy="4406900"/>
          </a:xfrm>
          <a:prstGeom prst="rect">
            <a:avLst/>
          </a:prstGeom>
          <a:noFill/>
          <a:ln w="9525">
            <a:noFill/>
            <a:miter lim="800000"/>
            <a:headEnd/>
            <a:tailEnd/>
          </a:ln>
          <a:effectLst/>
        </p:spPr>
        <p:txBody>
          <a:bodyPr vert="horz" wrap="square" lIns="91712" tIns="45856" rIns="91712" bIns="45856" numCol="1" anchor="t" anchorCtr="0" compatLnSpc="1">
            <a:prstTxWarp prst="textNoShape">
              <a:avLst/>
            </a:prstTxWarp>
          </a:body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3254" name="Rectangle 6">
            <a:extLst>
              <a:ext uri="{FF2B5EF4-FFF2-40B4-BE49-F238E27FC236}">
                <a16:creationId xmlns:a16="http://schemas.microsoft.com/office/drawing/2014/main" id="{E1D3C77A-A6D3-F1DC-57F4-EE24EBFCC6DB}"/>
              </a:ext>
            </a:extLst>
          </p:cNvPr>
          <p:cNvSpPr>
            <a:spLocks noGrp="1" noChangeArrowheads="1"/>
          </p:cNvSpPr>
          <p:nvPr>
            <p:ph type="ftr" sz="quarter" idx="4"/>
          </p:nvPr>
        </p:nvSpPr>
        <p:spPr bwMode="auto">
          <a:xfrm>
            <a:off x="0" y="9340850"/>
            <a:ext cx="2978150" cy="533400"/>
          </a:xfrm>
          <a:prstGeom prst="rect">
            <a:avLst/>
          </a:prstGeom>
          <a:noFill/>
          <a:ln w="9525">
            <a:noFill/>
            <a:miter lim="800000"/>
            <a:headEnd/>
            <a:tailEnd/>
          </a:ln>
          <a:effectLst/>
        </p:spPr>
        <p:txBody>
          <a:bodyPr vert="horz" wrap="square" lIns="91712" tIns="45856" rIns="91712" bIns="45856" numCol="1" anchor="b" anchorCtr="0" compatLnSpc="1">
            <a:prstTxWarp prst="textNoShape">
              <a:avLst/>
            </a:prstTxWarp>
          </a:bodyPr>
          <a:lstStyle>
            <a:lvl1pPr>
              <a:defRPr sz="1200">
                <a:latin typeface="Arial" charset="0"/>
              </a:defRPr>
            </a:lvl1pPr>
          </a:lstStyle>
          <a:p>
            <a:pPr>
              <a:defRPr/>
            </a:pPr>
            <a:endParaRPr lang="de-DE"/>
          </a:p>
        </p:txBody>
      </p:sp>
      <p:sp>
        <p:nvSpPr>
          <p:cNvPr id="53255" name="Rectangle 7">
            <a:extLst>
              <a:ext uri="{FF2B5EF4-FFF2-40B4-BE49-F238E27FC236}">
                <a16:creationId xmlns:a16="http://schemas.microsoft.com/office/drawing/2014/main" id="{D8B24D30-99DF-498D-42BA-9E84F9EC8A60}"/>
              </a:ext>
            </a:extLst>
          </p:cNvPr>
          <p:cNvSpPr>
            <a:spLocks noGrp="1" noChangeArrowheads="1"/>
          </p:cNvSpPr>
          <p:nvPr>
            <p:ph type="sldNum" sz="quarter" idx="5"/>
          </p:nvPr>
        </p:nvSpPr>
        <p:spPr bwMode="auto">
          <a:xfrm>
            <a:off x="3819525" y="9340850"/>
            <a:ext cx="2978150" cy="533400"/>
          </a:xfrm>
          <a:prstGeom prst="rect">
            <a:avLst/>
          </a:prstGeom>
          <a:noFill/>
          <a:ln w="9525">
            <a:noFill/>
            <a:miter lim="800000"/>
            <a:headEnd/>
            <a:tailEnd/>
          </a:ln>
          <a:effectLst/>
        </p:spPr>
        <p:txBody>
          <a:bodyPr vert="horz" wrap="square" lIns="91712" tIns="45856" rIns="91712" bIns="45856" numCol="1" anchor="b" anchorCtr="0" compatLnSpc="1">
            <a:prstTxWarp prst="textNoShape">
              <a:avLst/>
            </a:prstTxWarp>
          </a:bodyPr>
          <a:lstStyle>
            <a:lvl1pPr algn="r">
              <a:defRPr sz="1200"/>
            </a:lvl1pPr>
          </a:lstStyle>
          <a:p>
            <a:fld id="{D1909611-9C9A-488B-A34C-EE0C0C5568E8}" type="slidenum">
              <a:rPr lang="de-DE" altLang="en-US"/>
              <a:pPr/>
              <a:t>‹#›</a:t>
            </a:fld>
            <a:endParaRPr lang="de-DE"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CFC2A678-3807-4A69-25EF-C5B50C55655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546D9383-5E34-4E9D-A432-7E02A60D91B1}" type="slidenum">
              <a:rPr lang="de-DE" altLang="en-US" sz="1200"/>
              <a:pPr/>
              <a:t>1</a:t>
            </a:fld>
            <a:endParaRPr lang="de-DE" altLang="en-US" sz="1200"/>
          </a:p>
        </p:txBody>
      </p:sp>
      <p:sp>
        <p:nvSpPr>
          <p:cNvPr id="21507" name="Rectangle 2">
            <a:extLst>
              <a:ext uri="{FF2B5EF4-FFF2-40B4-BE49-F238E27FC236}">
                <a16:creationId xmlns:a16="http://schemas.microsoft.com/office/drawing/2014/main" id="{F39E6ECB-16E1-D2D8-0406-1AEB1122D117}"/>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332F8A57-5AD1-F537-57BB-4F649DB0E9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AFD2D91F-053E-1995-BB9A-29F0D25F4B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A9278512-56E1-4704-B674-E3F7C629339E}" type="slidenum">
              <a:rPr lang="de-DE" altLang="en-US" sz="1200"/>
              <a:pPr/>
              <a:t>2</a:t>
            </a:fld>
            <a:endParaRPr lang="de-DE" altLang="en-US" sz="1200"/>
          </a:p>
        </p:txBody>
      </p:sp>
      <p:sp>
        <p:nvSpPr>
          <p:cNvPr id="22531" name="Rectangle 2">
            <a:extLst>
              <a:ext uri="{FF2B5EF4-FFF2-40B4-BE49-F238E27FC236}">
                <a16:creationId xmlns:a16="http://schemas.microsoft.com/office/drawing/2014/main" id="{E67F35A9-0D29-5099-D7FE-0DBF378F266F}"/>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5CEEEF5D-7E9D-7559-7284-7AD624A5985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868CF3A2-DF5D-3FFC-15AB-CC591BAC69F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D07E1D4F-4C5E-4649-AA94-5F932B86C79D}" type="slidenum">
              <a:rPr lang="de-DE" altLang="en-US" sz="1200"/>
              <a:pPr/>
              <a:t>3</a:t>
            </a:fld>
            <a:endParaRPr lang="de-DE" altLang="en-US" sz="1200"/>
          </a:p>
        </p:txBody>
      </p:sp>
      <p:sp>
        <p:nvSpPr>
          <p:cNvPr id="23555" name="Rectangle 2">
            <a:extLst>
              <a:ext uri="{FF2B5EF4-FFF2-40B4-BE49-F238E27FC236}">
                <a16:creationId xmlns:a16="http://schemas.microsoft.com/office/drawing/2014/main" id="{5CC39317-7CF5-CA33-8643-BA969FCE738B}"/>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1E0A76C7-CEBB-B6D0-41E3-F981C18F36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66794B13-972F-9855-A053-8DD299EE16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EDE59B9B-F841-4BC4-A1FD-74E8DA0B9406}" type="slidenum">
              <a:rPr lang="de-DE" altLang="en-US" sz="1200"/>
              <a:pPr/>
              <a:t>4</a:t>
            </a:fld>
            <a:endParaRPr lang="de-DE" altLang="en-US" sz="1200"/>
          </a:p>
        </p:txBody>
      </p:sp>
      <p:sp>
        <p:nvSpPr>
          <p:cNvPr id="24579" name="Rectangle 2">
            <a:extLst>
              <a:ext uri="{FF2B5EF4-FFF2-40B4-BE49-F238E27FC236}">
                <a16:creationId xmlns:a16="http://schemas.microsoft.com/office/drawing/2014/main" id="{58B47BC4-2EEC-3B42-62D4-126BB03E292D}"/>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BF5C3A2C-DEB2-990E-833C-5ED3EEE74C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96199D29-371F-C4C5-531F-C3ADAC16D1C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9E101ABF-2AAE-42EE-984E-F3118A801635}" type="slidenum">
              <a:rPr lang="de-DE" altLang="en-US" sz="1200"/>
              <a:pPr/>
              <a:t>5</a:t>
            </a:fld>
            <a:endParaRPr lang="de-DE" altLang="en-US" sz="1200"/>
          </a:p>
        </p:txBody>
      </p:sp>
      <p:sp>
        <p:nvSpPr>
          <p:cNvPr id="25603" name="Rectangle 2">
            <a:extLst>
              <a:ext uri="{FF2B5EF4-FFF2-40B4-BE49-F238E27FC236}">
                <a16:creationId xmlns:a16="http://schemas.microsoft.com/office/drawing/2014/main" id="{93FD611F-0433-A978-4BD1-23BE8A3296A1}"/>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90FE40D7-F7D4-36C3-9F6C-2A9A37320F3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F8075C7-2860-08A9-6D6C-2F9A1DB2B6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8B96B0F6-4ADB-4D25-828D-2ABED97A4A7D}" type="slidenum">
              <a:rPr lang="de-DE" altLang="en-US" sz="1200"/>
              <a:pPr/>
              <a:t>6</a:t>
            </a:fld>
            <a:endParaRPr lang="de-DE" altLang="en-US" sz="1200"/>
          </a:p>
        </p:txBody>
      </p:sp>
      <p:sp>
        <p:nvSpPr>
          <p:cNvPr id="26627" name="Rectangle 2">
            <a:extLst>
              <a:ext uri="{FF2B5EF4-FFF2-40B4-BE49-F238E27FC236}">
                <a16:creationId xmlns:a16="http://schemas.microsoft.com/office/drawing/2014/main" id="{1E820048-AF67-7B26-5DEB-16D5FEC5A11A}"/>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53B430D3-9047-F264-C0BC-3B29BE6F60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A2E4D402-3D1B-1988-B049-54481628BC8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F31B1A70-40D3-495B-A332-FCC47C638F41}" type="slidenum">
              <a:rPr lang="de-DE" altLang="en-US" sz="1200"/>
              <a:pPr/>
              <a:t>7</a:t>
            </a:fld>
            <a:endParaRPr lang="de-DE" altLang="en-US" sz="1200"/>
          </a:p>
        </p:txBody>
      </p:sp>
      <p:sp>
        <p:nvSpPr>
          <p:cNvPr id="27651" name="Rectangle 2">
            <a:extLst>
              <a:ext uri="{FF2B5EF4-FFF2-40B4-BE49-F238E27FC236}">
                <a16:creationId xmlns:a16="http://schemas.microsoft.com/office/drawing/2014/main" id="{AA627912-8D9A-D806-7E40-4488667956A6}"/>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C63F146D-D731-8B85-376C-302AB3C931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2A5009DB-AC05-4333-0C35-35A5BB4358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EE75ACC3-C3AF-43FF-BBB5-3DCF6633CC91}" type="slidenum">
              <a:rPr lang="de-DE" altLang="en-US" sz="1200"/>
              <a:pPr/>
              <a:t>8</a:t>
            </a:fld>
            <a:endParaRPr lang="de-DE" altLang="en-US" sz="1200"/>
          </a:p>
        </p:txBody>
      </p:sp>
      <p:sp>
        <p:nvSpPr>
          <p:cNvPr id="28675" name="Rectangle 2">
            <a:extLst>
              <a:ext uri="{FF2B5EF4-FFF2-40B4-BE49-F238E27FC236}">
                <a16:creationId xmlns:a16="http://schemas.microsoft.com/office/drawing/2014/main" id="{792C4371-8148-CEEE-9E8F-8C0765D3EE00}"/>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A9DC45E2-C3DF-0ED9-19F7-F7D2A5665D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339343E9-1A5C-CF43-C34D-CC3A0BF9E4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5D5999DF-4A98-4A48-96BC-D66A37C0F75C}" type="slidenum">
              <a:rPr lang="de-DE" altLang="en-US" sz="1200"/>
              <a:pPr/>
              <a:t>9</a:t>
            </a:fld>
            <a:endParaRPr lang="de-DE" altLang="en-US" sz="1200"/>
          </a:p>
        </p:txBody>
      </p:sp>
      <p:sp>
        <p:nvSpPr>
          <p:cNvPr id="29699" name="Rectangle 2">
            <a:extLst>
              <a:ext uri="{FF2B5EF4-FFF2-40B4-BE49-F238E27FC236}">
                <a16:creationId xmlns:a16="http://schemas.microsoft.com/office/drawing/2014/main" id="{5F988319-1FAF-09CA-B150-762651DA7EF4}"/>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D91F9CCC-E72C-8D40-719B-D9661742C44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1878E978-2D28-3F22-24D1-CF754CF5FA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AEBB6706-1235-4B91-86FD-39D45E94FD2B}" type="slidenum">
              <a:rPr lang="de-DE" altLang="en-US" sz="1200"/>
              <a:pPr/>
              <a:t>10</a:t>
            </a:fld>
            <a:endParaRPr lang="de-DE" altLang="en-US" sz="1200"/>
          </a:p>
        </p:txBody>
      </p:sp>
      <p:sp>
        <p:nvSpPr>
          <p:cNvPr id="30723" name="Rectangle 2">
            <a:extLst>
              <a:ext uri="{FF2B5EF4-FFF2-40B4-BE49-F238E27FC236}">
                <a16:creationId xmlns:a16="http://schemas.microsoft.com/office/drawing/2014/main" id="{46A38860-2531-A061-8BFE-3C1B40EBF35D}"/>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C0D79FFE-6EC8-6F53-D2BB-48589AAF45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598EBD64-7334-D8BA-8AF3-9A4FF08446F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1DEB39D5-9709-4C39-A31B-68A209249990}" type="slidenum">
              <a:rPr lang="de-DE" altLang="en-US" sz="1200"/>
              <a:pPr/>
              <a:t>11</a:t>
            </a:fld>
            <a:endParaRPr lang="de-DE" altLang="en-US" sz="1200"/>
          </a:p>
        </p:txBody>
      </p:sp>
      <p:sp>
        <p:nvSpPr>
          <p:cNvPr id="31747" name="Rectangle 2">
            <a:extLst>
              <a:ext uri="{FF2B5EF4-FFF2-40B4-BE49-F238E27FC236}">
                <a16:creationId xmlns:a16="http://schemas.microsoft.com/office/drawing/2014/main" id="{16287FF6-46B7-49F1-116D-F0CF8995E1CD}"/>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526F3D63-1316-24EF-BF65-CF0D7235656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C6469532-79C6-ECC0-0DA1-3A26CDE58F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7EB5892A-4BBD-48A9-A0E1-C9DA9C795322}" type="slidenum">
              <a:rPr lang="de-DE" altLang="en-US" sz="1200"/>
              <a:pPr/>
              <a:t>12</a:t>
            </a:fld>
            <a:endParaRPr lang="de-DE" altLang="en-US" sz="1200"/>
          </a:p>
        </p:txBody>
      </p:sp>
      <p:sp>
        <p:nvSpPr>
          <p:cNvPr id="32771" name="Rectangle 2">
            <a:extLst>
              <a:ext uri="{FF2B5EF4-FFF2-40B4-BE49-F238E27FC236}">
                <a16:creationId xmlns:a16="http://schemas.microsoft.com/office/drawing/2014/main" id="{F001C625-0775-E292-F97D-E9FF634286C5}"/>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732B5620-4488-D1DD-CF0F-ADBC74CC731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B32F139E-239F-4BED-36CE-37C0B4B890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12128F65-18EF-4A42-AA45-9473CF23D69D}" type="slidenum">
              <a:rPr lang="de-DE" altLang="en-US" sz="1200"/>
              <a:pPr/>
              <a:t>13</a:t>
            </a:fld>
            <a:endParaRPr lang="de-DE" altLang="en-US" sz="1200"/>
          </a:p>
        </p:txBody>
      </p:sp>
      <p:sp>
        <p:nvSpPr>
          <p:cNvPr id="33795" name="Rectangle 2">
            <a:extLst>
              <a:ext uri="{FF2B5EF4-FFF2-40B4-BE49-F238E27FC236}">
                <a16:creationId xmlns:a16="http://schemas.microsoft.com/office/drawing/2014/main" id="{E48FF806-9FC4-7228-CD6E-24A6F73FF521}"/>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06E3FED1-C2E9-EFDF-EF6C-9DFFD9D6E09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3B09B5AC-7E75-04B7-7450-751F2C005F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838C69BF-8EC7-48CD-8A79-1C244429D69A}" type="slidenum">
              <a:rPr lang="de-DE" altLang="en-US" sz="1200"/>
              <a:pPr/>
              <a:t>14</a:t>
            </a:fld>
            <a:endParaRPr lang="de-DE" altLang="en-US" sz="1200"/>
          </a:p>
        </p:txBody>
      </p:sp>
      <p:sp>
        <p:nvSpPr>
          <p:cNvPr id="34819" name="Rectangle 2">
            <a:extLst>
              <a:ext uri="{FF2B5EF4-FFF2-40B4-BE49-F238E27FC236}">
                <a16:creationId xmlns:a16="http://schemas.microsoft.com/office/drawing/2014/main" id="{918B6220-AEB1-6C38-C03B-2F521932C8FA}"/>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FB24C79E-164A-3104-079C-9BB5FE81C3E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4D2C71EA-CFA1-08CD-4D32-9BE688AD2C2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D91B324F-D68C-4A61-B165-7294B462AA66}" type="slidenum">
              <a:rPr lang="de-DE" altLang="en-US" sz="1200"/>
              <a:pPr/>
              <a:t>15</a:t>
            </a:fld>
            <a:endParaRPr lang="de-DE" altLang="en-US" sz="1200"/>
          </a:p>
        </p:txBody>
      </p:sp>
      <p:sp>
        <p:nvSpPr>
          <p:cNvPr id="35843" name="Rectangle 2">
            <a:extLst>
              <a:ext uri="{FF2B5EF4-FFF2-40B4-BE49-F238E27FC236}">
                <a16:creationId xmlns:a16="http://schemas.microsoft.com/office/drawing/2014/main" id="{0B65BFCA-305B-5D9B-720A-55BAE32B1462}"/>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3A4EA532-A50F-6A62-778A-9BCF69A0CE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AA6114F-8DE9-E623-ACBD-0A16F00C72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1ABF5D3E-9543-48F8-A8AE-8E6976E219EE}" type="slidenum">
              <a:rPr lang="de-DE" altLang="en-US" sz="1200"/>
              <a:pPr/>
              <a:t>16</a:t>
            </a:fld>
            <a:endParaRPr lang="de-DE" altLang="en-US" sz="1200"/>
          </a:p>
        </p:txBody>
      </p:sp>
      <p:sp>
        <p:nvSpPr>
          <p:cNvPr id="36867" name="Rectangle 2">
            <a:extLst>
              <a:ext uri="{FF2B5EF4-FFF2-40B4-BE49-F238E27FC236}">
                <a16:creationId xmlns:a16="http://schemas.microsoft.com/office/drawing/2014/main" id="{3E66EA7E-0D7B-462C-BAA1-BDE0D7EBEA1C}"/>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064928CA-D82D-A6CB-6637-53D6D418617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5290B4BD-CA4A-69BB-9C02-60AED7B6F0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fld id="{C16F4BEF-F9BC-4C1B-BD07-B1321C1A3B43}" type="slidenum">
              <a:rPr lang="de-DE" altLang="en-US" sz="1200"/>
              <a:pPr/>
              <a:t>17</a:t>
            </a:fld>
            <a:endParaRPr lang="de-DE" altLang="en-US" sz="1200"/>
          </a:p>
        </p:txBody>
      </p:sp>
      <p:sp>
        <p:nvSpPr>
          <p:cNvPr id="37891" name="Rectangle 2">
            <a:extLst>
              <a:ext uri="{FF2B5EF4-FFF2-40B4-BE49-F238E27FC236}">
                <a16:creationId xmlns:a16="http://schemas.microsoft.com/office/drawing/2014/main" id="{833A1747-5DC0-E92F-638F-3DE515FB36B0}"/>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D5E0FCF9-20A2-22A6-216E-1DD36887A7B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400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2635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1532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36588" y="1957388"/>
            <a:ext cx="3924300" cy="406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13288" y="1957388"/>
            <a:ext cx="3924300" cy="406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0221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6580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6903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684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35716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678157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86743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7013" y="687388"/>
            <a:ext cx="2060575" cy="5334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95288" y="687388"/>
            <a:ext cx="6029325"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1789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E9B9AF9-B8D2-64C2-73FD-274FC83D3087}"/>
              </a:ext>
            </a:extLst>
          </p:cNvPr>
          <p:cNvSpPr>
            <a:spLocks noGrp="1" noChangeArrowheads="1"/>
          </p:cNvSpPr>
          <p:nvPr>
            <p:ph type="title"/>
          </p:nvPr>
        </p:nvSpPr>
        <p:spPr bwMode="auto">
          <a:xfrm>
            <a:off x="395288" y="687388"/>
            <a:ext cx="8001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45720" rIns="0" bIns="45720" numCol="1" anchor="b" anchorCtr="0" compatLnSpc="1">
            <a:prstTxWarp prst="textNoShape">
              <a:avLst/>
            </a:prstTxWarp>
          </a:bodyPr>
          <a:lstStyle/>
          <a:p>
            <a:pPr lvl="0"/>
            <a:r>
              <a:rPr lang="de-DE" altLang="en-US"/>
              <a:t>Mastertitelformat bearbeiten</a:t>
            </a:r>
          </a:p>
        </p:txBody>
      </p:sp>
      <p:sp>
        <p:nvSpPr>
          <p:cNvPr id="1027" name="Rectangle 27">
            <a:extLst>
              <a:ext uri="{FF2B5EF4-FFF2-40B4-BE49-F238E27FC236}">
                <a16:creationId xmlns:a16="http://schemas.microsoft.com/office/drawing/2014/main" id="{D7F71497-7EF7-181E-4DF5-D65C8999BDE6}"/>
              </a:ext>
            </a:extLst>
          </p:cNvPr>
          <p:cNvSpPr>
            <a:spLocks noGrp="1" noChangeArrowheads="1"/>
          </p:cNvSpPr>
          <p:nvPr>
            <p:ph type="body" idx="1"/>
          </p:nvPr>
        </p:nvSpPr>
        <p:spPr bwMode="auto">
          <a:xfrm>
            <a:off x="636588" y="1957388"/>
            <a:ext cx="8001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en-US"/>
              <a:t>Mastertextformat bearbeiten</a:t>
            </a:r>
          </a:p>
          <a:p>
            <a:pPr lvl="1"/>
            <a:r>
              <a:rPr lang="de-DE" altLang="en-US"/>
              <a:t>Zweite Ebene</a:t>
            </a:r>
          </a:p>
          <a:p>
            <a:pPr lvl="2"/>
            <a:r>
              <a:rPr lang="de-DE" altLang="en-US"/>
              <a:t>Dritte Ebene</a:t>
            </a:r>
          </a:p>
          <a:p>
            <a:pPr lvl="3"/>
            <a:r>
              <a:rPr lang="de-DE" altLang="en-US"/>
              <a:t>Vierte Ebene</a:t>
            </a:r>
          </a:p>
          <a:p>
            <a:pPr lvl="4"/>
            <a:r>
              <a:rPr lang="de-DE" altLang="en-US"/>
              <a:t>Fünfte Ebene</a:t>
            </a:r>
          </a:p>
        </p:txBody>
      </p:sp>
      <p:sp>
        <p:nvSpPr>
          <p:cNvPr id="1028" name="Line 51">
            <a:extLst>
              <a:ext uri="{FF2B5EF4-FFF2-40B4-BE49-F238E27FC236}">
                <a16:creationId xmlns:a16="http://schemas.microsoft.com/office/drawing/2014/main" id="{94BAAE75-3704-6153-3686-1E3B343E90A9}"/>
              </a:ext>
            </a:extLst>
          </p:cNvPr>
          <p:cNvSpPr>
            <a:spLocks noChangeShapeType="1"/>
          </p:cNvSpPr>
          <p:nvPr userDrawn="1"/>
        </p:nvSpPr>
        <p:spPr bwMode="auto">
          <a:xfrm>
            <a:off x="406400" y="1587500"/>
            <a:ext cx="8737600" cy="0"/>
          </a:xfrm>
          <a:prstGeom prst="line">
            <a:avLst/>
          </a:prstGeom>
          <a:noFill/>
          <a:ln w="9525">
            <a:solidFill>
              <a:srgbClr val="A6A6A6"/>
            </a:solidFill>
            <a:round/>
            <a:headEnd/>
            <a:tailEnd/>
          </a:ln>
        </p:spPr>
        <p:txBody>
          <a:bodyPr wrap="none" anchor="ctr"/>
          <a:lstStyle/>
          <a:p>
            <a:pPr>
              <a:defRPr/>
            </a:pPr>
            <a:endParaRPr lang="en-US">
              <a:latin typeface="Arial" charset="0"/>
            </a:endParaRPr>
          </a:p>
        </p:txBody>
      </p:sp>
      <p:pic>
        <p:nvPicPr>
          <p:cNvPr id="1029" name="Picture 53" descr="08_LOGO_OSCE_ppt">
            <a:extLst>
              <a:ext uri="{FF2B5EF4-FFF2-40B4-BE49-F238E27FC236}">
                <a16:creationId xmlns:a16="http://schemas.microsoft.com/office/drawing/2014/main" id="{A0CACE17-F61F-9C99-E397-C6C8BEEA05C9}"/>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82588" y="6184900"/>
            <a:ext cx="3106737"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30" name="Group 54">
            <a:extLst>
              <a:ext uri="{FF2B5EF4-FFF2-40B4-BE49-F238E27FC236}">
                <a16:creationId xmlns:a16="http://schemas.microsoft.com/office/drawing/2014/main" id="{EBA0C9C4-00D1-92B3-6040-A3EC37531924}"/>
              </a:ext>
            </a:extLst>
          </p:cNvPr>
          <p:cNvGrpSpPr>
            <a:grpSpLocks/>
          </p:cNvGrpSpPr>
          <p:nvPr userDrawn="1"/>
        </p:nvGrpSpPr>
        <p:grpSpPr bwMode="auto">
          <a:xfrm>
            <a:off x="382588" y="0"/>
            <a:ext cx="8761412" cy="584200"/>
            <a:chOff x="241" y="0"/>
            <a:chExt cx="5565" cy="408"/>
          </a:xfrm>
        </p:grpSpPr>
        <p:sp>
          <p:nvSpPr>
            <p:cNvPr id="1032" name="Rectangle 55">
              <a:extLst>
                <a:ext uri="{FF2B5EF4-FFF2-40B4-BE49-F238E27FC236}">
                  <a16:creationId xmlns:a16="http://schemas.microsoft.com/office/drawing/2014/main" id="{9A93FED1-B20B-6DF6-5EDD-107AF3C2CCDF}"/>
                </a:ext>
              </a:extLst>
            </p:cNvPr>
            <p:cNvSpPr>
              <a:spLocks noChangeArrowheads="1"/>
            </p:cNvSpPr>
            <p:nvPr/>
          </p:nvSpPr>
          <p:spPr bwMode="auto">
            <a:xfrm>
              <a:off x="241" y="0"/>
              <a:ext cx="1342" cy="408"/>
            </a:xfrm>
            <a:prstGeom prst="rect">
              <a:avLst/>
            </a:prstGeom>
            <a:solidFill>
              <a:schemeClr val="bg2"/>
            </a:solidFill>
            <a:ln>
              <a:noFill/>
            </a:ln>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endParaRPr lang="en-GB">
                <a:solidFill>
                  <a:srgbClr val="E6E0DD"/>
                </a:solidFill>
              </a:endParaRPr>
            </a:p>
          </p:txBody>
        </p:sp>
        <p:sp>
          <p:nvSpPr>
            <p:cNvPr id="1033" name="Rectangle 56">
              <a:extLst>
                <a:ext uri="{FF2B5EF4-FFF2-40B4-BE49-F238E27FC236}">
                  <a16:creationId xmlns:a16="http://schemas.microsoft.com/office/drawing/2014/main" id="{6D4B6C0F-A981-A31B-AC3E-AB15F28F90D9}"/>
                </a:ext>
              </a:extLst>
            </p:cNvPr>
            <p:cNvSpPr>
              <a:spLocks noChangeArrowheads="1"/>
            </p:cNvSpPr>
            <p:nvPr/>
          </p:nvSpPr>
          <p:spPr bwMode="auto">
            <a:xfrm>
              <a:off x="1648" y="0"/>
              <a:ext cx="1342" cy="408"/>
            </a:xfrm>
            <a:prstGeom prst="rect">
              <a:avLst/>
            </a:prstGeom>
            <a:solidFill>
              <a:schemeClr val="bg2"/>
            </a:solidFill>
            <a:ln>
              <a:noFill/>
            </a:ln>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endParaRPr lang="en-GB">
                <a:solidFill>
                  <a:srgbClr val="E6E0DD"/>
                </a:solidFill>
              </a:endParaRPr>
            </a:p>
          </p:txBody>
        </p:sp>
        <p:sp>
          <p:nvSpPr>
            <p:cNvPr id="1034" name="Rectangle 57">
              <a:extLst>
                <a:ext uri="{FF2B5EF4-FFF2-40B4-BE49-F238E27FC236}">
                  <a16:creationId xmlns:a16="http://schemas.microsoft.com/office/drawing/2014/main" id="{C8160DDB-A04C-B942-6AE9-81434F53BA76}"/>
                </a:ext>
              </a:extLst>
            </p:cNvPr>
            <p:cNvSpPr>
              <a:spLocks noChangeArrowheads="1"/>
            </p:cNvSpPr>
            <p:nvPr/>
          </p:nvSpPr>
          <p:spPr bwMode="auto">
            <a:xfrm>
              <a:off x="3056" y="0"/>
              <a:ext cx="1342" cy="408"/>
            </a:xfrm>
            <a:prstGeom prst="rect">
              <a:avLst/>
            </a:prstGeom>
            <a:solidFill>
              <a:schemeClr val="bg2"/>
            </a:solidFill>
            <a:ln>
              <a:noFill/>
            </a:ln>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endParaRPr lang="en-GB">
                <a:solidFill>
                  <a:srgbClr val="E6E0DD"/>
                </a:solidFill>
              </a:endParaRPr>
            </a:p>
          </p:txBody>
        </p:sp>
        <p:sp>
          <p:nvSpPr>
            <p:cNvPr id="1035" name="Rectangle 58">
              <a:extLst>
                <a:ext uri="{FF2B5EF4-FFF2-40B4-BE49-F238E27FC236}">
                  <a16:creationId xmlns:a16="http://schemas.microsoft.com/office/drawing/2014/main" id="{38E99268-B3D6-F621-8410-1E3EC5DBF98A}"/>
                </a:ext>
              </a:extLst>
            </p:cNvPr>
            <p:cNvSpPr>
              <a:spLocks noChangeArrowheads="1"/>
            </p:cNvSpPr>
            <p:nvPr/>
          </p:nvSpPr>
          <p:spPr bwMode="auto">
            <a:xfrm>
              <a:off x="4464" y="0"/>
              <a:ext cx="1342" cy="408"/>
            </a:xfrm>
            <a:prstGeom prst="rect">
              <a:avLst/>
            </a:prstGeom>
            <a:solidFill>
              <a:schemeClr val="bg2"/>
            </a:solidFill>
            <a:ln>
              <a:noFill/>
            </a:ln>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endParaRPr lang="en-GB">
                <a:solidFill>
                  <a:srgbClr val="E6E0DD"/>
                </a:solidFill>
              </a:endParaRPr>
            </a:p>
          </p:txBody>
        </p:sp>
      </p:grpSp>
      <p:sp>
        <p:nvSpPr>
          <p:cNvPr id="1083" name="Rectangle 59">
            <a:extLst>
              <a:ext uri="{FF2B5EF4-FFF2-40B4-BE49-F238E27FC236}">
                <a16:creationId xmlns:a16="http://schemas.microsoft.com/office/drawing/2014/main" id="{4EB3FBF3-B332-4BA0-F1EF-7D8E89BA5DF0}"/>
              </a:ext>
            </a:extLst>
          </p:cNvPr>
          <p:cNvSpPr>
            <a:spLocks noChangeArrowheads="1"/>
          </p:cNvSpPr>
          <p:nvPr userDrawn="1"/>
        </p:nvSpPr>
        <p:spPr bwMode="auto">
          <a:xfrm>
            <a:off x="8188325" y="6297613"/>
            <a:ext cx="592138" cy="336550"/>
          </a:xfrm>
          <a:prstGeom prst="rect">
            <a:avLst/>
          </a:prstGeom>
          <a:noFill/>
          <a:ln w="9525">
            <a:noFill/>
            <a:miter lim="800000"/>
            <a:headEnd/>
            <a:tailEnd/>
          </a:ln>
          <a:effectLst/>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r"/>
            <a:fld id="{3FF822E5-9F4B-42ED-B76D-2EE92363FFDE}" type="slidenum">
              <a:rPr lang="de-DE" altLang="en-US" sz="1000"/>
              <a:pPr algn="r"/>
              <a:t>‹#›</a:t>
            </a:fld>
            <a:endParaRPr lang="de-DE" altLang="en-US" sz="1000"/>
          </a:p>
        </p:txBody>
      </p:sp>
    </p:spTree>
  </p:cSld>
  <p:clrMap bg1="lt1" tx1="dk1" bg2="lt2" tx2="dk2" accent1="accent1" accent2="accent2" accent3="accent3" accent4="accent4" accent5="accent5" accent6="accent6" hlink="hlink" folHlink="folHlink"/>
  <p:sldLayoutIdLst>
    <p:sldLayoutId id="2147484427" r:id="rId1"/>
    <p:sldLayoutId id="2147484417" r:id="rId2"/>
    <p:sldLayoutId id="2147484418" r:id="rId3"/>
    <p:sldLayoutId id="2147484419" r:id="rId4"/>
    <p:sldLayoutId id="2147484420" r:id="rId5"/>
    <p:sldLayoutId id="2147484421" r:id="rId6"/>
    <p:sldLayoutId id="2147484422" r:id="rId7"/>
    <p:sldLayoutId id="2147484423" r:id="rId8"/>
    <p:sldLayoutId id="2147484424" r:id="rId9"/>
    <p:sldLayoutId id="2147484425" r:id="rId10"/>
    <p:sldLayoutId id="2147484426" r:id="rId11"/>
  </p:sldLayoutIdLst>
  <p:txStyles>
    <p:titleStyle>
      <a:lvl1pPr algn="l" rtl="0" eaLnBrk="0" fontAlgn="base" hangingPunct="0">
        <a:lnSpc>
          <a:spcPct val="90000"/>
        </a:lnSpc>
        <a:spcBef>
          <a:spcPct val="0"/>
        </a:spcBef>
        <a:spcAft>
          <a:spcPct val="0"/>
        </a:spcAft>
        <a:defRPr sz="3000">
          <a:solidFill>
            <a:schemeClr val="tx2"/>
          </a:solidFill>
          <a:latin typeface="+mj-lt"/>
          <a:ea typeface="+mj-ea"/>
          <a:cs typeface="+mj-cs"/>
        </a:defRPr>
      </a:lvl1pPr>
      <a:lvl2pPr algn="l" rtl="0" eaLnBrk="0" fontAlgn="base" hangingPunct="0">
        <a:lnSpc>
          <a:spcPct val="90000"/>
        </a:lnSpc>
        <a:spcBef>
          <a:spcPct val="0"/>
        </a:spcBef>
        <a:spcAft>
          <a:spcPct val="0"/>
        </a:spcAft>
        <a:defRPr sz="3000">
          <a:solidFill>
            <a:schemeClr val="tx2"/>
          </a:solidFill>
          <a:latin typeface="Arial" charset="0"/>
        </a:defRPr>
      </a:lvl2pPr>
      <a:lvl3pPr algn="l" rtl="0" eaLnBrk="0" fontAlgn="base" hangingPunct="0">
        <a:lnSpc>
          <a:spcPct val="90000"/>
        </a:lnSpc>
        <a:spcBef>
          <a:spcPct val="0"/>
        </a:spcBef>
        <a:spcAft>
          <a:spcPct val="0"/>
        </a:spcAft>
        <a:defRPr sz="3000">
          <a:solidFill>
            <a:schemeClr val="tx2"/>
          </a:solidFill>
          <a:latin typeface="Arial" charset="0"/>
        </a:defRPr>
      </a:lvl3pPr>
      <a:lvl4pPr algn="l" rtl="0" eaLnBrk="0" fontAlgn="base" hangingPunct="0">
        <a:lnSpc>
          <a:spcPct val="90000"/>
        </a:lnSpc>
        <a:spcBef>
          <a:spcPct val="0"/>
        </a:spcBef>
        <a:spcAft>
          <a:spcPct val="0"/>
        </a:spcAft>
        <a:defRPr sz="3000">
          <a:solidFill>
            <a:schemeClr val="tx2"/>
          </a:solidFill>
          <a:latin typeface="Arial" charset="0"/>
        </a:defRPr>
      </a:lvl4pPr>
      <a:lvl5pPr algn="l" rtl="0" eaLnBrk="0" fontAlgn="base" hangingPunct="0">
        <a:lnSpc>
          <a:spcPct val="90000"/>
        </a:lnSpc>
        <a:spcBef>
          <a:spcPct val="0"/>
        </a:spcBef>
        <a:spcAft>
          <a:spcPct val="0"/>
        </a:spcAft>
        <a:defRPr sz="3000">
          <a:solidFill>
            <a:schemeClr val="tx2"/>
          </a:solidFill>
          <a:latin typeface="Arial" charset="0"/>
        </a:defRPr>
      </a:lvl5pPr>
      <a:lvl6pPr marL="457200" algn="l" rtl="0" fontAlgn="base">
        <a:lnSpc>
          <a:spcPct val="90000"/>
        </a:lnSpc>
        <a:spcBef>
          <a:spcPct val="0"/>
        </a:spcBef>
        <a:spcAft>
          <a:spcPct val="0"/>
        </a:spcAft>
        <a:defRPr sz="3000">
          <a:solidFill>
            <a:schemeClr val="tx2"/>
          </a:solidFill>
          <a:latin typeface="Arial" charset="0"/>
        </a:defRPr>
      </a:lvl6pPr>
      <a:lvl7pPr marL="914400" algn="l" rtl="0" fontAlgn="base">
        <a:lnSpc>
          <a:spcPct val="90000"/>
        </a:lnSpc>
        <a:spcBef>
          <a:spcPct val="0"/>
        </a:spcBef>
        <a:spcAft>
          <a:spcPct val="0"/>
        </a:spcAft>
        <a:defRPr sz="3000">
          <a:solidFill>
            <a:schemeClr val="tx2"/>
          </a:solidFill>
          <a:latin typeface="Arial" charset="0"/>
        </a:defRPr>
      </a:lvl7pPr>
      <a:lvl8pPr marL="1371600" algn="l" rtl="0" fontAlgn="base">
        <a:lnSpc>
          <a:spcPct val="90000"/>
        </a:lnSpc>
        <a:spcBef>
          <a:spcPct val="0"/>
        </a:spcBef>
        <a:spcAft>
          <a:spcPct val="0"/>
        </a:spcAft>
        <a:defRPr sz="3000">
          <a:solidFill>
            <a:schemeClr val="tx2"/>
          </a:solidFill>
          <a:latin typeface="Arial" charset="0"/>
        </a:defRPr>
      </a:lvl8pPr>
      <a:lvl9pPr marL="1828800" algn="l" rtl="0" fontAlgn="base">
        <a:lnSpc>
          <a:spcPct val="90000"/>
        </a:lnSpc>
        <a:spcBef>
          <a:spcPct val="0"/>
        </a:spcBef>
        <a:spcAft>
          <a:spcPct val="0"/>
        </a:spcAft>
        <a:defRPr sz="3000">
          <a:solidFill>
            <a:schemeClr val="tx2"/>
          </a:solidFill>
          <a:latin typeface="Arial" charset="0"/>
        </a:defRPr>
      </a:lvl9pPr>
    </p:titleStyle>
    <p:bodyStyle>
      <a:lvl1pPr marL="342900" indent="-342900" algn="l" defTabSz="901700" rtl="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mn-lt"/>
          <a:ea typeface="+mn-ea"/>
          <a:cs typeface="+mn-cs"/>
        </a:defRPr>
      </a:lvl1pPr>
      <a:lvl2pPr marL="376238" indent="-185738" algn="l" defTabSz="901700" rtl="0" eaLnBrk="0" fontAlgn="base" hangingPunct="0">
        <a:spcBef>
          <a:spcPct val="20000"/>
        </a:spcBef>
        <a:spcAft>
          <a:spcPct val="0"/>
        </a:spcAft>
        <a:buClr>
          <a:schemeClr val="tx2"/>
        </a:buClr>
        <a:buFont typeface="Wingdings" panose="05000000000000000000" pitchFamily="2" charset="2"/>
        <a:buChar char="§"/>
        <a:defRPr sz="2000">
          <a:solidFill>
            <a:schemeClr val="tx1"/>
          </a:solidFill>
          <a:latin typeface="+mn-lt"/>
        </a:defRPr>
      </a:lvl2pPr>
      <a:lvl3pPr marL="757238" indent="-190500" algn="l" defTabSz="901700" rtl="0" eaLnBrk="0" fontAlgn="base" hangingPunct="0">
        <a:spcBef>
          <a:spcPct val="20000"/>
        </a:spcBef>
        <a:spcAft>
          <a:spcPct val="0"/>
        </a:spcAft>
        <a:buClr>
          <a:schemeClr val="tx2"/>
        </a:buClr>
        <a:buChar char="&gt;"/>
        <a:defRPr sz="1600">
          <a:solidFill>
            <a:schemeClr val="tx1"/>
          </a:solidFill>
          <a:latin typeface="+mn-lt"/>
        </a:defRPr>
      </a:lvl3pPr>
      <a:lvl4pPr marL="1138238" indent="-190500" algn="l" defTabSz="901700" rtl="0" eaLnBrk="0" fontAlgn="base" hangingPunct="0">
        <a:spcBef>
          <a:spcPct val="20000"/>
        </a:spcBef>
        <a:spcAft>
          <a:spcPct val="0"/>
        </a:spcAft>
        <a:buClr>
          <a:schemeClr val="tx2"/>
        </a:buClr>
        <a:buChar char="&gt;"/>
        <a:defRPr sz="1600">
          <a:solidFill>
            <a:schemeClr val="tx1"/>
          </a:solidFill>
          <a:latin typeface="+mn-lt"/>
        </a:defRPr>
      </a:lvl4pPr>
      <a:lvl5pPr marL="1519238" indent="-190500" algn="l" defTabSz="901700" rtl="0" eaLnBrk="0" fontAlgn="base" hangingPunct="0">
        <a:spcBef>
          <a:spcPct val="20000"/>
        </a:spcBef>
        <a:spcAft>
          <a:spcPct val="0"/>
        </a:spcAft>
        <a:buClr>
          <a:schemeClr val="tx2"/>
        </a:buClr>
        <a:buChar char="&gt;"/>
        <a:defRPr sz="1600">
          <a:solidFill>
            <a:schemeClr val="tx1"/>
          </a:solidFill>
          <a:latin typeface="+mn-lt"/>
        </a:defRPr>
      </a:lvl5pPr>
      <a:lvl6pPr marL="1976438" indent="-190500" algn="l" defTabSz="901700" rtl="0" fontAlgn="base">
        <a:spcBef>
          <a:spcPct val="20000"/>
        </a:spcBef>
        <a:spcAft>
          <a:spcPct val="0"/>
        </a:spcAft>
        <a:buClr>
          <a:schemeClr val="tx2"/>
        </a:buClr>
        <a:buChar char="&gt;"/>
        <a:defRPr sz="1600">
          <a:solidFill>
            <a:schemeClr val="tx1"/>
          </a:solidFill>
          <a:latin typeface="+mn-lt"/>
        </a:defRPr>
      </a:lvl6pPr>
      <a:lvl7pPr marL="2433638" indent="-190500" algn="l" defTabSz="901700" rtl="0" fontAlgn="base">
        <a:spcBef>
          <a:spcPct val="20000"/>
        </a:spcBef>
        <a:spcAft>
          <a:spcPct val="0"/>
        </a:spcAft>
        <a:buClr>
          <a:schemeClr val="tx2"/>
        </a:buClr>
        <a:buChar char="&gt;"/>
        <a:defRPr sz="1600">
          <a:solidFill>
            <a:schemeClr val="tx1"/>
          </a:solidFill>
          <a:latin typeface="+mn-lt"/>
        </a:defRPr>
      </a:lvl7pPr>
      <a:lvl8pPr marL="2890838" indent="-190500" algn="l" defTabSz="901700" rtl="0" fontAlgn="base">
        <a:spcBef>
          <a:spcPct val="20000"/>
        </a:spcBef>
        <a:spcAft>
          <a:spcPct val="0"/>
        </a:spcAft>
        <a:buClr>
          <a:schemeClr val="tx2"/>
        </a:buClr>
        <a:buChar char="&gt;"/>
        <a:defRPr sz="1600">
          <a:solidFill>
            <a:schemeClr val="tx1"/>
          </a:solidFill>
          <a:latin typeface="+mn-lt"/>
        </a:defRPr>
      </a:lvl8pPr>
      <a:lvl9pPr marL="3348038" indent="-190500" algn="l" defTabSz="901700" rtl="0" fontAlgn="base">
        <a:spcBef>
          <a:spcPct val="20000"/>
        </a:spcBef>
        <a:spcAft>
          <a:spcPct val="0"/>
        </a:spcAft>
        <a:buClr>
          <a:schemeClr val="tx2"/>
        </a:buClr>
        <a:buChar char="&gt;"/>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43">
            <a:extLst>
              <a:ext uri="{FF2B5EF4-FFF2-40B4-BE49-F238E27FC236}">
                <a16:creationId xmlns:a16="http://schemas.microsoft.com/office/drawing/2014/main" id="{4B38AD6F-32C1-D166-008C-6CF7C851E889}"/>
              </a:ext>
            </a:extLst>
          </p:cNvPr>
          <p:cNvGrpSpPr>
            <a:grpSpLocks/>
          </p:cNvGrpSpPr>
          <p:nvPr/>
        </p:nvGrpSpPr>
        <p:grpSpPr bwMode="auto">
          <a:xfrm>
            <a:off x="382588" y="0"/>
            <a:ext cx="8761412" cy="584200"/>
            <a:chOff x="241" y="0"/>
            <a:chExt cx="5565" cy="408"/>
          </a:xfrm>
        </p:grpSpPr>
        <p:sp>
          <p:nvSpPr>
            <p:cNvPr id="3080" name="Rectangle 44">
              <a:extLst>
                <a:ext uri="{FF2B5EF4-FFF2-40B4-BE49-F238E27FC236}">
                  <a16:creationId xmlns:a16="http://schemas.microsoft.com/office/drawing/2014/main" id="{6EF1A10E-9904-2A7F-ECB2-3068F2A5F57A}"/>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3081" name="Rectangle 45">
              <a:extLst>
                <a:ext uri="{FF2B5EF4-FFF2-40B4-BE49-F238E27FC236}">
                  <a16:creationId xmlns:a16="http://schemas.microsoft.com/office/drawing/2014/main" id="{F3E7EC58-3323-1757-E324-E18DDF040EB9}"/>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3082" name="Rectangle 46">
              <a:extLst>
                <a:ext uri="{FF2B5EF4-FFF2-40B4-BE49-F238E27FC236}">
                  <a16:creationId xmlns:a16="http://schemas.microsoft.com/office/drawing/2014/main" id="{0A1D4B90-F2E5-0B37-8B16-B186688CAE3F}"/>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3083" name="Rectangle 47">
              <a:extLst>
                <a:ext uri="{FF2B5EF4-FFF2-40B4-BE49-F238E27FC236}">
                  <a16:creationId xmlns:a16="http://schemas.microsoft.com/office/drawing/2014/main" id="{18D4C155-0357-885E-1EA3-567D8F49A679}"/>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3075" name="Rectangle 4">
            <a:extLst>
              <a:ext uri="{FF2B5EF4-FFF2-40B4-BE49-F238E27FC236}">
                <a16:creationId xmlns:a16="http://schemas.microsoft.com/office/drawing/2014/main" id="{95C89503-9730-8A87-7BA0-3761ACACB9AB}"/>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3076" name="Rectangle 13">
            <a:extLst>
              <a:ext uri="{FF2B5EF4-FFF2-40B4-BE49-F238E27FC236}">
                <a16:creationId xmlns:a16="http://schemas.microsoft.com/office/drawing/2014/main" id="{8D414AC7-8CB0-6632-84DF-71FE043CC760}"/>
              </a:ext>
            </a:extLst>
          </p:cNvPr>
          <p:cNvSpPr>
            <a:spLocks noChangeArrowheads="1"/>
          </p:cNvSpPr>
          <p:nvPr/>
        </p:nvSpPr>
        <p:spPr bwMode="auto">
          <a:xfrm>
            <a:off x="650875" y="938213"/>
            <a:ext cx="8010525"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endParaRPr lang="en-GB" altLang="en-US" sz="2000" b="1" u="sng">
              <a:latin typeface="Helvetica" panose="020B0604020202020204" pitchFamily="34" charset="0"/>
            </a:endParaRPr>
          </a:p>
          <a:p>
            <a:pPr algn="ctr" eaLnBrk="1" hangingPunct="1">
              <a:lnSpc>
                <a:spcPct val="110000"/>
              </a:lnSpc>
            </a:pPr>
            <a:endParaRPr lang="en-GB" altLang="en-US" sz="2000" b="1" u="sng">
              <a:solidFill>
                <a:srgbClr val="002060"/>
              </a:solidFill>
              <a:latin typeface="Times New Roman" panose="02020603050405020304" pitchFamily="18" charset="0"/>
              <a:cs typeface="Times New Roman" panose="02020603050405020304" pitchFamily="18" charset="0"/>
            </a:endParaRPr>
          </a:p>
          <a:p>
            <a:pPr algn="ctr"/>
            <a:endParaRPr lang="en-GB" altLang="en-US" sz="1600" b="1">
              <a:solidFill>
                <a:srgbClr val="002060"/>
              </a:solidFill>
              <a:latin typeface="Times New Roman" panose="02020603050405020304" pitchFamily="18" charset="0"/>
              <a:cs typeface="Times New Roman" panose="02020603050405020304" pitchFamily="18" charset="0"/>
            </a:endParaRPr>
          </a:p>
          <a:p>
            <a:pPr algn="ctr"/>
            <a:r>
              <a:rPr lang="sq-AL" altLang="en-US" sz="1600" b="1">
                <a:solidFill>
                  <a:srgbClr val="002060"/>
                </a:solidFill>
                <a:latin typeface="Times New Roman" panose="02020603050405020304" pitchFamily="18" charset="0"/>
                <a:cs typeface="Times New Roman" panose="02020603050405020304" pitchFamily="18" charset="0"/>
              </a:rPr>
              <a:t>“URDHRI EVROPIAN I NDALIMIT” DHE “ARRESTI ND</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RKOMBET</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R” SI</a:t>
            </a:r>
            <a:r>
              <a:rPr lang="en-US" altLang="en-US" sz="1600" b="1">
                <a:solidFill>
                  <a:srgbClr val="002060"/>
                </a:solidFill>
                <a:latin typeface="Times New Roman" panose="02020603050405020304" pitchFamily="18" charset="0"/>
                <a:cs typeface="Times New Roman" panose="02020603050405020304" pitchFamily="18" charset="0"/>
              </a:rPr>
              <a:t> </a:t>
            </a:r>
            <a:r>
              <a:rPr lang="sq-AL" altLang="en-US" sz="1600" b="1">
                <a:solidFill>
                  <a:srgbClr val="002060"/>
                </a:solidFill>
                <a:latin typeface="Times New Roman" panose="02020603050405020304" pitchFamily="18" charset="0"/>
                <a:cs typeface="Times New Roman" panose="02020603050405020304" pitchFamily="18" charset="0"/>
              </a:rPr>
              <a:t>INSTRUMENTE T</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 R</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ND</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SISHME P</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R P</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RAFRIMIN E LEGJISLACIONIT VENDAS ME AT</a:t>
            </a:r>
            <a:r>
              <a:rPr lang="en-US" altLang="en-US" sz="1600" b="1">
                <a:solidFill>
                  <a:srgbClr val="002060"/>
                </a:solidFill>
                <a:latin typeface="Times New Roman" panose="02020603050405020304" pitchFamily="18" charset="0"/>
                <a:cs typeface="Times New Roman" panose="02020603050405020304" pitchFamily="18" charset="0"/>
              </a:rPr>
              <a:t>Ë </a:t>
            </a:r>
            <a:r>
              <a:rPr lang="sq-AL" altLang="en-US" sz="1600" b="1">
                <a:solidFill>
                  <a:srgbClr val="002060"/>
                </a:solidFill>
                <a:latin typeface="Times New Roman" panose="02020603050405020304" pitchFamily="18" charset="0"/>
                <a:cs typeface="Times New Roman" panose="02020603050405020304" pitchFamily="18" charset="0"/>
              </a:rPr>
              <a:t>T</a:t>
            </a:r>
            <a:r>
              <a:rPr lang="en-US" altLang="en-US" sz="1600" b="1">
                <a:solidFill>
                  <a:srgbClr val="002060"/>
                </a:solidFill>
                <a:latin typeface="Times New Roman" panose="02020603050405020304" pitchFamily="18" charset="0"/>
                <a:cs typeface="Times New Roman" panose="02020603050405020304" pitchFamily="18" charset="0"/>
              </a:rPr>
              <a:t>Ë </a:t>
            </a:r>
            <a:r>
              <a:rPr lang="sq-AL" altLang="en-US" sz="1600" b="1">
                <a:solidFill>
                  <a:srgbClr val="002060"/>
                </a:solidFill>
                <a:latin typeface="Times New Roman" panose="02020603050405020304" pitchFamily="18" charset="0"/>
                <a:cs typeface="Times New Roman" panose="02020603050405020304" pitchFamily="18" charset="0"/>
              </a:rPr>
              <a:t>BE-S</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a:t>
            </a:r>
            <a:r>
              <a:rPr lang="en-US" altLang="en-US" sz="1600" b="1">
                <a:solidFill>
                  <a:srgbClr val="002060"/>
                </a:solidFill>
                <a:latin typeface="Times New Roman" panose="02020603050405020304" pitchFamily="18" charset="0"/>
                <a:cs typeface="Times New Roman" panose="02020603050405020304" pitchFamily="18" charset="0"/>
              </a:rPr>
              <a:t> </a:t>
            </a:r>
            <a:endParaRPr lang="sq-AL" altLang="en-US" sz="1600" b="1">
              <a:solidFill>
                <a:srgbClr val="002060"/>
              </a:solidFill>
              <a:latin typeface="Times New Roman" panose="02020603050405020304" pitchFamily="18" charset="0"/>
              <a:cs typeface="Times New Roman" panose="02020603050405020304" pitchFamily="18" charset="0"/>
            </a:endParaRPr>
          </a:p>
          <a:p>
            <a:pPr algn="ctr"/>
            <a:endParaRPr lang="sq-AL" altLang="en-US" sz="1600" b="1">
              <a:solidFill>
                <a:srgbClr val="002060"/>
              </a:solidFill>
              <a:latin typeface="Times New Roman" panose="02020603050405020304" pitchFamily="18" charset="0"/>
              <a:cs typeface="Times New Roman" panose="02020603050405020304" pitchFamily="18" charset="0"/>
            </a:endParaRPr>
          </a:p>
          <a:p>
            <a:pPr algn="ctr"/>
            <a:r>
              <a:rPr lang="sq-AL" altLang="en-US" sz="1600" b="1">
                <a:solidFill>
                  <a:srgbClr val="002060"/>
                </a:solidFill>
                <a:latin typeface="Times New Roman" panose="02020603050405020304" pitchFamily="18" charset="0"/>
                <a:cs typeface="Times New Roman" panose="02020603050405020304" pitchFamily="18" charset="0"/>
              </a:rPr>
              <a:t>GJYKIMI N</a:t>
            </a:r>
            <a:r>
              <a:rPr lang="en-US" altLang="en-US" sz="1600" b="1">
                <a:solidFill>
                  <a:srgbClr val="002060"/>
                </a:solidFill>
                <a:latin typeface="Times New Roman" panose="02020603050405020304" pitchFamily="18" charset="0"/>
                <a:cs typeface="Times New Roman" panose="02020603050405020304" pitchFamily="18" charset="0"/>
              </a:rPr>
              <a:t>Ë </a:t>
            </a:r>
            <a:r>
              <a:rPr lang="sq-AL" altLang="en-US" sz="1600" b="1">
                <a:solidFill>
                  <a:srgbClr val="002060"/>
                </a:solidFill>
                <a:latin typeface="Times New Roman" panose="02020603050405020304" pitchFamily="18" charset="0"/>
                <a:cs typeface="Times New Roman" panose="02020603050405020304" pitchFamily="18" charset="0"/>
              </a:rPr>
              <a:t>MUNGES</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 SI SHKAK P</a:t>
            </a:r>
            <a:r>
              <a:rPr lang="en-US" altLang="en-US" sz="1600" b="1">
                <a:solidFill>
                  <a:srgbClr val="002060"/>
                </a:solidFill>
                <a:latin typeface="Times New Roman" panose="02020603050405020304" pitchFamily="18" charset="0"/>
                <a:cs typeface="Times New Roman" panose="02020603050405020304" pitchFamily="18" charset="0"/>
              </a:rPr>
              <a:t>Ë</a:t>
            </a:r>
            <a:r>
              <a:rPr lang="sq-AL" altLang="en-US" sz="1600" b="1">
                <a:solidFill>
                  <a:srgbClr val="002060"/>
                </a:solidFill>
                <a:latin typeface="Times New Roman" panose="02020603050405020304" pitchFamily="18" charset="0"/>
                <a:cs typeface="Times New Roman" panose="02020603050405020304" pitchFamily="18" charset="0"/>
              </a:rPr>
              <a:t>R MOSEKZEKUTIMIN E UEN-S</a:t>
            </a:r>
            <a:r>
              <a:rPr lang="en-US" altLang="en-US" sz="1600" b="1">
                <a:solidFill>
                  <a:srgbClr val="002060"/>
                </a:solidFill>
                <a:latin typeface="Times New Roman" panose="02020603050405020304" pitchFamily="18" charset="0"/>
                <a:cs typeface="Times New Roman" panose="02020603050405020304" pitchFamily="18" charset="0"/>
              </a:rPr>
              <a:t>Ë</a:t>
            </a:r>
            <a:endParaRPr lang="sq-AL" altLang="en-US" sz="1600" b="1">
              <a:solidFill>
                <a:srgbClr val="002060"/>
              </a:solidFill>
              <a:latin typeface="Times New Roman" panose="02020603050405020304" pitchFamily="18" charset="0"/>
              <a:cs typeface="Times New Roman" panose="02020603050405020304" pitchFamily="18" charset="0"/>
            </a:endParaRPr>
          </a:p>
          <a:p>
            <a:pPr algn="ctr"/>
            <a:endParaRPr lang="en-GB" altLang="en-US" sz="1600" b="1">
              <a:solidFill>
                <a:srgbClr val="002060"/>
              </a:solidFill>
              <a:latin typeface="Helvetica" panose="020B0604020202020204" pitchFamily="34" charset="0"/>
            </a:endParaRPr>
          </a:p>
          <a:p>
            <a:r>
              <a:rPr lang="en-GB" altLang="en-US" sz="1600" b="1" i="1"/>
              <a:t> </a:t>
            </a:r>
            <a:endParaRPr lang="en-GB" altLang="en-US" sz="1600" b="1">
              <a:solidFill>
                <a:schemeClr val="tx2"/>
              </a:solidFill>
              <a:latin typeface="Helvetica" panose="020B0604020202020204" pitchFamily="34" charset="0"/>
            </a:endParaRPr>
          </a:p>
          <a:p>
            <a:pPr algn="ctr" eaLnBrk="1" hangingPunct="1">
              <a:lnSpc>
                <a:spcPct val="110000"/>
              </a:lnSpc>
            </a:pPr>
            <a:r>
              <a:rPr lang="sq-AL" altLang="en-US" sz="1600" b="1" i="1">
                <a:solidFill>
                  <a:srgbClr val="002060"/>
                </a:solidFill>
                <a:latin typeface="Times New Roman" panose="02020603050405020304" pitchFamily="18" charset="0"/>
                <a:cs typeface="Times New Roman" panose="02020603050405020304" pitchFamily="18" charset="0"/>
              </a:rPr>
              <a:t>Organizuar</a:t>
            </a:r>
            <a:r>
              <a:rPr lang="en-GB" altLang="en-US" sz="1600" b="1" i="1">
                <a:solidFill>
                  <a:srgbClr val="002060"/>
                </a:solidFill>
                <a:latin typeface="Times New Roman" panose="02020603050405020304" pitchFamily="18" charset="0"/>
                <a:cs typeface="Times New Roman" panose="02020603050405020304" pitchFamily="18" charset="0"/>
              </a:rPr>
              <a:t> </a:t>
            </a:r>
            <a:r>
              <a:rPr lang="sq-AL" altLang="en-US" sz="1600" b="1" i="1">
                <a:solidFill>
                  <a:srgbClr val="002060"/>
                </a:solidFill>
                <a:latin typeface="Times New Roman" panose="02020603050405020304" pitchFamily="18" charset="0"/>
                <a:cs typeface="Times New Roman" panose="02020603050405020304" pitchFamily="18" charset="0"/>
              </a:rPr>
              <a:t>nga</a:t>
            </a:r>
            <a:br>
              <a:rPr lang="en-GB" altLang="en-US" sz="1600" b="1" u="sng">
                <a:solidFill>
                  <a:srgbClr val="002060"/>
                </a:solidFill>
                <a:latin typeface="Times New Roman" panose="02020603050405020304" pitchFamily="18" charset="0"/>
                <a:cs typeface="Times New Roman" panose="02020603050405020304" pitchFamily="18" charset="0"/>
              </a:rPr>
            </a:br>
            <a:r>
              <a:rPr lang="sq-AL" altLang="en-US" sz="1600" b="1" i="1">
                <a:solidFill>
                  <a:srgbClr val="002060"/>
                </a:solidFill>
                <a:latin typeface="Times New Roman" panose="02020603050405020304" pitchFamily="18" charset="0"/>
                <a:cs typeface="Times New Roman" panose="02020603050405020304" pitchFamily="18" charset="0"/>
              </a:rPr>
              <a:t>Shkolla e Magjistraturës, </a:t>
            </a:r>
          </a:p>
          <a:p>
            <a:pPr algn="ctr" eaLnBrk="1" hangingPunct="1">
              <a:lnSpc>
                <a:spcPct val="110000"/>
              </a:lnSpc>
            </a:pPr>
            <a:r>
              <a:rPr lang="en-GB" altLang="en-US" sz="1600" b="1" i="1">
                <a:solidFill>
                  <a:srgbClr val="002060"/>
                </a:solidFill>
                <a:latin typeface="Times New Roman" panose="02020603050405020304" pitchFamily="18" charset="0"/>
                <a:cs typeface="Times New Roman" panose="02020603050405020304" pitchFamily="18" charset="0"/>
              </a:rPr>
              <a:t>22</a:t>
            </a:r>
            <a:r>
              <a:rPr lang="sq-AL" altLang="en-US" sz="1600" b="1" i="1">
                <a:solidFill>
                  <a:srgbClr val="002060"/>
                </a:solidFill>
                <a:latin typeface="Times New Roman" panose="02020603050405020304" pitchFamily="18" charset="0"/>
                <a:cs typeface="Times New Roman" panose="02020603050405020304" pitchFamily="18" charset="0"/>
              </a:rPr>
              <a:t> Maj </a:t>
            </a:r>
            <a:r>
              <a:rPr lang="en-GB" altLang="en-US" sz="1600" b="1" i="1">
                <a:solidFill>
                  <a:srgbClr val="002060"/>
                </a:solidFill>
                <a:latin typeface="Times New Roman" panose="02020603050405020304" pitchFamily="18" charset="0"/>
                <a:cs typeface="Times New Roman" panose="02020603050405020304" pitchFamily="18" charset="0"/>
              </a:rPr>
              <a:t>2023</a:t>
            </a:r>
          </a:p>
          <a:p>
            <a:pPr algn="ctr" eaLnBrk="1" hangingPunct="1">
              <a:lnSpc>
                <a:spcPct val="110000"/>
              </a:lnSpc>
            </a:pPr>
            <a:endParaRPr lang="en-GB" altLang="en-US" sz="1600" b="1" i="1">
              <a:solidFill>
                <a:schemeClr val="accent2"/>
              </a:solidFill>
              <a:latin typeface="Helvetica" panose="020B0604020202020204" pitchFamily="34" charset="0"/>
            </a:endParaRPr>
          </a:p>
          <a:p>
            <a:pPr algn="ctr" eaLnBrk="1" hangingPunct="1">
              <a:lnSpc>
                <a:spcPct val="110000"/>
              </a:lnSpc>
            </a:pPr>
            <a:endParaRPr lang="en-GB" altLang="en-US" sz="1600" b="1" i="1">
              <a:solidFill>
                <a:schemeClr val="accent2"/>
              </a:solidFill>
              <a:latin typeface="Helvetica" panose="020B0604020202020204" pitchFamily="34" charset="0"/>
            </a:endParaRPr>
          </a:p>
          <a:p>
            <a:pPr algn="ctr" eaLnBrk="1" hangingPunct="1">
              <a:lnSpc>
                <a:spcPct val="110000"/>
              </a:lnSpc>
            </a:pPr>
            <a:r>
              <a:rPr lang="de-DE" altLang="en-US" sz="1600">
                <a:solidFill>
                  <a:srgbClr val="002060"/>
                </a:solidFill>
                <a:latin typeface="Helvetica" panose="020B0604020202020204" pitchFamily="34" charset="0"/>
              </a:rPr>
              <a:t>                           </a:t>
            </a:r>
            <a:r>
              <a:rPr lang="de-DE" altLang="en-US" sz="1500" b="1" i="1">
                <a:solidFill>
                  <a:schemeClr val="accent2"/>
                </a:solidFill>
                <a:latin typeface="Times New Roman" panose="02020603050405020304" pitchFamily="18" charset="0"/>
                <a:cs typeface="Times New Roman" panose="02020603050405020304" pitchFamily="18" charset="0"/>
              </a:rPr>
              <a:t>punuar dhe prezantuar nga</a:t>
            </a:r>
          </a:p>
          <a:p>
            <a:pPr algn="ctr" eaLnBrk="1" hangingPunct="1">
              <a:lnSpc>
                <a:spcPct val="110000"/>
              </a:lnSpc>
            </a:pPr>
            <a:endParaRPr lang="de-DE" altLang="en-US" sz="1500" b="1" i="1">
              <a:solidFill>
                <a:schemeClr val="accent2"/>
              </a:solidFill>
              <a:latin typeface="Times New Roman" panose="02020603050405020304" pitchFamily="18" charset="0"/>
              <a:cs typeface="Times New Roman" panose="02020603050405020304" pitchFamily="18" charset="0"/>
            </a:endParaRPr>
          </a:p>
          <a:p>
            <a:pPr algn="ctr" eaLnBrk="1" hangingPunct="1">
              <a:lnSpc>
                <a:spcPct val="110000"/>
              </a:lnSpc>
            </a:pPr>
            <a:r>
              <a:rPr lang="sq-AL" altLang="en-US" sz="1500" b="1" i="1">
                <a:solidFill>
                  <a:schemeClr val="accent2"/>
                </a:solidFill>
                <a:latin typeface="Times New Roman" panose="02020603050405020304" pitchFamily="18" charset="0"/>
                <a:cs typeface="Times New Roman" panose="02020603050405020304" pitchFamily="18" charset="0"/>
              </a:rPr>
              <a:t>Paulin ÇERA, </a:t>
            </a:r>
            <a:r>
              <a:rPr lang="en-US" altLang="en-US" sz="1500" b="1" i="1">
                <a:solidFill>
                  <a:schemeClr val="accent2"/>
                </a:solidFill>
                <a:latin typeface="Times New Roman" panose="02020603050405020304" pitchFamily="18" charset="0"/>
                <a:cs typeface="Times New Roman" panose="02020603050405020304" pitchFamily="18" charset="0"/>
              </a:rPr>
              <a:t>Gjyqtar në</a:t>
            </a:r>
            <a:r>
              <a:rPr lang="sq-AL" altLang="en-US" sz="1500" b="1" i="1">
                <a:solidFill>
                  <a:schemeClr val="accent2"/>
                </a:solidFill>
                <a:latin typeface="Times New Roman" panose="02020603050405020304" pitchFamily="18" charset="0"/>
                <a:cs typeface="Times New Roman" panose="02020603050405020304" pitchFamily="18" charset="0"/>
              </a:rPr>
              <a:t> Gjykatë</a:t>
            </a:r>
            <a:r>
              <a:rPr lang="en-US" altLang="en-US" sz="1500" b="1" i="1">
                <a:solidFill>
                  <a:schemeClr val="accent2"/>
                </a:solidFill>
                <a:latin typeface="Times New Roman" panose="02020603050405020304" pitchFamily="18" charset="0"/>
                <a:cs typeface="Times New Roman" panose="02020603050405020304" pitchFamily="18" charset="0"/>
              </a:rPr>
              <a:t>n e </a:t>
            </a:r>
            <a:r>
              <a:rPr lang="sq-AL" altLang="en-US" sz="1500" b="1" i="1">
                <a:solidFill>
                  <a:schemeClr val="accent2"/>
                </a:solidFill>
                <a:latin typeface="Times New Roman" panose="02020603050405020304" pitchFamily="18" charset="0"/>
                <a:cs typeface="Times New Roman" panose="02020603050405020304" pitchFamily="18" charset="0"/>
              </a:rPr>
              <a:t>Shkallës së Parë </a:t>
            </a:r>
            <a:r>
              <a:rPr lang="en-US" altLang="en-US" sz="1500" b="1" i="1">
                <a:solidFill>
                  <a:schemeClr val="accent2"/>
                </a:solidFill>
                <a:latin typeface="Times New Roman" panose="02020603050405020304" pitchFamily="18" charset="0"/>
                <a:cs typeface="Times New Roman" panose="02020603050405020304" pitchFamily="18" charset="0"/>
              </a:rPr>
              <a:t>të</a:t>
            </a:r>
            <a:r>
              <a:rPr lang="sq-AL" altLang="en-US" sz="1500" b="1" i="1">
                <a:solidFill>
                  <a:schemeClr val="accent2"/>
                </a:solidFill>
                <a:latin typeface="Times New Roman" panose="02020603050405020304" pitchFamily="18" charset="0"/>
                <a:cs typeface="Times New Roman" panose="02020603050405020304" pitchFamily="18" charset="0"/>
              </a:rPr>
              <a:t> Juridiksionit të Përgjithshëm Durrës.</a:t>
            </a:r>
          </a:p>
          <a:p>
            <a:pPr algn="ctr" eaLnBrk="1" hangingPunct="1">
              <a:lnSpc>
                <a:spcPct val="110000"/>
              </a:lnSpc>
            </a:pPr>
            <a:endParaRPr lang="de-DE" altLang="en-US" sz="1400" i="1">
              <a:solidFill>
                <a:srgbClr val="002060"/>
              </a:solidFill>
              <a:latin typeface="Tahoma" panose="020B0604030504040204" pitchFamily="34" charset="0"/>
            </a:endParaRPr>
          </a:p>
          <a:p>
            <a:pPr algn="ctr" eaLnBrk="1" hangingPunct="1">
              <a:lnSpc>
                <a:spcPct val="110000"/>
              </a:lnSpc>
            </a:pPr>
            <a:r>
              <a:rPr lang="de-DE" altLang="en-US" sz="1400" i="1">
                <a:solidFill>
                  <a:srgbClr val="002060"/>
                </a:solidFill>
                <a:latin typeface="Tahoma" panose="020B0604030504040204" pitchFamily="34" charset="0"/>
              </a:rPr>
              <a:t>				</a:t>
            </a:r>
            <a:br>
              <a:rPr lang="de-DE" altLang="en-US" sz="1400">
                <a:solidFill>
                  <a:schemeClr val="accent2"/>
                </a:solidFill>
                <a:latin typeface="Tahoma" panose="020B0604030504040204" pitchFamily="34" charset="0"/>
              </a:rPr>
            </a:br>
            <a:br>
              <a:rPr lang="de-DE" altLang="en-US" sz="4200">
                <a:solidFill>
                  <a:schemeClr val="accent2"/>
                </a:solidFill>
                <a:latin typeface="Helvetica" panose="020B0604020202020204" pitchFamily="34" charset="0"/>
              </a:rPr>
            </a:br>
            <a:endParaRPr lang="de-DE" altLang="en-US" sz="1600" b="1">
              <a:solidFill>
                <a:schemeClr val="accent2"/>
              </a:solidFill>
              <a:latin typeface="Helvetica" panose="020B0604020202020204" pitchFamily="34" charset="0"/>
            </a:endParaRPr>
          </a:p>
        </p:txBody>
      </p:sp>
      <p:sp>
        <p:nvSpPr>
          <p:cNvPr id="3077" name="Rectangle 15">
            <a:extLst>
              <a:ext uri="{FF2B5EF4-FFF2-40B4-BE49-F238E27FC236}">
                <a16:creationId xmlns:a16="http://schemas.microsoft.com/office/drawing/2014/main" id="{E4C50CFD-5FAF-58BF-EA12-F723A07CE533}"/>
              </a:ext>
            </a:extLst>
          </p:cNvPr>
          <p:cNvSpPr>
            <a:spLocks noChangeArrowheads="1"/>
          </p:cNvSpPr>
          <p:nvPr/>
        </p:nvSpPr>
        <p:spPr bwMode="auto">
          <a:xfrm>
            <a:off x="2932113" y="757238"/>
            <a:ext cx="349250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de-DE" altLang="en-US" sz="1200" b="1">
                <a:solidFill>
                  <a:srgbClr val="555555"/>
                </a:solidFill>
              </a:rPr>
              <a:t>	</a:t>
            </a:r>
          </a:p>
          <a:p>
            <a:endParaRPr lang="de-DE" altLang="en-US" sz="1200" b="1">
              <a:solidFill>
                <a:srgbClr val="555555"/>
              </a:solidFill>
            </a:endParaRPr>
          </a:p>
          <a:p>
            <a:endParaRPr lang="de-DE" altLang="en-US" sz="1200" b="1">
              <a:solidFill>
                <a:srgbClr val="555555"/>
              </a:solidFill>
            </a:endParaRPr>
          </a:p>
          <a:p>
            <a:r>
              <a:rPr lang="de-DE" altLang="en-US" sz="1200" b="1">
                <a:solidFill>
                  <a:srgbClr val="555555"/>
                </a:solidFill>
              </a:rPr>
              <a:t>                    </a:t>
            </a:r>
            <a:r>
              <a:rPr lang="de-DE" altLang="en-US" sz="2000" b="1">
                <a:solidFill>
                  <a:srgbClr val="002060"/>
                </a:solidFill>
              </a:rPr>
              <a:t>SEMINAR</a:t>
            </a:r>
          </a:p>
          <a:p>
            <a:endParaRPr lang="de-DE" altLang="en-US" sz="2000" b="1">
              <a:solidFill>
                <a:srgbClr val="002060"/>
              </a:solidFill>
            </a:endParaRPr>
          </a:p>
          <a:p>
            <a:endParaRPr lang="de-DE" altLang="en-US" sz="2000" b="1">
              <a:solidFill>
                <a:srgbClr val="002060"/>
              </a:solidFill>
            </a:endParaRPr>
          </a:p>
          <a:p>
            <a:endParaRPr lang="de-DE" altLang="en-US" sz="2000" b="1">
              <a:solidFill>
                <a:srgbClr val="002060"/>
              </a:solidFill>
            </a:endParaRPr>
          </a:p>
          <a:p>
            <a:endParaRPr lang="de-DE" altLang="en-US" sz="2000" b="1">
              <a:solidFill>
                <a:schemeClr val="tx2"/>
              </a:solidFill>
            </a:endParaRPr>
          </a:p>
          <a:p>
            <a:endParaRPr lang="de-DE" altLang="en-US" sz="1200" b="1"/>
          </a:p>
        </p:txBody>
      </p:sp>
      <p:sp>
        <p:nvSpPr>
          <p:cNvPr id="3078" name="Rectangle 40">
            <a:extLst>
              <a:ext uri="{FF2B5EF4-FFF2-40B4-BE49-F238E27FC236}">
                <a16:creationId xmlns:a16="http://schemas.microsoft.com/office/drawing/2014/main" id="{D66D0785-2A17-2E09-1D63-BFD5FB6AB10D}"/>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pic>
        <p:nvPicPr>
          <p:cNvPr id="3079" name="Picture 3" descr="magjistratura logo">
            <a:extLst>
              <a:ext uri="{FF2B5EF4-FFF2-40B4-BE49-F238E27FC236}">
                <a16:creationId xmlns:a16="http://schemas.microsoft.com/office/drawing/2014/main" id="{C4FE5968-03D2-1EE1-5F72-F31F916FAC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9513" y="-161925"/>
            <a:ext cx="1317625"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2">
            <a:extLst>
              <a:ext uri="{FF2B5EF4-FFF2-40B4-BE49-F238E27FC236}">
                <a16:creationId xmlns:a16="http://schemas.microsoft.com/office/drawing/2014/main" id="{DD610D17-E8CB-58CE-AC49-170818D89979}"/>
              </a:ext>
            </a:extLst>
          </p:cNvPr>
          <p:cNvGrpSpPr>
            <a:grpSpLocks/>
          </p:cNvGrpSpPr>
          <p:nvPr/>
        </p:nvGrpSpPr>
        <p:grpSpPr bwMode="auto">
          <a:xfrm>
            <a:off x="382588" y="0"/>
            <a:ext cx="8761412" cy="584200"/>
            <a:chOff x="241" y="0"/>
            <a:chExt cx="5565" cy="408"/>
          </a:xfrm>
        </p:grpSpPr>
        <p:sp>
          <p:nvSpPr>
            <p:cNvPr id="4103" name="Rectangle 3">
              <a:extLst>
                <a:ext uri="{FF2B5EF4-FFF2-40B4-BE49-F238E27FC236}">
                  <a16:creationId xmlns:a16="http://schemas.microsoft.com/office/drawing/2014/main" id="{9CD7D1E8-DB91-A340-D9F9-8FD37E06FB72}"/>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4104" name="Rectangle 4">
              <a:extLst>
                <a:ext uri="{FF2B5EF4-FFF2-40B4-BE49-F238E27FC236}">
                  <a16:creationId xmlns:a16="http://schemas.microsoft.com/office/drawing/2014/main" id="{9162E909-90DC-3CFE-0342-BF2ECAE865EE}"/>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4105" name="Rectangle 5">
              <a:extLst>
                <a:ext uri="{FF2B5EF4-FFF2-40B4-BE49-F238E27FC236}">
                  <a16:creationId xmlns:a16="http://schemas.microsoft.com/office/drawing/2014/main" id="{25DDB0EC-7EAC-95E2-A74F-5378C9F3C68D}"/>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4106" name="Rectangle 6">
              <a:extLst>
                <a:ext uri="{FF2B5EF4-FFF2-40B4-BE49-F238E27FC236}">
                  <a16:creationId xmlns:a16="http://schemas.microsoft.com/office/drawing/2014/main" id="{0E71F0B0-8DBD-8C94-43CF-090C403C3315}"/>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4099" name="Rectangle 7">
            <a:extLst>
              <a:ext uri="{FF2B5EF4-FFF2-40B4-BE49-F238E27FC236}">
                <a16:creationId xmlns:a16="http://schemas.microsoft.com/office/drawing/2014/main" id="{44EF864D-363A-0A54-62BA-9C2A2B7EC56E}"/>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4100" name="Rectangle 8">
            <a:extLst>
              <a:ext uri="{FF2B5EF4-FFF2-40B4-BE49-F238E27FC236}">
                <a16:creationId xmlns:a16="http://schemas.microsoft.com/office/drawing/2014/main" id="{31172656-002B-EC0B-B82B-99DE59ED1CBE}"/>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7173" name="Rectangle 9">
            <a:extLst>
              <a:ext uri="{FF2B5EF4-FFF2-40B4-BE49-F238E27FC236}">
                <a16:creationId xmlns:a16="http://schemas.microsoft.com/office/drawing/2014/main" id="{F90E03EC-30C4-C123-5930-F874BBC8DE79}"/>
              </a:ext>
            </a:extLst>
          </p:cNvPr>
          <p:cNvSpPr>
            <a:spLocks noChangeArrowheads="1"/>
          </p:cNvSpPr>
          <p:nvPr/>
        </p:nvSpPr>
        <p:spPr bwMode="auto">
          <a:xfrm>
            <a:off x="407988" y="661988"/>
            <a:ext cx="8607425" cy="45402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just">
              <a:defRPr/>
            </a:pPr>
            <a:endParaRPr lang="it-IT" sz="1600" b="1" dirty="0">
              <a:solidFill>
                <a:schemeClr val="accent2"/>
              </a:solidFill>
              <a:latin typeface="+mn-lt"/>
            </a:endParaRPr>
          </a:p>
          <a:p>
            <a:pPr algn="just">
              <a:defRPr/>
            </a:pPr>
            <a:endParaRPr lang="it-IT" sz="1600" b="1" dirty="0">
              <a:solidFill>
                <a:schemeClr val="accent2"/>
              </a:solidFill>
              <a:latin typeface="+mn-lt"/>
            </a:endParaRPr>
          </a:p>
          <a:p>
            <a:pPr algn="just">
              <a:defRPr/>
            </a:pPr>
            <a:endParaRPr lang="it-IT" sz="1600" b="1" dirty="0">
              <a:solidFill>
                <a:schemeClr val="accent2"/>
              </a:solidFill>
              <a:latin typeface="+mn-lt"/>
            </a:endParaRPr>
          </a:p>
          <a:p>
            <a:pPr marL="344488" indent="-344488" algn="just">
              <a:buFont typeface="Wingdings" pitchFamily="2" charset="2"/>
              <a:buChar char="q"/>
              <a:defRPr/>
            </a:pPr>
            <a:r>
              <a:rPr lang="sq-AL" sz="1600" b="1" dirty="0">
                <a:solidFill>
                  <a:srgbClr val="002060"/>
                </a:solidFill>
                <a:latin typeface="Times New Roman" pitchFamily="18" charset="0"/>
                <a:cs typeface="Times New Roman" pitchFamily="18" charset="0"/>
              </a:rPr>
              <a:t>Bashkimi Evropian, në përgjithësi nuk ka një sistem të harmonizuar për drejtësinë penale</a:t>
            </a:r>
            <a:r>
              <a:rPr lang="en-US" sz="1600" b="1" dirty="0">
                <a:solidFill>
                  <a:srgbClr val="002060"/>
                </a:solidFill>
                <a:latin typeface="Times New Roman" pitchFamily="18" charset="0"/>
                <a:cs typeface="Times New Roman" pitchFamily="18" charset="0"/>
              </a:rPr>
              <a:t>.</a:t>
            </a:r>
          </a:p>
          <a:p>
            <a:pPr marL="344488" indent="-344488" algn="just">
              <a:defRPr/>
            </a:pPr>
            <a:endParaRPr lang="en-US" sz="1600" b="1" dirty="0">
              <a:solidFill>
                <a:srgbClr val="002060"/>
              </a:solidFill>
              <a:latin typeface="Times New Roman" pitchFamily="18" charset="0"/>
              <a:cs typeface="Times New Roman" pitchFamily="18" charset="0"/>
            </a:endParaRPr>
          </a:p>
          <a:p>
            <a:pPr marL="344488" indent="-344488" algn="just">
              <a:buFont typeface="Wingdings" pitchFamily="2" charset="2"/>
              <a:buChar char="q"/>
              <a:defRPr/>
            </a:pPr>
            <a:r>
              <a:rPr lang="sq-AL" sz="1600" b="1" dirty="0">
                <a:solidFill>
                  <a:srgbClr val="002060"/>
                </a:solidFill>
                <a:latin typeface="Times New Roman" pitchFamily="18" charset="0"/>
                <a:cs typeface="Times New Roman" pitchFamily="18" charset="0"/>
              </a:rPr>
              <a:t>Shtetet anëtare kanë ende në dorë procesin penal dhe sistemin e ndëshkimit penal brenda territorit të tyre.</a:t>
            </a:r>
            <a:endParaRPr lang="en-US" sz="1600" b="1" dirty="0">
              <a:solidFill>
                <a:srgbClr val="002060"/>
              </a:solidFill>
              <a:latin typeface="Times New Roman" pitchFamily="18" charset="0"/>
              <a:cs typeface="Times New Roman" pitchFamily="18" charset="0"/>
            </a:endParaRPr>
          </a:p>
          <a:p>
            <a:pPr marL="344488" indent="-344488" algn="just">
              <a:defRPr/>
            </a:pPr>
            <a:endParaRPr lang="en-US" sz="1600" b="1" dirty="0">
              <a:solidFill>
                <a:srgbClr val="002060"/>
              </a:solidFill>
              <a:latin typeface="Times New Roman" pitchFamily="18" charset="0"/>
              <a:cs typeface="Times New Roman" pitchFamily="18" charset="0"/>
            </a:endParaRPr>
          </a:p>
          <a:p>
            <a:pPr marL="344488" indent="-344488" algn="just">
              <a:buFont typeface="Wingdings" pitchFamily="2" charset="2"/>
              <a:buChar char="q"/>
              <a:defRPr/>
            </a:pPr>
            <a:r>
              <a:rPr lang="sq-AL" sz="1600" b="1" dirty="0">
                <a:solidFill>
                  <a:srgbClr val="002060"/>
                </a:solidFill>
                <a:latin typeface="Times New Roman" pitchFamily="18" charset="0"/>
                <a:cs typeface="Times New Roman" pitchFamily="18" charset="0"/>
              </a:rPr>
              <a:t>Në lidhje me çështje të veçanta të procedurës penale, ku përfshihet edhe prania e të pandehurit në gjykim (si aspekt thelbësor i së drejtës për një proces të rregullt gjyqësor), janë hartuar disa akte legjislative nga organet e Bashkimit Evropian.</a:t>
            </a:r>
            <a:endParaRPr lang="en-US" sz="1600" b="1" dirty="0">
              <a:solidFill>
                <a:srgbClr val="002060"/>
              </a:solidFill>
              <a:latin typeface="Times New Roman" pitchFamily="18" charset="0"/>
              <a:cs typeface="Times New Roman" pitchFamily="18" charset="0"/>
            </a:endParaRPr>
          </a:p>
          <a:p>
            <a:pPr marL="344488" indent="-344488" algn="just">
              <a:defRPr/>
            </a:pPr>
            <a:endParaRPr lang="en-US" sz="1600" b="1" dirty="0">
              <a:solidFill>
                <a:srgbClr val="002060"/>
              </a:solidFill>
              <a:latin typeface="Times New Roman" pitchFamily="18" charset="0"/>
              <a:cs typeface="Times New Roman" pitchFamily="18" charset="0"/>
            </a:endParaRPr>
          </a:p>
          <a:p>
            <a:pPr marL="344488" indent="-344488" algn="just">
              <a:buFont typeface="Wingdings" pitchFamily="2" charset="2"/>
              <a:buChar char="q"/>
              <a:defRPr/>
            </a:pPr>
            <a:r>
              <a:rPr lang="sq-AL" sz="1600" b="1" dirty="0">
                <a:solidFill>
                  <a:srgbClr val="002060"/>
                </a:solidFill>
                <a:latin typeface="Times New Roman" pitchFamily="18" charset="0"/>
                <a:cs typeface="Times New Roman" pitchFamily="18" charset="0"/>
              </a:rPr>
              <a:t>Mbrojtja e kësaj të drejte në nivel të BE, fillimisht ka qenë indirekte, duke vendosur kushte për njohjen reciproke të vendimeve gjyqësore ndërmjet shteteve të BE (Vendimi kuadër nr. 584/2002 për Urdhrin Evropian të Ndalimit)</a:t>
            </a:r>
            <a:r>
              <a:rPr lang="en-US" sz="1600" b="1" dirty="0">
                <a:solidFill>
                  <a:srgbClr val="002060"/>
                </a:solidFill>
                <a:latin typeface="Times New Roman" pitchFamily="18" charset="0"/>
                <a:cs typeface="Times New Roman" pitchFamily="18" charset="0"/>
              </a:rPr>
              <a:t>.</a:t>
            </a:r>
          </a:p>
          <a:p>
            <a:pPr marL="344488" indent="-344488" algn="just">
              <a:defRPr/>
            </a:pPr>
            <a:endParaRPr lang="en-US" sz="1600" b="1" dirty="0">
              <a:solidFill>
                <a:srgbClr val="002060"/>
              </a:solidFill>
              <a:latin typeface="Times New Roman" pitchFamily="18" charset="0"/>
              <a:cs typeface="Times New Roman" pitchFamily="18" charset="0"/>
            </a:endParaRPr>
          </a:p>
          <a:p>
            <a:pPr marL="344488" indent="-344488" algn="just">
              <a:buFont typeface="Wingdings" pitchFamily="2" charset="2"/>
              <a:buChar char="q"/>
              <a:defRPr/>
            </a:pPr>
            <a:r>
              <a:rPr lang="sq-AL" sz="1600" b="1" dirty="0">
                <a:solidFill>
                  <a:srgbClr val="002060"/>
                </a:solidFill>
                <a:latin typeface="Times New Roman" pitchFamily="18" charset="0"/>
                <a:cs typeface="Times New Roman" pitchFamily="18" charset="0"/>
              </a:rPr>
              <a:t>Më pas është miratuar Direktiva Nr. 2016/243 </a:t>
            </a:r>
            <a:r>
              <a:rPr lang="en-US" sz="1600" b="1" dirty="0">
                <a:solidFill>
                  <a:srgbClr val="002060"/>
                </a:solidFill>
                <a:latin typeface="Times New Roman" pitchFamily="18" charset="0"/>
                <a:cs typeface="Times New Roman" pitchFamily="18" charset="0"/>
              </a:rPr>
              <a:t>e</a:t>
            </a:r>
            <a:r>
              <a:rPr lang="sq-AL" sz="1600" b="1" dirty="0">
                <a:solidFill>
                  <a:srgbClr val="002060"/>
                </a:solidFill>
                <a:latin typeface="Times New Roman" pitchFamily="18" charset="0"/>
                <a:cs typeface="Times New Roman" pitchFamily="18" charset="0"/>
              </a:rPr>
              <a:t> Parlamentit dhe Këshillit, ku u vendosën disa standarde minimale për garantimin e së drejtës së të pandehurit për praninë në gjykim</a:t>
            </a:r>
          </a:p>
          <a:p>
            <a:pPr marL="342900" indent="-342900">
              <a:buFont typeface="Wingdings" panose="05000000000000000000" pitchFamily="2" charset="2"/>
              <a:buChar char="q"/>
              <a:defRPr/>
            </a:pPr>
            <a:endParaRPr lang="de-DE" sz="1600" b="1" dirty="0">
              <a:solidFill>
                <a:srgbClr val="002060"/>
              </a:solidFill>
            </a:endParaRPr>
          </a:p>
          <a:p>
            <a:pPr>
              <a:defRPr/>
            </a:pPr>
            <a:endParaRPr lang="de-DE" sz="1600" b="1" dirty="0">
              <a:solidFill>
                <a:srgbClr val="002060"/>
              </a:solidFill>
            </a:endParaRPr>
          </a:p>
          <a:p>
            <a:pPr marL="342900" indent="-342900">
              <a:buFont typeface="Wingdings" panose="05000000000000000000" pitchFamily="2" charset="2"/>
              <a:buChar char="q"/>
              <a:defRPr/>
            </a:pPr>
            <a:endParaRPr lang="de-DE" sz="1600" b="1" dirty="0">
              <a:solidFill>
                <a:srgbClr val="002060"/>
              </a:solidFill>
            </a:endParaRPr>
          </a:p>
          <a:p>
            <a:pPr>
              <a:defRPr/>
            </a:pPr>
            <a:endParaRPr lang="de-DE" sz="1600" b="1" dirty="0">
              <a:solidFill>
                <a:srgbClr val="002060"/>
              </a:solidFill>
              <a:latin typeface="+mn-lt"/>
            </a:endParaRPr>
          </a:p>
          <a:p>
            <a:pPr>
              <a:buFontTx/>
              <a:buChar char="•"/>
              <a:defRPr/>
            </a:pPr>
            <a:endParaRPr lang="de-DE" sz="1600" b="1" dirty="0">
              <a:solidFill>
                <a:srgbClr val="002060"/>
              </a:solidFill>
              <a:latin typeface="Tahoma" panose="020B0604030504040204" pitchFamily="34" charset="0"/>
            </a:endParaRPr>
          </a:p>
        </p:txBody>
      </p:sp>
      <p:sp>
        <p:nvSpPr>
          <p:cNvPr id="4102" name="Rectangle 10">
            <a:extLst>
              <a:ext uri="{FF2B5EF4-FFF2-40B4-BE49-F238E27FC236}">
                <a16:creationId xmlns:a16="http://schemas.microsoft.com/office/drawing/2014/main" id="{BA7E601A-C3CD-4B9B-0D24-B639D796D83F}"/>
              </a:ext>
            </a:extLst>
          </p:cNvPr>
          <p:cNvSpPr>
            <a:spLocks noChangeArrowheads="1"/>
          </p:cNvSpPr>
          <p:nvPr/>
        </p:nvSpPr>
        <p:spPr bwMode="auto">
          <a:xfrm>
            <a:off x="1333500" y="600075"/>
            <a:ext cx="65516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CA" altLang="en-US" sz="1600" b="1">
                <a:solidFill>
                  <a:srgbClr val="002060"/>
                </a:solidFill>
                <a:latin typeface="Times New Roman" panose="02020603050405020304" pitchFamily="18" charset="0"/>
                <a:cs typeface="Times New Roman" panose="02020603050405020304" pitchFamily="18" charset="0"/>
              </a:rPr>
              <a:t>GJYKIMI NË MUNGESË BRENDA KORNIZES LIGJORE TË BE</a:t>
            </a:r>
            <a:endParaRPr lang="en-GB" altLang="en-US" sz="1600" b="1">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oup 2">
            <a:extLst>
              <a:ext uri="{FF2B5EF4-FFF2-40B4-BE49-F238E27FC236}">
                <a16:creationId xmlns:a16="http://schemas.microsoft.com/office/drawing/2014/main" id="{A3CFF0D1-1F1A-530D-0710-CFB832F583C1}"/>
              </a:ext>
            </a:extLst>
          </p:cNvPr>
          <p:cNvGrpSpPr>
            <a:grpSpLocks/>
          </p:cNvGrpSpPr>
          <p:nvPr/>
        </p:nvGrpSpPr>
        <p:grpSpPr bwMode="auto">
          <a:xfrm>
            <a:off x="522288" y="-784225"/>
            <a:ext cx="8621712" cy="1252538"/>
            <a:chOff x="241" y="0"/>
            <a:chExt cx="5565" cy="408"/>
          </a:xfrm>
        </p:grpSpPr>
        <p:sp>
          <p:nvSpPr>
            <p:cNvPr id="5127" name="Rectangle 3">
              <a:extLst>
                <a:ext uri="{FF2B5EF4-FFF2-40B4-BE49-F238E27FC236}">
                  <a16:creationId xmlns:a16="http://schemas.microsoft.com/office/drawing/2014/main" id="{05B15D0F-C65B-3887-A8BE-7E6618EB4273}"/>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r>
                <a:rPr lang="en-GB" altLang="en-US">
                  <a:solidFill>
                    <a:srgbClr val="E6E0DD"/>
                  </a:solidFill>
                </a:rPr>
                <a:t>C</a:t>
              </a:r>
            </a:p>
          </p:txBody>
        </p:sp>
        <p:sp>
          <p:nvSpPr>
            <p:cNvPr id="5128" name="Rectangle 4">
              <a:extLst>
                <a:ext uri="{FF2B5EF4-FFF2-40B4-BE49-F238E27FC236}">
                  <a16:creationId xmlns:a16="http://schemas.microsoft.com/office/drawing/2014/main" id="{0B5DE2C6-9E15-DD39-4C71-75B5B877C82A}"/>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5129" name="Rectangle 5">
              <a:extLst>
                <a:ext uri="{FF2B5EF4-FFF2-40B4-BE49-F238E27FC236}">
                  <a16:creationId xmlns:a16="http://schemas.microsoft.com/office/drawing/2014/main" id="{8284080B-3412-854B-8920-FAC124F8AA6E}"/>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5130" name="Rectangle 6">
              <a:extLst>
                <a:ext uri="{FF2B5EF4-FFF2-40B4-BE49-F238E27FC236}">
                  <a16:creationId xmlns:a16="http://schemas.microsoft.com/office/drawing/2014/main" id="{E7FAD202-F4BE-1B12-879C-09DC55932A92}"/>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5123" name="Rectangle 7">
            <a:extLst>
              <a:ext uri="{FF2B5EF4-FFF2-40B4-BE49-F238E27FC236}">
                <a16:creationId xmlns:a16="http://schemas.microsoft.com/office/drawing/2014/main" id="{5E2483B6-CAAD-6A67-31F6-B8E122DC9369}"/>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5124" name="Rectangle 8">
            <a:extLst>
              <a:ext uri="{FF2B5EF4-FFF2-40B4-BE49-F238E27FC236}">
                <a16:creationId xmlns:a16="http://schemas.microsoft.com/office/drawing/2014/main" id="{8C4B1204-A1C3-51FB-EB51-3FB1BCFC4AF1}"/>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4B219E0E-09C3-76F1-7A91-162D1A13168A}"/>
              </a:ext>
            </a:extLst>
          </p:cNvPr>
          <p:cNvSpPr>
            <a:spLocks noChangeArrowheads="1"/>
          </p:cNvSpPr>
          <p:nvPr/>
        </p:nvSpPr>
        <p:spPr bwMode="auto">
          <a:xfrm>
            <a:off x="414338" y="587375"/>
            <a:ext cx="8601075" cy="528638"/>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r>
              <a:rPr lang="sq-AL" sz="1600" b="1" dirty="0">
                <a:solidFill>
                  <a:srgbClr val="002060"/>
                </a:solidFill>
                <a:latin typeface="Times New Roman" pitchFamily="18" charset="0"/>
                <a:cs typeface="Times New Roman" pitchFamily="18" charset="0"/>
              </a:rPr>
              <a:t>AKTET KRYESORE TË BE PËR GJYKIMIN NË MUNGESË</a:t>
            </a:r>
          </a:p>
          <a:p>
            <a:pPr>
              <a:defRPr/>
            </a:pPr>
            <a:endParaRPr lang="it-IT" sz="2000" b="1" i="1" u="sng" dirty="0">
              <a:solidFill>
                <a:schemeClr val="tx2"/>
              </a:solidFill>
            </a:endParaRPr>
          </a:p>
          <a:p>
            <a:pPr marL="457200" indent="-457200" algn="just">
              <a:buFont typeface="Wingdings" panose="05000000000000000000" pitchFamily="2" charset="2"/>
              <a:buChar char="q"/>
              <a:defRPr/>
            </a:pPr>
            <a:endParaRPr lang="en-CA" sz="1600" b="1" dirty="0">
              <a:solidFill>
                <a:srgbClr val="002060"/>
              </a:solidFill>
            </a:endParaRPr>
          </a:p>
          <a:p>
            <a:pPr marL="457200" indent="-457200" algn="just">
              <a:buFont typeface="Wingdings" panose="05000000000000000000" pitchFamily="2" charset="2"/>
              <a:buChar char="q"/>
              <a:defRPr/>
            </a:pPr>
            <a:endParaRPr lang="en-CA" sz="1600" b="1" dirty="0">
              <a:solidFill>
                <a:srgbClr val="002060"/>
              </a:solidFill>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Vendimi Kuadër 2002/584/JHA</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date 13 Qershor 2002 </a:t>
            </a:r>
            <a:r>
              <a:rPr lang="sq-AL" sz="1600" b="1" i="1" dirty="0">
                <a:solidFill>
                  <a:srgbClr val="002060"/>
                </a:solidFill>
                <a:latin typeface="Times New Roman" pitchFamily="18" charset="0"/>
                <a:cs typeface="Times New Roman" pitchFamily="18" charset="0"/>
              </a:rPr>
              <a:t>“Për Urdhrin Evropian të Ndalimit dhe procedurat e dorëzimit ndërmjet shteteve anëtare”</a:t>
            </a:r>
            <a:r>
              <a:rPr lang="en-US" sz="1600" b="1" i="1" dirty="0">
                <a:solidFill>
                  <a:srgbClr val="002060"/>
                </a:solidFill>
                <a:latin typeface="Times New Roman" pitchFamily="18" charset="0"/>
                <a:cs typeface="Times New Roman" pitchFamily="18" charset="0"/>
              </a:rPr>
              <a:t>;</a:t>
            </a:r>
            <a:endParaRPr lang="sq-AL" sz="1600" b="1" i="1" dirty="0">
              <a:solidFill>
                <a:srgbClr val="002060"/>
              </a:solidFill>
              <a:latin typeface="Times New Roman" pitchFamily="18" charset="0"/>
              <a:cs typeface="Times New Roman" pitchFamily="18" charset="0"/>
            </a:endParaRP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Vendimi Kuadër i Këshillit 2009/299/JHA </a:t>
            </a:r>
            <a:r>
              <a:rPr lang="sq-AL" sz="1600" b="1" i="1" dirty="0">
                <a:solidFill>
                  <a:srgbClr val="002060"/>
                </a:solidFill>
                <a:latin typeface="Times New Roman" pitchFamily="18" charset="0"/>
                <a:cs typeface="Times New Roman" pitchFamily="18" charset="0"/>
              </a:rPr>
              <a:t>“Për </a:t>
            </a:r>
            <a:r>
              <a:rPr lang="sq-AL" sz="1600" b="1" i="1" dirty="0" err="1">
                <a:solidFill>
                  <a:srgbClr val="002060"/>
                </a:solidFill>
                <a:latin typeface="Times New Roman" pitchFamily="18" charset="0"/>
                <a:cs typeface="Times New Roman" pitchFamily="18" charset="0"/>
              </a:rPr>
              <a:t>amendimin</a:t>
            </a:r>
            <a:r>
              <a:rPr lang="sq-AL" sz="1600" b="1" i="1" dirty="0">
                <a:solidFill>
                  <a:srgbClr val="002060"/>
                </a:solidFill>
                <a:latin typeface="Times New Roman" pitchFamily="18" charset="0"/>
                <a:cs typeface="Times New Roman" pitchFamily="18" charset="0"/>
              </a:rPr>
              <a:t> e vendimeve kuadër 2002/584/JHA, 2005/214/JHA, 2006/783/JHA, 2008/909/JHA </a:t>
            </a:r>
            <a:r>
              <a:rPr lang="sq-AL" sz="1600" b="1" i="1" dirty="0" err="1">
                <a:solidFill>
                  <a:srgbClr val="002060"/>
                </a:solidFill>
                <a:latin typeface="Times New Roman" pitchFamily="18" charset="0"/>
                <a:cs typeface="Times New Roman" pitchFamily="18" charset="0"/>
              </a:rPr>
              <a:t>and</a:t>
            </a:r>
            <a:r>
              <a:rPr lang="sq-AL" sz="1600" b="1" i="1" dirty="0">
                <a:solidFill>
                  <a:srgbClr val="002060"/>
                </a:solidFill>
                <a:latin typeface="Times New Roman" pitchFamily="18" charset="0"/>
                <a:cs typeface="Times New Roman" pitchFamily="18" charset="0"/>
              </a:rPr>
              <a:t> 2008/947/JHA duke shtuar të drejtat procedurale të personave dhe inkurajuar zbatimin e parimit te besimit te </a:t>
            </a:r>
            <a:r>
              <a:rPr lang="sq-AL" sz="1600" b="1" i="1" dirty="0" err="1">
                <a:solidFill>
                  <a:srgbClr val="002060"/>
                </a:solidFill>
                <a:latin typeface="Times New Roman" pitchFamily="18" charset="0"/>
                <a:cs typeface="Times New Roman" pitchFamily="18" charset="0"/>
              </a:rPr>
              <a:t>ndërsjelltë</a:t>
            </a:r>
            <a:r>
              <a:rPr lang="sq-AL" sz="1600" b="1" i="1" dirty="0">
                <a:solidFill>
                  <a:srgbClr val="002060"/>
                </a:solidFill>
                <a:latin typeface="Times New Roman" pitchFamily="18" charset="0"/>
                <a:cs typeface="Times New Roman" pitchFamily="18" charset="0"/>
              </a:rPr>
              <a:t> për vendimet e dhëna në mungesë</a:t>
            </a:r>
            <a:r>
              <a:rPr lang="en-US" sz="1600" b="1" i="1" dirty="0">
                <a:solidFill>
                  <a:srgbClr val="002060"/>
                </a:solidFill>
                <a:latin typeface="Times New Roman" pitchFamily="18" charset="0"/>
                <a:cs typeface="Times New Roman" pitchFamily="18" charset="0"/>
              </a:rPr>
              <a:t>”</a:t>
            </a:r>
            <a:r>
              <a:rPr lang="sq-AL" sz="1600" b="1" dirty="0">
                <a:solidFill>
                  <a:srgbClr val="002060"/>
                </a:solidFill>
                <a:latin typeface="Times New Roman" pitchFamily="18" charset="0"/>
                <a:cs typeface="Times New Roman" pitchFamily="18" charset="0"/>
              </a:rPr>
              <a:t>.</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Direktiva 2016/243</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datë 11.3.2016 e Parlamentit Evropian dhe Këshillit </a:t>
            </a:r>
            <a:r>
              <a:rPr lang="sq-AL" sz="1600" b="1" i="1" dirty="0">
                <a:solidFill>
                  <a:srgbClr val="002060"/>
                </a:solidFill>
                <a:latin typeface="Times New Roman" pitchFamily="18" charset="0"/>
                <a:cs typeface="Times New Roman" pitchFamily="18" charset="0"/>
              </a:rPr>
              <a:t>“Për forcimin e disa aspekteve lidhur me </a:t>
            </a:r>
            <a:r>
              <a:rPr lang="sq-AL" sz="1600" b="1" i="1" dirty="0" err="1">
                <a:solidFill>
                  <a:srgbClr val="002060"/>
                </a:solidFill>
                <a:latin typeface="Times New Roman" pitchFamily="18" charset="0"/>
                <a:cs typeface="Times New Roman" pitchFamily="18" charset="0"/>
              </a:rPr>
              <a:t>prezumimin</a:t>
            </a:r>
            <a:r>
              <a:rPr lang="sq-AL" sz="1600" b="1" i="1" dirty="0">
                <a:solidFill>
                  <a:srgbClr val="002060"/>
                </a:solidFill>
                <a:latin typeface="Times New Roman" pitchFamily="18" charset="0"/>
                <a:cs typeface="Times New Roman" pitchFamily="18" charset="0"/>
              </a:rPr>
              <a:t> e pafajësisë dhe të drejtës për të qenë i pranishëm në gjykimin penal”</a:t>
            </a:r>
            <a:r>
              <a:rPr lang="sq-AL" sz="1600" b="1" dirty="0">
                <a:solidFill>
                  <a:srgbClr val="002060"/>
                </a:solidFill>
                <a:latin typeface="Times New Roman" pitchFamily="18" charset="0"/>
                <a:cs typeface="Times New Roman" pitchFamily="18" charset="0"/>
              </a:rPr>
              <a:t>.</a:t>
            </a:r>
            <a:endParaRPr lang="de-DE" sz="1600" b="1" dirty="0">
              <a:solidFill>
                <a:schemeClr val="tx2"/>
              </a:solidFill>
              <a:latin typeface="Helvetica" panose="020B0604020202020204" pitchFamily="34" charset="0"/>
            </a:endParaRPr>
          </a:p>
        </p:txBody>
      </p:sp>
      <p:sp>
        <p:nvSpPr>
          <p:cNvPr id="5126" name="Rectangle 10">
            <a:extLst>
              <a:ext uri="{FF2B5EF4-FFF2-40B4-BE49-F238E27FC236}">
                <a16:creationId xmlns:a16="http://schemas.microsoft.com/office/drawing/2014/main" id="{A97F26BC-D443-3E12-2574-A798F92629A6}"/>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2">
            <a:extLst>
              <a:ext uri="{FF2B5EF4-FFF2-40B4-BE49-F238E27FC236}">
                <a16:creationId xmlns:a16="http://schemas.microsoft.com/office/drawing/2014/main" id="{87052E10-4AEE-295C-57BC-DAB208D70DA7}"/>
              </a:ext>
            </a:extLst>
          </p:cNvPr>
          <p:cNvGrpSpPr>
            <a:grpSpLocks/>
          </p:cNvGrpSpPr>
          <p:nvPr/>
        </p:nvGrpSpPr>
        <p:grpSpPr bwMode="auto">
          <a:xfrm>
            <a:off x="382588" y="0"/>
            <a:ext cx="8761412" cy="584200"/>
            <a:chOff x="241" y="0"/>
            <a:chExt cx="5565" cy="408"/>
          </a:xfrm>
        </p:grpSpPr>
        <p:sp>
          <p:nvSpPr>
            <p:cNvPr id="6151" name="Rectangle 3">
              <a:extLst>
                <a:ext uri="{FF2B5EF4-FFF2-40B4-BE49-F238E27FC236}">
                  <a16:creationId xmlns:a16="http://schemas.microsoft.com/office/drawing/2014/main" id="{24C15F7D-2A0C-9FA9-1ECE-2651E9B1E8AB}"/>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6152" name="Rectangle 4">
              <a:extLst>
                <a:ext uri="{FF2B5EF4-FFF2-40B4-BE49-F238E27FC236}">
                  <a16:creationId xmlns:a16="http://schemas.microsoft.com/office/drawing/2014/main" id="{0D59A376-26FD-34B5-A5F1-1F84775196BB}"/>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6153" name="Rectangle 5">
              <a:extLst>
                <a:ext uri="{FF2B5EF4-FFF2-40B4-BE49-F238E27FC236}">
                  <a16:creationId xmlns:a16="http://schemas.microsoft.com/office/drawing/2014/main" id="{BCED4E2A-B8A4-F713-F9BE-7A1C9D21E842}"/>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6154" name="Rectangle 6">
              <a:extLst>
                <a:ext uri="{FF2B5EF4-FFF2-40B4-BE49-F238E27FC236}">
                  <a16:creationId xmlns:a16="http://schemas.microsoft.com/office/drawing/2014/main" id="{C933C81F-C90F-98AE-80F8-41B51266756A}"/>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6147" name="Rectangle 7">
            <a:extLst>
              <a:ext uri="{FF2B5EF4-FFF2-40B4-BE49-F238E27FC236}">
                <a16:creationId xmlns:a16="http://schemas.microsoft.com/office/drawing/2014/main" id="{06C60720-6F9F-E24E-A5A9-8F560058A9C1}"/>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6148" name="Rectangle 8">
            <a:extLst>
              <a:ext uri="{FF2B5EF4-FFF2-40B4-BE49-F238E27FC236}">
                <a16:creationId xmlns:a16="http://schemas.microsoft.com/office/drawing/2014/main" id="{8DC2A6A0-6A67-5832-8A42-560E510DAE5F}"/>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8AC0C42C-6313-7F27-73F1-F5BDC380488C}"/>
              </a:ext>
            </a:extLst>
          </p:cNvPr>
          <p:cNvSpPr>
            <a:spLocks noChangeArrowheads="1"/>
          </p:cNvSpPr>
          <p:nvPr/>
        </p:nvSpPr>
        <p:spPr bwMode="auto">
          <a:xfrm>
            <a:off x="395288" y="704850"/>
            <a:ext cx="8631237" cy="57150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285750" indent="-285750" algn="just">
              <a:buFont typeface="Wingdings" panose="05000000000000000000" pitchFamily="2" charset="2"/>
              <a:buChar char="q"/>
              <a:defRPr/>
            </a:pPr>
            <a:endParaRPr lang="de-DE" sz="1600" b="1" dirty="0">
              <a:solidFill>
                <a:srgbClr val="002060"/>
              </a:solidFill>
            </a:endParaRPr>
          </a:p>
          <a:p>
            <a:pPr marL="285750" indent="-285750" algn="ctr">
              <a:defRPr/>
            </a:pPr>
            <a:r>
              <a:rPr lang="en-CA" sz="1600" b="1" dirty="0">
                <a:solidFill>
                  <a:srgbClr val="002060"/>
                </a:solidFill>
                <a:latin typeface="Times New Roman" pitchFamily="18" charset="0"/>
                <a:cs typeface="Times New Roman" pitchFamily="18" charset="0"/>
              </a:rPr>
              <a:t>VENDIMI KUADËR NR. 584/2002</a:t>
            </a: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endParaRPr lang="de-DE" sz="1600" b="1" dirty="0">
              <a:solidFill>
                <a:srgbClr val="002060"/>
              </a:solidFill>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Nëpërmjet këtij vendimi kuadër u prezantua Urdhri Evropian i Ndalimit.</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Qëllimi ishte njohja reciproke e vendimeve të arrestit dhe dënimit të shteteve anëtare.</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Sipas nenit 1 të Vendimit Kuadër, UEN është </a:t>
            </a:r>
            <a:r>
              <a:rPr lang="sq-AL" sz="1600" b="1" i="1" dirty="0">
                <a:solidFill>
                  <a:srgbClr val="002060"/>
                </a:solidFill>
                <a:latin typeface="Times New Roman" pitchFamily="18" charset="0"/>
                <a:cs typeface="Times New Roman" pitchFamily="18" charset="0"/>
              </a:rPr>
              <a:t>“Një vendim gjyqësor i nxjerrë nga një shtet anëtar drejtuar një shteti tjetër anëtar, për të ndaluar dhe dorëzuar një person të kërkuar, me qëllim të ndjekjes penale, ekzekutimit të një vendimi dënimi ose mase sigurie”</a:t>
            </a:r>
            <a:r>
              <a:rPr lang="sq-AL" sz="1600" b="1" dirty="0">
                <a:solidFill>
                  <a:srgbClr val="002060"/>
                </a:solidFill>
                <a:latin typeface="Times New Roman" pitchFamily="18" charset="0"/>
                <a:cs typeface="Times New Roman" pitchFamily="18" charset="0"/>
              </a:rPr>
              <a:t>.</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Neni 5 i Vendimit Kuadër parashikon disa kushte për njohjen dhe zbatimin e një UEN: </a:t>
            </a:r>
            <a:r>
              <a:rPr lang="sq-AL" sz="1600" b="1" i="1" dirty="0">
                <a:solidFill>
                  <a:srgbClr val="002060"/>
                </a:solidFill>
                <a:latin typeface="Times New Roman" pitchFamily="18" charset="0"/>
                <a:cs typeface="Times New Roman" pitchFamily="18" charset="0"/>
              </a:rPr>
              <a:t>“Ekzekutimi i UEN nga autoriteti gjyqësor ekzekutues, sipas ligjit të shtetit anëtar ekzekutues, mund t'i nënshtrohet kushteve të mëposhtme: “1. Kur është lëshuar UEN me qëllim të ekzekutimit të dënimit ose të një urdhri të paraburgimit të vendosur me një vendim të marrë në mungesë dhe nëse personi në fjalë nuk është thirrur personalisht ose informuar në ndonjë mënyrë tjetër për datën dhe vendin e seancës gjyqësore që çoi në vendimin e marrë në mungesë, dorëzimi mund të jetë subjekt i kushtit që autoriteti gjyqësor lëshues të japë një garanci të përshtatshme personi që është subjekt i UEN të ketë mundësi të aplikojë për një rigjykim të çështjes së tij në shtetin anëtar lëshues dhe të jetë i pranishëm në gjykim”</a:t>
            </a:r>
            <a:r>
              <a:rPr lang="sq-AL" sz="1600" b="1" dirty="0">
                <a:solidFill>
                  <a:srgbClr val="002060"/>
                </a:solidFill>
                <a:latin typeface="Times New Roman" pitchFamily="18" charset="0"/>
                <a:cs typeface="Times New Roman" pitchFamily="18" charset="0"/>
              </a:rPr>
              <a:t>.</a:t>
            </a: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Neni</a:t>
            </a:r>
            <a:r>
              <a:rPr lang="en-US" sz="1600" b="1" dirty="0">
                <a:solidFill>
                  <a:srgbClr val="002060"/>
                </a:solidFill>
                <a:latin typeface="Times New Roman" pitchFamily="18" charset="0"/>
                <a:cs typeface="Times New Roman" pitchFamily="18" charset="0"/>
              </a:rPr>
              <a:t> 5, </a:t>
            </a:r>
            <a:r>
              <a:rPr lang="sq-AL" sz="1600" b="1" dirty="0">
                <a:solidFill>
                  <a:srgbClr val="002060"/>
                </a:solidFill>
                <a:latin typeface="Times New Roman" pitchFamily="18" charset="0"/>
                <a:cs typeface="Times New Roman" pitchFamily="18" charset="0"/>
              </a:rPr>
              <a:t>pika 2:</a:t>
            </a:r>
            <a:r>
              <a:rPr lang="en-US" sz="1600" b="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Për vendime me burgim të përjetshëm ose urdhra ndalimi për këto vepra penale, ekzekutimi i UEN i nënshtrohet kushtit që shteti anëtar të ketë dispozita për rishikim</a:t>
            </a:r>
            <a:r>
              <a:rPr lang="en-US" sz="1600" b="1" dirty="0">
                <a:solidFill>
                  <a:srgbClr val="002060"/>
                </a:solidFill>
                <a:latin typeface="Times New Roman" pitchFamily="18" charset="0"/>
                <a:cs typeface="Times New Roman" pitchFamily="18" charset="0"/>
              </a:rPr>
              <a:t>.</a:t>
            </a:r>
            <a:endParaRPr lang="sq-AL" sz="1600" b="1" dirty="0">
              <a:solidFill>
                <a:srgbClr val="002060"/>
              </a:solidFill>
              <a:latin typeface="Times New Roman" pitchFamily="18" charset="0"/>
              <a:cs typeface="Times New Roman" pitchFamily="18" charset="0"/>
            </a:endParaRPr>
          </a:p>
          <a:p>
            <a:pPr algn="just">
              <a:defRPr/>
            </a:pPr>
            <a:endParaRPr lang="en-US" sz="1600" b="1" dirty="0">
              <a:solidFill>
                <a:srgbClr val="002060"/>
              </a:solidFill>
            </a:endParaRPr>
          </a:p>
        </p:txBody>
      </p:sp>
      <p:sp>
        <p:nvSpPr>
          <p:cNvPr id="6150" name="Rectangle 10">
            <a:extLst>
              <a:ext uri="{FF2B5EF4-FFF2-40B4-BE49-F238E27FC236}">
                <a16:creationId xmlns:a16="http://schemas.microsoft.com/office/drawing/2014/main" id="{517B1FAC-075F-064F-A5D5-84542CE7EF43}"/>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a:extLst>
              <a:ext uri="{FF2B5EF4-FFF2-40B4-BE49-F238E27FC236}">
                <a16:creationId xmlns:a16="http://schemas.microsoft.com/office/drawing/2014/main" id="{E06648EF-CAB1-3661-22B6-7C0705E8B303}"/>
              </a:ext>
            </a:extLst>
          </p:cNvPr>
          <p:cNvGrpSpPr>
            <a:grpSpLocks/>
          </p:cNvGrpSpPr>
          <p:nvPr/>
        </p:nvGrpSpPr>
        <p:grpSpPr bwMode="auto">
          <a:xfrm>
            <a:off x="382588" y="0"/>
            <a:ext cx="8761412" cy="584200"/>
            <a:chOff x="241" y="0"/>
            <a:chExt cx="5565" cy="408"/>
          </a:xfrm>
        </p:grpSpPr>
        <p:sp>
          <p:nvSpPr>
            <p:cNvPr id="7175" name="Rectangle 3">
              <a:extLst>
                <a:ext uri="{FF2B5EF4-FFF2-40B4-BE49-F238E27FC236}">
                  <a16:creationId xmlns:a16="http://schemas.microsoft.com/office/drawing/2014/main" id="{FF572FDF-70AB-ECE9-9E4D-8BBE2873403C}"/>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7176" name="Rectangle 4">
              <a:extLst>
                <a:ext uri="{FF2B5EF4-FFF2-40B4-BE49-F238E27FC236}">
                  <a16:creationId xmlns:a16="http://schemas.microsoft.com/office/drawing/2014/main" id="{A41F81E0-9154-1114-86BC-E50FD51B47A9}"/>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7177" name="Rectangle 5">
              <a:extLst>
                <a:ext uri="{FF2B5EF4-FFF2-40B4-BE49-F238E27FC236}">
                  <a16:creationId xmlns:a16="http://schemas.microsoft.com/office/drawing/2014/main" id="{F09EE5BE-DC7C-CD28-1CDB-BB7C778CC98B}"/>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7178" name="Rectangle 6">
              <a:extLst>
                <a:ext uri="{FF2B5EF4-FFF2-40B4-BE49-F238E27FC236}">
                  <a16:creationId xmlns:a16="http://schemas.microsoft.com/office/drawing/2014/main" id="{50B4C50D-9756-F29C-6743-7ACE84CB41BE}"/>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7171" name="Rectangle 7">
            <a:extLst>
              <a:ext uri="{FF2B5EF4-FFF2-40B4-BE49-F238E27FC236}">
                <a16:creationId xmlns:a16="http://schemas.microsoft.com/office/drawing/2014/main" id="{89DFD8E5-6A7A-4489-355C-413A9C537EF1}"/>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7172" name="Rectangle 8">
            <a:extLst>
              <a:ext uri="{FF2B5EF4-FFF2-40B4-BE49-F238E27FC236}">
                <a16:creationId xmlns:a16="http://schemas.microsoft.com/office/drawing/2014/main" id="{66262AC0-6657-7536-CD50-B88C5AF52286}"/>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627C96BD-FEE4-79CB-30E0-1F299FFC72CC}"/>
              </a:ext>
            </a:extLst>
          </p:cNvPr>
          <p:cNvSpPr>
            <a:spLocks noChangeArrowheads="1"/>
          </p:cNvSpPr>
          <p:nvPr/>
        </p:nvSpPr>
        <p:spPr bwMode="auto">
          <a:xfrm>
            <a:off x="395288" y="581025"/>
            <a:ext cx="8631237" cy="66675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285750" indent="-285750" algn="ctr">
              <a:defRPr/>
            </a:pPr>
            <a:endParaRPr lang="en-CA" sz="1600" b="1" dirty="0">
              <a:solidFill>
                <a:srgbClr val="002060"/>
              </a:solidFill>
            </a:endParaRPr>
          </a:p>
          <a:p>
            <a:pPr marL="285750" indent="-285750" algn="ctr">
              <a:defRPr/>
            </a:pPr>
            <a:r>
              <a:rPr lang="en-CA" sz="1600" b="1" dirty="0">
                <a:solidFill>
                  <a:srgbClr val="002060"/>
                </a:solidFill>
                <a:latin typeface="Times New Roman" pitchFamily="18" charset="0"/>
                <a:cs typeface="Times New Roman" pitchFamily="18" charset="0"/>
              </a:rPr>
              <a:t>VENDIMI KUADËR NR. 2009/299/JHA</a:t>
            </a: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endParaRPr lang="de-DE" sz="1600" b="1" dirty="0">
              <a:solidFill>
                <a:srgbClr val="002060"/>
              </a:solidFill>
            </a:endParaRPr>
          </a:p>
          <a:p>
            <a:pPr marL="285750" indent="-285750" algn="just">
              <a:defRPr/>
            </a:pPr>
            <a:endParaRPr lang="de-DE" sz="1600" b="1" dirty="0">
              <a:solidFill>
                <a:srgbClr val="002060"/>
              </a:solidFill>
            </a:endParaRPr>
          </a:p>
          <a:p>
            <a:pPr marL="285750" indent="-285750" algn="just">
              <a:buFont typeface="Wingdings" panose="05000000000000000000" pitchFamily="2" charset="2"/>
              <a:buChar char="q"/>
              <a:defRPr/>
            </a:pPr>
            <a:r>
              <a:rPr lang="sq-AL" sz="1600" b="1" dirty="0" err="1">
                <a:solidFill>
                  <a:srgbClr val="002060"/>
                </a:solidFill>
                <a:latin typeface="Times New Roman" pitchFamily="18" charset="0"/>
                <a:cs typeface="Times New Roman" pitchFamily="18" charset="0"/>
              </a:rPr>
              <a:t>Amendoi</a:t>
            </a:r>
            <a:r>
              <a:rPr lang="sq-AL" sz="1600" b="1" dirty="0">
                <a:solidFill>
                  <a:srgbClr val="002060"/>
                </a:solidFill>
                <a:latin typeface="Times New Roman" pitchFamily="18" charset="0"/>
                <a:cs typeface="Times New Roman" pitchFamily="18" charset="0"/>
              </a:rPr>
              <a:t> disa vendime akte të tjera të BE ndër të tjera dhe vendimin Kuadër Nr. 584/2022.</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Shfuqizoi nenin 5 (1) të Vendimit për UEN dhe e zëvendësoi atë me nenin 4a (1) të tij.</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Referon në nenin 6 të KEDNJ</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Nuk ka si qëllim të harmonizojë legjislacionet kombëtare për gjykimet në mungesë, por </a:t>
            </a:r>
            <a:r>
              <a:rPr lang="sq-AL" sz="1600" b="1" dirty="0" err="1">
                <a:solidFill>
                  <a:srgbClr val="002060"/>
                </a:solidFill>
                <a:latin typeface="Times New Roman" pitchFamily="18" charset="0"/>
                <a:cs typeface="Times New Roman" pitchFamily="18" charset="0"/>
              </a:rPr>
              <a:t>ridefinon</a:t>
            </a:r>
            <a:r>
              <a:rPr lang="sq-AL" sz="1600" b="1" dirty="0">
                <a:solidFill>
                  <a:srgbClr val="002060"/>
                </a:solidFill>
                <a:latin typeface="Times New Roman" pitchFamily="18" charset="0"/>
                <a:cs typeface="Times New Roman" pitchFamily="18" charset="0"/>
              </a:rPr>
              <a:t>  shkaqet për mosnjohjen e Urdhrit Evropian të Ndalimit dhe instrumenteve të tjerë bashkëpunues ndërmjet shteteve të BE</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Ky urdhër përbën bazën e vetme mbi të cilën vendimet e dhëna mbas gjykimit in </a:t>
            </a:r>
            <a:r>
              <a:rPr lang="sq-AL" sz="1600" b="1" dirty="0" err="1">
                <a:solidFill>
                  <a:srgbClr val="002060"/>
                </a:solidFill>
                <a:latin typeface="Times New Roman" pitchFamily="18" charset="0"/>
                <a:cs typeface="Times New Roman" pitchFamily="18" charset="0"/>
              </a:rPr>
              <a:t>absentia</a:t>
            </a:r>
            <a:r>
              <a:rPr lang="sq-AL" sz="1600" b="1" dirty="0">
                <a:solidFill>
                  <a:srgbClr val="002060"/>
                </a:solidFill>
                <a:latin typeface="Times New Roman" pitchFamily="18" charset="0"/>
                <a:cs typeface="Times New Roman" pitchFamily="18" charset="0"/>
              </a:rPr>
              <a:t> mund të refuzohen nga shtetet anëtare.</a:t>
            </a:r>
            <a:endParaRPr lang="en-US" sz="1600" b="1" dirty="0">
              <a:solidFill>
                <a:srgbClr val="002060"/>
              </a:solidFill>
              <a:latin typeface="Times New Roman" pitchFamily="18" charset="0"/>
              <a:cs typeface="Times New Roman" pitchFamily="18" charset="0"/>
            </a:endParaRPr>
          </a:p>
          <a:p>
            <a:pPr marL="285750" indent="-285750" algn="just">
              <a:defRPr/>
            </a:pP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Vendimi kuadër i Këshillit  2009/299 JHA i shkurtit 2009 ka ndryshuar Vendimet e tjera kuadër </a:t>
            </a:r>
          </a:p>
          <a:p>
            <a:pPr marL="285750" indent="-285750" algn="just">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Nxit shtetet anëtare të KE që  të maksimizojnë  të drejtat procedurale  të personave </a:t>
            </a:r>
          </a:p>
          <a:p>
            <a:pPr marL="285750" indent="-285750" algn="just">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Mbështet zbatimin e parimit të njohjes së ndërsjellë ndaj vendimeve të dhëna në mungesë të personit konkret në gjykim. </a:t>
            </a:r>
            <a:endParaRPr lang="de-DE" sz="1600" b="1" dirty="0">
              <a:solidFill>
                <a:srgbClr val="002060"/>
              </a:solidFill>
            </a:endParaRP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7174" name="Rectangle 10">
            <a:extLst>
              <a:ext uri="{FF2B5EF4-FFF2-40B4-BE49-F238E27FC236}">
                <a16:creationId xmlns:a16="http://schemas.microsoft.com/office/drawing/2014/main" id="{D567A37F-B003-7833-1237-D702B6CD1B93}"/>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a:extLst>
              <a:ext uri="{FF2B5EF4-FFF2-40B4-BE49-F238E27FC236}">
                <a16:creationId xmlns:a16="http://schemas.microsoft.com/office/drawing/2014/main" id="{1F768975-4D5F-07B0-81E8-D95EE33DC124}"/>
              </a:ext>
            </a:extLst>
          </p:cNvPr>
          <p:cNvGrpSpPr>
            <a:grpSpLocks/>
          </p:cNvGrpSpPr>
          <p:nvPr/>
        </p:nvGrpSpPr>
        <p:grpSpPr bwMode="auto">
          <a:xfrm>
            <a:off x="382588" y="0"/>
            <a:ext cx="8761412" cy="584200"/>
            <a:chOff x="241" y="0"/>
            <a:chExt cx="5565" cy="408"/>
          </a:xfrm>
        </p:grpSpPr>
        <p:sp>
          <p:nvSpPr>
            <p:cNvPr id="8199" name="Rectangle 3">
              <a:extLst>
                <a:ext uri="{FF2B5EF4-FFF2-40B4-BE49-F238E27FC236}">
                  <a16:creationId xmlns:a16="http://schemas.microsoft.com/office/drawing/2014/main" id="{B6B4013E-DE4B-E827-A7E9-9920FBD78387}"/>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8200" name="Rectangle 4">
              <a:extLst>
                <a:ext uri="{FF2B5EF4-FFF2-40B4-BE49-F238E27FC236}">
                  <a16:creationId xmlns:a16="http://schemas.microsoft.com/office/drawing/2014/main" id="{FBF72B95-786F-9560-A9CE-2265B7A0EC0A}"/>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8201" name="Rectangle 5">
              <a:extLst>
                <a:ext uri="{FF2B5EF4-FFF2-40B4-BE49-F238E27FC236}">
                  <a16:creationId xmlns:a16="http://schemas.microsoft.com/office/drawing/2014/main" id="{92C56849-D912-6FF7-231A-45CDE680508D}"/>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8202" name="Rectangle 6">
              <a:extLst>
                <a:ext uri="{FF2B5EF4-FFF2-40B4-BE49-F238E27FC236}">
                  <a16:creationId xmlns:a16="http://schemas.microsoft.com/office/drawing/2014/main" id="{2E7C6A65-7C1F-C7D5-3D0C-7038B68078E2}"/>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8195" name="Rectangle 7">
            <a:extLst>
              <a:ext uri="{FF2B5EF4-FFF2-40B4-BE49-F238E27FC236}">
                <a16:creationId xmlns:a16="http://schemas.microsoft.com/office/drawing/2014/main" id="{D5F11C65-5D54-30D1-41C4-D9814F8951E7}"/>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8196" name="Rectangle 8">
            <a:extLst>
              <a:ext uri="{FF2B5EF4-FFF2-40B4-BE49-F238E27FC236}">
                <a16:creationId xmlns:a16="http://schemas.microsoft.com/office/drawing/2014/main" id="{28F017C3-8BA6-2C42-8D53-8DDECBA7E4B2}"/>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8197" name="Rectangle 9">
            <a:extLst>
              <a:ext uri="{FF2B5EF4-FFF2-40B4-BE49-F238E27FC236}">
                <a16:creationId xmlns:a16="http://schemas.microsoft.com/office/drawing/2014/main" id="{B222C968-DAE4-73B0-752A-890E78A38BD0}"/>
              </a:ext>
            </a:extLst>
          </p:cNvPr>
          <p:cNvSpPr>
            <a:spLocks noChangeArrowheads="1"/>
          </p:cNvSpPr>
          <p:nvPr/>
        </p:nvSpPr>
        <p:spPr bwMode="auto">
          <a:xfrm>
            <a:off x="395288" y="581025"/>
            <a:ext cx="86312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r>
              <a:rPr lang="sq-AL" altLang="en-US" sz="1600" b="1">
                <a:solidFill>
                  <a:srgbClr val="002060"/>
                </a:solidFill>
                <a:latin typeface="Times New Roman" panose="02020603050405020304" pitchFamily="18" charset="0"/>
                <a:cs typeface="Times New Roman" panose="02020603050405020304" pitchFamily="18" charset="0"/>
              </a:rPr>
              <a:t>VENDIMI KUADËR NR. 2009/299/JHA</a:t>
            </a:r>
          </a:p>
          <a:p>
            <a:pPr algn="just">
              <a:buFont typeface="Wingdings" panose="05000000000000000000" pitchFamily="2" charset="2"/>
              <a:buChar char="q"/>
            </a:pPr>
            <a:endParaRPr lang="de-DE" altLang="en-US" sz="1600" b="1">
              <a:solidFill>
                <a:srgbClr val="00206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sq-AL" altLang="en-US" sz="1600" b="1">
                <a:solidFill>
                  <a:srgbClr val="002060"/>
                </a:solidFill>
                <a:latin typeface="Times New Roman" panose="02020603050405020304" pitchFamily="18" charset="0"/>
                <a:cs typeface="Times New Roman" panose="02020603050405020304" pitchFamily="18" charset="0"/>
              </a:rPr>
              <a:t>Neni 4 (a) 1“1. Autoriteti gjyqësor ekzekutues mund të refuzojë ekzekutimin e UEN të lëshuar për qëllim të ekzekutimit të një dënimi me burgim ose një vendimi për paraburgim, nëse personi nuk është paraqitur personalisht në gjykimin që ka rezultuar në vendim, përveç nëse në UEN argumentohet që personi, në përputhje me kërkesat e procedurale të përcaktuara në ligjin kombëtar të Shtetit Anëtar lëshues: </a:t>
            </a:r>
          </a:p>
          <a:p>
            <a:pPr algn="just"/>
            <a:endParaRPr lang="sq-AL" altLang="en-US" sz="1600" b="1">
              <a:solidFill>
                <a:srgbClr val="00206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sq-AL" altLang="en-US" sz="1600" b="1">
                <a:solidFill>
                  <a:srgbClr val="002060"/>
                </a:solidFill>
                <a:latin typeface="Times New Roman" panose="02020603050405020304" pitchFamily="18" charset="0"/>
                <a:cs typeface="Times New Roman" panose="02020603050405020304" pitchFamily="18" charset="0"/>
              </a:rPr>
              <a:t>(a) në kohën e duhur: (i) është thirrur personalisht dhe është informuar për datën dhe vendin e gjykimit që ka rezultuar në vendim, ose me mjete të tjera, në të vërtetë ka marrë informacion zyrtar për datën dhe vendin e gjykimit të caktuar në atë mënyrë që konkludohet pa dyshim, se ai ose ajo ishte në dijeni të gjykimit të planifikuar; dhe (ii) është informuar se vendimi mund të merret nëse ai ose ajo nuk paraqitet në gjykim; ose</a:t>
            </a:r>
          </a:p>
          <a:p>
            <a:pPr algn="just"/>
            <a:endParaRPr lang="sq-AL" altLang="en-US" sz="1600" b="1">
              <a:solidFill>
                <a:srgbClr val="00206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sq-AL" altLang="en-US" sz="1600" b="1">
                <a:solidFill>
                  <a:srgbClr val="002060"/>
                </a:solidFill>
                <a:latin typeface="Times New Roman" panose="02020603050405020304" pitchFamily="18" charset="0"/>
                <a:cs typeface="Times New Roman" panose="02020603050405020304" pitchFamily="18" charset="0"/>
              </a:rPr>
              <a:t>duke qenë në dijeni të gjykimit të planifikuar, ka pajisur prokurë avokatin, i cili ishte emëruar nga personi në fjalë ose nga shteti, për ta mbrojtur atë në gjykim, dhe në gjykim është mbrojtur efektivisht nga ai mbrojtës ose</a:t>
            </a:r>
          </a:p>
          <a:p>
            <a:pPr algn="just"/>
            <a:endParaRPr lang="sq-AL" altLang="en-US" sz="1600" b="1">
              <a:solidFill>
                <a:srgbClr val="00206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sq-AL" altLang="en-US" sz="1600" b="1">
                <a:solidFill>
                  <a:srgbClr val="002060"/>
                </a:solidFill>
                <a:latin typeface="Times New Roman" panose="02020603050405020304" pitchFamily="18" charset="0"/>
                <a:cs typeface="Times New Roman" panose="02020603050405020304" pitchFamily="18" charset="0"/>
              </a:rPr>
              <a:t>pasi t’i jetë njoftuar vendimi dhe të jetë informuar shprehimisht për të drejtën për rigjykim ose ankim, nëpërmjet të cilave personi ka të drejtë të marrë pjesë në rishqyrtimin në themel të çështjes, duke përfshirë prova të reja, që mund të çojë në ndryshimin e vendimit origjinal: ka deklaruar shprehimisht se ai ose ajo nuk e konteston vendimin; ose</a:t>
            </a:r>
            <a:endParaRPr lang="en-US" altLang="en-US" sz="1600" b="1">
              <a:solidFill>
                <a:srgbClr val="002060"/>
              </a:solidFill>
              <a:latin typeface="Times New Roman" panose="02020603050405020304" pitchFamily="18" charset="0"/>
              <a:cs typeface="Times New Roman" panose="02020603050405020304" pitchFamily="18" charset="0"/>
            </a:endParaRPr>
          </a:p>
          <a:p>
            <a:pPr algn="just"/>
            <a:endParaRPr lang="sq-AL" altLang="en-US" sz="1600" b="1">
              <a:solidFill>
                <a:srgbClr val="00206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sq-AL" altLang="en-US" sz="1600" b="1">
                <a:solidFill>
                  <a:srgbClr val="002060"/>
                </a:solidFill>
                <a:latin typeface="Times New Roman" panose="02020603050405020304" pitchFamily="18" charset="0"/>
                <a:cs typeface="Times New Roman" panose="02020603050405020304" pitchFamily="18" charset="0"/>
              </a:rPr>
              <a:t>Nuk ka kërkuar rigjykim ose apel brenda kohës së parashikuar nga ligji.” </a:t>
            </a:r>
          </a:p>
        </p:txBody>
      </p:sp>
      <p:sp>
        <p:nvSpPr>
          <p:cNvPr id="8198" name="Rectangle 10">
            <a:extLst>
              <a:ext uri="{FF2B5EF4-FFF2-40B4-BE49-F238E27FC236}">
                <a16:creationId xmlns:a16="http://schemas.microsoft.com/office/drawing/2014/main" id="{D8D3B64A-6503-1B2A-1A34-8083A4CD0CEB}"/>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a:extLst>
              <a:ext uri="{FF2B5EF4-FFF2-40B4-BE49-F238E27FC236}">
                <a16:creationId xmlns:a16="http://schemas.microsoft.com/office/drawing/2014/main" id="{91334609-14B8-4984-C13F-0869E37D739F}"/>
              </a:ext>
            </a:extLst>
          </p:cNvPr>
          <p:cNvGrpSpPr>
            <a:grpSpLocks/>
          </p:cNvGrpSpPr>
          <p:nvPr/>
        </p:nvGrpSpPr>
        <p:grpSpPr bwMode="auto">
          <a:xfrm>
            <a:off x="382588" y="0"/>
            <a:ext cx="8761412" cy="584200"/>
            <a:chOff x="241" y="0"/>
            <a:chExt cx="5565" cy="408"/>
          </a:xfrm>
        </p:grpSpPr>
        <p:sp>
          <p:nvSpPr>
            <p:cNvPr id="9223" name="Rectangle 3">
              <a:extLst>
                <a:ext uri="{FF2B5EF4-FFF2-40B4-BE49-F238E27FC236}">
                  <a16:creationId xmlns:a16="http://schemas.microsoft.com/office/drawing/2014/main" id="{073FBF3E-3836-BCEC-BCB0-F8B9FA75C6BC}"/>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9224" name="Rectangle 4">
              <a:extLst>
                <a:ext uri="{FF2B5EF4-FFF2-40B4-BE49-F238E27FC236}">
                  <a16:creationId xmlns:a16="http://schemas.microsoft.com/office/drawing/2014/main" id="{ADDC1453-84AB-3B56-9E56-2F29AF5F13E6}"/>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9225" name="Rectangle 5">
              <a:extLst>
                <a:ext uri="{FF2B5EF4-FFF2-40B4-BE49-F238E27FC236}">
                  <a16:creationId xmlns:a16="http://schemas.microsoft.com/office/drawing/2014/main" id="{13F9323F-51A3-A97C-EA98-65DBFEACAA5A}"/>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9226" name="Rectangle 6">
              <a:extLst>
                <a:ext uri="{FF2B5EF4-FFF2-40B4-BE49-F238E27FC236}">
                  <a16:creationId xmlns:a16="http://schemas.microsoft.com/office/drawing/2014/main" id="{B904C3E4-8461-F62E-4EBA-41A864470B78}"/>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9219" name="Rectangle 7">
            <a:extLst>
              <a:ext uri="{FF2B5EF4-FFF2-40B4-BE49-F238E27FC236}">
                <a16:creationId xmlns:a16="http://schemas.microsoft.com/office/drawing/2014/main" id="{32F624B0-1BD4-A24D-43B9-0FEB41B58F1B}"/>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9220" name="Rectangle 8">
            <a:extLst>
              <a:ext uri="{FF2B5EF4-FFF2-40B4-BE49-F238E27FC236}">
                <a16:creationId xmlns:a16="http://schemas.microsoft.com/office/drawing/2014/main" id="{5B4EFAA8-8CA3-692B-09F2-27ED83C08F83}"/>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26BED95E-EB82-43D7-086A-A4548372CA1D}"/>
              </a:ext>
            </a:extLst>
          </p:cNvPr>
          <p:cNvSpPr>
            <a:spLocks noChangeArrowheads="1"/>
          </p:cNvSpPr>
          <p:nvPr/>
        </p:nvSpPr>
        <p:spPr bwMode="auto">
          <a:xfrm>
            <a:off x="395288" y="542925"/>
            <a:ext cx="8631237" cy="40005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285750" indent="-285750" algn="ctr">
              <a:defRPr/>
            </a:pPr>
            <a:r>
              <a:rPr lang="sq-AL" sz="1600" b="1" dirty="0">
                <a:solidFill>
                  <a:srgbClr val="002060"/>
                </a:solidFill>
                <a:latin typeface="Times New Roman" pitchFamily="18" charset="0"/>
                <a:cs typeface="Times New Roman" pitchFamily="18" charset="0"/>
              </a:rPr>
              <a:t>VENDIMI KUADËR NR. 2009/299/JHA</a:t>
            </a:r>
          </a:p>
          <a:p>
            <a:pPr marL="285750" indent="-285750" algn="just">
              <a:buFont typeface="Wingdings" panose="05000000000000000000" pitchFamily="2" charset="2"/>
              <a:buChar char="q"/>
              <a:defRPr/>
            </a:pPr>
            <a:endParaRPr lang="de-DE" sz="1600" b="1" dirty="0">
              <a:solidFill>
                <a:srgbClr val="002060"/>
              </a:solidFill>
            </a:endParaRPr>
          </a:p>
          <a:p>
            <a:pPr marL="285750" indent="-285750" algn="just">
              <a:defRPr/>
            </a:pPr>
            <a:endParaRPr lang="de-DE" sz="1600" b="1" dirty="0">
              <a:solidFill>
                <a:srgbClr val="002060"/>
              </a:solidFill>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 çështjen </a:t>
            </a:r>
            <a:r>
              <a:rPr lang="sq-AL" sz="1600" b="1" dirty="0" err="1">
                <a:solidFill>
                  <a:srgbClr val="002060"/>
                </a:solidFill>
                <a:latin typeface="Times New Roman" pitchFamily="18" charset="0"/>
                <a:cs typeface="Times New Roman" pitchFamily="18" charset="0"/>
              </a:rPr>
              <a:t>Melloni</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G</a:t>
            </a:r>
            <a:r>
              <a:rPr lang="en-US" sz="1600" b="1" dirty="0">
                <a:solidFill>
                  <a:srgbClr val="002060"/>
                </a:solidFill>
                <a:latin typeface="Times New Roman" pitchFamily="18" charset="0"/>
                <a:cs typeface="Times New Roman" pitchFamily="18" charset="0"/>
              </a:rPr>
              <a:t>J</a:t>
            </a:r>
            <a:r>
              <a:rPr lang="sq-AL" sz="1600" b="1" dirty="0">
                <a:solidFill>
                  <a:srgbClr val="002060"/>
                </a:solidFill>
                <a:latin typeface="Times New Roman" pitchFamily="18" charset="0"/>
                <a:cs typeface="Times New Roman" pitchFamily="18" charset="0"/>
              </a:rPr>
              <a:t>DBE ka arsyetuar se standardet më të larta të së drejtës së pranisë në gjykim, të shoqëruara me kushte shtese për gjykimin në mungesë, nuk mund të përbëjnë pengesë për njohjen e UEN, nëse një gjë e tillë nuk parashikohet në Vendimin Kuadër 584/2002 të </a:t>
            </a:r>
            <a:r>
              <a:rPr lang="sq-AL" sz="1600" b="1" dirty="0" err="1">
                <a:solidFill>
                  <a:srgbClr val="002060"/>
                </a:solidFill>
                <a:latin typeface="Times New Roman" pitchFamily="18" charset="0"/>
                <a:cs typeface="Times New Roman" pitchFamily="18" charset="0"/>
              </a:rPr>
              <a:t>amenduar</a:t>
            </a:r>
            <a:r>
              <a:rPr lang="sq-AL" sz="1600" b="1" dirty="0">
                <a:solidFill>
                  <a:srgbClr val="002060"/>
                </a:solidFill>
                <a:latin typeface="Times New Roman" pitchFamily="18" charset="0"/>
                <a:cs typeface="Times New Roman" pitchFamily="18" charset="0"/>
              </a:rPr>
              <a:t> me Vendimin Kuadër 2009/299/JHA</a:t>
            </a:r>
            <a:r>
              <a:rPr lang="en-US" sz="1600" b="1" dirty="0">
                <a:solidFill>
                  <a:srgbClr val="002060"/>
                </a:solidFill>
                <a:latin typeface="Times New Roman" pitchFamily="18" charset="0"/>
                <a:cs typeface="Times New Roman" pitchFamily="18" charset="0"/>
              </a:rPr>
              <a:t> </a:t>
            </a:r>
            <a:r>
              <a:rPr lang="en-US" sz="1600" b="1" i="1" dirty="0">
                <a:solidFill>
                  <a:srgbClr val="002060"/>
                </a:solidFill>
                <a:latin typeface="Times New Roman" pitchFamily="18" charset="0"/>
                <a:cs typeface="Times New Roman" pitchFamily="18" charset="0"/>
              </a:rPr>
              <a:t>(Judgment of the Court of Justice of 26 February 2013, </a:t>
            </a:r>
            <a:r>
              <a:rPr lang="en-US" sz="1600" b="1" i="1" dirty="0" err="1">
                <a:solidFill>
                  <a:srgbClr val="002060"/>
                </a:solidFill>
                <a:latin typeface="Times New Roman" pitchFamily="18" charset="0"/>
                <a:cs typeface="Times New Roman" pitchFamily="18" charset="0"/>
              </a:rPr>
              <a:t>Melloni</a:t>
            </a:r>
            <a:r>
              <a:rPr lang="en-US" sz="1600" b="1" i="1" dirty="0">
                <a:solidFill>
                  <a:srgbClr val="002060"/>
                </a:solidFill>
                <a:latin typeface="Times New Roman" pitchFamily="18" charset="0"/>
                <a:cs typeface="Times New Roman" pitchFamily="18" charset="0"/>
              </a:rPr>
              <a:t>, C-399/11, ECLI:EU:C:2013:107)</a:t>
            </a:r>
            <a:r>
              <a:rPr lang="en-US" sz="1600" b="1" dirty="0">
                <a:solidFill>
                  <a:srgbClr val="002060"/>
                </a:solidFill>
                <a:latin typeface="Times New Roman" pitchFamily="18" charset="0"/>
                <a:cs typeface="Times New Roman" pitchFamily="18" charset="0"/>
              </a:rPr>
              <a:t>;</a:t>
            </a:r>
            <a:endParaRPr lang="sq-AL" sz="1600" b="1" dirty="0">
              <a:solidFill>
                <a:srgbClr val="002060"/>
              </a:solidFill>
              <a:latin typeface="Times New Roman" pitchFamily="18" charset="0"/>
              <a:cs typeface="Times New Roman" pitchFamily="18" charset="0"/>
            </a:endParaRP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Sipas Gjykatës, “...shprehjet "njoftuar personalisht" dhe "ka marrë, me mjete të tjera, informacionin zyrtar për datën dhe vendin e gjykimit të caktuar, në atë mënyrë që kuptohet në mënyrë të padyshimtë se ai ishte në dijeni të gjykimit të planifikuar”</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përbëjnë koncepte autonome të së drejtës së BE dhe duhet të interpretohet në mënyrë uniforme në të gjithë Bashkimin Evropian.</a:t>
            </a: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Vendimi nuk e ve në diskutim të drejtën e të gjykuarit në mungesë për të rihapur procesin apo për t’u ankuar. Ai përparon më tej me garancitë duke parashikuar disa kritere që duhet të përmbushë ankimi apo rihapja e çështjes. Sipas vendimit, rigjykimi ose apeli synon të garantojë të drejtat e mbrojtjes dhe karakterizohet nga elementet në vijim:</a:t>
            </a:r>
            <a:endParaRPr lang="en-US" sz="1600" b="1" dirty="0">
              <a:solidFill>
                <a:srgbClr val="002060"/>
              </a:solidFill>
              <a:latin typeface="Times New Roman" pitchFamily="18" charset="0"/>
              <a:cs typeface="Times New Roman" pitchFamily="18" charset="0"/>
            </a:endParaRPr>
          </a:p>
          <a:p>
            <a:pPr marL="285750" indent="-285750" algn="just">
              <a:defRPr/>
            </a:pPr>
            <a:endParaRPr lang="sq-AL" sz="1600" b="1" dirty="0">
              <a:solidFill>
                <a:srgbClr val="002060"/>
              </a:solidFill>
              <a:latin typeface="Times New Roman" pitchFamily="18" charset="0"/>
              <a:cs typeface="Times New Roman" pitchFamily="18" charset="0"/>
            </a:endParaRPr>
          </a:p>
          <a:p>
            <a:pPr marL="285750" indent="-285750" algn="just">
              <a:buFont typeface="Wingdings" pitchFamily="2" charset="2"/>
              <a:buChar char="Ø"/>
              <a:defRPr/>
            </a:pPr>
            <a:r>
              <a:rPr lang="sq-AL" sz="1600" b="1" dirty="0">
                <a:solidFill>
                  <a:srgbClr val="002060"/>
                </a:solidFill>
                <a:latin typeface="Times New Roman" pitchFamily="18" charset="0"/>
                <a:cs typeface="Times New Roman" pitchFamily="18" charset="0"/>
              </a:rPr>
              <a:t>i pandehuri ka të drejtë të jetë i pranishëm;</a:t>
            </a:r>
          </a:p>
          <a:p>
            <a:pPr marL="285750" indent="-285750" algn="just">
              <a:buFont typeface="Wingdings" pitchFamily="2" charset="2"/>
              <a:buChar char="Ø"/>
              <a:defRPr/>
            </a:pPr>
            <a:r>
              <a:rPr lang="sq-AL" sz="1600" b="1" dirty="0">
                <a:solidFill>
                  <a:srgbClr val="002060"/>
                </a:solidFill>
                <a:latin typeface="Times New Roman" pitchFamily="18" charset="0"/>
                <a:cs typeface="Times New Roman" pitchFamily="18" charset="0"/>
              </a:rPr>
              <a:t>themeli i çështjes, duke përfshirë prova të reja, duhet të rishikohet dhe</a:t>
            </a:r>
          </a:p>
          <a:p>
            <a:pPr marL="285750" indent="-285750" algn="just">
              <a:buFont typeface="Wingdings" pitchFamily="2" charset="2"/>
              <a:buChar char="Ø"/>
              <a:defRPr/>
            </a:pPr>
            <a:r>
              <a:rPr lang="sq-AL" sz="1600" b="1" dirty="0">
                <a:solidFill>
                  <a:srgbClr val="002060"/>
                </a:solidFill>
                <a:latin typeface="Times New Roman" pitchFamily="18" charset="0"/>
                <a:cs typeface="Times New Roman" pitchFamily="18" charset="0"/>
              </a:rPr>
              <a:t>procedurat duhet të mundësojnë marrjen e një vendimi krejt të ndryshëm nga ai fillestar.</a:t>
            </a:r>
            <a:endParaRPr lang="de-DE" sz="1600" b="1" dirty="0">
              <a:solidFill>
                <a:srgbClr val="002060"/>
              </a:solidFill>
            </a:endParaRPr>
          </a:p>
          <a:p>
            <a:pPr marL="457200" indent="-457200" algn="just">
              <a:buFont typeface="Wingdings" panose="05000000000000000000" pitchFamily="2" charset="2"/>
              <a:buChar char="q"/>
              <a:defRPr/>
            </a:pPr>
            <a:endParaRPr lang="de-DE" sz="1600" b="1" dirty="0">
              <a:solidFill>
                <a:srgbClr val="002060"/>
              </a:solidFill>
            </a:endParaRPr>
          </a:p>
          <a:p>
            <a:pPr algn="just">
              <a:defRPr/>
            </a:pPr>
            <a:r>
              <a:rPr lang="de-DE" sz="1600" b="1" dirty="0">
                <a:solidFill>
                  <a:srgbClr val="002060"/>
                </a:solidFill>
              </a:rPr>
              <a:t>	</a:t>
            </a: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9222" name="Rectangle 10">
            <a:extLst>
              <a:ext uri="{FF2B5EF4-FFF2-40B4-BE49-F238E27FC236}">
                <a16:creationId xmlns:a16="http://schemas.microsoft.com/office/drawing/2014/main" id="{2D57181A-098E-5F68-48C6-1A1E809186E5}"/>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a:extLst>
              <a:ext uri="{FF2B5EF4-FFF2-40B4-BE49-F238E27FC236}">
                <a16:creationId xmlns:a16="http://schemas.microsoft.com/office/drawing/2014/main" id="{FAC7B3F6-569A-AA30-5411-708631E35CFA}"/>
              </a:ext>
            </a:extLst>
          </p:cNvPr>
          <p:cNvGrpSpPr>
            <a:grpSpLocks/>
          </p:cNvGrpSpPr>
          <p:nvPr/>
        </p:nvGrpSpPr>
        <p:grpSpPr bwMode="auto">
          <a:xfrm>
            <a:off x="382588" y="0"/>
            <a:ext cx="8761412" cy="584200"/>
            <a:chOff x="241" y="0"/>
            <a:chExt cx="5565" cy="408"/>
          </a:xfrm>
        </p:grpSpPr>
        <p:sp>
          <p:nvSpPr>
            <p:cNvPr id="10247" name="Rectangle 3">
              <a:extLst>
                <a:ext uri="{FF2B5EF4-FFF2-40B4-BE49-F238E27FC236}">
                  <a16:creationId xmlns:a16="http://schemas.microsoft.com/office/drawing/2014/main" id="{5F5B66C9-7677-47B4-7EAC-74CADC2AD8A3}"/>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0248" name="Rectangle 4">
              <a:extLst>
                <a:ext uri="{FF2B5EF4-FFF2-40B4-BE49-F238E27FC236}">
                  <a16:creationId xmlns:a16="http://schemas.microsoft.com/office/drawing/2014/main" id="{7D5D02CE-768A-0EBB-755A-EF77C2571114}"/>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0249" name="Rectangle 5">
              <a:extLst>
                <a:ext uri="{FF2B5EF4-FFF2-40B4-BE49-F238E27FC236}">
                  <a16:creationId xmlns:a16="http://schemas.microsoft.com/office/drawing/2014/main" id="{F2D514F1-8053-4D0B-AB04-DAE1ACE8E1C1}"/>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0250" name="Rectangle 6">
              <a:extLst>
                <a:ext uri="{FF2B5EF4-FFF2-40B4-BE49-F238E27FC236}">
                  <a16:creationId xmlns:a16="http://schemas.microsoft.com/office/drawing/2014/main" id="{D5F733AB-6A6B-1DFD-53B9-AB45A9FE685A}"/>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0243" name="Rectangle 7">
            <a:extLst>
              <a:ext uri="{FF2B5EF4-FFF2-40B4-BE49-F238E27FC236}">
                <a16:creationId xmlns:a16="http://schemas.microsoft.com/office/drawing/2014/main" id="{0501793D-954E-E8CC-BA41-CE28941DDDDE}"/>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0244" name="Rectangle 8">
            <a:extLst>
              <a:ext uri="{FF2B5EF4-FFF2-40B4-BE49-F238E27FC236}">
                <a16:creationId xmlns:a16="http://schemas.microsoft.com/office/drawing/2014/main" id="{D62217F6-86BA-AF4E-15C2-C822F55DDBAD}"/>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09C250E3-D0FE-3D27-E0CD-063E456E0455}"/>
              </a:ext>
            </a:extLst>
          </p:cNvPr>
          <p:cNvSpPr>
            <a:spLocks noChangeArrowheads="1"/>
          </p:cNvSpPr>
          <p:nvPr/>
        </p:nvSpPr>
        <p:spPr bwMode="auto">
          <a:xfrm>
            <a:off x="395288" y="600075"/>
            <a:ext cx="8631237" cy="50482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r>
              <a:rPr lang="en-CA" sz="1600" b="1" dirty="0">
                <a:solidFill>
                  <a:srgbClr val="002060"/>
                </a:solidFill>
                <a:latin typeface="Times New Roman" pitchFamily="18" charset="0"/>
                <a:cs typeface="Times New Roman" pitchFamily="18" charset="0"/>
              </a:rPr>
              <a:t>VENDIME TË GJEDNJ</a:t>
            </a:r>
            <a:endParaRPr lang="de-DE" sz="1600" b="1" dirty="0">
              <a:solidFill>
                <a:srgbClr val="002060"/>
              </a:solidFill>
              <a:latin typeface="Times New Roman" pitchFamily="18" charset="0"/>
              <a:cs typeface="Times New Roman" pitchFamily="18" charset="0"/>
            </a:endParaRPr>
          </a:p>
          <a:p>
            <a:pPr algn="just">
              <a:defRPr/>
            </a:pPr>
            <a:endParaRPr lang="de-DE" sz="1600" dirty="0"/>
          </a:p>
          <a:p>
            <a:pPr algn="just">
              <a:defRPr/>
            </a:pPr>
            <a:endParaRPr lang="de-DE" sz="1600" dirty="0"/>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Kushtetuta, KEDNj-ja por edhe Pakti Ndërkombëtar për të Drejtat Civile dhe Politike (“Pakti”) në parim nuk i ndalojnë </a:t>
            </a:r>
            <a:r>
              <a:rPr lang="sq-AL" sz="1600" b="1" i="1" dirty="0">
                <a:solidFill>
                  <a:srgbClr val="002060"/>
                </a:solidFill>
                <a:latin typeface="Times New Roman" pitchFamily="18" charset="0"/>
                <a:cs typeface="Times New Roman" pitchFamily="18" charset="0"/>
              </a:rPr>
              <a:t>a priori</a:t>
            </a:r>
            <a:r>
              <a:rPr lang="sq-AL" sz="1600" b="1" dirty="0">
                <a:solidFill>
                  <a:srgbClr val="002060"/>
                </a:solidFill>
                <a:latin typeface="Times New Roman" pitchFamily="18" charset="0"/>
                <a:cs typeface="Times New Roman" pitchFamily="18" charset="0"/>
              </a:rPr>
              <a:t> gjykimet në mungesë. GjEDNj-ja ka pasur shpesh rastin të shprehet se:</a:t>
            </a:r>
            <a:r>
              <a:rPr lang="de-DE" sz="1600" b="1" dirty="0">
                <a:solidFill>
                  <a:srgbClr val="002060"/>
                </a:solidFill>
                <a:latin typeface="Times New Roman" pitchFamily="18" charset="0"/>
                <a:cs typeface="Times New Roman" pitchFamily="18" charset="0"/>
              </a:rPr>
              <a:t> </a:t>
            </a:r>
            <a:r>
              <a:rPr lang="en-US" sz="1600" b="1" dirty="0">
                <a:solidFill>
                  <a:srgbClr val="002060"/>
                </a:solidFill>
                <a:latin typeface="Times New Roman" pitchFamily="18" charset="0"/>
                <a:cs typeface="Times New Roman" pitchFamily="18" charset="0"/>
              </a:rPr>
              <a:t>“</a:t>
            </a:r>
            <a:r>
              <a:rPr lang="sq-AL" sz="1600" i="1" dirty="0">
                <a:solidFill>
                  <a:srgbClr val="002060"/>
                </a:solidFill>
                <a:latin typeface="Times New Roman" pitchFamily="18" charset="0"/>
                <a:cs typeface="Times New Roman" pitchFamily="18" charset="0"/>
              </a:rPr>
              <a:t>Edhe pse gjykimet e zhvilluara pa praninë e të pandehurit nuk janë në vetvete në</a:t>
            </a:r>
            <a:r>
              <a:rPr lang="en-US" sz="1600" i="1" dirty="0">
                <a:solidFill>
                  <a:srgbClr val="002060"/>
                </a:solidFill>
                <a:latin typeface="Times New Roman" pitchFamily="18" charset="0"/>
                <a:cs typeface="Times New Roman" pitchFamily="18" charset="0"/>
              </a:rPr>
              <a:t> </a:t>
            </a:r>
            <a:r>
              <a:rPr lang="sq-AL" sz="1600" i="1" dirty="0">
                <a:solidFill>
                  <a:srgbClr val="002060"/>
                </a:solidFill>
                <a:latin typeface="Times New Roman" pitchFamily="18" charset="0"/>
                <a:cs typeface="Times New Roman" pitchFamily="18" charset="0"/>
              </a:rPr>
              <a:t>mospërputhje me Nenin 6 të Konventës, padyshim do të konsiderohej një mohim </a:t>
            </a:r>
            <a:r>
              <a:rPr lang="en-US" sz="1600" i="1" dirty="0" err="1">
                <a:solidFill>
                  <a:srgbClr val="002060"/>
                </a:solidFill>
                <a:latin typeface="Times New Roman" pitchFamily="18" charset="0"/>
                <a:cs typeface="Times New Roman" pitchFamily="18" charset="0"/>
              </a:rPr>
              <a:t>i</a:t>
            </a:r>
            <a:r>
              <a:rPr lang="en-US" sz="1600" i="1" dirty="0">
                <a:solidFill>
                  <a:srgbClr val="002060"/>
                </a:solidFill>
                <a:latin typeface="Times New Roman" pitchFamily="18" charset="0"/>
                <a:cs typeface="Times New Roman" pitchFamily="18" charset="0"/>
              </a:rPr>
              <a:t> </a:t>
            </a:r>
            <a:r>
              <a:rPr lang="sq-AL" sz="1600" i="1" dirty="0">
                <a:solidFill>
                  <a:srgbClr val="002060"/>
                </a:solidFill>
                <a:latin typeface="Times New Roman" pitchFamily="18" charset="0"/>
                <a:cs typeface="Times New Roman" pitchFamily="18" charset="0"/>
              </a:rPr>
              <a:t>drejtësisë nëse një person i gjykuar në mungesë nuk do ishte në gjendje të kërkonte </a:t>
            </a:r>
            <a:r>
              <a:rPr lang="de-DE" sz="1600" i="1" dirty="0">
                <a:solidFill>
                  <a:srgbClr val="002060"/>
                </a:solidFill>
                <a:latin typeface="Times New Roman" pitchFamily="18" charset="0"/>
                <a:cs typeface="Times New Roman" pitchFamily="18" charset="0"/>
              </a:rPr>
              <a:t>	</a:t>
            </a:r>
            <a:r>
              <a:rPr lang="sq-AL" sz="1600" i="1" dirty="0">
                <a:solidFill>
                  <a:srgbClr val="002060"/>
                </a:solidFill>
                <a:latin typeface="Times New Roman" pitchFamily="18" charset="0"/>
                <a:cs typeface="Times New Roman" pitchFamily="18" charset="0"/>
              </a:rPr>
              <a:t>nga gjykata një rivlerësim të themelit të akuzave, në rastet kur nuk provohet se ai ka hequr dorë nga e drejta për të marrë pjesë në gjykim dhe për t’u mbrojtur, ose i është</a:t>
            </a:r>
            <a:r>
              <a:rPr lang="en-US" sz="1600" i="1" dirty="0">
                <a:solidFill>
                  <a:srgbClr val="002060"/>
                </a:solidFill>
                <a:latin typeface="Times New Roman" pitchFamily="18" charset="0"/>
                <a:cs typeface="Times New Roman" pitchFamily="18" charset="0"/>
              </a:rPr>
              <a:t> </a:t>
            </a:r>
            <a:r>
              <a:rPr lang="sq-AL" sz="1600" i="1" dirty="0">
                <a:solidFill>
                  <a:srgbClr val="002060"/>
                </a:solidFill>
                <a:latin typeface="Times New Roman" pitchFamily="18" charset="0"/>
                <a:cs typeface="Times New Roman" pitchFamily="18" charset="0"/>
              </a:rPr>
              <a:t>fshehur gjykimit (...). </a:t>
            </a:r>
            <a:r>
              <a:rPr lang="de-DE" sz="1600" b="1" dirty="0">
                <a:solidFill>
                  <a:srgbClr val="002060"/>
                </a:solidFill>
                <a:latin typeface="Times New Roman" pitchFamily="18" charset="0"/>
                <a:cs typeface="Times New Roman" pitchFamily="18" charset="0"/>
              </a:rPr>
              <a:t>„</a:t>
            </a:r>
          </a:p>
          <a:p>
            <a:pPr marL="457200" indent="-457200" algn="just">
              <a:defRPr/>
            </a:pPr>
            <a:endParaRPr lang="de-DE" sz="1600" b="1" dirty="0">
              <a:solidFill>
                <a:srgbClr val="002060"/>
              </a:solidFill>
            </a:endParaRPr>
          </a:p>
          <a:p>
            <a:pPr marL="457200" indent="-45720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Jurisprudenca e GJEDNJ</a:t>
            </a:r>
            <a:r>
              <a:rPr lang="de-DE" sz="1600" b="1" i="1" dirty="0">
                <a:solidFill>
                  <a:srgbClr val="002060"/>
                </a:solidFill>
                <a:latin typeface="Times New Roman" pitchFamily="18" charset="0"/>
                <a:cs typeface="Times New Roman" pitchFamily="18" charset="0"/>
              </a:rPr>
              <a:t>.</a:t>
            </a:r>
          </a:p>
          <a:p>
            <a:pPr marL="457200" indent="-457200" algn="just">
              <a:defRPr/>
            </a:pPr>
            <a:endParaRPr lang="de-DE" sz="1600" b="1" i="1" dirty="0">
              <a:solidFill>
                <a:srgbClr val="002060"/>
              </a:solidFill>
              <a:latin typeface="Times New Roman" pitchFamily="18" charset="0"/>
              <a:cs typeface="Times New Roman" pitchFamily="18" charset="0"/>
            </a:endParaRPr>
          </a:p>
          <a:p>
            <a:pPr marL="1028700" lvl="1" algn="just">
              <a:buFontTx/>
              <a:buChar char="-"/>
              <a:defRPr/>
            </a:pPr>
            <a:r>
              <a:rPr lang="sq-AL" sz="1600" b="1" i="1" dirty="0" err="1">
                <a:solidFill>
                  <a:srgbClr val="002060"/>
                </a:solidFill>
                <a:latin typeface="Times New Roman" pitchFamily="18" charset="0"/>
                <a:cs typeface="Times New Roman" pitchFamily="18" charset="0"/>
              </a:rPr>
              <a:t>Sejdovic</a:t>
            </a:r>
            <a:r>
              <a:rPr lang="sq-AL" sz="1600" b="1" i="1" dirty="0">
                <a:solidFill>
                  <a:srgbClr val="002060"/>
                </a:solidFill>
                <a:latin typeface="Times New Roman" pitchFamily="18" charset="0"/>
                <a:cs typeface="Times New Roman" pitchFamily="18" charset="0"/>
              </a:rPr>
              <a:t> k. Italisë</a:t>
            </a:r>
            <a:r>
              <a:rPr lang="sq-AL" sz="1600" b="1" dirty="0">
                <a:solidFill>
                  <a:srgbClr val="002060"/>
                </a:solidFill>
                <a:latin typeface="Times New Roman" pitchFamily="18" charset="0"/>
                <a:cs typeface="Times New Roman" pitchFamily="18" charset="0"/>
              </a:rPr>
              <a:t>, Ap. nr.56581/00, GjEDNj, [DHM], 01.03.2006,</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sq-AL" sz="1600" b="1" i="1" dirty="0">
                <a:solidFill>
                  <a:srgbClr val="002060"/>
                </a:solidFill>
                <a:latin typeface="Times New Roman" pitchFamily="18" charset="0"/>
                <a:cs typeface="Times New Roman" pitchFamily="18" charset="0"/>
              </a:rPr>
              <a:t>Colozza k. Italisë</a:t>
            </a:r>
            <a:r>
              <a:rPr lang="sq-AL" sz="1600" b="1" dirty="0">
                <a:solidFill>
                  <a:srgbClr val="002060"/>
                </a:solidFill>
                <a:latin typeface="Times New Roman" pitchFamily="18" charset="0"/>
                <a:cs typeface="Times New Roman" pitchFamily="18" charset="0"/>
              </a:rPr>
              <a:t>, Ap. nr.9024/80, GjEDNj, 12.02.1985,</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sq-AL" sz="1600" b="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Einhorn k. Francës</a:t>
            </a:r>
            <a:r>
              <a:rPr lang="sq-AL" sz="1600" b="1" dirty="0">
                <a:solidFill>
                  <a:srgbClr val="002060"/>
                </a:solidFill>
                <a:latin typeface="Times New Roman" pitchFamily="18" charset="0"/>
                <a:cs typeface="Times New Roman" pitchFamily="18" charset="0"/>
              </a:rPr>
              <a:t>, Ap. nr.71555/01, GjEDNj, 16.10.2001,</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sq-AL" sz="1600" b="1" i="1" dirty="0">
                <a:solidFill>
                  <a:srgbClr val="002060"/>
                </a:solidFill>
                <a:latin typeface="Times New Roman" pitchFamily="18" charset="0"/>
                <a:cs typeface="Times New Roman" pitchFamily="18" charset="0"/>
              </a:rPr>
              <a:t>Krombach k. Francës</a:t>
            </a:r>
            <a:r>
              <a:rPr lang="sq-AL" sz="1600" b="1" dirty="0">
                <a:solidFill>
                  <a:srgbClr val="002060"/>
                </a:solidFill>
                <a:latin typeface="Times New Roman" pitchFamily="18" charset="0"/>
                <a:cs typeface="Times New Roman" pitchFamily="18" charset="0"/>
              </a:rPr>
              <a:t>, Ap. nr.29731/96, GjEDNj, 13.02.2001,</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sq-AL" sz="1600" b="1" i="1" dirty="0">
                <a:solidFill>
                  <a:srgbClr val="002060"/>
                </a:solidFill>
                <a:latin typeface="Times New Roman" pitchFamily="18" charset="0"/>
                <a:cs typeface="Times New Roman" pitchFamily="18" charset="0"/>
              </a:rPr>
              <a:t>Somogyi k. Italisë</a:t>
            </a:r>
            <a:r>
              <a:rPr lang="sq-AL" sz="1600" b="1" dirty="0">
                <a:solidFill>
                  <a:srgbClr val="002060"/>
                </a:solidFill>
                <a:latin typeface="Times New Roman" pitchFamily="18" charset="0"/>
                <a:cs typeface="Times New Roman" pitchFamily="18" charset="0"/>
              </a:rPr>
              <a:t>, Ap. nr.67972/01, GjEDNj, 18.05.2004,  </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sq-AL" sz="1600" b="1" i="1" dirty="0">
                <a:solidFill>
                  <a:srgbClr val="002060"/>
                </a:solidFill>
                <a:latin typeface="Times New Roman" pitchFamily="18" charset="0"/>
                <a:cs typeface="Times New Roman" pitchFamily="18" charset="0"/>
              </a:rPr>
              <a:t>Medecina k. Zvicrës</a:t>
            </a:r>
            <a:r>
              <a:rPr lang="sq-AL" sz="1600" b="1" dirty="0">
                <a:solidFill>
                  <a:srgbClr val="002060"/>
                </a:solidFill>
                <a:latin typeface="Times New Roman" pitchFamily="18" charset="0"/>
                <a:cs typeface="Times New Roman" pitchFamily="18" charset="0"/>
              </a:rPr>
              <a:t>, Ap. nr.no. 20491/92, GjEDNj, 14.06.2001,</a:t>
            </a:r>
            <a:endParaRPr lang="de-DE" sz="1600" b="1" dirty="0">
              <a:solidFill>
                <a:srgbClr val="002060"/>
              </a:solidFill>
              <a:latin typeface="Times New Roman" pitchFamily="18" charset="0"/>
              <a:cs typeface="Times New Roman" pitchFamily="18" charset="0"/>
            </a:endParaRPr>
          </a:p>
          <a:p>
            <a:pPr marL="1028700" lvl="1" algn="just">
              <a:buFontTx/>
              <a:buChar char="-"/>
              <a:defRPr/>
            </a:pPr>
            <a:r>
              <a:rPr lang="de-DE" sz="1600" b="1" i="1" dirty="0">
                <a:solidFill>
                  <a:srgbClr val="002060"/>
                </a:solidFill>
                <a:latin typeface="Times New Roman" pitchFamily="18" charset="0"/>
                <a:cs typeface="Times New Roman" pitchFamily="18" charset="0"/>
              </a:rPr>
              <a:t>Cështja Shkalla kundër Shqipërisë , maj 2011</a:t>
            </a:r>
          </a:p>
          <a:p>
            <a:pPr marL="1028700" lvl="1" algn="just">
              <a:buFontTx/>
              <a:buChar char="-"/>
              <a:defRPr/>
            </a:pPr>
            <a:r>
              <a:rPr lang="de-DE" sz="1600" b="1" i="1" dirty="0">
                <a:solidFill>
                  <a:srgbClr val="002060"/>
                </a:solidFill>
                <a:latin typeface="Times New Roman" pitchFamily="18" charset="0"/>
                <a:cs typeface="Times New Roman" pitchFamily="18" charset="0"/>
              </a:rPr>
              <a:t>Cështja Xheraj kundër Shqipërisë</a:t>
            </a:r>
            <a:r>
              <a:rPr lang="sq-AL" sz="1600" b="1" i="1" dirty="0">
                <a:solidFill>
                  <a:srgbClr val="002060"/>
                </a:solidFill>
                <a:latin typeface="Times New Roman" pitchFamily="18" charset="0"/>
                <a:cs typeface="Times New Roman" pitchFamily="18" charset="0"/>
              </a:rPr>
              <a:t> </a:t>
            </a:r>
            <a:endParaRPr lang="en-US" sz="1600" b="1" i="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endParaRPr lang="de-DE" sz="1600" b="1" dirty="0">
              <a:solidFill>
                <a:srgbClr val="002060"/>
              </a:solidFill>
            </a:endParaRP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10246" name="Rectangle 10">
            <a:extLst>
              <a:ext uri="{FF2B5EF4-FFF2-40B4-BE49-F238E27FC236}">
                <a16:creationId xmlns:a16="http://schemas.microsoft.com/office/drawing/2014/main" id="{82135C91-7819-AEF7-1DF0-8FCE48D868AA}"/>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Group 2">
            <a:extLst>
              <a:ext uri="{FF2B5EF4-FFF2-40B4-BE49-F238E27FC236}">
                <a16:creationId xmlns:a16="http://schemas.microsoft.com/office/drawing/2014/main" id="{28D86C00-702A-8B1B-61A0-D75BB55BA1D4}"/>
              </a:ext>
            </a:extLst>
          </p:cNvPr>
          <p:cNvGrpSpPr>
            <a:grpSpLocks/>
          </p:cNvGrpSpPr>
          <p:nvPr/>
        </p:nvGrpSpPr>
        <p:grpSpPr bwMode="auto">
          <a:xfrm>
            <a:off x="382588" y="0"/>
            <a:ext cx="8761412" cy="584200"/>
            <a:chOff x="241" y="0"/>
            <a:chExt cx="5565" cy="408"/>
          </a:xfrm>
        </p:grpSpPr>
        <p:sp>
          <p:nvSpPr>
            <p:cNvPr id="11271" name="Rectangle 3">
              <a:extLst>
                <a:ext uri="{FF2B5EF4-FFF2-40B4-BE49-F238E27FC236}">
                  <a16:creationId xmlns:a16="http://schemas.microsoft.com/office/drawing/2014/main" id="{05619A3C-0F87-0AAD-1125-EF7A6BC6B622}"/>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1272" name="Rectangle 4">
              <a:extLst>
                <a:ext uri="{FF2B5EF4-FFF2-40B4-BE49-F238E27FC236}">
                  <a16:creationId xmlns:a16="http://schemas.microsoft.com/office/drawing/2014/main" id="{CDC43E1F-39BD-9C13-7F56-CC7FFD9BAFCC}"/>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1273" name="Rectangle 5">
              <a:extLst>
                <a:ext uri="{FF2B5EF4-FFF2-40B4-BE49-F238E27FC236}">
                  <a16:creationId xmlns:a16="http://schemas.microsoft.com/office/drawing/2014/main" id="{F2134B26-A5F5-8ECA-A1D4-D5159DA8908F}"/>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1274" name="Rectangle 6">
              <a:extLst>
                <a:ext uri="{FF2B5EF4-FFF2-40B4-BE49-F238E27FC236}">
                  <a16:creationId xmlns:a16="http://schemas.microsoft.com/office/drawing/2014/main" id="{CDD0AE59-026F-5A4E-A73A-3B7803EB9C5A}"/>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1267" name="Rectangle 7">
            <a:extLst>
              <a:ext uri="{FF2B5EF4-FFF2-40B4-BE49-F238E27FC236}">
                <a16:creationId xmlns:a16="http://schemas.microsoft.com/office/drawing/2014/main" id="{182C8008-4D51-9A23-7F3D-D203FD420486}"/>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1268" name="Rectangle 8">
            <a:extLst>
              <a:ext uri="{FF2B5EF4-FFF2-40B4-BE49-F238E27FC236}">
                <a16:creationId xmlns:a16="http://schemas.microsoft.com/office/drawing/2014/main" id="{D70DD49A-3C47-6E69-33C3-253734441CDC}"/>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01E29A3C-F283-7202-47DB-848FB661E833}"/>
              </a:ext>
            </a:extLst>
          </p:cNvPr>
          <p:cNvSpPr>
            <a:spLocks noChangeArrowheads="1"/>
          </p:cNvSpPr>
          <p:nvPr/>
        </p:nvSpPr>
        <p:spPr bwMode="auto">
          <a:xfrm>
            <a:off x="395288" y="466725"/>
            <a:ext cx="8631237" cy="45720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r>
              <a:rPr lang="en-CA" sz="1600" b="1" dirty="0">
                <a:solidFill>
                  <a:srgbClr val="002060"/>
                </a:solidFill>
                <a:latin typeface="Times New Roman" pitchFamily="18" charset="0"/>
                <a:cs typeface="Times New Roman" pitchFamily="18" charset="0"/>
              </a:rPr>
              <a:t>VENDIME TË GJDBE</a:t>
            </a:r>
            <a:endParaRPr lang="de-DE" sz="1600" b="1" dirty="0">
              <a:solidFill>
                <a:srgbClr val="002060"/>
              </a:solidFill>
              <a:latin typeface="Times New Roman" pitchFamily="18" charset="0"/>
              <a:cs typeface="Times New Roman" pitchFamily="18" charset="0"/>
            </a:endParaRPr>
          </a:p>
          <a:p>
            <a:pPr algn="just">
              <a:defRPr/>
            </a:pPr>
            <a:endParaRPr lang="de-DE" sz="1600" dirty="0"/>
          </a:p>
          <a:p>
            <a:pPr algn="just">
              <a:defRPr/>
            </a:pPr>
            <a:endParaRPr lang="de-DE" sz="1600" dirty="0"/>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 çështjen “</a:t>
            </a:r>
            <a:r>
              <a:rPr lang="sq-AL" sz="1600" b="1" dirty="0" err="1">
                <a:solidFill>
                  <a:srgbClr val="002060"/>
                </a:solidFill>
                <a:latin typeface="Times New Roman" pitchFamily="18" charset="0"/>
                <a:cs typeface="Times New Roman" pitchFamily="18" charset="0"/>
              </a:rPr>
              <a:t>Tadas</a:t>
            </a:r>
            <a:r>
              <a:rPr lang="sq-AL" sz="1600" b="1" dirty="0">
                <a:solidFill>
                  <a:srgbClr val="002060"/>
                </a:solidFill>
                <a:latin typeface="Times New Roman" pitchFamily="18" charset="0"/>
                <a:cs typeface="Times New Roman" pitchFamily="18" charset="0"/>
              </a:rPr>
              <a:t> </a:t>
            </a:r>
            <a:r>
              <a:rPr lang="sq-AL" sz="1600" b="1" dirty="0" err="1">
                <a:solidFill>
                  <a:srgbClr val="002060"/>
                </a:solidFill>
                <a:latin typeface="Times New Roman" pitchFamily="18" charset="0"/>
                <a:cs typeface="Times New Roman" pitchFamily="18" charset="0"/>
              </a:rPr>
              <a:t>Tupikas</a:t>
            </a:r>
            <a:r>
              <a:rPr lang="sq-AL" sz="1600" b="1" dirty="0">
                <a:solidFill>
                  <a:srgbClr val="002060"/>
                </a:solidFill>
                <a:latin typeface="Times New Roman" pitchFamily="18" charset="0"/>
                <a:cs typeface="Times New Roman" pitchFamily="18" charset="0"/>
              </a:rPr>
              <a:t>” , Gjykata theksoi se koncepti i </a:t>
            </a:r>
            <a:r>
              <a:rPr lang="sq-AL" sz="1600" b="1" i="1" dirty="0">
                <a:solidFill>
                  <a:srgbClr val="002060"/>
                </a:solidFill>
                <a:latin typeface="Times New Roman" pitchFamily="18" charset="0"/>
                <a:cs typeface="Times New Roman" pitchFamily="18" charset="0"/>
              </a:rPr>
              <a:t>“gjykimit që rezulton në vendim” </a:t>
            </a:r>
            <a:r>
              <a:rPr lang="sq-AL" sz="1600" b="1" dirty="0">
                <a:solidFill>
                  <a:srgbClr val="002060"/>
                </a:solidFill>
                <a:latin typeface="Times New Roman" pitchFamily="18" charset="0"/>
                <a:cs typeface="Times New Roman" pitchFamily="18" charset="0"/>
              </a:rPr>
              <a:t>është një koncept autonom në të drejtën e BE dhe mbajti qëndrimin se, kur Shteti Anëtar ka siguruar për një proces penal që përfshin disa shkallë juridiksioni të cilat mund të lenë vend për disa vendime gjyqësore, të paktën njëri nga të cilat është zhvilluar </a:t>
            </a:r>
            <a:r>
              <a:rPr lang="sq-AL" sz="1600" b="1" i="1" dirty="0">
                <a:solidFill>
                  <a:srgbClr val="002060"/>
                </a:solidFill>
                <a:latin typeface="Times New Roman" pitchFamily="18" charset="0"/>
                <a:cs typeface="Times New Roman" pitchFamily="18" charset="0"/>
              </a:rPr>
              <a:t>in </a:t>
            </a:r>
            <a:r>
              <a:rPr lang="sq-AL" sz="1600" b="1" i="1" dirty="0" err="1">
                <a:solidFill>
                  <a:srgbClr val="002060"/>
                </a:solidFill>
                <a:latin typeface="Times New Roman" pitchFamily="18" charset="0"/>
                <a:cs typeface="Times New Roman" pitchFamily="18" charset="0"/>
              </a:rPr>
              <a:t>absentia</a:t>
            </a:r>
            <a:r>
              <a:rPr lang="sq-AL" sz="1600" b="1" dirty="0">
                <a:solidFill>
                  <a:srgbClr val="002060"/>
                </a:solidFill>
                <a:latin typeface="Times New Roman" pitchFamily="18" charset="0"/>
                <a:cs typeface="Times New Roman" pitchFamily="18" charset="0"/>
              </a:rPr>
              <a:t>, koncepti i </a:t>
            </a:r>
            <a:r>
              <a:rPr lang="sq-AL" sz="1600" b="1" i="1" dirty="0">
                <a:solidFill>
                  <a:srgbClr val="002060"/>
                </a:solidFill>
                <a:latin typeface="Times New Roman" pitchFamily="18" charset="0"/>
                <a:cs typeface="Times New Roman" pitchFamily="18" charset="0"/>
              </a:rPr>
              <a:t>“gjykimit që rezulton në vendim” </a:t>
            </a:r>
            <a:r>
              <a:rPr lang="sq-AL" sz="1600" b="1" dirty="0">
                <a:solidFill>
                  <a:srgbClr val="002060"/>
                </a:solidFill>
                <a:latin typeface="Times New Roman" pitchFamily="18" charset="0"/>
                <a:cs typeface="Times New Roman" pitchFamily="18" charset="0"/>
              </a:rPr>
              <a:t>duhet të interpretohet si i lidhur vetëm me shkallën në përfundim të së cilës merret vendimi që vendos përfundimisht për fajësinë e të pandehurit dhe vendos një dënim për të</a:t>
            </a:r>
            <a:r>
              <a:rPr lang="en-US" sz="1600" b="1" dirty="0">
                <a:solidFill>
                  <a:srgbClr val="002060"/>
                </a:solidFill>
                <a:latin typeface="Times New Roman" pitchFamily="18" charset="0"/>
                <a:cs typeface="Times New Roman" pitchFamily="18" charset="0"/>
              </a:rPr>
              <a:t> </a:t>
            </a:r>
            <a:r>
              <a:rPr lang="en-US" sz="1600" b="1" i="1" dirty="0">
                <a:solidFill>
                  <a:srgbClr val="002060"/>
                </a:solidFill>
                <a:latin typeface="Times New Roman" pitchFamily="18" charset="0"/>
                <a:cs typeface="Times New Roman" pitchFamily="18" charset="0"/>
              </a:rPr>
              <a:t>(</a:t>
            </a:r>
            <a:r>
              <a:rPr lang="en-GB" sz="1600" b="1" i="1" dirty="0">
                <a:solidFill>
                  <a:srgbClr val="002060"/>
                </a:solidFill>
                <a:latin typeface="Times New Roman" pitchFamily="18" charset="0"/>
                <a:cs typeface="Times New Roman" pitchFamily="18" charset="0"/>
              </a:rPr>
              <a:t>Case C-270/17, </a:t>
            </a:r>
            <a:r>
              <a:rPr lang="en-GB" sz="1600" b="1" i="1" dirty="0" err="1">
                <a:solidFill>
                  <a:srgbClr val="002060"/>
                </a:solidFill>
                <a:latin typeface="Times New Roman" pitchFamily="18" charset="0"/>
                <a:cs typeface="Times New Roman" pitchFamily="18" charset="0"/>
              </a:rPr>
              <a:t>Tupikas</a:t>
            </a:r>
            <a:r>
              <a:rPr lang="en-GB" sz="1600" b="1" i="1" dirty="0">
                <a:solidFill>
                  <a:srgbClr val="002060"/>
                </a:solidFill>
                <a:latin typeface="Times New Roman" pitchFamily="18" charset="0"/>
                <a:cs typeface="Times New Roman" pitchFamily="18" charset="0"/>
              </a:rPr>
              <a:t>, Judgment of 10 August 2017);</a:t>
            </a:r>
          </a:p>
          <a:p>
            <a:pPr marL="457200" indent="-457200" algn="just">
              <a:defRPr/>
            </a:pPr>
            <a:endParaRPr lang="en-GB"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 çështjen </a:t>
            </a:r>
            <a:r>
              <a:rPr lang="en-GB" sz="1600" b="1" dirty="0">
                <a:solidFill>
                  <a:srgbClr val="002060"/>
                </a:solidFill>
                <a:latin typeface="Times New Roman" pitchFamily="18" charset="0"/>
                <a:cs typeface="Times New Roman" pitchFamily="18" charset="0"/>
              </a:rPr>
              <a:t>Nr. C-416/20 PPU, </a:t>
            </a:r>
            <a:r>
              <a:rPr lang="en-GB" sz="1600" b="1" dirty="0" err="1">
                <a:solidFill>
                  <a:srgbClr val="002060"/>
                </a:solidFill>
                <a:latin typeface="Times New Roman" pitchFamily="18" charset="0"/>
                <a:cs typeface="Times New Roman" pitchFamily="18" charset="0"/>
              </a:rPr>
              <a:t>datë</a:t>
            </a:r>
            <a:r>
              <a:rPr lang="en-GB" sz="1600" b="1" dirty="0">
                <a:solidFill>
                  <a:srgbClr val="002060"/>
                </a:solidFill>
                <a:latin typeface="Times New Roman" pitchFamily="18" charset="0"/>
                <a:cs typeface="Times New Roman" pitchFamily="18" charset="0"/>
              </a:rPr>
              <a:t> 17.12.2020 GJED </a:t>
            </a:r>
            <a:r>
              <a:rPr lang="sq-AL" sz="1600" b="1" dirty="0">
                <a:solidFill>
                  <a:srgbClr val="002060"/>
                </a:solidFill>
                <a:latin typeface="Times New Roman" pitchFamily="18" charset="0"/>
                <a:cs typeface="Times New Roman" pitchFamily="18" charset="0"/>
              </a:rPr>
              <a:t>është shprehur se: </a:t>
            </a:r>
            <a:r>
              <a:rPr lang="sq-AL" sz="1600" b="1" i="1" dirty="0">
                <a:solidFill>
                  <a:srgbClr val="002060"/>
                </a:solidFill>
                <a:latin typeface="Times New Roman" pitchFamily="18" charset="0"/>
                <a:cs typeface="Times New Roman" pitchFamily="18" charset="0"/>
              </a:rPr>
              <a:t>“Neni 4a i vendimit kuadër</a:t>
            </a:r>
            <a:r>
              <a:rPr lang="en-GB"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duhet të interpretohet në kuptimin që autoriteti ekzekutues nuk mund të refuzojë ekzekutimin e një UEN të lëshuar me qëllim të ekzekutimit të një dënimi me burgim kur personi i kërkuar ka penguar personalisht thirrjen e tij dhe nuk është paraqitur personalisht në gjykim për shkak të arratisjes në shtetin anëtar ekzekutues, bazuar në arsyen e thjeshtë se autoriteti lëshues nuk ka ofruar garancinë e të drejtës së tij për një gjykim të ri sipas kuptimit të neneve 8 dhe 9 të Direktivës 2016/343”</a:t>
            </a:r>
            <a:endParaRPr lang="en-US" sz="1600" b="1" i="1" dirty="0">
              <a:solidFill>
                <a:srgbClr val="002060"/>
              </a:solidFill>
              <a:latin typeface="Times New Roman" pitchFamily="18" charset="0"/>
              <a:cs typeface="Times New Roman" pitchFamily="18" charset="0"/>
            </a:endParaRPr>
          </a:p>
          <a:p>
            <a:pPr marL="457200" indent="-457200" algn="just">
              <a:defRPr/>
            </a:pPr>
            <a:endParaRPr lang="en-US"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Çështja “</a:t>
            </a:r>
            <a:r>
              <a:rPr lang="sq-AL" sz="1600" b="1" dirty="0" err="1">
                <a:solidFill>
                  <a:srgbClr val="002060"/>
                </a:solidFill>
                <a:latin typeface="Times New Roman" pitchFamily="18" charset="0"/>
                <a:cs typeface="Times New Roman" pitchFamily="18" charset="0"/>
              </a:rPr>
              <a:t>Sla</a:t>
            </a:r>
            <a:r>
              <a:rPr lang="en-US" sz="1600" b="1" dirty="0">
                <a:solidFill>
                  <a:srgbClr val="002060"/>
                </a:solidFill>
                <a:latin typeface="Times New Roman" pitchFamily="18" charset="0"/>
                <a:cs typeface="Times New Roman" pitchFamily="18" charset="0"/>
              </a:rPr>
              <a:t>w</a:t>
            </a:r>
            <a:r>
              <a:rPr lang="sq-AL" sz="1600" b="1" dirty="0" err="1">
                <a:solidFill>
                  <a:srgbClr val="002060"/>
                </a:solidFill>
                <a:latin typeface="Times New Roman" pitchFamily="18" charset="0"/>
                <a:cs typeface="Times New Roman" pitchFamily="18" charset="0"/>
              </a:rPr>
              <a:t>omir</a:t>
            </a:r>
            <a:r>
              <a:rPr lang="sq-AL" sz="1600" b="1" dirty="0">
                <a:solidFill>
                  <a:srgbClr val="002060"/>
                </a:solidFill>
                <a:latin typeface="Times New Roman" pitchFamily="18" charset="0"/>
                <a:cs typeface="Times New Roman" pitchFamily="18" charset="0"/>
              </a:rPr>
              <a:t> </a:t>
            </a:r>
            <a:r>
              <a:rPr lang="sq-AL" sz="1600" b="1" dirty="0" err="1">
                <a:solidFill>
                  <a:srgbClr val="002060"/>
                </a:solidFill>
                <a:latin typeface="Times New Roman" pitchFamily="18" charset="0"/>
                <a:cs typeface="Times New Roman" pitchFamily="18" charset="0"/>
              </a:rPr>
              <a:t>Andrzej</a:t>
            </a:r>
            <a:r>
              <a:rPr lang="sq-AL" sz="1600" b="1" dirty="0">
                <a:solidFill>
                  <a:srgbClr val="002060"/>
                </a:solidFill>
                <a:latin typeface="Times New Roman" pitchFamily="18" charset="0"/>
                <a:cs typeface="Times New Roman" pitchFamily="18" charset="0"/>
              </a:rPr>
              <a:t> </a:t>
            </a:r>
            <a:r>
              <a:rPr lang="sq-AL" sz="1600" b="1" dirty="0" err="1">
                <a:solidFill>
                  <a:srgbClr val="002060"/>
                </a:solidFill>
                <a:latin typeface="Times New Roman" pitchFamily="18" charset="0"/>
                <a:cs typeface="Times New Roman" pitchFamily="18" charset="0"/>
              </a:rPr>
              <a:t>Zdziaszek</a:t>
            </a:r>
            <a:r>
              <a:rPr lang="sq-AL" sz="1600" b="1" dirty="0">
                <a:solidFill>
                  <a:srgbClr val="002060"/>
                </a:solidFill>
                <a:latin typeface="Times New Roman" pitchFamily="18" charset="0"/>
                <a:cs typeface="Times New Roman" pitchFamily="18" charset="0"/>
              </a:rPr>
              <a:t>”</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Gjykata, shtoi në interpretimin e konceptit </a:t>
            </a:r>
            <a:r>
              <a:rPr lang="sq-AL" sz="1600" b="1" i="1" dirty="0">
                <a:solidFill>
                  <a:srgbClr val="002060"/>
                </a:solidFill>
                <a:latin typeface="Times New Roman" pitchFamily="18" charset="0"/>
                <a:cs typeface="Times New Roman" pitchFamily="18" charset="0"/>
              </a:rPr>
              <a:t>“gjykim që rezulton në vendim”</a:t>
            </a:r>
            <a:r>
              <a:rPr lang="sq-AL" sz="1600" b="1" dirty="0">
                <a:solidFill>
                  <a:srgbClr val="002060"/>
                </a:solidFill>
                <a:latin typeface="Times New Roman" pitchFamily="18" charset="0"/>
                <a:cs typeface="Times New Roman" pitchFamily="18" charset="0"/>
              </a:rPr>
              <a:t> atë ku, pas një procedure apeli në të cilin është rishqyrtuar themeli i çështjes, është vendosur mbi fajësinë e të pandehurit dhe është caktuar një dënim me burgim për të, niveli i të cilit gjithsesi është shtuar nga një vendim i mëtejshëm i një autoriteti kompetent i cili ka vlerësuar elementët ndikues në masën e dënimit; të dy vendimet duhet të merren në konsideratë për qëllime të nenit 4(a). </a:t>
            </a:r>
          </a:p>
        </p:txBody>
      </p:sp>
      <p:sp>
        <p:nvSpPr>
          <p:cNvPr id="11270" name="Rectangle 10">
            <a:extLst>
              <a:ext uri="{FF2B5EF4-FFF2-40B4-BE49-F238E27FC236}">
                <a16:creationId xmlns:a16="http://schemas.microsoft.com/office/drawing/2014/main" id="{1719D076-F7E5-EB16-1819-2C019F566207}"/>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2">
            <a:extLst>
              <a:ext uri="{FF2B5EF4-FFF2-40B4-BE49-F238E27FC236}">
                <a16:creationId xmlns:a16="http://schemas.microsoft.com/office/drawing/2014/main" id="{4F8D0D6D-6026-4662-BAB7-C6D5E19D3FB3}"/>
              </a:ext>
            </a:extLst>
          </p:cNvPr>
          <p:cNvGrpSpPr>
            <a:grpSpLocks/>
          </p:cNvGrpSpPr>
          <p:nvPr/>
        </p:nvGrpSpPr>
        <p:grpSpPr bwMode="auto">
          <a:xfrm>
            <a:off x="382588" y="0"/>
            <a:ext cx="8761412" cy="584200"/>
            <a:chOff x="241" y="0"/>
            <a:chExt cx="5565" cy="408"/>
          </a:xfrm>
        </p:grpSpPr>
        <p:sp>
          <p:nvSpPr>
            <p:cNvPr id="12295" name="Rectangle 3">
              <a:extLst>
                <a:ext uri="{FF2B5EF4-FFF2-40B4-BE49-F238E27FC236}">
                  <a16:creationId xmlns:a16="http://schemas.microsoft.com/office/drawing/2014/main" id="{E5279B55-769B-4FB6-7E41-95111242353F}"/>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2296" name="Rectangle 4">
              <a:extLst>
                <a:ext uri="{FF2B5EF4-FFF2-40B4-BE49-F238E27FC236}">
                  <a16:creationId xmlns:a16="http://schemas.microsoft.com/office/drawing/2014/main" id="{3BE1B9F8-D468-141A-9A12-3BB6F893CD4F}"/>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2297" name="Rectangle 5">
              <a:extLst>
                <a:ext uri="{FF2B5EF4-FFF2-40B4-BE49-F238E27FC236}">
                  <a16:creationId xmlns:a16="http://schemas.microsoft.com/office/drawing/2014/main" id="{673E8F4F-27A8-7CD9-6018-51C9D3B09748}"/>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2298" name="Rectangle 6">
              <a:extLst>
                <a:ext uri="{FF2B5EF4-FFF2-40B4-BE49-F238E27FC236}">
                  <a16:creationId xmlns:a16="http://schemas.microsoft.com/office/drawing/2014/main" id="{5B3BDD36-B85C-6CC2-8CC3-CE5A86C572BC}"/>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2291" name="Rectangle 7">
            <a:extLst>
              <a:ext uri="{FF2B5EF4-FFF2-40B4-BE49-F238E27FC236}">
                <a16:creationId xmlns:a16="http://schemas.microsoft.com/office/drawing/2014/main" id="{14E7F0F7-7B09-754F-803B-D18BA21F2C03}"/>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2292" name="Rectangle 8">
            <a:extLst>
              <a:ext uri="{FF2B5EF4-FFF2-40B4-BE49-F238E27FC236}">
                <a16:creationId xmlns:a16="http://schemas.microsoft.com/office/drawing/2014/main" id="{284F2213-0303-05FB-38B0-39D17D82C30E}"/>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AF1658FD-BB4F-129F-0E63-5D173722450D}"/>
              </a:ext>
            </a:extLst>
          </p:cNvPr>
          <p:cNvSpPr>
            <a:spLocks noChangeArrowheads="1"/>
          </p:cNvSpPr>
          <p:nvPr/>
        </p:nvSpPr>
        <p:spPr bwMode="auto">
          <a:xfrm>
            <a:off x="382588" y="552450"/>
            <a:ext cx="8643937" cy="44767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r>
              <a:rPr lang="en-CA" sz="1600" b="1" dirty="0">
                <a:solidFill>
                  <a:srgbClr val="002060"/>
                </a:solidFill>
                <a:latin typeface="Times New Roman" pitchFamily="18" charset="0"/>
                <a:cs typeface="Times New Roman" pitchFamily="18" charset="0"/>
              </a:rPr>
              <a:t>VENDIME TË GJDBE</a:t>
            </a:r>
            <a:endParaRPr lang="de-DE" sz="1600" b="1" dirty="0">
              <a:solidFill>
                <a:srgbClr val="002060"/>
              </a:solidFill>
              <a:latin typeface="Times New Roman" pitchFamily="18" charset="0"/>
              <a:cs typeface="Times New Roman" pitchFamily="18" charset="0"/>
            </a:endParaRPr>
          </a:p>
          <a:p>
            <a:pPr algn="ctr">
              <a:defRPr/>
            </a:pPr>
            <a:endParaRPr lang="de-DE" sz="1600" dirty="0"/>
          </a:p>
          <a:p>
            <a:pPr marL="457200" indent="-457200" algn="just">
              <a:buFont typeface="Wingdings" panose="05000000000000000000" pitchFamily="2" charset="2"/>
              <a:buChar char="q"/>
              <a:defRPr/>
            </a:pPr>
            <a:r>
              <a:rPr lang="sq-AL" sz="1600" b="1" i="1" dirty="0">
                <a:solidFill>
                  <a:srgbClr val="002060"/>
                </a:solidFill>
                <a:latin typeface="Times New Roman" pitchFamily="18" charset="0"/>
                <a:cs typeface="Times New Roman" pitchFamily="18" charset="0"/>
              </a:rPr>
              <a:t>Në çështjen </a:t>
            </a:r>
            <a:r>
              <a:rPr lang="sq-AL" sz="1600" b="1" i="1" dirty="0" err="1">
                <a:solidFill>
                  <a:srgbClr val="002060"/>
                </a:solidFill>
                <a:latin typeface="Times New Roman" pitchFamily="18" charset="0"/>
                <a:cs typeface="Times New Roman" pitchFamily="18" charset="0"/>
              </a:rPr>
              <a:t>Melloni</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Gjykata konsideron se “një dispozitë e Vendimit Kuadër 2002/584/JHA ndalon autoritetet gjyqësore të refuzojnë të ekzekutojnë një UEN të lëshuar me qëllim të ekzekutimit të një dënimi në hipotezën kur personi në fjalë nuk është paraqitur personalisht në gjykim, por, i vetëdijshëm për gjykimin, ai ka lëshuar prokurë për mbrojtësin në mënyrë që ai ta mbrojë atë në gjykim, mbrojtje që është realizuar në fakt. Në të njëjtën situatë ndodhet Z. </a:t>
            </a:r>
            <a:r>
              <a:rPr lang="sq-AL" sz="1600" b="1" i="1" dirty="0" err="1">
                <a:solidFill>
                  <a:srgbClr val="002060"/>
                </a:solidFill>
                <a:latin typeface="Times New Roman" pitchFamily="18" charset="0"/>
                <a:cs typeface="Times New Roman" pitchFamily="18" charset="0"/>
              </a:rPr>
              <a:t>Melloni</a:t>
            </a:r>
            <a:r>
              <a:rPr lang="sq-AL" sz="1600" b="1" i="1" dirty="0">
                <a:solidFill>
                  <a:srgbClr val="002060"/>
                </a:solidFill>
                <a:latin typeface="Times New Roman" pitchFamily="18" charset="0"/>
                <a:cs typeface="Times New Roman" pitchFamily="18" charset="0"/>
              </a:rPr>
              <a:t> në rastin konkret. Gjykata në përputhje me rrethanat konsideron se formulimi, skema dhe qëllimi i kësaj dispozite i pengon autoritetet gjyqësore ekzekutuese (Spanjolle) që të kushtëzojnë ekzekutimin e një UEN me rishikimin e vendimit në shtetin anëtar që ka lëshuar arrestimin (Itali). Legjislacioni i BE ka zgjedhur të japë një listë të plotë të rrethanave në të cilat ekzekutimi i një urdhër arresti evropian të lëshuar me qëllim të zbatimit të një vendimi të marrë në mungesë duhet të konsiderohet se nuk shkel të drejtat e mbrojtjes. Kjo qasje është e papajtueshme me mundësinë që autoriteti gjyqësor ekzekutues ta kushtëzojë ekzekutimin me rihapjen e procesit. Së dyti, Gjykata konsideron se kjo dispozitë e Vendimit Kuadër është në përputhje me të drejtën për një mjet efektiv gjyqësor dhe për një gjykim të drejtë dhe të drejtat e mbrojtjes siç njihet në Kartën e të Drejtave Themelore të Bashkimit Evropian. Edhe pse e drejta e të akuzuarit për t'u paraqitur personalisht në gjykim është një element thelbësor i së drejtës për një gjykim të drejtë, kjo e drejtë nuk është absolute. I akuzuari mund ta heqë dorë nga kjo e drejtë me kusht që kjo dorëheqje të pasohet nga masa të caktuara mbrojtëse. Kjo dispozitë përcakton rrethanat në të cilat personi i interesuar duhet të konsiderohet se ka hequr dorë nga e drejta e tij për të qenë prezent gjatë gjykimit të tij.”</a:t>
            </a: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12294" name="Rectangle 10">
            <a:extLst>
              <a:ext uri="{FF2B5EF4-FFF2-40B4-BE49-F238E27FC236}">
                <a16:creationId xmlns:a16="http://schemas.microsoft.com/office/drawing/2014/main" id="{4900511F-E786-0B86-8445-D0C33BD360E9}"/>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2">
            <a:extLst>
              <a:ext uri="{FF2B5EF4-FFF2-40B4-BE49-F238E27FC236}">
                <a16:creationId xmlns:a16="http://schemas.microsoft.com/office/drawing/2014/main" id="{C818FE51-9459-ADD7-DDD1-A71EA4A915F6}"/>
              </a:ext>
            </a:extLst>
          </p:cNvPr>
          <p:cNvGrpSpPr>
            <a:grpSpLocks/>
          </p:cNvGrpSpPr>
          <p:nvPr/>
        </p:nvGrpSpPr>
        <p:grpSpPr bwMode="auto">
          <a:xfrm>
            <a:off x="395288" y="-223838"/>
            <a:ext cx="8761412" cy="584201"/>
            <a:chOff x="241" y="0"/>
            <a:chExt cx="5565" cy="408"/>
          </a:xfrm>
        </p:grpSpPr>
        <p:sp>
          <p:nvSpPr>
            <p:cNvPr id="13319" name="Rectangle 3">
              <a:extLst>
                <a:ext uri="{FF2B5EF4-FFF2-40B4-BE49-F238E27FC236}">
                  <a16:creationId xmlns:a16="http://schemas.microsoft.com/office/drawing/2014/main" id="{536701A9-FB5C-FBE3-780C-7FA74A96CEF0}"/>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3320" name="Rectangle 4">
              <a:extLst>
                <a:ext uri="{FF2B5EF4-FFF2-40B4-BE49-F238E27FC236}">
                  <a16:creationId xmlns:a16="http://schemas.microsoft.com/office/drawing/2014/main" id="{DC165413-070C-0892-9003-31DE0120ED2E}"/>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3321" name="Rectangle 5">
              <a:extLst>
                <a:ext uri="{FF2B5EF4-FFF2-40B4-BE49-F238E27FC236}">
                  <a16:creationId xmlns:a16="http://schemas.microsoft.com/office/drawing/2014/main" id="{0C5F1C6D-1974-A123-6D33-8A87221879AC}"/>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3322" name="Rectangle 6">
              <a:extLst>
                <a:ext uri="{FF2B5EF4-FFF2-40B4-BE49-F238E27FC236}">
                  <a16:creationId xmlns:a16="http://schemas.microsoft.com/office/drawing/2014/main" id="{F35973F3-E0C4-79D8-6BCC-1BE87E0C6804}"/>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3315" name="Rectangle 7">
            <a:extLst>
              <a:ext uri="{FF2B5EF4-FFF2-40B4-BE49-F238E27FC236}">
                <a16:creationId xmlns:a16="http://schemas.microsoft.com/office/drawing/2014/main" id="{BB779FB5-8081-C984-768B-425DDF0BA4C5}"/>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3316" name="Rectangle 8">
            <a:extLst>
              <a:ext uri="{FF2B5EF4-FFF2-40B4-BE49-F238E27FC236}">
                <a16:creationId xmlns:a16="http://schemas.microsoft.com/office/drawing/2014/main" id="{C2F45B5B-56CB-B983-1B4D-286D3151B056}"/>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74385CD2-5184-D29B-7D12-07C49D5DEDE2}"/>
              </a:ext>
            </a:extLst>
          </p:cNvPr>
          <p:cNvSpPr>
            <a:spLocks noChangeArrowheads="1"/>
          </p:cNvSpPr>
          <p:nvPr/>
        </p:nvSpPr>
        <p:spPr bwMode="auto">
          <a:xfrm>
            <a:off x="395288" y="152400"/>
            <a:ext cx="8548687" cy="70485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457200" indent="-457200" algn="just">
              <a:buFont typeface="Wingdings" panose="05000000000000000000" pitchFamily="2" charset="2"/>
              <a:buChar char="q"/>
              <a:defRPr/>
            </a:pPr>
            <a:endParaRPr lang="es-ES" sz="1600" b="1" dirty="0">
              <a:solidFill>
                <a:srgbClr val="002060"/>
              </a:solidFill>
              <a:latin typeface="Helvetica" panose="020B0604020202020204" pitchFamily="34" charset="0"/>
            </a:endParaRPr>
          </a:p>
          <a:p>
            <a:pPr algn="ctr">
              <a:defRPr/>
            </a:pPr>
            <a:r>
              <a:rPr lang="en-CA" sz="1600" b="1" dirty="0">
                <a:solidFill>
                  <a:srgbClr val="002060"/>
                </a:solidFill>
                <a:latin typeface="Times New Roman" pitchFamily="18" charset="0"/>
                <a:cs typeface="Times New Roman" pitchFamily="18" charset="0"/>
              </a:rPr>
              <a:t>DIREKTIVA NR.  2016/243 E PARLAMENTIT EUROPIAN DHE KËSHILLIT</a:t>
            </a:r>
            <a:endParaRPr lang="de-DE" sz="1600" b="1" dirty="0">
              <a:solidFill>
                <a:srgbClr val="002060"/>
              </a:solidFill>
              <a:latin typeface="Times New Roman" pitchFamily="18" charset="0"/>
              <a:cs typeface="Times New Roman" pitchFamily="18" charset="0"/>
            </a:endParaRPr>
          </a:p>
          <a:p>
            <a:pPr algn="just">
              <a:defRPr/>
            </a:pPr>
            <a:endParaRPr lang="de-DE" sz="1600" dirty="0"/>
          </a:p>
          <a:p>
            <a:pPr marL="457200" indent="-457200" algn="just">
              <a:defRPr/>
            </a:pPr>
            <a:endParaRPr lang="de-DE" sz="1600" b="1" dirty="0">
              <a:solidFill>
                <a:srgbClr val="002060"/>
              </a:solidFill>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Direktiva 2016/243 është akti i parë legjislativ në të drejtën e Bashkimit Evropian që synon të harmonizojë në nivel </a:t>
            </a:r>
            <a:r>
              <a:rPr lang="sq-AL" sz="1600" b="1" dirty="0" err="1">
                <a:solidFill>
                  <a:srgbClr val="002060"/>
                </a:solidFill>
                <a:latin typeface="Times New Roman" pitchFamily="18" charset="0"/>
                <a:cs typeface="Times New Roman" pitchFamily="18" charset="0"/>
              </a:rPr>
              <a:t>komunitar</a:t>
            </a:r>
            <a:r>
              <a:rPr lang="sq-AL" sz="1600" b="1" dirty="0">
                <a:solidFill>
                  <a:srgbClr val="002060"/>
                </a:solidFill>
                <a:latin typeface="Times New Roman" pitchFamily="18" charset="0"/>
                <a:cs typeface="Times New Roman" pitchFamily="18" charset="0"/>
              </a:rPr>
              <a:t> aspekte të rregullimit të së drejtës për të qenë i pranishëm në gjykim.</a:t>
            </a:r>
            <a:endParaRPr lang="en-US" sz="1600" b="1" dirty="0">
              <a:solidFill>
                <a:srgbClr val="002060"/>
              </a:solidFill>
              <a:latin typeface="Times New Roman" pitchFamily="18" charset="0"/>
              <a:cs typeface="Times New Roman" pitchFamily="18" charset="0"/>
            </a:endParaRPr>
          </a:p>
          <a:p>
            <a:pPr marL="457200" indent="-457200" algn="just">
              <a:defRPr/>
            </a:pPr>
            <a:endParaRPr lang="en-US"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Ky akt vendos rregulla minimale për t’u ndjekur nga shtetet anëtare.</a:t>
            </a:r>
            <a:endParaRPr lang="en-US" sz="1600" b="1" dirty="0">
              <a:solidFill>
                <a:srgbClr val="002060"/>
              </a:solidFill>
              <a:latin typeface="Times New Roman" pitchFamily="18" charset="0"/>
              <a:cs typeface="Times New Roman" pitchFamily="18" charset="0"/>
            </a:endParaRPr>
          </a:p>
          <a:p>
            <a:pPr marL="457200" indent="-457200" algn="just">
              <a:defRPr/>
            </a:pPr>
            <a:endParaRPr lang="en-US"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E drejta për të qenë i pranishëm në gjykim mund të mbrohet në nivel më të lartë nga shtetet anëtare</a:t>
            </a:r>
            <a:r>
              <a:rPr lang="de-DE" sz="1600" b="1" dirty="0">
                <a:solidFill>
                  <a:srgbClr val="002060"/>
                </a:solidFill>
                <a:latin typeface="Times New Roman" pitchFamily="18" charset="0"/>
                <a:cs typeface="Times New Roman" pitchFamily="18" charset="0"/>
              </a:rPr>
              <a:t>.</a:t>
            </a:r>
            <a:endParaRPr lang="sq-AL" sz="1600" b="1" dirty="0">
              <a:solidFill>
                <a:srgbClr val="002060"/>
              </a:solidFill>
              <a:latin typeface="Times New Roman" pitchFamily="18" charset="0"/>
              <a:cs typeface="Times New Roman" pitchFamily="18" charset="0"/>
            </a:endParaRPr>
          </a:p>
        </p:txBody>
      </p:sp>
      <p:sp>
        <p:nvSpPr>
          <p:cNvPr id="13318" name="Rectangle 10">
            <a:extLst>
              <a:ext uri="{FF2B5EF4-FFF2-40B4-BE49-F238E27FC236}">
                <a16:creationId xmlns:a16="http://schemas.microsoft.com/office/drawing/2014/main" id="{65520470-7A93-E5F6-93F9-C12005FC1B38}"/>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a:extLst>
              <a:ext uri="{FF2B5EF4-FFF2-40B4-BE49-F238E27FC236}">
                <a16:creationId xmlns:a16="http://schemas.microsoft.com/office/drawing/2014/main" id="{B450CA8B-EF44-BAA5-369A-F7E47C1BA753}"/>
              </a:ext>
            </a:extLst>
          </p:cNvPr>
          <p:cNvGrpSpPr>
            <a:grpSpLocks/>
          </p:cNvGrpSpPr>
          <p:nvPr/>
        </p:nvGrpSpPr>
        <p:grpSpPr bwMode="auto">
          <a:xfrm>
            <a:off x="382588" y="0"/>
            <a:ext cx="8761412" cy="584200"/>
            <a:chOff x="241" y="0"/>
            <a:chExt cx="5565" cy="408"/>
          </a:xfrm>
        </p:grpSpPr>
        <p:sp>
          <p:nvSpPr>
            <p:cNvPr id="14343" name="Rectangle 3">
              <a:extLst>
                <a:ext uri="{FF2B5EF4-FFF2-40B4-BE49-F238E27FC236}">
                  <a16:creationId xmlns:a16="http://schemas.microsoft.com/office/drawing/2014/main" id="{CB5A51D6-1794-A9BA-F490-9580CCFCC409}"/>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4344" name="Rectangle 4">
              <a:extLst>
                <a:ext uri="{FF2B5EF4-FFF2-40B4-BE49-F238E27FC236}">
                  <a16:creationId xmlns:a16="http://schemas.microsoft.com/office/drawing/2014/main" id="{1AC627C1-7096-37DF-42C8-96E74B32ABF3}"/>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4345" name="Rectangle 5">
              <a:extLst>
                <a:ext uri="{FF2B5EF4-FFF2-40B4-BE49-F238E27FC236}">
                  <a16:creationId xmlns:a16="http://schemas.microsoft.com/office/drawing/2014/main" id="{6CF45B61-CEA7-B71C-4614-FE5D6BD520CD}"/>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4346" name="Rectangle 6">
              <a:extLst>
                <a:ext uri="{FF2B5EF4-FFF2-40B4-BE49-F238E27FC236}">
                  <a16:creationId xmlns:a16="http://schemas.microsoft.com/office/drawing/2014/main" id="{83ED2577-EBFC-5605-2342-FC39D3130D7D}"/>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4339" name="Rectangle 7">
            <a:extLst>
              <a:ext uri="{FF2B5EF4-FFF2-40B4-BE49-F238E27FC236}">
                <a16:creationId xmlns:a16="http://schemas.microsoft.com/office/drawing/2014/main" id="{CD1A5D77-FF11-B26B-834F-DF53FF5B899A}"/>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4340" name="Rectangle 8">
            <a:extLst>
              <a:ext uri="{FF2B5EF4-FFF2-40B4-BE49-F238E27FC236}">
                <a16:creationId xmlns:a16="http://schemas.microsoft.com/office/drawing/2014/main" id="{AF2E4F4A-A844-C83D-FCA0-602503C1E31C}"/>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8DDC1354-11DF-7AAC-D952-985260AF5679}"/>
              </a:ext>
            </a:extLst>
          </p:cNvPr>
          <p:cNvSpPr>
            <a:spLocks noChangeArrowheads="1"/>
          </p:cNvSpPr>
          <p:nvPr/>
        </p:nvSpPr>
        <p:spPr bwMode="auto">
          <a:xfrm>
            <a:off x="395288" y="663575"/>
            <a:ext cx="8631237" cy="38417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457200" indent="-457200" algn="ctr">
              <a:defRPr/>
            </a:pPr>
            <a:r>
              <a:rPr lang="en-CA" sz="1600" b="1" dirty="0">
                <a:solidFill>
                  <a:srgbClr val="002060"/>
                </a:solidFill>
                <a:latin typeface="Times New Roman" pitchFamily="18" charset="0"/>
                <a:cs typeface="Times New Roman" pitchFamily="18" charset="0"/>
              </a:rPr>
              <a:t>DIREKTIVA NR.  2016/243 E PARLAMENTIT EUROPIAN DHE KËSHILLIT</a:t>
            </a:r>
            <a:endParaRPr lang="de-DE"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endParaRPr lang="de-DE" sz="1600" b="1" dirty="0">
              <a:solidFill>
                <a:srgbClr val="002060"/>
              </a:solidFill>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Rikonfirmon faktin se drejta e të pandehurit për të qenë i pranishëm në gjykim është pjesë e së drejtës për proces të rregullt dhe duhet të garantohet në të gjithë BE</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Konfirmon se nëse për arsye që ndodhen jashtë kontrollit të tyre, të pandehurit ose të dyshuarit nuk mund të paraqiten në gjykim, ato duhet të kenë mundësi të kërkojnë një datë të re për gjyqin, brenda afatit të parashikuar nga ligji i brendshëm.</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Ripërsërit karakterin relativ të së drejtës së pranisë në gjykim, duke theksuar se pala duhet të ketë mundësi që shprehimisht ose nënkuptueshëm, por në mënyrë të padyshimtë, të heqë dorë nga kjo e drejtë.</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Lejon mundësinë për të zhvilluar një gjykim i cili mund të rezultojë në vendim, në mungesë të të dyshuarit apo të pandehurit, kur ky person është informuar për gjykimin ose i ka lëshuar një prokurë avokatit që është caktuar nga personi apo shteti për ta përfaqësuar atë në gjyq dhe i cili realisht e ka përfaqësuar të pandehurin.</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Sanksionon se gjykatat e shteteve anëtare lejohet të përjashtojnë një të dyshuar ose të pandehur nga gjykimi për të siguruar mbarëvajtjen e gjykimit në rastet kur qetësia dhe rendi në gjykim rrezikohet nga veprimet e të pandehurit.</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Detyron shtetet të marrin masa të veçanta për të siguruar të drejtën efektive të të pandehurve që i përkasin kategorive </a:t>
            </a:r>
            <a:r>
              <a:rPr lang="sq-AL" sz="1600" b="1" dirty="0" err="1">
                <a:solidFill>
                  <a:srgbClr val="002060"/>
                </a:solidFill>
                <a:latin typeface="Times New Roman" pitchFamily="18" charset="0"/>
                <a:cs typeface="Times New Roman" pitchFamily="18" charset="0"/>
              </a:rPr>
              <a:t>vulnerabël</a:t>
            </a:r>
            <a:r>
              <a:rPr lang="sq-AL" sz="1600" b="1" dirty="0">
                <a:solidFill>
                  <a:srgbClr val="002060"/>
                </a:solidFill>
                <a:latin typeface="Times New Roman" pitchFamily="18" charset="0"/>
                <a:cs typeface="Times New Roman" pitchFamily="18" charset="0"/>
              </a:rPr>
              <a:t>, për të qenë të pranishëm në gjykim</a:t>
            </a:r>
          </a:p>
          <a:p>
            <a:pPr marL="457200" indent="-457200" algn="just">
              <a:defRPr/>
            </a:pPr>
            <a:endParaRPr lang="de-DE" sz="1600" b="1" dirty="0">
              <a:solidFill>
                <a:srgbClr val="002060"/>
              </a:solidFill>
            </a:endParaRPr>
          </a:p>
          <a:p>
            <a:pPr algn="just">
              <a:defRPr/>
            </a:pPr>
            <a:endParaRPr lang="de-DE" sz="1600" b="1" dirty="0">
              <a:solidFill>
                <a:srgbClr val="002060"/>
              </a:solidFill>
            </a:endParaRPr>
          </a:p>
          <a:p>
            <a:pPr marL="457200" indent="-457200" algn="just">
              <a:buFont typeface="Wingdings" panose="05000000000000000000" pitchFamily="2" charset="2"/>
              <a:buChar char="q"/>
              <a:defRPr/>
            </a:pPr>
            <a:endParaRPr lang="de-DE" sz="1600" b="1" dirty="0">
              <a:solidFill>
                <a:srgbClr val="002060"/>
              </a:solidFill>
            </a:endParaRPr>
          </a:p>
          <a:p>
            <a:pPr marL="457200" indent="-457200" algn="just">
              <a:buFont typeface="Wingdings" panose="05000000000000000000" pitchFamily="2" charset="2"/>
              <a:buChar char="q"/>
              <a:defRPr/>
            </a:pPr>
            <a:endParaRPr lang="de-DE" sz="1600" b="1" dirty="0">
              <a:solidFill>
                <a:srgbClr val="002060"/>
              </a:solidFill>
            </a:endParaRP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14342" name="Rectangle 10">
            <a:extLst>
              <a:ext uri="{FF2B5EF4-FFF2-40B4-BE49-F238E27FC236}">
                <a16:creationId xmlns:a16="http://schemas.microsoft.com/office/drawing/2014/main" id="{89095B44-C426-3C0D-63AF-D16640528395}"/>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a:extLst>
              <a:ext uri="{FF2B5EF4-FFF2-40B4-BE49-F238E27FC236}">
                <a16:creationId xmlns:a16="http://schemas.microsoft.com/office/drawing/2014/main" id="{605546AB-A3F0-61FB-EC9E-3C0E0F865145}"/>
              </a:ext>
            </a:extLst>
          </p:cNvPr>
          <p:cNvGrpSpPr>
            <a:grpSpLocks/>
          </p:cNvGrpSpPr>
          <p:nvPr/>
        </p:nvGrpSpPr>
        <p:grpSpPr bwMode="auto">
          <a:xfrm>
            <a:off x="382588" y="0"/>
            <a:ext cx="8761412" cy="584200"/>
            <a:chOff x="241" y="0"/>
            <a:chExt cx="5565" cy="408"/>
          </a:xfrm>
        </p:grpSpPr>
        <p:sp>
          <p:nvSpPr>
            <p:cNvPr id="15367" name="Rectangle 3">
              <a:extLst>
                <a:ext uri="{FF2B5EF4-FFF2-40B4-BE49-F238E27FC236}">
                  <a16:creationId xmlns:a16="http://schemas.microsoft.com/office/drawing/2014/main" id="{D84335CC-B6C5-7313-1369-C4497244D91B}"/>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5368" name="Rectangle 4">
              <a:extLst>
                <a:ext uri="{FF2B5EF4-FFF2-40B4-BE49-F238E27FC236}">
                  <a16:creationId xmlns:a16="http://schemas.microsoft.com/office/drawing/2014/main" id="{64624183-3C3D-E0C2-FA52-7D19BE56593A}"/>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5369" name="Rectangle 5">
              <a:extLst>
                <a:ext uri="{FF2B5EF4-FFF2-40B4-BE49-F238E27FC236}">
                  <a16:creationId xmlns:a16="http://schemas.microsoft.com/office/drawing/2014/main" id="{38791025-326B-AFB1-3CAB-39BFF6C9F220}"/>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5370" name="Rectangle 6">
              <a:extLst>
                <a:ext uri="{FF2B5EF4-FFF2-40B4-BE49-F238E27FC236}">
                  <a16:creationId xmlns:a16="http://schemas.microsoft.com/office/drawing/2014/main" id="{2EFDFD5B-8A6F-C10B-21F2-A4D590857442}"/>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5363" name="Rectangle 7">
            <a:extLst>
              <a:ext uri="{FF2B5EF4-FFF2-40B4-BE49-F238E27FC236}">
                <a16:creationId xmlns:a16="http://schemas.microsoft.com/office/drawing/2014/main" id="{C658AFE1-4591-2439-5EE1-26AF2B24BAAF}"/>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5364" name="Rectangle 8">
            <a:extLst>
              <a:ext uri="{FF2B5EF4-FFF2-40B4-BE49-F238E27FC236}">
                <a16:creationId xmlns:a16="http://schemas.microsoft.com/office/drawing/2014/main" id="{88140EF4-0842-D11C-A6CA-13C8FC9DB486}"/>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85C98415-F2EC-AAF5-6B2D-720FEEBBBD0E}"/>
              </a:ext>
            </a:extLst>
          </p:cNvPr>
          <p:cNvSpPr>
            <a:spLocks noChangeArrowheads="1"/>
          </p:cNvSpPr>
          <p:nvPr/>
        </p:nvSpPr>
        <p:spPr bwMode="auto">
          <a:xfrm>
            <a:off x="395288" y="663575"/>
            <a:ext cx="8631237" cy="39370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defRPr/>
            </a:pPr>
            <a:r>
              <a:rPr lang="en-CA" sz="1600" b="1" dirty="0">
                <a:solidFill>
                  <a:srgbClr val="002060"/>
                </a:solidFill>
                <a:latin typeface="Times New Roman" pitchFamily="18" charset="0"/>
                <a:cs typeface="Times New Roman" pitchFamily="18" charset="0"/>
              </a:rPr>
              <a:t>DIREKTIVA NR.  2016/243 E PARLAMENTIT EUROPIAN DHE KËSHILLIT</a:t>
            </a:r>
            <a:endParaRPr lang="de-DE" sz="1600" b="1" dirty="0">
              <a:solidFill>
                <a:srgbClr val="002060"/>
              </a:solidFill>
              <a:latin typeface="Times New Roman" pitchFamily="18" charset="0"/>
              <a:cs typeface="Times New Roman" pitchFamily="18" charset="0"/>
            </a:endParaRPr>
          </a:p>
          <a:p>
            <a:pPr algn="ctr">
              <a:defRPr/>
            </a:pPr>
            <a:endParaRPr lang="de-DE" sz="1600" dirty="0"/>
          </a:p>
          <a:p>
            <a:pPr marL="457200" indent="-457200" algn="just">
              <a:defRPr/>
            </a:pPr>
            <a:endParaRPr lang="de-DE"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Direktiva siguron mundësinë që të zhvillohet gjykim në mungesë për të pandehurit që i fshihen drejtësisë. (Përjashtohet nga e drejta e rigjykimit)</a:t>
            </a:r>
          </a:p>
          <a:p>
            <a:pPr marL="457200" indent="-457200" algn="just">
              <a:defRPr/>
            </a:pPr>
            <a:endParaRPr lang="sq-AL"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Direktiva siguron mundësinë që të zhvillohet gjykim në mungesë për të pandehurit që nuk gjendet. Në këtë rast, personat e gjykuar në mungesë duhet të informohen se kanë të drejtë të kundërshtojnë vendimin kundër tyre, dhe kanë të drejtën për t’u rigjykuar ose për të pasur ndonjë mjet tjetër ankimor.</a:t>
            </a:r>
          </a:p>
          <a:p>
            <a:pPr marL="457200" indent="-457200" algn="just">
              <a:defRPr/>
            </a:pPr>
            <a:endParaRPr lang="en-CA" sz="1600" b="1" dirty="0">
              <a:solidFill>
                <a:srgbClr val="002060"/>
              </a:solidFill>
              <a:latin typeface="Times New Roman" pitchFamily="18" charset="0"/>
              <a:cs typeface="Times New Roman" pitchFamily="18" charset="0"/>
            </a:endParaRPr>
          </a:p>
          <a:p>
            <a:pPr marL="457200" indent="-45720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 bazë të direktivës, “Shtetet Anëtare duhet të garantojnë që, kur të dyshuarit ose të pandehurit nuk janë të pranishëm në gjykimin e tyre dhe kushtet e parashikuara në nenin 8 (2) nuk janë plotësuar (heqja dorë në mënyrë të informuar nga e drejta për të qenë i pranishëm në gjykim ose i fshihet drejtësisë, shënimi im), ata kanë të drejtën e një gjykimi të ri ose të një mjeti tjetër ankimor, i cili lejon një përcaktim të ri të themelit të çështjes, duke përfshirë ekzaminimin e provave të reja dhe që mund të çojnë në ndryshimin e vendimit origjinal.</a:t>
            </a:r>
          </a:p>
          <a:p>
            <a:pPr marL="457200" indent="-457200" algn="just">
              <a:buFont typeface="Wingdings" panose="05000000000000000000" pitchFamily="2" charset="2"/>
              <a:buChar char="q"/>
              <a:defRPr/>
            </a:pPr>
            <a:endParaRPr lang="de-DE" sz="1600" b="1" dirty="0">
              <a:solidFill>
                <a:srgbClr val="002060"/>
              </a:solidFill>
            </a:endParaRPr>
          </a:p>
          <a:p>
            <a:pPr algn="just">
              <a:defRPr/>
            </a:pPr>
            <a:endParaRPr lang="de-DE" sz="1600" b="1" dirty="0">
              <a:solidFill>
                <a:srgbClr val="002060"/>
              </a:solidFill>
            </a:endParaRPr>
          </a:p>
          <a:p>
            <a:pPr marL="457200" indent="-457200" algn="just">
              <a:buFont typeface="Wingdings" panose="05000000000000000000" pitchFamily="2" charset="2"/>
              <a:buChar char="q"/>
              <a:defRPr/>
            </a:pPr>
            <a:endParaRPr lang="de-DE" sz="1600" b="1" dirty="0">
              <a:solidFill>
                <a:srgbClr val="002060"/>
              </a:solidFill>
            </a:endParaRPr>
          </a:p>
          <a:p>
            <a:pPr marL="457200" indent="-457200" algn="just">
              <a:buFont typeface="Wingdings" panose="05000000000000000000" pitchFamily="2" charset="2"/>
              <a:buChar char="q"/>
              <a:defRPr/>
            </a:pPr>
            <a:endParaRPr lang="de-DE" sz="1600" b="1" dirty="0">
              <a:solidFill>
                <a:srgbClr val="002060"/>
              </a:solidFill>
            </a:endParaRPr>
          </a:p>
          <a:p>
            <a:pPr>
              <a:defRPr/>
            </a:pPr>
            <a:r>
              <a:rPr lang="sq-AL" sz="1600" b="1" dirty="0">
                <a:solidFill>
                  <a:srgbClr val="002060"/>
                </a:solidFill>
              </a:rPr>
              <a:t> </a:t>
            </a:r>
            <a:endParaRPr lang="en-US" sz="1600" b="1" dirty="0">
              <a:solidFill>
                <a:srgbClr val="002060"/>
              </a:solidFill>
            </a:endParaRPr>
          </a:p>
          <a:p>
            <a:pPr marL="457200" indent="-457200" algn="just">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15366" name="Rectangle 10">
            <a:extLst>
              <a:ext uri="{FF2B5EF4-FFF2-40B4-BE49-F238E27FC236}">
                <a16:creationId xmlns:a16="http://schemas.microsoft.com/office/drawing/2014/main" id="{81EB4083-3442-506E-2F84-005452155E94}"/>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2">
            <a:extLst>
              <a:ext uri="{FF2B5EF4-FFF2-40B4-BE49-F238E27FC236}">
                <a16:creationId xmlns:a16="http://schemas.microsoft.com/office/drawing/2014/main" id="{612C899F-CB0B-7A35-9B12-9A0484C6D989}"/>
              </a:ext>
            </a:extLst>
          </p:cNvPr>
          <p:cNvGrpSpPr>
            <a:grpSpLocks/>
          </p:cNvGrpSpPr>
          <p:nvPr/>
        </p:nvGrpSpPr>
        <p:grpSpPr bwMode="auto">
          <a:xfrm>
            <a:off x="382588" y="0"/>
            <a:ext cx="8761412" cy="584200"/>
            <a:chOff x="241" y="0"/>
            <a:chExt cx="5565" cy="408"/>
          </a:xfrm>
        </p:grpSpPr>
        <p:sp>
          <p:nvSpPr>
            <p:cNvPr id="16391" name="Rectangle 3">
              <a:extLst>
                <a:ext uri="{FF2B5EF4-FFF2-40B4-BE49-F238E27FC236}">
                  <a16:creationId xmlns:a16="http://schemas.microsoft.com/office/drawing/2014/main" id="{3F219B3D-6492-D2DD-6E17-6BBAB3C1880D}"/>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6392" name="Rectangle 4">
              <a:extLst>
                <a:ext uri="{FF2B5EF4-FFF2-40B4-BE49-F238E27FC236}">
                  <a16:creationId xmlns:a16="http://schemas.microsoft.com/office/drawing/2014/main" id="{679DC4E2-FB10-72C3-5978-53A358BD14A4}"/>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6393" name="Rectangle 5">
              <a:extLst>
                <a:ext uri="{FF2B5EF4-FFF2-40B4-BE49-F238E27FC236}">
                  <a16:creationId xmlns:a16="http://schemas.microsoft.com/office/drawing/2014/main" id="{21D6261B-9123-CA19-1FBB-9324001EBE5C}"/>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6394" name="Rectangle 6">
              <a:extLst>
                <a:ext uri="{FF2B5EF4-FFF2-40B4-BE49-F238E27FC236}">
                  <a16:creationId xmlns:a16="http://schemas.microsoft.com/office/drawing/2014/main" id="{F200E5F7-C73E-5F48-731E-C8975BA95809}"/>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6387" name="Rectangle 7">
            <a:extLst>
              <a:ext uri="{FF2B5EF4-FFF2-40B4-BE49-F238E27FC236}">
                <a16:creationId xmlns:a16="http://schemas.microsoft.com/office/drawing/2014/main" id="{CBDC7378-8CA6-92ED-B350-8F9972DE575B}"/>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6388" name="Rectangle 8">
            <a:extLst>
              <a:ext uri="{FF2B5EF4-FFF2-40B4-BE49-F238E27FC236}">
                <a16:creationId xmlns:a16="http://schemas.microsoft.com/office/drawing/2014/main" id="{78394D7E-F52E-97E1-0CB1-353B9EFA3BBC}"/>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D4C33585-D9ED-6506-37D9-7CEA43D060AD}"/>
              </a:ext>
            </a:extLst>
          </p:cNvPr>
          <p:cNvSpPr>
            <a:spLocks noChangeArrowheads="1"/>
          </p:cNvSpPr>
          <p:nvPr/>
        </p:nvSpPr>
        <p:spPr bwMode="auto">
          <a:xfrm>
            <a:off x="258763" y="0"/>
            <a:ext cx="8767762" cy="501650"/>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defRPr/>
            </a:pPr>
            <a:endParaRPr lang="de-DE" sz="1600" dirty="0"/>
          </a:p>
          <a:p>
            <a:pPr>
              <a:defRPr/>
            </a:pPr>
            <a:endParaRPr lang="de-DE" sz="1600" dirty="0"/>
          </a:p>
          <a:p>
            <a:pPr marL="285750" indent="-285750">
              <a:buFont typeface="Wingdings" panose="05000000000000000000" pitchFamily="2" charset="2"/>
              <a:buChar char="q"/>
              <a:defRPr/>
            </a:pPr>
            <a:endParaRPr lang="de-DE" sz="1600" dirty="0"/>
          </a:p>
          <a:p>
            <a:pPr marL="285750" indent="-285750">
              <a:defRPr/>
            </a:pPr>
            <a:endParaRPr lang="de-DE" sz="1600" dirty="0"/>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Parimet e përfshira në KEDNJ, siç interpretohet nga Gjykata e Strasburgut, përbëjnë kritere interpretimi - të orientuara në mënyrë konvencionale - me anë të të cilave gjykatësi kombëtar duhet të orinetohet.</a:t>
            </a:r>
          </a:p>
          <a:p>
            <a:pPr marL="285750" indent="-285750" algn="just">
              <a:buFont typeface="Wingdings" panose="05000000000000000000" pitchFamily="2" charset="2"/>
              <a:buChar char="q"/>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Arti. 6 i Konventës Evropiane për Mbrojtjen e të Drejtave të Njeriut, siç interpretohet nga GJEDNJ, një parametër interpretues që duhet të drejtojë gjyqtarët e brendshëm në zbatimin e disiplinës mbi mungesën.</a:t>
            </a: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en-US" sz="1600" b="1" dirty="0">
                <a:solidFill>
                  <a:srgbClr val="002060"/>
                </a:solidFill>
                <a:latin typeface="Times New Roman" pitchFamily="18" charset="0"/>
                <a:cs typeface="Times New Roman" pitchFamily="18" charset="0"/>
              </a:rPr>
              <a:t>A</a:t>
            </a:r>
            <a:r>
              <a:rPr lang="de-DE" sz="1600" b="1" dirty="0">
                <a:solidFill>
                  <a:srgbClr val="002060"/>
                </a:solidFill>
                <a:latin typeface="Times New Roman" pitchFamily="18" charset="0"/>
                <a:cs typeface="Times New Roman" pitchFamily="18" charset="0"/>
              </a:rPr>
              <a:t>rti. 8 të Direktivës nr. 2016/243 të Parlamentit Evropian dhe të Këshillit i cili vendos detyrimet specifike të mëposhtme për Shtetet Anëtare, në mënyrë që të garantojë vendime të drejta dhe të pajtueshme me të drejtën e mbrojtjes:</a:t>
            </a:r>
          </a:p>
          <a:p>
            <a:pPr marL="285750" indent="-285750" algn="just">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itchFamily="2" charset="2"/>
              <a:buChar char="Ø"/>
              <a:defRPr/>
            </a:pPr>
            <a:r>
              <a:rPr lang="de-DE" sz="1600" b="1" dirty="0">
                <a:solidFill>
                  <a:srgbClr val="002060"/>
                </a:solidFill>
                <a:latin typeface="Times New Roman" pitchFamily="18" charset="0"/>
                <a:cs typeface="Times New Roman" pitchFamily="18" charset="0"/>
              </a:rPr>
              <a:t>të sigurojë të drejtën e të akuzuarit për të qenë i pranishëm në gjykim, gjithashtu duke kryer kontrolle të sakta të të akuzuarit për të garantuar paraqitjen e tij;</a:t>
            </a:r>
            <a:endParaRPr lang="en-US" sz="1600" b="1" dirty="0">
              <a:solidFill>
                <a:srgbClr val="002060"/>
              </a:solidFill>
              <a:latin typeface="Times New Roman" pitchFamily="18" charset="0"/>
              <a:cs typeface="Times New Roman" pitchFamily="18" charset="0"/>
            </a:endParaRPr>
          </a:p>
          <a:p>
            <a:pPr marL="285750" indent="-285750" algn="just">
              <a:buFont typeface="Wingdings" pitchFamily="2" charset="2"/>
              <a:buChar char="Ø"/>
              <a:defRPr/>
            </a:pPr>
            <a:r>
              <a:rPr lang="de-DE" sz="1600" b="1" dirty="0">
                <a:solidFill>
                  <a:srgbClr val="002060"/>
                </a:solidFill>
                <a:latin typeface="Times New Roman" pitchFamily="18" charset="0"/>
                <a:cs typeface="Times New Roman" pitchFamily="18" charset="0"/>
              </a:rPr>
              <a:t>informojë të dyshuarin ose personin e akuzuar në një kohë të përshtatshme për gjykimin dhe për pasojat e mosparaqitjes;</a:t>
            </a:r>
            <a:endParaRPr lang="en-US" sz="1600" b="1" dirty="0">
              <a:solidFill>
                <a:srgbClr val="002060"/>
              </a:solidFill>
              <a:latin typeface="Times New Roman" pitchFamily="18" charset="0"/>
              <a:cs typeface="Times New Roman" pitchFamily="18" charset="0"/>
            </a:endParaRPr>
          </a:p>
          <a:p>
            <a:pPr marL="285750" indent="-285750" algn="just">
              <a:buFont typeface="Wingdings" pitchFamily="2" charset="2"/>
              <a:buChar char="Ø"/>
              <a:defRPr/>
            </a:pPr>
            <a:r>
              <a:rPr lang="de-DE" sz="1600" b="1" dirty="0">
                <a:solidFill>
                  <a:srgbClr val="002060"/>
                </a:solidFill>
                <a:latin typeface="Times New Roman" pitchFamily="18" charset="0"/>
                <a:cs typeface="Times New Roman" pitchFamily="18" charset="0"/>
              </a:rPr>
              <a:t>të sigurojë ndihmën e një të avokati të besuar ose zyrtar për të akuzuarin;</a:t>
            </a:r>
            <a:endParaRPr lang="en-US" sz="1600" b="1" dirty="0">
              <a:solidFill>
                <a:srgbClr val="002060"/>
              </a:solidFill>
              <a:latin typeface="Times New Roman" pitchFamily="18" charset="0"/>
              <a:cs typeface="Times New Roman" pitchFamily="18" charset="0"/>
            </a:endParaRPr>
          </a:p>
          <a:p>
            <a:pPr marL="285750" indent="-285750" algn="just">
              <a:buFont typeface="Wingdings" pitchFamily="2" charset="2"/>
              <a:buChar char="Ø"/>
              <a:defRPr/>
            </a:pPr>
            <a:r>
              <a:rPr lang="de-DE" sz="1600" b="1" dirty="0">
                <a:solidFill>
                  <a:srgbClr val="002060"/>
                </a:solidFill>
                <a:latin typeface="Times New Roman" pitchFamily="18" charset="0"/>
                <a:cs typeface="Times New Roman" pitchFamily="18" charset="0"/>
              </a:rPr>
              <a:t>në rastin e një gjykimi të kryer në mungesë, i akuzuari duhet të informohet për përmbajtjen e vendimit, për të drejtën e ankimit dhe për të drejtën për një gjykim të ri.</a:t>
            </a:r>
          </a:p>
          <a:p>
            <a:pPr marL="285750" indent="-285750" algn="just">
              <a:defRPr/>
            </a:pPr>
            <a:endParaRPr lang="de-DE" sz="1600" b="1" dirty="0">
              <a:solidFill>
                <a:srgbClr val="002060"/>
              </a:solidFill>
              <a:latin typeface="Times New Roman" pitchFamily="18" charset="0"/>
              <a:cs typeface="Times New Roman" pitchFamily="18" charset="0"/>
            </a:endParaRPr>
          </a:p>
          <a:p>
            <a:pPr>
              <a:defRPr/>
            </a:pPr>
            <a:endParaRPr lang="de-DE" sz="1800" b="1" dirty="0"/>
          </a:p>
          <a:p>
            <a:pPr>
              <a:defRPr/>
            </a:pPr>
            <a:endParaRPr lang="en-US" sz="1800" b="1" dirty="0"/>
          </a:p>
        </p:txBody>
      </p:sp>
      <p:sp>
        <p:nvSpPr>
          <p:cNvPr id="16390" name="Rectangle 10">
            <a:extLst>
              <a:ext uri="{FF2B5EF4-FFF2-40B4-BE49-F238E27FC236}">
                <a16:creationId xmlns:a16="http://schemas.microsoft.com/office/drawing/2014/main" id="{45A24B2A-56D7-848D-AF94-2051D1D842FE}"/>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a:extLst>
              <a:ext uri="{FF2B5EF4-FFF2-40B4-BE49-F238E27FC236}">
                <a16:creationId xmlns:a16="http://schemas.microsoft.com/office/drawing/2014/main" id="{CD0FA2D9-7E6A-F270-D646-E5668A1509CF}"/>
              </a:ext>
            </a:extLst>
          </p:cNvPr>
          <p:cNvGrpSpPr>
            <a:grpSpLocks/>
          </p:cNvGrpSpPr>
          <p:nvPr/>
        </p:nvGrpSpPr>
        <p:grpSpPr bwMode="auto">
          <a:xfrm>
            <a:off x="382588" y="0"/>
            <a:ext cx="8761412" cy="584200"/>
            <a:chOff x="241" y="0"/>
            <a:chExt cx="5565" cy="408"/>
          </a:xfrm>
        </p:grpSpPr>
        <p:sp>
          <p:nvSpPr>
            <p:cNvPr id="17415" name="Rectangle 3">
              <a:extLst>
                <a:ext uri="{FF2B5EF4-FFF2-40B4-BE49-F238E27FC236}">
                  <a16:creationId xmlns:a16="http://schemas.microsoft.com/office/drawing/2014/main" id="{88D4B267-F1DD-ECC2-FBF8-824B6492284D}"/>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7416" name="Rectangle 4">
              <a:extLst>
                <a:ext uri="{FF2B5EF4-FFF2-40B4-BE49-F238E27FC236}">
                  <a16:creationId xmlns:a16="http://schemas.microsoft.com/office/drawing/2014/main" id="{2BD1F31E-00FF-51EB-0794-75168D2BD401}"/>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7417" name="Rectangle 5">
              <a:extLst>
                <a:ext uri="{FF2B5EF4-FFF2-40B4-BE49-F238E27FC236}">
                  <a16:creationId xmlns:a16="http://schemas.microsoft.com/office/drawing/2014/main" id="{A8591B62-C9C3-66BE-00F3-2A0D9DFD4187}"/>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7418" name="Rectangle 6">
              <a:extLst>
                <a:ext uri="{FF2B5EF4-FFF2-40B4-BE49-F238E27FC236}">
                  <a16:creationId xmlns:a16="http://schemas.microsoft.com/office/drawing/2014/main" id="{9F4224CB-6A72-95E9-1897-CC44165C5482}"/>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7411" name="Rectangle 7">
            <a:extLst>
              <a:ext uri="{FF2B5EF4-FFF2-40B4-BE49-F238E27FC236}">
                <a16:creationId xmlns:a16="http://schemas.microsoft.com/office/drawing/2014/main" id="{13E3E084-7C86-196F-B2C4-5C465532EB64}"/>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7412" name="Rectangle 8">
            <a:extLst>
              <a:ext uri="{FF2B5EF4-FFF2-40B4-BE49-F238E27FC236}">
                <a16:creationId xmlns:a16="http://schemas.microsoft.com/office/drawing/2014/main" id="{7C3DAED7-249D-E6CB-0C7A-B400FB18CBF3}"/>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B47F3C90-8170-BB83-02C3-767286A38A8E}"/>
              </a:ext>
            </a:extLst>
          </p:cNvPr>
          <p:cNvSpPr>
            <a:spLocks noChangeArrowheads="1"/>
          </p:cNvSpPr>
          <p:nvPr/>
        </p:nvSpPr>
        <p:spPr bwMode="auto">
          <a:xfrm>
            <a:off x="382588" y="354013"/>
            <a:ext cx="8643937" cy="334962"/>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defRPr/>
            </a:pPr>
            <a:endParaRPr lang="de-DE" sz="1800" b="1" dirty="0"/>
          </a:p>
          <a:p>
            <a:pPr>
              <a:defRPr/>
            </a:pPr>
            <a:endParaRPr lang="de-DE" sz="1800" b="1" dirty="0"/>
          </a:p>
          <a:p>
            <a:pPr marL="285750" indent="-285750" algn="just">
              <a:buFont typeface="Wingdings" panose="05000000000000000000" pitchFamily="2" charset="2"/>
              <a:buChar char="q"/>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Arti. 9 i Direktivës përcakton të drejtën e të akuzuarit për një rigjykim ose për një mjet tjetër të mjetit juridik, i cili lejon rishikimin e meritave të çështjes, përfshirë ekzaminimin e provave të reja. </a:t>
            </a:r>
          </a:p>
          <a:p>
            <a:pPr marL="285750" indent="-285750" algn="just">
              <a:buFont typeface="Wingdings" panose="05000000000000000000" pitchFamily="2" charset="2"/>
              <a:buChar char="q"/>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Kjo mund të çojë në ndryshimin e vendimit fillestar në rast se të drejtat e informacionit dhe pamja e lidhur me të, në përputhje me nenin. </a:t>
            </a:r>
          </a:p>
          <a:p>
            <a:pPr marL="285750" indent="-285750" algn="just">
              <a:buFont typeface="Wingdings" panose="05000000000000000000" pitchFamily="2" charset="2"/>
              <a:buChar char="q"/>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Nga formulimi i qartë i këtyre dispozitave është e qartë se sistemi Euro-unitar gjithashtu kërkon njohuri të caktuara të gjykimit kundër të akuzuarit.</a:t>
            </a:r>
          </a:p>
          <a:p>
            <a:pPr marL="285750" indent="-285750" algn="just">
              <a:buFont typeface="Wingdings" panose="05000000000000000000" pitchFamily="2" charset="2"/>
              <a:buChar char="q"/>
              <a:defRPr/>
            </a:pPr>
            <a:endParaRPr lang="de-DE"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de-DE" sz="1600" b="1" dirty="0">
                <a:solidFill>
                  <a:srgbClr val="002060"/>
                </a:solidFill>
                <a:latin typeface="Times New Roman" pitchFamily="18" charset="0"/>
                <a:cs typeface="Times New Roman" pitchFamily="18" charset="0"/>
              </a:rPr>
              <a:t>Kjo duke u kujdesur për të siguruar rinovimin e gjykimit në rast se i akuzuari nuk ka marrë dijeni për gjykimin dhe përmbajtjen e akuzës ndaj tij.</a:t>
            </a: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endParaRPr lang="en-US" sz="1800" b="1" dirty="0">
              <a:solidFill>
                <a:srgbClr val="002060"/>
              </a:solidFill>
            </a:endParaRPr>
          </a:p>
        </p:txBody>
      </p:sp>
      <p:sp>
        <p:nvSpPr>
          <p:cNvPr id="17414" name="Rectangle 10">
            <a:extLst>
              <a:ext uri="{FF2B5EF4-FFF2-40B4-BE49-F238E27FC236}">
                <a16:creationId xmlns:a16="http://schemas.microsoft.com/office/drawing/2014/main" id="{19C2319B-5640-12DB-9810-19DE83939407}"/>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
            <a:extLst>
              <a:ext uri="{FF2B5EF4-FFF2-40B4-BE49-F238E27FC236}">
                <a16:creationId xmlns:a16="http://schemas.microsoft.com/office/drawing/2014/main" id="{2DE07DC5-C9CE-F591-F070-FAD208B36FB4}"/>
              </a:ext>
            </a:extLst>
          </p:cNvPr>
          <p:cNvGrpSpPr>
            <a:grpSpLocks/>
          </p:cNvGrpSpPr>
          <p:nvPr/>
        </p:nvGrpSpPr>
        <p:grpSpPr bwMode="auto">
          <a:xfrm>
            <a:off x="382588" y="215900"/>
            <a:ext cx="8761412" cy="688975"/>
            <a:chOff x="241" y="0"/>
            <a:chExt cx="5565" cy="408"/>
          </a:xfrm>
        </p:grpSpPr>
        <p:sp>
          <p:nvSpPr>
            <p:cNvPr id="18439" name="Rectangle 3">
              <a:extLst>
                <a:ext uri="{FF2B5EF4-FFF2-40B4-BE49-F238E27FC236}">
                  <a16:creationId xmlns:a16="http://schemas.microsoft.com/office/drawing/2014/main" id="{66415653-B9BA-831A-D62D-D9CAC1CFAF1F}"/>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8440" name="Rectangle 4">
              <a:extLst>
                <a:ext uri="{FF2B5EF4-FFF2-40B4-BE49-F238E27FC236}">
                  <a16:creationId xmlns:a16="http://schemas.microsoft.com/office/drawing/2014/main" id="{C14A1C0F-518D-A9F3-B6A9-D38FAA41356E}"/>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8441" name="Rectangle 5">
              <a:extLst>
                <a:ext uri="{FF2B5EF4-FFF2-40B4-BE49-F238E27FC236}">
                  <a16:creationId xmlns:a16="http://schemas.microsoft.com/office/drawing/2014/main" id="{DA225277-8850-730C-2092-3BCB3917E6CD}"/>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8442" name="Rectangle 6">
              <a:extLst>
                <a:ext uri="{FF2B5EF4-FFF2-40B4-BE49-F238E27FC236}">
                  <a16:creationId xmlns:a16="http://schemas.microsoft.com/office/drawing/2014/main" id="{83CC6776-EC3D-4137-E191-9071878FF446}"/>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8435" name="Rectangle 7">
            <a:extLst>
              <a:ext uri="{FF2B5EF4-FFF2-40B4-BE49-F238E27FC236}">
                <a16:creationId xmlns:a16="http://schemas.microsoft.com/office/drawing/2014/main" id="{4DCC7664-2AC4-171F-82CD-DFA83E2CF2C6}"/>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8436" name="Rectangle 8">
            <a:extLst>
              <a:ext uri="{FF2B5EF4-FFF2-40B4-BE49-F238E27FC236}">
                <a16:creationId xmlns:a16="http://schemas.microsoft.com/office/drawing/2014/main" id="{8D400B17-672C-BBF6-4C0C-AFC003E702D5}"/>
              </a:ext>
            </a:extLst>
          </p:cNvPr>
          <p:cNvSpPr>
            <a:spLocks noChangeArrowheads="1"/>
          </p:cNvSpPr>
          <p:nvPr/>
        </p:nvSpPr>
        <p:spPr bwMode="auto">
          <a:xfrm>
            <a:off x="650875" y="938213"/>
            <a:ext cx="8010525"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lnSpc>
                <a:spcPct val="110000"/>
              </a:lnSpc>
            </a:pPr>
            <a:br>
              <a:rPr lang="en-GB" altLang="en-US" sz="2000" b="1" u="sng">
                <a:latin typeface="Helvetica" panose="020B0604020202020204" pitchFamily="34" charset="0"/>
              </a:rPr>
            </a:br>
            <a:br>
              <a:rPr lang="en-GB" altLang="en-US" sz="2000" b="1" u="sng">
                <a:latin typeface="Helvetica" panose="020B0604020202020204" pitchFamily="34" charset="0"/>
              </a:rPr>
            </a:br>
            <a:br>
              <a:rPr lang="de-DE" altLang="en-US" sz="4200">
                <a:solidFill>
                  <a:schemeClr val="tx2"/>
                </a:solidFill>
                <a:latin typeface="Helvetica" panose="020B0604020202020204" pitchFamily="34" charset="0"/>
              </a:rPr>
            </a:br>
            <a:endParaRPr lang="de-DE" altLang="en-US" sz="1600" b="1">
              <a:latin typeface="Helvetica" panose="020B0604020202020204" pitchFamily="34" charset="0"/>
            </a:endParaRPr>
          </a:p>
        </p:txBody>
      </p:sp>
      <p:sp>
        <p:nvSpPr>
          <p:cNvPr id="11269" name="Rectangle 9">
            <a:extLst>
              <a:ext uri="{FF2B5EF4-FFF2-40B4-BE49-F238E27FC236}">
                <a16:creationId xmlns:a16="http://schemas.microsoft.com/office/drawing/2014/main" id="{6CCA09F9-1A75-5FA5-E6C5-282985A3302E}"/>
              </a:ext>
            </a:extLst>
          </p:cNvPr>
          <p:cNvSpPr>
            <a:spLocks noChangeArrowheads="1"/>
          </p:cNvSpPr>
          <p:nvPr/>
        </p:nvSpPr>
        <p:spPr bwMode="auto">
          <a:xfrm>
            <a:off x="382588" y="87313"/>
            <a:ext cx="8561387" cy="66992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defRPr/>
            </a:pPr>
            <a:endParaRPr lang="de-DE" sz="1800" b="1" dirty="0"/>
          </a:p>
          <a:p>
            <a:pPr marL="285750" indent="-285750" algn="ctr">
              <a:defRPr/>
            </a:pPr>
            <a:r>
              <a:rPr lang="en-US" sz="1600" b="1" dirty="0">
                <a:solidFill>
                  <a:srgbClr val="002060"/>
                </a:solidFill>
                <a:latin typeface="Times New Roman" pitchFamily="18" charset="0"/>
                <a:cs typeface="Times New Roman" pitchFamily="18" charset="0"/>
              </a:rPr>
              <a:t>RASTE TË TJERA TË MOSEKZEKUTIMIT TË UEN-SË</a:t>
            </a:r>
          </a:p>
          <a:p>
            <a:pPr marL="285750" indent="-285750" algn="just">
              <a:defRPr/>
            </a:pPr>
            <a:r>
              <a:rPr lang="en-US" sz="1800" dirty="0"/>
              <a:t> </a:t>
            </a: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a:t>
            </a:r>
            <a:r>
              <a:rPr lang="en-US" sz="1600" b="1" dirty="0">
                <a:solidFill>
                  <a:srgbClr val="002060"/>
                </a:solidFill>
                <a:latin typeface="Times New Roman" pitchFamily="18" charset="0"/>
                <a:cs typeface="Times New Roman" pitchFamily="18" charset="0"/>
              </a:rPr>
              <a:t> </a:t>
            </a:r>
            <a:r>
              <a:rPr lang="sq-AL" sz="1600" b="1" dirty="0">
                <a:solidFill>
                  <a:srgbClr val="002060"/>
                </a:solidFill>
                <a:latin typeface="Times New Roman" pitchFamily="18" charset="0"/>
                <a:cs typeface="Times New Roman" pitchFamily="18" charset="0"/>
              </a:rPr>
              <a:t>preambulën e vendimit kuadër: Asnjë person nuk duhet të kthehet, të dëbohet ose të ekstradohet drejt një shteti ku ekziston një rrezik serioz që ai t'i nënshtrohet</a:t>
            </a:r>
            <a:r>
              <a:rPr lang="en-US" sz="1600" b="1" dirty="0">
                <a:solidFill>
                  <a:srgbClr val="002060"/>
                </a:solidFill>
                <a:latin typeface="Times New Roman" pitchFamily="18" charset="0"/>
                <a:cs typeface="Times New Roman" pitchFamily="18" charset="0"/>
              </a:rPr>
              <a:t>…</a:t>
            </a:r>
            <a:r>
              <a:rPr lang="sq-AL" sz="1600" b="1" dirty="0">
                <a:solidFill>
                  <a:srgbClr val="002060"/>
                </a:solidFill>
                <a:latin typeface="Times New Roman" pitchFamily="18" charset="0"/>
                <a:cs typeface="Times New Roman" pitchFamily="18" charset="0"/>
              </a:rPr>
              <a:t>ose trajtimeve të tjera çnjerëzore ose poshtëruese.</a:t>
            </a:r>
            <a:endParaRPr lang="en-US" sz="1600" b="1" dirty="0">
              <a:solidFill>
                <a:srgbClr val="002060"/>
              </a:solidFill>
              <a:latin typeface="Times New Roman" pitchFamily="18" charset="0"/>
              <a:cs typeface="Times New Roman" pitchFamily="18" charset="0"/>
            </a:endParaRPr>
          </a:p>
          <a:p>
            <a:pPr marL="285750" indent="-285750" algn="just">
              <a:defRPr/>
            </a:pPr>
            <a:endParaRPr lang="en-US" sz="1600" b="1" dirty="0">
              <a:solidFill>
                <a:srgbClr val="002060"/>
              </a:solidFill>
              <a:latin typeface="Times New Roman" pitchFamily="18" charset="0"/>
              <a:cs typeface="Times New Roman" pitchFamily="18" charset="0"/>
            </a:endParaRPr>
          </a:p>
          <a:p>
            <a:pPr marL="285750" indent="-285750" algn="just">
              <a:buFont typeface="Wingdings" panose="05000000000000000000" pitchFamily="2" charset="2"/>
              <a:buChar char="q"/>
              <a:defRPr/>
            </a:pPr>
            <a:r>
              <a:rPr lang="sq-AL" sz="1600" b="1" dirty="0">
                <a:solidFill>
                  <a:srgbClr val="002060"/>
                </a:solidFill>
                <a:latin typeface="Times New Roman" pitchFamily="18" charset="0"/>
                <a:cs typeface="Times New Roman" pitchFamily="18" charset="0"/>
              </a:rPr>
              <a:t>Në çështjen </a:t>
            </a:r>
            <a:r>
              <a:rPr lang="en-US" sz="1600" b="1" dirty="0">
                <a:solidFill>
                  <a:srgbClr val="002060"/>
                </a:solidFill>
                <a:latin typeface="Times New Roman" pitchFamily="18" charset="0"/>
                <a:cs typeface="Times New Roman" pitchFamily="18" charset="0"/>
              </a:rPr>
              <a:t>Nr. C-220/18 PPU, </a:t>
            </a:r>
            <a:r>
              <a:rPr lang="sq-AL" sz="1600" b="1" dirty="0">
                <a:solidFill>
                  <a:srgbClr val="002060"/>
                </a:solidFill>
                <a:latin typeface="Times New Roman" pitchFamily="18" charset="0"/>
                <a:cs typeface="Times New Roman" pitchFamily="18" charset="0"/>
              </a:rPr>
              <a:t>datë 25.07.2018 GJED është shprehur se: </a:t>
            </a:r>
            <a:r>
              <a:rPr lang="sq-AL" sz="1600" b="1" i="1" dirty="0">
                <a:solidFill>
                  <a:srgbClr val="002060"/>
                </a:solidFill>
                <a:latin typeface="Times New Roman" pitchFamily="18" charset="0"/>
                <a:cs typeface="Times New Roman" pitchFamily="18" charset="0"/>
              </a:rPr>
              <a:t>“Neni 1(3), Neni 5 dhe Neni 6(1) i Vendimit Kuadër të Këshillit </a:t>
            </a:r>
            <a:r>
              <a:rPr lang="en-US" sz="1600" b="1" i="1" dirty="0">
                <a:solidFill>
                  <a:srgbClr val="002060"/>
                </a:solidFill>
                <a:latin typeface="Times New Roman" pitchFamily="18" charset="0"/>
                <a:cs typeface="Times New Roman" pitchFamily="18" charset="0"/>
              </a:rPr>
              <a:t>2002/584/JHA, </a:t>
            </a:r>
            <a:r>
              <a:rPr lang="sq-AL" sz="1600" b="1" i="1" dirty="0">
                <a:solidFill>
                  <a:srgbClr val="002060"/>
                </a:solidFill>
                <a:latin typeface="Times New Roman" pitchFamily="18" charset="0"/>
                <a:cs typeface="Times New Roman" pitchFamily="18" charset="0"/>
              </a:rPr>
              <a:t>i ndryshuar me Vendimin Kuadër të Këshillit 2009/299/JHA, duhet të interpretohet në kuptimin se kur autoriteti gjyqësor ekzekutues ka informacion që tregon të ketë mangësi në kushtet e paraburgimit në burgjet e</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shteti</a:t>
            </a:r>
            <a:r>
              <a:rPr lang="en-US" sz="1600" b="1" i="1" dirty="0">
                <a:solidFill>
                  <a:srgbClr val="002060"/>
                </a:solidFill>
                <a:latin typeface="Times New Roman" pitchFamily="18" charset="0"/>
                <a:cs typeface="Times New Roman" pitchFamily="18" charset="0"/>
              </a:rPr>
              <a:t>t</a:t>
            </a:r>
            <a:r>
              <a:rPr lang="sq-AL" sz="1600" b="1" i="1" dirty="0">
                <a:solidFill>
                  <a:srgbClr val="002060"/>
                </a:solidFill>
                <a:latin typeface="Times New Roman" pitchFamily="18" charset="0"/>
                <a:cs typeface="Times New Roman" pitchFamily="18" charset="0"/>
              </a:rPr>
              <a:t> anëtar lëshues, saktësia e të cilit duhet të verifikohet nga gjykata referuese në dritën e të gjitha të dhënave të përditësuara në dispozicion</a:t>
            </a:r>
            <a:r>
              <a:rPr lang="en-US" sz="1600" b="1" i="1" dirty="0">
                <a:solidFill>
                  <a:srgbClr val="002060"/>
                </a:solidFill>
                <a:latin typeface="Times New Roman" pitchFamily="18" charset="0"/>
                <a:cs typeface="Times New Roman" pitchFamily="18" charset="0"/>
              </a:rPr>
              <a:t>, UEN-</a:t>
            </a:r>
            <a:r>
              <a:rPr lang="en-US" sz="1600" b="1" i="1" dirty="0" err="1">
                <a:solidFill>
                  <a:srgbClr val="002060"/>
                </a:solidFill>
                <a:latin typeface="Times New Roman" pitchFamily="18" charset="0"/>
                <a:cs typeface="Times New Roman" pitchFamily="18" charset="0"/>
              </a:rPr>
              <a:t>ja</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nuk ekzekutohet. </a:t>
            </a:r>
            <a:r>
              <a:rPr lang="en-US" sz="1600" b="1" i="1" dirty="0">
                <a:solidFill>
                  <a:srgbClr val="002060"/>
                </a:solidFill>
                <a:latin typeface="Times New Roman" pitchFamily="18" charset="0"/>
                <a:cs typeface="Times New Roman" pitchFamily="18" charset="0"/>
              </a:rPr>
              <a:t>A</a:t>
            </a:r>
            <a:r>
              <a:rPr lang="sq-AL" sz="1600" b="1" i="1" dirty="0" err="1">
                <a:solidFill>
                  <a:srgbClr val="002060"/>
                </a:solidFill>
                <a:latin typeface="Times New Roman" pitchFamily="18" charset="0"/>
                <a:cs typeface="Times New Roman" pitchFamily="18" charset="0"/>
              </a:rPr>
              <a:t>utoriteti</a:t>
            </a:r>
            <a:r>
              <a:rPr lang="sq-AL" sz="1600" b="1" i="1" dirty="0">
                <a:solidFill>
                  <a:srgbClr val="002060"/>
                </a:solidFill>
                <a:latin typeface="Times New Roman" pitchFamily="18" charset="0"/>
                <a:cs typeface="Times New Roman" pitchFamily="18" charset="0"/>
              </a:rPr>
              <a:t> gjyqësor</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ekzekutues</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nuk mund të përjashtojë një rrezik real që personi në lidhje</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me të cilin është lëshuar një urdhër arresti evropian me qëllim të ekzekutimit të dënimit me burg do t'i nënshtrohen trajtimit çnjerëzor ose poshtërues në kuptim të nenit 4 të K</a:t>
            </a:r>
            <a:r>
              <a:rPr lang="en-US" sz="1600" b="1" i="1" dirty="0">
                <a:solidFill>
                  <a:srgbClr val="002060"/>
                </a:solidFill>
                <a:latin typeface="Times New Roman" pitchFamily="18" charset="0"/>
                <a:cs typeface="Times New Roman" pitchFamily="18" charset="0"/>
              </a:rPr>
              <a:t>DTHBE. A</a:t>
            </a:r>
            <a:r>
              <a:rPr lang="sq-AL" sz="1600" b="1" i="1" dirty="0" err="1">
                <a:solidFill>
                  <a:srgbClr val="002060"/>
                </a:solidFill>
                <a:latin typeface="Times New Roman" pitchFamily="18" charset="0"/>
                <a:cs typeface="Times New Roman" pitchFamily="18" charset="0"/>
              </a:rPr>
              <a:t>utoritetit</a:t>
            </a:r>
            <a:r>
              <a:rPr lang="sq-AL" sz="1600" b="1" i="1" dirty="0">
                <a:solidFill>
                  <a:srgbClr val="002060"/>
                </a:solidFill>
                <a:latin typeface="Times New Roman" pitchFamily="18" charset="0"/>
                <a:cs typeface="Times New Roman" pitchFamily="18" charset="0"/>
              </a:rPr>
              <a:t> gjyqësor ekzekutues</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i kërkohet të vlerësojë vetëm kushtet e ndalimit në</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burgjet në të cilat, sipas informacionit që disponon, ka gjasa që ai person të bëjë</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të ndalohet, duke përfshirë një bazë të përkohshme ose kalimtare</a:t>
            </a:r>
            <a:r>
              <a:rPr lang="en-US" sz="1600" b="1" i="1" dirty="0">
                <a:solidFill>
                  <a:srgbClr val="002060"/>
                </a:solidFill>
                <a:latin typeface="Times New Roman" pitchFamily="18" charset="0"/>
                <a:cs typeface="Times New Roman" pitchFamily="18" charset="0"/>
              </a:rPr>
              <a:t>. e </a:t>
            </a:r>
            <a:r>
              <a:rPr lang="en-US" sz="1600" b="1" i="1" dirty="0" err="1">
                <a:solidFill>
                  <a:srgbClr val="002060"/>
                </a:solidFill>
                <a:latin typeface="Times New Roman" pitchFamily="18" charset="0"/>
                <a:cs typeface="Times New Roman" pitchFamily="18" charset="0"/>
              </a:rPr>
              <a:t>paraburgimit</a:t>
            </a:r>
            <a:r>
              <a:rPr lang="en-US" sz="1600" b="1" i="1" dirty="0">
                <a:solidFill>
                  <a:srgbClr val="002060"/>
                </a:solidFill>
                <a:latin typeface="Times New Roman" pitchFamily="18" charset="0"/>
                <a:cs typeface="Times New Roman" pitchFamily="18" charset="0"/>
              </a:rPr>
              <a:t> </a:t>
            </a:r>
            <a:r>
              <a:rPr lang="en-US" sz="1600" b="1" i="1" dirty="0" err="1">
                <a:solidFill>
                  <a:srgbClr val="002060"/>
                </a:solidFill>
                <a:latin typeface="Times New Roman" pitchFamily="18" charset="0"/>
                <a:cs typeface="Times New Roman" pitchFamily="18" charset="0"/>
              </a:rPr>
              <a:t>të</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Autoriteti gjyqësor ekzekutues duhet të vlerësojë, për këtë qëllim, vetëm faktin dhe saktësinë kushtet personit në fjalë që janë relevante për të përcaktuar nëse ai person do të ekspozohet ndaj një rreziku </a:t>
            </a:r>
            <a:r>
              <a:rPr lang="en-US" sz="1600" b="1" i="1" dirty="0">
                <a:solidFill>
                  <a:srgbClr val="002060"/>
                </a:solidFill>
                <a:latin typeface="Times New Roman" pitchFamily="18" charset="0"/>
                <a:cs typeface="Times New Roman" pitchFamily="18" charset="0"/>
              </a:rPr>
              <a:t>real </a:t>
            </a:r>
            <a:r>
              <a:rPr lang="sq-AL" sz="1600" b="1" i="1" dirty="0">
                <a:solidFill>
                  <a:srgbClr val="002060"/>
                </a:solidFill>
                <a:latin typeface="Times New Roman" pitchFamily="18" charset="0"/>
                <a:cs typeface="Times New Roman" pitchFamily="18" charset="0"/>
              </a:rPr>
              <a:t>të trajtimit çnjerëzor ose poshtërues brenda kuptimi i nenit 4 të KDTHBE. Autoriteti gjyqësor ekzekutues mund të marrë parasysh</a:t>
            </a:r>
            <a:r>
              <a:rPr lang="en-US" sz="1600" b="1" i="1" dirty="0">
                <a:solidFill>
                  <a:srgbClr val="002060"/>
                </a:solidFill>
                <a:latin typeface="Times New Roman" pitchFamily="18" charset="0"/>
                <a:cs typeface="Times New Roman" pitchFamily="18" charset="0"/>
              </a:rPr>
              <a:t> </a:t>
            </a:r>
            <a:r>
              <a:rPr lang="sq-AL" sz="1600" b="1" i="1" dirty="0">
                <a:solidFill>
                  <a:srgbClr val="002060"/>
                </a:solidFill>
                <a:latin typeface="Times New Roman" pitchFamily="18" charset="0"/>
                <a:cs typeface="Times New Roman" pitchFamily="18" charset="0"/>
              </a:rPr>
              <a:t>informacionin e dhënë nga autoritetet e shtetit anëtar lëshues, se individi në fjalë nuk do t'i nënshtrohet trajtimeve çnjerëzore ose degraduese”</a:t>
            </a:r>
            <a:r>
              <a:rPr lang="sq-AL" sz="1600" b="1" dirty="0">
                <a:solidFill>
                  <a:srgbClr val="002060"/>
                </a:solidFill>
                <a:latin typeface="Times New Roman" pitchFamily="18" charset="0"/>
                <a:cs typeface="Times New Roman" pitchFamily="18" charset="0"/>
              </a:rPr>
              <a:t>.</a:t>
            </a:r>
          </a:p>
        </p:txBody>
      </p:sp>
      <p:sp>
        <p:nvSpPr>
          <p:cNvPr id="18438" name="Rectangle 10">
            <a:extLst>
              <a:ext uri="{FF2B5EF4-FFF2-40B4-BE49-F238E27FC236}">
                <a16:creationId xmlns:a16="http://schemas.microsoft.com/office/drawing/2014/main" id="{98877368-E3B3-BCD4-2A71-97B9D45CF192}"/>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
            <a:extLst>
              <a:ext uri="{FF2B5EF4-FFF2-40B4-BE49-F238E27FC236}">
                <a16:creationId xmlns:a16="http://schemas.microsoft.com/office/drawing/2014/main" id="{CCE97553-C513-4158-810E-B1A96D1ABEA3}"/>
              </a:ext>
            </a:extLst>
          </p:cNvPr>
          <p:cNvGrpSpPr>
            <a:grpSpLocks/>
          </p:cNvGrpSpPr>
          <p:nvPr/>
        </p:nvGrpSpPr>
        <p:grpSpPr bwMode="auto">
          <a:xfrm>
            <a:off x="382588" y="0"/>
            <a:ext cx="8761412" cy="584200"/>
            <a:chOff x="241" y="0"/>
            <a:chExt cx="5565" cy="408"/>
          </a:xfrm>
        </p:grpSpPr>
        <p:sp>
          <p:nvSpPr>
            <p:cNvPr id="19463" name="Rectangle 3">
              <a:extLst>
                <a:ext uri="{FF2B5EF4-FFF2-40B4-BE49-F238E27FC236}">
                  <a16:creationId xmlns:a16="http://schemas.microsoft.com/office/drawing/2014/main" id="{FFD0072E-ECCC-3A66-E1E4-A847CA3E8E14}"/>
                </a:ext>
              </a:extLst>
            </p:cNvPr>
            <p:cNvSpPr>
              <a:spLocks noChangeArrowheads="1"/>
            </p:cNvSpPr>
            <p:nvPr/>
          </p:nvSpPr>
          <p:spPr bwMode="auto">
            <a:xfrm>
              <a:off x="241"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9464" name="Rectangle 4">
              <a:extLst>
                <a:ext uri="{FF2B5EF4-FFF2-40B4-BE49-F238E27FC236}">
                  <a16:creationId xmlns:a16="http://schemas.microsoft.com/office/drawing/2014/main" id="{D2BCD64C-ED23-E1EE-C6A4-0E2020CF2F66}"/>
                </a:ext>
              </a:extLst>
            </p:cNvPr>
            <p:cNvSpPr>
              <a:spLocks noChangeArrowheads="1"/>
            </p:cNvSpPr>
            <p:nvPr/>
          </p:nvSpPr>
          <p:spPr bwMode="auto">
            <a:xfrm>
              <a:off x="1648"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9465" name="Rectangle 5">
              <a:extLst>
                <a:ext uri="{FF2B5EF4-FFF2-40B4-BE49-F238E27FC236}">
                  <a16:creationId xmlns:a16="http://schemas.microsoft.com/office/drawing/2014/main" id="{B89534FD-3678-EF2A-6AFF-2B572EF02F3D}"/>
                </a:ext>
              </a:extLst>
            </p:cNvPr>
            <p:cNvSpPr>
              <a:spLocks noChangeArrowheads="1"/>
            </p:cNvSpPr>
            <p:nvPr/>
          </p:nvSpPr>
          <p:spPr bwMode="auto">
            <a:xfrm>
              <a:off x="3056"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sp>
          <p:nvSpPr>
            <p:cNvPr id="19466" name="Rectangle 6">
              <a:extLst>
                <a:ext uri="{FF2B5EF4-FFF2-40B4-BE49-F238E27FC236}">
                  <a16:creationId xmlns:a16="http://schemas.microsoft.com/office/drawing/2014/main" id="{FB90FFFC-87D0-6768-B022-9D218AA6259A}"/>
                </a:ext>
              </a:extLst>
            </p:cNvPr>
            <p:cNvSpPr>
              <a:spLocks noChangeArrowheads="1"/>
            </p:cNvSpPr>
            <p:nvPr/>
          </p:nvSpPr>
          <p:spPr bwMode="auto">
            <a:xfrm>
              <a:off x="4464" y="0"/>
              <a:ext cx="1342" cy="40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endParaRPr lang="en-GB" altLang="en-US">
                <a:solidFill>
                  <a:srgbClr val="E6E0DD"/>
                </a:solidFill>
              </a:endParaRPr>
            </a:p>
          </p:txBody>
        </p:sp>
      </p:grpSp>
      <p:sp>
        <p:nvSpPr>
          <p:cNvPr id="19459" name="Rectangle 7">
            <a:extLst>
              <a:ext uri="{FF2B5EF4-FFF2-40B4-BE49-F238E27FC236}">
                <a16:creationId xmlns:a16="http://schemas.microsoft.com/office/drawing/2014/main" id="{E84F5B74-928D-52C0-A8E2-90F451B7C15C}"/>
              </a:ext>
            </a:extLst>
          </p:cNvPr>
          <p:cNvSpPr>
            <a:spLocks noChangeArrowheads="1"/>
          </p:cNvSpPr>
          <p:nvPr/>
        </p:nvSpPr>
        <p:spPr bwMode="auto">
          <a:xfrm>
            <a:off x="492125" y="61610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
        <p:nvSpPr>
          <p:cNvPr id="19460" name="Rectangle 8">
            <a:extLst>
              <a:ext uri="{FF2B5EF4-FFF2-40B4-BE49-F238E27FC236}">
                <a16:creationId xmlns:a16="http://schemas.microsoft.com/office/drawing/2014/main" id="{8DB5A019-DEC1-0382-015F-AC51711264D4}"/>
              </a:ext>
            </a:extLst>
          </p:cNvPr>
          <p:cNvSpPr>
            <a:spLocks noChangeArrowheads="1"/>
          </p:cNvSpPr>
          <p:nvPr/>
        </p:nvSpPr>
        <p:spPr bwMode="auto">
          <a:xfrm>
            <a:off x="311150" y="396875"/>
            <a:ext cx="9532938" cy="7019925"/>
          </a:xfrm>
          <a:prstGeom prst="rect">
            <a:avLst/>
          </a:prstGeom>
          <a:noFill/>
          <a:ln>
            <a:noFill/>
          </a:ln>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just" eaLnBrk="1" hangingPunct="1">
              <a:lnSpc>
                <a:spcPct val="110000"/>
              </a:lnSpc>
              <a:defRPr/>
            </a:pPr>
            <a:endParaRPr lang="en-US" sz="1600" b="1" dirty="0">
              <a:solidFill>
                <a:schemeClr val="tx2"/>
              </a:solidFill>
            </a:endParaRPr>
          </a:p>
          <a:p>
            <a:pPr algn="just" eaLnBrk="1" hangingPunct="1">
              <a:lnSpc>
                <a:spcPct val="110000"/>
              </a:lnSpc>
              <a:defRPr/>
            </a:pPr>
            <a:endParaRPr lang="en-US" sz="1600" b="1" dirty="0">
              <a:solidFill>
                <a:schemeClr val="tx2"/>
              </a:solidFill>
            </a:endParaRPr>
          </a:p>
          <a:p>
            <a:pPr algn="just" eaLnBrk="1" hangingPunct="1">
              <a:lnSpc>
                <a:spcPct val="110000"/>
              </a:lnSpc>
              <a:defRPr/>
            </a:pPr>
            <a:endParaRPr lang="en-US" sz="1600" b="1" dirty="0">
              <a:solidFill>
                <a:schemeClr val="tx2"/>
              </a:solidFill>
            </a:endParaRPr>
          </a:p>
          <a:p>
            <a:pPr algn="just" eaLnBrk="1" hangingPunct="1">
              <a:lnSpc>
                <a:spcPct val="110000"/>
              </a:lnSpc>
              <a:defRPr/>
            </a:pPr>
            <a:r>
              <a:rPr lang="en-US" sz="1600" b="1" dirty="0">
                <a:solidFill>
                  <a:schemeClr val="tx2"/>
                </a:solidFill>
              </a:rPr>
              <a:t>		</a:t>
            </a:r>
          </a:p>
          <a:p>
            <a:pPr algn="just" eaLnBrk="1" hangingPunct="1">
              <a:lnSpc>
                <a:spcPct val="110000"/>
              </a:lnSpc>
              <a:defRPr/>
            </a:pPr>
            <a:endParaRPr lang="en-US" sz="1600" b="1" dirty="0">
              <a:solidFill>
                <a:schemeClr val="tx2"/>
              </a:solidFill>
            </a:endParaRPr>
          </a:p>
          <a:p>
            <a:pPr algn="just" eaLnBrk="1" hangingPunct="1">
              <a:lnSpc>
                <a:spcPct val="110000"/>
              </a:lnSpc>
              <a:defRPr/>
            </a:pPr>
            <a:endParaRPr lang="en-US" sz="1600" b="1" dirty="0">
              <a:solidFill>
                <a:schemeClr val="tx2"/>
              </a:solidFill>
            </a:endParaRPr>
          </a:p>
          <a:p>
            <a:pPr algn="just" eaLnBrk="1" hangingPunct="1">
              <a:lnSpc>
                <a:spcPct val="110000"/>
              </a:lnSpc>
              <a:defRPr/>
            </a:pPr>
            <a:endParaRPr lang="en-US" sz="2000" b="1" dirty="0">
              <a:solidFill>
                <a:schemeClr val="tx2"/>
              </a:solidFill>
              <a:latin typeface="Arial Black" panose="020B0A04020102020204" pitchFamily="34" charset="0"/>
            </a:endParaRPr>
          </a:p>
          <a:p>
            <a:pPr algn="just" eaLnBrk="1" hangingPunct="1">
              <a:lnSpc>
                <a:spcPct val="110000"/>
              </a:lnSpc>
              <a:defRPr/>
            </a:pPr>
            <a:r>
              <a:rPr lang="en-US" sz="2000" b="1" dirty="0">
                <a:solidFill>
                  <a:schemeClr val="tx2"/>
                </a:solidFill>
                <a:latin typeface="Arial Black" panose="020B0A04020102020204" pitchFamily="34" charset="0"/>
              </a:rPr>
              <a:t>		</a:t>
            </a:r>
          </a:p>
          <a:p>
            <a:pPr algn="just" eaLnBrk="1" hangingPunct="1">
              <a:lnSpc>
                <a:spcPct val="110000"/>
              </a:lnSpc>
              <a:defRPr/>
            </a:pPr>
            <a:endParaRPr lang="en-US" sz="2000" b="1" dirty="0">
              <a:solidFill>
                <a:schemeClr val="tx2"/>
              </a:solidFill>
              <a:latin typeface="Arial Black" panose="020B0A04020102020204" pitchFamily="34" charset="0"/>
            </a:endParaRPr>
          </a:p>
          <a:p>
            <a:pPr algn="just" eaLnBrk="1" hangingPunct="1">
              <a:lnSpc>
                <a:spcPct val="110000"/>
              </a:lnSpc>
              <a:defRPr/>
            </a:pPr>
            <a:r>
              <a:rPr lang="en-US" sz="2000" b="1">
                <a:solidFill>
                  <a:schemeClr val="tx2"/>
                </a:solidFill>
                <a:latin typeface="Arial Black" panose="020B0A04020102020204" pitchFamily="34" charset="0"/>
              </a:rPr>
              <a:t>                   FALEMINDERIT </a:t>
            </a:r>
            <a:r>
              <a:rPr lang="en-US" sz="2000" b="1" dirty="0">
                <a:solidFill>
                  <a:schemeClr val="tx2"/>
                </a:solidFill>
                <a:latin typeface="Arial Black" panose="020B0A04020102020204" pitchFamily="34" charset="0"/>
              </a:rPr>
              <a:t>PER VEMENDJEN </a:t>
            </a:r>
          </a:p>
          <a:p>
            <a:pPr marL="285750" indent="-285750" algn="just" eaLnBrk="1" hangingPunct="1">
              <a:lnSpc>
                <a:spcPct val="110000"/>
              </a:lnSpc>
              <a:buFont typeface="Wingdings" panose="05000000000000000000" pitchFamily="2" charset="2"/>
              <a:buChar char="q"/>
              <a:defRPr/>
            </a:pPr>
            <a:endParaRPr lang="en-US" sz="1600" dirty="0">
              <a:solidFill>
                <a:schemeClr val="tx2"/>
              </a:solidFill>
            </a:endParaRPr>
          </a:p>
          <a:p>
            <a:pPr algn="just" eaLnBrk="1" hangingPunct="1">
              <a:lnSpc>
                <a:spcPct val="110000"/>
              </a:lnSpc>
              <a:defRPr/>
            </a:pPr>
            <a:endParaRPr lang="en-US" sz="1600" b="1" dirty="0">
              <a:solidFill>
                <a:schemeClr val="tx2"/>
              </a:solidFill>
              <a:latin typeface="Helvetica" panose="020B0604020202020204" pitchFamily="34" charset="0"/>
            </a:endParaRPr>
          </a:p>
          <a:p>
            <a:pPr marL="285750" indent="-285750" algn="just" eaLnBrk="1" hangingPunct="1">
              <a:lnSpc>
                <a:spcPct val="110000"/>
              </a:lnSpc>
              <a:buFont typeface="Wingdings" panose="05000000000000000000" pitchFamily="2" charset="2"/>
              <a:buChar char="q"/>
              <a:defRPr/>
            </a:pPr>
            <a:endParaRPr lang="en-US" sz="1600" b="1" dirty="0">
              <a:solidFill>
                <a:schemeClr val="tx2"/>
              </a:solidFill>
              <a:latin typeface="Helvetica" panose="020B0604020202020204" pitchFamily="34" charset="0"/>
            </a:endParaRPr>
          </a:p>
          <a:p>
            <a:pPr marL="285750" indent="-285750" algn="just" eaLnBrk="1" hangingPunct="1">
              <a:lnSpc>
                <a:spcPct val="110000"/>
              </a:lnSpc>
              <a:buFont typeface="Wingdings" panose="05000000000000000000" pitchFamily="2" charset="2"/>
              <a:buChar char="q"/>
              <a:defRPr/>
            </a:pPr>
            <a:endParaRPr lang="en-US" sz="1600" b="1" dirty="0">
              <a:solidFill>
                <a:schemeClr val="tx2"/>
              </a:solidFill>
              <a:latin typeface="Helvetica" panose="020B0604020202020204" pitchFamily="34" charset="0"/>
            </a:endParaRPr>
          </a:p>
          <a:p>
            <a:pPr marL="285750" indent="-285750" algn="just" eaLnBrk="1" hangingPunct="1">
              <a:lnSpc>
                <a:spcPct val="110000"/>
              </a:lnSpc>
              <a:buFont typeface="Wingdings" panose="05000000000000000000" pitchFamily="2" charset="2"/>
              <a:buChar char="q"/>
              <a:defRPr/>
            </a:pPr>
            <a:endParaRPr lang="de-DE" sz="1600" b="1" dirty="0">
              <a:solidFill>
                <a:schemeClr val="tx2"/>
              </a:solidFill>
              <a:latin typeface="Helvetica" panose="020B0604020202020204" pitchFamily="34" charset="0"/>
            </a:endParaRPr>
          </a:p>
        </p:txBody>
      </p:sp>
      <p:sp>
        <p:nvSpPr>
          <p:cNvPr id="19461" name="Rectangle 9">
            <a:extLst>
              <a:ext uri="{FF2B5EF4-FFF2-40B4-BE49-F238E27FC236}">
                <a16:creationId xmlns:a16="http://schemas.microsoft.com/office/drawing/2014/main" id="{B76EACE2-EFBD-164F-0A30-8C5D4FAB9AFA}"/>
              </a:ext>
            </a:extLst>
          </p:cNvPr>
          <p:cNvSpPr>
            <a:spLocks noChangeArrowheads="1"/>
          </p:cNvSpPr>
          <p:nvPr/>
        </p:nvSpPr>
        <p:spPr bwMode="auto">
          <a:xfrm>
            <a:off x="407988" y="661988"/>
            <a:ext cx="86074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de-DE" altLang="en-US" sz="2000" b="1">
              <a:solidFill>
                <a:srgbClr val="555555"/>
              </a:solidFill>
            </a:endParaRPr>
          </a:p>
          <a:p>
            <a:endParaRPr lang="it-IT" altLang="en-US" sz="2000">
              <a:latin typeface="Arial Black" panose="020B0A04020102020204" pitchFamily="34" charset="0"/>
            </a:endParaRPr>
          </a:p>
          <a:p>
            <a:br>
              <a:rPr lang="en-US" altLang="en-US" sz="2400">
                <a:latin typeface="Helvetica" panose="020B0604020202020204" pitchFamily="34" charset="0"/>
              </a:rPr>
            </a:br>
            <a:endParaRPr lang="de-DE" altLang="en-US" sz="2400">
              <a:latin typeface="Helvetica" panose="020B0604020202020204" pitchFamily="34" charset="0"/>
            </a:endParaRPr>
          </a:p>
        </p:txBody>
      </p:sp>
      <p:sp>
        <p:nvSpPr>
          <p:cNvPr id="19462" name="Rectangle 10">
            <a:extLst>
              <a:ext uri="{FF2B5EF4-FFF2-40B4-BE49-F238E27FC236}">
                <a16:creationId xmlns:a16="http://schemas.microsoft.com/office/drawing/2014/main" id="{04AA44C6-408F-3509-713F-FB2BBA7C7F08}"/>
              </a:ext>
            </a:extLst>
          </p:cNvPr>
          <p:cNvSpPr>
            <a:spLocks noChangeArrowheads="1"/>
          </p:cNvSpPr>
          <p:nvPr/>
        </p:nvSpPr>
        <p:spPr bwMode="auto">
          <a:xfrm>
            <a:off x="1762125" y="496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endParaRPr lang="en-GB" altLang="en-US"/>
          </a:p>
        </p:txBody>
      </p:sp>
    </p:spTree>
  </p:cSld>
  <p:clrMapOvr>
    <a:masterClrMapping/>
  </p:clrMapOvr>
</p:sld>
</file>

<file path=ppt/theme/theme1.xml><?xml version="1.0" encoding="utf-8"?>
<a:theme xmlns:a="http://schemas.openxmlformats.org/drawingml/2006/main" name="Leer">
  <a:themeElements>
    <a:clrScheme name="">
      <a:dk1>
        <a:srgbClr val="545454"/>
      </a:dk1>
      <a:lt1>
        <a:srgbClr val="FFFFFF"/>
      </a:lt1>
      <a:dk2>
        <a:srgbClr val="00427C"/>
      </a:dk2>
      <a:lt2>
        <a:srgbClr val="DDE3E4"/>
      </a:lt2>
      <a:accent1>
        <a:srgbClr val="DDE3E4"/>
      </a:accent1>
      <a:accent2>
        <a:srgbClr val="0F4379"/>
      </a:accent2>
      <a:accent3>
        <a:srgbClr val="FFFFFF"/>
      </a:accent3>
      <a:accent4>
        <a:srgbClr val="464646"/>
      </a:accent4>
      <a:accent5>
        <a:srgbClr val="EBEFEF"/>
      </a:accent5>
      <a:accent6>
        <a:srgbClr val="0C3C6D"/>
      </a:accent6>
      <a:hlink>
        <a:srgbClr val="A60F1F"/>
      </a:hlink>
      <a:folHlink>
        <a:srgbClr val="545454"/>
      </a:folHlink>
    </a:clrScheme>
    <a:fontScheme name="Le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800" b="0" i="0" u="none" strike="noStrike" cap="none" normalizeH="0" baseline="0" smtClean="0">
            <a:ln>
              <a:noFill/>
            </a:ln>
            <a:solidFill>
              <a:schemeClr val="tx1"/>
            </a:solidFill>
            <a:effectLst/>
            <a:latin typeface="Arial" charset="0"/>
          </a:defRPr>
        </a:defPPr>
      </a:lstStyle>
    </a:lnDef>
  </a:objectDefaults>
  <a:extraClrSchemeLst>
    <a:extraClrScheme>
      <a:clrScheme name="Leer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 4">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 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 6">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 7">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 8">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 9">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 10">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 11">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Leer 12">
        <a:dk1>
          <a:srgbClr val="545454"/>
        </a:dk1>
        <a:lt1>
          <a:srgbClr val="FFFFFF"/>
        </a:lt1>
        <a:dk2>
          <a:srgbClr val="000000"/>
        </a:dk2>
        <a:lt2>
          <a:srgbClr val="CCC7C2"/>
        </a:lt2>
        <a:accent1>
          <a:srgbClr val="BBE0E3"/>
        </a:accent1>
        <a:accent2>
          <a:srgbClr val="19007F"/>
        </a:accent2>
        <a:accent3>
          <a:srgbClr val="FFFFFF"/>
        </a:accent3>
        <a:accent4>
          <a:srgbClr val="464646"/>
        </a:accent4>
        <a:accent5>
          <a:srgbClr val="DAEDEF"/>
        </a:accent5>
        <a:accent6>
          <a:srgbClr val="160072"/>
        </a:accent6>
        <a:hlink>
          <a:srgbClr val="0047A6"/>
        </a:hlink>
        <a:folHlink>
          <a:srgbClr val="3F7FE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RedHot:Applications:Microsoft Office 2004:Vorlagen:Präsentationen:Designs:Alchemie</Template>
  <TotalTime>4189</TotalTime>
  <Words>2914</Words>
  <Application>Microsoft Office PowerPoint</Application>
  <PresentationFormat>On-screen Show (4:3)</PresentationFormat>
  <Paragraphs>256</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Leer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dc:creator>
  <cp:lastModifiedBy>Paulin Cera</cp:lastModifiedBy>
  <cp:revision>375</cp:revision>
  <cp:lastPrinted>2021-02-23T07:30:10Z</cp:lastPrinted>
  <dcterms:created xsi:type="dcterms:W3CDTF">2002-11-11T13:58:57Z</dcterms:created>
  <dcterms:modified xsi:type="dcterms:W3CDTF">2023-05-22T07:44:40Z</dcterms:modified>
</cp:coreProperties>
</file>