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handoutMasterIdLst>
    <p:handoutMasterId r:id="rId20"/>
  </p:handoutMasterIdLst>
  <p:sldIdLst>
    <p:sldId id="256" r:id="rId2"/>
    <p:sldId id="257" r:id="rId3"/>
    <p:sldId id="258" r:id="rId4"/>
    <p:sldId id="259" r:id="rId5"/>
    <p:sldId id="260" r:id="rId6"/>
    <p:sldId id="261" r:id="rId7"/>
    <p:sldId id="262" r:id="rId8"/>
    <p:sldId id="263" r:id="rId9"/>
    <p:sldId id="264" r:id="rId10"/>
    <p:sldId id="266" r:id="rId11"/>
    <p:sldId id="267" r:id="rId12"/>
    <p:sldId id="265" r:id="rId13"/>
    <p:sldId id="268" r:id="rId14"/>
    <p:sldId id="269" r:id="rId15"/>
    <p:sldId id="270" r:id="rId16"/>
    <p:sldId id="271" r:id="rId17"/>
    <p:sldId id="272" r:id="rId18"/>
    <p:sldId id="273" r:id="rId19"/>
  </p:sldIdLst>
  <p:sldSz cx="12192000" cy="6858000"/>
  <p:notesSz cx="6805613" cy="9944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18" d="100"/>
          <a:sy n="118" d="100"/>
        </p:scale>
        <p:origin x="-276"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3AE49A-00A8-4115-A1BA-3634A82ADA8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A7E60AFD-3B6C-42BD-A922-952F7ED80F46}">
      <dgm:prSet phldrT="[Text]"/>
      <dgm:spPr>
        <a:xfrm>
          <a:off x="4470753" y="352036"/>
          <a:ext cx="2241094" cy="1120547"/>
        </a:xfrm>
        <a:prstGeom prst="rect">
          <a:avLst/>
        </a:prstGeom>
      </dgm:spPr>
      <dgm:t>
        <a:bodyPr/>
        <a:lstStyle/>
        <a:p>
          <a:pPr>
            <a:buNone/>
          </a:pPr>
          <a:r>
            <a:rPr lang="en-US" dirty="0">
              <a:latin typeface="Calibri" panose="020F0502020204030204"/>
              <a:ea typeface="+mn-ea"/>
              <a:cs typeface="+mn-cs"/>
            </a:rPr>
            <a:t>Përgjegjësia e </a:t>
          </a:r>
          <a:r>
            <a:rPr lang="en-US" dirty="0" err="1">
              <a:latin typeface="Calibri" panose="020F0502020204030204"/>
              <a:ea typeface="+mn-ea"/>
              <a:cs typeface="+mn-cs"/>
            </a:rPr>
            <a:t>prokurorit</a:t>
          </a:r>
          <a:endParaRPr lang="en-US" dirty="0">
            <a:latin typeface="Calibri" panose="020F0502020204030204"/>
            <a:ea typeface="+mn-ea"/>
            <a:cs typeface="+mn-cs"/>
          </a:endParaRPr>
        </a:p>
      </dgm:t>
    </dgm:pt>
    <dgm:pt modelId="{368159A2-F2DA-47C0-A357-E6E8AAA92038}" type="parTrans" cxnId="{47CBF839-8E00-4494-8F32-A0764378A85C}">
      <dgm:prSet/>
      <dgm:spPr/>
      <dgm:t>
        <a:bodyPr/>
        <a:lstStyle/>
        <a:p>
          <a:endParaRPr lang="en-US"/>
        </a:p>
      </dgm:t>
    </dgm:pt>
    <dgm:pt modelId="{19547C59-F096-46BB-9ADA-BDA40CB8DFA1}" type="sibTrans" cxnId="{47CBF839-8E00-4494-8F32-A0764378A85C}">
      <dgm:prSet/>
      <dgm:spPr/>
      <dgm:t>
        <a:bodyPr/>
        <a:lstStyle/>
        <a:p>
          <a:endParaRPr lang="en-US"/>
        </a:p>
      </dgm:t>
    </dgm:pt>
    <dgm:pt modelId="{DD951033-922E-4B37-A461-245C6AAE06D7}">
      <dgm:prSet phldrT="[Text]"/>
      <dgm:spPr>
        <a:xfrm>
          <a:off x="1361235" y="1943213"/>
          <a:ext cx="2241094" cy="1120547"/>
        </a:xfrm>
        <a:prstGeom prst="rect">
          <a:avLst/>
        </a:prstGeom>
      </dgm:spPr>
      <dgm:t>
        <a:bodyPr/>
        <a:lstStyle/>
        <a:p>
          <a:pPr>
            <a:buNone/>
          </a:pPr>
          <a:r>
            <a:rPr lang="en-US" dirty="0">
              <a:latin typeface="Calibri" panose="020F0502020204030204"/>
              <a:ea typeface="+mn-ea"/>
              <a:cs typeface="+mn-cs"/>
            </a:rPr>
            <a:t>Përgjegjësia administrative</a:t>
          </a:r>
        </a:p>
      </dgm:t>
    </dgm:pt>
    <dgm:pt modelId="{0F49116C-1CAB-49F4-BBCA-406C30198E92}" type="parTrans" cxnId="{B45C9141-8807-4349-A134-ACCDE7C167BE}">
      <dgm:prSet/>
      <dgm:spPr>
        <a:xfrm>
          <a:off x="2481782" y="1472584"/>
          <a:ext cx="3109518" cy="470629"/>
        </a:xfrm>
        <a:custGeom>
          <a:avLst/>
          <a:gdLst/>
          <a:ahLst/>
          <a:cxnLst/>
          <a:rect l="0" t="0" r="0" b="0"/>
          <a:pathLst>
            <a:path>
              <a:moveTo>
                <a:pt x="3109518" y="0"/>
              </a:moveTo>
              <a:lnTo>
                <a:pt x="3109518" y="235314"/>
              </a:lnTo>
              <a:lnTo>
                <a:pt x="0" y="235314"/>
              </a:lnTo>
              <a:lnTo>
                <a:pt x="0" y="470629"/>
              </a:lnTo>
            </a:path>
          </a:pathLst>
        </a:custGeom>
      </dgm:spPr>
      <dgm:t>
        <a:bodyPr/>
        <a:lstStyle/>
        <a:p>
          <a:endParaRPr lang="en-US"/>
        </a:p>
      </dgm:t>
    </dgm:pt>
    <dgm:pt modelId="{663EF4EE-4E04-4C6F-9370-46C0C4987C88}" type="sibTrans" cxnId="{B45C9141-8807-4349-A134-ACCDE7C167BE}">
      <dgm:prSet/>
      <dgm:spPr/>
      <dgm:t>
        <a:bodyPr/>
        <a:lstStyle/>
        <a:p>
          <a:endParaRPr lang="en-US"/>
        </a:p>
      </dgm:t>
    </dgm:pt>
    <dgm:pt modelId="{0D0EF916-8599-439B-919E-9E502B7E97F0}">
      <dgm:prSet phldrT="[Text]"/>
      <dgm:spPr>
        <a:xfrm>
          <a:off x="4954381" y="1982522"/>
          <a:ext cx="2241094" cy="1120547"/>
        </a:xfrm>
        <a:prstGeom prst="rect">
          <a:avLst/>
        </a:prstGeom>
      </dgm:spPr>
      <dgm:t>
        <a:bodyPr/>
        <a:lstStyle/>
        <a:p>
          <a:pPr>
            <a:buNone/>
          </a:pPr>
          <a:r>
            <a:rPr lang="en-US" dirty="0">
              <a:latin typeface="Calibri" panose="020F0502020204030204"/>
              <a:ea typeface="+mn-ea"/>
              <a:cs typeface="+mn-cs"/>
            </a:rPr>
            <a:t>Përgjegjësia </a:t>
          </a:r>
          <a:r>
            <a:rPr lang="en-US" dirty="0" err="1">
              <a:latin typeface="Calibri" panose="020F0502020204030204"/>
              <a:ea typeface="+mn-ea"/>
              <a:cs typeface="+mn-cs"/>
            </a:rPr>
            <a:t>civile</a:t>
          </a:r>
          <a:endParaRPr lang="en-US" dirty="0">
            <a:latin typeface="Calibri" panose="020F0502020204030204"/>
            <a:ea typeface="+mn-ea"/>
            <a:cs typeface="+mn-cs"/>
          </a:endParaRPr>
        </a:p>
      </dgm:t>
    </dgm:pt>
    <dgm:pt modelId="{9AD67AA7-2B98-4379-8B74-675E0C11DEE9}" type="parTrans" cxnId="{93C4CDB8-8091-4498-921F-B52B571749F0}">
      <dgm:prSet/>
      <dgm:spPr>
        <a:xfrm>
          <a:off x="5591300" y="1472584"/>
          <a:ext cx="483628" cy="509938"/>
        </a:xfrm>
        <a:custGeom>
          <a:avLst/>
          <a:gdLst/>
          <a:ahLst/>
          <a:cxnLst/>
          <a:rect l="0" t="0" r="0" b="0"/>
          <a:pathLst>
            <a:path>
              <a:moveTo>
                <a:pt x="0" y="0"/>
              </a:moveTo>
              <a:lnTo>
                <a:pt x="0" y="274623"/>
              </a:lnTo>
              <a:lnTo>
                <a:pt x="483628" y="274623"/>
              </a:lnTo>
              <a:lnTo>
                <a:pt x="483628" y="509938"/>
              </a:lnTo>
            </a:path>
          </a:pathLst>
        </a:custGeom>
      </dgm:spPr>
      <dgm:t>
        <a:bodyPr/>
        <a:lstStyle/>
        <a:p>
          <a:endParaRPr lang="en-US"/>
        </a:p>
      </dgm:t>
    </dgm:pt>
    <dgm:pt modelId="{209A0836-90E5-4D42-BC53-73B9E686CE28}" type="sibTrans" cxnId="{93C4CDB8-8091-4498-921F-B52B571749F0}">
      <dgm:prSet/>
      <dgm:spPr/>
      <dgm:t>
        <a:bodyPr/>
        <a:lstStyle/>
        <a:p>
          <a:endParaRPr lang="en-US"/>
        </a:p>
      </dgm:t>
    </dgm:pt>
    <dgm:pt modelId="{74D49DC3-501A-46FF-A21C-739B1DBD6D5A}">
      <dgm:prSet phldrT="[Text]"/>
      <dgm:spPr>
        <a:xfrm>
          <a:off x="7683788" y="1984730"/>
          <a:ext cx="2241094" cy="1120547"/>
        </a:xfrm>
        <a:prstGeom prst="rect">
          <a:avLst/>
        </a:prstGeom>
      </dgm:spPr>
      <dgm:t>
        <a:bodyPr/>
        <a:lstStyle/>
        <a:p>
          <a:pPr>
            <a:buNone/>
          </a:pPr>
          <a:r>
            <a:rPr lang="en-US" dirty="0">
              <a:latin typeface="Calibri" panose="020F0502020204030204"/>
              <a:ea typeface="+mn-ea"/>
              <a:cs typeface="+mn-cs"/>
            </a:rPr>
            <a:t>Përgjegjësia </a:t>
          </a:r>
          <a:r>
            <a:rPr lang="en-US" dirty="0" err="1">
              <a:latin typeface="Calibri" panose="020F0502020204030204"/>
              <a:ea typeface="+mn-ea"/>
              <a:cs typeface="+mn-cs"/>
            </a:rPr>
            <a:t>penale</a:t>
          </a:r>
          <a:endParaRPr lang="en-US" dirty="0">
            <a:latin typeface="Calibri" panose="020F0502020204030204"/>
            <a:ea typeface="+mn-ea"/>
            <a:cs typeface="+mn-cs"/>
          </a:endParaRPr>
        </a:p>
      </dgm:t>
    </dgm:pt>
    <dgm:pt modelId="{744BC4E2-64F0-458B-AD14-156CD100A19D}" type="parTrans" cxnId="{EC6809E2-DD8E-471F-8122-A83560B5B18B}">
      <dgm:prSet/>
      <dgm:spPr>
        <a:xfrm>
          <a:off x="5591300" y="1472584"/>
          <a:ext cx="3213034" cy="512146"/>
        </a:xfrm>
        <a:custGeom>
          <a:avLst/>
          <a:gdLst/>
          <a:ahLst/>
          <a:cxnLst/>
          <a:rect l="0" t="0" r="0" b="0"/>
          <a:pathLst>
            <a:path>
              <a:moveTo>
                <a:pt x="0" y="0"/>
              </a:moveTo>
              <a:lnTo>
                <a:pt x="0" y="276831"/>
              </a:lnTo>
              <a:lnTo>
                <a:pt x="3213034" y="276831"/>
              </a:lnTo>
              <a:lnTo>
                <a:pt x="3213034" y="512146"/>
              </a:lnTo>
            </a:path>
          </a:pathLst>
        </a:custGeom>
      </dgm:spPr>
      <dgm:t>
        <a:bodyPr/>
        <a:lstStyle/>
        <a:p>
          <a:endParaRPr lang="en-US"/>
        </a:p>
      </dgm:t>
    </dgm:pt>
    <dgm:pt modelId="{9F38B12D-8167-46AB-B21C-9173CF3D38C1}" type="sibTrans" cxnId="{EC6809E2-DD8E-471F-8122-A83560B5B18B}">
      <dgm:prSet/>
      <dgm:spPr/>
      <dgm:t>
        <a:bodyPr/>
        <a:lstStyle/>
        <a:p>
          <a:endParaRPr lang="en-US"/>
        </a:p>
      </dgm:t>
    </dgm:pt>
    <dgm:pt modelId="{AEA8F3C4-B46C-436D-97FB-A5EC80B3E6EC}" type="asst">
      <dgm:prSet/>
      <dgm:spPr>
        <a:xfrm>
          <a:off x="5372" y="3534390"/>
          <a:ext cx="2241094" cy="1120547"/>
        </a:xfrm>
        <a:prstGeom prst="rect">
          <a:avLst/>
        </a:prstGeom>
      </dgm:spPr>
      <dgm:t>
        <a:bodyPr/>
        <a:lstStyle/>
        <a:p>
          <a:pPr>
            <a:buNone/>
          </a:pPr>
          <a:r>
            <a:rPr lang="en-US">
              <a:latin typeface="Calibri" panose="020F0502020204030204"/>
              <a:ea typeface="+mn-ea"/>
              <a:cs typeface="+mn-cs"/>
            </a:rPr>
            <a:t>Gjatë ushtrimit të funksionit</a:t>
          </a:r>
        </a:p>
      </dgm:t>
    </dgm:pt>
    <dgm:pt modelId="{654CF75F-A9FC-4419-9E80-020819D5D9CD}" type="parTrans" cxnId="{D8F3ADFA-0697-447D-9681-B5B35D361B03}">
      <dgm:prSet/>
      <dgm:spPr>
        <a:xfrm>
          <a:off x="2246467" y="3063761"/>
          <a:ext cx="235314" cy="1030903"/>
        </a:xfrm>
        <a:custGeom>
          <a:avLst/>
          <a:gdLst/>
          <a:ahLst/>
          <a:cxnLst/>
          <a:rect l="0" t="0" r="0" b="0"/>
          <a:pathLst>
            <a:path>
              <a:moveTo>
                <a:pt x="235314" y="0"/>
              </a:moveTo>
              <a:lnTo>
                <a:pt x="235314" y="1030903"/>
              </a:lnTo>
              <a:lnTo>
                <a:pt x="0" y="1030903"/>
              </a:lnTo>
            </a:path>
          </a:pathLst>
        </a:custGeom>
      </dgm:spPr>
      <dgm:t>
        <a:bodyPr/>
        <a:lstStyle/>
        <a:p>
          <a:endParaRPr lang="en-US"/>
        </a:p>
      </dgm:t>
    </dgm:pt>
    <dgm:pt modelId="{A37DC6C2-DA9C-4C40-924B-237371EA7B58}" type="sibTrans" cxnId="{D8F3ADFA-0697-447D-9681-B5B35D361B03}">
      <dgm:prSet/>
      <dgm:spPr/>
      <dgm:t>
        <a:bodyPr/>
        <a:lstStyle/>
        <a:p>
          <a:endParaRPr lang="en-US"/>
        </a:p>
      </dgm:t>
    </dgm:pt>
    <dgm:pt modelId="{F3DBE6CD-702C-408D-93AD-CC3395CED132}" type="asst">
      <dgm:prSet/>
      <dgm:spPr>
        <a:xfrm>
          <a:off x="2717097" y="3534390"/>
          <a:ext cx="2241094" cy="1120547"/>
        </a:xfrm>
        <a:prstGeom prst="rect">
          <a:avLst/>
        </a:prstGeom>
      </dgm:spPr>
      <dgm:t>
        <a:bodyPr/>
        <a:lstStyle/>
        <a:p>
          <a:pPr>
            <a:buNone/>
          </a:pPr>
          <a:r>
            <a:rPr lang="en-US">
              <a:latin typeface="Calibri" panose="020F0502020204030204"/>
              <a:ea typeface="+mn-ea"/>
              <a:cs typeface="+mn-cs"/>
            </a:rPr>
            <a:t>Jashtë ushtrimit të funksionit</a:t>
          </a:r>
        </a:p>
      </dgm:t>
    </dgm:pt>
    <dgm:pt modelId="{C27FBE9D-0207-44DD-925B-E03A42EC136E}" type="parTrans" cxnId="{067D6068-B412-46B0-A5B9-53E726CD9E46}">
      <dgm:prSet/>
      <dgm:spPr>
        <a:xfrm>
          <a:off x="2481782" y="3063761"/>
          <a:ext cx="235314" cy="1030903"/>
        </a:xfrm>
        <a:custGeom>
          <a:avLst/>
          <a:gdLst/>
          <a:ahLst/>
          <a:cxnLst/>
          <a:rect l="0" t="0" r="0" b="0"/>
          <a:pathLst>
            <a:path>
              <a:moveTo>
                <a:pt x="0" y="0"/>
              </a:moveTo>
              <a:lnTo>
                <a:pt x="0" y="1030903"/>
              </a:lnTo>
              <a:lnTo>
                <a:pt x="235314" y="1030903"/>
              </a:lnTo>
            </a:path>
          </a:pathLst>
        </a:custGeom>
      </dgm:spPr>
      <dgm:t>
        <a:bodyPr/>
        <a:lstStyle/>
        <a:p>
          <a:endParaRPr lang="en-US"/>
        </a:p>
      </dgm:t>
    </dgm:pt>
    <dgm:pt modelId="{46859B71-DB56-4BA3-973A-2046223EEA5B}" type="sibTrans" cxnId="{067D6068-B412-46B0-A5B9-53E726CD9E46}">
      <dgm:prSet/>
      <dgm:spPr/>
      <dgm:t>
        <a:bodyPr/>
        <a:lstStyle/>
        <a:p>
          <a:endParaRPr lang="en-US"/>
        </a:p>
      </dgm:t>
    </dgm:pt>
    <dgm:pt modelId="{55E49003-2D9E-4B00-B1EA-6419B78C7F31}">
      <dgm:prSet/>
      <dgm:spPr>
        <a:xfrm>
          <a:off x="5450851" y="3503743"/>
          <a:ext cx="2241094" cy="1120547"/>
        </a:xfrm>
        <a:prstGeom prst="rect">
          <a:avLst/>
        </a:prstGeom>
      </dgm:spPr>
      <dgm:t>
        <a:bodyPr/>
        <a:lstStyle/>
        <a:p>
          <a:pPr>
            <a:buNone/>
          </a:pPr>
          <a:r>
            <a:rPr lang="en-US">
              <a:latin typeface="Calibri" panose="020F0502020204030204"/>
              <a:ea typeface="+mn-ea"/>
              <a:cs typeface="+mn-cs"/>
            </a:rPr>
            <a:t>Gjatë ushtrimit të funksionit</a:t>
          </a:r>
        </a:p>
      </dgm:t>
    </dgm:pt>
    <dgm:pt modelId="{15FCEAEF-794F-49BA-BBD0-79FD38CD0C86}" type="parTrans" cxnId="{403D646D-0AEB-4275-8AA4-50FB5C06DCED}">
      <dgm:prSet/>
      <dgm:spPr>
        <a:xfrm>
          <a:off x="5178491" y="3103069"/>
          <a:ext cx="272360" cy="960947"/>
        </a:xfrm>
        <a:custGeom>
          <a:avLst/>
          <a:gdLst/>
          <a:ahLst/>
          <a:cxnLst/>
          <a:rect l="0" t="0" r="0" b="0"/>
          <a:pathLst>
            <a:path>
              <a:moveTo>
                <a:pt x="0" y="0"/>
              </a:moveTo>
              <a:lnTo>
                <a:pt x="0" y="960947"/>
              </a:lnTo>
              <a:lnTo>
                <a:pt x="272360" y="960947"/>
              </a:lnTo>
            </a:path>
          </a:pathLst>
        </a:custGeom>
      </dgm:spPr>
      <dgm:t>
        <a:bodyPr/>
        <a:lstStyle/>
        <a:p>
          <a:endParaRPr lang="en-US"/>
        </a:p>
      </dgm:t>
    </dgm:pt>
    <dgm:pt modelId="{3CAC1248-9831-45DF-97CF-7216314F18BE}" type="sibTrans" cxnId="{403D646D-0AEB-4275-8AA4-50FB5C06DCED}">
      <dgm:prSet/>
      <dgm:spPr/>
      <dgm:t>
        <a:bodyPr/>
        <a:lstStyle/>
        <a:p>
          <a:endParaRPr lang="en-US"/>
        </a:p>
      </dgm:t>
    </dgm:pt>
    <dgm:pt modelId="{57F9E119-D6C2-4293-948C-F02A8386BFF5}">
      <dgm:prSet/>
      <dgm:spPr>
        <a:xfrm>
          <a:off x="8029118" y="3509626"/>
          <a:ext cx="2241094" cy="1120547"/>
        </a:xfrm>
        <a:prstGeom prst="rect">
          <a:avLst/>
        </a:prstGeom>
      </dgm:spPr>
      <dgm:t>
        <a:bodyPr/>
        <a:lstStyle/>
        <a:p>
          <a:pPr>
            <a:buNone/>
          </a:pPr>
          <a:r>
            <a:rPr lang="en-US">
              <a:latin typeface="Calibri" panose="020F0502020204030204"/>
              <a:ea typeface="+mn-ea"/>
              <a:cs typeface="+mn-cs"/>
            </a:rPr>
            <a:t>Gjatë ushtrimit të funksionit</a:t>
          </a:r>
        </a:p>
      </dgm:t>
    </dgm:pt>
    <dgm:pt modelId="{6B303851-0B59-46A1-AC85-E504D30FDFDD}" type="parTrans" cxnId="{6DC80238-1610-410D-9D80-5914CA00F89B}">
      <dgm:prSet/>
      <dgm:spPr>
        <a:xfrm>
          <a:off x="7907897" y="3105277"/>
          <a:ext cx="121220" cy="964623"/>
        </a:xfrm>
        <a:custGeom>
          <a:avLst/>
          <a:gdLst/>
          <a:ahLst/>
          <a:cxnLst/>
          <a:rect l="0" t="0" r="0" b="0"/>
          <a:pathLst>
            <a:path>
              <a:moveTo>
                <a:pt x="0" y="0"/>
              </a:moveTo>
              <a:lnTo>
                <a:pt x="0" y="964623"/>
              </a:lnTo>
              <a:lnTo>
                <a:pt x="121220" y="964623"/>
              </a:lnTo>
            </a:path>
          </a:pathLst>
        </a:custGeom>
      </dgm:spPr>
      <dgm:t>
        <a:bodyPr/>
        <a:lstStyle/>
        <a:p>
          <a:endParaRPr lang="en-US"/>
        </a:p>
      </dgm:t>
    </dgm:pt>
    <dgm:pt modelId="{8AF6477F-A257-423B-B538-68EC6D22F95B}" type="sibTrans" cxnId="{6DC80238-1610-410D-9D80-5914CA00F89B}">
      <dgm:prSet/>
      <dgm:spPr/>
      <dgm:t>
        <a:bodyPr/>
        <a:lstStyle/>
        <a:p>
          <a:endParaRPr lang="en-US"/>
        </a:p>
      </dgm:t>
    </dgm:pt>
    <dgm:pt modelId="{F4923D40-4CC6-4685-A7C4-DCDA34C4A919}" type="pres">
      <dgm:prSet presAssocID="{F03AE49A-00A8-4115-A1BA-3634A82ADA86}" presName="hierChild1" presStyleCnt="0">
        <dgm:presLayoutVars>
          <dgm:orgChart val="1"/>
          <dgm:chPref val="1"/>
          <dgm:dir/>
          <dgm:animOne val="branch"/>
          <dgm:animLvl val="lvl"/>
          <dgm:resizeHandles/>
        </dgm:presLayoutVars>
      </dgm:prSet>
      <dgm:spPr/>
      <dgm:t>
        <a:bodyPr/>
        <a:lstStyle/>
        <a:p>
          <a:endParaRPr lang="en-US"/>
        </a:p>
      </dgm:t>
    </dgm:pt>
    <dgm:pt modelId="{5ED338C9-F67B-4EFF-BCD7-4AFE7046F930}" type="pres">
      <dgm:prSet presAssocID="{A7E60AFD-3B6C-42BD-A922-952F7ED80F46}" presName="hierRoot1" presStyleCnt="0">
        <dgm:presLayoutVars>
          <dgm:hierBranch val="init"/>
        </dgm:presLayoutVars>
      </dgm:prSet>
      <dgm:spPr/>
    </dgm:pt>
    <dgm:pt modelId="{0BFCE65A-9C23-42EC-A102-982F56130BF5}" type="pres">
      <dgm:prSet presAssocID="{A7E60AFD-3B6C-42BD-A922-952F7ED80F46}" presName="rootComposite1" presStyleCnt="0"/>
      <dgm:spPr/>
    </dgm:pt>
    <dgm:pt modelId="{6B89AAF1-2FCE-43E9-9BA8-D4AB012F1D51}" type="pres">
      <dgm:prSet presAssocID="{A7E60AFD-3B6C-42BD-A922-952F7ED80F46}" presName="rootText1" presStyleLbl="node0" presStyleIdx="0" presStyleCnt="1">
        <dgm:presLayoutVars>
          <dgm:chPref val="3"/>
        </dgm:presLayoutVars>
      </dgm:prSet>
      <dgm:spPr/>
      <dgm:t>
        <a:bodyPr/>
        <a:lstStyle/>
        <a:p>
          <a:endParaRPr lang="en-US"/>
        </a:p>
      </dgm:t>
    </dgm:pt>
    <dgm:pt modelId="{ABD69C04-1BC1-4A90-9BAD-1FAB6EF02E0F}" type="pres">
      <dgm:prSet presAssocID="{A7E60AFD-3B6C-42BD-A922-952F7ED80F46}" presName="rootConnector1" presStyleLbl="node1" presStyleIdx="0" presStyleCnt="0"/>
      <dgm:spPr/>
      <dgm:t>
        <a:bodyPr/>
        <a:lstStyle/>
        <a:p>
          <a:endParaRPr lang="en-US"/>
        </a:p>
      </dgm:t>
    </dgm:pt>
    <dgm:pt modelId="{CFA57D5E-F2CA-42B7-A9C6-B8FE3CBD90D2}" type="pres">
      <dgm:prSet presAssocID="{A7E60AFD-3B6C-42BD-A922-952F7ED80F46}" presName="hierChild2" presStyleCnt="0"/>
      <dgm:spPr/>
    </dgm:pt>
    <dgm:pt modelId="{EE2D10E5-EB36-4E2D-9859-034E59041494}" type="pres">
      <dgm:prSet presAssocID="{0F49116C-1CAB-49F4-BBCA-406C30198E92}" presName="Name37" presStyleLbl="parChTrans1D2" presStyleIdx="0" presStyleCnt="3"/>
      <dgm:spPr/>
      <dgm:t>
        <a:bodyPr/>
        <a:lstStyle/>
        <a:p>
          <a:endParaRPr lang="en-US"/>
        </a:p>
      </dgm:t>
    </dgm:pt>
    <dgm:pt modelId="{64B077E7-0418-4448-8488-EED79D4741C9}" type="pres">
      <dgm:prSet presAssocID="{DD951033-922E-4B37-A461-245C6AAE06D7}" presName="hierRoot2" presStyleCnt="0">
        <dgm:presLayoutVars>
          <dgm:hierBranch val="init"/>
        </dgm:presLayoutVars>
      </dgm:prSet>
      <dgm:spPr/>
    </dgm:pt>
    <dgm:pt modelId="{FCD6CD92-B624-4C58-AA68-02D461ABE098}" type="pres">
      <dgm:prSet presAssocID="{DD951033-922E-4B37-A461-245C6AAE06D7}" presName="rootComposite" presStyleCnt="0"/>
      <dgm:spPr/>
    </dgm:pt>
    <dgm:pt modelId="{28ACDF3D-62F3-46F4-B8B5-A565C35725EE}" type="pres">
      <dgm:prSet presAssocID="{DD951033-922E-4B37-A461-245C6AAE06D7}" presName="rootText" presStyleLbl="node2" presStyleIdx="0" presStyleCnt="3">
        <dgm:presLayoutVars>
          <dgm:chPref val="3"/>
        </dgm:presLayoutVars>
      </dgm:prSet>
      <dgm:spPr/>
      <dgm:t>
        <a:bodyPr/>
        <a:lstStyle/>
        <a:p>
          <a:endParaRPr lang="en-US"/>
        </a:p>
      </dgm:t>
    </dgm:pt>
    <dgm:pt modelId="{6FA3EC66-7F21-41AB-AE65-352ED8B3DC56}" type="pres">
      <dgm:prSet presAssocID="{DD951033-922E-4B37-A461-245C6AAE06D7}" presName="rootConnector" presStyleLbl="node2" presStyleIdx="0" presStyleCnt="3"/>
      <dgm:spPr/>
      <dgm:t>
        <a:bodyPr/>
        <a:lstStyle/>
        <a:p>
          <a:endParaRPr lang="en-US"/>
        </a:p>
      </dgm:t>
    </dgm:pt>
    <dgm:pt modelId="{50F0C121-D487-4BCE-AAFB-6B516F40499D}" type="pres">
      <dgm:prSet presAssocID="{DD951033-922E-4B37-A461-245C6AAE06D7}" presName="hierChild4" presStyleCnt="0"/>
      <dgm:spPr/>
    </dgm:pt>
    <dgm:pt modelId="{B24F64FF-43E2-47C0-802D-91AB08C96881}" type="pres">
      <dgm:prSet presAssocID="{DD951033-922E-4B37-A461-245C6AAE06D7}" presName="hierChild5" presStyleCnt="0"/>
      <dgm:spPr/>
    </dgm:pt>
    <dgm:pt modelId="{AE9BDD35-BE51-4248-B2CC-6483D4E62FF7}" type="pres">
      <dgm:prSet presAssocID="{654CF75F-A9FC-4419-9E80-020819D5D9CD}" presName="Name111" presStyleLbl="parChTrans1D3" presStyleIdx="0" presStyleCnt="4"/>
      <dgm:spPr/>
      <dgm:t>
        <a:bodyPr/>
        <a:lstStyle/>
        <a:p>
          <a:endParaRPr lang="en-US"/>
        </a:p>
      </dgm:t>
    </dgm:pt>
    <dgm:pt modelId="{15332A89-6027-43A8-89A9-C3C3C8F2950A}" type="pres">
      <dgm:prSet presAssocID="{AEA8F3C4-B46C-436D-97FB-A5EC80B3E6EC}" presName="hierRoot3" presStyleCnt="0">
        <dgm:presLayoutVars>
          <dgm:hierBranch val="init"/>
        </dgm:presLayoutVars>
      </dgm:prSet>
      <dgm:spPr/>
    </dgm:pt>
    <dgm:pt modelId="{7A92547C-33E7-42CD-9F33-467C45C8D24D}" type="pres">
      <dgm:prSet presAssocID="{AEA8F3C4-B46C-436D-97FB-A5EC80B3E6EC}" presName="rootComposite3" presStyleCnt="0"/>
      <dgm:spPr/>
    </dgm:pt>
    <dgm:pt modelId="{220CAE49-9A79-40E7-BFC2-83028C31585C}" type="pres">
      <dgm:prSet presAssocID="{AEA8F3C4-B46C-436D-97FB-A5EC80B3E6EC}" presName="rootText3" presStyleLbl="asst2" presStyleIdx="0" presStyleCnt="2">
        <dgm:presLayoutVars>
          <dgm:chPref val="3"/>
        </dgm:presLayoutVars>
      </dgm:prSet>
      <dgm:spPr/>
      <dgm:t>
        <a:bodyPr/>
        <a:lstStyle/>
        <a:p>
          <a:endParaRPr lang="en-US"/>
        </a:p>
      </dgm:t>
    </dgm:pt>
    <dgm:pt modelId="{5E667ADF-5E30-4517-847E-419FDEF94D7F}" type="pres">
      <dgm:prSet presAssocID="{AEA8F3C4-B46C-436D-97FB-A5EC80B3E6EC}" presName="rootConnector3" presStyleLbl="asst2" presStyleIdx="0" presStyleCnt="2"/>
      <dgm:spPr/>
      <dgm:t>
        <a:bodyPr/>
        <a:lstStyle/>
        <a:p>
          <a:endParaRPr lang="en-US"/>
        </a:p>
      </dgm:t>
    </dgm:pt>
    <dgm:pt modelId="{A56B2CB7-2865-4653-A16D-D8D3B8B0F44F}" type="pres">
      <dgm:prSet presAssocID="{AEA8F3C4-B46C-436D-97FB-A5EC80B3E6EC}" presName="hierChild6" presStyleCnt="0"/>
      <dgm:spPr/>
    </dgm:pt>
    <dgm:pt modelId="{6AC0F0AD-D5B5-41A3-90ED-0266D56A6462}" type="pres">
      <dgm:prSet presAssocID="{AEA8F3C4-B46C-436D-97FB-A5EC80B3E6EC}" presName="hierChild7" presStyleCnt="0"/>
      <dgm:spPr/>
    </dgm:pt>
    <dgm:pt modelId="{A6C78495-9765-4C45-880B-122CFEACAFED}" type="pres">
      <dgm:prSet presAssocID="{C27FBE9D-0207-44DD-925B-E03A42EC136E}" presName="Name111" presStyleLbl="parChTrans1D3" presStyleIdx="1" presStyleCnt="4"/>
      <dgm:spPr/>
      <dgm:t>
        <a:bodyPr/>
        <a:lstStyle/>
        <a:p>
          <a:endParaRPr lang="en-US"/>
        </a:p>
      </dgm:t>
    </dgm:pt>
    <dgm:pt modelId="{BB0956E8-3071-4F8D-BFC3-D41570A89CD4}" type="pres">
      <dgm:prSet presAssocID="{F3DBE6CD-702C-408D-93AD-CC3395CED132}" presName="hierRoot3" presStyleCnt="0">
        <dgm:presLayoutVars>
          <dgm:hierBranch val="init"/>
        </dgm:presLayoutVars>
      </dgm:prSet>
      <dgm:spPr/>
    </dgm:pt>
    <dgm:pt modelId="{A5DFC869-1702-4785-839D-76700B85C14A}" type="pres">
      <dgm:prSet presAssocID="{F3DBE6CD-702C-408D-93AD-CC3395CED132}" presName="rootComposite3" presStyleCnt="0"/>
      <dgm:spPr/>
    </dgm:pt>
    <dgm:pt modelId="{6F2D7BDE-4263-4372-B30C-CE3E5C58C60D}" type="pres">
      <dgm:prSet presAssocID="{F3DBE6CD-702C-408D-93AD-CC3395CED132}" presName="rootText3" presStyleLbl="asst2" presStyleIdx="1" presStyleCnt="2">
        <dgm:presLayoutVars>
          <dgm:chPref val="3"/>
        </dgm:presLayoutVars>
      </dgm:prSet>
      <dgm:spPr/>
      <dgm:t>
        <a:bodyPr/>
        <a:lstStyle/>
        <a:p>
          <a:endParaRPr lang="en-US"/>
        </a:p>
      </dgm:t>
    </dgm:pt>
    <dgm:pt modelId="{84BA9F02-F3D1-4836-8075-A7656CCF5B0E}" type="pres">
      <dgm:prSet presAssocID="{F3DBE6CD-702C-408D-93AD-CC3395CED132}" presName="rootConnector3" presStyleLbl="asst2" presStyleIdx="1" presStyleCnt="2"/>
      <dgm:spPr/>
      <dgm:t>
        <a:bodyPr/>
        <a:lstStyle/>
        <a:p>
          <a:endParaRPr lang="en-US"/>
        </a:p>
      </dgm:t>
    </dgm:pt>
    <dgm:pt modelId="{42A0FD20-15BE-481E-8F1D-C69C41A6288C}" type="pres">
      <dgm:prSet presAssocID="{F3DBE6CD-702C-408D-93AD-CC3395CED132}" presName="hierChild6" presStyleCnt="0"/>
      <dgm:spPr/>
    </dgm:pt>
    <dgm:pt modelId="{F5C01398-5804-4DD5-8956-C5DBA9508FC2}" type="pres">
      <dgm:prSet presAssocID="{F3DBE6CD-702C-408D-93AD-CC3395CED132}" presName="hierChild7" presStyleCnt="0"/>
      <dgm:spPr/>
    </dgm:pt>
    <dgm:pt modelId="{A2B9AD73-C08B-431F-9C8D-C2E7FEB5E093}" type="pres">
      <dgm:prSet presAssocID="{9AD67AA7-2B98-4379-8B74-675E0C11DEE9}" presName="Name37" presStyleLbl="parChTrans1D2" presStyleIdx="1" presStyleCnt="3"/>
      <dgm:spPr/>
      <dgm:t>
        <a:bodyPr/>
        <a:lstStyle/>
        <a:p>
          <a:endParaRPr lang="en-US"/>
        </a:p>
      </dgm:t>
    </dgm:pt>
    <dgm:pt modelId="{C34B8961-3AFF-47A9-B090-5401190C2D8A}" type="pres">
      <dgm:prSet presAssocID="{0D0EF916-8599-439B-919E-9E502B7E97F0}" presName="hierRoot2" presStyleCnt="0">
        <dgm:presLayoutVars>
          <dgm:hierBranch val="init"/>
        </dgm:presLayoutVars>
      </dgm:prSet>
      <dgm:spPr/>
    </dgm:pt>
    <dgm:pt modelId="{BAE6942A-C1A5-482E-B3B2-7AE62F42C224}" type="pres">
      <dgm:prSet presAssocID="{0D0EF916-8599-439B-919E-9E502B7E97F0}" presName="rootComposite" presStyleCnt="0"/>
      <dgm:spPr/>
    </dgm:pt>
    <dgm:pt modelId="{AE6C9631-6B59-483B-9471-A8089B744B00}" type="pres">
      <dgm:prSet presAssocID="{0D0EF916-8599-439B-919E-9E502B7E97F0}" presName="rootText" presStyleLbl="node2" presStyleIdx="1" presStyleCnt="3" custLinFactNeighborX="3830" custLinFactNeighborY="3508">
        <dgm:presLayoutVars>
          <dgm:chPref val="3"/>
        </dgm:presLayoutVars>
      </dgm:prSet>
      <dgm:spPr/>
      <dgm:t>
        <a:bodyPr/>
        <a:lstStyle/>
        <a:p>
          <a:endParaRPr lang="en-US"/>
        </a:p>
      </dgm:t>
    </dgm:pt>
    <dgm:pt modelId="{77E6D029-ADA0-452B-87B5-5D46EE47528D}" type="pres">
      <dgm:prSet presAssocID="{0D0EF916-8599-439B-919E-9E502B7E97F0}" presName="rootConnector" presStyleLbl="node2" presStyleIdx="1" presStyleCnt="3"/>
      <dgm:spPr/>
      <dgm:t>
        <a:bodyPr/>
        <a:lstStyle/>
        <a:p>
          <a:endParaRPr lang="en-US"/>
        </a:p>
      </dgm:t>
    </dgm:pt>
    <dgm:pt modelId="{966BF22E-3259-49E4-A0D0-61EF9F14F3EB}" type="pres">
      <dgm:prSet presAssocID="{0D0EF916-8599-439B-919E-9E502B7E97F0}" presName="hierChild4" presStyleCnt="0"/>
      <dgm:spPr/>
    </dgm:pt>
    <dgm:pt modelId="{CCE5F5C0-81A7-4409-9A4E-A60FCC5CE81B}" type="pres">
      <dgm:prSet presAssocID="{15FCEAEF-794F-49BA-BBD0-79FD38CD0C86}" presName="Name37" presStyleLbl="parChTrans1D3" presStyleIdx="2" presStyleCnt="4"/>
      <dgm:spPr/>
      <dgm:t>
        <a:bodyPr/>
        <a:lstStyle/>
        <a:p>
          <a:endParaRPr lang="en-US"/>
        </a:p>
      </dgm:t>
    </dgm:pt>
    <dgm:pt modelId="{B61103F8-E92A-44A4-857E-67202FCD4EB4}" type="pres">
      <dgm:prSet presAssocID="{55E49003-2D9E-4B00-B1EA-6419B78C7F31}" presName="hierRoot2" presStyleCnt="0">
        <dgm:presLayoutVars>
          <dgm:hierBranch val="init"/>
        </dgm:presLayoutVars>
      </dgm:prSet>
      <dgm:spPr/>
    </dgm:pt>
    <dgm:pt modelId="{8EE767EF-F9ED-4D09-B51E-4E15BF08A8D7}" type="pres">
      <dgm:prSet presAssocID="{55E49003-2D9E-4B00-B1EA-6419B78C7F31}" presName="rootComposite" presStyleCnt="0"/>
      <dgm:spPr/>
    </dgm:pt>
    <dgm:pt modelId="{EAB874EC-1E97-4AC1-A8B5-5FA034A74240}" type="pres">
      <dgm:prSet presAssocID="{55E49003-2D9E-4B00-B1EA-6419B78C7F31}" presName="rootText" presStyleLbl="node3" presStyleIdx="0" presStyleCnt="2" custLinFactNeighborX="983" custLinFactNeighborY="-2735">
        <dgm:presLayoutVars>
          <dgm:chPref val="3"/>
        </dgm:presLayoutVars>
      </dgm:prSet>
      <dgm:spPr/>
      <dgm:t>
        <a:bodyPr/>
        <a:lstStyle/>
        <a:p>
          <a:endParaRPr lang="en-US"/>
        </a:p>
      </dgm:t>
    </dgm:pt>
    <dgm:pt modelId="{B7C6E394-3130-4DF1-8EC1-5D20F50119C4}" type="pres">
      <dgm:prSet presAssocID="{55E49003-2D9E-4B00-B1EA-6419B78C7F31}" presName="rootConnector" presStyleLbl="node3" presStyleIdx="0" presStyleCnt="2"/>
      <dgm:spPr/>
      <dgm:t>
        <a:bodyPr/>
        <a:lstStyle/>
        <a:p>
          <a:endParaRPr lang="en-US"/>
        </a:p>
      </dgm:t>
    </dgm:pt>
    <dgm:pt modelId="{1A4084FF-4AE4-4535-A704-A1B6DBEF3D5B}" type="pres">
      <dgm:prSet presAssocID="{55E49003-2D9E-4B00-B1EA-6419B78C7F31}" presName="hierChild4" presStyleCnt="0"/>
      <dgm:spPr/>
    </dgm:pt>
    <dgm:pt modelId="{87CA1257-2328-4D11-AF66-FCA5F6F0FC17}" type="pres">
      <dgm:prSet presAssocID="{55E49003-2D9E-4B00-B1EA-6419B78C7F31}" presName="hierChild5" presStyleCnt="0"/>
      <dgm:spPr/>
    </dgm:pt>
    <dgm:pt modelId="{0C0EB2FB-D1DF-4AED-88B0-AB2BC6913CD5}" type="pres">
      <dgm:prSet presAssocID="{0D0EF916-8599-439B-919E-9E502B7E97F0}" presName="hierChild5" presStyleCnt="0"/>
      <dgm:spPr/>
    </dgm:pt>
    <dgm:pt modelId="{5ED2894B-5046-491F-AD77-988BAB22D3BA}" type="pres">
      <dgm:prSet presAssocID="{744BC4E2-64F0-458B-AD14-156CD100A19D}" presName="Name37" presStyleLbl="parChTrans1D2" presStyleIdx="2" presStyleCnt="3"/>
      <dgm:spPr/>
      <dgm:t>
        <a:bodyPr/>
        <a:lstStyle/>
        <a:p>
          <a:endParaRPr lang="en-US"/>
        </a:p>
      </dgm:t>
    </dgm:pt>
    <dgm:pt modelId="{49DD5D18-1410-4C2B-B838-0922FB383EBA}" type="pres">
      <dgm:prSet presAssocID="{74D49DC3-501A-46FF-A21C-739B1DBD6D5A}" presName="hierRoot2" presStyleCnt="0">
        <dgm:presLayoutVars>
          <dgm:hierBranch val="init"/>
        </dgm:presLayoutVars>
      </dgm:prSet>
      <dgm:spPr/>
    </dgm:pt>
    <dgm:pt modelId="{5DF009A7-022E-4FB9-97A8-672CEF0888A2}" type="pres">
      <dgm:prSet presAssocID="{74D49DC3-501A-46FF-A21C-739B1DBD6D5A}" presName="rootComposite" presStyleCnt="0"/>
      <dgm:spPr/>
    </dgm:pt>
    <dgm:pt modelId="{A05AFA5F-FB49-4173-82B3-87647BAF85F5}" type="pres">
      <dgm:prSet presAssocID="{74D49DC3-501A-46FF-A21C-739B1DBD6D5A}" presName="rootText" presStyleLbl="node2" presStyleIdx="2" presStyleCnt="3" custLinFactNeighborX="4619" custLinFactNeighborY="3705">
        <dgm:presLayoutVars>
          <dgm:chPref val="3"/>
        </dgm:presLayoutVars>
      </dgm:prSet>
      <dgm:spPr/>
      <dgm:t>
        <a:bodyPr/>
        <a:lstStyle/>
        <a:p>
          <a:endParaRPr lang="en-US"/>
        </a:p>
      </dgm:t>
    </dgm:pt>
    <dgm:pt modelId="{47425CA0-426D-4883-935C-DA1B1079DF4C}" type="pres">
      <dgm:prSet presAssocID="{74D49DC3-501A-46FF-A21C-739B1DBD6D5A}" presName="rootConnector" presStyleLbl="node2" presStyleIdx="2" presStyleCnt="3"/>
      <dgm:spPr/>
      <dgm:t>
        <a:bodyPr/>
        <a:lstStyle/>
        <a:p>
          <a:endParaRPr lang="en-US"/>
        </a:p>
      </dgm:t>
    </dgm:pt>
    <dgm:pt modelId="{B198E6A1-F84F-4928-B82E-DDD71DE2D063}" type="pres">
      <dgm:prSet presAssocID="{74D49DC3-501A-46FF-A21C-739B1DBD6D5A}" presName="hierChild4" presStyleCnt="0"/>
      <dgm:spPr/>
    </dgm:pt>
    <dgm:pt modelId="{49585DE5-9DAB-4F20-BF0D-2A2EACC1A696}" type="pres">
      <dgm:prSet presAssocID="{6B303851-0B59-46A1-AC85-E504D30FDFDD}" presName="Name37" presStyleLbl="parChTrans1D3" presStyleIdx="3" presStyleCnt="4"/>
      <dgm:spPr/>
      <dgm:t>
        <a:bodyPr/>
        <a:lstStyle/>
        <a:p>
          <a:endParaRPr lang="en-US"/>
        </a:p>
      </dgm:t>
    </dgm:pt>
    <dgm:pt modelId="{970F08B6-30B7-4B62-8A12-5E79B94F8020}" type="pres">
      <dgm:prSet presAssocID="{57F9E119-D6C2-4293-948C-F02A8386BFF5}" presName="hierRoot2" presStyleCnt="0">
        <dgm:presLayoutVars>
          <dgm:hierBranch val="init"/>
        </dgm:presLayoutVars>
      </dgm:prSet>
      <dgm:spPr/>
    </dgm:pt>
    <dgm:pt modelId="{987CB470-3A5B-4E3A-B6A2-7BB4AFA83AF8}" type="pres">
      <dgm:prSet presAssocID="{57F9E119-D6C2-4293-948C-F02A8386BFF5}" presName="rootComposite" presStyleCnt="0"/>
      <dgm:spPr/>
    </dgm:pt>
    <dgm:pt modelId="{4190A17F-07A9-4726-B002-DB09B8F3EDAF}" type="pres">
      <dgm:prSet presAssocID="{57F9E119-D6C2-4293-948C-F02A8386BFF5}" presName="rootText" presStyleLbl="node3" presStyleIdx="1" presStyleCnt="2" custLinFactNeighborX="-4972" custLinFactNeighborY="-2210">
        <dgm:presLayoutVars>
          <dgm:chPref val="3"/>
        </dgm:presLayoutVars>
      </dgm:prSet>
      <dgm:spPr/>
      <dgm:t>
        <a:bodyPr/>
        <a:lstStyle/>
        <a:p>
          <a:endParaRPr lang="en-US"/>
        </a:p>
      </dgm:t>
    </dgm:pt>
    <dgm:pt modelId="{653DDC16-C53A-45CF-B12C-2E329E28B836}" type="pres">
      <dgm:prSet presAssocID="{57F9E119-D6C2-4293-948C-F02A8386BFF5}" presName="rootConnector" presStyleLbl="node3" presStyleIdx="1" presStyleCnt="2"/>
      <dgm:spPr/>
      <dgm:t>
        <a:bodyPr/>
        <a:lstStyle/>
        <a:p>
          <a:endParaRPr lang="en-US"/>
        </a:p>
      </dgm:t>
    </dgm:pt>
    <dgm:pt modelId="{149305F1-F296-49E2-A7F5-CF9C1B29DD38}" type="pres">
      <dgm:prSet presAssocID="{57F9E119-D6C2-4293-948C-F02A8386BFF5}" presName="hierChild4" presStyleCnt="0"/>
      <dgm:spPr/>
    </dgm:pt>
    <dgm:pt modelId="{DF0C539D-447E-4E7C-ACDC-73B7A03E904F}" type="pres">
      <dgm:prSet presAssocID="{57F9E119-D6C2-4293-948C-F02A8386BFF5}" presName="hierChild5" presStyleCnt="0"/>
      <dgm:spPr/>
    </dgm:pt>
    <dgm:pt modelId="{9EA0FC0D-C902-4CC2-B9B9-FB0FFD75346D}" type="pres">
      <dgm:prSet presAssocID="{74D49DC3-501A-46FF-A21C-739B1DBD6D5A}" presName="hierChild5" presStyleCnt="0"/>
      <dgm:spPr/>
    </dgm:pt>
    <dgm:pt modelId="{19D26324-BA78-4CB2-9BAB-F742C44C43F1}" type="pres">
      <dgm:prSet presAssocID="{A7E60AFD-3B6C-42BD-A922-952F7ED80F46}" presName="hierChild3" presStyleCnt="0"/>
      <dgm:spPr/>
    </dgm:pt>
  </dgm:ptLst>
  <dgm:cxnLst>
    <dgm:cxn modelId="{1D0C64BD-1383-41BF-9440-72B803E6C40C}" type="presOf" srcId="{0F49116C-1CAB-49F4-BBCA-406C30198E92}" destId="{EE2D10E5-EB36-4E2D-9859-034E59041494}" srcOrd="0" destOrd="0" presId="urn:microsoft.com/office/officeart/2005/8/layout/orgChart1"/>
    <dgm:cxn modelId="{73BD8BD8-4926-4683-8CE2-8BAEB2724730}" type="presOf" srcId="{6B303851-0B59-46A1-AC85-E504D30FDFDD}" destId="{49585DE5-9DAB-4F20-BF0D-2A2EACC1A696}" srcOrd="0" destOrd="0" presId="urn:microsoft.com/office/officeart/2005/8/layout/orgChart1"/>
    <dgm:cxn modelId="{93C4CDB8-8091-4498-921F-B52B571749F0}" srcId="{A7E60AFD-3B6C-42BD-A922-952F7ED80F46}" destId="{0D0EF916-8599-439B-919E-9E502B7E97F0}" srcOrd="1" destOrd="0" parTransId="{9AD67AA7-2B98-4379-8B74-675E0C11DEE9}" sibTransId="{209A0836-90E5-4D42-BC53-73B9E686CE28}"/>
    <dgm:cxn modelId="{24FF6616-CEC2-4E4A-AF06-CCA232473F1E}" type="presOf" srcId="{74D49DC3-501A-46FF-A21C-739B1DBD6D5A}" destId="{47425CA0-426D-4883-935C-DA1B1079DF4C}" srcOrd="1" destOrd="0" presId="urn:microsoft.com/office/officeart/2005/8/layout/orgChart1"/>
    <dgm:cxn modelId="{2D99389E-F100-4EC3-AB6B-C8DEF500B5A9}" type="presOf" srcId="{F3DBE6CD-702C-408D-93AD-CC3395CED132}" destId="{84BA9F02-F3D1-4836-8075-A7656CCF5B0E}" srcOrd="1" destOrd="0" presId="urn:microsoft.com/office/officeart/2005/8/layout/orgChart1"/>
    <dgm:cxn modelId="{1872CC33-E9B4-4FA8-AC35-222A94B77F30}" type="presOf" srcId="{AEA8F3C4-B46C-436D-97FB-A5EC80B3E6EC}" destId="{220CAE49-9A79-40E7-BFC2-83028C31585C}" srcOrd="0" destOrd="0" presId="urn:microsoft.com/office/officeart/2005/8/layout/orgChart1"/>
    <dgm:cxn modelId="{EC6809E2-DD8E-471F-8122-A83560B5B18B}" srcId="{A7E60AFD-3B6C-42BD-A922-952F7ED80F46}" destId="{74D49DC3-501A-46FF-A21C-739B1DBD6D5A}" srcOrd="2" destOrd="0" parTransId="{744BC4E2-64F0-458B-AD14-156CD100A19D}" sibTransId="{9F38B12D-8167-46AB-B21C-9173CF3D38C1}"/>
    <dgm:cxn modelId="{1AD64176-1D0D-4F54-99DE-A21A2D2B63C0}" type="presOf" srcId="{DD951033-922E-4B37-A461-245C6AAE06D7}" destId="{6FA3EC66-7F21-41AB-AE65-352ED8B3DC56}" srcOrd="1" destOrd="0" presId="urn:microsoft.com/office/officeart/2005/8/layout/orgChart1"/>
    <dgm:cxn modelId="{D8F3ADFA-0697-447D-9681-B5B35D361B03}" srcId="{DD951033-922E-4B37-A461-245C6AAE06D7}" destId="{AEA8F3C4-B46C-436D-97FB-A5EC80B3E6EC}" srcOrd="0" destOrd="0" parTransId="{654CF75F-A9FC-4419-9E80-020819D5D9CD}" sibTransId="{A37DC6C2-DA9C-4C40-924B-237371EA7B58}"/>
    <dgm:cxn modelId="{1B8A8D21-0257-4BFE-8847-710535B53402}" type="presOf" srcId="{57F9E119-D6C2-4293-948C-F02A8386BFF5}" destId="{653DDC16-C53A-45CF-B12C-2E329E28B836}" srcOrd="1" destOrd="0" presId="urn:microsoft.com/office/officeart/2005/8/layout/orgChart1"/>
    <dgm:cxn modelId="{6DC80238-1610-410D-9D80-5914CA00F89B}" srcId="{74D49DC3-501A-46FF-A21C-739B1DBD6D5A}" destId="{57F9E119-D6C2-4293-948C-F02A8386BFF5}" srcOrd="0" destOrd="0" parTransId="{6B303851-0B59-46A1-AC85-E504D30FDFDD}" sibTransId="{8AF6477F-A257-423B-B538-68EC6D22F95B}"/>
    <dgm:cxn modelId="{0D7F89F5-1C60-4F71-8D36-C1F71439737E}" type="presOf" srcId="{57F9E119-D6C2-4293-948C-F02A8386BFF5}" destId="{4190A17F-07A9-4726-B002-DB09B8F3EDAF}" srcOrd="0" destOrd="0" presId="urn:microsoft.com/office/officeart/2005/8/layout/orgChart1"/>
    <dgm:cxn modelId="{D7BC3FAC-8D34-48BA-B7DF-212B08B48756}" type="presOf" srcId="{A7E60AFD-3B6C-42BD-A922-952F7ED80F46}" destId="{6B89AAF1-2FCE-43E9-9BA8-D4AB012F1D51}" srcOrd="0" destOrd="0" presId="urn:microsoft.com/office/officeart/2005/8/layout/orgChart1"/>
    <dgm:cxn modelId="{403D646D-0AEB-4275-8AA4-50FB5C06DCED}" srcId="{0D0EF916-8599-439B-919E-9E502B7E97F0}" destId="{55E49003-2D9E-4B00-B1EA-6419B78C7F31}" srcOrd="0" destOrd="0" parTransId="{15FCEAEF-794F-49BA-BBD0-79FD38CD0C86}" sibTransId="{3CAC1248-9831-45DF-97CF-7216314F18BE}"/>
    <dgm:cxn modelId="{FF1615A7-C544-4465-8BA8-67250EE64E6D}" type="presOf" srcId="{C27FBE9D-0207-44DD-925B-E03A42EC136E}" destId="{A6C78495-9765-4C45-880B-122CFEACAFED}" srcOrd="0" destOrd="0" presId="urn:microsoft.com/office/officeart/2005/8/layout/orgChart1"/>
    <dgm:cxn modelId="{611AF21D-6D2A-40F0-AAE8-840DF9038BD6}" type="presOf" srcId="{9AD67AA7-2B98-4379-8B74-675E0C11DEE9}" destId="{A2B9AD73-C08B-431F-9C8D-C2E7FEB5E093}" srcOrd="0" destOrd="0" presId="urn:microsoft.com/office/officeart/2005/8/layout/orgChart1"/>
    <dgm:cxn modelId="{A0B5D67A-24B9-4832-A638-BB443010187A}" type="presOf" srcId="{55E49003-2D9E-4B00-B1EA-6419B78C7F31}" destId="{B7C6E394-3130-4DF1-8EC1-5D20F50119C4}" srcOrd="1" destOrd="0" presId="urn:microsoft.com/office/officeart/2005/8/layout/orgChart1"/>
    <dgm:cxn modelId="{067D6068-B412-46B0-A5B9-53E726CD9E46}" srcId="{DD951033-922E-4B37-A461-245C6AAE06D7}" destId="{F3DBE6CD-702C-408D-93AD-CC3395CED132}" srcOrd="1" destOrd="0" parTransId="{C27FBE9D-0207-44DD-925B-E03A42EC136E}" sibTransId="{46859B71-DB56-4BA3-973A-2046223EEA5B}"/>
    <dgm:cxn modelId="{D93D879D-DE9E-47FE-8B07-4A9280303A29}" type="presOf" srcId="{F03AE49A-00A8-4115-A1BA-3634A82ADA86}" destId="{F4923D40-4CC6-4685-A7C4-DCDA34C4A919}" srcOrd="0" destOrd="0" presId="urn:microsoft.com/office/officeart/2005/8/layout/orgChart1"/>
    <dgm:cxn modelId="{B45C9141-8807-4349-A134-ACCDE7C167BE}" srcId="{A7E60AFD-3B6C-42BD-A922-952F7ED80F46}" destId="{DD951033-922E-4B37-A461-245C6AAE06D7}" srcOrd="0" destOrd="0" parTransId="{0F49116C-1CAB-49F4-BBCA-406C30198E92}" sibTransId="{663EF4EE-4E04-4C6F-9370-46C0C4987C88}"/>
    <dgm:cxn modelId="{E14A0AB1-A86A-4E7B-9D41-2F2E8B2F1EE9}" type="presOf" srcId="{DD951033-922E-4B37-A461-245C6AAE06D7}" destId="{28ACDF3D-62F3-46F4-B8B5-A565C35725EE}" srcOrd="0" destOrd="0" presId="urn:microsoft.com/office/officeart/2005/8/layout/orgChart1"/>
    <dgm:cxn modelId="{8CC3BAD3-2E61-4430-AC6B-0A4BDD23E73F}" type="presOf" srcId="{15FCEAEF-794F-49BA-BBD0-79FD38CD0C86}" destId="{CCE5F5C0-81A7-4409-9A4E-A60FCC5CE81B}" srcOrd="0" destOrd="0" presId="urn:microsoft.com/office/officeart/2005/8/layout/orgChart1"/>
    <dgm:cxn modelId="{FA939012-07E2-4284-AD0D-F816685A0A1D}" type="presOf" srcId="{A7E60AFD-3B6C-42BD-A922-952F7ED80F46}" destId="{ABD69C04-1BC1-4A90-9BAD-1FAB6EF02E0F}" srcOrd="1" destOrd="0" presId="urn:microsoft.com/office/officeart/2005/8/layout/orgChart1"/>
    <dgm:cxn modelId="{C2265EEE-ADB6-4697-986D-051B39145634}" type="presOf" srcId="{F3DBE6CD-702C-408D-93AD-CC3395CED132}" destId="{6F2D7BDE-4263-4372-B30C-CE3E5C58C60D}" srcOrd="0" destOrd="0" presId="urn:microsoft.com/office/officeart/2005/8/layout/orgChart1"/>
    <dgm:cxn modelId="{D9DEFB9A-1141-452D-8B2A-D64383A266F1}" type="presOf" srcId="{654CF75F-A9FC-4419-9E80-020819D5D9CD}" destId="{AE9BDD35-BE51-4248-B2CC-6483D4E62FF7}" srcOrd="0" destOrd="0" presId="urn:microsoft.com/office/officeart/2005/8/layout/orgChart1"/>
    <dgm:cxn modelId="{47CBF839-8E00-4494-8F32-A0764378A85C}" srcId="{F03AE49A-00A8-4115-A1BA-3634A82ADA86}" destId="{A7E60AFD-3B6C-42BD-A922-952F7ED80F46}" srcOrd="0" destOrd="0" parTransId="{368159A2-F2DA-47C0-A357-E6E8AAA92038}" sibTransId="{19547C59-F096-46BB-9ADA-BDA40CB8DFA1}"/>
    <dgm:cxn modelId="{47FA63C4-F4CF-4165-98DF-03A79904D98E}" type="presOf" srcId="{744BC4E2-64F0-458B-AD14-156CD100A19D}" destId="{5ED2894B-5046-491F-AD77-988BAB22D3BA}" srcOrd="0" destOrd="0" presId="urn:microsoft.com/office/officeart/2005/8/layout/orgChart1"/>
    <dgm:cxn modelId="{3D8DCBBE-C28D-483D-A2B4-887A66EFE505}" type="presOf" srcId="{0D0EF916-8599-439B-919E-9E502B7E97F0}" destId="{77E6D029-ADA0-452B-87B5-5D46EE47528D}" srcOrd="1" destOrd="0" presId="urn:microsoft.com/office/officeart/2005/8/layout/orgChart1"/>
    <dgm:cxn modelId="{B9058A62-CEDF-4D5F-8D72-86B5742130CB}" type="presOf" srcId="{AEA8F3C4-B46C-436D-97FB-A5EC80B3E6EC}" destId="{5E667ADF-5E30-4517-847E-419FDEF94D7F}" srcOrd="1" destOrd="0" presId="urn:microsoft.com/office/officeart/2005/8/layout/orgChart1"/>
    <dgm:cxn modelId="{40547240-8A71-4E9B-A25F-C1CF8C817EBB}" type="presOf" srcId="{0D0EF916-8599-439B-919E-9E502B7E97F0}" destId="{AE6C9631-6B59-483B-9471-A8089B744B00}" srcOrd="0" destOrd="0" presId="urn:microsoft.com/office/officeart/2005/8/layout/orgChart1"/>
    <dgm:cxn modelId="{41ABD6F7-ECBC-4388-B202-4F3F6E901843}" type="presOf" srcId="{55E49003-2D9E-4B00-B1EA-6419B78C7F31}" destId="{EAB874EC-1E97-4AC1-A8B5-5FA034A74240}" srcOrd="0" destOrd="0" presId="urn:microsoft.com/office/officeart/2005/8/layout/orgChart1"/>
    <dgm:cxn modelId="{CA8D9331-91B4-4967-AC9E-33FEDA92E299}" type="presOf" srcId="{74D49DC3-501A-46FF-A21C-739B1DBD6D5A}" destId="{A05AFA5F-FB49-4173-82B3-87647BAF85F5}" srcOrd="0" destOrd="0" presId="urn:microsoft.com/office/officeart/2005/8/layout/orgChart1"/>
    <dgm:cxn modelId="{A29FA56F-8577-40E3-8985-417E338F1E73}" type="presParOf" srcId="{F4923D40-4CC6-4685-A7C4-DCDA34C4A919}" destId="{5ED338C9-F67B-4EFF-BCD7-4AFE7046F930}" srcOrd="0" destOrd="0" presId="urn:microsoft.com/office/officeart/2005/8/layout/orgChart1"/>
    <dgm:cxn modelId="{70F55F6A-93B5-4399-B636-109E7D3BC812}" type="presParOf" srcId="{5ED338C9-F67B-4EFF-BCD7-4AFE7046F930}" destId="{0BFCE65A-9C23-42EC-A102-982F56130BF5}" srcOrd="0" destOrd="0" presId="urn:microsoft.com/office/officeart/2005/8/layout/orgChart1"/>
    <dgm:cxn modelId="{06D4F0B6-714C-4334-8C36-AB5E6B74839D}" type="presParOf" srcId="{0BFCE65A-9C23-42EC-A102-982F56130BF5}" destId="{6B89AAF1-2FCE-43E9-9BA8-D4AB012F1D51}" srcOrd="0" destOrd="0" presId="urn:microsoft.com/office/officeart/2005/8/layout/orgChart1"/>
    <dgm:cxn modelId="{954ED930-BAED-4647-9934-F016B68E7503}" type="presParOf" srcId="{0BFCE65A-9C23-42EC-A102-982F56130BF5}" destId="{ABD69C04-1BC1-4A90-9BAD-1FAB6EF02E0F}" srcOrd="1" destOrd="0" presId="urn:microsoft.com/office/officeart/2005/8/layout/orgChart1"/>
    <dgm:cxn modelId="{08EAE1B2-DCFB-4F8E-9F55-887D514AA2A3}" type="presParOf" srcId="{5ED338C9-F67B-4EFF-BCD7-4AFE7046F930}" destId="{CFA57D5E-F2CA-42B7-A9C6-B8FE3CBD90D2}" srcOrd="1" destOrd="0" presId="urn:microsoft.com/office/officeart/2005/8/layout/orgChart1"/>
    <dgm:cxn modelId="{481C4759-DF24-48AC-AB4D-0E59A885584F}" type="presParOf" srcId="{CFA57D5E-F2CA-42B7-A9C6-B8FE3CBD90D2}" destId="{EE2D10E5-EB36-4E2D-9859-034E59041494}" srcOrd="0" destOrd="0" presId="urn:microsoft.com/office/officeart/2005/8/layout/orgChart1"/>
    <dgm:cxn modelId="{15018FB6-3E3F-4B56-9338-54A77803104B}" type="presParOf" srcId="{CFA57D5E-F2CA-42B7-A9C6-B8FE3CBD90D2}" destId="{64B077E7-0418-4448-8488-EED79D4741C9}" srcOrd="1" destOrd="0" presId="urn:microsoft.com/office/officeart/2005/8/layout/orgChart1"/>
    <dgm:cxn modelId="{2D8A2EAF-1ADC-4E19-9054-8FCAB05B2C1A}" type="presParOf" srcId="{64B077E7-0418-4448-8488-EED79D4741C9}" destId="{FCD6CD92-B624-4C58-AA68-02D461ABE098}" srcOrd="0" destOrd="0" presId="urn:microsoft.com/office/officeart/2005/8/layout/orgChart1"/>
    <dgm:cxn modelId="{3DB59FC0-5ED1-4B70-8952-BF6A3396CD6B}" type="presParOf" srcId="{FCD6CD92-B624-4C58-AA68-02D461ABE098}" destId="{28ACDF3D-62F3-46F4-B8B5-A565C35725EE}" srcOrd="0" destOrd="0" presId="urn:microsoft.com/office/officeart/2005/8/layout/orgChart1"/>
    <dgm:cxn modelId="{7462849B-B6FD-4AE9-BC7C-729BA2D0FA6C}" type="presParOf" srcId="{FCD6CD92-B624-4C58-AA68-02D461ABE098}" destId="{6FA3EC66-7F21-41AB-AE65-352ED8B3DC56}" srcOrd="1" destOrd="0" presId="urn:microsoft.com/office/officeart/2005/8/layout/orgChart1"/>
    <dgm:cxn modelId="{D2EE362F-B06F-40F4-9430-0B9DB459C3A3}" type="presParOf" srcId="{64B077E7-0418-4448-8488-EED79D4741C9}" destId="{50F0C121-D487-4BCE-AAFB-6B516F40499D}" srcOrd="1" destOrd="0" presId="urn:microsoft.com/office/officeart/2005/8/layout/orgChart1"/>
    <dgm:cxn modelId="{A841DA19-3C07-4A4D-9549-B869C8D8D870}" type="presParOf" srcId="{64B077E7-0418-4448-8488-EED79D4741C9}" destId="{B24F64FF-43E2-47C0-802D-91AB08C96881}" srcOrd="2" destOrd="0" presId="urn:microsoft.com/office/officeart/2005/8/layout/orgChart1"/>
    <dgm:cxn modelId="{36CC6114-E472-4F96-883A-87D4DAC865CC}" type="presParOf" srcId="{B24F64FF-43E2-47C0-802D-91AB08C96881}" destId="{AE9BDD35-BE51-4248-B2CC-6483D4E62FF7}" srcOrd="0" destOrd="0" presId="urn:microsoft.com/office/officeart/2005/8/layout/orgChart1"/>
    <dgm:cxn modelId="{52AFA6AC-015E-4726-B425-CE7BB0503F39}" type="presParOf" srcId="{B24F64FF-43E2-47C0-802D-91AB08C96881}" destId="{15332A89-6027-43A8-89A9-C3C3C8F2950A}" srcOrd="1" destOrd="0" presId="urn:microsoft.com/office/officeart/2005/8/layout/orgChart1"/>
    <dgm:cxn modelId="{831ED5F3-36DC-4CA2-A0FA-F8554034CEBD}" type="presParOf" srcId="{15332A89-6027-43A8-89A9-C3C3C8F2950A}" destId="{7A92547C-33E7-42CD-9F33-467C45C8D24D}" srcOrd="0" destOrd="0" presId="urn:microsoft.com/office/officeart/2005/8/layout/orgChart1"/>
    <dgm:cxn modelId="{D5C852FF-453E-4AC1-B445-26E7A21B8292}" type="presParOf" srcId="{7A92547C-33E7-42CD-9F33-467C45C8D24D}" destId="{220CAE49-9A79-40E7-BFC2-83028C31585C}" srcOrd="0" destOrd="0" presId="urn:microsoft.com/office/officeart/2005/8/layout/orgChart1"/>
    <dgm:cxn modelId="{B674D0E8-F17D-402E-8EE4-12E7CEFFCA3D}" type="presParOf" srcId="{7A92547C-33E7-42CD-9F33-467C45C8D24D}" destId="{5E667ADF-5E30-4517-847E-419FDEF94D7F}" srcOrd="1" destOrd="0" presId="urn:microsoft.com/office/officeart/2005/8/layout/orgChart1"/>
    <dgm:cxn modelId="{AE4B7AEF-D59D-4138-B402-3A701A0FCB7A}" type="presParOf" srcId="{15332A89-6027-43A8-89A9-C3C3C8F2950A}" destId="{A56B2CB7-2865-4653-A16D-D8D3B8B0F44F}" srcOrd="1" destOrd="0" presId="urn:microsoft.com/office/officeart/2005/8/layout/orgChart1"/>
    <dgm:cxn modelId="{B64FF5F2-D2C5-4CD3-8861-AD186FE59409}" type="presParOf" srcId="{15332A89-6027-43A8-89A9-C3C3C8F2950A}" destId="{6AC0F0AD-D5B5-41A3-90ED-0266D56A6462}" srcOrd="2" destOrd="0" presId="urn:microsoft.com/office/officeart/2005/8/layout/orgChart1"/>
    <dgm:cxn modelId="{C0403343-2641-4B3D-A0B1-24CE2FE95584}" type="presParOf" srcId="{B24F64FF-43E2-47C0-802D-91AB08C96881}" destId="{A6C78495-9765-4C45-880B-122CFEACAFED}" srcOrd="2" destOrd="0" presId="urn:microsoft.com/office/officeart/2005/8/layout/orgChart1"/>
    <dgm:cxn modelId="{8B90CB4B-50A3-4C84-A721-215E6C7199A2}" type="presParOf" srcId="{B24F64FF-43E2-47C0-802D-91AB08C96881}" destId="{BB0956E8-3071-4F8D-BFC3-D41570A89CD4}" srcOrd="3" destOrd="0" presId="urn:microsoft.com/office/officeart/2005/8/layout/orgChart1"/>
    <dgm:cxn modelId="{AB29D5DC-0819-4D48-8007-83D6B469E78E}" type="presParOf" srcId="{BB0956E8-3071-4F8D-BFC3-D41570A89CD4}" destId="{A5DFC869-1702-4785-839D-76700B85C14A}" srcOrd="0" destOrd="0" presId="urn:microsoft.com/office/officeart/2005/8/layout/orgChart1"/>
    <dgm:cxn modelId="{EC27BB2A-FE3F-4D4F-B8D7-E7BD6886A587}" type="presParOf" srcId="{A5DFC869-1702-4785-839D-76700B85C14A}" destId="{6F2D7BDE-4263-4372-B30C-CE3E5C58C60D}" srcOrd="0" destOrd="0" presId="urn:microsoft.com/office/officeart/2005/8/layout/orgChart1"/>
    <dgm:cxn modelId="{342AD9D9-CA57-4049-A206-092C00D1D62B}" type="presParOf" srcId="{A5DFC869-1702-4785-839D-76700B85C14A}" destId="{84BA9F02-F3D1-4836-8075-A7656CCF5B0E}" srcOrd="1" destOrd="0" presId="urn:microsoft.com/office/officeart/2005/8/layout/orgChart1"/>
    <dgm:cxn modelId="{A31F1B75-6113-450F-9C44-AB00F531F3D0}" type="presParOf" srcId="{BB0956E8-3071-4F8D-BFC3-D41570A89CD4}" destId="{42A0FD20-15BE-481E-8F1D-C69C41A6288C}" srcOrd="1" destOrd="0" presId="urn:microsoft.com/office/officeart/2005/8/layout/orgChart1"/>
    <dgm:cxn modelId="{C7B617D0-67AA-4BB6-8852-AD6FBF9ADB8B}" type="presParOf" srcId="{BB0956E8-3071-4F8D-BFC3-D41570A89CD4}" destId="{F5C01398-5804-4DD5-8956-C5DBA9508FC2}" srcOrd="2" destOrd="0" presId="urn:microsoft.com/office/officeart/2005/8/layout/orgChart1"/>
    <dgm:cxn modelId="{A83C3630-DDD8-4244-BDB6-C28DBEC51F38}" type="presParOf" srcId="{CFA57D5E-F2CA-42B7-A9C6-B8FE3CBD90D2}" destId="{A2B9AD73-C08B-431F-9C8D-C2E7FEB5E093}" srcOrd="2" destOrd="0" presId="urn:microsoft.com/office/officeart/2005/8/layout/orgChart1"/>
    <dgm:cxn modelId="{1D0749A0-196B-4608-A2E9-0B875A8B7B3D}" type="presParOf" srcId="{CFA57D5E-F2CA-42B7-A9C6-B8FE3CBD90D2}" destId="{C34B8961-3AFF-47A9-B090-5401190C2D8A}" srcOrd="3" destOrd="0" presId="urn:microsoft.com/office/officeart/2005/8/layout/orgChart1"/>
    <dgm:cxn modelId="{61E5F59C-9970-4453-A481-12D8A1872F66}" type="presParOf" srcId="{C34B8961-3AFF-47A9-B090-5401190C2D8A}" destId="{BAE6942A-C1A5-482E-B3B2-7AE62F42C224}" srcOrd="0" destOrd="0" presId="urn:microsoft.com/office/officeart/2005/8/layout/orgChart1"/>
    <dgm:cxn modelId="{F2CBC0F6-284C-43B8-BED9-6A165F0457CE}" type="presParOf" srcId="{BAE6942A-C1A5-482E-B3B2-7AE62F42C224}" destId="{AE6C9631-6B59-483B-9471-A8089B744B00}" srcOrd="0" destOrd="0" presId="urn:microsoft.com/office/officeart/2005/8/layout/orgChart1"/>
    <dgm:cxn modelId="{FAB67F19-B8B8-4C63-A748-121428059C9E}" type="presParOf" srcId="{BAE6942A-C1A5-482E-B3B2-7AE62F42C224}" destId="{77E6D029-ADA0-452B-87B5-5D46EE47528D}" srcOrd="1" destOrd="0" presId="urn:microsoft.com/office/officeart/2005/8/layout/orgChart1"/>
    <dgm:cxn modelId="{4BB37CAA-8984-4EE8-9842-13FFE2CD316D}" type="presParOf" srcId="{C34B8961-3AFF-47A9-B090-5401190C2D8A}" destId="{966BF22E-3259-49E4-A0D0-61EF9F14F3EB}" srcOrd="1" destOrd="0" presId="urn:microsoft.com/office/officeart/2005/8/layout/orgChart1"/>
    <dgm:cxn modelId="{68E78806-2204-443C-95BF-9677BA4E923F}" type="presParOf" srcId="{966BF22E-3259-49E4-A0D0-61EF9F14F3EB}" destId="{CCE5F5C0-81A7-4409-9A4E-A60FCC5CE81B}" srcOrd="0" destOrd="0" presId="urn:microsoft.com/office/officeart/2005/8/layout/orgChart1"/>
    <dgm:cxn modelId="{2F1E3982-B6C8-4EB4-85FB-998F97101B89}" type="presParOf" srcId="{966BF22E-3259-49E4-A0D0-61EF9F14F3EB}" destId="{B61103F8-E92A-44A4-857E-67202FCD4EB4}" srcOrd="1" destOrd="0" presId="urn:microsoft.com/office/officeart/2005/8/layout/orgChart1"/>
    <dgm:cxn modelId="{3D5DAB39-A5E9-4F81-8CBA-CA3A3782F02B}" type="presParOf" srcId="{B61103F8-E92A-44A4-857E-67202FCD4EB4}" destId="{8EE767EF-F9ED-4D09-B51E-4E15BF08A8D7}" srcOrd="0" destOrd="0" presId="urn:microsoft.com/office/officeart/2005/8/layout/orgChart1"/>
    <dgm:cxn modelId="{24606C28-6C87-4553-B32B-69C512BD41C1}" type="presParOf" srcId="{8EE767EF-F9ED-4D09-B51E-4E15BF08A8D7}" destId="{EAB874EC-1E97-4AC1-A8B5-5FA034A74240}" srcOrd="0" destOrd="0" presId="urn:microsoft.com/office/officeart/2005/8/layout/orgChart1"/>
    <dgm:cxn modelId="{4145A671-89F6-44C1-BB7F-3FC28DD30182}" type="presParOf" srcId="{8EE767EF-F9ED-4D09-B51E-4E15BF08A8D7}" destId="{B7C6E394-3130-4DF1-8EC1-5D20F50119C4}" srcOrd="1" destOrd="0" presId="urn:microsoft.com/office/officeart/2005/8/layout/orgChart1"/>
    <dgm:cxn modelId="{2FD8DA3F-E06D-4F79-BDEE-5964462392A6}" type="presParOf" srcId="{B61103F8-E92A-44A4-857E-67202FCD4EB4}" destId="{1A4084FF-4AE4-4535-A704-A1B6DBEF3D5B}" srcOrd="1" destOrd="0" presId="urn:microsoft.com/office/officeart/2005/8/layout/orgChart1"/>
    <dgm:cxn modelId="{7004D344-FB7F-459C-B0F2-6997FB0E957E}" type="presParOf" srcId="{B61103F8-E92A-44A4-857E-67202FCD4EB4}" destId="{87CA1257-2328-4D11-AF66-FCA5F6F0FC17}" srcOrd="2" destOrd="0" presId="urn:microsoft.com/office/officeart/2005/8/layout/orgChart1"/>
    <dgm:cxn modelId="{76F5E755-8979-4690-BF3A-930BF9A00207}" type="presParOf" srcId="{C34B8961-3AFF-47A9-B090-5401190C2D8A}" destId="{0C0EB2FB-D1DF-4AED-88B0-AB2BC6913CD5}" srcOrd="2" destOrd="0" presId="urn:microsoft.com/office/officeart/2005/8/layout/orgChart1"/>
    <dgm:cxn modelId="{07B74A3D-421E-42A3-BB99-7AFAE4E1BEE7}" type="presParOf" srcId="{CFA57D5E-F2CA-42B7-A9C6-B8FE3CBD90D2}" destId="{5ED2894B-5046-491F-AD77-988BAB22D3BA}" srcOrd="4" destOrd="0" presId="urn:microsoft.com/office/officeart/2005/8/layout/orgChart1"/>
    <dgm:cxn modelId="{94C25730-858F-49C7-A0FB-A65478F2677C}" type="presParOf" srcId="{CFA57D5E-F2CA-42B7-A9C6-B8FE3CBD90D2}" destId="{49DD5D18-1410-4C2B-B838-0922FB383EBA}" srcOrd="5" destOrd="0" presId="urn:microsoft.com/office/officeart/2005/8/layout/orgChart1"/>
    <dgm:cxn modelId="{7E150C44-AFE7-4614-B569-8A3FC0C4A274}" type="presParOf" srcId="{49DD5D18-1410-4C2B-B838-0922FB383EBA}" destId="{5DF009A7-022E-4FB9-97A8-672CEF0888A2}" srcOrd="0" destOrd="0" presId="urn:microsoft.com/office/officeart/2005/8/layout/orgChart1"/>
    <dgm:cxn modelId="{838A74FA-489B-4FCF-9674-2891FDADFB81}" type="presParOf" srcId="{5DF009A7-022E-4FB9-97A8-672CEF0888A2}" destId="{A05AFA5F-FB49-4173-82B3-87647BAF85F5}" srcOrd="0" destOrd="0" presId="urn:microsoft.com/office/officeart/2005/8/layout/orgChart1"/>
    <dgm:cxn modelId="{F42473F3-79C9-4AD8-B649-F48A4426AA41}" type="presParOf" srcId="{5DF009A7-022E-4FB9-97A8-672CEF0888A2}" destId="{47425CA0-426D-4883-935C-DA1B1079DF4C}" srcOrd="1" destOrd="0" presId="urn:microsoft.com/office/officeart/2005/8/layout/orgChart1"/>
    <dgm:cxn modelId="{510E8782-865A-475D-9634-1EB0D20788E9}" type="presParOf" srcId="{49DD5D18-1410-4C2B-B838-0922FB383EBA}" destId="{B198E6A1-F84F-4928-B82E-DDD71DE2D063}" srcOrd="1" destOrd="0" presId="urn:microsoft.com/office/officeart/2005/8/layout/orgChart1"/>
    <dgm:cxn modelId="{8CB34080-2D27-4D04-99BD-A6BE9F03DAFE}" type="presParOf" srcId="{B198E6A1-F84F-4928-B82E-DDD71DE2D063}" destId="{49585DE5-9DAB-4F20-BF0D-2A2EACC1A696}" srcOrd="0" destOrd="0" presId="urn:microsoft.com/office/officeart/2005/8/layout/orgChart1"/>
    <dgm:cxn modelId="{1D56DC5D-8B8F-4CD3-B3C7-085172492F22}" type="presParOf" srcId="{B198E6A1-F84F-4928-B82E-DDD71DE2D063}" destId="{970F08B6-30B7-4B62-8A12-5E79B94F8020}" srcOrd="1" destOrd="0" presId="urn:microsoft.com/office/officeart/2005/8/layout/orgChart1"/>
    <dgm:cxn modelId="{B3A1E974-DE45-4454-84AF-BBBE29A232E8}" type="presParOf" srcId="{970F08B6-30B7-4B62-8A12-5E79B94F8020}" destId="{987CB470-3A5B-4E3A-B6A2-7BB4AFA83AF8}" srcOrd="0" destOrd="0" presId="urn:microsoft.com/office/officeart/2005/8/layout/orgChart1"/>
    <dgm:cxn modelId="{60DA5CD5-0501-4F5E-8252-BDB9067B7245}" type="presParOf" srcId="{987CB470-3A5B-4E3A-B6A2-7BB4AFA83AF8}" destId="{4190A17F-07A9-4726-B002-DB09B8F3EDAF}" srcOrd="0" destOrd="0" presId="urn:microsoft.com/office/officeart/2005/8/layout/orgChart1"/>
    <dgm:cxn modelId="{D3DB08B4-1781-4034-8C8F-077EF9BA3602}" type="presParOf" srcId="{987CB470-3A5B-4E3A-B6A2-7BB4AFA83AF8}" destId="{653DDC16-C53A-45CF-B12C-2E329E28B836}" srcOrd="1" destOrd="0" presId="urn:microsoft.com/office/officeart/2005/8/layout/orgChart1"/>
    <dgm:cxn modelId="{0F7E312A-0C0A-4486-946B-509566498068}" type="presParOf" srcId="{970F08B6-30B7-4B62-8A12-5E79B94F8020}" destId="{149305F1-F296-49E2-A7F5-CF9C1B29DD38}" srcOrd="1" destOrd="0" presId="urn:microsoft.com/office/officeart/2005/8/layout/orgChart1"/>
    <dgm:cxn modelId="{2634839F-C12B-420D-B751-7FB00A9429DA}" type="presParOf" srcId="{970F08B6-30B7-4B62-8A12-5E79B94F8020}" destId="{DF0C539D-447E-4E7C-ACDC-73B7A03E904F}" srcOrd="2" destOrd="0" presId="urn:microsoft.com/office/officeart/2005/8/layout/orgChart1"/>
    <dgm:cxn modelId="{D5340BDD-F0B9-4CD8-91F5-A8EE5C6B2CF9}" type="presParOf" srcId="{49DD5D18-1410-4C2B-B838-0922FB383EBA}" destId="{9EA0FC0D-C902-4CC2-B9B9-FB0FFD75346D}" srcOrd="2" destOrd="0" presId="urn:microsoft.com/office/officeart/2005/8/layout/orgChart1"/>
    <dgm:cxn modelId="{E8F18E05-F853-49DF-972F-41816ED3E823}" type="presParOf" srcId="{5ED338C9-F67B-4EFF-BCD7-4AFE7046F930}" destId="{19D26324-BA78-4CB2-9BAB-F742C44C43F1}"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85DE5-9DAB-4F20-BF0D-2A2EACC1A696}">
      <dsp:nvSpPr>
        <dsp:cNvPr id="0" name=""/>
        <dsp:cNvSpPr/>
      </dsp:nvSpPr>
      <dsp:spPr>
        <a:xfrm>
          <a:off x="7907897" y="3105277"/>
          <a:ext cx="121220" cy="964623"/>
        </a:xfrm>
        <a:custGeom>
          <a:avLst/>
          <a:gdLst/>
          <a:ahLst/>
          <a:cxnLst/>
          <a:rect l="0" t="0" r="0" b="0"/>
          <a:pathLst>
            <a:path>
              <a:moveTo>
                <a:pt x="0" y="0"/>
              </a:moveTo>
              <a:lnTo>
                <a:pt x="0" y="964623"/>
              </a:lnTo>
              <a:lnTo>
                <a:pt x="121220" y="964623"/>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ED2894B-5046-491F-AD77-988BAB22D3BA}">
      <dsp:nvSpPr>
        <dsp:cNvPr id="0" name=""/>
        <dsp:cNvSpPr/>
      </dsp:nvSpPr>
      <dsp:spPr>
        <a:xfrm>
          <a:off x="5591300" y="1472584"/>
          <a:ext cx="3213034" cy="512146"/>
        </a:xfrm>
        <a:custGeom>
          <a:avLst/>
          <a:gdLst/>
          <a:ahLst/>
          <a:cxnLst/>
          <a:rect l="0" t="0" r="0" b="0"/>
          <a:pathLst>
            <a:path>
              <a:moveTo>
                <a:pt x="0" y="0"/>
              </a:moveTo>
              <a:lnTo>
                <a:pt x="0" y="276831"/>
              </a:lnTo>
              <a:lnTo>
                <a:pt x="3213034" y="276831"/>
              </a:lnTo>
              <a:lnTo>
                <a:pt x="3213034" y="512146"/>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CE5F5C0-81A7-4409-9A4E-A60FCC5CE81B}">
      <dsp:nvSpPr>
        <dsp:cNvPr id="0" name=""/>
        <dsp:cNvSpPr/>
      </dsp:nvSpPr>
      <dsp:spPr>
        <a:xfrm>
          <a:off x="5178491" y="3103069"/>
          <a:ext cx="272360" cy="960947"/>
        </a:xfrm>
        <a:custGeom>
          <a:avLst/>
          <a:gdLst/>
          <a:ahLst/>
          <a:cxnLst/>
          <a:rect l="0" t="0" r="0" b="0"/>
          <a:pathLst>
            <a:path>
              <a:moveTo>
                <a:pt x="0" y="0"/>
              </a:moveTo>
              <a:lnTo>
                <a:pt x="0" y="960947"/>
              </a:lnTo>
              <a:lnTo>
                <a:pt x="272360" y="960947"/>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B9AD73-C08B-431F-9C8D-C2E7FEB5E093}">
      <dsp:nvSpPr>
        <dsp:cNvPr id="0" name=""/>
        <dsp:cNvSpPr/>
      </dsp:nvSpPr>
      <dsp:spPr>
        <a:xfrm>
          <a:off x="5591300" y="1472584"/>
          <a:ext cx="483628" cy="509938"/>
        </a:xfrm>
        <a:custGeom>
          <a:avLst/>
          <a:gdLst/>
          <a:ahLst/>
          <a:cxnLst/>
          <a:rect l="0" t="0" r="0" b="0"/>
          <a:pathLst>
            <a:path>
              <a:moveTo>
                <a:pt x="0" y="0"/>
              </a:moveTo>
              <a:lnTo>
                <a:pt x="0" y="274623"/>
              </a:lnTo>
              <a:lnTo>
                <a:pt x="483628" y="274623"/>
              </a:lnTo>
              <a:lnTo>
                <a:pt x="483628" y="50993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6C78495-9765-4C45-880B-122CFEACAFED}">
      <dsp:nvSpPr>
        <dsp:cNvPr id="0" name=""/>
        <dsp:cNvSpPr/>
      </dsp:nvSpPr>
      <dsp:spPr>
        <a:xfrm>
          <a:off x="2481782" y="3063761"/>
          <a:ext cx="235314" cy="1030903"/>
        </a:xfrm>
        <a:custGeom>
          <a:avLst/>
          <a:gdLst/>
          <a:ahLst/>
          <a:cxnLst/>
          <a:rect l="0" t="0" r="0" b="0"/>
          <a:pathLst>
            <a:path>
              <a:moveTo>
                <a:pt x="0" y="0"/>
              </a:moveTo>
              <a:lnTo>
                <a:pt x="0" y="1030903"/>
              </a:lnTo>
              <a:lnTo>
                <a:pt x="235314" y="1030903"/>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E9BDD35-BE51-4248-B2CC-6483D4E62FF7}">
      <dsp:nvSpPr>
        <dsp:cNvPr id="0" name=""/>
        <dsp:cNvSpPr/>
      </dsp:nvSpPr>
      <dsp:spPr>
        <a:xfrm>
          <a:off x="2246467" y="3063761"/>
          <a:ext cx="235314" cy="1030903"/>
        </a:xfrm>
        <a:custGeom>
          <a:avLst/>
          <a:gdLst/>
          <a:ahLst/>
          <a:cxnLst/>
          <a:rect l="0" t="0" r="0" b="0"/>
          <a:pathLst>
            <a:path>
              <a:moveTo>
                <a:pt x="235314" y="0"/>
              </a:moveTo>
              <a:lnTo>
                <a:pt x="235314" y="1030903"/>
              </a:lnTo>
              <a:lnTo>
                <a:pt x="0" y="1030903"/>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2D10E5-EB36-4E2D-9859-034E59041494}">
      <dsp:nvSpPr>
        <dsp:cNvPr id="0" name=""/>
        <dsp:cNvSpPr/>
      </dsp:nvSpPr>
      <dsp:spPr>
        <a:xfrm>
          <a:off x="2481782" y="1472584"/>
          <a:ext cx="3109518" cy="470629"/>
        </a:xfrm>
        <a:custGeom>
          <a:avLst/>
          <a:gdLst/>
          <a:ahLst/>
          <a:cxnLst/>
          <a:rect l="0" t="0" r="0" b="0"/>
          <a:pathLst>
            <a:path>
              <a:moveTo>
                <a:pt x="3109518" y="0"/>
              </a:moveTo>
              <a:lnTo>
                <a:pt x="3109518" y="235314"/>
              </a:lnTo>
              <a:lnTo>
                <a:pt x="0" y="235314"/>
              </a:lnTo>
              <a:lnTo>
                <a:pt x="0" y="470629"/>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B89AAF1-2FCE-43E9-9BA8-D4AB012F1D51}">
      <dsp:nvSpPr>
        <dsp:cNvPr id="0" name=""/>
        <dsp:cNvSpPr/>
      </dsp:nvSpPr>
      <dsp:spPr>
        <a:xfrm>
          <a:off x="4470753" y="352036"/>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dirty="0">
              <a:latin typeface="Calibri" panose="020F0502020204030204"/>
              <a:ea typeface="+mn-ea"/>
              <a:cs typeface="+mn-cs"/>
            </a:rPr>
            <a:t>Përgjegjësia e </a:t>
          </a:r>
          <a:r>
            <a:rPr lang="en-US" sz="2600" kern="1200" dirty="0" err="1">
              <a:latin typeface="Calibri" panose="020F0502020204030204"/>
              <a:ea typeface="+mn-ea"/>
              <a:cs typeface="+mn-cs"/>
            </a:rPr>
            <a:t>prokurorit</a:t>
          </a:r>
          <a:endParaRPr lang="en-US" sz="2600" kern="1200" dirty="0">
            <a:latin typeface="Calibri" panose="020F0502020204030204"/>
            <a:ea typeface="+mn-ea"/>
            <a:cs typeface="+mn-cs"/>
          </a:endParaRPr>
        </a:p>
      </dsp:txBody>
      <dsp:txXfrm>
        <a:off x="4470753" y="352036"/>
        <a:ext cx="2241094" cy="1120547"/>
      </dsp:txXfrm>
    </dsp:sp>
    <dsp:sp modelId="{28ACDF3D-62F3-46F4-B8B5-A565C35725EE}">
      <dsp:nvSpPr>
        <dsp:cNvPr id="0" name=""/>
        <dsp:cNvSpPr/>
      </dsp:nvSpPr>
      <dsp:spPr>
        <a:xfrm>
          <a:off x="1361235" y="1943213"/>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dirty="0">
              <a:latin typeface="Calibri" panose="020F0502020204030204"/>
              <a:ea typeface="+mn-ea"/>
              <a:cs typeface="+mn-cs"/>
            </a:rPr>
            <a:t>Përgjegjësia administrative</a:t>
          </a:r>
        </a:p>
      </dsp:txBody>
      <dsp:txXfrm>
        <a:off x="1361235" y="1943213"/>
        <a:ext cx="2241094" cy="1120547"/>
      </dsp:txXfrm>
    </dsp:sp>
    <dsp:sp modelId="{220CAE49-9A79-40E7-BFC2-83028C31585C}">
      <dsp:nvSpPr>
        <dsp:cNvPr id="0" name=""/>
        <dsp:cNvSpPr/>
      </dsp:nvSpPr>
      <dsp:spPr>
        <a:xfrm>
          <a:off x="5372" y="3534390"/>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a:latin typeface="Calibri" panose="020F0502020204030204"/>
              <a:ea typeface="+mn-ea"/>
              <a:cs typeface="+mn-cs"/>
            </a:rPr>
            <a:t>Gjatë ushtrimit të funksionit</a:t>
          </a:r>
        </a:p>
      </dsp:txBody>
      <dsp:txXfrm>
        <a:off x="5372" y="3534390"/>
        <a:ext cx="2241094" cy="1120547"/>
      </dsp:txXfrm>
    </dsp:sp>
    <dsp:sp modelId="{6F2D7BDE-4263-4372-B30C-CE3E5C58C60D}">
      <dsp:nvSpPr>
        <dsp:cNvPr id="0" name=""/>
        <dsp:cNvSpPr/>
      </dsp:nvSpPr>
      <dsp:spPr>
        <a:xfrm>
          <a:off x="2717097" y="3534390"/>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a:latin typeface="Calibri" panose="020F0502020204030204"/>
              <a:ea typeface="+mn-ea"/>
              <a:cs typeface="+mn-cs"/>
            </a:rPr>
            <a:t>Jashtë ushtrimit të funksionit</a:t>
          </a:r>
        </a:p>
      </dsp:txBody>
      <dsp:txXfrm>
        <a:off x="2717097" y="3534390"/>
        <a:ext cx="2241094" cy="1120547"/>
      </dsp:txXfrm>
    </dsp:sp>
    <dsp:sp modelId="{AE6C9631-6B59-483B-9471-A8089B744B00}">
      <dsp:nvSpPr>
        <dsp:cNvPr id="0" name=""/>
        <dsp:cNvSpPr/>
      </dsp:nvSpPr>
      <dsp:spPr>
        <a:xfrm>
          <a:off x="4954381" y="1982522"/>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dirty="0">
              <a:latin typeface="Calibri" panose="020F0502020204030204"/>
              <a:ea typeface="+mn-ea"/>
              <a:cs typeface="+mn-cs"/>
            </a:rPr>
            <a:t>Përgjegjësia </a:t>
          </a:r>
          <a:r>
            <a:rPr lang="en-US" sz="2600" kern="1200" dirty="0" err="1">
              <a:latin typeface="Calibri" panose="020F0502020204030204"/>
              <a:ea typeface="+mn-ea"/>
              <a:cs typeface="+mn-cs"/>
            </a:rPr>
            <a:t>civile</a:t>
          </a:r>
          <a:endParaRPr lang="en-US" sz="2600" kern="1200" dirty="0">
            <a:latin typeface="Calibri" panose="020F0502020204030204"/>
            <a:ea typeface="+mn-ea"/>
            <a:cs typeface="+mn-cs"/>
          </a:endParaRPr>
        </a:p>
      </dsp:txBody>
      <dsp:txXfrm>
        <a:off x="4954381" y="1982522"/>
        <a:ext cx="2241094" cy="1120547"/>
      </dsp:txXfrm>
    </dsp:sp>
    <dsp:sp modelId="{EAB874EC-1E97-4AC1-A8B5-5FA034A74240}">
      <dsp:nvSpPr>
        <dsp:cNvPr id="0" name=""/>
        <dsp:cNvSpPr/>
      </dsp:nvSpPr>
      <dsp:spPr>
        <a:xfrm>
          <a:off x="5450851" y="3503743"/>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a:latin typeface="Calibri" panose="020F0502020204030204"/>
              <a:ea typeface="+mn-ea"/>
              <a:cs typeface="+mn-cs"/>
            </a:rPr>
            <a:t>Gjatë ushtrimit të funksionit</a:t>
          </a:r>
        </a:p>
      </dsp:txBody>
      <dsp:txXfrm>
        <a:off x="5450851" y="3503743"/>
        <a:ext cx="2241094" cy="1120547"/>
      </dsp:txXfrm>
    </dsp:sp>
    <dsp:sp modelId="{A05AFA5F-FB49-4173-82B3-87647BAF85F5}">
      <dsp:nvSpPr>
        <dsp:cNvPr id="0" name=""/>
        <dsp:cNvSpPr/>
      </dsp:nvSpPr>
      <dsp:spPr>
        <a:xfrm>
          <a:off x="7683788" y="1984730"/>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dirty="0">
              <a:latin typeface="Calibri" panose="020F0502020204030204"/>
              <a:ea typeface="+mn-ea"/>
              <a:cs typeface="+mn-cs"/>
            </a:rPr>
            <a:t>Përgjegjësia </a:t>
          </a:r>
          <a:r>
            <a:rPr lang="en-US" sz="2600" kern="1200" dirty="0" err="1">
              <a:latin typeface="Calibri" panose="020F0502020204030204"/>
              <a:ea typeface="+mn-ea"/>
              <a:cs typeface="+mn-cs"/>
            </a:rPr>
            <a:t>penale</a:t>
          </a:r>
          <a:endParaRPr lang="en-US" sz="2600" kern="1200" dirty="0">
            <a:latin typeface="Calibri" panose="020F0502020204030204"/>
            <a:ea typeface="+mn-ea"/>
            <a:cs typeface="+mn-cs"/>
          </a:endParaRPr>
        </a:p>
      </dsp:txBody>
      <dsp:txXfrm>
        <a:off x="7683788" y="1984730"/>
        <a:ext cx="2241094" cy="1120547"/>
      </dsp:txXfrm>
    </dsp:sp>
    <dsp:sp modelId="{4190A17F-07A9-4726-B002-DB09B8F3EDAF}">
      <dsp:nvSpPr>
        <dsp:cNvPr id="0" name=""/>
        <dsp:cNvSpPr/>
      </dsp:nvSpPr>
      <dsp:spPr>
        <a:xfrm>
          <a:off x="8029118" y="3509626"/>
          <a:ext cx="2241094" cy="11205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buNone/>
          </a:pPr>
          <a:r>
            <a:rPr lang="en-US" sz="2600" kern="1200">
              <a:latin typeface="Calibri" panose="020F0502020204030204"/>
              <a:ea typeface="+mn-ea"/>
              <a:cs typeface="+mn-cs"/>
            </a:rPr>
            <a:t>Gjatë ushtrimit të funksionit</a:t>
          </a:r>
        </a:p>
      </dsp:txBody>
      <dsp:txXfrm>
        <a:off x="8029118" y="3509626"/>
        <a:ext cx="2241094" cy="112054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720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4939" y="0"/>
            <a:ext cx="2949099" cy="497205"/>
          </a:xfrm>
          <a:prstGeom prst="rect">
            <a:avLst/>
          </a:prstGeom>
        </p:spPr>
        <p:txBody>
          <a:bodyPr vert="horz" lIns="91440" tIns="45720" rIns="91440" bIns="45720" rtlCol="0"/>
          <a:lstStyle>
            <a:lvl1pPr algn="r">
              <a:defRPr sz="1200"/>
            </a:lvl1pPr>
          </a:lstStyle>
          <a:p>
            <a:fld id="{97F1266C-5D8C-4A90-8C94-FB05789D8E50}" type="datetimeFigureOut">
              <a:rPr lang="en-US" smtClean="0"/>
              <a:t>2/1/2023</a:t>
            </a:fld>
            <a:endParaRPr lang="en-US"/>
          </a:p>
        </p:txBody>
      </p:sp>
      <p:sp>
        <p:nvSpPr>
          <p:cNvPr id="4" name="Footer Placeholder 3"/>
          <p:cNvSpPr>
            <a:spLocks noGrp="1"/>
          </p:cNvSpPr>
          <p:nvPr>
            <p:ph type="ftr" sz="quarter" idx="2"/>
          </p:nvPr>
        </p:nvSpPr>
        <p:spPr>
          <a:xfrm>
            <a:off x="0" y="9445169"/>
            <a:ext cx="2949099" cy="49720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4939" y="9445169"/>
            <a:ext cx="2949099" cy="497205"/>
          </a:xfrm>
          <a:prstGeom prst="rect">
            <a:avLst/>
          </a:prstGeom>
        </p:spPr>
        <p:txBody>
          <a:bodyPr vert="horz" lIns="91440" tIns="45720" rIns="91440" bIns="45720" rtlCol="0" anchor="b"/>
          <a:lstStyle>
            <a:lvl1pPr algn="r">
              <a:defRPr sz="1200"/>
            </a:lvl1pPr>
          </a:lstStyle>
          <a:p>
            <a:fld id="{25805115-C536-4CE5-A12A-C7589FA5E38A}" type="slidenum">
              <a:rPr lang="en-US" smtClean="0"/>
              <a:t>‹#›</a:t>
            </a:fld>
            <a:endParaRPr lang="en-US"/>
          </a:p>
        </p:txBody>
      </p:sp>
    </p:spTree>
    <p:extLst>
      <p:ext uri="{BB962C8B-B14F-4D97-AF65-F5344CB8AC3E}">
        <p14:creationId xmlns:p14="http://schemas.microsoft.com/office/powerpoint/2010/main" val="216032050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6A4DC48-BC8F-4B18-B97E-CE5BBF62A86F}" type="datetimeFigureOut">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1556792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A4DC48-BC8F-4B18-B97E-CE5BBF62A86F}" type="datetimeFigureOut">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373064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A4DC48-BC8F-4B18-B97E-CE5BBF62A86F}" type="datetimeFigureOut">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2686680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A4DC48-BC8F-4B18-B97E-CE5BBF62A86F}" type="datetimeFigureOut">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462925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6A4DC48-BC8F-4B18-B97E-CE5BBF62A86F}" type="datetimeFigureOut">
              <a:rPr lang="en-US" smtClean="0"/>
              <a:t>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297994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6A4DC48-BC8F-4B18-B97E-CE5BBF62A86F}" type="datetimeFigureOut">
              <a:rPr lang="en-US" smtClean="0"/>
              <a:t>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273443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A4DC48-BC8F-4B18-B97E-CE5BBF62A86F}" type="datetimeFigureOut">
              <a:rPr lang="en-US" smtClean="0"/>
              <a:t>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380490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A4DC48-BC8F-4B18-B97E-CE5BBF62A86F}" type="datetimeFigureOut">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2163067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A4DC48-BC8F-4B18-B97E-CE5BBF62A86F}" type="datetimeFigureOut">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1362599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A4DC48-BC8F-4B18-B97E-CE5BBF62A86F}" type="datetimeFigureOut">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3142619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A4DC48-BC8F-4B18-B97E-CE5BBF62A86F}" type="datetimeFigureOut">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1698400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A4DC48-BC8F-4B18-B97E-CE5BBF62A86F}" type="datetimeFigureOut">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F4B8-E4CA-4F7B-B929-859275895B74}"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2168442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A4DC48-BC8F-4B18-B97E-CE5BBF62A86F}" type="datetimeFigureOut">
              <a:rPr lang="en-US" smtClean="0"/>
              <a:t>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306755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6A4DC48-BC8F-4B18-B97E-CE5BBF62A86F}" type="datetimeFigureOut">
              <a:rPr lang="en-US" smtClean="0"/>
              <a:t>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1520624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6A4DC48-BC8F-4B18-B97E-CE5BBF62A86F}" type="datetimeFigureOut">
              <a:rPr lang="en-US" smtClean="0"/>
              <a:t>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39629761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A4DC48-BC8F-4B18-B97E-CE5BBF62A86F}" type="datetimeFigureOut">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18546744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6A4DC48-BC8F-4B18-B97E-CE5BBF62A86F}" type="datetimeFigureOut">
              <a:rPr lang="en-US" smtClean="0"/>
              <a:t>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87F4B8-E4CA-4F7B-B929-859275895B74}" type="slidenum">
              <a:rPr lang="en-US" smtClean="0"/>
              <a:t>‹#›</a:t>
            </a:fld>
            <a:endParaRPr lang="en-US"/>
          </a:p>
        </p:txBody>
      </p:sp>
    </p:spTree>
    <p:extLst>
      <p:ext uri="{BB962C8B-B14F-4D97-AF65-F5344CB8AC3E}">
        <p14:creationId xmlns:p14="http://schemas.microsoft.com/office/powerpoint/2010/main" val="2852813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E6A4DC48-BC8F-4B18-B97E-CE5BBF62A86F}" type="datetimeFigureOut">
              <a:rPr lang="en-US" smtClean="0"/>
              <a:t>2/1/2023</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C87F4B8-E4CA-4F7B-B929-859275895B74}" type="slidenum">
              <a:rPr lang="en-US" smtClean="0"/>
              <a:t>‹#›</a:t>
            </a:fld>
            <a:endParaRPr lang="en-US"/>
          </a:p>
        </p:txBody>
      </p:sp>
    </p:spTree>
    <p:extLst>
      <p:ext uri="{BB962C8B-B14F-4D97-AF65-F5344CB8AC3E}">
        <p14:creationId xmlns:p14="http://schemas.microsoft.com/office/powerpoint/2010/main" val="2420713961"/>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4A31D8-A6A5-49D0-B367-078D60B970BB}"/>
              </a:ext>
            </a:extLst>
          </p:cNvPr>
          <p:cNvSpPr>
            <a:spLocks noGrp="1"/>
          </p:cNvSpPr>
          <p:nvPr>
            <p:ph type="ctrTitle"/>
          </p:nvPr>
        </p:nvSpPr>
        <p:spPr>
          <a:xfrm>
            <a:off x="731520" y="1209822"/>
            <a:ext cx="10705513" cy="3910817"/>
          </a:xfrm>
        </p:spPr>
        <p:txBody>
          <a:bodyPr>
            <a:noAutofit/>
          </a:bodyPr>
          <a:lstStyle/>
          <a:p>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
            </a:r>
            <a:br>
              <a:rPr lang="en-US" sz="3200" dirty="0"/>
            </a:br>
            <a:r>
              <a:rPr lang="en-US" sz="3200" dirty="0"/>
              <a:t>PËRGJEGJËSIA E PROKURORIT PËR USHTRIMIN E DETYRËS NË MËNYRË TË PADREJTË DHE NË KUNDËRSHTIM ME LIGJIN. </a:t>
            </a:r>
            <a:br>
              <a:rPr lang="en-US" sz="3200" dirty="0"/>
            </a:br>
            <a:r>
              <a:rPr lang="en-US" sz="3200" dirty="0"/>
              <a:t/>
            </a:r>
            <a:br>
              <a:rPr lang="en-US" sz="3200" dirty="0"/>
            </a:br>
            <a:r>
              <a:rPr lang="en-US" sz="3200" dirty="0"/>
              <a:t>STANDARTET E PRANUARA RRETH PËRGJEGJËSISË SË TIJ </a:t>
            </a:r>
            <a:br>
              <a:rPr lang="en-US" sz="3200" dirty="0"/>
            </a:br>
            <a:r>
              <a:rPr lang="en-US" sz="3200" dirty="0"/>
              <a:t/>
            </a:r>
            <a:br>
              <a:rPr lang="en-US" sz="3200" dirty="0"/>
            </a:br>
            <a:r>
              <a:rPr lang="en-US" sz="2400" dirty="0"/>
              <a:t>SHKURT 2023</a:t>
            </a:r>
            <a:endParaRPr lang="en-US" sz="3200" dirty="0"/>
          </a:p>
        </p:txBody>
      </p:sp>
    </p:spTree>
    <p:extLst>
      <p:ext uri="{BB962C8B-B14F-4D97-AF65-F5344CB8AC3E}">
        <p14:creationId xmlns:p14="http://schemas.microsoft.com/office/powerpoint/2010/main" val="2024213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78762D5F-1991-41F5-899E-92566BEEF503}"/>
              </a:ext>
            </a:extLst>
          </p:cNvPr>
          <p:cNvGraphicFramePr>
            <a:graphicFrameLocks noGrp="1"/>
          </p:cNvGraphicFramePr>
          <p:nvPr>
            <p:ph idx="1"/>
            <p:extLst>
              <p:ext uri="{D42A27DB-BD31-4B8C-83A1-F6EECF244321}">
                <p14:modId xmlns:p14="http://schemas.microsoft.com/office/powerpoint/2010/main" val="3650911985"/>
              </p:ext>
            </p:extLst>
          </p:nvPr>
        </p:nvGraphicFramePr>
        <p:xfrm>
          <a:off x="633437" y="647774"/>
          <a:ext cx="10387013" cy="5006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7808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834B3A-8599-4E2E-911D-C95CD8A40FE0}"/>
              </a:ext>
            </a:extLst>
          </p:cNvPr>
          <p:cNvSpPr>
            <a:spLocks noGrp="1"/>
          </p:cNvSpPr>
          <p:nvPr>
            <p:ph type="title" idx="4294967295"/>
          </p:nvPr>
        </p:nvSpPr>
        <p:spPr>
          <a:xfrm>
            <a:off x="0" y="266700"/>
            <a:ext cx="10353675" cy="971550"/>
          </a:xfrm>
        </p:spPr>
        <p:txBody>
          <a:bodyPr/>
          <a:lstStyle/>
          <a:p>
            <a:r>
              <a:rPr lang="en-US" dirty="0"/>
              <a:t>Përgjegjësia</a:t>
            </a:r>
            <a:r>
              <a:rPr lang="ko-KR" altLang="en-US" dirty="0"/>
              <a:t> </a:t>
            </a:r>
            <a:r>
              <a:rPr lang="en-US" altLang="ko-KR" dirty="0" err="1"/>
              <a:t>disiplinore</a:t>
            </a:r>
            <a:endParaRPr lang="en-US" dirty="0"/>
          </a:p>
        </p:txBody>
      </p:sp>
      <p:sp>
        <p:nvSpPr>
          <p:cNvPr id="3" name="Content Placeholder 2">
            <a:extLst>
              <a:ext uri="{FF2B5EF4-FFF2-40B4-BE49-F238E27FC236}">
                <a16:creationId xmlns:a16="http://schemas.microsoft.com/office/drawing/2014/main" xmlns="" id="{5E8A5913-B243-4603-B7C0-17AFA814017B}"/>
              </a:ext>
            </a:extLst>
          </p:cNvPr>
          <p:cNvSpPr>
            <a:spLocks noGrp="1"/>
          </p:cNvSpPr>
          <p:nvPr>
            <p:ph idx="4294967295"/>
          </p:nvPr>
        </p:nvSpPr>
        <p:spPr>
          <a:xfrm>
            <a:off x="436098" y="1350498"/>
            <a:ext cx="11422967" cy="5134708"/>
          </a:xfrm>
        </p:spPr>
        <p:txBody>
          <a:bodyPr>
            <a:normAutofit/>
          </a:bodyPr>
          <a:lstStyle/>
          <a:p>
            <a:r>
              <a:rPr lang="en-US" sz="2800" b="1" u="sng" dirty="0" err="1">
                <a:solidFill>
                  <a:schemeClr val="tx1"/>
                </a:solidFill>
              </a:rPr>
              <a:t>Gjatë</a:t>
            </a:r>
            <a:r>
              <a:rPr lang="en-US" sz="2800" b="1" u="sng" dirty="0">
                <a:solidFill>
                  <a:schemeClr val="tx1"/>
                </a:solidFill>
              </a:rPr>
              <a:t> </a:t>
            </a:r>
            <a:r>
              <a:rPr lang="en-US" sz="2800" b="1" u="sng" dirty="0" err="1">
                <a:solidFill>
                  <a:schemeClr val="tx1"/>
                </a:solidFill>
              </a:rPr>
              <a:t>ushtrimit</a:t>
            </a:r>
            <a:r>
              <a:rPr lang="en-US" sz="2800" b="1" u="sng" dirty="0">
                <a:solidFill>
                  <a:schemeClr val="tx1"/>
                </a:solidFill>
              </a:rPr>
              <a:t> </a:t>
            </a:r>
            <a:r>
              <a:rPr lang="en-US" sz="2800" b="1" u="sng" dirty="0" err="1">
                <a:solidFill>
                  <a:schemeClr val="tx1"/>
                </a:solidFill>
              </a:rPr>
              <a:t>te</a:t>
            </a:r>
            <a:r>
              <a:rPr lang="en-US" sz="2800" b="1" u="sng" dirty="0">
                <a:solidFill>
                  <a:schemeClr val="tx1"/>
                </a:solidFill>
              </a:rPr>
              <a:t> </a:t>
            </a:r>
            <a:r>
              <a:rPr lang="en-US" sz="2800" b="1" u="sng" dirty="0" err="1">
                <a:solidFill>
                  <a:schemeClr val="tx1"/>
                </a:solidFill>
              </a:rPr>
              <a:t>funksionit</a:t>
            </a:r>
            <a:r>
              <a:rPr lang="en-US" sz="2800" b="1" u="sng" dirty="0">
                <a:solidFill>
                  <a:schemeClr val="tx1"/>
                </a:solidFill>
              </a:rPr>
              <a:t> (</a:t>
            </a:r>
            <a:r>
              <a:rPr lang="en-US" sz="2800" b="1" u="sng" dirty="0" err="1">
                <a:solidFill>
                  <a:schemeClr val="tx1"/>
                </a:solidFill>
              </a:rPr>
              <a:t>neni</a:t>
            </a:r>
            <a:r>
              <a:rPr lang="en-US" sz="2800" b="1" u="sng" dirty="0">
                <a:solidFill>
                  <a:schemeClr val="tx1"/>
                </a:solidFill>
              </a:rPr>
              <a:t> 102 </a:t>
            </a:r>
            <a:r>
              <a:rPr lang="en-US" sz="2800" b="1" u="sng" dirty="0" err="1">
                <a:solidFill>
                  <a:schemeClr val="tx1"/>
                </a:solidFill>
              </a:rPr>
              <a:t>i</a:t>
            </a:r>
            <a:r>
              <a:rPr lang="en-US" sz="2800" b="1" u="sng" dirty="0">
                <a:solidFill>
                  <a:schemeClr val="tx1"/>
                </a:solidFill>
              </a:rPr>
              <a:t> L. 96/2016)</a:t>
            </a:r>
          </a:p>
          <a:p>
            <a:pPr marL="36900" indent="0">
              <a:buNone/>
            </a:pPr>
            <a:r>
              <a:rPr lang="en-US" sz="2800" dirty="0"/>
              <a:t>	</a:t>
            </a:r>
            <a:r>
              <a:rPr lang="en-US" sz="2800" b="1" u="sng" dirty="0" err="1"/>
              <a:t>Rasti</a:t>
            </a:r>
            <a:r>
              <a:rPr lang="en-US" sz="2800" b="1" u="sng" dirty="0"/>
              <a:t> nr. 1</a:t>
            </a:r>
            <a:r>
              <a:rPr lang="en-US" sz="2800" dirty="0"/>
              <a:t> </a:t>
            </a:r>
          </a:p>
          <a:p>
            <a:pPr marL="36900" indent="0">
              <a:buNone/>
            </a:pPr>
            <a:r>
              <a:rPr lang="en-US" sz="2800" dirty="0"/>
              <a:t>	</a:t>
            </a:r>
            <a:r>
              <a:rPr lang="en-US" sz="2800" dirty="0" err="1"/>
              <a:t>Kualifikimi</a:t>
            </a:r>
            <a:r>
              <a:rPr lang="en-US" sz="2800" dirty="0"/>
              <a:t> </a:t>
            </a:r>
            <a:r>
              <a:rPr lang="en-US" sz="2800" dirty="0" err="1"/>
              <a:t>i</a:t>
            </a:r>
            <a:r>
              <a:rPr lang="en-US" sz="2800" dirty="0"/>
              <a:t> </a:t>
            </a:r>
            <a:r>
              <a:rPr lang="en-US" sz="2800" dirty="0" err="1"/>
              <a:t>gabuar</a:t>
            </a:r>
            <a:r>
              <a:rPr lang="en-US" sz="2800" dirty="0"/>
              <a:t> </a:t>
            </a:r>
            <a:r>
              <a:rPr lang="en-US" sz="2800" dirty="0" err="1"/>
              <a:t>i</a:t>
            </a:r>
            <a:r>
              <a:rPr lang="en-US" sz="2800" dirty="0"/>
              <a:t> </a:t>
            </a:r>
            <a:r>
              <a:rPr lang="en-US" sz="2800" dirty="0" err="1"/>
              <a:t>faktit</a:t>
            </a:r>
            <a:r>
              <a:rPr lang="en-US" sz="2800" dirty="0"/>
              <a:t> penal, masa e </a:t>
            </a:r>
            <a:r>
              <a:rPr lang="en-US" sz="2800" dirty="0" err="1"/>
              <a:t>denimit</a:t>
            </a:r>
            <a:r>
              <a:rPr lang="en-US" sz="2800" dirty="0"/>
              <a:t> </a:t>
            </a:r>
            <a:r>
              <a:rPr lang="en-US" sz="2800" dirty="0" err="1"/>
              <a:t>te</a:t>
            </a:r>
            <a:r>
              <a:rPr lang="en-US" sz="2800" dirty="0"/>
              <a:t> </a:t>
            </a:r>
            <a:r>
              <a:rPr lang="en-US" sz="2800" dirty="0" err="1"/>
              <a:t>kerkuar</a:t>
            </a:r>
            <a:r>
              <a:rPr lang="en-US" sz="2800" dirty="0"/>
              <a:t> </a:t>
            </a:r>
            <a:r>
              <a:rPr lang="en-US" sz="2800" dirty="0" err="1"/>
              <a:t>dhe</a:t>
            </a:r>
            <a:r>
              <a:rPr lang="en-US" sz="2800" dirty="0"/>
              <a:t> </a:t>
            </a:r>
            <a:r>
              <a:rPr lang="en-US" sz="2800" dirty="0" err="1"/>
              <a:t>ushtrimi</a:t>
            </a:r>
            <a:r>
              <a:rPr lang="en-US" sz="2800" dirty="0"/>
              <a:t> </a:t>
            </a:r>
            <a:r>
              <a:rPr lang="en-US" sz="2800" dirty="0" err="1"/>
              <a:t>i</a:t>
            </a:r>
            <a:r>
              <a:rPr lang="en-US" sz="2800" dirty="0"/>
              <a:t> </a:t>
            </a:r>
            <a:r>
              <a:rPr lang="en-US" sz="2800" dirty="0" err="1"/>
              <a:t>ankimit</a:t>
            </a:r>
            <a:endParaRPr lang="en-US" sz="2800" dirty="0"/>
          </a:p>
          <a:p>
            <a:pPr marL="457200" marR="0" lvl="1" indent="0" algn="just">
              <a:spcBef>
                <a:spcPts val="0"/>
              </a:spcBef>
              <a:spcAft>
                <a:spcPts val="0"/>
              </a:spcAft>
              <a:buNone/>
              <a:tabLst>
                <a:tab pos="571500" algn="l"/>
              </a:tabLst>
            </a:pPr>
            <a:endParaRPr lang="en-US" sz="200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p>
            <a:pPr marL="457200" marR="0" lvl="1" indent="0" algn="just">
              <a:spcBef>
                <a:spcPts val="0"/>
              </a:spcBef>
              <a:spcAft>
                <a:spcPts val="0"/>
              </a:spcAft>
              <a:buNone/>
              <a:tabLst>
                <a:tab pos="571500" algn="l"/>
              </a:tabLst>
            </a:pPr>
            <a:r>
              <a:rPr lang="en-US" sz="2000" b="0" i="0" strike="noStrike" spc="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a:t>
            </a:r>
            <a:r>
              <a:rPr lang="sq-AL" sz="2400" b="0" i="0" strike="noStrike" spc="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Në përfundim të këtij kontrolli nga pala e paditur është konkluduar se në veprimtarinë si prokuror të paditësit ka shkelje, zbatim e interpretim të gabuar të dispozitave penale materiale e procedurale në 13 procedime penale të dërguara në gjyq e të gjykuara, në 4 raste për procedime penale të pushuara e mos filluara dhe 3 raste për procedimet penale në hetim.</a:t>
            </a:r>
            <a:r>
              <a:rPr lang="sq-AL" sz="2400" b="0" i="0" u="none" strike="noStrike" spc="0" dirty="0">
                <a:effectLst/>
                <a:latin typeface="Times New Roman" panose="02020603050405020304" pitchFamily="18" charset="0"/>
                <a:ea typeface="MS Mincho" panose="02020609040205080304" pitchFamily="49" charset="-128"/>
                <a:cs typeface="Times New Roman" panose="02020603050405020304" pitchFamily="18" charset="0"/>
              </a:rPr>
              <a:t> </a:t>
            </a:r>
            <a:r>
              <a:rPr lang="sq-AL" sz="2400" b="0" i="0" u="none" strike="noStrike" spc="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Për shkeljet e konstatuara nga kontrolli, Prokurori i Përgjithshëm, duke i konsideruar ato si të rënda e të atilla që prokurori duhet shkarkuar nga detyra</a:t>
            </a:r>
            <a:r>
              <a:rPr lang="en-US" sz="2400" b="0" i="0" u="none" strike="noStrike" spc="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 </a:t>
            </a:r>
          </a:p>
          <a:p>
            <a:pPr marL="457200" marR="0" lvl="1" indent="0" algn="just">
              <a:spcBef>
                <a:spcPts val="0"/>
              </a:spcBef>
              <a:spcAft>
                <a:spcPts val="0"/>
              </a:spcAft>
              <a:buNone/>
              <a:tabLst>
                <a:tab pos="571500" algn="l"/>
              </a:tabLst>
            </a:pPr>
            <a:endParaRPr lang="en-US" sz="2000"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endParaRPr>
          </a:p>
          <a:p>
            <a:pPr marL="457200" marR="0" lvl="1" indent="0" algn="just">
              <a:spcBef>
                <a:spcPts val="0"/>
              </a:spcBef>
              <a:spcAft>
                <a:spcPts val="0"/>
              </a:spcAft>
              <a:buNone/>
              <a:tabLst>
                <a:tab pos="571500" algn="l"/>
              </a:tabLst>
            </a:pPr>
            <a:endParaRPr lang="en-US" sz="1800" dirty="0">
              <a:solidFill>
                <a:schemeClr val="tx1"/>
              </a:solidFill>
              <a:effectLst/>
              <a:latin typeface="Calibri" panose="020F0502020204030204" pitchFamily="34" charset="0"/>
              <a:ea typeface="MS Mincho" panose="02020609040205080304" pitchFamily="49" charset="-128"/>
              <a:cs typeface="Times New Roman" panose="02020603050405020304" pitchFamily="18" charset="0"/>
            </a:endParaRPr>
          </a:p>
          <a:p>
            <a:pPr marL="36900" indent="0">
              <a:buNone/>
            </a:pPr>
            <a:endParaRPr lang="en-US" dirty="0"/>
          </a:p>
        </p:txBody>
      </p:sp>
    </p:spTree>
    <p:extLst>
      <p:ext uri="{BB962C8B-B14F-4D97-AF65-F5344CB8AC3E}">
        <p14:creationId xmlns:p14="http://schemas.microsoft.com/office/powerpoint/2010/main" val="1044810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37AA5297-A92B-47D6-B6AA-458171C3C849}"/>
              </a:ext>
            </a:extLst>
          </p:cNvPr>
          <p:cNvSpPr txBox="1"/>
          <p:nvPr/>
        </p:nvSpPr>
        <p:spPr>
          <a:xfrm>
            <a:off x="454855" y="1028343"/>
            <a:ext cx="11282289" cy="4678204"/>
          </a:xfrm>
          <a:prstGeom prst="rect">
            <a:avLst/>
          </a:prstGeom>
          <a:noFill/>
          <a:ln>
            <a:noFill/>
          </a:ln>
        </p:spPr>
        <p:txBody>
          <a:bodyPr wrap="square">
            <a:spAutoFit/>
          </a:bodyPr>
          <a:lstStyle/>
          <a:p>
            <a:pPr marL="457200" marR="0" lvl="1" indent="0" algn="just" defTabSz="457200" rtl="0" eaLnBrk="1" fontAlgn="auto" latinLnBrk="0" hangingPunct="1">
              <a:lnSpc>
                <a:spcPct val="100000"/>
              </a:lnSpc>
              <a:spcBef>
                <a:spcPts val="0"/>
              </a:spcBef>
              <a:spcAft>
                <a:spcPts val="0"/>
              </a:spcAft>
              <a:buClr>
                <a:srgbClr val="DADADA"/>
              </a:buClr>
              <a:buSzPct val="70000"/>
              <a:buFont typeface="Wingdings 2" charset="2"/>
              <a:buNone/>
              <a:tabLst>
                <a:tab pos="571500" algn="l"/>
              </a:tabLst>
              <a:defRPr/>
            </a:pPr>
            <a:r>
              <a:rPr kumimoji="0" lang="sq-AL"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Gjykata e apelit pas rigjykimit ka konkluduar se përfundimi i Prokurorit të Përgjithshëm nuk është i bazuar në ligj dhe në prova. Gjykata e apelit ka konkluduar se për rastin e të pandehurit L.T., pala paditëse ka kërkuar mendim të kualifikuar në Prokurorinë e Përgjithshme dhe se mendimi i dhënë ka qenë që vepra penale të kualifikohej si “Vrasje me dashje”, e parashikuar nga neni 76 i Kodit Penal.</a:t>
            </a:r>
            <a:endParaRPr kumimoji="0" lang="en-US"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endParaRPr>
          </a:p>
          <a:p>
            <a:pPr marL="457200" marR="0" lvl="1" indent="0" algn="just" defTabSz="457200" rtl="0" eaLnBrk="1" fontAlgn="auto" latinLnBrk="0" hangingPunct="1">
              <a:lnSpc>
                <a:spcPct val="100000"/>
              </a:lnSpc>
              <a:spcBef>
                <a:spcPts val="0"/>
              </a:spcBef>
              <a:spcAft>
                <a:spcPts val="0"/>
              </a:spcAft>
              <a:buClr>
                <a:srgbClr val="DADADA"/>
              </a:buClr>
              <a:buSzPct val="70000"/>
              <a:buFont typeface="Wingdings 2" charset="2"/>
              <a:buNone/>
              <a:tabLst>
                <a:tab pos="571500" algn="l"/>
              </a:tabLst>
              <a:defRPr/>
            </a:pPr>
            <a:endParaRPr kumimoji="0" lang="en-US"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endParaRPr>
          </a:p>
          <a:p>
            <a:pPr marL="457200" marR="0" lvl="1" indent="0" algn="just" defTabSz="457200" rtl="0" eaLnBrk="1" fontAlgn="auto" latinLnBrk="0" hangingPunct="1">
              <a:lnSpc>
                <a:spcPct val="100000"/>
              </a:lnSpc>
              <a:spcBef>
                <a:spcPts val="0"/>
              </a:spcBef>
              <a:spcAft>
                <a:spcPts val="0"/>
              </a:spcAft>
              <a:buClr>
                <a:srgbClr val="DADADA"/>
              </a:buClr>
              <a:buSzPct val="70000"/>
              <a:buFont typeface="Wingdings 2" charset="2"/>
              <a:buNone/>
              <a:tabLst>
                <a:tab pos="571500" algn="l"/>
              </a:tabLst>
              <a:defRPr/>
            </a:pPr>
            <a:r>
              <a:rPr kumimoji="0" lang="sq-AL"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 Ndërsa për rastin e të pandehurit E.G., gjykata ka konkluduar se kërkimi i prokurorit për dënim me 21 vjet burgim për veprën penale të vrasjes </a:t>
            </a:r>
            <a:r>
              <a:rPr kumimoji="0" lang="sq-AL" sz="2000" b="1" i="0" u="sng"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nuk do të thotë se prokurori ka kryer shkelje, pasi dhënia e dënimit është juridiksion ekskluziv i gjykatës.</a:t>
            </a:r>
            <a:r>
              <a:rPr kumimoji="0" lang="sq-AL"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 </a:t>
            </a:r>
            <a:endParaRPr kumimoji="0" lang="en-US"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endParaRPr>
          </a:p>
          <a:p>
            <a:pPr marL="457200" marR="0" lvl="1" indent="0" algn="just" defTabSz="457200" rtl="0" eaLnBrk="1" fontAlgn="auto" latinLnBrk="0" hangingPunct="1">
              <a:lnSpc>
                <a:spcPct val="100000"/>
              </a:lnSpc>
              <a:spcBef>
                <a:spcPts val="0"/>
              </a:spcBef>
              <a:spcAft>
                <a:spcPts val="0"/>
              </a:spcAft>
              <a:buClr>
                <a:srgbClr val="DADADA"/>
              </a:buClr>
              <a:buSzPct val="70000"/>
              <a:buFont typeface="Wingdings 2" charset="2"/>
              <a:buNone/>
              <a:tabLst>
                <a:tab pos="571500" algn="l"/>
              </a:tabLst>
              <a:defRPr/>
            </a:pPr>
            <a:endParaRPr kumimoji="0" lang="en-US"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endParaRPr>
          </a:p>
          <a:p>
            <a:pPr marL="457200" marR="0" lvl="1" indent="0" algn="just" defTabSz="457200" rtl="0" eaLnBrk="1" fontAlgn="auto" latinLnBrk="0" hangingPunct="1">
              <a:lnSpc>
                <a:spcPct val="100000"/>
              </a:lnSpc>
              <a:spcBef>
                <a:spcPts val="0"/>
              </a:spcBef>
              <a:spcAft>
                <a:spcPts val="0"/>
              </a:spcAft>
              <a:buClr>
                <a:srgbClr val="DADADA"/>
              </a:buClr>
              <a:buSzPct val="70000"/>
              <a:buFont typeface="Wingdings 2" charset="2"/>
              <a:buNone/>
              <a:tabLst>
                <a:tab pos="571500" algn="l"/>
              </a:tabLst>
              <a:defRPr/>
            </a:pPr>
            <a:r>
              <a:rPr kumimoji="0" lang="sq-AL" sz="2000" b="1" i="0" u="sng"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Lidhur me pretendimin se shkeljen e mos ushtrimit të ankimit ndaj vendimit të gjykatës në këtë çështje, gjykata e apelit ka vlerësuar se prokurori nuk e ka parë të arsyeshme që të ushtronte këtë vjet ankimi ndaj vendimit të gjykatës së shkallës së parë dhe se ai është mjaftuar vetëm me ushtrimin e së drejtës së apelit kundërshtues</a:t>
            </a:r>
            <a:r>
              <a:rPr kumimoji="0" lang="sq-AL"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 </a:t>
            </a:r>
            <a:endParaRPr kumimoji="0" lang="en-US" sz="20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endParaRPr>
          </a:p>
          <a:p>
            <a:pPr marL="457200" marR="0" lvl="1" indent="0" algn="just" defTabSz="457200" rtl="0" eaLnBrk="1" fontAlgn="auto" latinLnBrk="0" hangingPunct="1">
              <a:lnSpc>
                <a:spcPct val="100000"/>
              </a:lnSpc>
              <a:spcBef>
                <a:spcPts val="0"/>
              </a:spcBef>
              <a:spcAft>
                <a:spcPts val="0"/>
              </a:spcAft>
              <a:buClr>
                <a:srgbClr val="DADADA"/>
              </a:buClr>
              <a:buSzPct val="70000"/>
              <a:buFont typeface="Wingdings 2" charset="2"/>
              <a:buNone/>
              <a:tabLst>
                <a:tab pos="571500" algn="l"/>
              </a:tabLst>
              <a:defRPr/>
            </a:pPr>
            <a:endParaRPr kumimoji="0" lang="en-US" sz="1800" b="0"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endParaRPr>
          </a:p>
          <a:p>
            <a:pPr marL="457200" marR="0" lvl="1" indent="0" algn="just" defTabSz="457200" rtl="0" eaLnBrk="1" fontAlgn="auto" latinLnBrk="0" hangingPunct="1">
              <a:lnSpc>
                <a:spcPct val="100000"/>
              </a:lnSpc>
              <a:spcBef>
                <a:spcPts val="0"/>
              </a:spcBef>
              <a:spcAft>
                <a:spcPts val="0"/>
              </a:spcAft>
              <a:buClr>
                <a:srgbClr val="DADADA"/>
              </a:buClr>
              <a:buSzPct val="70000"/>
              <a:buFont typeface="Wingdings 2" charset="2"/>
              <a:buNone/>
              <a:tabLst>
                <a:tab pos="571500" algn="l"/>
              </a:tabLst>
              <a:defRPr/>
            </a:pPr>
            <a:r>
              <a:rPr lang="sq-AL" sz="2000" b="1" dirty="0">
                <a:effectLst/>
                <a:latin typeface="Times New Roman" panose="02020603050405020304" pitchFamily="18" charset="0"/>
                <a:ea typeface="MS Mincho" panose="02020609040205080304" pitchFamily="49" charset="-128"/>
              </a:rPr>
              <a:t>Gjykata e Apelit Tiranë me Vendimin nr. 20, datë 15.02.2013 </a:t>
            </a:r>
            <a:endParaRPr kumimoji="0" lang="en-US" sz="1800" b="1" i="0" strike="noStrike" kern="1200" cap="none" spc="0" normalizeH="0" baseline="0" noProof="0" dirty="0">
              <a:ln>
                <a:solidFill>
                  <a:prstClr val="black">
                    <a:lumMod val="75000"/>
                    <a:lumOff val="25000"/>
                    <a:alpha val="10000"/>
                  </a:prstClr>
                </a:solidFill>
              </a:ln>
              <a:effectLst/>
              <a:uLnTx/>
              <a:uFillTx/>
              <a:latin typeface="Times New Roman" panose="02020603050405020304" pitchFamily="18" charset="0"/>
              <a:ea typeface="MS Mincho" panose="02020609040205080304" pitchFamily="49" charset="-128"/>
              <a:cs typeface="+mn-cs"/>
            </a:endParaRPr>
          </a:p>
        </p:txBody>
      </p:sp>
    </p:spTree>
    <p:extLst>
      <p:ext uri="{BB962C8B-B14F-4D97-AF65-F5344CB8AC3E}">
        <p14:creationId xmlns:p14="http://schemas.microsoft.com/office/powerpoint/2010/main" val="2457999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519AAF8-ED31-489E-9150-D6762EE2A51F}"/>
              </a:ext>
            </a:extLst>
          </p:cNvPr>
          <p:cNvSpPr>
            <a:spLocks noGrp="1"/>
          </p:cNvSpPr>
          <p:nvPr>
            <p:ph type="title"/>
          </p:nvPr>
        </p:nvSpPr>
        <p:spPr>
          <a:xfrm>
            <a:off x="913795" y="438442"/>
            <a:ext cx="10353762" cy="785447"/>
          </a:xfrm>
        </p:spPr>
        <p:txBody>
          <a:bodyPr>
            <a:normAutofit fontScale="90000"/>
          </a:bodyPr>
          <a:lstStyle/>
          <a:p>
            <a:r>
              <a:rPr lang="en-US" dirty="0"/>
              <a:t/>
            </a:r>
            <a:br>
              <a:rPr lang="en-US" dirty="0"/>
            </a:br>
            <a:r>
              <a:rPr lang="en-US" dirty="0"/>
              <a:t/>
            </a:r>
            <a:br>
              <a:rPr lang="en-US" dirty="0"/>
            </a:br>
            <a:r>
              <a:rPr lang="en-US" dirty="0"/>
              <a:t/>
            </a:r>
            <a:br>
              <a:rPr lang="en-US" dirty="0"/>
            </a:br>
            <a:r>
              <a:rPr lang="en-US" dirty="0" err="1"/>
              <a:t>Rasti</a:t>
            </a:r>
            <a:r>
              <a:rPr lang="en-US" dirty="0"/>
              <a:t> nr. 2</a:t>
            </a:r>
            <a:br>
              <a:rPr lang="en-US" dirty="0"/>
            </a:br>
            <a:r>
              <a:rPr lang="en-US" sz="4400" b="0" i="0" u="none" strike="noStrike" baseline="0" dirty="0">
                <a:solidFill>
                  <a:srgbClr val="000000"/>
                </a:solidFill>
                <a:latin typeface="Times New Roman" panose="02020603050405020304" pitchFamily="18" charset="0"/>
              </a:rPr>
              <a:t/>
            </a:r>
            <a:br>
              <a:rPr lang="en-US" sz="4400" b="0" i="0" u="none" strike="noStrike" baseline="0" dirty="0">
                <a:solidFill>
                  <a:srgbClr val="000000"/>
                </a:solidFill>
                <a:latin typeface="Times New Roman" panose="02020603050405020304" pitchFamily="18" charset="0"/>
              </a:rPr>
            </a:br>
            <a:r>
              <a:rPr lang="en-US" sz="4000" b="0" i="0" u="none" strike="noStrike" baseline="0" dirty="0">
                <a:solidFill>
                  <a:srgbClr val="000000"/>
                </a:solidFill>
                <a:latin typeface="Times New Roman" panose="02020603050405020304" pitchFamily="18" charset="0"/>
              </a:rPr>
              <a:t/>
            </a:r>
            <a:br>
              <a:rPr lang="en-US" sz="4000" b="0" i="0" u="none" strike="noStrike" baseline="0" dirty="0">
                <a:solidFill>
                  <a:srgbClr val="000000"/>
                </a:solidFill>
                <a:latin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xmlns="" id="{991038B9-2B37-408C-A944-182D3135348F}"/>
              </a:ext>
            </a:extLst>
          </p:cNvPr>
          <p:cNvSpPr>
            <a:spLocks noGrp="1"/>
          </p:cNvSpPr>
          <p:nvPr>
            <p:ph idx="1"/>
          </p:nvPr>
        </p:nvSpPr>
        <p:spPr>
          <a:xfrm>
            <a:off x="703384" y="1322363"/>
            <a:ext cx="10916529" cy="4468837"/>
          </a:xfrm>
        </p:spPr>
        <p:txBody>
          <a:bodyPr/>
          <a:lstStyle/>
          <a:p>
            <a:pPr marL="36900" indent="0">
              <a:buNone/>
            </a:pPr>
            <a:r>
              <a:rPr lang="en-US" sz="2400" b="1" i="0" u="none" strike="noStrike" baseline="0" dirty="0" err="1">
                <a:solidFill>
                  <a:schemeClr val="tx1"/>
                </a:solidFill>
                <a:latin typeface="Times New Roman" panose="02020603050405020304" pitchFamily="18" charset="0"/>
              </a:rPr>
              <a:t>Ndërhyrja</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ose</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ndikimi</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i</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padrejtë</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në</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ushtrimin</a:t>
            </a:r>
            <a:r>
              <a:rPr lang="en-US" sz="2400" b="1" i="0" u="none" strike="noStrike" baseline="0" dirty="0">
                <a:solidFill>
                  <a:schemeClr val="tx1"/>
                </a:solidFill>
                <a:latin typeface="Times New Roman" panose="02020603050405020304" pitchFamily="18" charset="0"/>
              </a:rPr>
              <a:t> e </a:t>
            </a:r>
            <a:r>
              <a:rPr lang="en-US" sz="2400" b="1" i="0" u="none" strike="noStrike" baseline="0" dirty="0" err="1">
                <a:solidFill>
                  <a:schemeClr val="tx1"/>
                </a:solidFill>
                <a:latin typeface="Times New Roman" panose="02020603050405020304" pitchFamily="18" charset="0"/>
              </a:rPr>
              <a:t>funksionit</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të</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një</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magjistrati</a:t>
            </a:r>
            <a:r>
              <a:rPr lang="en-US" sz="2400" b="1" i="0" u="none" strike="noStrike" baseline="0" dirty="0">
                <a:solidFill>
                  <a:schemeClr val="tx1"/>
                </a:solidFill>
                <a:latin typeface="Times New Roman" panose="02020603050405020304" pitchFamily="18" charset="0"/>
              </a:rPr>
              <a:t> </a:t>
            </a:r>
            <a:r>
              <a:rPr lang="en-US" sz="2400" b="1" i="0" u="none" strike="noStrike" baseline="0" dirty="0" err="1">
                <a:solidFill>
                  <a:schemeClr val="tx1"/>
                </a:solidFill>
                <a:latin typeface="Times New Roman" panose="02020603050405020304" pitchFamily="18" charset="0"/>
              </a:rPr>
              <a:t>tjetër</a:t>
            </a:r>
            <a:r>
              <a:rPr lang="en-US" sz="2400" b="1" dirty="0">
                <a:solidFill>
                  <a:schemeClr val="tx1"/>
                </a:solidFill>
                <a:latin typeface="Times New Roman" panose="02020603050405020304" pitchFamily="18" charset="0"/>
              </a:rPr>
              <a:t>…(n. 102 p. 1 g ”c” </a:t>
            </a:r>
            <a:r>
              <a:rPr lang="en-US" sz="2400" b="1" dirty="0" err="1">
                <a:solidFill>
                  <a:schemeClr val="tx1"/>
                </a:solidFill>
                <a:latin typeface="Times New Roman" panose="02020603050405020304" pitchFamily="18" charset="0"/>
              </a:rPr>
              <a:t>i</a:t>
            </a:r>
            <a:r>
              <a:rPr lang="en-US" sz="2400" b="1" dirty="0">
                <a:solidFill>
                  <a:schemeClr val="tx1"/>
                </a:solidFill>
                <a:latin typeface="Times New Roman" panose="02020603050405020304" pitchFamily="18" charset="0"/>
              </a:rPr>
              <a:t> L. 96/2016)</a:t>
            </a:r>
          </a:p>
          <a:p>
            <a:pPr marL="36900" indent="0">
              <a:buNone/>
            </a:pPr>
            <a:r>
              <a:rPr lang="en-US" sz="2400" b="1" dirty="0" err="1">
                <a:solidFill>
                  <a:schemeClr val="tx1"/>
                </a:solidFill>
                <a:latin typeface="Times New Roman" panose="02020603050405020304" pitchFamily="18" charset="0"/>
              </a:rPr>
              <a:t>Magjistrati</a:t>
            </a:r>
            <a:r>
              <a:rPr lang="en-US" sz="2400" b="1" dirty="0">
                <a:solidFill>
                  <a:schemeClr val="tx1"/>
                </a:solidFill>
                <a:latin typeface="Times New Roman" panose="02020603050405020304" pitchFamily="18" charset="0"/>
              </a:rPr>
              <a:t> X ka </a:t>
            </a:r>
            <a:r>
              <a:rPr lang="en-US" sz="2400" b="1" dirty="0" err="1">
                <a:solidFill>
                  <a:schemeClr val="tx1"/>
                </a:solidFill>
                <a:latin typeface="Times New Roman" panose="02020603050405020304" pitchFamily="18" charset="0"/>
              </a:rPr>
              <a:t>kerkuar</a:t>
            </a:r>
            <a:r>
              <a:rPr lang="en-US" sz="2400" b="1" dirty="0">
                <a:solidFill>
                  <a:schemeClr val="tx1"/>
                </a:solidFill>
                <a:latin typeface="Times New Roman" panose="02020603050405020304" pitchFamily="18" charset="0"/>
              </a:rPr>
              <a:t> ne </a:t>
            </a:r>
            <a:r>
              <a:rPr lang="en-US" sz="2400" b="1" dirty="0" err="1">
                <a:solidFill>
                  <a:schemeClr val="tx1"/>
                </a:solidFill>
                <a:latin typeface="Times New Roman" panose="02020603050405020304" pitchFamily="18" charset="0"/>
              </a:rPr>
              <a:t>menyre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vijueshme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nga</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magjistrati</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kompetent</a:t>
            </a:r>
            <a:r>
              <a:rPr lang="en-US" sz="2400" b="1" dirty="0">
                <a:solidFill>
                  <a:schemeClr val="tx1"/>
                </a:solidFill>
                <a:latin typeface="Times New Roman" panose="02020603050405020304" pitchFamily="18" charset="0"/>
              </a:rPr>
              <a:t> Y </a:t>
            </a:r>
            <a:r>
              <a:rPr lang="en-US" sz="2400" b="1" dirty="0" err="1">
                <a:solidFill>
                  <a:schemeClr val="tx1"/>
                </a:solidFill>
                <a:latin typeface="Times New Roman" panose="02020603050405020304" pitchFamily="18" charset="0"/>
              </a:rPr>
              <a:t>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dhena</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rreth</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nje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procedimi</a:t>
            </a:r>
            <a:r>
              <a:rPr lang="en-US" sz="2400" b="1" dirty="0">
                <a:solidFill>
                  <a:schemeClr val="tx1"/>
                </a:solidFill>
                <a:latin typeface="Times New Roman" panose="02020603050405020304" pitchFamily="18" charset="0"/>
              </a:rPr>
              <a:t> penal </a:t>
            </a:r>
            <a:r>
              <a:rPr lang="en-US" sz="2400" b="1" dirty="0" err="1">
                <a:solidFill>
                  <a:schemeClr val="tx1"/>
                </a:solidFill>
                <a:latin typeface="Times New Roman" panose="02020603050405020304" pitchFamily="18" charset="0"/>
              </a:rPr>
              <a:t>qe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perfshinte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ish</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bashkejetuesin</a:t>
            </a:r>
            <a:r>
              <a:rPr lang="en-US" sz="2400" b="1" dirty="0">
                <a:solidFill>
                  <a:schemeClr val="tx1"/>
                </a:solidFill>
                <a:latin typeface="Times New Roman" panose="02020603050405020304" pitchFamily="18" charset="0"/>
              </a:rPr>
              <a:t> e </a:t>
            </a:r>
            <a:r>
              <a:rPr lang="en-US" sz="2400" b="1" dirty="0" err="1">
                <a:solidFill>
                  <a:schemeClr val="tx1"/>
                </a:solidFill>
                <a:latin typeface="Times New Roman" panose="02020603050405020304" pitchFamily="18" charset="0"/>
              </a:rPr>
              <a:t>saj</a:t>
            </a:r>
            <a:r>
              <a:rPr lang="en-US" sz="2400" b="1" dirty="0">
                <a:solidFill>
                  <a:schemeClr val="tx1"/>
                </a:solidFill>
                <a:latin typeface="Times New Roman" panose="02020603050405020304" pitchFamily="18" charset="0"/>
              </a:rPr>
              <a:t> per </a:t>
            </a:r>
            <a:r>
              <a:rPr lang="en-US" sz="2400" b="1" dirty="0" err="1">
                <a:solidFill>
                  <a:schemeClr val="tx1"/>
                </a:solidFill>
                <a:latin typeface="Times New Roman" panose="02020603050405020304" pitchFamily="18" charset="0"/>
              </a:rPr>
              <a:t>vepren</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penale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mashtrimit</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i</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cili</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gjendej</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nen</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masen</a:t>
            </a:r>
            <a:r>
              <a:rPr lang="en-US" sz="2400" b="1" dirty="0">
                <a:solidFill>
                  <a:schemeClr val="tx1"/>
                </a:solidFill>
                <a:latin typeface="Times New Roman" panose="02020603050405020304" pitchFamily="18" charset="0"/>
              </a:rPr>
              <a:t> e </a:t>
            </a:r>
            <a:r>
              <a:rPr lang="en-US" sz="2400" b="1" dirty="0" err="1">
                <a:solidFill>
                  <a:schemeClr val="tx1"/>
                </a:solidFill>
                <a:latin typeface="Times New Roman" panose="02020603050405020304" pitchFamily="18" charset="0"/>
              </a:rPr>
              <a:t>sgurimit</a:t>
            </a:r>
            <a:r>
              <a:rPr lang="en-US" sz="2400" b="1" dirty="0">
                <a:solidFill>
                  <a:schemeClr val="tx1"/>
                </a:solidFill>
                <a:latin typeface="Times New Roman" panose="02020603050405020304" pitchFamily="18" charset="0"/>
              </a:rPr>
              <a:t> “Arrest ne burg”, </a:t>
            </a:r>
            <a:r>
              <a:rPr lang="en-US" sz="2400" b="1" dirty="0" err="1">
                <a:solidFill>
                  <a:schemeClr val="tx1"/>
                </a:solidFill>
                <a:latin typeface="Times New Roman" panose="02020603050405020304" pitchFamily="18" charset="0"/>
              </a:rPr>
              <a:t>nese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kjo</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mase</a:t>
            </a:r>
            <a:r>
              <a:rPr lang="en-US" sz="2400" b="1" dirty="0">
                <a:solidFill>
                  <a:schemeClr val="tx1"/>
                </a:solidFill>
                <a:latin typeface="Times New Roman" panose="02020603050405020304" pitchFamily="18" charset="0"/>
              </a:rPr>
              <a:t> do </a:t>
            </a:r>
            <a:r>
              <a:rPr lang="en-US" sz="2400" b="1" dirty="0" err="1">
                <a:solidFill>
                  <a:schemeClr val="tx1"/>
                </a:solidFill>
                <a:latin typeface="Times New Roman" panose="02020603050405020304" pitchFamily="18" charset="0"/>
              </a:rPr>
              <a:t>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ndryshohej</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dhe</a:t>
            </a:r>
            <a:r>
              <a:rPr lang="en-US" sz="2400" b="1" dirty="0">
                <a:solidFill>
                  <a:schemeClr val="tx1"/>
                </a:solidFill>
                <a:latin typeface="Times New Roman" panose="02020603050405020304" pitchFamily="18" charset="0"/>
              </a:rPr>
              <a:t> se ne </a:t>
            </a:r>
            <a:r>
              <a:rPr lang="en-US" sz="2400" b="1" dirty="0" err="1">
                <a:solidFill>
                  <a:schemeClr val="tx1"/>
                </a:solidFill>
                <a:latin typeface="Times New Roman" panose="02020603050405020304" pitchFamily="18" charset="0"/>
              </a:rPr>
              <a:t>cfare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pozite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procedurale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gjendej</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vete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kerkuesja</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Veprime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kryera</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nepermjet</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postes</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elektronike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dhe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telefonatave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te</a:t>
            </a:r>
            <a:r>
              <a:rPr lang="en-US" sz="2400" b="1" dirty="0">
                <a:solidFill>
                  <a:schemeClr val="tx1"/>
                </a:solidFill>
                <a:latin typeface="Times New Roman" panose="02020603050405020304" pitchFamily="18" charset="0"/>
              </a:rPr>
              <a:t> </a:t>
            </a:r>
            <a:r>
              <a:rPr lang="en-US" sz="2400" b="1" dirty="0" err="1">
                <a:solidFill>
                  <a:schemeClr val="tx1"/>
                </a:solidFill>
                <a:latin typeface="Times New Roman" panose="02020603050405020304" pitchFamily="18" charset="0"/>
              </a:rPr>
              <a:t>vijueshme</a:t>
            </a:r>
            <a:r>
              <a:rPr lang="en-US" sz="2400" b="1" dirty="0">
                <a:solidFill>
                  <a:schemeClr val="tx1"/>
                </a:solidFill>
                <a:latin typeface="Times New Roman" panose="02020603050405020304" pitchFamily="18" charset="0"/>
              </a:rPr>
              <a:t>.</a:t>
            </a:r>
            <a:endParaRPr lang="en-US" sz="2400" b="1" i="0" u="none" strike="noStrike" baseline="0" dirty="0">
              <a:solidFill>
                <a:schemeClr val="tx1"/>
              </a:solidFill>
              <a:latin typeface="Times New Roman" panose="02020603050405020304" pitchFamily="18" charset="0"/>
            </a:endParaRPr>
          </a:p>
          <a:p>
            <a:endParaRPr lang="en-US" dirty="0"/>
          </a:p>
        </p:txBody>
      </p:sp>
    </p:spTree>
    <p:extLst>
      <p:ext uri="{BB962C8B-B14F-4D97-AF65-F5344CB8AC3E}">
        <p14:creationId xmlns:p14="http://schemas.microsoft.com/office/powerpoint/2010/main" val="1298384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6A3D2C9-52D3-4A83-9338-2DF46868CD62}"/>
              </a:ext>
            </a:extLst>
          </p:cNvPr>
          <p:cNvSpPr>
            <a:spLocks noGrp="1"/>
          </p:cNvSpPr>
          <p:nvPr>
            <p:ph idx="1"/>
          </p:nvPr>
        </p:nvSpPr>
        <p:spPr>
          <a:xfrm>
            <a:off x="829994" y="450167"/>
            <a:ext cx="10437563" cy="5341034"/>
          </a:xfrm>
        </p:spPr>
        <p:txBody>
          <a:bodyPr>
            <a:normAutofit fontScale="92500" lnSpcReduction="10000"/>
          </a:bodyPr>
          <a:lstStyle/>
          <a:p>
            <a:pPr marL="36900" indent="0" algn="just">
              <a:buNone/>
            </a:pPr>
            <a:r>
              <a:rPr lang="en-US" dirty="0"/>
              <a:t>	</a:t>
            </a:r>
            <a:r>
              <a:rPr lang="en-US" sz="2400" dirty="0" err="1">
                <a:solidFill>
                  <a:schemeClr val="tx1"/>
                </a:solidFill>
              </a:rPr>
              <a:t>Në</a:t>
            </a:r>
            <a:r>
              <a:rPr lang="en-US" sz="2400" dirty="0">
                <a:solidFill>
                  <a:schemeClr val="tx1"/>
                </a:solidFill>
              </a:rPr>
              <a:t> </a:t>
            </a:r>
            <a:r>
              <a:rPr lang="en-US" sz="2400" dirty="0" err="1">
                <a:solidFill>
                  <a:schemeClr val="tx1"/>
                </a:solidFill>
              </a:rPr>
              <a:t>rastin</a:t>
            </a:r>
            <a:r>
              <a:rPr lang="en-US" sz="2400" dirty="0">
                <a:solidFill>
                  <a:schemeClr val="tx1"/>
                </a:solidFill>
              </a:rPr>
              <a:t> </a:t>
            </a:r>
            <a:r>
              <a:rPr lang="en-US" sz="2400" dirty="0" err="1">
                <a:solidFill>
                  <a:schemeClr val="tx1"/>
                </a:solidFill>
              </a:rPr>
              <a:t>konkret</a:t>
            </a:r>
            <a:r>
              <a:rPr lang="en-US" sz="2400" dirty="0">
                <a:solidFill>
                  <a:schemeClr val="tx1"/>
                </a:solidFill>
              </a:rPr>
              <a:t> </a:t>
            </a:r>
            <a:r>
              <a:rPr lang="en-US" sz="2400" dirty="0" err="1">
                <a:solidFill>
                  <a:schemeClr val="tx1"/>
                </a:solidFill>
              </a:rPr>
              <a:t>duhet</a:t>
            </a:r>
            <a:r>
              <a:rPr lang="en-US" sz="2400" dirty="0">
                <a:solidFill>
                  <a:schemeClr val="tx1"/>
                </a:solidFill>
              </a:rPr>
              <a:t> </a:t>
            </a:r>
            <a:r>
              <a:rPr lang="en-US" sz="2400" dirty="0" err="1">
                <a:solidFill>
                  <a:schemeClr val="tx1"/>
                </a:solidFill>
              </a:rPr>
              <a:t>bërë</a:t>
            </a:r>
            <a:r>
              <a:rPr lang="en-US" sz="2400" dirty="0">
                <a:solidFill>
                  <a:schemeClr val="tx1"/>
                </a:solidFill>
              </a:rPr>
              <a:t> </a:t>
            </a:r>
            <a:r>
              <a:rPr lang="en-US" sz="2400" dirty="0" err="1">
                <a:solidFill>
                  <a:schemeClr val="tx1"/>
                </a:solidFill>
              </a:rPr>
              <a:t>një</a:t>
            </a:r>
            <a:r>
              <a:rPr lang="en-US" sz="2400" dirty="0">
                <a:solidFill>
                  <a:schemeClr val="tx1"/>
                </a:solidFill>
              </a:rPr>
              <a:t> </a:t>
            </a:r>
            <a:r>
              <a:rPr lang="en-US" sz="2400" dirty="0" err="1">
                <a:solidFill>
                  <a:schemeClr val="tx1"/>
                </a:solidFill>
              </a:rPr>
              <a:t>vlerësim</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përshtatshëm</a:t>
            </a:r>
            <a:r>
              <a:rPr lang="en-US" sz="2400" dirty="0">
                <a:solidFill>
                  <a:schemeClr val="tx1"/>
                </a:solidFill>
              </a:rPr>
              <a:t> ex ante </a:t>
            </a:r>
            <a:r>
              <a:rPr lang="en-US" sz="2400" dirty="0" err="1">
                <a:solidFill>
                  <a:schemeClr val="tx1"/>
                </a:solidFill>
              </a:rPr>
              <a:t>i</a:t>
            </a:r>
            <a:r>
              <a:rPr lang="en-US" sz="2400" dirty="0">
                <a:solidFill>
                  <a:schemeClr val="tx1"/>
                </a:solidFill>
              </a:rPr>
              <a:t> </a:t>
            </a:r>
            <a:r>
              <a:rPr lang="en-US" sz="2400" dirty="0" err="1">
                <a:solidFill>
                  <a:schemeClr val="tx1"/>
                </a:solidFill>
              </a:rPr>
              <a:t>sjelljes</a:t>
            </a:r>
            <a:r>
              <a:rPr lang="en-US" sz="2400" dirty="0">
                <a:solidFill>
                  <a:schemeClr val="tx1"/>
                </a:solidFill>
              </a:rPr>
              <a:t> </a:t>
            </a:r>
            <a:r>
              <a:rPr lang="en-US" sz="2400" dirty="0" err="1">
                <a:solidFill>
                  <a:schemeClr val="tx1"/>
                </a:solidFill>
              </a:rPr>
              <a:t>dhe</a:t>
            </a:r>
            <a:r>
              <a:rPr lang="en-US" sz="2400" dirty="0">
                <a:solidFill>
                  <a:schemeClr val="tx1"/>
                </a:solidFill>
              </a:rPr>
              <a:t> </a:t>
            </a:r>
            <a:r>
              <a:rPr lang="en-US" sz="2400" dirty="0" err="1">
                <a:solidFill>
                  <a:schemeClr val="tx1"/>
                </a:solidFill>
              </a:rPr>
              <a:t>aftësisë</a:t>
            </a:r>
            <a:r>
              <a:rPr lang="en-US" sz="2400" dirty="0">
                <a:solidFill>
                  <a:schemeClr val="tx1"/>
                </a:solidFill>
              </a:rPr>
              <a:t> se </a:t>
            </a:r>
            <a:r>
              <a:rPr lang="en-US" sz="2400" dirty="0" err="1">
                <a:solidFill>
                  <a:schemeClr val="tx1"/>
                </a:solidFill>
              </a:rPr>
              <a:t>saj</a:t>
            </a:r>
            <a:r>
              <a:rPr lang="en-US" sz="2400" dirty="0">
                <a:solidFill>
                  <a:schemeClr val="tx1"/>
                </a:solidFill>
              </a:rPr>
              <a:t> </a:t>
            </a:r>
            <a:r>
              <a:rPr lang="en-US" sz="2400" dirty="0" err="1">
                <a:solidFill>
                  <a:schemeClr val="tx1"/>
                </a:solidFill>
              </a:rPr>
              <a:t>për</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ndikuar</a:t>
            </a:r>
            <a:r>
              <a:rPr lang="en-US" sz="2400" dirty="0">
                <a:solidFill>
                  <a:schemeClr val="tx1"/>
                </a:solidFill>
              </a:rPr>
              <a:t> </a:t>
            </a:r>
            <a:r>
              <a:rPr lang="en-US" sz="2400" dirty="0" err="1">
                <a:solidFill>
                  <a:schemeClr val="tx1"/>
                </a:solidFill>
              </a:rPr>
              <a:t>në</a:t>
            </a:r>
            <a:r>
              <a:rPr lang="en-US" sz="2400" dirty="0">
                <a:solidFill>
                  <a:schemeClr val="tx1"/>
                </a:solidFill>
              </a:rPr>
              <a:t> </a:t>
            </a:r>
            <a:r>
              <a:rPr lang="en-US" sz="2400" dirty="0" err="1">
                <a:solidFill>
                  <a:schemeClr val="tx1"/>
                </a:solidFill>
              </a:rPr>
              <a:t>vendimmarrjen</a:t>
            </a:r>
            <a:r>
              <a:rPr lang="en-US" sz="2400" dirty="0">
                <a:solidFill>
                  <a:schemeClr val="tx1"/>
                </a:solidFill>
              </a:rPr>
              <a:t> e </a:t>
            </a:r>
            <a:r>
              <a:rPr lang="en-US" sz="2400" dirty="0" err="1">
                <a:solidFill>
                  <a:schemeClr val="tx1"/>
                </a:solidFill>
              </a:rPr>
              <a:t>gjykatës</a:t>
            </a:r>
            <a:r>
              <a:rPr lang="en-US" sz="2400" dirty="0">
                <a:solidFill>
                  <a:schemeClr val="tx1"/>
                </a:solidFill>
              </a:rPr>
              <a:t>, </a:t>
            </a:r>
            <a:r>
              <a:rPr lang="en-US" sz="2400" dirty="0" err="1">
                <a:solidFill>
                  <a:schemeClr val="tx1"/>
                </a:solidFill>
              </a:rPr>
              <a:t>pavarësisht</a:t>
            </a:r>
            <a:r>
              <a:rPr lang="en-US" sz="2400" dirty="0">
                <a:solidFill>
                  <a:schemeClr val="tx1"/>
                </a:solidFill>
              </a:rPr>
              <a:t> </a:t>
            </a:r>
            <a:r>
              <a:rPr lang="en-US" sz="2400" dirty="0" err="1">
                <a:solidFill>
                  <a:schemeClr val="tx1"/>
                </a:solidFill>
              </a:rPr>
              <a:t>nga</a:t>
            </a:r>
            <a:r>
              <a:rPr lang="en-US" sz="2400" dirty="0">
                <a:solidFill>
                  <a:schemeClr val="tx1"/>
                </a:solidFill>
              </a:rPr>
              <a:t> </a:t>
            </a:r>
            <a:r>
              <a:rPr lang="en-US" sz="2400" dirty="0" err="1">
                <a:solidFill>
                  <a:schemeClr val="tx1"/>
                </a:solidFill>
              </a:rPr>
              <a:t>vlerësimi</a:t>
            </a:r>
            <a:r>
              <a:rPr lang="en-US" sz="2400" dirty="0">
                <a:solidFill>
                  <a:schemeClr val="tx1"/>
                </a:solidFill>
              </a:rPr>
              <a:t> ex post </a:t>
            </a:r>
            <a:r>
              <a:rPr lang="en-US" sz="2400" dirty="0" err="1">
                <a:solidFill>
                  <a:schemeClr val="tx1"/>
                </a:solidFill>
              </a:rPr>
              <a:t>konkret</a:t>
            </a:r>
            <a:r>
              <a:rPr lang="en-US" sz="2400" dirty="0">
                <a:solidFill>
                  <a:schemeClr val="tx1"/>
                </a:solidFill>
              </a:rPr>
              <a:t> </a:t>
            </a:r>
            <a:r>
              <a:rPr lang="en-US" sz="2400" dirty="0" err="1">
                <a:solidFill>
                  <a:schemeClr val="tx1"/>
                </a:solidFill>
              </a:rPr>
              <a:t>në</a:t>
            </a:r>
            <a:r>
              <a:rPr lang="en-US" sz="2400" dirty="0">
                <a:solidFill>
                  <a:schemeClr val="tx1"/>
                </a:solidFill>
              </a:rPr>
              <a:t> </a:t>
            </a:r>
            <a:r>
              <a:rPr lang="en-US" sz="2400" dirty="0" err="1">
                <a:solidFill>
                  <a:schemeClr val="tx1"/>
                </a:solidFill>
              </a:rPr>
              <a:t>vendimin</a:t>
            </a:r>
            <a:r>
              <a:rPr lang="en-US" sz="2400" dirty="0">
                <a:solidFill>
                  <a:schemeClr val="tx1"/>
                </a:solidFill>
              </a:rPr>
              <a:t> </a:t>
            </a:r>
            <a:r>
              <a:rPr lang="en-US" sz="2400" dirty="0" err="1">
                <a:solidFill>
                  <a:schemeClr val="tx1"/>
                </a:solidFill>
              </a:rPr>
              <a:t>gjyqësor</a:t>
            </a:r>
            <a:r>
              <a:rPr lang="en-US" sz="2400" dirty="0">
                <a:solidFill>
                  <a:schemeClr val="tx1"/>
                </a:solidFill>
              </a:rPr>
              <a:t> (</a:t>
            </a:r>
            <a:r>
              <a:rPr lang="en-US" sz="2400" dirty="0" err="1">
                <a:solidFill>
                  <a:schemeClr val="tx1"/>
                </a:solidFill>
              </a:rPr>
              <a:t>Gjykata</a:t>
            </a:r>
            <a:r>
              <a:rPr lang="en-US" sz="2400" dirty="0">
                <a:solidFill>
                  <a:schemeClr val="tx1"/>
                </a:solidFill>
              </a:rPr>
              <a:t> e </a:t>
            </a:r>
            <a:r>
              <a:rPr lang="en-US" sz="2400" dirty="0" err="1">
                <a:solidFill>
                  <a:schemeClr val="tx1"/>
                </a:solidFill>
              </a:rPr>
              <a:t>Kasacionit</a:t>
            </a:r>
            <a:r>
              <a:rPr lang="en-US" sz="2400" dirty="0">
                <a:solidFill>
                  <a:schemeClr val="tx1"/>
                </a:solidFill>
              </a:rPr>
              <a:t> Italian </a:t>
            </a:r>
            <a:r>
              <a:rPr lang="en-US" sz="2400" dirty="0" err="1">
                <a:solidFill>
                  <a:schemeClr val="tx1"/>
                </a:solidFill>
              </a:rPr>
              <a:t>Seksione</a:t>
            </a:r>
            <a:r>
              <a:rPr lang="en-US" sz="2400" dirty="0">
                <a:solidFill>
                  <a:schemeClr val="tx1"/>
                </a:solidFill>
              </a:rPr>
              <a:t> </a:t>
            </a:r>
            <a:r>
              <a:rPr lang="en-US" sz="2400" dirty="0" err="1">
                <a:solidFill>
                  <a:schemeClr val="tx1"/>
                </a:solidFill>
              </a:rPr>
              <a:t>te</a:t>
            </a:r>
            <a:r>
              <a:rPr lang="en-US" sz="2400" dirty="0">
                <a:solidFill>
                  <a:schemeClr val="tx1"/>
                </a:solidFill>
              </a:rPr>
              <a:t> </a:t>
            </a:r>
            <a:r>
              <a:rPr lang="en-US" sz="2400" dirty="0" err="1">
                <a:solidFill>
                  <a:schemeClr val="tx1"/>
                </a:solidFill>
              </a:rPr>
              <a:t>Bashkuara</a:t>
            </a:r>
            <a:r>
              <a:rPr lang="en-US" sz="2400" dirty="0">
                <a:solidFill>
                  <a:schemeClr val="tx1"/>
                </a:solidFill>
              </a:rPr>
              <a:t> </a:t>
            </a:r>
            <a:r>
              <a:rPr lang="en-US" sz="2400" dirty="0" err="1">
                <a:solidFill>
                  <a:schemeClr val="tx1"/>
                </a:solidFill>
              </a:rPr>
              <a:t>vendimi</a:t>
            </a:r>
            <a:r>
              <a:rPr lang="en-US" sz="2400" dirty="0">
                <a:solidFill>
                  <a:schemeClr val="tx1"/>
                </a:solidFill>
              </a:rPr>
              <a:t> n. 25136 del 26/11/2014). </a:t>
            </a:r>
            <a:r>
              <a:rPr lang="en-US" sz="2400" dirty="0" err="1">
                <a:solidFill>
                  <a:schemeClr val="tx1"/>
                </a:solidFill>
              </a:rPr>
              <a:t>Ligjvënësi</a:t>
            </a:r>
            <a:r>
              <a:rPr lang="en-US" sz="2400" dirty="0">
                <a:solidFill>
                  <a:schemeClr val="tx1"/>
                </a:solidFill>
              </a:rPr>
              <a:t> ka </a:t>
            </a:r>
            <a:r>
              <a:rPr lang="en-US" sz="2400" dirty="0" err="1">
                <a:solidFill>
                  <a:schemeClr val="tx1"/>
                </a:solidFill>
              </a:rPr>
              <a:t>vendosur</a:t>
            </a:r>
            <a:r>
              <a:rPr lang="en-US" sz="2400" dirty="0">
                <a:solidFill>
                  <a:schemeClr val="tx1"/>
                </a:solidFill>
              </a:rPr>
              <a:t> </a:t>
            </a:r>
            <a:r>
              <a:rPr lang="en-US" sz="2400" dirty="0" err="1">
                <a:solidFill>
                  <a:schemeClr val="tx1"/>
                </a:solidFill>
              </a:rPr>
              <a:t>si</a:t>
            </a:r>
            <a:r>
              <a:rPr lang="en-US" sz="2400" dirty="0">
                <a:solidFill>
                  <a:schemeClr val="tx1"/>
                </a:solidFill>
              </a:rPr>
              <a:t> </a:t>
            </a:r>
            <a:r>
              <a:rPr lang="en-US" sz="2400" dirty="0" err="1">
                <a:solidFill>
                  <a:schemeClr val="tx1"/>
                </a:solidFill>
              </a:rPr>
              <a:t>prioritet</a:t>
            </a:r>
            <a:r>
              <a:rPr lang="en-US" sz="2400" dirty="0">
                <a:solidFill>
                  <a:schemeClr val="tx1"/>
                </a:solidFill>
              </a:rPr>
              <a:t> </a:t>
            </a:r>
            <a:r>
              <a:rPr lang="en-US" sz="2400" dirty="0" err="1">
                <a:solidFill>
                  <a:schemeClr val="tx1"/>
                </a:solidFill>
              </a:rPr>
              <a:t>lirinë</a:t>
            </a:r>
            <a:r>
              <a:rPr lang="en-US" sz="2400" dirty="0">
                <a:solidFill>
                  <a:schemeClr val="tx1"/>
                </a:solidFill>
              </a:rPr>
              <a:t> e </a:t>
            </a:r>
            <a:r>
              <a:rPr lang="en-US" sz="2400" dirty="0" err="1">
                <a:solidFill>
                  <a:schemeClr val="tx1"/>
                </a:solidFill>
              </a:rPr>
              <a:t>gjyqtarit</a:t>
            </a:r>
            <a:r>
              <a:rPr lang="en-US" sz="2400" dirty="0">
                <a:solidFill>
                  <a:schemeClr val="tx1"/>
                </a:solidFill>
              </a:rPr>
              <a:t> </a:t>
            </a:r>
            <a:r>
              <a:rPr lang="en-US" sz="2400" dirty="0" err="1">
                <a:solidFill>
                  <a:schemeClr val="tx1"/>
                </a:solidFill>
              </a:rPr>
              <a:t>dhe</a:t>
            </a:r>
            <a:r>
              <a:rPr lang="en-US" sz="2400" dirty="0">
                <a:solidFill>
                  <a:schemeClr val="tx1"/>
                </a:solidFill>
              </a:rPr>
              <a:t> </a:t>
            </a:r>
            <a:r>
              <a:rPr lang="en-US" sz="2400" dirty="0" err="1">
                <a:solidFill>
                  <a:schemeClr val="tx1"/>
                </a:solidFill>
              </a:rPr>
              <a:t>autonominë</a:t>
            </a:r>
            <a:r>
              <a:rPr lang="en-US" sz="2400" dirty="0">
                <a:solidFill>
                  <a:schemeClr val="tx1"/>
                </a:solidFill>
              </a:rPr>
              <a:t> e </a:t>
            </a:r>
            <a:r>
              <a:rPr lang="en-US" sz="2400" dirty="0" err="1">
                <a:solidFill>
                  <a:schemeClr val="tx1"/>
                </a:solidFill>
              </a:rPr>
              <a:t>tij</a:t>
            </a:r>
            <a:r>
              <a:rPr lang="en-US" sz="2400" dirty="0">
                <a:solidFill>
                  <a:schemeClr val="tx1"/>
                </a:solidFill>
              </a:rPr>
              <a:t> </a:t>
            </a:r>
            <a:r>
              <a:rPr lang="en-US" sz="2400" dirty="0" err="1">
                <a:solidFill>
                  <a:schemeClr val="tx1"/>
                </a:solidFill>
              </a:rPr>
              <a:t>në</a:t>
            </a:r>
            <a:r>
              <a:rPr lang="en-US" sz="2400" dirty="0">
                <a:solidFill>
                  <a:schemeClr val="tx1"/>
                </a:solidFill>
              </a:rPr>
              <a:t> </a:t>
            </a:r>
            <a:r>
              <a:rPr lang="en-US" sz="2400" dirty="0" err="1">
                <a:solidFill>
                  <a:schemeClr val="tx1"/>
                </a:solidFill>
              </a:rPr>
              <a:t>ushtrimin</a:t>
            </a:r>
            <a:r>
              <a:rPr lang="en-US" sz="2400" dirty="0">
                <a:solidFill>
                  <a:schemeClr val="tx1"/>
                </a:solidFill>
              </a:rPr>
              <a:t> e </a:t>
            </a:r>
            <a:r>
              <a:rPr lang="en-US" sz="2400" dirty="0" err="1">
                <a:solidFill>
                  <a:schemeClr val="tx1"/>
                </a:solidFill>
              </a:rPr>
              <a:t>diskrecionit</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lidhur</a:t>
            </a:r>
            <a:r>
              <a:rPr lang="en-US" sz="2400" dirty="0">
                <a:solidFill>
                  <a:schemeClr val="tx1"/>
                </a:solidFill>
              </a:rPr>
              <a:t> me </a:t>
            </a:r>
            <a:r>
              <a:rPr lang="en-US" sz="2400" dirty="0" err="1">
                <a:solidFill>
                  <a:schemeClr val="tx1"/>
                </a:solidFill>
              </a:rPr>
              <a:t>funksionin</a:t>
            </a:r>
            <a:r>
              <a:rPr lang="en-US" sz="2400" dirty="0">
                <a:solidFill>
                  <a:schemeClr val="tx1"/>
                </a:solidFill>
              </a:rPr>
              <a:t>, </a:t>
            </a:r>
            <a:r>
              <a:rPr lang="en-US" sz="2400" dirty="0" err="1">
                <a:solidFill>
                  <a:schemeClr val="tx1"/>
                </a:solidFill>
              </a:rPr>
              <a:t>nga</a:t>
            </a:r>
            <a:r>
              <a:rPr lang="en-US" sz="2400" dirty="0">
                <a:solidFill>
                  <a:schemeClr val="tx1"/>
                </a:solidFill>
              </a:rPr>
              <a:t> </a:t>
            </a:r>
            <a:r>
              <a:rPr lang="en-US" sz="2400" dirty="0" err="1">
                <a:solidFill>
                  <a:schemeClr val="tx1"/>
                </a:solidFill>
              </a:rPr>
              <a:t>çdo</a:t>
            </a:r>
            <a:r>
              <a:rPr lang="en-US" sz="2400" dirty="0">
                <a:solidFill>
                  <a:schemeClr val="tx1"/>
                </a:solidFill>
              </a:rPr>
              <a:t> </a:t>
            </a:r>
            <a:r>
              <a:rPr lang="en-US" sz="2400" dirty="0" err="1">
                <a:solidFill>
                  <a:schemeClr val="tx1"/>
                </a:solidFill>
              </a:rPr>
              <a:t>ndërhyrje</a:t>
            </a:r>
            <a:r>
              <a:rPr lang="en-US" sz="2400" dirty="0">
                <a:solidFill>
                  <a:schemeClr val="tx1"/>
                </a:solidFill>
              </a:rPr>
              <a:t> </a:t>
            </a:r>
            <a:r>
              <a:rPr lang="en-US" sz="2400" dirty="0" err="1">
                <a:solidFill>
                  <a:schemeClr val="tx1"/>
                </a:solidFill>
              </a:rPr>
              <a:t>ose</a:t>
            </a:r>
            <a:r>
              <a:rPr lang="en-US" sz="2400" dirty="0">
                <a:solidFill>
                  <a:schemeClr val="tx1"/>
                </a:solidFill>
              </a:rPr>
              <a:t> </a:t>
            </a:r>
            <a:r>
              <a:rPr lang="en-US" sz="2400" dirty="0" err="1">
                <a:solidFill>
                  <a:schemeClr val="tx1"/>
                </a:solidFill>
              </a:rPr>
              <a:t>kushtëzim</a:t>
            </a:r>
            <a:r>
              <a:rPr lang="en-US" sz="2400" dirty="0">
                <a:solidFill>
                  <a:schemeClr val="tx1"/>
                </a:solidFill>
              </a:rPr>
              <a:t>, </a:t>
            </a:r>
            <a:r>
              <a:rPr lang="en-US" sz="2400" dirty="0" err="1">
                <a:solidFill>
                  <a:schemeClr val="tx1"/>
                </a:solidFill>
              </a:rPr>
              <a:t>veçanërisht</a:t>
            </a:r>
            <a:r>
              <a:rPr lang="en-US" sz="2400" dirty="0">
                <a:solidFill>
                  <a:schemeClr val="tx1"/>
                </a:solidFill>
              </a:rPr>
              <a:t> </a:t>
            </a:r>
            <a:r>
              <a:rPr lang="en-US" sz="2400" dirty="0" err="1">
                <a:solidFill>
                  <a:schemeClr val="tx1"/>
                </a:solidFill>
              </a:rPr>
              <a:t>nëse</a:t>
            </a:r>
            <a:r>
              <a:rPr lang="en-US" sz="2400" dirty="0">
                <a:solidFill>
                  <a:schemeClr val="tx1"/>
                </a:solidFill>
              </a:rPr>
              <a:t> </a:t>
            </a:r>
            <a:r>
              <a:rPr lang="en-US" sz="2400" dirty="0" err="1">
                <a:solidFill>
                  <a:schemeClr val="tx1"/>
                </a:solidFill>
              </a:rPr>
              <a:t>vjen</a:t>
            </a:r>
            <a:r>
              <a:rPr lang="en-US" sz="2400" dirty="0">
                <a:solidFill>
                  <a:schemeClr val="tx1"/>
                </a:solidFill>
              </a:rPr>
              <a:t> </a:t>
            </a:r>
            <a:r>
              <a:rPr lang="en-US" sz="2400" dirty="0" err="1">
                <a:solidFill>
                  <a:schemeClr val="tx1"/>
                </a:solidFill>
              </a:rPr>
              <a:t>nga</a:t>
            </a:r>
            <a:r>
              <a:rPr lang="en-US" sz="2400" dirty="0">
                <a:solidFill>
                  <a:schemeClr val="tx1"/>
                </a:solidFill>
              </a:rPr>
              <a:t> </a:t>
            </a:r>
            <a:r>
              <a:rPr lang="en-US" sz="2400" dirty="0" err="1">
                <a:solidFill>
                  <a:schemeClr val="tx1"/>
                </a:solidFill>
              </a:rPr>
              <a:t>brenda</a:t>
            </a:r>
            <a:r>
              <a:rPr lang="en-US" sz="2400" dirty="0">
                <a:solidFill>
                  <a:schemeClr val="tx1"/>
                </a:solidFill>
              </a:rPr>
              <a:t> </a:t>
            </a:r>
            <a:r>
              <a:rPr lang="en-US" sz="2400" dirty="0" err="1">
                <a:solidFill>
                  <a:schemeClr val="tx1"/>
                </a:solidFill>
              </a:rPr>
              <a:t>sistemit</a:t>
            </a:r>
            <a:r>
              <a:rPr lang="en-US" sz="2400" dirty="0">
                <a:solidFill>
                  <a:schemeClr val="tx1"/>
                </a:solidFill>
              </a:rPr>
              <a:t> </a:t>
            </a:r>
            <a:r>
              <a:rPr lang="en-US" sz="2400" dirty="0" err="1">
                <a:solidFill>
                  <a:schemeClr val="tx1"/>
                </a:solidFill>
              </a:rPr>
              <a:t>juridik</a:t>
            </a:r>
            <a:r>
              <a:rPr lang="en-US" sz="2400" dirty="0">
                <a:solidFill>
                  <a:schemeClr val="tx1"/>
                </a:solidFill>
              </a:rPr>
              <a:t> </a:t>
            </a:r>
            <a:r>
              <a:rPr lang="en-US" sz="2400" dirty="0" err="1">
                <a:solidFill>
                  <a:schemeClr val="tx1"/>
                </a:solidFill>
              </a:rPr>
              <a:t>gjyqësor</a:t>
            </a:r>
            <a:r>
              <a:rPr lang="en-US" sz="2400" dirty="0">
                <a:solidFill>
                  <a:schemeClr val="tx1"/>
                </a:solidFill>
              </a:rPr>
              <a:t>. Nga ana </a:t>
            </a:r>
            <a:r>
              <a:rPr lang="en-US" sz="2400" dirty="0" err="1">
                <a:solidFill>
                  <a:schemeClr val="tx1"/>
                </a:solidFill>
              </a:rPr>
              <a:t>tjetër</a:t>
            </a:r>
            <a:r>
              <a:rPr lang="en-US" sz="2400" dirty="0">
                <a:solidFill>
                  <a:schemeClr val="tx1"/>
                </a:solidFill>
              </a:rPr>
              <a:t>, </a:t>
            </a:r>
            <a:r>
              <a:rPr lang="en-US" sz="2400" dirty="0" err="1">
                <a:solidFill>
                  <a:schemeClr val="tx1"/>
                </a:solidFill>
              </a:rPr>
              <a:t>synohet</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ndëshkohet</a:t>
            </a:r>
            <a:r>
              <a:rPr lang="en-US" sz="2400" dirty="0">
                <a:solidFill>
                  <a:schemeClr val="tx1"/>
                </a:solidFill>
              </a:rPr>
              <a:t> </a:t>
            </a:r>
            <a:r>
              <a:rPr lang="en-US" sz="2400" dirty="0" err="1">
                <a:solidFill>
                  <a:schemeClr val="tx1"/>
                </a:solidFill>
              </a:rPr>
              <a:t>çdo</a:t>
            </a:r>
            <a:r>
              <a:rPr lang="en-US" sz="2400" dirty="0">
                <a:solidFill>
                  <a:schemeClr val="tx1"/>
                </a:solidFill>
              </a:rPr>
              <a:t> </a:t>
            </a:r>
            <a:r>
              <a:rPr lang="en-US" sz="2400" dirty="0" err="1">
                <a:solidFill>
                  <a:schemeClr val="tx1"/>
                </a:solidFill>
              </a:rPr>
              <a:t>sjellje</a:t>
            </a:r>
            <a:r>
              <a:rPr lang="en-US" sz="2400" dirty="0">
                <a:solidFill>
                  <a:schemeClr val="tx1"/>
                </a:solidFill>
              </a:rPr>
              <a:t> e </a:t>
            </a:r>
            <a:r>
              <a:rPr lang="en-US" sz="2400" dirty="0" err="1">
                <a:solidFill>
                  <a:schemeClr val="tx1"/>
                </a:solidFill>
              </a:rPr>
              <a:t>magjistratit</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cili</a:t>
            </a:r>
            <a:r>
              <a:rPr lang="en-US" sz="2400" dirty="0">
                <a:solidFill>
                  <a:schemeClr val="tx1"/>
                </a:solidFill>
              </a:rPr>
              <a:t> “</a:t>
            </a:r>
            <a:r>
              <a:rPr lang="en-US" sz="2400" dirty="0" err="1">
                <a:solidFill>
                  <a:schemeClr val="tx1"/>
                </a:solidFill>
              </a:rPr>
              <a:t>ndërhyn</a:t>
            </a:r>
            <a:r>
              <a:rPr lang="en-US" sz="2400" dirty="0">
                <a:solidFill>
                  <a:schemeClr val="tx1"/>
                </a:solidFill>
              </a:rPr>
              <a:t>” ne </a:t>
            </a:r>
            <a:r>
              <a:rPr lang="en-US" sz="2400" dirty="0" err="1">
                <a:solidFill>
                  <a:schemeClr val="tx1"/>
                </a:solidFill>
              </a:rPr>
              <a:t>veprimtarine</a:t>
            </a:r>
            <a:r>
              <a:rPr lang="en-US" sz="2400" dirty="0">
                <a:solidFill>
                  <a:schemeClr val="tx1"/>
                </a:solidFill>
              </a:rPr>
              <a:t> </a:t>
            </a:r>
            <a:r>
              <a:rPr lang="en-US" sz="2400" dirty="0" err="1">
                <a:solidFill>
                  <a:schemeClr val="tx1"/>
                </a:solidFill>
              </a:rPr>
              <a:t>gjyqësore</a:t>
            </a:r>
            <a:r>
              <a:rPr lang="en-US" sz="2400" dirty="0">
                <a:solidFill>
                  <a:schemeClr val="tx1"/>
                </a:solidFill>
              </a:rPr>
              <a:t>, duke e </a:t>
            </a:r>
            <a:r>
              <a:rPr lang="en-US" sz="2400" dirty="0" err="1">
                <a:solidFill>
                  <a:schemeClr val="tx1"/>
                </a:solidFill>
              </a:rPr>
              <a:t>konsideruar</a:t>
            </a:r>
            <a:r>
              <a:rPr lang="en-US" sz="2400" dirty="0">
                <a:solidFill>
                  <a:schemeClr val="tx1"/>
                </a:solidFill>
              </a:rPr>
              <a:t> </a:t>
            </a:r>
            <a:r>
              <a:rPr lang="en-US" sz="2400" dirty="0" err="1">
                <a:solidFill>
                  <a:schemeClr val="tx1"/>
                </a:solidFill>
              </a:rPr>
              <a:t>veçanërisht</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rëndë</a:t>
            </a:r>
            <a:r>
              <a:rPr lang="en-US" sz="2400" dirty="0">
                <a:solidFill>
                  <a:schemeClr val="tx1"/>
                </a:solidFill>
              </a:rPr>
              <a:t> </a:t>
            </a:r>
            <a:r>
              <a:rPr lang="en-US" sz="2400" dirty="0" err="1">
                <a:solidFill>
                  <a:schemeClr val="tx1"/>
                </a:solidFill>
              </a:rPr>
              <a:t>pikërisht</a:t>
            </a:r>
            <a:r>
              <a:rPr lang="en-US" sz="2400" dirty="0">
                <a:solidFill>
                  <a:schemeClr val="tx1"/>
                </a:solidFill>
              </a:rPr>
              <a:t> </a:t>
            </a:r>
            <a:r>
              <a:rPr lang="en-US" sz="2400" dirty="0" err="1">
                <a:solidFill>
                  <a:schemeClr val="tx1"/>
                </a:solidFill>
              </a:rPr>
              <a:t>momentin</a:t>
            </a:r>
            <a:r>
              <a:rPr lang="en-US" sz="2400" dirty="0">
                <a:solidFill>
                  <a:schemeClr val="tx1"/>
                </a:solidFill>
              </a:rPr>
              <a:t> e </a:t>
            </a:r>
            <a:r>
              <a:rPr lang="en-US" sz="2400" dirty="0" err="1">
                <a:solidFill>
                  <a:schemeClr val="tx1"/>
                </a:solidFill>
              </a:rPr>
              <a:t>manifestimit</a:t>
            </a:r>
            <a:r>
              <a:rPr lang="en-US" sz="2400" dirty="0">
                <a:solidFill>
                  <a:schemeClr val="tx1"/>
                </a:solidFill>
              </a:rPr>
              <a:t> </a:t>
            </a:r>
            <a:r>
              <a:rPr lang="en-US" sz="2400" dirty="0" err="1">
                <a:solidFill>
                  <a:schemeClr val="tx1"/>
                </a:solidFill>
              </a:rPr>
              <a:t>te</a:t>
            </a:r>
            <a:r>
              <a:rPr lang="en-US" sz="2400" dirty="0">
                <a:solidFill>
                  <a:schemeClr val="tx1"/>
                </a:solidFill>
              </a:rPr>
              <a:t> </a:t>
            </a:r>
            <a:r>
              <a:rPr lang="en-US" sz="2400" dirty="0" err="1">
                <a:solidFill>
                  <a:schemeClr val="tx1"/>
                </a:solidFill>
              </a:rPr>
              <a:t>nje</a:t>
            </a:r>
            <a:r>
              <a:rPr lang="en-US" sz="2400" dirty="0">
                <a:solidFill>
                  <a:schemeClr val="tx1"/>
                </a:solidFill>
              </a:rPr>
              <a:t> </a:t>
            </a:r>
            <a:r>
              <a:rPr lang="en-US" sz="2400" dirty="0" err="1">
                <a:solidFill>
                  <a:schemeClr val="tx1"/>
                </a:solidFill>
              </a:rPr>
              <a:t>sjelljeje</a:t>
            </a:r>
            <a:r>
              <a:rPr lang="en-US" sz="2400" dirty="0">
                <a:solidFill>
                  <a:schemeClr val="tx1"/>
                </a:solidFill>
              </a:rPr>
              <a:t> </a:t>
            </a:r>
            <a:r>
              <a:rPr lang="en-US" sz="2400" dirty="0" err="1">
                <a:solidFill>
                  <a:schemeClr val="tx1"/>
                </a:solidFill>
              </a:rPr>
              <a:t>te</a:t>
            </a:r>
            <a:r>
              <a:rPr lang="en-US" sz="2400" dirty="0">
                <a:solidFill>
                  <a:schemeClr val="tx1"/>
                </a:solidFill>
              </a:rPr>
              <a:t> </a:t>
            </a:r>
            <a:r>
              <a:rPr lang="en-US" sz="2400" dirty="0" err="1">
                <a:solidFill>
                  <a:schemeClr val="tx1"/>
                </a:solidFill>
              </a:rPr>
              <a:t>tille</a:t>
            </a:r>
            <a:r>
              <a:rPr lang="en-US" sz="2400" dirty="0">
                <a:solidFill>
                  <a:schemeClr val="tx1"/>
                </a:solidFill>
              </a:rPr>
              <a:t>, </a:t>
            </a:r>
            <a:r>
              <a:rPr lang="en-US" sz="2400" dirty="0" err="1">
                <a:solidFill>
                  <a:schemeClr val="tx1"/>
                </a:solidFill>
              </a:rPr>
              <a:t>si</a:t>
            </a:r>
            <a:r>
              <a:rPr lang="en-US" sz="2400" dirty="0">
                <a:solidFill>
                  <a:schemeClr val="tx1"/>
                </a:solidFill>
              </a:rPr>
              <a:t> </a:t>
            </a:r>
            <a:r>
              <a:rPr lang="en-US" sz="2400" dirty="0" err="1">
                <a:solidFill>
                  <a:schemeClr val="tx1"/>
                </a:solidFill>
              </a:rPr>
              <a:t>cenim</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mirës</a:t>
            </a:r>
            <a:r>
              <a:rPr lang="en-US" sz="2400" dirty="0">
                <a:solidFill>
                  <a:schemeClr val="tx1"/>
                </a:solidFill>
              </a:rPr>
              <a:t> </a:t>
            </a:r>
            <a:r>
              <a:rPr lang="en-US" sz="2400" dirty="0" err="1">
                <a:solidFill>
                  <a:schemeClr val="tx1"/>
                </a:solidFill>
              </a:rPr>
              <a:t>juridike</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lirisë</a:t>
            </a:r>
            <a:r>
              <a:rPr lang="en-US" sz="2400" dirty="0">
                <a:solidFill>
                  <a:schemeClr val="tx1"/>
                </a:solidFill>
              </a:rPr>
              <a:t> </a:t>
            </a:r>
            <a:r>
              <a:rPr lang="en-US" sz="2400" dirty="0" err="1">
                <a:solidFill>
                  <a:schemeClr val="tx1"/>
                </a:solidFill>
              </a:rPr>
              <a:t>dhe</a:t>
            </a:r>
            <a:r>
              <a:rPr lang="en-US" sz="2400" dirty="0">
                <a:solidFill>
                  <a:schemeClr val="tx1"/>
                </a:solidFill>
              </a:rPr>
              <a:t> </a:t>
            </a:r>
            <a:r>
              <a:rPr lang="en-US" sz="2400" dirty="0" err="1">
                <a:solidFill>
                  <a:schemeClr val="tx1"/>
                </a:solidFill>
              </a:rPr>
              <a:t>autonomisë</a:t>
            </a:r>
            <a:r>
              <a:rPr lang="en-US" sz="2400" dirty="0">
                <a:solidFill>
                  <a:schemeClr val="tx1"/>
                </a:solidFill>
              </a:rPr>
              <a:t> </a:t>
            </a:r>
            <a:r>
              <a:rPr lang="en-US" sz="2400" dirty="0" err="1">
                <a:solidFill>
                  <a:schemeClr val="tx1"/>
                </a:solidFill>
              </a:rPr>
              <a:t>së</a:t>
            </a:r>
            <a:r>
              <a:rPr lang="en-US" sz="2400" dirty="0">
                <a:solidFill>
                  <a:schemeClr val="tx1"/>
                </a:solidFill>
              </a:rPr>
              <a:t> </a:t>
            </a:r>
            <a:r>
              <a:rPr lang="en-US" sz="2400" dirty="0" err="1">
                <a:solidFill>
                  <a:schemeClr val="tx1"/>
                </a:solidFill>
              </a:rPr>
              <a:t>magjistratit</a:t>
            </a:r>
            <a:r>
              <a:rPr lang="en-US" sz="2400" dirty="0">
                <a:solidFill>
                  <a:schemeClr val="tx1"/>
                </a:solidFill>
              </a:rPr>
              <a:t>, </a:t>
            </a:r>
            <a:r>
              <a:rPr lang="en-US" sz="2400" dirty="0" err="1">
                <a:solidFill>
                  <a:schemeClr val="tx1"/>
                </a:solidFill>
              </a:rPr>
              <a:t>sidomos</a:t>
            </a:r>
            <a:r>
              <a:rPr lang="en-US" sz="2400" dirty="0">
                <a:solidFill>
                  <a:schemeClr val="tx1"/>
                </a:solidFill>
              </a:rPr>
              <a:t> </a:t>
            </a:r>
            <a:r>
              <a:rPr lang="en-US" sz="2400" dirty="0" err="1">
                <a:solidFill>
                  <a:schemeClr val="tx1"/>
                </a:solidFill>
              </a:rPr>
              <a:t>kur</a:t>
            </a:r>
            <a:r>
              <a:rPr lang="en-US" sz="2400" dirty="0">
                <a:solidFill>
                  <a:schemeClr val="tx1"/>
                </a:solidFill>
              </a:rPr>
              <a:t> </a:t>
            </a:r>
            <a:r>
              <a:rPr lang="en-US" sz="2400" dirty="0" err="1">
                <a:solidFill>
                  <a:schemeClr val="tx1"/>
                </a:solidFill>
              </a:rPr>
              <a:t>vjen</a:t>
            </a:r>
            <a:r>
              <a:rPr lang="en-US" sz="2400" dirty="0">
                <a:solidFill>
                  <a:schemeClr val="tx1"/>
                </a:solidFill>
              </a:rPr>
              <a:t> </a:t>
            </a:r>
            <a:r>
              <a:rPr lang="en-US" sz="2400" dirty="0" err="1">
                <a:solidFill>
                  <a:schemeClr val="tx1"/>
                </a:solidFill>
              </a:rPr>
              <a:t>nga</a:t>
            </a:r>
            <a:r>
              <a:rPr lang="en-US" sz="2400" dirty="0">
                <a:solidFill>
                  <a:schemeClr val="tx1"/>
                </a:solidFill>
              </a:rPr>
              <a:t> </a:t>
            </a:r>
            <a:r>
              <a:rPr lang="en-US" sz="2400" dirty="0" err="1">
                <a:solidFill>
                  <a:schemeClr val="tx1"/>
                </a:solidFill>
              </a:rPr>
              <a:t>subjekte</a:t>
            </a:r>
            <a:r>
              <a:rPr lang="en-US" sz="2400" dirty="0">
                <a:solidFill>
                  <a:schemeClr val="tx1"/>
                </a:solidFill>
              </a:rPr>
              <a:t> </a:t>
            </a:r>
            <a:r>
              <a:rPr lang="en-US" sz="2400" dirty="0" err="1">
                <a:solidFill>
                  <a:schemeClr val="tx1"/>
                </a:solidFill>
              </a:rPr>
              <a:t>brenda</a:t>
            </a:r>
            <a:r>
              <a:rPr lang="en-US" sz="2400" dirty="0">
                <a:solidFill>
                  <a:schemeClr val="tx1"/>
                </a:solidFill>
              </a:rPr>
              <a:t> </a:t>
            </a:r>
            <a:r>
              <a:rPr lang="en-US" sz="2400" dirty="0" err="1">
                <a:solidFill>
                  <a:schemeClr val="tx1"/>
                </a:solidFill>
              </a:rPr>
              <a:t>sistemit</a:t>
            </a:r>
            <a:r>
              <a:rPr lang="en-US" sz="2400" dirty="0">
                <a:solidFill>
                  <a:schemeClr val="tx1"/>
                </a:solidFill>
              </a:rPr>
              <a:t> </a:t>
            </a:r>
            <a:r>
              <a:rPr lang="en-US" sz="2400" dirty="0" err="1">
                <a:solidFill>
                  <a:schemeClr val="tx1"/>
                </a:solidFill>
              </a:rPr>
              <a:t>gjyqësor</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cilët</a:t>
            </a:r>
            <a:r>
              <a:rPr lang="en-US" sz="2400" dirty="0">
                <a:solidFill>
                  <a:schemeClr val="tx1"/>
                </a:solidFill>
              </a:rPr>
              <a:t> </a:t>
            </a:r>
            <a:r>
              <a:rPr lang="en-US" sz="2400" dirty="0" err="1">
                <a:solidFill>
                  <a:schemeClr val="tx1"/>
                </a:solidFill>
              </a:rPr>
              <a:t>më</a:t>
            </a:r>
            <a:r>
              <a:rPr lang="en-US" sz="2400" dirty="0">
                <a:solidFill>
                  <a:schemeClr val="tx1"/>
                </a:solidFill>
              </a:rPr>
              <a:t> </a:t>
            </a:r>
            <a:r>
              <a:rPr lang="en-US" sz="2400" dirty="0" err="1">
                <a:solidFill>
                  <a:schemeClr val="tx1"/>
                </a:solidFill>
              </a:rPr>
              <a:t>shumë</a:t>
            </a:r>
            <a:r>
              <a:rPr lang="en-US" sz="2400" dirty="0">
                <a:solidFill>
                  <a:schemeClr val="tx1"/>
                </a:solidFill>
              </a:rPr>
              <a:t> se </a:t>
            </a:r>
            <a:r>
              <a:rPr lang="en-US" sz="2400" dirty="0" err="1">
                <a:solidFill>
                  <a:schemeClr val="tx1"/>
                </a:solidFill>
              </a:rPr>
              <a:t>kushdo</a:t>
            </a:r>
            <a:r>
              <a:rPr lang="en-US" sz="2400" dirty="0">
                <a:solidFill>
                  <a:schemeClr val="tx1"/>
                </a:solidFill>
              </a:rPr>
              <a:t> do </a:t>
            </a:r>
            <a:r>
              <a:rPr lang="en-US" sz="2400" dirty="0" err="1">
                <a:solidFill>
                  <a:schemeClr val="tx1"/>
                </a:solidFill>
              </a:rPr>
              <a:t>duhet</a:t>
            </a:r>
            <a:r>
              <a:rPr lang="en-US" sz="2400" dirty="0">
                <a:solidFill>
                  <a:schemeClr val="tx1"/>
                </a:solidFill>
              </a:rPr>
              <a:t> ta </a:t>
            </a:r>
            <a:r>
              <a:rPr lang="en-US" sz="2400" dirty="0" err="1">
                <a:solidFill>
                  <a:schemeClr val="tx1"/>
                </a:solidFill>
              </a:rPr>
              <a:t>respektojnë</a:t>
            </a:r>
            <a:r>
              <a:rPr lang="en-US" sz="2400" dirty="0">
                <a:solidFill>
                  <a:schemeClr val="tx1"/>
                </a:solidFill>
              </a:rPr>
              <a:t> </a:t>
            </a:r>
            <a:r>
              <a:rPr lang="en-US" sz="2400" dirty="0" err="1">
                <a:solidFill>
                  <a:schemeClr val="tx1"/>
                </a:solidFill>
              </a:rPr>
              <a:t>një</a:t>
            </a:r>
            <a:r>
              <a:rPr lang="en-US" sz="2400" dirty="0">
                <a:solidFill>
                  <a:schemeClr val="tx1"/>
                </a:solidFill>
              </a:rPr>
              <a:t> </a:t>
            </a:r>
            <a:r>
              <a:rPr lang="en-US" sz="2400" dirty="0" err="1">
                <a:solidFill>
                  <a:schemeClr val="tx1"/>
                </a:solidFill>
              </a:rPr>
              <a:t>parim</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tillë</a:t>
            </a:r>
            <a:r>
              <a:rPr lang="en-US" sz="2400" dirty="0">
                <a:solidFill>
                  <a:schemeClr val="tx1"/>
                </a:solidFill>
              </a:rPr>
              <a:t>.</a:t>
            </a:r>
          </a:p>
          <a:p>
            <a:pPr marL="36900" indent="0" algn="just">
              <a:buNone/>
            </a:pPr>
            <a:r>
              <a:rPr lang="en-US" sz="2400" dirty="0">
                <a:solidFill>
                  <a:schemeClr val="tx1"/>
                </a:solidFill>
              </a:rPr>
              <a:t>	</a:t>
            </a:r>
            <a:r>
              <a:rPr lang="en-US" sz="2400" dirty="0" err="1">
                <a:solidFill>
                  <a:schemeClr val="tx1"/>
                </a:solidFill>
              </a:rPr>
              <a:t>Në</a:t>
            </a:r>
            <a:r>
              <a:rPr lang="en-US" sz="2400" dirty="0">
                <a:solidFill>
                  <a:schemeClr val="tx1"/>
                </a:solidFill>
              </a:rPr>
              <a:t> </a:t>
            </a:r>
            <a:r>
              <a:rPr lang="en-US" sz="2400" dirty="0" err="1">
                <a:solidFill>
                  <a:schemeClr val="tx1"/>
                </a:solidFill>
              </a:rPr>
              <a:t>rastin</a:t>
            </a:r>
            <a:r>
              <a:rPr lang="en-US" sz="2400" dirty="0">
                <a:solidFill>
                  <a:schemeClr val="tx1"/>
                </a:solidFill>
              </a:rPr>
              <a:t> </a:t>
            </a:r>
            <a:r>
              <a:rPr lang="en-US" sz="2400" dirty="0" err="1">
                <a:solidFill>
                  <a:schemeClr val="tx1"/>
                </a:solidFill>
              </a:rPr>
              <a:t>konkret</a:t>
            </a:r>
            <a:r>
              <a:rPr lang="en-US" sz="2400" dirty="0">
                <a:solidFill>
                  <a:schemeClr val="tx1"/>
                </a:solidFill>
              </a:rPr>
              <a:t>, </a:t>
            </a:r>
            <a:r>
              <a:rPr lang="en-US" sz="2400" dirty="0" err="1">
                <a:solidFill>
                  <a:schemeClr val="tx1"/>
                </a:solidFill>
              </a:rPr>
              <a:t>ndërhyrjet</a:t>
            </a:r>
            <a:r>
              <a:rPr lang="en-US" sz="2400" dirty="0">
                <a:solidFill>
                  <a:schemeClr val="tx1"/>
                </a:solidFill>
              </a:rPr>
              <a:t> e </a:t>
            </a:r>
            <a:r>
              <a:rPr lang="en-US" sz="2400" dirty="0" err="1">
                <a:solidFill>
                  <a:schemeClr val="tx1"/>
                </a:solidFill>
              </a:rPr>
              <a:t>përsëritura</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vërtetuara</a:t>
            </a:r>
            <a:r>
              <a:rPr lang="en-US" sz="2400" dirty="0">
                <a:solidFill>
                  <a:schemeClr val="tx1"/>
                </a:solidFill>
              </a:rPr>
              <a:t> </a:t>
            </a:r>
            <a:r>
              <a:rPr lang="en-US" sz="2400" dirty="0" err="1">
                <a:solidFill>
                  <a:schemeClr val="tx1"/>
                </a:solidFill>
              </a:rPr>
              <a:t>qartë</a:t>
            </a:r>
            <a:r>
              <a:rPr lang="en-US" sz="2400" dirty="0">
                <a:solidFill>
                  <a:schemeClr val="tx1"/>
                </a:solidFill>
              </a:rPr>
              <a:t> </a:t>
            </a:r>
            <a:r>
              <a:rPr lang="en-US" sz="2400" dirty="0" err="1">
                <a:solidFill>
                  <a:schemeClr val="tx1"/>
                </a:solidFill>
              </a:rPr>
              <a:t>konsiderohen</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përshtatshëm</a:t>
            </a:r>
            <a:r>
              <a:rPr lang="en-US" sz="2400" dirty="0">
                <a:solidFill>
                  <a:schemeClr val="tx1"/>
                </a:solidFill>
              </a:rPr>
              <a:t>, </a:t>
            </a:r>
            <a:r>
              <a:rPr lang="en-US" sz="2400" dirty="0" err="1">
                <a:solidFill>
                  <a:schemeClr val="tx1"/>
                </a:solidFill>
              </a:rPr>
              <a:t>sipas</a:t>
            </a:r>
            <a:r>
              <a:rPr lang="en-US" sz="2400" dirty="0">
                <a:solidFill>
                  <a:schemeClr val="tx1"/>
                </a:solidFill>
              </a:rPr>
              <a:t> </a:t>
            </a:r>
            <a:r>
              <a:rPr lang="en-US" sz="2400" dirty="0" err="1">
                <a:solidFill>
                  <a:schemeClr val="tx1"/>
                </a:solidFill>
              </a:rPr>
              <a:t>një</a:t>
            </a:r>
            <a:r>
              <a:rPr lang="en-US" sz="2400" dirty="0">
                <a:solidFill>
                  <a:schemeClr val="tx1"/>
                </a:solidFill>
              </a:rPr>
              <a:t> </a:t>
            </a:r>
            <a:r>
              <a:rPr lang="en-US" sz="2400" dirty="0" err="1">
                <a:solidFill>
                  <a:schemeClr val="tx1"/>
                </a:solidFill>
              </a:rPr>
              <a:t>gjykimi</a:t>
            </a:r>
            <a:r>
              <a:rPr lang="en-US" sz="2400" dirty="0">
                <a:solidFill>
                  <a:schemeClr val="tx1"/>
                </a:solidFill>
              </a:rPr>
              <a:t> ex ante, </a:t>
            </a:r>
            <a:r>
              <a:rPr lang="en-US" sz="2400" dirty="0" err="1">
                <a:solidFill>
                  <a:schemeClr val="tx1"/>
                </a:solidFill>
              </a:rPr>
              <a:t>për</a:t>
            </a:r>
            <a:r>
              <a:rPr lang="en-US" sz="2400" dirty="0">
                <a:solidFill>
                  <a:schemeClr val="tx1"/>
                </a:solidFill>
              </a:rPr>
              <a:t> </a:t>
            </a:r>
            <a:r>
              <a:rPr lang="en-US" sz="2400" dirty="0" err="1">
                <a:solidFill>
                  <a:schemeClr val="tx1"/>
                </a:solidFill>
              </a:rPr>
              <a:t>të</a:t>
            </a:r>
            <a:r>
              <a:rPr lang="en-US" sz="2400" dirty="0">
                <a:solidFill>
                  <a:schemeClr val="tx1"/>
                </a:solidFill>
              </a:rPr>
              <a:t> </a:t>
            </a:r>
            <a:r>
              <a:rPr lang="en-US" sz="2400" dirty="0" err="1">
                <a:solidFill>
                  <a:schemeClr val="tx1"/>
                </a:solidFill>
              </a:rPr>
              <a:t>modifikuar</a:t>
            </a:r>
            <a:r>
              <a:rPr lang="en-US" sz="2400" dirty="0">
                <a:solidFill>
                  <a:schemeClr val="tx1"/>
                </a:solidFill>
              </a:rPr>
              <a:t> </a:t>
            </a:r>
            <a:r>
              <a:rPr lang="en-US" sz="2400" dirty="0" err="1">
                <a:solidFill>
                  <a:schemeClr val="tx1"/>
                </a:solidFill>
              </a:rPr>
              <a:t>dhe</a:t>
            </a:r>
            <a:r>
              <a:rPr lang="en-US" sz="2400" dirty="0">
                <a:solidFill>
                  <a:schemeClr val="tx1"/>
                </a:solidFill>
              </a:rPr>
              <a:t> </a:t>
            </a:r>
            <a:r>
              <a:rPr lang="en-US" sz="2400" dirty="0" err="1">
                <a:solidFill>
                  <a:schemeClr val="tx1"/>
                </a:solidFill>
              </a:rPr>
              <a:t>shqetësuar</a:t>
            </a:r>
            <a:r>
              <a:rPr lang="en-US" sz="2400" dirty="0">
                <a:solidFill>
                  <a:schemeClr val="tx1"/>
                </a:solidFill>
              </a:rPr>
              <a:t> </a:t>
            </a:r>
            <a:r>
              <a:rPr lang="en-US" sz="2400" dirty="0" err="1">
                <a:solidFill>
                  <a:schemeClr val="tx1"/>
                </a:solidFill>
              </a:rPr>
              <a:t>vendimmarrjen</a:t>
            </a:r>
            <a:r>
              <a:rPr lang="en-US" sz="2400" dirty="0">
                <a:solidFill>
                  <a:schemeClr val="tx1"/>
                </a:solidFill>
              </a:rPr>
              <a:t> e </a:t>
            </a:r>
            <a:r>
              <a:rPr lang="en-US" sz="2400" dirty="0" err="1">
                <a:solidFill>
                  <a:schemeClr val="tx1"/>
                </a:solidFill>
              </a:rPr>
              <a:t>gjykatës</a:t>
            </a:r>
            <a:r>
              <a:rPr lang="en-US" sz="2400" dirty="0">
                <a:solidFill>
                  <a:schemeClr val="tx1"/>
                </a:solidFill>
              </a:rPr>
              <a:t>.	</a:t>
            </a:r>
          </a:p>
          <a:p>
            <a:pPr marL="36900" indent="0" algn="just">
              <a:buNone/>
            </a:pPr>
            <a:r>
              <a:rPr lang="en-US" sz="2400" dirty="0">
                <a:solidFill>
                  <a:schemeClr val="tx1"/>
                </a:solidFill>
              </a:rPr>
              <a:t>	Me </a:t>
            </a:r>
            <a:r>
              <a:rPr lang="en-US" sz="2400" dirty="0" err="1">
                <a:solidFill>
                  <a:schemeClr val="tx1"/>
                </a:solidFill>
              </a:rPr>
              <a:t>vendimin</a:t>
            </a:r>
            <a:r>
              <a:rPr lang="en-US" sz="2400" dirty="0">
                <a:solidFill>
                  <a:schemeClr val="tx1"/>
                </a:solidFill>
              </a:rPr>
              <a:t> nr. 2 </a:t>
            </a:r>
            <a:r>
              <a:rPr lang="en-US" sz="2400" dirty="0" err="1">
                <a:solidFill>
                  <a:schemeClr val="tx1"/>
                </a:solidFill>
              </a:rPr>
              <a:t>viti</a:t>
            </a:r>
            <a:r>
              <a:rPr lang="en-US" sz="2400" dirty="0">
                <a:solidFill>
                  <a:schemeClr val="tx1"/>
                </a:solidFill>
              </a:rPr>
              <a:t> 2017 </a:t>
            </a:r>
            <a:r>
              <a:rPr lang="en-US" sz="2400" dirty="0" err="1">
                <a:solidFill>
                  <a:schemeClr val="tx1"/>
                </a:solidFill>
              </a:rPr>
              <a:t>Këshilli</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Lartë</a:t>
            </a:r>
            <a:r>
              <a:rPr lang="en-US" sz="2400" dirty="0">
                <a:solidFill>
                  <a:schemeClr val="tx1"/>
                </a:solidFill>
              </a:rPr>
              <a:t> </a:t>
            </a:r>
            <a:r>
              <a:rPr lang="en-US" sz="2400" dirty="0" err="1">
                <a:solidFill>
                  <a:schemeClr val="tx1"/>
                </a:solidFill>
              </a:rPr>
              <a:t>i</a:t>
            </a:r>
            <a:r>
              <a:rPr lang="en-US" sz="2400" dirty="0">
                <a:solidFill>
                  <a:schemeClr val="tx1"/>
                </a:solidFill>
              </a:rPr>
              <a:t> </a:t>
            </a:r>
            <a:r>
              <a:rPr lang="en-US" sz="2400" dirty="0" err="1">
                <a:solidFill>
                  <a:schemeClr val="tx1"/>
                </a:solidFill>
              </a:rPr>
              <a:t>Magjistraturës</a:t>
            </a:r>
            <a:r>
              <a:rPr lang="en-US" sz="2400" dirty="0">
                <a:solidFill>
                  <a:schemeClr val="tx1"/>
                </a:solidFill>
              </a:rPr>
              <a:t> ka </a:t>
            </a:r>
            <a:r>
              <a:rPr lang="en-US" sz="2400" dirty="0" err="1">
                <a:solidFill>
                  <a:schemeClr val="tx1"/>
                </a:solidFill>
              </a:rPr>
              <a:t>vendosur</a:t>
            </a:r>
            <a:r>
              <a:rPr lang="en-US" sz="2400" dirty="0">
                <a:solidFill>
                  <a:schemeClr val="tx1"/>
                </a:solidFill>
              </a:rPr>
              <a:t> </a:t>
            </a:r>
            <a:r>
              <a:rPr lang="en-US" sz="2400" dirty="0" err="1">
                <a:solidFill>
                  <a:schemeClr val="tx1"/>
                </a:solidFill>
              </a:rPr>
              <a:t>shkarkimin</a:t>
            </a:r>
            <a:r>
              <a:rPr lang="en-US" sz="2400" dirty="0">
                <a:solidFill>
                  <a:schemeClr val="tx1"/>
                </a:solidFill>
              </a:rPr>
              <a:t> e </a:t>
            </a:r>
            <a:r>
              <a:rPr lang="en-US" sz="2400" dirty="0" err="1">
                <a:solidFill>
                  <a:schemeClr val="tx1"/>
                </a:solidFill>
              </a:rPr>
              <a:t>magjistratit</a:t>
            </a:r>
            <a:r>
              <a:rPr lang="en-US" sz="2400" dirty="0">
                <a:solidFill>
                  <a:schemeClr val="tx1"/>
                </a:solidFill>
              </a:rPr>
              <a:t>.</a:t>
            </a:r>
          </a:p>
          <a:p>
            <a:endParaRPr lang="en-US" dirty="0"/>
          </a:p>
        </p:txBody>
      </p:sp>
    </p:spTree>
    <p:extLst>
      <p:ext uri="{BB962C8B-B14F-4D97-AF65-F5344CB8AC3E}">
        <p14:creationId xmlns:p14="http://schemas.microsoft.com/office/powerpoint/2010/main" val="10300885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237ACE-DB73-4DB9-AA51-7C046BB8CC89}"/>
              </a:ext>
            </a:extLst>
          </p:cNvPr>
          <p:cNvSpPr>
            <a:spLocks noGrp="1"/>
          </p:cNvSpPr>
          <p:nvPr>
            <p:ph type="title"/>
          </p:nvPr>
        </p:nvSpPr>
        <p:spPr/>
        <p:txBody>
          <a:bodyPr/>
          <a:lstStyle/>
          <a:p>
            <a:r>
              <a:rPr lang="en-US" dirty="0" err="1"/>
              <a:t>Rasti</a:t>
            </a:r>
            <a:r>
              <a:rPr lang="en-US" dirty="0"/>
              <a:t> nr. 3</a:t>
            </a:r>
          </a:p>
        </p:txBody>
      </p:sp>
      <p:sp>
        <p:nvSpPr>
          <p:cNvPr id="3" name="Content Placeholder 2">
            <a:extLst>
              <a:ext uri="{FF2B5EF4-FFF2-40B4-BE49-F238E27FC236}">
                <a16:creationId xmlns:a16="http://schemas.microsoft.com/office/drawing/2014/main" xmlns="" id="{9E623629-93C1-44EE-B232-21A5C413CC01}"/>
              </a:ext>
            </a:extLst>
          </p:cNvPr>
          <p:cNvSpPr>
            <a:spLocks noGrp="1"/>
          </p:cNvSpPr>
          <p:nvPr>
            <p:ph idx="1"/>
          </p:nvPr>
        </p:nvSpPr>
        <p:spPr/>
        <p:txBody>
          <a:bodyPr>
            <a:normAutofit fontScale="92500" lnSpcReduction="10000"/>
          </a:bodyPr>
          <a:lstStyle/>
          <a:p>
            <a:pPr marL="36900" marR="0" lvl="0" indent="0" algn="l"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lang="en-US" sz="2400" b="1" dirty="0"/>
              <a:t>…</a:t>
            </a:r>
            <a:r>
              <a:rPr lang="en-US" sz="2400" b="1" dirty="0" err="1"/>
              <a:t>veprimi</a:t>
            </a:r>
            <a:r>
              <a:rPr lang="en-US" sz="2400" b="1" dirty="0"/>
              <a:t>, </a:t>
            </a:r>
            <a:r>
              <a:rPr lang="en-US" sz="2400" b="1" dirty="0" err="1"/>
              <a:t>mosveprimi</a:t>
            </a:r>
            <a:r>
              <a:rPr lang="en-US" sz="2400" b="1" dirty="0"/>
              <a:t> </a:t>
            </a:r>
            <a:r>
              <a:rPr lang="en-US" sz="2400" b="1" dirty="0" err="1"/>
              <a:t>ose</a:t>
            </a:r>
            <a:r>
              <a:rPr lang="en-US" sz="2400" b="1" dirty="0"/>
              <a:t> </a:t>
            </a:r>
            <a:r>
              <a:rPr lang="en-US" sz="2400" b="1" dirty="0" err="1"/>
              <a:t>sjellja</a:t>
            </a:r>
            <a:r>
              <a:rPr lang="en-US" sz="2400" b="1" dirty="0"/>
              <a:t> e </a:t>
            </a:r>
            <a:r>
              <a:rPr lang="en-US" sz="2400" b="1" dirty="0" err="1"/>
              <a:t>magjistratit</a:t>
            </a:r>
            <a:r>
              <a:rPr lang="en-US" sz="2400" b="1" dirty="0"/>
              <a:t>, </a:t>
            </a:r>
            <a:r>
              <a:rPr lang="en-US" sz="2400" b="1" dirty="0" err="1"/>
              <a:t>që</a:t>
            </a:r>
            <a:r>
              <a:rPr lang="en-US" sz="2400" b="1" dirty="0"/>
              <a:t> </a:t>
            </a:r>
            <a:r>
              <a:rPr lang="en-US" sz="2400" b="1" dirty="0" err="1"/>
              <a:t>sjell</a:t>
            </a:r>
            <a:r>
              <a:rPr lang="en-US" sz="2400" b="1" dirty="0"/>
              <a:t> </a:t>
            </a:r>
            <a:r>
              <a:rPr lang="en-US" sz="2400" b="1" dirty="0" err="1"/>
              <a:t>përfitime</a:t>
            </a:r>
            <a:r>
              <a:rPr lang="en-US" sz="2400" b="1" dirty="0"/>
              <a:t> </a:t>
            </a:r>
            <a:r>
              <a:rPr lang="en-US" sz="2400" b="1" dirty="0" err="1"/>
              <a:t>të</a:t>
            </a:r>
            <a:r>
              <a:rPr lang="en-US" sz="2400" b="1" dirty="0"/>
              <a:t> </a:t>
            </a:r>
            <a:r>
              <a:rPr lang="en-US" sz="2400" b="1" dirty="0" err="1"/>
              <a:t>padrejta</a:t>
            </a:r>
            <a:r>
              <a:rPr lang="en-US" sz="2400" b="1" dirty="0"/>
              <a:t> </a:t>
            </a:r>
            <a:r>
              <a:rPr lang="en-US" sz="2400" b="1" dirty="0" err="1"/>
              <a:t>ose</a:t>
            </a:r>
            <a:r>
              <a:rPr lang="en-US" sz="2400" b="1" dirty="0"/>
              <a:t> </a:t>
            </a:r>
            <a:r>
              <a:rPr lang="en-US" sz="2400" b="1" dirty="0" err="1"/>
              <a:t>dëme</a:t>
            </a:r>
            <a:r>
              <a:rPr lang="en-US" sz="2400" b="1" dirty="0"/>
              <a:t> </a:t>
            </a:r>
            <a:r>
              <a:rPr lang="en-US" sz="2400" b="1" dirty="0" err="1"/>
              <a:t>për</a:t>
            </a:r>
            <a:r>
              <a:rPr lang="en-US" sz="2400" b="1" dirty="0"/>
              <a:t> </a:t>
            </a:r>
            <a:r>
              <a:rPr lang="en-US" sz="2400" b="1" dirty="0" err="1"/>
              <a:t>palët</a:t>
            </a:r>
            <a:r>
              <a:rPr lang="en-US" sz="2400" b="1" dirty="0"/>
              <a:t> </a:t>
            </a:r>
            <a:r>
              <a:rPr lang="en-US" sz="2400" b="1" dirty="0" err="1"/>
              <a:t>në</a:t>
            </a:r>
            <a:r>
              <a:rPr lang="en-US" sz="2400" b="1" dirty="0"/>
              <a:t> </a:t>
            </a:r>
            <a:r>
              <a:rPr lang="en-US" sz="2400" b="1" dirty="0" err="1"/>
              <a:t>një</a:t>
            </a:r>
            <a:r>
              <a:rPr lang="en-US" sz="2400" b="1" dirty="0"/>
              <a:t> </a:t>
            </a:r>
            <a:r>
              <a:rPr lang="en-US" sz="2400" b="1" dirty="0" err="1"/>
              <a:t>proces</a:t>
            </a:r>
            <a:r>
              <a:rPr lang="en-US" sz="2400" b="1" dirty="0"/>
              <a:t> </a:t>
            </a:r>
            <a:r>
              <a:rPr lang="en-US" sz="2400" b="1" dirty="0" err="1"/>
              <a:t>gjyqësor</a:t>
            </a:r>
            <a:r>
              <a:rPr lang="en-US" sz="2400" b="1" dirty="0"/>
              <a:t> </a:t>
            </a:r>
            <a:r>
              <a:rPr lang="en-US" sz="2400" b="1" dirty="0" err="1"/>
              <a:t>ose</a:t>
            </a:r>
            <a:r>
              <a:rPr lang="en-US" sz="2400" b="1" dirty="0"/>
              <a:t> </a:t>
            </a:r>
            <a:r>
              <a:rPr lang="en-US" sz="2400" b="1" dirty="0" err="1"/>
              <a:t>procedurë</a:t>
            </a:r>
            <a:r>
              <a:rPr lang="en-US" sz="2400" b="1" dirty="0"/>
              <a:t> </a:t>
            </a:r>
            <a:r>
              <a:rPr lang="en-US" sz="2400" b="1" dirty="0" err="1"/>
              <a:t>hetimore</a:t>
            </a:r>
            <a:r>
              <a:rPr lang="en-US" sz="2400" b="1" dirty="0"/>
              <a:t>, </a:t>
            </a:r>
            <a:r>
              <a:rPr lang="en-US" sz="2400" b="1" dirty="0" err="1"/>
              <a:t>në</a:t>
            </a:r>
            <a:r>
              <a:rPr lang="en-US" sz="2400" b="1" dirty="0"/>
              <a:t> </a:t>
            </a:r>
            <a:r>
              <a:rPr lang="en-US" sz="2400" b="1" dirty="0" err="1"/>
              <a:t>kundërshtim</a:t>
            </a:r>
            <a:r>
              <a:rPr lang="en-US" sz="2400" b="1" dirty="0"/>
              <a:t> me ligjin</a:t>
            </a:r>
            <a:r>
              <a:rPr kumimoji="0" lang="en-US" sz="24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Times New Roman" panose="02020603050405020304" pitchFamily="18" charset="0"/>
                <a:ea typeface="+mn-ea"/>
                <a:cs typeface="+mn-cs"/>
              </a:rPr>
              <a:t>…(n. 102 p. 1 g ”dh” </a:t>
            </a:r>
            <a:r>
              <a:rPr kumimoji="0" lang="en-US" sz="2400" b="1" i="0" u="none" strike="noStrike" kern="1200" cap="none" spc="0" normalizeH="0" baseline="0" noProof="0" dirty="0" err="1">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Times New Roman" panose="02020603050405020304" pitchFamily="18" charset="0"/>
                <a:ea typeface="+mn-ea"/>
                <a:cs typeface="+mn-cs"/>
              </a:rPr>
              <a:t>i</a:t>
            </a:r>
            <a:r>
              <a:rPr kumimoji="0" lang="en-US" sz="2400" b="1"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Times New Roman" panose="02020603050405020304" pitchFamily="18" charset="0"/>
                <a:ea typeface="+mn-ea"/>
                <a:cs typeface="+mn-cs"/>
              </a:rPr>
              <a:t> L. 96/2016)</a:t>
            </a:r>
          </a:p>
          <a:p>
            <a:pPr marL="36900" indent="0">
              <a:buNone/>
            </a:pPr>
            <a:endParaRPr lang="en-US" sz="2400" b="1" dirty="0"/>
          </a:p>
          <a:p>
            <a:pPr marL="36900" indent="0">
              <a:buNone/>
            </a:pPr>
            <a:r>
              <a:rPr lang="en-US" sz="2400" b="1" dirty="0" err="1"/>
              <a:t>Prokurori</a:t>
            </a:r>
            <a:r>
              <a:rPr lang="en-US" sz="2400" b="1" dirty="0"/>
              <a:t> X </a:t>
            </a:r>
            <a:r>
              <a:rPr lang="en-US" sz="2400" b="1" dirty="0" err="1"/>
              <a:t>nuk</a:t>
            </a:r>
            <a:r>
              <a:rPr lang="en-US" sz="2400" b="1" dirty="0"/>
              <a:t> ka </a:t>
            </a:r>
            <a:r>
              <a:rPr lang="en-US" sz="2400" b="1" dirty="0" err="1"/>
              <a:t>ndërmarrë</a:t>
            </a:r>
            <a:r>
              <a:rPr lang="en-US" sz="2400" b="1" dirty="0"/>
              <a:t> </a:t>
            </a:r>
            <a:r>
              <a:rPr lang="en-US" sz="2400" b="1" dirty="0" err="1"/>
              <a:t>veprime</a:t>
            </a:r>
            <a:r>
              <a:rPr lang="en-US" sz="2400" b="1" dirty="0"/>
              <a:t> </a:t>
            </a:r>
            <a:r>
              <a:rPr lang="en-US" sz="2400" b="1" dirty="0" err="1"/>
              <a:t>perpara</a:t>
            </a:r>
            <a:r>
              <a:rPr lang="en-US" sz="2400" b="1" dirty="0"/>
              <a:t> </a:t>
            </a:r>
            <a:r>
              <a:rPr lang="en-US" sz="2400" b="1" dirty="0" err="1"/>
              <a:t>Gjyqtarit</a:t>
            </a:r>
            <a:r>
              <a:rPr lang="en-US" sz="2400" b="1" dirty="0"/>
              <a:t> </a:t>
            </a:r>
            <a:r>
              <a:rPr lang="en-US" sz="2400" b="1" dirty="0" err="1"/>
              <a:t>të</a:t>
            </a:r>
            <a:r>
              <a:rPr lang="en-US" sz="2400" b="1" dirty="0"/>
              <a:t> </a:t>
            </a:r>
            <a:r>
              <a:rPr lang="en-US" sz="2400" b="1" dirty="0" err="1"/>
              <a:t>Hetimeve</a:t>
            </a:r>
            <a:r>
              <a:rPr lang="en-US" sz="2400" b="1" dirty="0"/>
              <a:t> </a:t>
            </a:r>
            <a:r>
              <a:rPr lang="en-US" sz="2400" b="1" dirty="0" err="1"/>
              <a:t>Paraprake</a:t>
            </a:r>
            <a:r>
              <a:rPr lang="en-US" sz="2400" b="1" dirty="0"/>
              <a:t> </a:t>
            </a:r>
            <a:r>
              <a:rPr lang="en-US" sz="2400" b="1" dirty="0" err="1"/>
              <a:t>për</a:t>
            </a:r>
            <a:r>
              <a:rPr lang="en-US" sz="2400" b="1" dirty="0"/>
              <a:t> </a:t>
            </a:r>
            <a:r>
              <a:rPr lang="en-US" sz="2400" b="1" dirty="0" err="1"/>
              <a:t>lirimin</a:t>
            </a:r>
            <a:r>
              <a:rPr lang="en-US" sz="2400" b="1" dirty="0"/>
              <a:t> e </a:t>
            </a:r>
            <a:r>
              <a:rPr lang="en-US" sz="2400" b="1" dirty="0" err="1"/>
              <a:t>të</a:t>
            </a:r>
            <a:r>
              <a:rPr lang="en-US" sz="2400" b="1" dirty="0"/>
              <a:t> </a:t>
            </a:r>
            <a:r>
              <a:rPr lang="en-US" sz="2400" b="1" dirty="0" err="1"/>
              <a:t>dyshuarit</a:t>
            </a:r>
            <a:r>
              <a:rPr lang="en-US" sz="2400" b="1" dirty="0"/>
              <a:t> Y pas </a:t>
            </a:r>
            <a:r>
              <a:rPr lang="en-US" sz="2400" b="1" dirty="0" err="1"/>
              <a:t>skadimit</a:t>
            </a:r>
            <a:r>
              <a:rPr lang="en-US" sz="2400" b="1" dirty="0"/>
              <a:t> </a:t>
            </a:r>
            <a:r>
              <a:rPr lang="en-US" sz="2400" b="1" dirty="0" err="1"/>
              <a:t>të</a:t>
            </a:r>
            <a:r>
              <a:rPr lang="en-US" sz="2400" b="1" dirty="0"/>
              <a:t> </a:t>
            </a:r>
            <a:r>
              <a:rPr lang="en-US" sz="2400" b="1" dirty="0" err="1"/>
              <a:t>afatit</a:t>
            </a:r>
            <a:r>
              <a:rPr lang="en-US" sz="2400" b="1" dirty="0"/>
              <a:t> </a:t>
            </a:r>
            <a:r>
              <a:rPr lang="en-US" sz="2400" b="1" dirty="0" err="1"/>
              <a:t>maksimal</a:t>
            </a:r>
            <a:r>
              <a:rPr lang="en-US" sz="2400" b="1" dirty="0"/>
              <a:t> </a:t>
            </a:r>
            <a:r>
              <a:rPr lang="en-US" sz="2400" b="1" dirty="0" err="1"/>
              <a:t>të</a:t>
            </a:r>
            <a:r>
              <a:rPr lang="en-US" sz="2400" b="1" dirty="0"/>
              <a:t> </a:t>
            </a:r>
            <a:r>
              <a:rPr lang="en-US" sz="2400" b="1" dirty="0" err="1"/>
              <a:t>afateve</a:t>
            </a:r>
            <a:r>
              <a:rPr lang="en-US" sz="2400" b="1" dirty="0"/>
              <a:t> </a:t>
            </a:r>
            <a:r>
              <a:rPr lang="en-US" sz="2400" b="1" dirty="0" err="1"/>
              <a:t>të</a:t>
            </a:r>
            <a:r>
              <a:rPr lang="en-US" sz="2400" b="1" dirty="0"/>
              <a:t> </a:t>
            </a:r>
            <a:r>
              <a:rPr lang="en-US" sz="2400" b="1" dirty="0" err="1"/>
              <a:t>paraburgimit</a:t>
            </a:r>
            <a:r>
              <a:rPr lang="en-US" sz="2400" b="1" dirty="0"/>
              <a:t>,</a:t>
            </a:r>
          </a:p>
          <a:p>
            <a:pPr marL="36900" indent="0">
              <a:buNone/>
            </a:pPr>
            <a:r>
              <a:rPr lang="en-US" sz="2400" b="1" dirty="0"/>
              <a:t>- me </a:t>
            </a:r>
            <a:r>
              <a:rPr lang="en-US" sz="2400" b="1" dirty="0" err="1"/>
              <a:t>pakujdesi</a:t>
            </a:r>
            <a:r>
              <a:rPr lang="en-US" sz="2400" b="1" dirty="0"/>
              <a:t> </a:t>
            </a:r>
            <a:r>
              <a:rPr lang="en-US" sz="2400" b="1" dirty="0" err="1"/>
              <a:t>të</a:t>
            </a:r>
            <a:r>
              <a:rPr lang="en-US" sz="2400" b="1" dirty="0"/>
              <a:t> </a:t>
            </a:r>
            <a:r>
              <a:rPr lang="en-US" sz="2400" b="1" dirty="0" err="1"/>
              <a:t>rende</a:t>
            </a:r>
            <a:r>
              <a:rPr lang="en-US" sz="2400" b="1" dirty="0"/>
              <a:t>, </a:t>
            </a:r>
            <a:r>
              <a:rPr lang="en-US" sz="2400" b="1" dirty="0" err="1"/>
              <a:t>që</a:t>
            </a:r>
            <a:r>
              <a:rPr lang="en-US" sz="2400" b="1" dirty="0"/>
              <a:t> </a:t>
            </a:r>
            <a:r>
              <a:rPr lang="en-US" sz="2400" b="1" dirty="0" err="1"/>
              <a:t>konsiston</a:t>
            </a:r>
            <a:r>
              <a:rPr lang="en-US" sz="2400" b="1" dirty="0"/>
              <a:t> </a:t>
            </a:r>
            <a:r>
              <a:rPr lang="en-US" sz="2400" b="1" dirty="0" err="1"/>
              <a:t>në</a:t>
            </a:r>
            <a:r>
              <a:rPr lang="en-US" sz="2400" b="1" dirty="0"/>
              <a:t> </a:t>
            </a:r>
            <a:r>
              <a:rPr lang="en-US" sz="2400" b="1" dirty="0" err="1"/>
              <a:t>dështimin</a:t>
            </a:r>
            <a:r>
              <a:rPr lang="en-US" sz="2400" b="1" dirty="0"/>
              <a:t> </a:t>
            </a:r>
            <a:r>
              <a:rPr lang="en-US" sz="2400" b="1" dirty="0" err="1"/>
              <a:t>për</a:t>
            </a:r>
            <a:r>
              <a:rPr lang="en-US" sz="2400" b="1" dirty="0"/>
              <a:t> </a:t>
            </a:r>
            <a:r>
              <a:rPr lang="en-US" sz="2400" b="1" dirty="0" err="1"/>
              <a:t>të</a:t>
            </a:r>
            <a:r>
              <a:rPr lang="en-US" sz="2400" b="1" dirty="0"/>
              <a:t> </a:t>
            </a:r>
            <a:r>
              <a:rPr lang="en-US" sz="2400" b="1" dirty="0" err="1"/>
              <a:t>mbikëqyrur</a:t>
            </a:r>
            <a:r>
              <a:rPr lang="en-US" sz="2400" b="1" dirty="0"/>
              <a:t>, pa </a:t>
            </a:r>
            <a:r>
              <a:rPr lang="en-US" sz="2400" b="1" dirty="0" err="1"/>
              <a:t>arsye</a:t>
            </a:r>
            <a:r>
              <a:rPr lang="en-US" sz="2400" b="1" dirty="0"/>
              <a:t> </a:t>
            </a:r>
            <a:r>
              <a:rPr lang="en-US" sz="2400" b="1" dirty="0" err="1"/>
              <a:t>te</a:t>
            </a:r>
            <a:r>
              <a:rPr lang="en-US" sz="2400" b="1" dirty="0"/>
              <a:t> </a:t>
            </a:r>
            <a:r>
              <a:rPr lang="en-US" sz="2400" b="1" dirty="0" err="1"/>
              <a:t>justifikuar</a:t>
            </a:r>
            <a:r>
              <a:rPr lang="en-US" sz="2400" b="1" dirty="0"/>
              <a:t>, </a:t>
            </a:r>
            <a:r>
              <a:rPr lang="en-US" sz="2400" b="1" dirty="0" err="1"/>
              <a:t>kalimin</a:t>
            </a:r>
            <a:r>
              <a:rPr lang="en-US" sz="2400" b="1" dirty="0"/>
              <a:t> e </a:t>
            </a:r>
            <a:r>
              <a:rPr lang="en-US" sz="2400" b="1" dirty="0" err="1"/>
              <a:t>afateve</a:t>
            </a:r>
            <a:r>
              <a:rPr lang="en-US" sz="2400" b="1" dirty="0"/>
              <a:t> </a:t>
            </a:r>
            <a:r>
              <a:rPr lang="en-US" sz="2400" b="1" dirty="0" err="1"/>
              <a:t>te</a:t>
            </a:r>
            <a:r>
              <a:rPr lang="en-US" sz="2400" b="1" dirty="0"/>
              <a:t> </a:t>
            </a:r>
            <a:r>
              <a:rPr lang="en-US" sz="2400" b="1" dirty="0" err="1"/>
              <a:t>paraburgimit</a:t>
            </a:r>
            <a:r>
              <a:rPr lang="en-US" sz="2400" b="1" dirty="0"/>
              <a:t> duke </a:t>
            </a:r>
            <a:r>
              <a:rPr lang="en-US" sz="2400" b="1" dirty="0" err="1"/>
              <a:t>mos</a:t>
            </a:r>
            <a:r>
              <a:rPr lang="en-US" sz="2400" b="1" dirty="0"/>
              <a:t> </a:t>
            </a:r>
            <a:r>
              <a:rPr lang="en-US" sz="2400" b="1" dirty="0" err="1"/>
              <a:t>kerkuar</a:t>
            </a:r>
            <a:r>
              <a:rPr lang="en-US" sz="2400" b="1" dirty="0"/>
              <a:t> </a:t>
            </a:r>
            <a:r>
              <a:rPr lang="en-US" sz="2400" b="1" dirty="0" err="1"/>
              <a:t>zgjatjen</a:t>
            </a:r>
            <a:r>
              <a:rPr lang="en-US" sz="2400" b="1" dirty="0"/>
              <a:t> e </a:t>
            </a:r>
            <a:r>
              <a:rPr lang="en-US" sz="2400" b="1" dirty="0" err="1"/>
              <a:t>tyre</a:t>
            </a:r>
            <a:r>
              <a:rPr lang="en-US" sz="2400" b="1" dirty="0"/>
              <a:t>.</a:t>
            </a:r>
          </a:p>
          <a:p>
            <a:pPr marL="36900" indent="0">
              <a:buNone/>
            </a:pPr>
            <a:r>
              <a:rPr lang="en-US" sz="2400" b="1" dirty="0"/>
              <a:t>Per </a:t>
            </a:r>
            <a:r>
              <a:rPr lang="en-US" sz="2400" b="1" dirty="0" err="1"/>
              <a:t>pasoje</a:t>
            </a:r>
            <a:r>
              <a:rPr lang="en-US" sz="2400" b="1" dirty="0"/>
              <a:t> </a:t>
            </a:r>
            <a:r>
              <a:rPr lang="en-US" sz="2400" b="1" dirty="0" err="1"/>
              <a:t>eshte</a:t>
            </a:r>
            <a:r>
              <a:rPr lang="en-US" sz="2400" b="1" dirty="0"/>
              <a:t> </a:t>
            </a:r>
            <a:r>
              <a:rPr lang="en-US" sz="2400" b="1" dirty="0" err="1"/>
              <a:t>shkaktuar</a:t>
            </a:r>
            <a:r>
              <a:rPr lang="en-US" sz="2400" b="1" dirty="0"/>
              <a:t> </a:t>
            </a:r>
            <a:r>
              <a:rPr lang="en-US" sz="2400" b="1" dirty="0" err="1"/>
              <a:t>një</a:t>
            </a:r>
            <a:r>
              <a:rPr lang="en-US" sz="2400" b="1" dirty="0"/>
              <a:t> </a:t>
            </a:r>
            <a:r>
              <a:rPr lang="en-US" sz="2400" b="1" dirty="0" err="1"/>
              <a:t>vonesë</a:t>
            </a:r>
            <a:r>
              <a:rPr lang="en-US" sz="2400" b="1" dirty="0"/>
              <a:t> </a:t>
            </a:r>
            <a:r>
              <a:rPr lang="en-US" sz="2400" b="1" dirty="0" err="1"/>
              <a:t>në</a:t>
            </a:r>
            <a:r>
              <a:rPr lang="en-US" sz="2400" b="1" dirty="0"/>
              <a:t> </a:t>
            </a:r>
            <a:r>
              <a:rPr lang="en-US" sz="2400" b="1" dirty="0" err="1"/>
              <a:t>daljen</a:t>
            </a:r>
            <a:r>
              <a:rPr lang="en-US" sz="2400" b="1" dirty="0"/>
              <a:t> e </a:t>
            </a:r>
            <a:r>
              <a:rPr lang="en-US" sz="2400" b="1" dirty="0" err="1"/>
              <a:t>te</a:t>
            </a:r>
            <a:r>
              <a:rPr lang="en-US" sz="2400" b="1" dirty="0"/>
              <a:t> </a:t>
            </a:r>
            <a:r>
              <a:rPr lang="en-US" sz="2400" b="1" dirty="0" err="1"/>
              <a:t>dyshuarit</a:t>
            </a:r>
            <a:r>
              <a:rPr lang="en-US" sz="2400" b="1" dirty="0"/>
              <a:t> Y e </a:t>
            </a:r>
            <a:r>
              <a:rPr lang="en-US" sz="2400" b="1" dirty="0" err="1"/>
              <a:t>cila</a:t>
            </a:r>
            <a:r>
              <a:rPr lang="en-US" sz="2400" b="1" dirty="0"/>
              <a:t> </a:t>
            </a:r>
            <a:r>
              <a:rPr lang="en-US" sz="2400" b="1" dirty="0" err="1"/>
              <a:t>zgjati</a:t>
            </a:r>
            <a:r>
              <a:rPr lang="en-US" sz="2400" b="1" dirty="0"/>
              <a:t> </a:t>
            </a:r>
            <a:r>
              <a:rPr lang="en-US" sz="2400" b="1" dirty="0" err="1"/>
              <a:t>nga</a:t>
            </a:r>
            <a:r>
              <a:rPr lang="en-US" sz="2400" b="1" dirty="0"/>
              <a:t> 13 </a:t>
            </a:r>
            <a:r>
              <a:rPr lang="en-US" sz="2400" b="1" dirty="0" err="1"/>
              <a:t>Marsi</a:t>
            </a:r>
            <a:r>
              <a:rPr lang="en-US" sz="2400" b="1" dirty="0"/>
              <a:t> </a:t>
            </a:r>
            <a:r>
              <a:rPr lang="en-US" sz="2400" b="1" dirty="0" err="1"/>
              <a:t>deri</a:t>
            </a:r>
            <a:r>
              <a:rPr lang="en-US" sz="2400" b="1" dirty="0"/>
              <a:t> </a:t>
            </a:r>
            <a:r>
              <a:rPr lang="en-US" sz="2400" b="1" dirty="0" err="1"/>
              <a:t>më</a:t>
            </a:r>
            <a:r>
              <a:rPr lang="en-US" sz="2400" b="1" dirty="0"/>
              <a:t> 19 mars </a:t>
            </a:r>
            <a:r>
              <a:rPr lang="en-US" sz="2400" b="1" dirty="0" err="1"/>
              <a:t>Prill</a:t>
            </a:r>
            <a:r>
              <a:rPr lang="en-US" sz="2400" b="1" dirty="0"/>
              <a:t> 2013, </a:t>
            </a:r>
            <a:r>
              <a:rPr lang="en-US" sz="2400" b="1" dirty="0" err="1"/>
              <a:t>për</a:t>
            </a:r>
            <a:r>
              <a:rPr lang="en-US" sz="2400" b="1" dirty="0"/>
              <a:t> </a:t>
            </a:r>
            <a:r>
              <a:rPr lang="en-US" sz="2400" b="1" dirty="0" err="1"/>
              <a:t>gjithsej</a:t>
            </a:r>
            <a:r>
              <a:rPr lang="en-US" sz="2400" b="1" dirty="0"/>
              <a:t> 37 </a:t>
            </a:r>
            <a:r>
              <a:rPr lang="en-US" sz="2400" b="1" dirty="0" err="1"/>
              <a:t>ditë</a:t>
            </a:r>
            <a:endParaRPr lang="en-US" sz="2400" b="1" dirty="0"/>
          </a:p>
        </p:txBody>
      </p:sp>
    </p:spTree>
    <p:extLst>
      <p:ext uri="{BB962C8B-B14F-4D97-AF65-F5344CB8AC3E}">
        <p14:creationId xmlns:p14="http://schemas.microsoft.com/office/powerpoint/2010/main" val="12358263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3A5852F-9779-4F98-A2D4-BBB57EFF8ABF}"/>
              </a:ext>
            </a:extLst>
          </p:cNvPr>
          <p:cNvSpPr>
            <a:spLocks noGrp="1"/>
          </p:cNvSpPr>
          <p:nvPr>
            <p:ph idx="1"/>
          </p:nvPr>
        </p:nvSpPr>
        <p:spPr>
          <a:xfrm>
            <a:off x="919119" y="1014997"/>
            <a:ext cx="10353762" cy="4921569"/>
          </a:xfrm>
        </p:spPr>
        <p:txBody>
          <a:bodyPr>
            <a:normAutofit lnSpcReduction="10000"/>
          </a:bodyPr>
          <a:lstStyle/>
          <a:p>
            <a:pPr marL="0" marR="0" indent="0" algn="just">
              <a:spcBef>
                <a:spcPts val="0"/>
              </a:spcBef>
              <a:spcAft>
                <a:spcPts val="0"/>
              </a:spcAft>
              <a:buNone/>
            </a:pPr>
            <a:r>
              <a:rPr lang="en-US" sz="2200" b="1" dirty="0">
                <a:effectLst/>
                <a:ea typeface="Calibri" panose="020F0502020204030204" pitchFamily="34" charset="0"/>
                <a:cs typeface="Times New Roman" panose="02020603050405020304" pitchFamily="18" charset="0"/>
              </a:rPr>
              <a:t>	</a:t>
            </a:r>
            <a:r>
              <a:rPr lang="sq-AL" sz="2200" b="1" dirty="0">
                <a:effectLst/>
                <a:ea typeface="Calibri" panose="020F0502020204030204" pitchFamily="34" charset="0"/>
                <a:cs typeface="Times New Roman" panose="02020603050405020304" pitchFamily="18" charset="0"/>
              </a:rPr>
              <a:t>Orientimi i përbashkët i Seksioneve të Bashkuara të Gjykatës së Kasacionit Italian në vendimin nr. 3021 të vitit 2015 është se nuk mund të përbëjnë përjashtime për lirimin e vonuar ngarkesa e tepërt e punës së magjistratit, veçantia e episodit, rastësia, kryerja si duhet e detyrës së tij në raste të mëparshme. Orientimi i mësipërm është riafirmuar në një vendim tjetër të Seksioneve të Bashkuara të Gjykatës së Kasacionit Italian me nr. 11708 të vitit 2016, ku përcaktohet se magjistrati titullar duhet të mbikëqyrë situatën në vijimësi kalimin e afateve të paraburgimit dhe se për këtë situatë nuk mund të ngrihen justifikime si ato të përshkruara më lart.</a:t>
            </a:r>
            <a:endParaRPr lang="en-US" sz="2200" b="1" dirty="0">
              <a:effectLst/>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sq-AL" sz="2200" b="1" dirty="0">
                <a:effectLst/>
                <a:ea typeface="Calibri" panose="020F0502020204030204" pitchFamily="34" charset="0"/>
                <a:cs typeface="Times New Roman" panose="02020603050405020304" pitchFamily="18" charset="0"/>
              </a:rPr>
              <a:t>	Për përcaktimin e sanksionit duhet të merret parasysh graviteti i sjelljes, natyrës së saj, profilit specifik të rëndësisë disiplinore të shkeljeve të ngarkuara, si dhe lidhjen e tyre me ushtrimin e funksioneve gjyqësore. </a:t>
            </a:r>
            <a:endParaRPr lang="en-US" sz="2200" b="1" dirty="0">
              <a:effectLst/>
              <a:ea typeface="Calibri" panose="020F0502020204030204" pitchFamily="34" charset="0"/>
              <a:cs typeface="Times New Roman" panose="02020603050405020304" pitchFamily="18" charset="0"/>
            </a:endParaRPr>
          </a:p>
          <a:p>
            <a:pPr marL="0" marR="0" indent="0" algn="just">
              <a:spcBef>
                <a:spcPts val="0"/>
              </a:spcBef>
              <a:spcAft>
                <a:spcPts val="0"/>
              </a:spcAft>
              <a:buNone/>
            </a:pPr>
            <a:r>
              <a:rPr lang="sq-AL" sz="2200" b="1" dirty="0">
                <a:effectLst/>
                <a:ea typeface="Calibri" panose="020F0502020204030204" pitchFamily="34" charset="0"/>
                <a:cs typeface="Times New Roman" panose="02020603050405020304" pitchFamily="18" charset="0"/>
              </a:rPr>
              <a:t>	Në rastin e mësipërm episodi i shkeljes disiplinore vlerësohet se ndërhyri në një karrierë të karakterizuar nga vlerësime pozitive në drejtim të profesionalizmit të prokurorit X i cili lejon të kufizohet me sanksionin  e “qortimit” (censura).</a:t>
            </a:r>
            <a:endParaRPr lang="en-US" sz="2200" b="1" dirty="0">
              <a:effectLst/>
              <a:ea typeface="Calibri" panose="020F0502020204030204" pitchFamily="34" charset="0"/>
              <a:cs typeface="Times New Roman" panose="02020603050405020304" pitchFamily="18" charset="0"/>
            </a:endParaRPr>
          </a:p>
          <a:p>
            <a:pPr marL="107100" lvl="1" indent="0" algn="just">
              <a:spcBef>
                <a:spcPts val="0"/>
              </a:spcBef>
              <a:spcAft>
                <a:spcPts val="0"/>
              </a:spcAft>
              <a:buNone/>
            </a:pPr>
            <a:r>
              <a:rPr lang="en-US" sz="2000" b="1" dirty="0">
                <a:effectLst/>
                <a:ea typeface="Calibri" panose="020F0502020204030204" pitchFamily="34" charset="0"/>
                <a:cs typeface="Times New Roman" panose="02020603050405020304" pitchFamily="18" charset="0"/>
              </a:rPr>
              <a:t>													</a:t>
            </a:r>
            <a:r>
              <a:rPr lang="en-US" sz="2000" b="1" dirty="0" err="1">
                <a:effectLst/>
                <a:ea typeface="Calibri" panose="020F0502020204030204" pitchFamily="34" charset="0"/>
                <a:cs typeface="Times New Roman" panose="02020603050405020304" pitchFamily="18" charset="0"/>
              </a:rPr>
              <a:t>Vendimi</a:t>
            </a:r>
            <a:r>
              <a:rPr lang="en-US" sz="2000" b="1" dirty="0">
                <a:effectLst/>
                <a:ea typeface="Calibri" panose="020F0502020204030204" pitchFamily="34" charset="0"/>
                <a:cs typeface="Times New Roman" panose="02020603050405020304" pitchFamily="18" charset="0"/>
              </a:rPr>
              <a:t> nr. 4, </a:t>
            </a:r>
            <a:r>
              <a:rPr lang="en-US" sz="2000" b="1" dirty="0" err="1">
                <a:effectLst/>
                <a:ea typeface="Calibri" panose="020F0502020204030204" pitchFamily="34" charset="0"/>
                <a:cs typeface="Times New Roman" panose="02020603050405020304" pitchFamily="18" charset="0"/>
              </a:rPr>
              <a:t>viti</a:t>
            </a:r>
            <a:r>
              <a:rPr lang="en-US" sz="2000" b="1" dirty="0">
                <a:effectLst/>
                <a:ea typeface="Calibri" panose="020F0502020204030204" pitchFamily="34" charset="0"/>
                <a:cs typeface="Times New Roman" panose="02020603050405020304" pitchFamily="18" charset="0"/>
              </a:rPr>
              <a:t> 2017 KLD Italian</a:t>
            </a:r>
          </a:p>
          <a:p>
            <a:endParaRPr lang="en-US" dirty="0"/>
          </a:p>
        </p:txBody>
      </p:sp>
    </p:spTree>
    <p:extLst>
      <p:ext uri="{BB962C8B-B14F-4D97-AF65-F5344CB8AC3E}">
        <p14:creationId xmlns:p14="http://schemas.microsoft.com/office/powerpoint/2010/main" val="1066859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D5E38-5B04-4C44-97A1-0199C300A227}"/>
              </a:ext>
            </a:extLst>
          </p:cNvPr>
          <p:cNvSpPr>
            <a:spLocks noGrp="1"/>
          </p:cNvSpPr>
          <p:nvPr>
            <p:ph type="title"/>
          </p:nvPr>
        </p:nvSpPr>
        <p:spPr/>
        <p:txBody>
          <a:bodyPr>
            <a:normAutofit fontScale="90000"/>
          </a:bodyPr>
          <a:lstStyle/>
          <a:p>
            <a:r>
              <a:rPr lang="en-US" dirty="0" err="1"/>
              <a:t>Pergjegjesia</a:t>
            </a:r>
            <a:r>
              <a:rPr lang="en-US" dirty="0"/>
              <a:t> administrative </a:t>
            </a:r>
            <a:r>
              <a:rPr lang="en-US" dirty="0" err="1"/>
              <a:t>jashte</a:t>
            </a:r>
            <a:r>
              <a:rPr lang="en-US" dirty="0"/>
              <a:t> </a:t>
            </a:r>
            <a:r>
              <a:rPr lang="en-US" dirty="0" err="1"/>
              <a:t>ushtrimit</a:t>
            </a:r>
            <a:r>
              <a:rPr lang="en-US" dirty="0"/>
              <a:t> </a:t>
            </a:r>
            <a:r>
              <a:rPr lang="en-US" dirty="0" err="1"/>
              <a:t>te</a:t>
            </a:r>
            <a:r>
              <a:rPr lang="en-US" dirty="0"/>
              <a:t> </a:t>
            </a:r>
            <a:r>
              <a:rPr lang="en-US" dirty="0" err="1"/>
              <a:t>funksionit</a:t>
            </a:r>
            <a:endParaRPr lang="en-US" dirty="0"/>
          </a:p>
        </p:txBody>
      </p:sp>
      <p:sp>
        <p:nvSpPr>
          <p:cNvPr id="3" name="Content Placeholder 2">
            <a:extLst>
              <a:ext uri="{FF2B5EF4-FFF2-40B4-BE49-F238E27FC236}">
                <a16:creationId xmlns:a16="http://schemas.microsoft.com/office/drawing/2014/main" xmlns="" id="{C93C1B66-D439-49D8-B858-CADFCAA87DE9}"/>
              </a:ext>
            </a:extLst>
          </p:cNvPr>
          <p:cNvSpPr>
            <a:spLocks noGrp="1"/>
          </p:cNvSpPr>
          <p:nvPr>
            <p:ph idx="1"/>
          </p:nvPr>
        </p:nvSpPr>
        <p:spPr/>
        <p:txBody>
          <a:bodyPr>
            <a:normAutofit/>
          </a:bodyPr>
          <a:lstStyle/>
          <a:p>
            <a:r>
              <a:rPr lang="en-US" sz="2400" b="1" dirty="0"/>
              <a:t>Neni 103 </a:t>
            </a:r>
            <a:r>
              <a:rPr lang="en-US" sz="2400" b="1" dirty="0" err="1"/>
              <a:t>i</a:t>
            </a:r>
            <a:r>
              <a:rPr lang="en-US" sz="2400" b="1" dirty="0"/>
              <a:t> L. 96/2016</a:t>
            </a:r>
          </a:p>
          <a:p>
            <a:r>
              <a:rPr lang="en-US" sz="2400" b="1" dirty="0" err="1"/>
              <a:t>Koncepti</a:t>
            </a:r>
            <a:r>
              <a:rPr lang="en-US" sz="2400" b="1" dirty="0"/>
              <a:t> </a:t>
            </a:r>
            <a:r>
              <a:rPr lang="en-US" sz="2400" b="1" dirty="0" err="1"/>
              <a:t>i</a:t>
            </a:r>
            <a:r>
              <a:rPr lang="sq-AL" sz="2400" dirty="0">
                <a:effectLst/>
                <a:latin typeface="Times New Roman" panose="02020603050405020304" pitchFamily="18" charset="0"/>
                <a:ea typeface="MS Mincho" panose="02020609040205080304" pitchFamily="49" charset="-128"/>
              </a:rPr>
              <a:t> </a:t>
            </a:r>
            <a:r>
              <a:rPr lang="sq-AL" sz="2400" b="1" dirty="0">
                <a:effectLst/>
                <a:latin typeface="Times New Roman" panose="02020603050405020304" pitchFamily="18" charset="0"/>
                <a:ea typeface="MS Mincho" panose="02020609040205080304" pitchFamily="49" charset="-128"/>
              </a:rPr>
              <a:t>“</a:t>
            </a:r>
            <a:r>
              <a:rPr lang="sq-AL" sz="2400" b="1" i="1" dirty="0">
                <a:effectLst/>
                <a:latin typeface="Times New Roman" panose="02020603050405020304" pitchFamily="18" charset="0"/>
                <a:ea typeface="MS Mincho" panose="02020609040205080304" pitchFamily="49" charset="-128"/>
              </a:rPr>
              <a:t>akteve që diskreditojnë rëndë pozitën dhe figurën e gjyqtarit e të prokurorit</a:t>
            </a:r>
            <a:r>
              <a:rPr lang="sq-AL" sz="2400" b="1" dirty="0">
                <a:effectLst/>
                <a:latin typeface="Times New Roman" panose="02020603050405020304" pitchFamily="18" charset="0"/>
                <a:ea typeface="MS Mincho" panose="02020609040205080304" pitchFamily="49" charset="-128"/>
              </a:rPr>
              <a:t>”</a:t>
            </a:r>
            <a:r>
              <a:rPr lang="en-US" sz="2400" b="1" dirty="0">
                <a:effectLst/>
                <a:latin typeface="Times New Roman" panose="02020603050405020304" pitchFamily="18" charset="0"/>
                <a:ea typeface="MS Mincho" panose="02020609040205080304" pitchFamily="49" charset="-128"/>
              </a:rPr>
              <a:t>;	</a:t>
            </a:r>
          </a:p>
          <a:p>
            <a:r>
              <a:rPr lang="sq-AL" sz="2000" dirty="0">
                <a:effectLst/>
                <a:latin typeface="Times New Roman" panose="02020603050405020304" pitchFamily="18" charset="0"/>
                <a:ea typeface="Times New Roman" panose="02020603050405020304" pitchFamily="18" charset="0"/>
              </a:rPr>
              <a:t>Gjykata Kushtetuese ka theksuar se</a:t>
            </a:r>
            <a:r>
              <a:rPr lang="sq-AL" sz="2000" i="1" dirty="0">
                <a:effectLst/>
                <a:latin typeface="Times New Roman" panose="02020603050405020304" pitchFamily="18" charset="0"/>
                <a:ea typeface="Times New Roman" panose="02020603050405020304" pitchFamily="18" charset="0"/>
              </a:rPr>
              <a:t> “</a:t>
            </a:r>
            <a:r>
              <a:rPr lang="en-US" sz="2000" i="1" dirty="0">
                <a:effectLst/>
                <a:latin typeface="Times New Roman" panose="02020603050405020304" pitchFamily="18" charset="0"/>
                <a:ea typeface="Times New Roman" panose="02020603050405020304" pitchFamily="18" charset="0"/>
              </a:rPr>
              <a:t>…</a:t>
            </a:r>
            <a:r>
              <a:rPr lang="sq-AL" sz="2000" i="1" dirty="0">
                <a:effectLst/>
                <a:latin typeface="Times New Roman" panose="02020603050405020304" pitchFamily="18" charset="0"/>
                <a:ea typeface="Times New Roman" panose="02020603050405020304" pitchFamily="18" charset="0"/>
              </a:rPr>
              <a:t>në çdo rast, ato janë të lidhura me sjelljet e parregullta e të padenja që këta funksionarë të lartë kryejnë jo vetëm gjatë ushtrimit të detyrës dhe për shkak të saj, por edhe jashtë detyrës, me abuzimin apo dhunimin që ata i bëjnë besimit publik dhe që lidhen kryesisht me dëmet që ata i sjellin shoqërisë dhe shtetit. Aktet dhe sjelljet e padenja që ata kryejnë duhet të jenë aq serioze, të kenë diskredituar aq rëndë figurën dhe pozitën e gjyqtarit apo prokurorit dhe të kenë ulur dinjitetin e organit që përfaqësojnë, sa të detyrojnë organin kompetent për të marrë masën e largimit nga detyra. (Shih vendimi nr.75, datë 19.04.2002 të Gjykatës Kushtetuese të Republikës së Shqipërisë).</a:t>
            </a:r>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2177563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D7805E7-41E7-48F2-A3A4-B9DA0928835E}"/>
              </a:ext>
            </a:extLst>
          </p:cNvPr>
          <p:cNvSpPr>
            <a:spLocks noGrp="1"/>
          </p:cNvSpPr>
          <p:nvPr>
            <p:ph type="title"/>
          </p:nvPr>
        </p:nvSpPr>
        <p:spPr/>
        <p:txBody>
          <a:bodyPr>
            <a:normAutofit fontScale="90000"/>
          </a:bodyPr>
          <a:lstStyle/>
          <a:p>
            <a:r>
              <a:rPr lang="en-US" dirty="0" err="1"/>
              <a:t>Rasti</a:t>
            </a:r>
            <a:r>
              <a:rPr lang="en-US" dirty="0"/>
              <a:t> nr. 4</a:t>
            </a:r>
            <a:br>
              <a:rPr lang="en-US" dirty="0"/>
            </a:br>
            <a:r>
              <a:rPr lang="en-US" dirty="0" err="1"/>
              <a:t>Shkeljet</a:t>
            </a:r>
            <a:r>
              <a:rPr lang="en-US" dirty="0"/>
              <a:t> ne </a:t>
            </a:r>
            <a:r>
              <a:rPr lang="en-US" dirty="0" err="1"/>
              <a:t>ushtrimin</a:t>
            </a:r>
            <a:r>
              <a:rPr lang="en-US" dirty="0"/>
              <a:t> e </a:t>
            </a:r>
            <a:r>
              <a:rPr lang="en-US" dirty="0" err="1"/>
              <a:t>detyres</a:t>
            </a:r>
            <a:r>
              <a:rPr lang="en-US" dirty="0"/>
              <a:t> </a:t>
            </a:r>
            <a:r>
              <a:rPr lang="en-US" dirty="0" err="1"/>
              <a:t>nuk</a:t>
            </a:r>
            <a:r>
              <a:rPr lang="en-US" dirty="0"/>
              <a:t> </a:t>
            </a:r>
            <a:r>
              <a:rPr lang="en-US" dirty="0" err="1"/>
              <a:t>mund</a:t>
            </a:r>
            <a:r>
              <a:rPr lang="en-US" dirty="0"/>
              <a:t> </a:t>
            </a:r>
            <a:r>
              <a:rPr lang="en-US" dirty="0" err="1"/>
              <a:t>te</a:t>
            </a:r>
            <a:r>
              <a:rPr lang="en-US" dirty="0"/>
              <a:t> </a:t>
            </a:r>
            <a:r>
              <a:rPr lang="en-US" dirty="0" err="1"/>
              <a:t>konsiderohen</a:t>
            </a:r>
            <a:r>
              <a:rPr lang="en-US" dirty="0"/>
              <a:t> </a:t>
            </a:r>
            <a:r>
              <a:rPr lang="en-US" dirty="0" err="1"/>
              <a:t>si</a:t>
            </a:r>
            <a:r>
              <a:rPr lang="en-US" dirty="0"/>
              <a:t> </a:t>
            </a:r>
            <a:r>
              <a:rPr lang="en-US" dirty="0" err="1"/>
              <a:t>akte</a:t>
            </a:r>
            <a:r>
              <a:rPr lang="en-US" dirty="0"/>
              <a:t> </a:t>
            </a:r>
            <a:r>
              <a:rPr lang="en-US" dirty="0" err="1"/>
              <a:t>qe</a:t>
            </a:r>
            <a:r>
              <a:rPr lang="en-US" dirty="0"/>
              <a:t> </a:t>
            </a:r>
            <a:r>
              <a:rPr lang="en-US" dirty="0" err="1"/>
              <a:t>diskreditojne</a:t>
            </a:r>
            <a:r>
              <a:rPr lang="en-US" dirty="0"/>
              <a:t> </a:t>
            </a:r>
            <a:r>
              <a:rPr lang="en-US" dirty="0" err="1"/>
              <a:t>figuren</a:t>
            </a:r>
            <a:r>
              <a:rPr lang="en-US" dirty="0"/>
              <a:t> e </a:t>
            </a:r>
            <a:r>
              <a:rPr lang="en-US" dirty="0" err="1"/>
              <a:t>prokurorit</a:t>
            </a:r>
            <a:endParaRPr lang="en-US" dirty="0"/>
          </a:p>
        </p:txBody>
      </p:sp>
      <p:sp>
        <p:nvSpPr>
          <p:cNvPr id="3" name="Content Placeholder 2">
            <a:extLst>
              <a:ext uri="{FF2B5EF4-FFF2-40B4-BE49-F238E27FC236}">
                <a16:creationId xmlns:a16="http://schemas.microsoft.com/office/drawing/2014/main" xmlns="" id="{C8C18C7E-CB0F-42BA-A8AC-B5541719D84C}"/>
              </a:ext>
            </a:extLst>
          </p:cNvPr>
          <p:cNvSpPr>
            <a:spLocks noGrp="1"/>
          </p:cNvSpPr>
          <p:nvPr>
            <p:ph idx="1"/>
          </p:nvPr>
        </p:nvSpPr>
        <p:spPr>
          <a:xfrm>
            <a:off x="913795" y="2377439"/>
            <a:ext cx="10353762" cy="4079631"/>
          </a:xfrm>
        </p:spPr>
        <p:txBody>
          <a:bodyPr>
            <a:normAutofit fontScale="92500" lnSpcReduction="10000"/>
          </a:bodyPr>
          <a:lstStyle/>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2000" dirty="0">
                <a:effectLst/>
                <a:latin typeface="Times New Roman" panose="02020603050405020304" pitchFamily="18" charset="0"/>
                <a:ea typeface="Times New Roman" panose="02020603050405020304" pitchFamily="18" charset="0"/>
              </a:rPr>
              <a:t>Në përfundim të këtij inspektimi, nga ana e Drejtorisë së Inspektimit dhe Burimeve Njërëzore është hartuar në datën 29.01.2009 raporti i quajtur “Akt-kontrolli” (faqja 58 e dosjes gjyqësore).</a:t>
            </a:r>
            <a:endParaRPr lang="en-US" sz="20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2000" dirty="0">
                <a:effectLst/>
                <a:latin typeface="Times New Roman" panose="02020603050405020304" pitchFamily="18" charset="0"/>
                <a:ea typeface="Times New Roman" panose="02020603050405020304" pitchFamily="18" charset="0"/>
              </a:rPr>
              <a:t>	Në këtë akt-kontrolli thuhet shprehimisht se: “në veprimtarinë e prokurorit </a:t>
            </a:r>
            <a:r>
              <a:rPr lang="en-US" sz="2000" dirty="0">
                <a:effectLst/>
                <a:latin typeface="Times New Roman" panose="02020603050405020304" pitchFamily="18" charset="0"/>
                <a:ea typeface="Times New Roman" panose="02020603050405020304" pitchFamily="18" charset="0"/>
              </a:rPr>
              <a:t>X</a:t>
            </a:r>
            <a:r>
              <a:rPr lang="sq-AL" sz="2000" dirty="0">
                <a:effectLst/>
                <a:latin typeface="Times New Roman" panose="02020603050405020304" pitchFamily="18" charset="0"/>
                <a:ea typeface="Times New Roman" panose="02020603050405020304" pitchFamily="18" charset="0"/>
              </a:rPr>
              <a:t>, për periudhën objekt kontrolli, konstatohen të meta e dobësi veçanërisht në procedimet e dërguara për gjykim. Vlen të theksohet se ndaj këtij prokurori edhe në vitin 2006 është filluar procedim disiplinor për shkelje të konstatuara gjatë kontrollit të kryer gjatë vitit 2005. Në këtë rast nga ana e Prokurorit të Përgjithshëm është marrë masë disiplinore vërejtje me paralajmërim për shkarkim nga detyra.</a:t>
            </a:r>
            <a:endParaRPr lang="en-US" sz="20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2000" dirty="0">
                <a:effectLst/>
                <a:latin typeface="Times New Roman" panose="02020603050405020304" pitchFamily="18" charset="0"/>
                <a:ea typeface="Times New Roman" panose="02020603050405020304" pitchFamily="18" charset="0"/>
              </a:rPr>
              <a:t>Drejtoria e Inspektimit dhe Burimeve Njërëzore, bazuar në Urdhërin nr.111, datë 15.05.2009, ka përpiluar një relacion “Për proçedimin disiplinor në ngarkim të Prokurorit </a:t>
            </a:r>
            <a:r>
              <a:rPr lang="en-US" sz="2000" dirty="0">
                <a:effectLst/>
                <a:latin typeface="Times New Roman" panose="02020603050405020304" pitchFamily="18" charset="0"/>
                <a:ea typeface="Times New Roman" panose="02020603050405020304" pitchFamily="18" charset="0"/>
              </a:rPr>
              <a:t>X</a:t>
            </a:r>
            <a:r>
              <a:rPr lang="sq-AL" sz="2000" dirty="0">
                <a:effectLst/>
                <a:latin typeface="Times New Roman" panose="02020603050405020304" pitchFamily="18"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2000" dirty="0">
                <a:effectLst/>
                <a:latin typeface="Times New Roman" panose="02020603050405020304" pitchFamily="18" charset="0"/>
                <a:ea typeface="Times New Roman" panose="02020603050405020304" pitchFamily="18" charset="0"/>
              </a:rPr>
              <a:t>	Duke vlerësuar se shkeljet e konstatuara nga akt kontrolli në veprimtarinë e prokurorit ishin të natyrës ndaj të cilëve ligji organik parashikonte marrjen e masës disiplinore “Shkarkim nga Detyra”, Prokurori i Përgjithshëm, me propozimin e datës 31.07.2009, ka kërkuar nga Presidenti i Republikës që ndaj prokurorit të merrej masa e shkarkimit nga detyra.</a:t>
            </a:r>
            <a:endParaRPr lang="en-US" sz="2000" dirty="0">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2000" dirty="0">
                <a:effectLst/>
                <a:latin typeface="Times New Roman" panose="02020603050405020304" pitchFamily="18" charset="0"/>
                <a:ea typeface="Times New Roman" panose="02020603050405020304" pitchFamily="18" charset="0"/>
              </a:rPr>
              <a:t>	Mbi bazën e këtij propozimi, Presidenti i Republikës, me Dekretin nr.6227, datë 02.09.2009 ka dekretuar se: “Prokuror ne Prokurorinë e Rrethit Gjyqësor Kurbin, shkarkohet nga detyra”.</a:t>
            </a:r>
            <a:endParaRPr lang="en-US" sz="2000" dirty="0">
              <a:effectLst/>
              <a:latin typeface="Times New Roman" panose="02020603050405020304" pitchFamily="18" charset="0"/>
              <a:ea typeface="Times New Roman" panose="02020603050405020304" pitchFamily="18" charset="0"/>
            </a:endParaRPr>
          </a:p>
          <a:p>
            <a:pPr marL="36900" indent="0">
              <a:buNone/>
            </a:pPr>
            <a:endParaRPr lang="en-US" dirty="0"/>
          </a:p>
        </p:txBody>
      </p:sp>
    </p:spTree>
    <p:extLst>
      <p:ext uri="{BB962C8B-B14F-4D97-AF65-F5344CB8AC3E}">
        <p14:creationId xmlns:p14="http://schemas.microsoft.com/office/powerpoint/2010/main" val="1944709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E76B5B4-2D47-465B-9B35-88D25988A0E6}"/>
              </a:ext>
            </a:extLst>
          </p:cNvPr>
          <p:cNvSpPr>
            <a:spLocks noGrp="1"/>
          </p:cNvSpPr>
          <p:nvPr>
            <p:ph idx="1"/>
          </p:nvPr>
        </p:nvSpPr>
        <p:spPr>
          <a:xfrm>
            <a:off x="407963" y="562708"/>
            <a:ext cx="11324492" cy="5908429"/>
          </a:xfrm>
        </p:spPr>
        <p:txBody>
          <a:bodyPr>
            <a:normAutofit fontScale="92500" lnSpcReduction="20000"/>
          </a:bodyPr>
          <a:lstStyle/>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2400" b="1" dirty="0">
                <a:solidFill>
                  <a:schemeClr val="tx1"/>
                </a:solidFill>
                <a:effectLst/>
                <a:latin typeface="Times New Roman" panose="02020603050405020304" pitchFamily="18" charset="0"/>
                <a:ea typeface="Times New Roman" panose="02020603050405020304" pitchFamily="18" charset="0"/>
              </a:rPr>
              <a:t>Por Kolegji Civil i Gjykatës së Lartë çmon se edhe në rast se do të ndodheshim përpara një lapsusi të bërë nga Prokurori i Përgjithshëm në propozimin për shkarkim nga detyra dhe Presidenti i Republikës me Dekretin nr.6227  datë 02.09.2009, arsyetimi i Gjykatës së Apelit Tiranë se shkeljet e konstatuara në aktin e kontrollit </a:t>
            </a:r>
            <a:r>
              <a:rPr lang="sq-AL" sz="2400" b="1" u="sng" dirty="0">
                <a:solidFill>
                  <a:schemeClr val="tx1"/>
                </a:solidFill>
                <a:effectLst/>
                <a:latin typeface="Times New Roman" panose="02020603050405020304" pitchFamily="18" charset="0"/>
                <a:ea typeface="Times New Roman" panose="02020603050405020304" pitchFamily="18" charset="0"/>
              </a:rPr>
              <a:t>përbëjnë shkelje që diskreditojnë figurën e prokurorit, është i gabuar dhe vjen ndesh me një sërë qëndrimesh të Gjykatës Kushtetuese dhe Kolegjeve të Bashkuara të Gjykatës së Lartë, që lidhen me kuptimin e disiplinës në punë dhe diskreditimin e figurës së gjyqtarit</a:t>
            </a:r>
            <a:r>
              <a:rPr lang="sq-AL" sz="2400" b="1" dirty="0">
                <a:solidFill>
                  <a:schemeClr val="tx1"/>
                </a:solidFill>
                <a:effectLst/>
                <a:latin typeface="Times New Roman" panose="02020603050405020304" pitchFamily="18" charset="0"/>
                <a:ea typeface="Times New Roman" panose="02020603050405020304" pitchFamily="18" charset="0"/>
              </a:rPr>
              <a:t>. </a:t>
            </a:r>
            <a:endParaRPr lang="en-US" sz="2400" b="1" dirty="0">
              <a:solidFill>
                <a:schemeClr val="tx1"/>
              </a:solidFill>
              <a:effectLst/>
              <a:latin typeface="Times New Roman" panose="02020603050405020304" pitchFamily="18" charset="0"/>
              <a:ea typeface="Times New Roman" panose="02020603050405020304" pitchFamily="18" charset="0"/>
            </a:endParaRPr>
          </a:p>
          <a:p>
            <a:pPr marL="0" marR="0" algn="just">
              <a:spcBef>
                <a:spcPts val="0"/>
              </a:spcBef>
              <a:spcAft>
                <a:spcPts val="0"/>
              </a:spcAft>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Lst>
            </a:pPr>
            <a:r>
              <a:rPr lang="sq-AL" sz="2400" b="1" dirty="0">
                <a:solidFill>
                  <a:schemeClr val="tx1"/>
                </a:solidFill>
                <a:effectLst/>
                <a:latin typeface="Times New Roman" panose="02020603050405020304" pitchFamily="18" charset="0"/>
                <a:ea typeface="Times New Roman" panose="02020603050405020304" pitchFamily="18" charset="0"/>
              </a:rPr>
              <a:t>Të gjitha  rastet për të cilat bëhet fjalë në akt kontroll sipas të cilit: “... </a:t>
            </a:r>
            <a:r>
              <a:rPr lang="sq-AL" sz="2400" b="1" i="1" dirty="0">
                <a:solidFill>
                  <a:schemeClr val="tx1"/>
                </a:solidFill>
                <a:effectLst/>
                <a:latin typeface="Times New Roman" panose="02020603050405020304" pitchFamily="18" charset="0"/>
                <a:ea typeface="Times New Roman" panose="02020603050405020304" pitchFamily="18" charset="0"/>
              </a:rPr>
              <a:t>në vështrim të treguesve dhe arritjeve në punën e prokurorit </a:t>
            </a:r>
            <a:r>
              <a:rPr lang="en-US" sz="2400" b="1" i="1" dirty="0">
                <a:solidFill>
                  <a:schemeClr val="tx1"/>
                </a:solidFill>
                <a:effectLst/>
                <a:latin typeface="Times New Roman" panose="02020603050405020304" pitchFamily="18" charset="0"/>
                <a:ea typeface="Times New Roman" panose="02020603050405020304" pitchFamily="18" charset="0"/>
              </a:rPr>
              <a:t>X</a:t>
            </a:r>
            <a:r>
              <a:rPr lang="sq-AL" sz="2400" b="1" i="1" dirty="0">
                <a:solidFill>
                  <a:schemeClr val="tx1"/>
                </a:solidFill>
                <a:effectLst/>
                <a:latin typeface="Times New Roman" panose="02020603050405020304" pitchFamily="18" charset="0"/>
                <a:ea typeface="Times New Roman" panose="02020603050405020304" pitchFamily="18" charset="0"/>
              </a:rPr>
              <a:t>, vërehet se në punën e tij për periudhën objekt kontrolli, konstatohen të meta e dobësi si në mosfillimet e procedimeve në proçeset penale të pushuara dhe kryesisht në proçedimet e dërguara në gjykim” </a:t>
            </a:r>
            <a:r>
              <a:rPr lang="sq-AL" sz="2400" b="1" dirty="0">
                <a:solidFill>
                  <a:schemeClr val="tx1"/>
                </a:solidFill>
                <a:effectLst/>
                <a:latin typeface="Times New Roman" panose="02020603050405020304" pitchFamily="18" charset="0"/>
                <a:ea typeface="Times New Roman" panose="02020603050405020304" pitchFamily="18" charset="0"/>
              </a:rPr>
              <a:t>janë pjesë e vendimarrjes së përditëshme nga prokurori, të kontrolluara në pjesën dërmuese të tyre nga gjykata gjatë gjykimit dhe që nuk jepet asnjë lloj argumenti lidhur me pasojat e rënda që ato të kenë sjellë në atë masë që ndaj këtij prokurori, organi kompetent të merrte masën disiplinore shkarkim nga detyra. </a:t>
            </a:r>
            <a:endParaRPr lang="en-US" sz="2800" b="1" dirty="0">
              <a:solidFill>
                <a:schemeClr val="tx1"/>
              </a:solidFill>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sq-AL" sz="2400" b="1" dirty="0">
                <a:solidFill>
                  <a:schemeClr val="tx1"/>
                </a:solidFill>
                <a:effectLst/>
                <a:latin typeface="Times New Roman" panose="02020603050405020304" pitchFamily="18" charset="0"/>
                <a:ea typeface="Times New Roman" panose="02020603050405020304" pitchFamily="18" charset="0"/>
              </a:rPr>
              <a:t>Shkeljet e përmendura në aktin e kontrollit dhe propozimi i bërë nga Prokurori i Përgjithshëm për shkarkim nga detyra të paditësit mund të përbënin shkak për shkarkimin e tij nga detyra vetëm në rast se në zbatim të rregullimeve që parashikon dispozita e nenit 42 të ligjit organik të prokurorisë, ky prokuror do të ishte vlerësuar “ </a:t>
            </a:r>
            <a:r>
              <a:rPr lang="sq-AL" sz="2400" b="1" u="sng" dirty="0">
                <a:solidFill>
                  <a:schemeClr val="tx1"/>
                </a:solidFill>
                <a:effectLst/>
                <a:latin typeface="Times New Roman" panose="02020603050405020304" pitchFamily="18" charset="0"/>
                <a:ea typeface="Times New Roman" panose="02020603050405020304" pitchFamily="18" charset="0"/>
              </a:rPr>
              <a:t>i paaftë</a:t>
            </a:r>
            <a:r>
              <a:rPr lang="sq-AL" sz="2400" b="1" dirty="0">
                <a:solidFill>
                  <a:schemeClr val="tx1"/>
                </a:solidFill>
                <a:effectLst/>
                <a:latin typeface="Times New Roman" panose="02020603050405020304" pitchFamily="18" charset="0"/>
                <a:ea typeface="Times New Roman" panose="02020603050405020304" pitchFamily="18" charset="0"/>
              </a:rPr>
              <a:t>”.</a:t>
            </a:r>
            <a:endParaRPr lang="en-US" sz="2400" b="1" dirty="0">
              <a:solidFill>
                <a:schemeClr val="tx1"/>
              </a:solidFill>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endParaRPr lang="en-US" sz="2400" i="1" dirty="0">
              <a:solidFill>
                <a:schemeClr val="tx1"/>
              </a:solidFill>
              <a:effectLst/>
              <a:ea typeface="Times New Roman" panose="02020603050405020304" pitchFamily="18" charset="0"/>
            </a:endParaRPr>
          </a:p>
          <a:p>
            <a:pPr marL="0" marR="0" indent="0" algn="just">
              <a:spcBef>
                <a:spcPts val="0"/>
              </a:spcBef>
              <a:spcAft>
                <a:spcPts val="0"/>
              </a:spcAft>
              <a:buNone/>
            </a:pPr>
            <a:r>
              <a:rPr lang="en-US" sz="2400" i="1" dirty="0">
                <a:solidFill>
                  <a:schemeClr val="tx1"/>
                </a:solidFill>
                <a:effectLst/>
                <a:ea typeface="Times New Roman" panose="02020603050405020304" pitchFamily="18" charset="0"/>
              </a:rPr>
              <a:t>VENDIM GJL NR.</a:t>
            </a:r>
            <a:r>
              <a:rPr lang="sq-AL" sz="2800" i="1" dirty="0">
                <a:effectLst/>
                <a:ea typeface="Times New Roman" panose="02020603050405020304" pitchFamily="18" charset="0"/>
              </a:rPr>
              <a:t> 00-2011-2060 i Vendimit (495)</a:t>
            </a:r>
            <a:r>
              <a:rPr lang="en-US" sz="2800" i="1" dirty="0">
                <a:effectLst/>
                <a:ea typeface="Times New Roman" panose="02020603050405020304" pitchFamily="18" charset="0"/>
              </a:rPr>
              <a:t>, dt. 03.11.2011</a:t>
            </a:r>
            <a:endParaRPr lang="en-US" sz="2800" i="1" dirty="0">
              <a:solidFill>
                <a:schemeClr val="tx1"/>
              </a:solidFill>
              <a:effectLst/>
              <a:ea typeface="Times New Roman" panose="02020603050405020304" pitchFamily="18" charset="0"/>
            </a:endParaRPr>
          </a:p>
          <a:p>
            <a:pPr marL="36900" indent="0">
              <a:buNone/>
            </a:pPr>
            <a:endParaRPr lang="en-US" dirty="0"/>
          </a:p>
        </p:txBody>
      </p:sp>
    </p:spTree>
    <p:extLst>
      <p:ext uri="{BB962C8B-B14F-4D97-AF65-F5344CB8AC3E}">
        <p14:creationId xmlns:p14="http://schemas.microsoft.com/office/powerpoint/2010/main" val="1668527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BF5E50F-A2CA-44B1-B6F6-593111816B3F}"/>
              </a:ext>
            </a:extLst>
          </p:cNvPr>
          <p:cNvSpPr>
            <a:spLocks noGrp="1"/>
          </p:cNvSpPr>
          <p:nvPr>
            <p:ph idx="1"/>
          </p:nvPr>
        </p:nvSpPr>
        <p:spPr>
          <a:xfrm>
            <a:off x="913795" y="829995"/>
            <a:ext cx="10353762" cy="4961206"/>
          </a:xfrm>
        </p:spPr>
        <p:txBody>
          <a:bodyPr>
            <a:normAutofit/>
          </a:bodyPr>
          <a:lstStyle/>
          <a:p>
            <a:r>
              <a:rPr lang="en-US" sz="2400" b="1" dirty="0" err="1"/>
              <a:t>Koncepti</a:t>
            </a:r>
            <a:r>
              <a:rPr lang="en-US" sz="2400" b="1" dirty="0"/>
              <a:t> </a:t>
            </a:r>
            <a:r>
              <a:rPr lang="en-US" sz="2400" b="1" dirty="0" err="1"/>
              <a:t>i</a:t>
            </a:r>
            <a:r>
              <a:rPr lang="en-US" sz="2400" b="1" dirty="0"/>
              <a:t> “</a:t>
            </a:r>
            <a:r>
              <a:rPr lang="en-US" sz="2400" b="1" i="1" dirty="0" err="1"/>
              <a:t>akteve</a:t>
            </a:r>
            <a:r>
              <a:rPr lang="en-US" sz="2400" b="1" i="1" dirty="0"/>
              <a:t> </a:t>
            </a:r>
            <a:r>
              <a:rPr lang="en-US" sz="2400" b="1" i="1" dirty="0" err="1"/>
              <a:t>dhe</a:t>
            </a:r>
            <a:r>
              <a:rPr lang="en-US" sz="2400" b="1" i="1" dirty="0"/>
              <a:t> </a:t>
            </a:r>
            <a:r>
              <a:rPr lang="en-US" sz="2400" b="1" i="1" dirty="0" err="1"/>
              <a:t>sjelljeve</a:t>
            </a:r>
            <a:r>
              <a:rPr lang="en-US" sz="2400" b="1" i="1" dirty="0"/>
              <a:t> </a:t>
            </a:r>
            <a:r>
              <a:rPr lang="en-US" sz="2400" b="1" i="1" dirty="0" err="1"/>
              <a:t>qe</a:t>
            </a:r>
            <a:r>
              <a:rPr lang="en-US" sz="2400" b="1" i="1" dirty="0"/>
              <a:t> </a:t>
            </a:r>
            <a:r>
              <a:rPr lang="en-US" sz="2400" b="1" i="1" dirty="0" err="1"/>
              <a:t>cenojne</a:t>
            </a:r>
            <a:r>
              <a:rPr lang="en-US" sz="2400" b="1" i="1" dirty="0"/>
              <a:t> </a:t>
            </a:r>
            <a:r>
              <a:rPr lang="en-US" sz="2400" b="1" i="1" dirty="0" err="1"/>
              <a:t>besimin</a:t>
            </a:r>
            <a:r>
              <a:rPr lang="en-US" sz="2400" b="1" i="1" dirty="0"/>
              <a:t> e </a:t>
            </a:r>
            <a:r>
              <a:rPr lang="en-US" sz="2400" b="1" i="1" dirty="0" err="1"/>
              <a:t>publikut</a:t>
            </a:r>
            <a:r>
              <a:rPr lang="en-US" sz="2400" b="1" i="1" dirty="0"/>
              <a:t> ne </a:t>
            </a:r>
            <a:r>
              <a:rPr lang="en-US" sz="2400" b="1" i="1" dirty="0" err="1"/>
              <a:t>sistemin</a:t>
            </a:r>
            <a:r>
              <a:rPr lang="en-US" sz="2400" b="1" i="1" dirty="0"/>
              <a:t> e </a:t>
            </a:r>
            <a:r>
              <a:rPr lang="en-US" sz="2400" b="1" i="1" dirty="0" err="1"/>
              <a:t>drejtesise</a:t>
            </a:r>
            <a:r>
              <a:rPr lang="en-US" sz="2400" b="1" dirty="0"/>
              <a:t>”</a:t>
            </a:r>
          </a:p>
          <a:p>
            <a:pPr algn="just"/>
            <a:r>
              <a:rPr lang="en-US" sz="2400" dirty="0" err="1">
                <a:solidFill>
                  <a:schemeClr val="tx1"/>
                </a:solidFill>
                <a:latin typeface="Times New Roman" panose="02020603050405020304" pitchFamily="18" charset="0"/>
              </a:rPr>
              <a:t>Prokurori</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shkarkohet</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nga</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Këshilli</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i</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Lartë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i</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Prokurorisë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kur</a:t>
            </a:r>
            <a:r>
              <a:rPr lang="en-US" sz="2400" dirty="0">
                <a:solidFill>
                  <a:schemeClr val="tx1"/>
                </a:solidFill>
                <a:latin typeface="Times New Roman" panose="02020603050405020304" pitchFamily="18" charset="0"/>
              </a:rPr>
              <a:t>:</a:t>
            </a:r>
          </a:p>
          <a:p>
            <a:pPr marL="36900" indent="0" algn="just">
              <a:buNone/>
            </a:pPr>
            <a:r>
              <a:rPr lang="en-US" sz="2400" dirty="0">
                <a:solidFill>
                  <a:schemeClr val="tx1"/>
                </a:solidFill>
                <a:latin typeface="Times New Roman" panose="02020603050405020304" pitchFamily="18" charset="0"/>
              </a:rPr>
              <a:t>b)</a:t>
            </a:r>
            <a:r>
              <a:rPr lang="en-US" sz="2400" i="1" dirty="0">
                <a:solidFill>
                  <a:schemeClr val="tx1"/>
                </a:solidFill>
                <a:latin typeface="Times New Roman" panose="02020603050405020304" pitchFamily="18" charset="0"/>
              </a:rPr>
              <a:t>është </a:t>
            </a:r>
            <a:r>
              <a:rPr lang="en-US" sz="2400" i="1" dirty="0" err="1">
                <a:solidFill>
                  <a:schemeClr val="tx1"/>
                </a:solidFill>
                <a:latin typeface="Times New Roman" panose="02020603050405020304" pitchFamily="18" charset="0"/>
              </a:rPr>
              <a:t>dënuar</a:t>
            </a:r>
            <a:r>
              <a:rPr lang="en-US" sz="2400" i="1" dirty="0">
                <a:solidFill>
                  <a:schemeClr val="tx1"/>
                </a:solidFill>
                <a:latin typeface="Times New Roman" panose="02020603050405020304" pitchFamily="18" charset="0"/>
              </a:rPr>
              <a:t> me </a:t>
            </a:r>
            <a:r>
              <a:rPr lang="en-US" sz="2400" i="1" dirty="0" err="1">
                <a:solidFill>
                  <a:schemeClr val="tx1"/>
                </a:solidFill>
                <a:latin typeface="Times New Roman" panose="02020603050405020304" pitchFamily="18" charset="0"/>
              </a:rPr>
              <a:t>vendim</a:t>
            </a:r>
            <a:r>
              <a:rPr lang="en-US" sz="2400" i="1" dirty="0">
                <a:solidFill>
                  <a:schemeClr val="tx1"/>
                </a:solidFill>
                <a:latin typeface="Times New Roman" panose="02020603050405020304" pitchFamily="18" charset="0"/>
              </a:rPr>
              <a:t> </a:t>
            </a:r>
            <a:r>
              <a:rPr lang="en-US" sz="2400" i="1" dirty="0" err="1">
                <a:solidFill>
                  <a:schemeClr val="tx1"/>
                </a:solidFill>
                <a:latin typeface="Times New Roman" panose="02020603050405020304" pitchFamily="18" charset="0"/>
              </a:rPr>
              <a:t>gjyqësor</a:t>
            </a:r>
            <a:r>
              <a:rPr lang="en-US" sz="2400" i="1" dirty="0">
                <a:solidFill>
                  <a:schemeClr val="tx1"/>
                </a:solidFill>
                <a:latin typeface="Times New Roman" panose="02020603050405020304" pitchFamily="18" charset="0"/>
              </a:rPr>
              <a:t> </a:t>
            </a:r>
            <a:r>
              <a:rPr lang="en-US" sz="2400" i="1" dirty="0" err="1">
                <a:solidFill>
                  <a:schemeClr val="tx1"/>
                </a:solidFill>
                <a:latin typeface="Times New Roman" panose="02020603050405020304" pitchFamily="18" charset="0"/>
              </a:rPr>
              <a:t>të</a:t>
            </a:r>
            <a:r>
              <a:rPr lang="en-US" sz="2400" i="1" dirty="0">
                <a:solidFill>
                  <a:schemeClr val="tx1"/>
                </a:solidFill>
                <a:latin typeface="Times New Roman" panose="02020603050405020304" pitchFamily="18" charset="0"/>
              </a:rPr>
              <a:t> </a:t>
            </a:r>
            <a:r>
              <a:rPr lang="en-US" sz="2400" i="1" dirty="0" err="1">
                <a:solidFill>
                  <a:schemeClr val="tx1"/>
                </a:solidFill>
                <a:latin typeface="Times New Roman" panose="02020603050405020304" pitchFamily="18" charset="0"/>
              </a:rPr>
              <a:t>formës</a:t>
            </a:r>
            <a:r>
              <a:rPr lang="en-US" sz="2400" i="1" dirty="0">
                <a:solidFill>
                  <a:schemeClr val="tx1"/>
                </a:solidFill>
                <a:latin typeface="Times New Roman" panose="02020603050405020304" pitchFamily="18" charset="0"/>
              </a:rPr>
              <a:t> </a:t>
            </a:r>
            <a:r>
              <a:rPr lang="en-US" sz="2400" i="1" dirty="0" err="1">
                <a:solidFill>
                  <a:schemeClr val="tx1"/>
                </a:solidFill>
                <a:latin typeface="Times New Roman" panose="02020603050405020304" pitchFamily="18" charset="0"/>
              </a:rPr>
              <a:t>së</a:t>
            </a:r>
            <a:r>
              <a:rPr lang="en-US" sz="2400" i="1" dirty="0">
                <a:solidFill>
                  <a:schemeClr val="tx1"/>
                </a:solidFill>
                <a:latin typeface="Times New Roman" panose="02020603050405020304" pitchFamily="18" charset="0"/>
              </a:rPr>
              <a:t> </a:t>
            </a:r>
            <a:r>
              <a:rPr lang="en-US" sz="2400" i="1" dirty="0" err="1">
                <a:solidFill>
                  <a:schemeClr val="tx1"/>
                </a:solidFill>
                <a:latin typeface="Times New Roman" panose="02020603050405020304" pitchFamily="18" charset="0"/>
              </a:rPr>
              <a:t>prerë</a:t>
            </a:r>
            <a:r>
              <a:rPr lang="en-US" sz="2400" i="1" dirty="0">
                <a:solidFill>
                  <a:schemeClr val="tx1"/>
                </a:solidFill>
                <a:latin typeface="Times New Roman" panose="02020603050405020304" pitchFamily="18" charset="0"/>
              </a:rPr>
              <a:t> </a:t>
            </a:r>
            <a:r>
              <a:rPr lang="en-US" sz="2400" i="1" dirty="0" err="1">
                <a:solidFill>
                  <a:schemeClr val="tx1"/>
                </a:solidFill>
                <a:latin typeface="Times New Roman" panose="02020603050405020304" pitchFamily="18" charset="0"/>
              </a:rPr>
              <a:t>për</a:t>
            </a:r>
            <a:r>
              <a:rPr lang="en-US" sz="2400" i="1" dirty="0">
                <a:solidFill>
                  <a:schemeClr val="tx1"/>
                </a:solidFill>
                <a:latin typeface="Times New Roman" panose="02020603050405020304" pitchFamily="18" charset="0"/>
              </a:rPr>
              <a:t> </a:t>
            </a:r>
            <a:r>
              <a:rPr lang="en-US" sz="2400" i="1" dirty="0" err="1">
                <a:solidFill>
                  <a:schemeClr val="tx1"/>
                </a:solidFill>
                <a:latin typeface="Times New Roman" panose="02020603050405020304" pitchFamily="18" charset="0"/>
              </a:rPr>
              <a:t>kryerjen</a:t>
            </a:r>
            <a:r>
              <a:rPr lang="en-US" sz="2400" i="1" dirty="0">
                <a:solidFill>
                  <a:schemeClr val="tx1"/>
                </a:solidFill>
                <a:latin typeface="Times New Roman" panose="02020603050405020304" pitchFamily="18" charset="0"/>
              </a:rPr>
              <a:t> e </a:t>
            </a:r>
            <a:r>
              <a:rPr lang="en-US" sz="2400" i="1" dirty="0" err="1">
                <a:solidFill>
                  <a:schemeClr val="tx1"/>
                </a:solidFill>
                <a:latin typeface="Times New Roman" panose="02020603050405020304" pitchFamily="18" charset="0"/>
              </a:rPr>
              <a:t>një</a:t>
            </a:r>
            <a:r>
              <a:rPr lang="en-US" sz="2400" i="1" dirty="0">
                <a:solidFill>
                  <a:schemeClr val="tx1"/>
                </a:solidFill>
                <a:latin typeface="Times New Roman" panose="02020603050405020304" pitchFamily="18" charset="0"/>
              </a:rPr>
              <a:t> </a:t>
            </a:r>
            <a:r>
              <a:rPr lang="en-US" sz="2400" b="1" i="1" u="sng" dirty="0" err="1">
                <a:solidFill>
                  <a:schemeClr val="tx1"/>
                </a:solidFill>
                <a:latin typeface="Times New Roman" panose="02020603050405020304" pitchFamily="18" charset="0"/>
              </a:rPr>
              <a:t>krimi</a:t>
            </a:r>
            <a:r>
              <a:rPr lang="en-US" sz="2400" dirty="0">
                <a:solidFill>
                  <a:schemeClr val="tx1"/>
                </a:solidFill>
                <a:latin typeface="Times New Roman" panose="02020603050405020304" pitchFamily="18" charset="0"/>
              </a:rPr>
              <a:t>.(Neni 148/d p. 2 g. “</a:t>
            </a:r>
            <a:r>
              <a:rPr lang="en-US" sz="2400" dirty="0" err="1">
                <a:solidFill>
                  <a:schemeClr val="tx1"/>
                </a:solidFill>
                <a:latin typeface="Times New Roman" panose="02020603050405020304" pitchFamily="18" charset="0"/>
              </a:rPr>
              <a:t>b”i</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Kushtetutes</a:t>
            </a:r>
            <a:r>
              <a:rPr lang="en-US" sz="2400" dirty="0">
                <a:solidFill>
                  <a:schemeClr val="tx1"/>
                </a:solidFill>
                <a:latin typeface="Times New Roman" panose="02020603050405020304" pitchFamily="18" charset="0"/>
              </a:rPr>
              <a:t>)</a:t>
            </a:r>
          </a:p>
          <a:p>
            <a:pPr algn="just"/>
            <a:r>
              <a:rPr lang="en-US" sz="2400" dirty="0" err="1">
                <a:solidFill>
                  <a:schemeClr val="tx1"/>
                </a:solidFill>
                <a:latin typeface="Times New Roman" panose="02020603050405020304" pitchFamily="18" charset="0"/>
              </a:rPr>
              <a:t>Shkelje</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disiplinore</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për</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shkak</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të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kryerjes</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së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veprës</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penale</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janë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veprimet</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mosveprimet</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ose</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sjelljet</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për</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të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cilat</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magjistrati</a:t>
            </a:r>
            <a:r>
              <a:rPr lang="en-US" sz="2400" dirty="0">
                <a:solidFill>
                  <a:schemeClr val="tx1"/>
                </a:solidFill>
                <a:latin typeface="Times New Roman" panose="02020603050405020304" pitchFamily="18" charset="0"/>
              </a:rPr>
              <a:t> është </a:t>
            </a:r>
            <a:r>
              <a:rPr lang="en-US" sz="2400" dirty="0" err="1">
                <a:solidFill>
                  <a:schemeClr val="tx1"/>
                </a:solidFill>
                <a:latin typeface="Times New Roman" panose="02020603050405020304" pitchFamily="18" charset="0"/>
              </a:rPr>
              <a:t>dënuar</a:t>
            </a:r>
            <a:r>
              <a:rPr lang="en-US" sz="2400" dirty="0">
                <a:solidFill>
                  <a:schemeClr val="tx1"/>
                </a:solidFill>
                <a:latin typeface="Times New Roman" panose="02020603050405020304" pitchFamily="18" charset="0"/>
              </a:rPr>
              <a:t> me </a:t>
            </a:r>
            <a:r>
              <a:rPr lang="en-US" sz="2400" dirty="0" err="1">
                <a:solidFill>
                  <a:schemeClr val="tx1"/>
                </a:solidFill>
                <a:latin typeface="Times New Roman" panose="02020603050405020304" pitchFamily="18" charset="0"/>
              </a:rPr>
              <a:t>vendim</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të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formës</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së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prerë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për</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kryerjen</a:t>
            </a:r>
            <a:r>
              <a:rPr lang="en-US" sz="2400" dirty="0">
                <a:solidFill>
                  <a:schemeClr val="tx1"/>
                </a:solidFill>
                <a:latin typeface="Times New Roman" panose="02020603050405020304" pitchFamily="18" charset="0"/>
              </a:rPr>
              <a:t> e </a:t>
            </a:r>
            <a:r>
              <a:rPr lang="en-US" sz="2400" b="1" u="sng" dirty="0" err="1">
                <a:solidFill>
                  <a:schemeClr val="tx1"/>
                </a:solidFill>
                <a:latin typeface="Times New Roman" panose="02020603050405020304" pitchFamily="18" charset="0"/>
              </a:rPr>
              <a:t>një</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kundërvajtjeje</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penale</a:t>
            </a:r>
            <a:r>
              <a:rPr lang="en-US" sz="2400" b="1" u="sng"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dhe</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që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sipas</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natyrës</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së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tyre</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diskreditojnë</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pozitën</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dhe</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figurën</a:t>
            </a:r>
            <a:r>
              <a:rPr lang="en-US" sz="2400" dirty="0">
                <a:solidFill>
                  <a:schemeClr val="tx1"/>
                </a:solidFill>
                <a:latin typeface="Times New Roman" panose="02020603050405020304" pitchFamily="18" charset="0"/>
              </a:rPr>
              <a:t> e </a:t>
            </a:r>
            <a:r>
              <a:rPr lang="en-US" sz="2400" dirty="0" err="1">
                <a:solidFill>
                  <a:schemeClr val="tx1"/>
                </a:solidFill>
                <a:latin typeface="Times New Roman" panose="02020603050405020304" pitchFamily="18" charset="0"/>
              </a:rPr>
              <a:t>magjistratit</a:t>
            </a:r>
            <a:r>
              <a:rPr lang="en-US" sz="2400" dirty="0">
                <a:solidFill>
                  <a:schemeClr val="tx1"/>
                </a:solidFill>
                <a:latin typeface="Times New Roman" panose="02020603050405020304" pitchFamily="18" charset="0"/>
              </a:rPr>
              <a:t> </a:t>
            </a:r>
            <a:r>
              <a:rPr lang="en-US" sz="2400" dirty="0" err="1">
                <a:solidFill>
                  <a:schemeClr val="tx1"/>
                </a:solidFill>
                <a:latin typeface="Times New Roman" panose="02020603050405020304" pitchFamily="18" charset="0"/>
              </a:rPr>
              <a:t>ose</a:t>
            </a:r>
            <a:r>
              <a:rPr lang="en-US" sz="2400"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dëmtojnë</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rëndë</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besimin</a:t>
            </a:r>
            <a:r>
              <a:rPr lang="en-US" sz="2400" b="1" u="sng" dirty="0">
                <a:solidFill>
                  <a:schemeClr val="tx1"/>
                </a:solidFill>
                <a:latin typeface="Times New Roman" panose="02020603050405020304" pitchFamily="18" charset="0"/>
              </a:rPr>
              <a:t> e </a:t>
            </a:r>
            <a:r>
              <a:rPr lang="en-US" sz="2400" b="1" u="sng" dirty="0" err="1">
                <a:solidFill>
                  <a:schemeClr val="tx1"/>
                </a:solidFill>
                <a:latin typeface="Times New Roman" panose="02020603050405020304" pitchFamily="18" charset="0"/>
              </a:rPr>
              <a:t>publikut</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në</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sistemin</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gjyqësor</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ose</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të</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prokurorisë</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bazuar</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në</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faktet</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dhe</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rrethanat</a:t>
            </a:r>
            <a:r>
              <a:rPr lang="en-US" sz="2400" b="1" u="sng" dirty="0">
                <a:solidFill>
                  <a:schemeClr val="tx1"/>
                </a:solidFill>
                <a:latin typeface="Times New Roman" panose="02020603050405020304" pitchFamily="18" charset="0"/>
              </a:rPr>
              <a:t> e </a:t>
            </a:r>
            <a:r>
              <a:rPr lang="en-US" sz="2400" b="1" u="sng" dirty="0" err="1">
                <a:solidFill>
                  <a:schemeClr val="tx1"/>
                </a:solidFill>
                <a:latin typeface="Times New Roman" panose="02020603050405020304" pitchFamily="18" charset="0"/>
              </a:rPr>
              <a:t>pranuara</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nga</a:t>
            </a:r>
            <a:r>
              <a:rPr lang="en-US" sz="2400" b="1" u="sng" dirty="0">
                <a:solidFill>
                  <a:schemeClr val="tx1"/>
                </a:solidFill>
                <a:latin typeface="Times New Roman" panose="02020603050405020304" pitchFamily="18" charset="0"/>
              </a:rPr>
              <a:t> </a:t>
            </a:r>
            <a:r>
              <a:rPr lang="en-US" sz="2400" b="1" u="sng" dirty="0" err="1">
                <a:solidFill>
                  <a:schemeClr val="tx1"/>
                </a:solidFill>
                <a:latin typeface="Times New Roman" panose="02020603050405020304" pitchFamily="18" charset="0"/>
              </a:rPr>
              <a:t>gjykata</a:t>
            </a:r>
            <a:r>
              <a:rPr lang="en-US" sz="2400" b="1" u="sng" dirty="0">
                <a:solidFill>
                  <a:schemeClr val="tx1"/>
                </a:solidFill>
                <a:latin typeface="Times New Roman" panose="02020603050405020304" pitchFamily="18" charset="0"/>
              </a:rPr>
              <a:t> (Neni 104 p . 1 </a:t>
            </a:r>
            <a:r>
              <a:rPr lang="en-US" sz="2400" b="1" u="sng" dirty="0" err="1">
                <a:solidFill>
                  <a:schemeClr val="tx1"/>
                </a:solidFill>
                <a:latin typeface="Times New Roman" panose="02020603050405020304" pitchFamily="18" charset="0"/>
              </a:rPr>
              <a:t>i</a:t>
            </a:r>
            <a:r>
              <a:rPr lang="en-US" sz="2400" b="1" u="sng" dirty="0">
                <a:solidFill>
                  <a:schemeClr val="tx1"/>
                </a:solidFill>
                <a:latin typeface="Times New Roman" panose="02020603050405020304" pitchFamily="18" charset="0"/>
              </a:rPr>
              <a:t> L. 96/2016)</a:t>
            </a:r>
          </a:p>
          <a:p>
            <a:pPr algn="l"/>
            <a:endParaRPr lang="en-US" sz="2800" b="0" i="0" u="none" strike="noStrike" baseline="0" dirty="0">
              <a:solidFill>
                <a:srgbClr val="000000"/>
              </a:solidFill>
              <a:latin typeface="Times New Roman" panose="02020603050405020304" pitchFamily="18" charset="0"/>
            </a:endParaRPr>
          </a:p>
          <a:p>
            <a:pPr marL="36900" indent="0">
              <a:buNone/>
            </a:pPr>
            <a:endParaRPr lang="en-US" sz="2400" dirty="0"/>
          </a:p>
        </p:txBody>
      </p:sp>
    </p:spTree>
    <p:extLst>
      <p:ext uri="{BB962C8B-B14F-4D97-AF65-F5344CB8AC3E}">
        <p14:creationId xmlns:p14="http://schemas.microsoft.com/office/powerpoint/2010/main" val="1132304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3DEE8C0E-D300-4451-B594-2075DE75216B}"/>
              </a:ext>
            </a:extLst>
          </p:cNvPr>
          <p:cNvSpPr>
            <a:spLocks noGrp="1"/>
          </p:cNvSpPr>
          <p:nvPr>
            <p:ph idx="1"/>
          </p:nvPr>
        </p:nvSpPr>
        <p:spPr>
          <a:xfrm>
            <a:off x="787186" y="576775"/>
            <a:ext cx="10353762" cy="5824025"/>
          </a:xfrm>
        </p:spPr>
        <p:txBody>
          <a:bodyPr>
            <a:normAutofit fontScale="92500" lnSpcReduction="20000"/>
          </a:bodyPr>
          <a:lstStyle/>
          <a:p>
            <a:pPr marL="36900" marR="0" lvl="0" indent="0" algn="l"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2400" b="1"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a:t>
            </a:r>
            <a:r>
              <a:rPr kumimoji="0" lang="sq-AL" sz="2400" b="1"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elementët që merren në vlerësim nga gjykata penale për pezullimin e ekzekutimit të dënimit me burgim dhe detyrimin për të kryer një punë në interes publik, nuk janë në vetvete përcaktuese për të vlerësuar nëse lloji i veprës penale, për të cilën është dhënë pezullimi i ekzekutimit të dënimit me burgim, diskrediton pozitën dhe figurën e gjyqtarit/prokurorit ose dëmton rëndë besimin e publikut në sistemin gjyqësor. Pikërisht për këtë arsye, ndryshe nga sa argumentohet në vendimin e Gjykatës Administrative të Apelit, Kolegji vlerëson se thjesht dhe vetëm fakti i pezullimit të ekzekutimit të dënimit penal, njëlloj si për rastin e rehabilitimit, nuk mund të zbehë fuqinë e një dënimi penal në ngarkim të kandidatit për magjistrat. Megjithatë, elementet e parashikuar në këtë dispozitë penale, rast pas rasti, mund të përbëjnë shkak për lehtësimin e pozitës së kandidatit për shkaqet që lidhen me rrezikshmërinë e ulët të veprës penale, për shkak të natyrës së saj. </a:t>
            </a:r>
            <a:r>
              <a:rPr lang="sq-AL" sz="2400" b="1" dirty="0">
                <a:solidFill>
                  <a:schemeClr val="tx1"/>
                </a:solidFill>
                <a:effectLst/>
                <a:latin typeface="Times New Roman" panose="02020603050405020304" pitchFamily="18" charset="0"/>
                <a:ea typeface="MS Mincho" panose="02020609040205080304" pitchFamily="49" charset="-128"/>
              </a:rPr>
              <a:t>Nisur nga sa më sipër, Kolegji çmon se elementet që duhet të merren në konsideratë nga Këshilli ose Gjykata Administrative e Apelit për të vlerësuar nëse ekzistenca e rekordeve penale në ngarkim të kandidatit për magjistrat është apo jo në përputhje me integritetin e nevojshëm për ushtrimin e detyrës, do çmohet rast pas rasti, duke pasur në vëmendje parimin thelbësor se në një demokraci funksionale, besimi i publikut në integritetin e sistemin gjyqësor është jetik</a:t>
            </a:r>
            <a:r>
              <a:rPr lang="sq-AL" sz="2400" b="1" dirty="0">
                <a:effectLst/>
                <a:latin typeface="Times New Roman" panose="02020603050405020304" pitchFamily="18" charset="0"/>
                <a:ea typeface="MS Mincho" panose="02020609040205080304" pitchFamily="49" charset="-128"/>
              </a:rPr>
              <a:t>. </a:t>
            </a:r>
            <a:r>
              <a:rPr kumimoji="0" lang="en-US" sz="2400" b="1"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a:t>
            </a:r>
          </a:p>
          <a:p>
            <a:pPr marL="36900" marR="0" lvl="0" indent="0" algn="l" defTabSz="457200" rtl="0" eaLnBrk="1" fontAlgn="auto" latinLnBrk="0" hangingPunct="1">
              <a:lnSpc>
                <a:spcPct val="100000"/>
              </a:lnSpc>
              <a:spcBef>
                <a:spcPct val="20000"/>
              </a:spcBef>
              <a:spcAft>
                <a:spcPts val="600"/>
              </a:spcAft>
              <a:buClr>
                <a:srgbClr val="DADADA"/>
              </a:buClr>
              <a:buSzPct val="70000"/>
              <a:buFont typeface="Wingdings 2" charset="2"/>
              <a:buNone/>
              <a:tabLst/>
              <a:defRPr/>
            </a:pPr>
            <a:r>
              <a:rPr kumimoji="0" lang="en-US" sz="2400" b="1" i="0" u="none" strike="noStrike" kern="1200" cap="none" spc="0" normalizeH="0" baseline="0" noProof="0" dirty="0" err="1">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Vendim</a:t>
            </a:r>
            <a:r>
              <a:rPr kumimoji="0" lang="en-US" sz="2400" b="1"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 </a:t>
            </a:r>
            <a:r>
              <a:rPr kumimoji="0" lang="en-US" sz="2400" b="1" i="0" u="none" strike="noStrike" kern="1200" cap="none" spc="0" normalizeH="0" baseline="0" noProof="0" dirty="0" err="1">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i</a:t>
            </a:r>
            <a:r>
              <a:rPr kumimoji="0" lang="en-US" sz="2400" b="1"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 GJL </a:t>
            </a:r>
            <a:r>
              <a:rPr kumimoji="0" lang="en-US" sz="2200" b="1" i="0" u="none" strike="noStrike" kern="1200" cap="none" spc="0" normalizeH="0" baseline="0" noProof="0" dirty="0">
                <a:ln>
                  <a:solidFill>
                    <a:prstClr val="black">
                      <a:lumMod val="75000"/>
                      <a:lumOff val="25000"/>
                      <a:alpha val="10000"/>
                    </a:prstClr>
                  </a:solidFill>
                </a:ln>
                <a:solidFill>
                  <a:prstClr val="white"/>
                </a:solidFill>
                <a:effectLst/>
                <a:uLnTx/>
                <a:uFillTx/>
                <a:latin typeface="Times New Roman" panose="02020603050405020304" pitchFamily="18" charset="0"/>
                <a:ea typeface="MS Mincho" panose="02020609040205080304" pitchFamily="49" charset="-128"/>
                <a:cs typeface="+mn-cs"/>
              </a:rPr>
              <a:t>Nr. </a:t>
            </a:r>
            <a:r>
              <a:rPr kumimoji="0" lang="sq-AL" sz="2200" b="1" i="0" u="none" strike="noStrike" kern="1200" cap="none" spc="0" normalizeH="0" baseline="0" noProof="0" dirty="0">
                <a:ln>
                  <a:solidFill>
                    <a:prstClr val="black">
                      <a:lumMod val="75000"/>
                      <a:lumOff val="25000"/>
                      <a:alpha val="10000"/>
                    </a:prstClr>
                  </a:solidFill>
                </a:ln>
                <a:solidFill>
                  <a:srgbClr val="DADADA"/>
                </a:solidFill>
                <a:effectLst/>
                <a:uLnTx/>
                <a:uFillTx/>
                <a:latin typeface="Times New Roman" panose="02020603050405020304" pitchFamily="18" charset="0"/>
                <a:ea typeface="MS Mincho" panose="02020609040205080304" pitchFamily="49" charset="-128"/>
                <a:cs typeface="+mn-cs"/>
              </a:rPr>
              <a:t>00-2022- 751 </a:t>
            </a:r>
            <a:r>
              <a:rPr kumimoji="0" lang="en-US" sz="2200" b="1" i="0" u="none" strike="noStrike" kern="1200" cap="none" spc="0" normalizeH="0" baseline="0" noProof="0" dirty="0">
                <a:ln>
                  <a:solidFill>
                    <a:prstClr val="black">
                      <a:lumMod val="75000"/>
                      <a:lumOff val="25000"/>
                      <a:alpha val="10000"/>
                    </a:prstClr>
                  </a:solidFill>
                </a:ln>
                <a:solidFill>
                  <a:srgbClr val="DADADA"/>
                </a:solidFill>
                <a:effectLst/>
                <a:uLnTx/>
                <a:uFillTx/>
                <a:latin typeface="Times New Roman" panose="02020603050405020304" pitchFamily="18" charset="0"/>
                <a:ea typeface="MS Mincho" panose="02020609040205080304" pitchFamily="49" charset="-128"/>
                <a:cs typeface="+mn-cs"/>
              </a:rPr>
              <a:t>dt. 25.03.2022</a:t>
            </a:r>
            <a:endParaRPr kumimoji="0" lang="en-US" sz="2200" b="0" i="0" u="none" strike="noStrike" kern="1200" cap="none" spc="0" normalizeH="0" baseline="0" noProof="0" dirty="0">
              <a:ln>
                <a:solidFill>
                  <a:prstClr val="black">
                    <a:lumMod val="75000"/>
                    <a:lumOff val="25000"/>
                    <a:alpha val="10000"/>
                  </a:prstClr>
                </a:solidFill>
              </a:ln>
              <a:solidFill>
                <a:prstClr val="white"/>
              </a:solidFill>
              <a:effectLst>
                <a:outerShdw blurRad="9525" dist="25400" dir="14640000" algn="tl" rotWithShape="0">
                  <a:prstClr val="black">
                    <a:alpha val="30000"/>
                  </a:prstClr>
                </a:outerShdw>
              </a:effectLst>
              <a:uLnTx/>
              <a:uFillTx/>
              <a:latin typeface="Calisto MT" panose="02040603050505030304"/>
              <a:ea typeface="+mn-ea"/>
              <a:cs typeface="+mn-cs"/>
            </a:endParaRPr>
          </a:p>
          <a:p>
            <a:endParaRPr lang="en-US" dirty="0"/>
          </a:p>
        </p:txBody>
      </p:sp>
    </p:spTree>
    <p:extLst>
      <p:ext uri="{BB962C8B-B14F-4D97-AF65-F5344CB8AC3E}">
        <p14:creationId xmlns:p14="http://schemas.microsoft.com/office/powerpoint/2010/main" val="3122603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C66A97-D2AA-4B35-B423-7C80B8CF090D}"/>
              </a:ext>
            </a:extLst>
          </p:cNvPr>
          <p:cNvSpPr>
            <a:spLocks noGrp="1"/>
          </p:cNvSpPr>
          <p:nvPr>
            <p:ph type="title"/>
          </p:nvPr>
        </p:nvSpPr>
        <p:spPr>
          <a:xfrm>
            <a:off x="913795" y="609601"/>
            <a:ext cx="10364410" cy="923778"/>
          </a:xfrm>
        </p:spPr>
        <p:txBody>
          <a:bodyPr>
            <a:normAutofit fontScale="90000"/>
          </a:bodyPr>
          <a:lstStyle/>
          <a:p>
            <a:r>
              <a:rPr lang="en-US" dirty="0"/>
              <a:t>PERGJEGJESIA CIVILE E PROKURORIT</a:t>
            </a:r>
            <a:br>
              <a:rPr lang="en-US" dirty="0"/>
            </a:br>
            <a:r>
              <a:rPr lang="en-US" sz="3600" dirty="0" err="1"/>
              <a:t>Rastet</a:t>
            </a:r>
            <a:r>
              <a:rPr lang="en-US" sz="3600" dirty="0"/>
              <a:t> e </a:t>
            </a:r>
            <a:r>
              <a:rPr lang="en-US" sz="3600" dirty="0" err="1"/>
              <a:t>shkeljeve</a:t>
            </a:r>
            <a:r>
              <a:rPr lang="en-US" sz="3600" dirty="0"/>
              <a:t> me </a:t>
            </a:r>
            <a:r>
              <a:rPr lang="en-US" sz="3600" dirty="0" err="1"/>
              <a:t>pakujdesi</a:t>
            </a:r>
            <a:endParaRPr lang="en-US" dirty="0"/>
          </a:p>
        </p:txBody>
      </p:sp>
      <p:sp>
        <p:nvSpPr>
          <p:cNvPr id="3" name="Content Placeholder 2">
            <a:extLst>
              <a:ext uri="{FF2B5EF4-FFF2-40B4-BE49-F238E27FC236}">
                <a16:creationId xmlns:a16="http://schemas.microsoft.com/office/drawing/2014/main" xmlns="" id="{826438D2-5019-4051-8CFC-58FDDDA626A2}"/>
              </a:ext>
            </a:extLst>
          </p:cNvPr>
          <p:cNvSpPr>
            <a:spLocks noGrp="1"/>
          </p:cNvSpPr>
          <p:nvPr>
            <p:ph idx="1"/>
          </p:nvPr>
        </p:nvSpPr>
        <p:spPr>
          <a:xfrm>
            <a:off x="618978" y="1800666"/>
            <a:ext cx="10958733" cy="4447733"/>
          </a:xfrm>
        </p:spPr>
        <p:txBody>
          <a:bodyPr>
            <a:normAutofit fontScale="85000" lnSpcReduction="10000"/>
          </a:bodyPr>
          <a:lstStyle/>
          <a:p>
            <a:r>
              <a:rPr lang="en-US" sz="2000" b="1" i="0" u="none" strike="noStrike" baseline="0" dirty="0" err="1">
                <a:solidFill>
                  <a:schemeClr val="tx1"/>
                </a:solidFill>
                <a:latin typeface="Times New Roman" panose="02020603050405020304" pitchFamily="18" charset="0"/>
              </a:rPr>
              <a:t>Magjistrati</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nuk</a:t>
            </a:r>
            <a:r>
              <a:rPr lang="en-US" sz="2000" b="1" i="0" u="none" strike="noStrike" baseline="0" dirty="0">
                <a:solidFill>
                  <a:schemeClr val="tx1"/>
                </a:solidFill>
                <a:latin typeface="Times New Roman" panose="02020603050405020304" pitchFamily="18" charset="0"/>
              </a:rPr>
              <a:t> ka </a:t>
            </a:r>
            <a:r>
              <a:rPr lang="en-US" sz="2000" b="1" i="0" u="none" strike="noStrike" baseline="0" dirty="0" err="1">
                <a:solidFill>
                  <a:schemeClr val="tx1"/>
                </a:solidFill>
                <a:latin typeface="Times New Roman" panose="02020603050405020304" pitchFamily="18" charset="0"/>
              </a:rPr>
              <a:t>përgjegjësi</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civile</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për</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shkak</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të</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ushtrimit</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të</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funksionit</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përveç</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rastit</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kur</a:t>
            </a:r>
            <a:r>
              <a:rPr lang="en-US" sz="2000" b="1" i="0" u="none" strike="noStrike" baseline="0" dirty="0">
                <a:solidFill>
                  <a:schemeClr val="tx1"/>
                </a:solidFill>
                <a:latin typeface="Times New Roman" panose="02020603050405020304" pitchFamily="18" charset="0"/>
              </a:rPr>
              <a:t> ka </a:t>
            </a:r>
            <a:r>
              <a:rPr lang="en-US" sz="2000" b="1" i="0" u="none" strike="noStrike" baseline="0" dirty="0" err="1">
                <a:solidFill>
                  <a:schemeClr val="tx1"/>
                </a:solidFill>
                <a:latin typeface="Times New Roman" panose="02020603050405020304" pitchFamily="18" charset="0"/>
              </a:rPr>
              <a:t>treguar</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të</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paktën</a:t>
            </a:r>
            <a:r>
              <a:rPr lang="en-US" sz="2000" b="1" i="0" u="none" strike="noStrike" baseline="0" dirty="0">
                <a:solidFill>
                  <a:schemeClr val="tx1"/>
                </a:solidFill>
                <a:latin typeface="Times New Roman" panose="02020603050405020304" pitchFamily="18" charset="0"/>
              </a:rPr>
              <a:t> </a:t>
            </a:r>
            <a:r>
              <a:rPr lang="en-US" sz="2000" b="1" i="0" u="sng" strike="noStrike" baseline="0" dirty="0" err="1">
                <a:solidFill>
                  <a:schemeClr val="tx1"/>
                </a:solidFill>
                <a:latin typeface="Times New Roman" panose="02020603050405020304" pitchFamily="18" charset="0"/>
              </a:rPr>
              <a:t>pakujdesi</a:t>
            </a:r>
            <a:r>
              <a:rPr lang="en-US" sz="2000" b="1" i="0" u="sng" strike="noStrike" baseline="0" dirty="0">
                <a:solidFill>
                  <a:schemeClr val="tx1"/>
                </a:solidFill>
                <a:latin typeface="Times New Roman" panose="02020603050405020304" pitchFamily="18" charset="0"/>
              </a:rPr>
              <a:t> </a:t>
            </a:r>
            <a:r>
              <a:rPr lang="en-US" sz="2000" b="1" i="0" u="sng" strike="noStrike" baseline="0" dirty="0" err="1">
                <a:solidFill>
                  <a:schemeClr val="tx1"/>
                </a:solidFill>
                <a:latin typeface="Times New Roman" panose="02020603050405020304" pitchFamily="18" charset="0"/>
              </a:rPr>
              <a:t>të</a:t>
            </a:r>
            <a:r>
              <a:rPr lang="en-US" sz="2000" b="1" i="0" u="sng" strike="noStrike" baseline="0" dirty="0">
                <a:solidFill>
                  <a:schemeClr val="tx1"/>
                </a:solidFill>
                <a:latin typeface="Times New Roman" panose="02020603050405020304" pitchFamily="18" charset="0"/>
              </a:rPr>
              <a:t> </a:t>
            </a:r>
            <a:r>
              <a:rPr lang="en-US" sz="2000" b="1" i="0" u="sng" strike="noStrike" baseline="0" dirty="0" err="1">
                <a:solidFill>
                  <a:schemeClr val="tx1"/>
                </a:solidFill>
                <a:latin typeface="Times New Roman" panose="02020603050405020304" pitchFamily="18" charset="0"/>
              </a:rPr>
              <a:t>rëndë</a:t>
            </a:r>
            <a:r>
              <a:rPr lang="en-US" sz="2000" b="1" i="0" u="none" strike="noStrike" baseline="0" dirty="0">
                <a:solidFill>
                  <a:schemeClr val="tx1"/>
                </a:solidFill>
                <a:latin typeface="Times New Roman" panose="02020603050405020304" pitchFamily="18" charset="0"/>
              </a:rPr>
              <a:t>.  (N. 159 I L. 96/2016 ne </a:t>
            </a:r>
            <a:r>
              <a:rPr lang="en-US" sz="2000" b="1" i="0" u="none" strike="noStrike" baseline="0" dirty="0" err="1">
                <a:solidFill>
                  <a:schemeClr val="tx1"/>
                </a:solidFill>
                <a:latin typeface="Times New Roman" panose="02020603050405020304" pitchFamily="18" charset="0"/>
              </a:rPr>
              <a:t>raport</a:t>
            </a:r>
            <a:r>
              <a:rPr lang="en-US" sz="2000" b="1" i="0" u="none" strike="noStrike" baseline="0" dirty="0">
                <a:solidFill>
                  <a:schemeClr val="tx1"/>
                </a:solidFill>
                <a:latin typeface="Times New Roman" panose="02020603050405020304" pitchFamily="18" charset="0"/>
              </a:rPr>
              <a:t> me n.101 p. 1 </a:t>
            </a:r>
            <a:r>
              <a:rPr lang="en-US" sz="2000" b="1" i="0" u="none" strike="noStrike" baseline="0" dirty="0" err="1">
                <a:solidFill>
                  <a:schemeClr val="tx1"/>
                </a:solidFill>
                <a:latin typeface="Times New Roman" panose="02020603050405020304" pitchFamily="18" charset="0"/>
              </a:rPr>
              <a:t>g”b</a:t>
            </a:r>
            <a:r>
              <a:rPr lang="en-US" sz="2000" b="1" i="0" u="none" strike="noStrike" baseline="0" dirty="0">
                <a:solidFill>
                  <a:schemeClr val="tx1"/>
                </a:solidFill>
                <a:latin typeface="Times New Roman" panose="02020603050405020304" pitchFamily="18" charset="0"/>
              </a:rPr>
              <a:t>” </a:t>
            </a:r>
            <a:r>
              <a:rPr lang="en-US" sz="2000" b="1" i="0" u="none" strike="noStrike" baseline="0" dirty="0" err="1">
                <a:solidFill>
                  <a:schemeClr val="tx1"/>
                </a:solidFill>
                <a:latin typeface="Times New Roman" panose="02020603050405020304" pitchFamily="18" charset="0"/>
              </a:rPr>
              <a:t>dhe</a:t>
            </a:r>
            <a:r>
              <a:rPr lang="en-US" sz="2000" b="1" i="0" u="none" strike="noStrike" baseline="0" dirty="0">
                <a:solidFill>
                  <a:schemeClr val="tx1"/>
                </a:solidFill>
                <a:latin typeface="Times New Roman" panose="02020603050405020304" pitchFamily="18" charset="0"/>
              </a:rPr>
              <a:t> 102 p. 2 L. 96/2016)</a:t>
            </a:r>
          </a:p>
          <a:p>
            <a:pPr marL="36900" indent="0">
              <a:buNone/>
            </a:pPr>
            <a:r>
              <a:rPr lang="en-US" sz="2000" b="0" i="0" u="none" strike="noStrike" baseline="0" dirty="0" err="1">
                <a:solidFill>
                  <a:schemeClr val="tx1"/>
                </a:solidFill>
                <a:latin typeface="Times New Roman" panose="02020603050405020304" pitchFamily="18" charset="0"/>
              </a:rPr>
              <a:t>Sipas</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parashikimeve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shkronjës</a:t>
            </a:r>
            <a:r>
              <a:rPr lang="en-US" sz="2000" b="0" i="0" u="none" strike="noStrike" baseline="0" dirty="0">
                <a:solidFill>
                  <a:schemeClr val="tx1"/>
                </a:solidFill>
                <a:latin typeface="Times New Roman" panose="02020603050405020304" pitchFamily="18" charset="0"/>
              </a:rPr>
              <a:t> “b”,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pikës</a:t>
            </a:r>
            <a:r>
              <a:rPr lang="en-US" sz="2000" b="0" i="0" u="none" strike="noStrike" baseline="0" dirty="0">
                <a:solidFill>
                  <a:schemeClr val="tx1"/>
                </a:solidFill>
                <a:latin typeface="Times New Roman" panose="02020603050405020304" pitchFamily="18" charset="0"/>
              </a:rPr>
              <a:t> 1,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nenit</a:t>
            </a:r>
            <a:r>
              <a:rPr lang="en-US" sz="2000" b="0" i="0" u="none" strike="noStrike" baseline="0" dirty="0">
                <a:solidFill>
                  <a:schemeClr val="tx1"/>
                </a:solidFill>
                <a:latin typeface="Times New Roman" panose="02020603050405020304" pitchFamily="18" charset="0"/>
              </a:rPr>
              <a:t> 101,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këtij</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ligji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shkeljet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disiplinore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gjatë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ushtrimit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funksionit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magjistrat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janë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veçanti</a:t>
            </a:r>
            <a:r>
              <a:rPr lang="en-US" sz="2000" b="0" i="0" u="none" strike="noStrike" baseline="0" dirty="0">
                <a:solidFill>
                  <a:schemeClr val="tx1"/>
                </a:solidFill>
                <a:latin typeface="Times New Roman" panose="02020603050405020304" pitchFamily="18" charset="0"/>
              </a:rPr>
              <a:t>, por pa u </a:t>
            </a:r>
            <a:r>
              <a:rPr lang="en-US" sz="2000" b="0" i="0" u="none" strike="noStrike" baseline="0" dirty="0" err="1">
                <a:solidFill>
                  <a:schemeClr val="tx1"/>
                </a:solidFill>
                <a:latin typeface="Times New Roman" panose="02020603050405020304" pitchFamily="18" charset="0"/>
              </a:rPr>
              <a:t>kufizuar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to, </a:t>
            </a:r>
            <a:r>
              <a:rPr lang="en-US" sz="2000" b="0" i="0" u="none" strike="noStrike" baseline="0" dirty="0" err="1">
                <a:solidFill>
                  <a:schemeClr val="tx1"/>
                </a:solidFill>
                <a:latin typeface="Times New Roman" panose="02020603050405020304" pitchFamily="18" charset="0"/>
              </a:rPr>
              <a:t>veprimet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mosveprimet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ose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sjellja</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magjistratit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poshtë</a:t>
            </a:r>
            <a:r>
              <a:rPr lang="en-US" sz="2000" b="0" i="0" u="none" strike="noStrike" baseline="0" dirty="0">
                <a:solidFill>
                  <a:schemeClr val="tx1"/>
                </a:solidFill>
                <a:latin typeface="Times New Roman" panose="02020603050405020304" pitchFamily="18" charset="0"/>
              </a:rPr>
              <a:t>: </a:t>
            </a:r>
          </a:p>
          <a:p>
            <a:r>
              <a:rPr lang="en-US" sz="2000" b="0" i="0" u="none" strike="noStrike" baseline="0" dirty="0" err="1">
                <a:solidFill>
                  <a:schemeClr val="tx1"/>
                </a:solidFill>
                <a:latin typeface="Times New Roman" panose="02020603050405020304" pitchFamily="18" charset="0"/>
              </a:rPr>
              <a:t>mosrespektimi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rëndë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ose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përsëritur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legjislacionit</a:t>
            </a:r>
            <a:r>
              <a:rPr lang="en-US" sz="2000" b="0" i="0" u="none" strike="noStrike" baseline="0" dirty="0">
                <a:solidFill>
                  <a:schemeClr val="tx1"/>
                </a:solidFill>
                <a:latin typeface="Times New Roman" panose="02020603050405020304" pitchFamily="18" charset="0"/>
              </a:rPr>
              <a:t> procedural </a:t>
            </a:r>
            <a:r>
              <a:rPr lang="en-US" sz="2000" b="0" i="0" u="none" strike="noStrike" baseline="0" dirty="0" err="1">
                <a:solidFill>
                  <a:schemeClr val="tx1"/>
                </a:solidFill>
                <a:latin typeface="Times New Roman" panose="02020603050405020304" pitchFamily="18" charset="0"/>
              </a:rPr>
              <a:t>dhe</a:t>
            </a:r>
            <a:r>
              <a:rPr lang="en-US" sz="2000" b="0" i="0" u="none" strike="noStrike" baseline="0" dirty="0">
                <a:solidFill>
                  <a:schemeClr val="tx1"/>
                </a:solidFill>
                <a:latin typeface="Times New Roman" panose="02020603050405020304" pitchFamily="18" charset="0"/>
              </a:rPr>
              <a:t> material </a:t>
            </a:r>
            <a:r>
              <a:rPr lang="en-US" sz="2000" b="0" i="0" u="none" strike="noStrike" baseline="0" dirty="0" err="1">
                <a:solidFill>
                  <a:schemeClr val="tx1"/>
                </a:solidFill>
                <a:latin typeface="Times New Roman" panose="02020603050405020304" pitchFamily="18" charset="0"/>
              </a:rPr>
              <a:t>ose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zbatimi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gabuar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legjislacionit</a:t>
            </a:r>
            <a:r>
              <a:rPr lang="en-US" sz="2000" b="0" i="0" u="none" strike="noStrike" baseline="0" dirty="0">
                <a:solidFill>
                  <a:schemeClr val="tx1"/>
                </a:solidFill>
                <a:latin typeface="Times New Roman" panose="02020603050405020304" pitchFamily="18" charset="0"/>
              </a:rPr>
              <a:t> procedural </a:t>
            </a:r>
            <a:r>
              <a:rPr lang="en-US" sz="2000" b="0" i="0" u="none" strike="noStrike" baseline="0" dirty="0" err="1">
                <a:solidFill>
                  <a:schemeClr val="tx1"/>
                </a:solidFill>
                <a:latin typeface="Times New Roman" panose="02020603050405020304" pitchFamily="18" charset="0"/>
              </a:rPr>
              <a:t>dhe</a:t>
            </a:r>
            <a:r>
              <a:rPr lang="en-US" sz="2000" b="0" i="0" u="none" strike="noStrike" baseline="0" dirty="0">
                <a:solidFill>
                  <a:schemeClr val="tx1"/>
                </a:solidFill>
                <a:latin typeface="Times New Roman" panose="02020603050405020304" pitchFamily="18" charset="0"/>
              </a:rPr>
              <a:t> material, </a:t>
            </a:r>
            <a:r>
              <a:rPr lang="en-US" sz="2000" b="0" i="0" u="none" strike="noStrike" baseline="0" dirty="0" err="1">
                <a:solidFill>
                  <a:schemeClr val="tx1"/>
                </a:solidFill>
                <a:latin typeface="Times New Roman" panose="02020603050405020304" pitchFamily="18" charset="0"/>
              </a:rPr>
              <a:t>kur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konstatohet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nga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një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gjykatë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më</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lartë</a:t>
            </a:r>
            <a:r>
              <a:rPr lang="en-US" sz="2000" b="0" i="0" u="none" strike="noStrike" baseline="0" dirty="0">
                <a:solidFill>
                  <a:schemeClr val="tx1"/>
                </a:solidFill>
                <a:latin typeface="Times New Roman" panose="02020603050405020304" pitchFamily="18" charset="0"/>
              </a:rPr>
              <a:t>; </a:t>
            </a:r>
          </a:p>
          <a:p>
            <a:r>
              <a:rPr lang="en-US" sz="2000" b="0" i="0" u="none" strike="noStrike" baseline="0" dirty="0" err="1">
                <a:solidFill>
                  <a:schemeClr val="tx1"/>
                </a:solidFill>
                <a:latin typeface="Times New Roman" panose="02020603050405020304" pitchFamily="18" charset="0"/>
              </a:rPr>
              <a:t>parashtrimi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shtrembëruar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fakteve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dhe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rrethanave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mënyrë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dukshme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aktet</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nxjerra</a:t>
            </a:r>
            <a:r>
              <a:rPr lang="en-US" sz="2000" b="0" i="0" u="none" strike="noStrike" baseline="0" dirty="0">
                <a:solidFill>
                  <a:schemeClr val="tx1"/>
                </a:solidFill>
                <a:latin typeface="Times New Roman" panose="02020603050405020304" pitchFamily="18" charset="0"/>
              </a:rPr>
              <a:t>; </a:t>
            </a:r>
          </a:p>
          <a:p>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nxjerrja</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akteve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paarsyetuara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ose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që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përmbajnë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pjesën</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arsyetuese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vetëm</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përfundime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mbi</a:t>
            </a:r>
            <a:r>
              <a:rPr lang="en-US" sz="2000" b="0" i="0" u="none" strike="noStrike" baseline="0" dirty="0">
                <a:solidFill>
                  <a:schemeClr val="tx1"/>
                </a:solidFill>
                <a:latin typeface="Times New Roman" panose="02020603050405020304" pitchFamily="18" charset="0"/>
              </a:rPr>
              <a:t> ligjin e </a:t>
            </a:r>
            <a:r>
              <a:rPr lang="en-US" sz="2000" b="0" i="0" u="none" strike="noStrike" baseline="0" dirty="0" err="1">
                <a:solidFill>
                  <a:schemeClr val="tx1"/>
                </a:solidFill>
                <a:latin typeface="Times New Roman" panose="02020603050405020304" pitchFamily="18" charset="0"/>
              </a:rPr>
              <a:t>zbatueshëm</a:t>
            </a:r>
            <a:r>
              <a:rPr lang="en-US" sz="2000" b="0" i="0" u="none" strike="noStrike" baseline="0" dirty="0">
                <a:solidFill>
                  <a:schemeClr val="tx1"/>
                </a:solidFill>
                <a:latin typeface="Times New Roman" panose="02020603050405020304" pitchFamily="18" charset="0"/>
              </a:rPr>
              <a:t> pa </a:t>
            </a:r>
            <a:r>
              <a:rPr lang="en-US" sz="2000" b="0" i="0" u="none" strike="noStrike" baseline="0" dirty="0" err="1">
                <a:solidFill>
                  <a:schemeClr val="tx1"/>
                </a:solidFill>
                <a:latin typeface="Times New Roman" panose="02020603050405020304" pitchFamily="18" charset="0"/>
              </a:rPr>
              <a:t>parashtruar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rrethanat</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faktit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gjitha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ato</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raste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kur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ligji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kërkon</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nxjerrjen</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aktit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formën</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arsyetuar</a:t>
            </a:r>
            <a:r>
              <a:rPr lang="en-US" sz="2000" b="0" i="0" u="none" strike="noStrike" baseline="0" dirty="0">
                <a:solidFill>
                  <a:schemeClr val="tx1"/>
                </a:solidFill>
                <a:latin typeface="Times New Roman" panose="02020603050405020304" pitchFamily="18" charset="0"/>
              </a:rPr>
              <a:t>;</a:t>
            </a:r>
          </a:p>
          <a:p>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nxjerrja</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akteve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ku</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pjesa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përshkruese</a:t>
            </a:r>
            <a:r>
              <a:rPr lang="en-US" sz="2000" b="0" i="0" u="none" strike="noStrike" baseline="0" dirty="0">
                <a:solidFill>
                  <a:schemeClr val="tx1"/>
                </a:solidFill>
                <a:latin typeface="Times New Roman" panose="02020603050405020304" pitchFamily="18" charset="0"/>
              </a:rPr>
              <a:t> - </a:t>
            </a:r>
            <a:r>
              <a:rPr lang="en-US" sz="2000" b="0" i="0" u="none" strike="noStrike" baseline="0" dirty="0" err="1">
                <a:solidFill>
                  <a:schemeClr val="tx1"/>
                </a:solidFill>
                <a:latin typeface="Times New Roman" panose="02020603050405020304" pitchFamily="18" charset="0"/>
              </a:rPr>
              <a:t>arsyetuese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parashtron</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rrethana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që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janë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haptazi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kundërshtim</a:t>
            </a:r>
            <a:r>
              <a:rPr lang="en-US" sz="2000" b="0" i="0" u="none" strike="noStrike" baseline="0" dirty="0">
                <a:solidFill>
                  <a:schemeClr val="tx1"/>
                </a:solidFill>
                <a:latin typeface="Times New Roman" panose="02020603050405020304" pitchFamily="18" charset="0"/>
              </a:rPr>
              <a:t> me </a:t>
            </a:r>
            <a:r>
              <a:rPr lang="en-US" sz="2000" b="0" i="0" u="none" strike="noStrike" baseline="0" dirty="0" err="1">
                <a:solidFill>
                  <a:schemeClr val="tx1"/>
                </a:solidFill>
                <a:latin typeface="Times New Roman" panose="02020603050405020304" pitchFamily="18" charset="0"/>
              </a:rPr>
              <a:t>pjesën</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urdhëruese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ose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që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nuk</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kanë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lidhje</a:t>
            </a:r>
            <a:r>
              <a:rPr lang="en-US" sz="2000" b="0" i="0" u="none" strike="noStrike" baseline="0" dirty="0">
                <a:solidFill>
                  <a:schemeClr val="tx1"/>
                </a:solidFill>
                <a:latin typeface="Times New Roman" panose="02020603050405020304" pitchFamily="18" charset="0"/>
              </a:rPr>
              <a:t> me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p>
          <a:p>
            <a:r>
              <a:rPr lang="en-US" sz="2000" b="0" i="0" u="none" strike="noStrike" baseline="0" dirty="0" err="1">
                <a:solidFill>
                  <a:schemeClr val="tx1"/>
                </a:solidFill>
                <a:latin typeface="Times New Roman" panose="02020603050405020304" pitchFamily="18" charset="0"/>
              </a:rPr>
              <a:t>marrja</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vendimeve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qëllimisht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paarsyetuara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rezultat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një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interesi</a:t>
            </a:r>
            <a:r>
              <a:rPr lang="en-US" sz="2000" b="0" i="0" u="none" strike="noStrike" baseline="0" dirty="0">
                <a:solidFill>
                  <a:schemeClr val="tx1"/>
                </a:solidFill>
                <a:latin typeface="Times New Roman" panose="02020603050405020304" pitchFamily="18" charset="0"/>
              </a:rPr>
              <a:t> personal </a:t>
            </a:r>
            <a:r>
              <a:rPr lang="en-US" sz="2000" b="0" i="0" u="none" strike="noStrike" baseline="0" dirty="0" err="1">
                <a:solidFill>
                  <a:schemeClr val="tx1"/>
                </a:solidFill>
                <a:latin typeface="Times New Roman" panose="02020603050405020304" pitchFamily="18" charset="0"/>
              </a:rPr>
              <a:t>ose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keqdashjes</a:t>
            </a:r>
            <a:r>
              <a:rPr lang="en-US" sz="2000" b="0" i="0" u="none" strike="noStrike" baseline="0" dirty="0">
                <a:solidFill>
                  <a:schemeClr val="tx1"/>
                </a:solidFill>
                <a:latin typeface="Times New Roman" panose="02020603050405020304" pitchFamily="18" charset="0"/>
              </a:rPr>
              <a:t>; </a:t>
            </a:r>
          </a:p>
          <a:p>
            <a:r>
              <a:rPr lang="en-US" sz="2000" b="0" i="0" u="none" strike="noStrike" baseline="0" dirty="0" err="1">
                <a:solidFill>
                  <a:schemeClr val="tx1"/>
                </a:solidFill>
                <a:latin typeface="Times New Roman" panose="02020603050405020304" pitchFamily="18" charset="0"/>
              </a:rPr>
              <a:t>shkelja</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përsëritur</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ose</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rëndë</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rregullave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solemnitetit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rregullave</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sjelljes</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marrëdhëniet</a:t>
            </a:r>
            <a:r>
              <a:rPr lang="en-US" sz="2000" b="0" i="0" u="none" strike="noStrike" baseline="0" dirty="0">
                <a:solidFill>
                  <a:schemeClr val="tx1"/>
                </a:solidFill>
                <a:latin typeface="Times New Roman" panose="02020603050405020304" pitchFamily="18" charset="0"/>
              </a:rPr>
              <a:t> me </a:t>
            </a:r>
            <a:r>
              <a:rPr lang="en-US" sz="2000" b="0" i="0" u="none" strike="noStrike" baseline="0" dirty="0" err="1">
                <a:solidFill>
                  <a:schemeClr val="tx1"/>
                </a:solidFill>
                <a:latin typeface="Times New Roman" panose="02020603050405020304" pitchFamily="18" charset="0"/>
              </a:rPr>
              <a:t>palët</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subjektet</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tjera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të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përfshira</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në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proces</a:t>
            </a:r>
            <a:r>
              <a:rPr lang="en-US" sz="2000" b="0" i="0" u="none" strike="noStrike" baseline="0" dirty="0">
                <a:solidFill>
                  <a:schemeClr val="tx1"/>
                </a:solidFill>
                <a:latin typeface="Times New Roman" panose="02020603050405020304" pitchFamily="18" charset="0"/>
              </a:rPr>
              <a:t>, me </a:t>
            </a:r>
            <a:r>
              <a:rPr lang="en-US" sz="2000" b="0" i="0" u="none" strike="noStrike" baseline="0" dirty="0" err="1">
                <a:solidFill>
                  <a:schemeClr val="tx1"/>
                </a:solidFill>
                <a:latin typeface="Times New Roman" panose="02020603050405020304" pitchFamily="18" charset="0"/>
              </a:rPr>
              <a:t>kryetarin</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magjistratët</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tjerë</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si</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dhe</a:t>
            </a:r>
            <a:r>
              <a:rPr lang="en-US" sz="2000" b="0" i="0" u="none" strike="noStrike" baseline="0" dirty="0">
                <a:solidFill>
                  <a:schemeClr val="tx1"/>
                </a:solidFill>
                <a:latin typeface="Times New Roman" panose="02020603050405020304" pitchFamily="18" charset="0"/>
              </a:rPr>
              <a:t> me </a:t>
            </a:r>
            <a:r>
              <a:rPr lang="en-US" sz="2000" b="0" i="0" u="none" strike="noStrike" baseline="0" dirty="0" err="1">
                <a:solidFill>
                  <a:schemeClr val="tx1"/>
                </a:solidFill>
                <a:latin typeface="Times New Roman" panose="02020603050405020304" pitchFamily="18" charset="0"/>
              </a:rPr>
              <a:t>personelin</a:t>
            </a:r>
            <a:r>
              <a:rPr lang="en-US" sz="2000" b="0" i="0" u="none" strike="noStrike" baseline="0" dirty="0">
                <a:solidFill>
                  <a:schemeClr val="tx1"/>
                </a:solidFill>
                <a:latin typeface="Times New Roman" panose="02020603050405020304" pitchFamily="18" charset="0"/>
              </a:rPr>
              <a:t> e </a:t>
            </a:r>
            <a:r>
              <a:rPr lang="en-US" sz="2000" b="0" i="0" u="none" strike="noStrike" baseline="0" dirty="0" err="1">
                <a:solidFill>
                  <a:schemeClr val="tx1"/>
                </a:solidFill>
                <a:latin typeface="Times New Roman" panose="02020603050405020304" pitchFamily="18" charset="0"/>
              </a:rPr>
              <a:t>administratës</a:t>
            </a:r>
            <a:r>
              <a:rPr lang="en-US" sz="2000" b="0" i="0" u="none" strike="noStrike" baseline="0" dirty="0">
                <a:solidFill>
                  <a:schemeClr val="tx1"/>
                </a:solidFill>
                <a:latin typeface="Times New Roman" panose="02020603050405020304" pitchFamily="18" charset="0"/>
              </a:rPr>
              <a:t> </a:t>
            </a:r>
            <a:r>
              <a:rPr lang="en-US" sz="2000" b="0" i="0" u="none" strike="noStrike" baseline="0" dirty="0" err="1">
                <a:solidFill>
                  <a:schemeClr val="tx1"/>
                </a:solidFill>
                <a:latin typeface="Times New Roman" panose="02020603050405020304" pitchFamily="18" charset="0"/>
              </a:rPr>
              <a:t>gjyqësore</a:t>
            </a:r>
            <a:r>
              <a:rPr lang="en-US" sz="2000" b="0" i="0" u="none" strike="noStrike" baseline="0" dirty="0">
                <a:solidFill>
                  <a:srgbClr val="000000"/>
                </a:solidFill>
                <a:latin typeface="Times New Roman" panose="02020603050405020304" pitchFamily="18" charset="0"/>
              </a:rPr>
              <a:t>. </a:t>
            </a:r>
            <a:endParaRPr lang="en-US" b="1" dirty="0">
              <a:solidFill>
                <a:schemeClr val="tx1"/>
              </a:solidFill>
            </a:endParaRPr>
          </a:p>
        </p:txBody>
      </p:sp>
    </p:spTree>
    <p:extLst>
      <p:ext uri="{BB962C8B-B14F-4D97-AF65-F5344CB8AC3E}">
        <p14:creationId xmlns:p14="http://schemas.microsoft.com/office/powerpoint/2010/main" val="1274327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B703F0B-F076-47AB-B8C9-420B850D2503}"/>
              </a:ext>
            </a:extLst>
          </p:cNvPr>
          <p:cNvSpPr>
            <a:spLocks noGrp="1"/>
          </p:cNvSpPr>
          <p:nvPr>
            <p:ph idx="1"/>
          </p:nvPr>
        </p:nvSpPr>
        <p:spPr>
          <a:xfrm>
            <a:off x="913795" y="618979"/>
            <a:ext cx="10353762" cy="5627076"/>
          </a:xfrm>
        </p:spPr>
        <p:txBody>
          <a:bodyPr/>
          <a:lstStyle/>
          <a:p>
            <a:pPr marL="0" marR="0" indent="457200" algn="just">
              <a:spcBef>
                <a:spcPts val="0"/>
              </a:spcBef>
              <a:spcAft>
                <a:spcPts val="0"/>
              </a:spcAft>
            </a:pPr>
            <a:r>
              <a:rPr lang="sq-AL"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Në Gjykatën e Lartë është regjistruar çështja nr.11243-371-00-2019 regj. them, që iu përket palëve: paditës </a:t>
            </a: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R.D</a:t>
            </a:r>
            <a:r>
              <a:rPr lang="sq-AL"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e paditur </a:t>
            </a:r>
            <a:r>
              <a:rPr lang="en-US"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A.K </a:t>
            </a:r>
            <a:r>
              <a:rPr lang="sq-AL"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Gjyqtare e Gjykates se Rrethit Gjyqesor Korçë, me objekt: </a:t>
            </a:r>
            <a:r>
              <a:rPr lang="sq-AL" sz="20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Detyrimin e të paditurës për shpërblim dëmi në shumen 30.000 lekë.</a:t>
            </a:r>
            <a:endParaRPr lang="en-US" sz="2000" dirty="0">
              <a:solidFill>
                <a:schemeClr val="tx1"/>
              </a:solidFill>
              <a:effectLst/>
              <a:latin typeface="Book Antiqua" panose="02040602050305030304" pitchFamily="18" charset="0"/>
              <a:ea typeface="Times New Roman" panose="02020603050405020304" pitchFamily="18" charset="0"/>
              <a:cs typeface="Times New Roman" panose="02020603050405020304" pitchFamily="18" charset="0"/>
            </a:endParaRPr>
          </a:p>
          <a:p>
            <a:pPr marL="0" marR="0" indent="0" algn="just">
              <a:spcBef>
                <a:spcPts val="0"/>
              </a:spcBef>
              <a:spcAft>
                <a:spcPts val="0"/>
              </a:spcAft>
              <a:buNone/>
              <a:tabLst>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en-US" sz="2000" dirty="0">
                <a:solidFill>
                  <a:schemeClr val="tx1"/>
                </a:solidFill>
                <a:effectLst/>
                <a:latin typeface="Times New Roman" panose="02020603050405020304" pitchFamily="18" charset="0"/>
                <a:ea typeface="Times New Roman" panose="02020603050405020304" pitchFamily="18" charset="0"/>
              </a:rPr>
              <a:t>					</a:t>
            </a:r>
            <a:r>
              <a:rPr lang="en-US" sz="2000" b="1" dirty="0">
                <a:solidFill>
                  <a:schemeClr val="tx1"/>
                </a:solidFill>
                <a:effectLst/>
                <a:latin typeface="Times New Roman" panose="02020603050405020304" pitchFamily="18" charset="0"/>
                <a:ea typeface="Times New Roman" panose="02020603050405020304" pitchFamily="18" charset="0"/>
              </a:rPr>
              <a:t>VENDIM I GJL </a:t>
            </a:r>
            <a:r>
              <a:rPr lang="sq-AL" sz="2000" b="1" dirty="0">
                <a:solidFill>
                  <a:schemeClr val="tx1"/>
                </a:solidFill>
                <a:effectLst/>
                <a:latin typeface="Times New Roman" panose="02020603050405020304" pitchFamily="18" charset="0"/>
                <a:ea typeface="Times New Roman" panose="02020603050405020304" pitchFamily="18" charset="0"/>
              </a:rPr>
              <a:t>Nr. 00-2019 – 280</a:t>
            </a:r>
            <a:r>
              <a:rPr lang="en-US" sz="2000" b="1" dirty="0">
                <a:solidFill>
                  <a:schemeClr val="tx1"/>
                </a:solidFill>
                <a:effectLst/>
                <a:latin typeface="Times New Roman" panose="02020603050405020304" pitchFamily="18" charset="0"/>
                <a:ea typeface="Times New Roman" panose="02020603050405020304" pitchFamily="18" charset="0"/>
              </a:rPr>
              <a:t>, dt. 10.04.2019</a:t>
            </a:r>
            <a:r>
              <a:rPr lang="sq-AL" sz="2000" b="1" dirty="0">
                <a:solidFill>
                  <a:schemeClr val="tx1"/>
                </a:solidFill>
                <a:effectLst/>
                <a:latin typeface="Times New Roman" panose="02020603050405020304" pitchFamily="18" charset="0"/>
                <a:ea typeface="Times New Roman" panose="02020603050405020304" pitchFamily="18" charset="0"/>
              </a:rPr>
              <a:t> </a:t>
            </a:r>
            <a:endParaRPr lang="en-US" sz="2000" b="1" dirty="0">
              <a:solidFill>
                <a:schemeClr val="tx1"/>
              </a:solidFill>
              <a:effectLst/>
              <a:latin typeface="Times New Roman" panose="02020603050405020304" pitchFamily="18" charset="0"/>
              <a:ea typeface="Times New Roman" panose="02020603050405020304" pitchFamily="18" charset="0"/>
            </a:endParaRPr>
          </a:p>
          <a:p>
            <a:pPr marL="0" marR="0" indent="457200" algn="just">
              <a:spcBef>
                <a:spcPts val="0"/>
              </a:spcBef>
              <a:spcAft>
                <a:spcPts val="0"/>
              </a:spcAft>
              <a:tabLst>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endParaRPr lang="en-US" dirty="0">
              <a:effectLst/>
              <a:latin typeface="Times New Roman" panose="02020603050405020304" pitchFamily="18" charset="0"/>
              <a:ea typeface="Times New Roman" panose="02020603050405020304" pitchFamily="18" charset="0"/>
            </a:endParaRPr>
          </a:p>
          <a:p>
            <a:pPr marL="0" marR="0" indent="457200" algn="just">
              <a:spcBef>
                <a:spcPts val="0"/>
              </a:spcBef>
              <a:spcAft>
                <a:spcPts val="0"/>
              </a:spcAft>
              <a:tabLst>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2000" b="1" dirty="0">
                <a:effectLst/>
                <a:latin typeface="Times New Roman" panose="02020603050405020304" pitchFamily="18" charset="0"/>
                <a:ea typeface="Times New Roman" panose="02020603050405020304" pitchFamily="18" charset="0"/>
              </a:rPr>
              <a:t>Paditësi në padi ka pretenduar se me vendimin nr. 280, datë 24.04.2017 të Gjykatës së Rrethit Gjyqësor Fier është vendosur deklarimi fajtor i paditësit për veprën penale të të fallsifikimit të dokumentave më shumë se një herë dhe dënimin e paditëses me 9 muaj burgim. Sipas paditësit, Gjykata e Apelit Vlorë me vendimin nr. 480, datë 20.06.2017 ka vendosur prishjen e vendimit të gjykatës së shkallës së parë dhe pushimin e çështjes penale. </a:t>
            </a:r>
            <a:endParaRPr lang="en-US" sz="2000" b="1" dirty="0">
              <a:effectLst/>
              <a:latin typeface="Times New Roman" panose="02020603050405020304" pitchFamily="18" charset="0"/>
              <a:ea typeface="Times New Roman" panose="02020603050405020304" pitchFamily="18" charset="0"/>
            </a:endParaRPr>
          </a:p>
          <a:p>
            <a:pPr marL="0" marR="0" indent="457200" algn="just">
              <a:spcBef>
                <a:spcPts val="0"/>
              </a:spcBef>
              <a:spcAft>
                <a:spcPts val="0"/>
              </a:spcAft>
              <a:tabLst>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Lst>
            </a:pPr>
            <a:r>
              <a:rPr lang="sq-AL" sz="2000" b="1" dirty="0">
                <a:effectLst/>
                <a:latin typeface="Times New Roman" panose="02020603050405020304" pitchFamily="18" charset="0"/>
                <a:ea typeface="Times New Roman" panose="02020603050405020304" pitchFamily="18" charset="0"/>
              </a:rPr>
              <a:t> Sa më sipër, paditësja duke pretenduar se ndaj saj është zhvilluar një procedim penal i paligjshëm dhe i parregullt, i është drejtuar gjykatës me padi dhe ka kërkuar shpërblimin e dëmit pasuror dhe jo pasuror. Si palë të paditura në padi janë thirrur prokurori i çështjes si dhe gjyqtari pranë kësaj gjykate që ka gjykuar çështjen në shkallë të parë.</a:t>
            </a:r>
            <a:endParaRPr lang="en-US" sz="2000" b="1" dirty="0">
              <a:effectLst/>
              <a:latin typeface="Times New Roman" panose="02020603050405020304" pitchFamily="18" charset="0"/>
              <a:ea typeface="Times New Roman" panose="02020603050405020304" pitchFamily="18" charset="0"/>
            </a:endParaRPr>
          </a:p>
          <a:p>
            <a:pPr marL="0" marR="0" indent="0" algn="just">
              <a:spcBef>
                <a:spcPts val="0"/>
              </a:spcBef>
              <a:spcAft>
                <a:spcPts val="0"/>
              </a:spcAft>
              <a:buNone/>
            </a:pPr>
            <a:r>
              <a:rPr lang="en-US" sz="2000" b="1" spc="-15" dirty="0">
                <a:effectLst/>
                <a:latin typeface="Times New Roman" panose="02020603050405020304" pitchFamily="18" charset="0"/>
                <a:ea typeface="Times New Roman" panose="02020603050405020304" pitchFamily="18" charset="0"/>
              </a:rPr>
              <a:t>									VENDIM GJL n</a:t>
            </a:r>
            <a:r>
              <a:rPr lang="sq-AL" sz="2000" b="1" spc="-15" dirty="0">
                <a:effectLst/>
                <a:latin typeface="Times New Roman" panose="02020603050405020304" pitchFamily="18" charset="0"/>
                <a:ea typeface="Times New Roman" panose="02020603050405020304" pitchFamily="18" charset="0"/>
              </a:rPr>
              <a:t>r. 00-2019-225 i </a:t>
            </a:r>
            <a:r>
              <a:rPr lang="en-US" sz="2000" b="1" spc="-15" dirty="0">
                <a:effectLst/>
                <a:latin typeface="Times New Roman" panose="02020603050405020304" pitchFamily="18" charset="0"/>
                <a:ea typeface="Times New Roman" panose="02020603050405020304" pitchFamily="18" charset="0"/>
              </a:rPr>
              <a:t>dt. 23.04.2019</a:t>
            </a:r>
            <a:endParaRPr lang="en-US" sz="2000" b="1"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448874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234DFB-9D92-448D-9078-16C44A35F481}"/>
              </a:ext>
            </a:extLst>
          </p:cNvPr>
          <p:cNvSpPr>
            <a:spLocks noGrp="1"/>
          </p:cNvSpPr>
          <p:nvPr>
            <p:ph type="title"/>
          </p:nvPr>
        </p:nvSpPr>
        <p:spPr/>
        <p:txBody>
          <a:bodyPr/>
          <a:lstStyle/>
          <a:p>
            <a:r>
              <a:rPr lang="en-US" dirty="0"/>
              <a:t>PERGJEGJESIA PENALE E PROKURORIT</a:t>
            </a:r>
          </a:p>
        </p:txBody>
      </p:sp>
      <p:sp>
        <p:nvSpPr>
          <p:cNvPr id="3" name="Content Placeholder 2">
            <a:extLst>
              <a:ext uri="{FF2B5EF4-FFF2-40B4-BE49-F238E27FC236}">
                <a16:creationId xmlns:a16="http://schemas.microsoft.com/office/drawing/2014/main" xmlns="" id="{737ACC5B-EA93-4356-9C9F-1B46F56D6F91}"/>
              </a:ext>
            </a:extLst>
          </p:cNvPr>
          <p:cNvSpPr>
            <a:spLocks noGrp="1"/>
          </p:cNvSpPr>
          <p:nvPr>
            <p:ph idx="1"/>
          </p:nvPr>
        </p:nvSpPr>
        <p:spPr/>
        <p:txBody>
          <a:bodyPr/>
          <a:lstStyle/>
          <a:p>
            <a:r>
              <a:rPr lang="en-US" b="1" dirty="0"/>
              <a:t>Neni 248 “</a:t>
            </a:r>
            <a:r>
              <a:rPr lang="en-US" b="1" dirty="0" err="1"/>
              <a:t>Shperdorimi</a:t>
            </a:r>
            <a:r>
              <a:rPr lang="en-US" b="1" dirty="0"/>
              <a:t> </a:t>
            </a:r>
            <a:r>
              <a:rPr lang="en-US" b="1" dirty="0" err="1"/>
              <a:t>i</a:t>
            </a:r>
            <a:r>
              <a:rPr lang="en-US" b="1" dirty="0"/>
              <a:t> </a:t>
            </a:r>
            <a:r>
              <a:rPr lang="en-US" b="1" dirty="0" err="1"/>
              <a:t>detyres</a:t>
            </a:r>
            <a:r>
              <a:rPr lang="en-US" b="1" dirty="0"/>
              <a:t>”</a:t>
            </a:r>
          </a:p>
          <a:p>
            <a:r>
              <a:rPr lang="en-US" b="1" dirty="0"/>
              <a:t>Neni 313/a</a:t>
            </a:r>
            <a:r>
              <a:rPr lang="en-US" dirty="0"/>
              <a:t> “Zhdukja </a:t>
            </a:r>
            <a:r>
              <a:rPr lang="en-US" dirty="0" err="1"/>
              <a:t>ose</a:t>
            </a:r>
            <a:r>
              <a:rPr lang="en-US" dirty="0"/>
              <a:t> </a:t>
            </a:r>
            <a:r>
              <a:rPr lang="en-US" dirty="0" err="1"/>
              <a:t>humbja</a:t>
            </a:r>
            <a:r>
              <a:rPr lang="en-US" dirty="0"/>
              <a:t> e </a:t>
            </a:r>
            <a:r>
              <a:rPr lang="en-US" dirty="0" err="1"/>
              <a:t>fashikullit</a:t>
            </a:r>
            <a:r>
              <a:rPr lang="en-US" dirty="0"/>
              <a:t>”</a:t>
            </a:r>
          </a:p>
          <a:p>
            <a:pPr algn="l"/>
            <a:r>
              <a:rPr lang="en-US" sz="2000" b="1" i="0" u="none" strike="noStrike" baseline="0" dirty="0">
                <a:latin typeface="Garamond" panose="02020404030301010803" pitchFamily="18" charset="0"/>
              </a:rPr>
              <a:t>Neni 313/b</a:t>
            </a:r>
            <a:r>
              <a:rPr lang="en-US" sz="2000" b="0" i="0" u="none" strike="noStrike" baseline="0" dirty="0">
                <a:latin typeface="Garamond" panose="02020404030301010803" pitchFamily="18" charset="0"/>
              </a:rPr>
              <a:t> “</a:t>
            </a:r>
            <a:r>
              <a:rPr lang="en-US" sz="2000" b="1" i="0" u="none" strike="noStrike" baseline="0" dirty="0" err="1">
                <a:latin typeface="Garamond-Bold"/>
              </a:rPr>
              <a:t>Ndalimi</a:t>
            </a:r>
            <a:r>
              <a:rPr lang="en-US" sz="2000" b="1" i="0" u="none" strike="noStrike" baseline="0" dirty="0">
                <a:latin typeface="Garamond-Bold"/>
              </a:rPr>
              <a:t> </a:t>
            </a:r>
            <a:r>
              <a:rPr lang="en-US" sz="2000" b="1" i="0" u="none" strike="noStrike" baseline="0" dirty="0" err="1">
                <a:latin typeface="Garamond-Bold"/>
              </a:rPr>
              <a:t>i</a:t>
            </a:r>
            <a:r>
              <a:rPr lang="en-US" sz="2000" b="1" i="0" u="none" strike="noStrike" baseline="0" dirty="0">
                <a:latin typeface="Garamond-Bold"/>
              </a:rPr>
              <a:t> </a:t>
            </a:r>
            <a:r>
              <a:rPr lang="en-US" sz="2000" b="1" i="0" u="none" strike="noStrike" baseline="0" dirty="0" err="1">
                <a:latin typeface="Garamond-Bold"/>
              </a:rPr>
              <a:t>dhënies</a:t>
            </a:r>
            <a:r>
              <a:rPr lang="en-US" sz="2000" b="1" i="0" u="none" strike="noStrike" baseline="0" dirty="0">
                <a:latin typeface="Garamond-Bold"/>
              </a:rPr>
              <a:t> </a:t>
            </a:r>
            <a:r>
              <a:rPr lang="en-US" sz="2000" b="1" i="0" u="none" strike="noStrike" baseline="0" dirty="0" err="1">
                <a:latin typeface="Garamond-Bold"/>
              </a:rPr>
              <a:t>dhe</a:t>
            </a:r>
            <a:r>
              <a:rPr lang="en-US" sz="2000" b="1" i="0" u="none" strike="noStrike" baseline="0" dirty="0">
                <a:latin typeface="Garamond-Bold"/>
              </a:rPr>
              <a:t> </a:t>
            </a:r>
            <a:r>
              <a:rPr lang="en-US" sz="2000" b="1" i="0" u="none" strike="noStrike" baseline="0" dirty="0" err="1">
                <a:latin typeface="Garamond-Bold"/>
              </a:rPr>
              <a:t>i</a:t>
            </a:r>
            <a:r>
              <a:rPr lang="en-US" sz="2000" b="1" i="0" u="none" strike="noStrike" baseline="0" dirty="0">
                <a:latin typeface="Garamond-Bold"/>
              </a:rPr>
              <a:t> </a:t>
            </a:r>
            <a:r>
              <a:rPr lang="en-US" sz="2000" b="1" i="0" u="none" strike="noStrike" baseline="0" dirty="0" err="1">
                <a:latin typeface="Garamond-Bold"/>
              </a:rPr>
              <a:t>shpalljes</a:t>
            </a:r>
            <a:r>
              <a:rPr lang="en-US" sz="2000" b="1" i="0" u="none" strike="noStrike" baseline="0" dirty="0">
                <a:latin typeface="Garamond-Bold"/>
              </a:rPr>
              <a:t> </a:t>
            </a:r>
            <a:r>
              <a:rPr lang="en-US" sz="2000" b="1" i="0" u="none" strike="noStrike" baseline="0" dirty="0" err="1">
                <a:latin typeface="Garamond-Bold"/>
              </a:rPr>
              <a:t>së</a:t>
            </a:r>
            <a:r>
              <a:rPr lang="en-US" sz="2000" b="1" i="0" u="none" strike="noStrike" baseline="0" dirty="0">
                <a:latin typeface="Garamond-Bold"/>
              </a:rPr>
              <a:t> </a:t>
            </a:r>
            <a:r>
              <a:rPr lang="en-US" sz="2000" b="1" i="0" u="none" strike="noStrike" baseline="0" dirty="0" err="1">
                <a:latin typeface="Garamond-Bold"/>
              </a:rPr>
              <a:t>të</a:t>
            </a:r>
            <a:r>
              <a:rPr lang="en-US" sz="2000" b="1" i="0" u="none" strike="noStrike" baseline="0" dirty="0">
                <a:latin typeface="Garamond-Bold"/>
              </a:rPr>
              <a:t> </a:t>
            </a:r>
            <a:r>
              <a:rPr lang="en-US" sz="2000" b="1" i="0" u="none" strike="noStrike" baseline="0" dirty="0" err="1">
                <a:latin typeface="Garamond-Bold"/>
              </a:rPr>
              <a:t>dhënave</a:t>
            </a:r>
            <a:r>
              <a:rPr lang="en-US" sz="2000" b="1" i="0" u="none" strike="noStrike" baseline="0" dirty="0">
                <a:latin typeface="Garamond-Bold"/>
              </a:rPr>
              <a:t> </a:t>
            </a:r>
            <a:r>
              <a:rPr lang="en-US" sz="2000" b="1" i="0" u="none" strike="noStrike" baseline="0" dirty="0" err="1">
                <a:latin typeface="Garamond-Bold"/>
              </a:rPr>
              <a:t>në</a:t>
            </a:r>
            <a:r>
              <a:rPr lang="en-US" sz="2000" b="1" i="0" u="none" strike="noStrike" baseline="0" dirty="0">
                <a:latin typeface="Garamond-Bold"/>
              </a:rPr>
              <a:t> </a:t>
            </a:r>
            <a:r>
              <a:rPr lang="en-US" sz="2000" b="1" i="0" u="none" strike="noStrike" baseline="0" dirty="0" err="1">
                <a:latin typeface="Garamond-Bold"/>
              </a:rPr>
              <a:t>kundërshtim</a:t>
            </a:r>
            <a:r>
              <a:rPr lang="en-US" sz="2000" b="1" i="0" u="none" strike="noStrike" baseline="0" dirty="0">
                <a:latin typeface="Garamond-Bold"/>
              </a:rPr>
              <a:t> me ligjin”</a:t>
            </a:r>
          </a:p>
          <a:p>
            <a:pPr algn="l"/>
            <a:r>
              <a:rPr lang="en-US" sz="2000" b="1" i="0" u="none" strike="noStrike" baseline="0" dirty="0">
                <a:latin typeface="Garamond" panose="02020404030301010803" pitchFamily="18" charset="0"/>
              </a:rPr>
              <a:t>Neni 314 “Per</a:t>
            </a:r>
            <a:r>
              <a:rPr lang="nb-NO" sz="2000" b="1" i="0" u="none" strike="noStrike" baseline="0" dirty="0">
                <a:latin typeface="Garamond-Bold"/>
              </a:rPr>
              <a:t>dorimi i dhunës gjatë hetimeve»</a:t>
            </a:r>
          </a:p>
          <a:p>
            <a:pPr algn="l"/>
            <a:r>
              <a:rPr lang="en-US" sz="2000" b="0" i="0" u="none" strike="noStrike" baseline="0" dirty="0">
                <a:latin typeface="Garamond" panose="02020404030301010803" pitchFamily="18" charset="0"/>
              </a:rPr>
              <a:t>Neni 319/ç “</a:t>
            </a:r>
            <a:r>
              <a:rPr lang="en-US" sz="2000" b="1" i="0" u="none" strike="noStrike" baseline="0" dirty="0" err="1">
                <a:latin typeface="Garamond-Bold"/>
              </a:rPr>
              <a:t>Korrupsioni</a:t>
            </a:r>
            <a:r>
              <a:rPr lang="en-US" sz="2000" b="1" i="0" u="none" strike="noStrike" baseline="0" dirty="0">
                <a:latin typeface="Garamond-Bold"/>
              </a:rPr>
              <a:t> </a:t>
            </a:r>
            <a:r>
              <a:rPr lang="en-US" sz="2000" b="1" i="0" u="none" strike="noStrike" baseline="0" dirty="0" err="1">
                <a:latin typeface="Garamond-Bold"/>
              </a:rPr>
              <a:t>pasiv</a:t>
            </a:r>
            <a:r>
              <a:rPr lang="en-US" sz="2000" b="1" i="0" u="none" strike="noStrike" baseline="0" dirty="0">
                <a:latin typeface="Garamond-Bold"/>
              </a:rPr>
              <a:t> </a:t>
            </a:r>
            <a:r>
              <a:rPr lang="en-US" sz="2000" b="1" i="0" u="none" strike="noStrike" baseline="0" dirty="0" err="1">
                <a:latin typeface="Garamond-Bold"/>
              </a:rPr>
              <a:t>i</a:t>
            </a:r>
            <a:r>
              <a:rPr lang="en-US" sz="2000" b="1" i="0" u="none" strike="noStrike" baseline="0" dirty="0">
                <a:latin typeface="Garamond-Bold"/>
              </a:rPr>
              <a:t> </a:t>
            </a:r>
            <a:r>
              <a:rPr lang="en-US" sz="2000" b="1" i="0" u="none" strike="noStrike" baseline="0" dirty="0" err="1">
                <a:latin typeface="Garamond-Bold"/>
              </a:rPr>
              <a:t>gjyqtarëve</a:t>
            </a:r>
            <a:r>
              <a:rPr lang="en-US" sz="2000" b="1" i="0" u="none" strike="noStrike" baseline="0" dirty="0">
                <a:latin typeface="Garamond-Bold"/>
              </a:rPr>
              <a:t>, </a:t>
            </a:r>
            <a:r>
              <a:rPr lang="en-US" sz="2000" b="1" i="0" u="none" strike="noStrike" baseline="0" dirty="0" err="1">
                <a:latin typeface="Garamond-Bold"/>
              </a:rPr>
              <a:t>prokurorëve</a:t>
            </a:r>
            <a:r>
              <a:rPr lang="en-US" sz="2000" b="1" i="0" u="none" strike="noStrike" baseline="0" dirty="0">
                <a:latin typeface="Garamond-Bold"/>
              </a:rPr>
              <a:t> </a:t>
            </a:r>
            <a:r>
              <a:rPr lang="en-US" sz="2000" b="1" i="0" u="none" strike="noStrike" baseline="0" dirty="0" err="1">
                <a:latin typeface="Garamond-Bold"/>
              </a:rPr>
              <a:t>dhe</a:t>
            </a:r>
            <a:r>
              <a:rPr lang="en-US" sz="2000" b="1" i="0" u="none" strike="noStrike" baseline="0" dirty="0">
                <a:latin typeface="Garamond-Bold"/>
              </a:rPr>
              <a:t> </a:t>
            </a:r>
            <a:r>
              <a:rPr lang="en-US" sz="2000" b="1" i="0" u="none" strike="noStrike" baseline="0" dirty="0" err="1">
                <a:latin typeface="Garamond-Bold"/>
              </a:rPr>
              <a:t>funksionarëve</a:t>
            </a:r>
            <a:r>
              <a:rPr lang="en-US" sz="2000" b="1" i="0" u="none" strike="noStrike" baseline="0" dirty="0">
                <a:latin typeface="Garamond-Bold"/>
              </a:rPr>
              <a:t> </a:t>
            </a:r>
            <a:r>
              <a:rPr lang="en-US" sz="2000" b="1" i="0" u="none" strike="noStrike" baseline="0" dirty="0" err="1">
                <a:latin typeface="Garamond-Bold"/>
              </a:rPr>
              <a:t>të</a:t>
            </a:r>
            <a:r>
              <a:rPr lang="en-US" sz="2000" b="1" i="0" u="none" strike="noStrike" baseline="0" dirty="0">
                <a:latin typeface="Garamond-Bold"/>
              </a:rPr>
              <a:t> </a:t>
            </a:r>
            <a:r>
              <a:rPr lang="en-US" sz="2000" b="1" i="0" u="none" strike="noStrike" baseline="0" dirty="0" err="1">
                <a:latin typeface="Garamond-Bold"/>
              </a:rPr>
              <a:t>tjerë</a:t>
            </a:r>
            <a:r>
              <a:rPr lang="en-US" sz="2000" b="1" i="0" u="none" strike="noStrike" baseline="0" dirty="0">
                <a:latin typeface="Garamond-Bold"/>
              </a:rPr>
              <a:t> </a:t>
            </a:r>
            <a:r>
              <a:rPr lang="en-US" sz="2000" b="1" i="0" u="none" strike="noStrike" baseline="0" dirty="0" err="1">
                <a:latin typeface="Garamond-Bold"/>
              </a:rPr>
              <a:t>të</a:t>
            </a:r>
            <a:r>
              <a:rPr lang="en-US" sz="2000" b="1" i="0" u="none" strike="noStrike" baseline="0" dirty="0">
                <a:latin typeface="Garamond-Bold"/>
              </a:rPr>
              <a:t> </a:t>
            </a:r>
            <a:r>
              <a:rPr lang="en-US" sz="2000" b="1" i="0" u="none" strike="noStrike" baseline="0" dirty="0" err="1">
                <a:latin typeface="Garamond-Bold"/>
              </a:rPr>
              <a:t>organeve</a:t>
            </a:r>
            <a:r>
              <a:rPr lang="en-US" sz="2000" b="1" i="0" u="none" strike="noStrike" baseline="0" dirty="0">
                <a:latin typeface="Garamond-Bold"/>
              </a:rPr>
              <a:t> </a:t>
            </a:r>
            <a:r>
              <a:rPr lang="en-US" sz="2000" b="1" i="0" u="none" strike="noStrike" baseline="0" dirty="0" err="1">
                <a:latin typeface="Garamond-Bold"/>
              </a:rPr>
              <a:t>të</a:t>
            </a:r>
            <a:r>
              <a:rPr lang="en-US" sz="2000" b="1" i="0" u="none" strike="noStrike" baseline="0" dirty="0">
                <a:latin typeface="Garamond-Bold"/>
              </a:rPr>
              <a:t> </a:t>
            </a:r>
            <a:r>
              <a:rPr lang="en-US" sz="2000" b="1" i="0" u="none" strike="noStrike" baseline="0" dirty="0" err="1">
                <a:latin typeface="Garamond-Bold"/>
              </a:rPr>
              <a:t>drejtësisë</a:t>
            </a:r>
            <a:r>
              <a:rPr lang="en-US" sz="2000" b="1" i="0" u="none" strike="noStrike" baseline="0" dirty="0">
                <a:latin typeface="Garamond-Bold"/>
              </a:rPr>
              <a:t>”</a:t>
            </a:r>
            <a:endParaRPr lang="en-US" b="1" dirty="0"/>
          </a:p>
        </p:txBody>
      </p:sp>
    </p:spTree>
    <p:extLst>
      <p:ext uri="{BB962C8B-B14F-4D97-AF65-F5344CB8AC3E}">
        <p14:creationId xmlns:p14="http://schemas.microsoft.com/office/powerpoint/2010/main" val="3049274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98B96A8-DF12-47F8-AD2D-39DE7BB5B87B}"/>
              </a:ext>
            </a:extLst>
          </p:cNvPr>
          <p:cNvSpPr>
            <a:spLocks noGrp="1"/>
          </p:cNvSpPr>
          <p:nvPr>
            <p:ph type="title"/>
          </p:nvPr>
        </p:nvSpPr>
        <p:spPr/>
        <p:txBody>
          <a:bodyPr>
            <a:normAutofit fontScale="90000"/>
          </a:bodyPr>
          <a:lstStyle/>
          <a:p>
            <a:r>
              <a:rPr lang="en-US" dirty="0" err="1"/>
              <a:t>Rast</a:t>
            </a:r>
            <a:r>
              <a:rPr lang="en-US" dirty="0"/>
              <a:t> </a:t>
            </a:r>
            <a:r>
              <a:rPr lang="en-US" dirty="0" err="1"/>
              <a:t>Praktike</a:t>
            </a:r>
            <a:r>
              <a:rPr lang="en-US" dirty="0"/>
              <a:t/>
            </a:r>
            <a:br>
              <a:rPr lang="en-US" dirty="0"/>
            </a:br>
            <a:r>
              <a:rPr lang="en-US" dirty="0"/>
              <a:t>“</a:t>
            </a:r>
            <a:r>
              <a:rPr lang="en-US" dirty="0" err="1"/>
              <a:t>Fillimi</a:t>
            </a:r>
            <a:r>
              <a:rPr lang="en-US" dirty="0"/>
              <a:t> </a:t>
            </a:r>
            <a:r>
              <a:rPr lang="en-US" dirty="0" err="1"/>
              <a:t>i</a:t>
            </a:r>
            <a:r>
              <a:rPr lang="en-US" dirty="0"/>
              <a:t> </a:t>
            </a:r>
            <a:r>
              <a:rPr lang="en-US" dirty="0" err="1"/>
              <a:t>paligjshem</a:t>
            </a:r>
            <a:r>
              <a:rPr lang="en-US" dirty="0"/>
              <a:t> </a:t>
            </a:r>
            <a:r>
              <a:rPr lang="en-US" dirty="0" err="1"/>
              <a:t>i</a:t>
            </a:r>
            <a:r>
              <a:rPr lang="en-US" dirty="0"/>
              <a:t> </a:t>
            </a:r>
            <a:r>
              <a:rPr lang="en-US" dirty="0" err="1"/>
              <a:t>ndjekjes</a:t>
            </a:r>
            <a:r>
              <a:rPr lang="en-US" dirty="0"/>
              <a:t> </a:t>
            </a:r>
            <a:r>
              <a:rPr lang="en-US" dirty="0" err="1"/>
              <a:t>penale</a:t>
            </a:r>
            <a:r>
              <a:rPr lang="en-US" dirty="0"/>
              <a:t>”</a:t>
            </a:r>
          </a:p>
        </p:txBody>
      </p:sp>
      <p:sp>
        <p:nvSpPr>
          <p:cNvPr id="3" name="Content Placeholder 2">
            <a:extLst>
              <a:ext uri="{FF2B5EF4-FFF2-40B4-BE49-F238E27FC236}">
                <a16:creationId xmlns:a16="http://schemas.microsoft.com/office/drawing/2014/main" xmlns="" id="{5E435033-B85E-4936-97F1-85F4C70ED06F}"/>
              </a:ext>
            </a:extLst>
          </p:cNvPr>
          <p:cNvSpPr>
            <a:spLocks noGrp="1"/>
          </p:cNvSpPr>
          <p:nvPr>
            <p:ph idx="1"/>
          </p:nvPr>
        </p:nvSpPr>
        <p:spPr>
          <a:xfrm>
            <a:off x="913795" y="1844990"/>
            <a:ext cx="10353762" cy="3374124"/>
          </a:xfrm>
        </p:spPr>
        <p:txBody>
          <a:bodyPr>
            <a:normAutofit lnSpcReduction="10000"/>
          </a:bodyPr>
          <a:lstStyle/>
          <a:p>
            <a:r>
              <a:rPr lang="sq-AL" sz="2400" dirty="0">
                <a:effectLst/>
                <a:latin typeface="Times New Roman" panose="02020603050405020304" pitchFamily="18" charset="0"/>
                <a:ea typeface="MS Mincho" panose="02020609040205080304" pitchFamily="49" charset="-128"/>
              </a:rPr>
              <a:t>Nga shqyrtimi gjyqësor i çështjes ka rezultuar se, ankuesi i ka drejtuar një letër Prokurorit të Përgjithshëm të Republikës së Shqipërisë, në të cilën ka parashtruar pretendimet e tij ndaj Prokurorit të Prokurorisë së Rrethit Gjyqësor Gjirokastër, si dhe ndaj Oficerit të Policisë Gjyqësore, për të cilët pretendon se ata kanë bërë fillim të paligjshëm të ndjekjes penale ndaj ankuesit. Pra, sipas tij shtetasit e kallëzuar prej tij kanë konsumuar elementët e veprës penale të parashikuar nga neni 313 i Kodit Penal. Ky material kallëzues i ankuesit, i është dërguar Prokurorisë pranë Gjykatës së Rrethit Gjyqësor Sarandë, e cila e ka regjistruar këtë kallëzim me nr. 1915 Prot, datë 22.12.2014</a:t>
            </a:r>
            <a:endParaRPr lang="en-US" sz="2400" dirty="0"/>
          </a:p>
        </p:txBody>
      </p:sp>
    </p:spTree>
    <p:extLst>
      <p:ext uri="{BB962C8B-B14F-4D97-AF65-F5344CB8AC3E}">
        <p14:creationId xmlns:p14="http://schemas.microsoft.com/office/powerpoint/2010/main" val="271284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ED2D9AB-E6DA-445A-8F25-C036C494ABC6}"/>
              </a:ext>
            </a:extLst>
          </p:cNvPr>
          <p:cNvSpPr>
            <a:spLocks noGrp="1"/>
          </p:cNvSpPr>
          <p:nvPr>
            <p:ph idx="1"/>
          </p:nvPr>
        </p:nvSpPr>
        <p:spPr>
          <a:xfrm>
            <a:off x="913795" y="618978"/>
            <a:ext cx="10353762" cy="5697416"/>
          </a:xfrm>
        </p:spPr>
        <p:txBody>
          <a:bodyPr>
            <a:normAutofit fontScale="70000" lnSpcReduction="20000"/>
          </a:bodyPr>
          <a:lstStyle/>
          <a:p>
            <a:pPr marL="0" marR="0" indent="457200" algn="just">
              <a:lnSpc>
                <a:spcPct val="107000"/>
              </a:lnSpc>
              <a:spcBef>
                <a:spcPts val="0"/>
              </a:spcBef>
              <a:spcAft>
                <a:spcPts val="0"/>
              </a:spcAft>
              <a:tabLst>
                <a:tab pos="0" algn="l"/>
              </a:tabLst>
            </a:pPr>
            <a:r>
              <a:rPr lang="sq-AL" sz="2000" b="1" dirty="0">
                <a:effectLst/>
                <a:latin typeface="Times New Roman" panose="02020603050405020304" pitchFamily="18" charset="0"/>
                <a:ea typeface="MS Mincho" panose="02020609040205080304" pitchFamily="49" charset="-128"/>
                <a:cs typeface="Times New Roman" panose="02020603050405020304" pitchFamily="18" charset="0"/>
              </a:rPr>
              <a:t>Gjykata e Apelit Gjirokastër, me vendimin nr. 20-2016-906/214 datë 09.09.2016 </a:t>
            </a:r>
            <a:r>
              <a:rPr lang="sq-AL" sz="2000" dirty="0">
                <a:effectLst/>
                <a:latin typeface="Times New Roman" panose="02020603050405020304" pitchFamily="18" charset="0"/>
                <a:ea typeface="MS Mincho" panose="02020609040205080304" pitchFamily="49" charset="-128"/>
                <a:cs typeface="Times New Roman" panose="02020603050405020304" pitchFamily="18" charset="0"/>
              </a:rPr>
              <a:t>ka vendosur:</a:t>
            </a:r>
            <a:r>
              <a:rPr lang="sq-AL" sz="2000" i="1" dirty="0">
                <a:effectLst/>
                <a:latin typeface="Times New Roman" panose="02020603050405020304" pitchFamily="18" charset="0"/>
                <a:ea typeface="MS Mincho" panose="02020609040205080304" pitchFamily="49" charset="-128"/>
                <a:cs typeface="Times New Roman" panose="02020603050405020304" pitchFamily="18" charset="0"/>
              </a:rPr>
              <a:t> </a:t>
            </a:r>
            <a:r>
              <a:rPr lang="sq-AL" sz="2000" i="1" dirty="0">
                <a:solidFill>
                  <a:schemeClr val="tx1"/>
                </a:solidFill>
                <a:effectLst/>
                <a:latin typeface="Times New Roman" panose="02020603050405020304" pitchFamily="18" charset="0"/>
                <a:ea typeface="MS Mincho" panose="02020609040205080304" pitchFamily="49" charset="-128"/>
                <a:cs typeface="Times New Roman" panose="02020603050405020304" pitchFamily="18" charset="0"/>
              </a:rPr>
              <a:t>“Lënien në fuqi të vendimit nr. 23-2016-420 datë 23.06.2016 të Gjykatës së Rrethit Gjyqësor Sarandë”.</a:t>
            </a:r>
            <a:r>
              <a:rPr lang="sq-AL" sz="2000" dirty="0">
                <a:effectLst/>
                <a:latin typeface="Times New Roman" panose="02020603050405020304" pitchFamily="18" charset="0"/>
                <a:ea typeface="MS Mincho" panose="02020609040205080304" pitchFamily="49" charset="-128"/>
                <a:cs typeface="Times New Roman" panose="02020603050405020304" pitchFamily="18" charset="0"/>
              </a:rPr>
              <a:t>Nga leximi i nenit 313 të Kodit Penal, del qartë se që të ekzistojë vepra penale “Fillimi i paligjshëm i ndjekjes penale” duhet të plotësohen së bashku tre kushte(elemente) njëkohësisht, nëse nuk plotësohet(mungon) qoftë edhe një nga kushtet e parashikuara në këtë dispozitë, nuk ekziston kjo vepër penale, e për rrjedhim nuk mund të ketë ndjekje penale për personat që akuzohen.</a:t>
            </a:r>
            <a:endParaRPr lang="en-US" sz="1800" dirty="0">
              <a:effectLst/>
              <a:latin typeface="Calibri" panose="020F0502020204030204" pitchFamily="34" charset="0"/>
              <a:ea typeface="MS Mincho" panose="02020609040205080304" pitchFamily="49" charset="-128"/>
              <a:cs typeface="Times New Roman" panose="02020603050405020304" pitchFamily="18" charset="0"/>
            </a:endParaRPr>
          </a:p>
          <a:p>
            <a:pPr marL="0" marR="0" indent="457200" algn="just">
              <a:lnSpc>
                <a:spcPct val="107000"/>
              </a:lnSpc>
              <a:spcBef>
                <a:spcPts val="0"/>
              </a:spcBef>
              <a:spcAft>
                <a:spcPts val="0"/>
              </a:spcAft>
              <a:tabLst>
                <a:tab pos="0" algn="l"/>
              </a:tabLst>
            </a:pPr>
            <a:r>
              <a:rPr lang="sq-AL" sz="2000" dirty="0">
                <a:effectLst/>
                <a:latin typeface="Times New Roman" panose="02020603050405020304" pitchFamily="18" charset="0"/>
                <a:ea typeface="MS Mincho" panose="02020609040205080304" pitchFamily="49" charset="-128"/>
                <a:cs typeface="Times New Roman" panose="02020603050405020304" pitchFamily="18" charset="0"/>
              </a:rPr>
              <a:t>Së pari, subjekt i kësaj vepre është vetëm prokurori, gjë e cila del e qartë në nenin 313 të Kodit Penal në të cilin përcaktohet: “Fillimi i paligjshëm i ndjekjes penale nga prokurori kundër një personi”.</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lgn="just">
              <a:lnSpc>
                <a:spcPct val="107000"/>
              </a:lnSpc>
              <a:spcBef>
                <a:spcPts val="0"/>
              </a:spcBef>
              <a:spcAft>
                <a:spcPts val="0"/>
              </a:spcAft>
              <a:tabLst>
                <a:tab pos="0" algn="l"/>
              </a:tabLst>
            </a:pPr>
            <a:r>
              <a:rPr lang="en-US" dirty="0">
                <a:effectLst/>
                <a:latin typeface="Times New Roman" panose="02020603050405020304" pitchFamily="18" charset="0"/>
                <a:ea typeface="MS Mincho" panose="02020609040205080304" pitchFamily="49" charset="-128"/>
                <a:cs typeface="Times New Roman" panose="02020603050405020304" pitchFamily="18" charset="0"/>
              </a:rPr>
              <a:t>S</a:t>
            </a:r>
            <a:r>
              <a:rPr lang="sq-AL" sz="2000" dirty="0">
                <a:effectLst/>
                <a:latin typeface="Times New Roman" panose="02020603050405020304" pitchFamily="18" charset="0"/>
                <a:ea typeface="MS Mincho" panose="02020609040205080304" pitchFamily="49" charset="-128"/>
                <a:cs typeface="Times New Roman" panose="02020603050405020304" pitchFamily="18" charset="0"/>
              </a:rPr>
              <a:t>ë dyti, elementi i dytë i ekzistencës së veprës penale të parashikuar nga neni 313 i Kodit Penal, është se fillimi i ndjekjes penale duhet të jetë i paligjshëm nga ana e prokurorit. Në rastin objekt gjykimi prokurori ka qenë duke ushtruar funksionet e tij (duke ushtruar ndjekjen penale) duke bërë hetime, që parashikohen në ligj. Në këtë rast prokurori ka qenë duke ushtruar kompetencat që i njeh ligji për ndjekjen penale, ai ka qenë duke bërë hetime (grumbulluar prova) lidhur me informacionet që ka pasur për një praktikë për të cilën ka pasur dyshime për oficerin e policisë x, e cila lidhet me kallëzimin për humbjen e targave te mjetit nga shtetasja y, (kushërira e parë e x). Ky dyshim ka ardhur për shkak se kjo praktikë ishte mbajtur jashtë ambienteve të Komisariatit të Policisë Gjirokastër, dhe në momentet e para ka pasur dyshime se ky kallëzim mund të ishte falsifikuar nga shtetasi x, si Oficer Policie. Për këtë nga ana e prokurorit është filluar çështja penale “Veprime që pengojnë zbulimin e së vërtetës” që parashikohet nga neni 301/1 i Kodit Penal. Pasi janë kryer disa veprime hetimore dhe janë kryer dy ekspertime grafike, kjo çështje është pushuar, mbi bazën e provave shkencore të realizuara nga dy ekspertimet grafike(shif konkluzionet më lart). Pra nga këto që përmendëm më lart nuk vërtetohet se veprimet e prokurorit janë bërë në kundërshtim me ligjin sepse ka pasur dyshime të arsyeshme, pavarësisht pushimit të çështjes penale në ngarkim të Kliton Jorga, për mungesë provash.</a:t>
            </a:r>
            <a:endParaRPr lang="en-US" sz="2000" dirty="0">
              <a:effectLst/>
              <a:latin typeface="Times New Roman" panose="02020603050405020304" pitchFamily="18" charset="0"/>
              <a:ea typeface="MS Mincho" panose="02020609040205080304" pitchFamily="49" charset="-128"/>
              <a:cs typeface="Times New Roman" panose="02020603050405020304" pitchFamily="18" charset="0"/>
            </a:endParaRPr>
          </a:p>
          <a:p>
            <a:pPr marL="0" marR="0" indent="457200" algn="just">
              <a:lnSpc>
                <a:spcPct val="107000"/>
              </a:lnSpc>
              <a:spcBef>
                <a:spcPts val="0"/>
              </a:spcBef>
              <a:spcAft>
                <a:spcPts val="0"/>
              </a:spcAft>
              <a:tabLst>
                <a:tab pos="0" algn="l"/>
              </a:tabLst>
            </a:pPr>
            <a:r>
              <a:rPr lang="sq-AL" sz="2000" dirty="0">
                <a:effectLst/>
                <a:latin typeface="Times New Roman" panose="02020603050405020304" pitchFamily="18" charset="0"/>
                <a:ea typeface="MS Mincho" panose="02020609040205080304" pitchFamily="49" charset="-128"/>
              </a:rPr>
              <a:t> Së treti, elementi i tjetër i ekzistencës së veprës penale të parashikuar nga neni 313 i Kodit Penal, është se fillimi i ndjekjes penale duhet të jetë jo vetëm i paligjshëm nga ana e prokurorit, por duhet që të jetë “kundër një personi që dihet se është i pafajshëm”. Në rastin objekt gjykimi, si është shpjeguar më lart në arsyetimin e këtij vendimi mbi materialin e paraqitur nga policia gjyqësore, prokurori ka filluar çështjen penale “Veprime që pengojnë zbulimin e së vërtetës” që parashikohet nga neni 301/1 i Kodit Penal. Pra, prokurorit i është servirur një material fillestar nga policia gjyqësore për ngjarjen e datës 19.02.2014, të cilat janë parashtruar hollësisht më lart, ku ka pasur dyshime për oficerin e policisë gjyqësore x, se ka kryer veprën penale të shpërdorimit të detyrës dhe atë të falsifikimit të parashikuara respektivisht nga nenet 248 dhe 186 të Kodit Penal. Për të arritur në konkluzione të sakta lidhur me akuzën ndaj shtetasit x, nga ana e prokurorit janë kryer disa veprime hetimore, e në veçanti janë për tu përmendur dy akt ekspertimi.</a:t>
            </a:r>
            <a:endParaRPr lang="en-US" sz="2000" dirty="0">
              <a:effectLst/>
              <a:latin typeface="Times New Roman" panose="02020603050405020304" pitchFamily="18" charset="0"/>
              <a:ea typeface="MS Mincho" panose="02020609040205080304" pitchFamily="49" charset="-128"/>
            </a:endParaRPr>
          </a:p>
          <a:p>
            <a:pPr marL="0" marR="0" indent="457200" algn="just">
              <a:lnSpc>
                <a:spcPct val="107000"/>
              </a:lnSpc>
              <a:spcBef>
                <a:spcPts val="0"/>
              </a:spcBef>
              <a:spcAft>
                <a:spcPts val="0"/>
              </a:spcAft>
              <a:tabLst>
                <a:tab pos="0" algn="l"/>
              </a:tabLst>
            </a:pPr>
            <a:r>
              <a:rPr lang="sq-AL" sz="2000" dirty="0">
                <a:effectLst/>
                <a:latin typeface="Times New Roman" panose="02020603050405020304" pitchFamily="18" charset="0"/>
                <a:ea typeface="MS Mincho" panose="02020609040205080304" pitchFamily="49" charset="-128"/>
              </a:rPr>
              <a:t>Nga sa përmendëm më lart, kuptohet qartë se nuk plotësohet edhe elementi i tretë për ekzistencën e veprës penale që parashikohet nga neni 313 i Kodit Penal, ku parashikohet se çështja penale nuk mund të fillojë kundër një personi që dihet se është i pafajshëm</a:t>
            </a:r>
            <a:r>
              <a:rPr lang="en-US" sz="2000" dirty="0">
                <a:effectLst/>
                <a:latin typeface="Times New Roman" panose="02020603050405020304" pitchFamily="18" charset="0"/>
                <a:ea typeface="MS Mincho" panose="02020609040205080304" pitchFamily="49" charset="-128"/>
              </a:rPr>
              <a:t>.</a:t>
            </a:r>
          </a:p>
          <a:p>
            <a:pPr marL="0" marR="0" indent="457200" algn="just">
              <a:lnSpc>
                <a:spcPct val="107000"/>
              </a:lnSpc>
              <a:spcBef>
                <a:spcPts val="0"/>
              </a:spcBef>
              <a:spcAft>
                <a:spcPts val="0"/>
              </a:spcAft>
              <a:tabLst>
                <a:tab pos="0" algn="l"/>
              </a:tabLst>
            </a:pPr>
            <a:r>
              <a:rPr lang="en-US" sz="2000" b="1" dirty="0">
                <a:effectLst/>
                <a:latin typeface="Times New Roman" panose="02020603050405020304" pitchFamily="18" charset="0"/>
                <a:ea typeface="Calibri" panose="020F0502020204030204" pitchFamily="34" charset="0"/>
              </a:rPr>
              <a:t>VENDIM GJL NR </a:t>
            </a:r>
            <a:r>
              <a:rPr lang="sq-AL" sz="2000" b="1" dirty="0">
                <a:effectLst/>
                <a:latin typeface="Times New Roman" panose="02020603050405020304" pitchFamily="18" charset="0"/>
                <a:ea typeface="Calibri" panose="020F0502020204030204" pitchFamily="34" charset="0"/>
              </a:rPr>
              <a:t>00-2022- 1820 i Vendimit</a:t>
            </a:r>
            <a:r>
              <a:rPr lang="en-US" sz="2000" b="1" dirty="0">
                <a:effectLst/>
                <a:latin typeface="Times New Roman" panose="02020603050405020304" pitchFamily="18" charset="0"/>
                <a:ea typeface="Calibri" panose="020F0502020204030204" pitchFamily="34" charset="0"/>
              </a:rPr>
              <a:t> 03.11.2022</a:t>
            </a:r>
            <a:endParaRPr lang="en-US" dirty="0"/>
          </a:p>
        </p:txBody>
      </p:sp>
    </p:spTree>
    <p:extLst>
      <p:ext uri="{BB962C8B-B14F-4D97-AF65-F5344CB8AC3E}">
        <p14:creationId xmlns:p14="http://schemas.microsoft.com/office/powerpoint/2010/main" val="28832882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xmlns="" name="Slate" id="{C3F70B94-7CE9-428E-ADC1-3269CC2C3385}" vid="{3F2DE9A5-64E6-437C-A389-CC4477E817E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TM04033929[[fn=Slate]]</Template>
  <TotalTime>484</TotalTime>
  <Words>1836</Words>
  <Application>Microsoft Office PowerPoint</Application>
  <PresentationFormat>Custom</PresentationFormat>
  <Paragraphs>89</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Slate</vt:lpstr>
      <vt:lpstr>          PËRGJEGJËSIA E PROKURORIT PËR USHTRIMIN E DETYRËS NË MËNYRË TË PADREJTË DHE NË KUNDËRSHTIM ME LIGJIN.   STANDARTET E PRANUARA RRETH PËRGJEGJËSISË SË TIJ   SHKURT 2023</vt:lpstr>
      <vt:lpstr>PowerPoint Presentation</vt:lpstr>
      <vt:lpstr>Përgjegjësia disiplinore</vt:lpstr>
      <vt:lpstr>PowerPoint Presentation</vt:lpstr>
      <vt:lpstr>   Rasti nr. 2   </vt:lpstr>
      <vt:lpstr>PowerPoint Presentation</vt:lpstr>
      <vt:lpstr>Rasti nr. 3</vt:lpstr>
      <vt:lpstr>PowerPoint Presentation</vt:lpstr>
      <vt:lpstr>Pergjegjesia administrative jashte ushtrimit te funksionit</vt:lpstr>
      <vt:lpstr>Rasti nr. 4 Shkeljet ne ushtrimin e detyres nuk mund te konsiderohen si akte qe diskreditojne figuren e prokurorit</vt:lpstr>
      <vt:lpstr>PowerPoint Presentation</vt:lpstr>
      <vt:lpstr>PowerPoint Presentation</vt:lpstr>
      <vt:lpstr>PowerPoint Presentation</vt:lpstr>
      <vt:lpstr>PERGJEGJESIA CIVILE E PROKURORIT Rastet e shkeljeve me pakujdesi</vt:lpstr>
      <vt:lpstr>PowerPoint Presentation</vt:lpstr>
      <vt:lpstr>PERGJEGJESIA PENALE E PROKURORIT</vt:lpstr>
      <vt:lpstr>Rast Praktike “Fillimi i paligjshem i ndjekjes penale”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PËRGJEGJËSIA E PROKURORIT PËR USHTRIMIN E DETYRËS NË MËNYRË TË PADREJTË DHE NË KUNDËRSHTIM ME LIGJIN.   STANDARTET E PRANUARA RRETH PËRGJEGJËSISË SË TIJ   SHKURT 2023</dc:title>
  <dc:creator>LENOVO</dc:creator>
  <cp:lastModifiedBy>admin</cp:lastModifiedBy>
  <cp:revision>6</cp:revision>
  <cp:lastPrinted>2023-02-01T11:50:33Z</cp:lastPrinted>
  <dcterms:created xsi:type="dcterms:W3CDTF">2023-01-04T16:32:42Z</dcterms:created>
  <dcterms:modified xsi:type="dcterms:W3CDTF">2023-02-01T11:51:00Z</dcterms:modified>
</cp:coreProperties>
</file>