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1" r:id="rId1"/>
  </p:sldMasterIdLst>
  <p:sldIdLst>
    <p:sldId id="327" r:id="rId2"/>
    <p:sldId id="257" r:id="rId3"/>
    <p:sldId id="312" r:id="rId4"/>
    <p:sldId id="258" r:id="rId5"/>
    <p:sldId id="259" r:id="rId6"/>
    <p:sldId id="260" r:id="rId7"/>
    <p:sldId id="264" r:id="rId8"/>
    <p:sldId id="261" r:id="rId9"/>
    <p:sldId id="262" r:id="rId10"/>
    <p:sldId id="303" r:id="rId11"/>
    <p:sldId id="265" r:id="rId12"/>
    <p:sldId id="281" r:id="rId13"/>
    <p:sldId id="282" r:id="rId14"/>
    <p:sldId id="283" r:id="rId15"/>
    <p:sldId id="284" r:id="rId16"/>
    <p:sldId id="285" r:id="rId17"/>
    <p:sldId id="286"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66" r:id="rId31"/>
    <p:sldId id="287" r:id="rId32"/>
    <p:sldId id="288" r:id="rId33"/>
    <p:sldId id="289" r:id="rId34"/>
    <p:sldId id="290" r:id="rId35"/>
    <p:sldId id="291" r:id="rId36"/>
    <p:sldId id="304" r:id="rId37"/>
    <p:sldId id="292" r:id="rId38"/>
    <p:sldId id="267" r:id="rId39"/>
    <p:sldId id="293" r:id="rId40"/>
    <p:sldId id="294" r:id="rId41"/>
    <p:sldId id="295" r:id="rId42"/>
    <p:sldId id="296" r:id="rId43"/>
    <p:sldId id="297" r:id="rId44"/>
    <p:sldId id="299" r:id="rId45"/>
    <p:sldId id="300" r:id="rId46"/>
    <p:sldId id="298" r:id="rId47"/>
    <p:sldId id="268" r:id="rId48"/>
    <p:sldId id="313" r:id="rId49"/>
    <p:sldId id="314" r:id="rId50"/>
    <p:sldId id="315" r:id="rId51"/>
    <p:sldId id="316" r:id="rId52"/>
    <p:sldId id="318" r:id="rId53"/>
    <p:sldId id="319" r:id="rId54"/>
    <p:sldId id="320" r:id="rId55"/>
    <p:sldId id="321" r:id="rId56"/>
    <p:sldId id="322" r:id="rId57"/>
    <p:sldId id="323" r:id="rId58"/>
    <p:sldId id="317" r:id="rId59"/>
    <p:sldId id="301" r:id="rId60"/>
    <p:sldId id="306" r:id="rId61"/>
    <p:sldId id="302" r:id="rId62"/>
    <p:sldId id="305" r:id="rId63"/>
    <p:sldId id="307" r:id="rId64"/>
    <p:sldId id="308" r:id="rId65"/>
    <p:sldId id="309" r:id="rId66"/>
    <p:sldId id="310" r:id="rId67"/>
    <p:sldId id="311" r:id="rId68"/>
    <p:sldId id="324" r:id="rId69"/>
    <p:sldId id="325" r:id="rId70"/>
    <p:sldId id="331" r:id="rId71"/>
    <p:sldId id="332" r:id="rId72"/>
    <p:sldId id="333" r:id="rId73"/>
    <p:sldId id="334" r:id="rId74"/>
    <p:sldId id="335" r:id="rId75"/>
    <p:sldId id="336" r:id="rId76"/>
    <p:sldId id="337" r:id="rId77"/>
    <p:sldId id="338" r:id="rId78"/>
    <p:sldId id="339" r:id="rId79"/>
    <p:sldId id="328" r:id="rId80"/>
    <p:sldId id="329" r:id="rId81"/>
    <p:sldId id="330" r:id="rId82"/>
    <p:sldId id="340" r:id="rId83"/>
    <p:sldId id="341" r:id="rId84"/>
    <p:sldId id="342" r:id="rId85"/>
    <p:sldId id="343" r:id="rId86"/>
    <p:sldId id="344" r:id="rId87"/>
    <p:sldId id="326" r:id="rId8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28" autoAdjust="0"/>
    <p:restoredTop sz="94660"/>
  </p:normalViewPr>
  <p:slideViewPr>
    <p:cSldViewPr snapToGrid="0" showGuides="1">
      <p:cViewPr varScale="1">
        <p:scale>
          <a:sx n="86" d="100"/>
          <a:sy n="86" d="100"/>
        </p:scale>
        <p:origin x="470"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_rels/data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9F9875-FE21-4244-8894-42809192390F}"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58DF1B4-FB2E-4289-B0F0-C3A891CAEE9A}">
      <dgm:prSet/>
      <dgm:spPr/>
      <dgm:t>
        <a:bodyPr/>
        <a:lstStyle/>
        <a:p>
          <a:r>
            <a:rPr lang="nl-NL" dirty="0"/>
            <a:t>Në çështjen e Dew</a:t>
          </a:r>
          <a:r>
            <a:rPr lang="en-US" dirty="0"/>
            <a:t>e</a:t>
          </a:r>
          <a:r>
            <a:rPr lang="nl-NL" dirty="0"/>
            <a:t>er kundër Belgjikës, Gjykata deklaroi se fjalës “akuzë” duhet t’i jepet më shumë një kuptim substantiv sesa formal dhe u ndje e detyruar të shqyrtonte përtej aparancave dhe të hetonte realitetin e procedurës në fjalë. Gjykata më pas vĳoi duke deklaruar se “akuza” mund të përkuﬁ zohet si njoftimi zyrtar që i jepet një individi nga autoriteti kompetent për një pretendim se ai ka kryer një vepër penale, ose kur masat ndikojnë konsiderueshëm mbi gjendjen e të dyshuari.</a:t>
          </a:r>
          <a:endParaRPr lang="en-US" dirty="0"/>
        </a:p>
      </dgm:t>
    </dgm:pt>
    <dgm:pt modelId="{BECE72F7-BDAA-4CFE-A398-081ADBF23DD8}" type="parTrans" cxnId="{04DAD867-477B-40F7-82F2-4D6BB5A51FE1}">
      <dgm:prSet/>
      <dgm:spPr/>
      <dgm:t>
        <a:bodyPr/>
        <a:lstStyle/>
        <a:p>
          <a:endParaRPr lang="en-US"/>
        </a:p>
      </dgm:t>
    </dgm:pt>
    <dgm:pt modelId="{3E12F07E-AF99-4867-94E3-24BA77CB38A3}" type="sibTrans" cxnId="{04DAD867-477B-40F7-82F2-4D6BB5A51FE1}">
      <dgm:prSet/>
      <dgm:spPr/>
      <dgm:t>
        <a:bodyPr/>
        <a:lstStyle/>
        <a:p>
          <a:endParaRPr lang="en-US"/>
        </a:p>
      </dgm:t>
    </dgm:pt>
    <dgm:pt modelId="{80AA1C2E-2860-459F-BE25-10C8B04D7404}">
      <dgm:prSet/>
      <dgm:spPr/>
      <dgm:t>
        <a:bodyPr/>
        <a:lstStyle/>
        <a:p>
          <a:r>
            <a:rPr lang="en-US"/>
            <a:t>Raste të tjera:</a:t>
          </a:r>
        </a:p>
      </dgm:t>
    </dgm:pt>
    <dgm:pt modelId="{FA6A254D-34D5-4C42-9D07-C208951D515B}" type="parTrans" cxnId="{ACD5A310-BF93-4389-BB59-4CCEE1532735}">
      <dgm:prSet/>
      <dgm:spPr/>
      <dgm:t>
        <a:bodyPr/>
        <a:lstStyle/>
        <a:p>
          <a:endParaRPr lang="en-US"/>
        </a:p>
      </dgm:t>
    </dgm:pt>
    <dgm:pt modelId="{B67DCDBF-F475-4F5E-A07D-62974C4BB33E}" type="sibTrans" cxnId="{ACD5A310-BF93-4389-BB59-4CCEE1532735}">
      <dgm:prSet/>
      <dgm:spPr/>
      <dgm:t>
        <a:bodyPr/>
        <a:lstStyle/>
        <a:p>
          <a:endParaRPr lang="en-US"/>
        </a:p>
      </dgm:t>
    </dgm:pt>
    <dgm:pt modelId="{B9EA7754-E9A9-40A8-8FB8-995B9AB4F67A}">
      <dgm:prSet/>
      <dgm:spPr/>
      <dgm:t>
        <a:bodyPr/>
        <a:lstStyle/>
        <a:p>
          <a:r>
            <a:rPr lang="en-US"/>
            <a:t>Kur një person njoftohet zyrtarisht për akuzën kundër tij;</a:t>
          </a:r>
        </a:p>
      </dgm:t>
    </dgm:pt>
    <dgm:pt modelId="{5911E2D5-74CD-4D7F-9D89-5120EC1EC5AD}" type="parTrans" cxnId="{DCB43D6A-A713-41A9-8CF2-A3E15F946E3A}">
      <dgm:prSet/>
      <dgm:spPr/>
      <dgm:t>
        <a:bodyPr/>
        <a:lstStyle/>
        <a:p>
          <a:endParaRPr lang="en-US"/>
        </a:p>
      </dgm:t>
    </dgm:pt>
    <dgm:pt modelId="{25343CBC-A55D-4536-B50A-D64999647DE4}" type="sibTrans" cxnId="{DCB43D6A-A713-41A9-8CF2-A3E15F946E3A}">
      <dgm:prSet/>
      <dgm:spPr/>
      <dgm:t>
        <a:bodyPr/>
        <a:lstStyle/>
        <a:p>
          <a:endParaRPr lang="en-US"/>
        </a:p>
      </dgm:t>
    </dgm:pt>
    <dgm:pt modelId="{DC1E0AA9-9796-40F2-AA05-FC1AAEE5FA95}">
      <dgm:prSet/>
      <dgm:spPr/>
      <dgm:t>
        <a:bodyPr/>
        <a:lstStyle/>
        <a:p>
          <a:r>
            <a:rPr lang="en-US"/>
            <a:t>Kur nxirret urdhri për arrestimin e një personi se ka kryer një vepër penale</a:t>
          </a:r>
        </a:p>
      </dgm:t>
    </dgm:pt>
    <dgm:pt modelId="{0D608AA5-E7A3-4E1B-8642-230F68710030}" type="parTrans" cxnId="{AE8D548D-BE21-4EB8-9B8A-EBA7DC1B162B}">
      <dgm:prSet/>
      <dgm:spPr/>
      <dgm:t>
        <a:bodyPr/>
        <a:lstStyle/>
        <a:p>
          <a:endParaRPr lang="en-US"/>
        </a:p>
      </dgm:t>
    </dgm:pt>
    <dgm:pt modelId="{9222032F-A635-4FD4-AEFE-463F42DBAA8B}" type="sibTrans" cxnId="{AE8D548D-BE21-4EB8-9B8A-EBA7DC1B162B}">
      <dgm:prSet/>
      <dgm:spPr/>
      <dgm:t>
        <a:bodyPr/>
        <a:lstStyle/>
        <a:p>
          <a:endParaRPr lang="en-US"/>
        </a:p>
      </dgm:t>
    </dgm:pt>
    <dgm:pt modelId="{359F0F41-8C43-4A4A-A511-91FF8EFA91F1}">
      <dgm:prSet/>
      <dgm:spPr/>
      <dgm:t>
        <a:bodyPr/>
        <a:lstStyle/>
        <a:p>
          <a:r>
            <a:rPr lang="en-US"/>
            <a:t>Kur autorietetet që merren me hetimin e shkeljeve doganore kërkojnë që një person të japë prova dhe më pas ata ngrijnë llogarinë e tij bankare</a:t>
          </a:r>
        </a:p>
      </dgm:t>
    </dgm:pt>
    <dgm:pt modelId="{28B9CF68-DDD1-40AA-B982-85A9BBB699F7}" type="parTrans" cxnId="{5EE61D92-9E2E-4375-A35E-83793E699574}">
      <dgm:prSet/>
      <dgm:spPr/>
      <dgm:t>
        <a:bodyPr/>
        <a:lstStyle/>
        <a:p>
          <a:endParaRPr lang="en-US"/>
        </a:p>
      </dgm:t>
    </dgm:pt>
    <dgm:pt modelId="{D1ECBA36-E10B-4E85-864A-D755B9F8BC67}" type="sibTrans" cxnId="{5EE61D92-9E2E-4375-A35E-83793E699574}">
      <dgm:prSet/>
      <dgm:spPr/>
      <dgm:t>
        <a:bodyPr/>
        <a:lstStyle/>
        <a:p>
          <a:endParaRPr lang="en-US"/>
        </a:p>
      </dgm:t>
    </dgm:pt>
    <dgm:pt modelId="{06756E79-59AF-45E7-BAA6-2577C2B26F2A}">
      <dgm:prSet/>
      <dgm:spPr/>
      <dgm:t>
        <a:bodyPr/>
        <a:lstStyle/>
        <a:p>
          <a:r>
            <a:rPr lang="en-US"/>
            <a:t>Kur një person ka caktuar një avokat mbrojtës pas hapjes së një dosjeje nga zyra e prokurorit publik në vijim të një raportimi të policisë kundrejt tij</a:t>
          </a:r>
        </a:p>
      </dgm:t>
    </dgm:pt>
    <dgm:pt modelId="{A1018E85-EF6B-41D1-8090-03B7D50014FA}" type="parTrans" cxnId="{383FAF8D-5FEF-4BAE-8539-13353C6A8AB0}">
      <dgm:prSet/>
      <dgm:spPr/>
      <dgm:t>
        <a:bodyPr/>
        <a:lstStyle/>
        <a:p>
          <a:endParaRPr lang="en-US"/>
        </a:p>
      </dgm:t>
    </dgm:pt>
    <dgm:pt modelId="{AEDAB7FF-C6C4-446E-B606-6FA528232982}" type="sibTrans" cxnId="{383FAF8D-5FEF-4BAE-8539-13353C6A8AB0}">
      <dgm:prSet/>
      <dgm:spPr/>
      <dgm:t>
        <a:bodyPr/>
        <a:lstStyle/>
        <a:p>
          <a:endParaRPr lang="en-US"/>
        </a:p>
      </dgm:t>
    </dgm:pt>
    <dgm:pt modelId="{D9F4A6A7-A78B-4A84-B158-AF3A4AF70E26}" type="pres">
      <dgm:prSet presAssocID="{A19F9875-FE21-4244-8894-42809192390F}" presName="linear" presStyleCnt="0">
        <dgm:presLayoutVars>
          <dgm:animLvl val="lvl"/>
          <dgm:resizeHandles val="exact"/>
        </dgm:presLayoutVars>
      </dgm:prSet>
      <dgm:spPr/>
    </dgm:pt>
    <dgm:pt modelId="{C7F98B0C-37F7-40AA-B42F-9C5D0D587576}" type="pres">
      <dgm:prSet presAssocID="{558DF1B4-FB2E-4289-B0F0-C3A891CAEE9A}" presName="parentText" presStyleLbl="node1" presStyleIdx="0" presStyleCnt="6" custScaleX="99996" custScaleY="173814">
        <dgm:presLayoutVars>
          <dgm:chMax val="0"/>
          <dgm:bulletEnabled val="1"/>
        </dgm:presLayoutVars>
      </dgm:prSet>
      <dgm:spPr/>
    </dgm:pt>
    <dgm:pt modelId="{23D6A487-54CD-4B35-90D5-A2BF91292C44}" type="pres">
      <dgm:prSet presAssocID="{3E12F07E-AF99-4867-94E3-24BA77CB38A3}" presName="spacer" presStyleCnt="0"/>
      <dgm:spPr/>
    </dgm:pt>
    <dgm:pt modelId="{2BDDD562-1787-4165-AD51-1AB781E3C08C}" type="pres">
      <dgm:prSet presAssocID="{80AA1C2E-2860-459F-BE25-10C8B04D7404}" presName="parentText" presStyleLbl="node1" presStyleIdx="1" presStyleCnt="6">
        <dgm:presLayoutVars>
          <dgm:chMax val="0"/>
          <dgm:bulletEnabled val="1"/>
        </dgm:presLayoutVars>
      </dgm:prSet>
      <dgm:spPr/>
    </dgm:pt>
    <dgm:pt modelId="{0E7FD28B-6EFA-486D-B69E-68509B0C59CA}" type="pres">
      <dgm:prSet presAssocID="{B67DCDBF-F475-4F5E-A07D-62974C4BB33E}" presName="spacer" presStyleCnt="0"/>
      <dgm:spPr/>
    </dgm:pt>
    <dgm:pt modelId="{DC607008-4DB6-406E-86DC-9E67DF6775F4}" type="pres">
      <dgm:prSet presAssocID="{B9EA7754-E9A9-40A8-8FB8-995B9AB4F67A}" presName="parentText" presStyleLbl="node1" presStyleIdx="2" presStyleCnt="6">
        <dgm:presLayoutVars>
          <dgm:chMax val="0"/>
          <dgm:bulletEnabled val="1"/>
        </dgm:presLayoutVars>
      </dgm:prSet>
      <dgm:spPr/>
    </dgm:pt>
    <dgm:pt modelId="{22947469-0D41-4394-B5C8-F512616B8FC0}" type="pres">
      <dgm:prSet presAssocID="{25343CBC-A55D-4536-B50A-D64999647DE4}" presName="spacer" presStyleCnt="0"/>
      <dgm:spPr/>
    </dgm:pt>
    <dgm:pt modelId="{598735AD-F5C7-41CA-8EBD-C1CFEFC95D72}" type="pres">
      <dgm:prSet presAssocID="{DC1E0AA9-9796-40F2-AA05-FC1AAEE5FA95}" presName="parentText" presStyleLbl="node1" presStyleIdx="3" presStyleCnt="6">
        <dgm:presLayoutVars>
          <dgm:chMax val="0"/>
          <dgm:bulletEnabled val="1"/>
        </dgm:presLayoutVars>
      </dgm:prSet>
      <dgm:spPr/>
    </dgm:pt>
    <dgm:pt modelId="{534644BC-3C5A-4C22-938C-63E9D0E11C93}" type="pres">
      <dgm:prSet presAssocID="{9222032F-A635-4FD4-AEFE-463F42DBAA8B}" presName="spacer" presStyleCnt="0"/>
      <dgm:spPr/>
    </dgm:pt>
    <dgm:pt modelId="{D8F9AF19-D56E-4141-87F0-99AF9798C592}" type="pres">
      <dgm:prSet presAssocID="{359F0F41-8C43-4A4A-A511-91FF8EFA91F1}" presName="parentText" presStyleLbl="node1" presStyleIdx="4" presStyleCnt="6">
        <dgm:presLayoutVars>
          <dgm:chMax val="0"/>
          <dgm:bulletEnabled val="1"/>
        </dgm:presLayoutVars>
      </dgm:prSet>
      <dgm:spPr/>
    </dgm:pt>
    <dgm:pt modelId="{5A9E82AF-7450-444D-BBEC-30C26989E81B}" type="pres">
      <dgm:prSet presAssocID="{D1ECBA36-E10B-4E85-864A-D755B9F8BC67}" presName="spacer" presStyleCnt="0"/>
      <dgm:spPr/>
    </dgm:pt>
    <dgm:pt modelId="{DDA75284-66F0-40E3-8620-B36A9982EBAF}" type="pres">
      <dgm:prSet presAssocID="{06756E79-59AF-45E7-BAA6-2577C2B26F2A}" presName="parentText" presStyleLbl="node1" presStyleIdx="5" presStyleCnt="6">
        <dgm:presLayoutVars>
          <dgm:chMax val="0"/>
          <dgm:bulletEnabled val="1"/>
        </dgm:presLayoutVars>
      </dgm:prSet>
      <dgm:spPr/>
    </dgm:pt>
  </dgm:ptLst>
  <dgm:cxnLst>
    <dgm:cxn modelId="{ACD5A310-BF93-4389-BB59-4CCEE1532735}" srcId="{A19F9875-FE21-4244-8894-42809192390F}" destId="{80AA1C2E-2860-459F-BE25-10C8B04D7404}" srcOrd="1" destOrd="0" parTransId="{FA6A254D-34D5-4C42-9D07-C208951D515B}" sibTransId="{B67DCDBF-F475-4F5E-A07D-62974C4BB33E}"/>
    <dgm:cxn modelId="{E6CA1813-39FA-4797-BA01-A467344F9AC4}" type="presOf" srcId="{B9EA7754-E9A9-40A8-8FB8-995B9AB4F67A}" destId="{DC607008-4DB6-406E-86DC-9E67DF6775F4}" srcOrd="0" destOrd="0" presId="urn:microsoft.com/office/officeart/2005/8/layout/vList2"/>
    <dgm:cxn modelId="{F5D92A3F-8DFA-4E6F-B78A-74161419B16B}" type="presOf" srcId="{A19F9875-FE21-4244-8894-42809192390F}" destId="{D9F4A6A7-A78B-4A84-B158-AF3A4AF70E26}" srcOrd="0" destOrd="0" presId="urn:microsoft.com/office/officeart/2005/8/layout/vList2"/>
    <dgm:cxn modelId="{04DAD867-477B-40F7-82F2-4D6BB5A51FE1}" srcId="{A19F9875-FE21-4244-8894-42809192390F}" destId="{558DF1B4-FB2E-4289-B0F0-C3A891CAEE9A}" srcOrd="0" destOrd="0" parTransId="{BECE72F7-BDAA-4CFE-A398-081ADBF23DD8}" sibTransId="{3E12F07E-AF99-4867-94E3-24BA77CB38A3}"/>
    <dgm:cxn modelId="{DCB43D6A-A713-41A9-8CF2-A3E15F946E3A}" srcId="{A19F9875-FE21-4244-8894-42809192390F}" destId="{B9EA7754-E9A9-40A8-8FB8-995B9AB4F67A}" srcOrd="2" destOrd="0" parTransId="{5911E2D5-74CD-4D7F-9D89-5120EC1EC5AD}" sibTransId="{25343CBC-A55D-4536-B50A-D64999647DE4}"/>
    <dgm:cxn modelId="{AE8D548D-BE21-4EB8-9B8A-EBA7DC1B162B}" srcId="{A19F9875-FE21-4244-8894-42809192390F}" destId="{DC1E0AA9-9796-40F2-AA05-FC1AAEE5FA95}" srcOrd="3" destOrd="0" parTransId="{0D608AA5-E7A3-4E1B-8642-230F68710030}" sibTransId="{9222032F-A635-4FD4-AEFE-463F42DBAA8B}"/>
    <dgm:cxn modelId="{383FAF8D-5FEF-4BAE-8539-13353C6A8AB0}" srcId="{A19F9875-FE21-4244-8894-42809192390F}" destId="{06756E79-59AF-45E7-BAA6-2577C2B26F2A}" srcOrd="5" destOrd="0" parTransId="{A1018E85-EF6B-41D1-8090-03B7D50014FA}" sibTransId="{AEDAB7FF-C6C4-446E-B606-6FA528232982}"/>
    <dgm:cxn modelId="{6773988F-FABB-47B9-B32A-18D88C4EA54A}" type="presOf" srcId="{DC1E0AA9-9796-40F2-AA05-FC1AAEE5FA95}" destId="{598735AD-F5C7-41CA-8EBD-C1CFEFC95D72}" srcOrd="0" destOrd="0" presId="urn:microsoft.com/office/officeart/2005/8/layout/vList2"/>
    <dgm:cxn modelId="{5EE61D92-9E2E-4375-A35E-83793E699574}" srcId="{A19F9875-FE21-4244-8894-42809192390F}" destId="{359F0F41-8C43-4A4A-A511-91FF8EFA91F1}" srcOrd="4" destOrd="0" parTransId="{28B9CF68-DDD1-40AA-B982-85A9BBB699F7}" sibTransId="{D1ECBA36-E10B-4E85-864A-D755B9F8BC67}"/>
    <dgm:cxn modelId="{02A99495-0B2D-4113-B401-467307BF84DB}" type="presOf" srcId="{558DF1B4-FB2E-4289-B0F0-C3A891CAEE9A}" destId="{C7F98B0C-37F7-40AA-B42F-9C5D0D587576}" srcOrd="0" destOrd="0" presId="urn:microsoft.com/office/officeart/2005/8/layout/vList2"/>
    <dgm:cxn modelId="{1E45A6AC-5725-4752-AB4F-F0EC9FE66B84}" type="presOf" srcId="{06756E79-59AF-45E7-BAA6-2577C2B26F2A}" destId="{DDA75284-66F0-40E3-8620-B36A9982EBAF}" srcOrd="0" destOrd="0" presId="urn:microsoft.com/office/officeart/2005/8/layout/vList2"/>
    <dgm:cxn modelId="{B37EA7B4-6FA9-43A2-AF79-D7F86A126862}" type="presOf" srcId="{359F0F41-8C43-4A4A-A511-91FF8EFA91F1}" destId="{D8F9AF19-D56E-4141-87F0-99AF9798C592}" srcOrd="0" destOrd="0" presId="urn:microsoft.com/office/officeart/2005/8/layout/vList2"/>
    <dgm:cxn modelId="{82357EE7-AC74-43DD-A2E7-F9B10EE9710A}" type="presOf" srcId="{80AA1C2E-2860-459F-BE25-10C8B04D7404}" destId="{2BDDD562-1787-4165-AD51-1AB781E3C08C}" srcOrd="0" destOrd="0" presId="urn:microsoft.com/office/officeart/2005/8/layout/vList2"/>
    <dgm:cxn modelId="{75A23882-6FBE-4850-A96A-1439BED7BAC0}" type="presParOf" srcId="{D9F4A6A7-A78B-4A84-B158-AF3A4AF70E26}" destId="{C7F98B0C-37F7-40AA-B42F-9C5D0D587576}" srcOrd="0" destOrd="0" presId="urn:microsoft.com/office/officeart/2005/8/layout/vList2"/>
    <dgm:cxn modelId="{216E9341-2494-477F-A279-48CF16670AA5}" type="presParOf" srcId="{D9F4A6A7-A78B-4A84-B158-AF3A4AF70E26}" destId="{23D6A487-54CD-4B35-90D5-A2BF91292C44}" srcOrd="1" destOrd="0" presId="urn:microsoft.com/office/officeart/2005/8/layout/vList2"/>
    <dgm:cxn modelId="{4040FCD4-2CE2-45C7-84CB-63ED4E2C8CFC}" type="presParOf" srcId="{D9F4A6A7-A78B-4A84-B158-AF3A4AF70E26}" destId="{2BDDD562-1787-4165-AD51-1AB781E3C08C}" srcOrd="2" destOrd="0" presId="urn:microsoft.com/office/officeart/2005/8/layout/vList2"/>
    <dgm:cxn modelId="{C7BE679D-721B-4A2B-A96D-48991DDD2BF8}" type="presParOf" srcId="{D9F4A6A7-A78B-4A84-B158-AF3A4AF70E26}" destId="{0E7FD28B-6EFA-486D-B69E-68509B0C59CA}" srcOrd="3" destOrd="0" presId="urn:microsoft.com/office/officeart/2005/8/layout/vList2"/>
    <dgm:cxn modelId="{5F319C4F-5CA2-44D2-A4D1-4EC68668F4E3}" type="presParOf" srcId="{D9F4A6A7-A78B-4A84-B158-AF3A4AF70E26}" destId="{DC607008-4DB6-406E-86DC-9E67DF6775F4}" srcOrd="4" destOrd="0" presId="urn:microsoft.com/office/officeart/2005/8/layout/vList2"/>
    <dgm:cxn modelId="{F16A4144-0F3C-4D73-B01C-B5569258E277}" type="presParOf" srcId="{D9F4A6A7-A78B-4A84-B158-AF3A4AF70E26}" destId="{22947469-0D41-4394-B5C8-F512616B8FC0}" srcOrd="5" destOrd="0" presId="urn:microsoft.com/office/officeart/2005/8/layout/vList2"/>
    <dgm:cxn modelId="{B6174150-3C8D-4EAD-912B-4B03E0F54986}" type="presParOf" srcId="{D9F4A6A7-A78B-4A84-B158-AF3A4AF70E26}" destId="{598735AD-F5C7-41CA-8EBD-C1CFEFC95D72}" srcOrd="6" destOrd="0" presId="urn:microsoft.com/office/officeart/2005/8/layout/vList2"/>
    <dgm:cxn modelId="{A185D013-29A6-402C-B887-6CD6E8FD7031}" type="presParOf" srcId="{D9F4A6A7-A78B-4A84-B158-AF3A4AF70E26}" destId="{534644BC-3C5A-4C22-938C-63E9D0E11C93}" srcOrd="7" destOrd="0" presId="urn:microsoft.com/office/officeart/2005/8/layout/vList2"/>
    <dgm:cxn modelId="{D04D704F-824E-43E4-B165-B1F47BD2FDEC}" type="presParOf" srcId="{D9F4A6A7-A78B-4A84-B158-AF3A4AF70E26}" destId="{D8F9AF19-D56E-4141-87F0-99AF9798C592}" srcOrd="8" destOrd="0" presId="urn:microsoft.com/office/officeart/2005/8/layout/vList2"/>
    <dgm:cxn modelId="{6B8DBF48-49F5-496D-828F-DB0BDED4E933}" type="presParOf" srcId="{D9F4A6A7-A78B-4A84-B158-AF3A4AF70E26}" destId="{5A9E82AF-7450-444D-BBEC-30C26989E81B}" srcOrd="9" destOrd="0" presId="urn:microsoft.com/office/officeart/2005/8/layout/vList2"/>
    <dgm:cxn modelId="{AC8FB9D0-7FB2-4205-BABC-A7B77CFF93D9}" type="presParOf" srcId="{D9F4A6A7-A78B-4A84-B158-AF3A4AF70E26}" destId="{DDA75284-66F0-40E3-8620-B36A9982EBAF}"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1E1D99-9C4B-4AF5-82FF-228A8B978FE5}"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A31C3690-FBC8-4C4E-B651-3D6AA3955DE1}">
      <dgm:prSet/>
      <dgm:spPr/>
      <dgm:t>
        <a:bodyPr/>
        <a:lstStyle/>
        <a:p>
          <a:r>
            <a:rPr lang="en-US"/>
            <a:t>Parimi i prezumimit të pafajësisë: prezumim relativ me një regjim të veçantë;</a:t>
          </a:r>
        </a:p>
      </dgm:t>
    </dgm:pt>
    <dgm:pt modelId="{3188B6F6-565E-4394-95BA-1AE53B828372}" type="parTrans" cxnId="{3DE9B22B-5D1A-4ACB-A56F-A1128097BB64}">
      <dgm:prSet/>
      <dgm:spPr/>
      <dgm:t>
        <a:bodyPr/>
        <a:lstStyle/>
        <a:p>
          <a:endParaRPr lang="en-US"/>
        </a:p>
      </dgm:t>
    </dgm:pt>
    <dgm:pt modelId="{9D196353-8FB5-4713-A349-7BB75F242510}" type="sibTrans" cxnId="{3DE9B22B-5D1A-4ACB-A56F-A1128097BB64}">
      <dgm:prSet/>
      <dgm:spPr/>
      <dgm:t>
        <a:bodyPr/>
        <a:lstStyle/>
        <a:p>
          <a:endParaRPr lang="en-US"/>
        </a:p>
      </dgm:t>
    </dgm:pt>
    <dgm:pt modelId="{1971DC8B-3C6B-4084-A5DE-76FDFBDFD45C}">
      <dgm:prSet/>
      <dgm:spPr/>
      <dgm:t>
        <a:bodyPr/>
        <a:lstStyle/>
        <a:p>
          <a:r>
            <a:rPr lang="en-US"/>
            <a:t>Mund të vërtetohet përmes provave e hidhet poshtë nëpërmjet vendimit të gjykatës, i cili provon fajësisë tej çdo dyshimi të arsyeshëm;</a:t>
          </a:r>
        </a:p>
      </dgm:t>
    </dgm:pt>
    <dgm:pt modelId="{2FAAB1C2-893E-4EC9-9B02-7C6BA82C7AC0}" type="parTrans" cxnId="{8D72ADAB-FE72-4120-A0EB-B87132B6F075}">
      <dgm:prSet/>
      <dgm:spPr/>
      <dgm:t>
        <a:bodyPr/>
        <a:lstStyle/>
        <a:p>
          <a:endParaRPr lang="en-US"/>
        </a:p>
      </dgm:t>
    </dgm:pt>
    <dgm:pt modelId="{EDF35A4F-CF7A-4140-9680-A76190BFD7C3}" type="sibTrans" cxnId="{8D72ADAB-FE72-4120-A0EB-B87132B6F075}">
      <dgm:prSet/>
      <dgm:spPr/>
      <dgm:t>
        <a:bodyPr/>
        <a:lstStyle/>
        <a:p>
          <a:endParaRPr lang="en-US"/>
        </a:p>
      </dgm:t>
    </dgm:pt>
    <dgm:pt modelId="{5D35885E-9F89-4450-888E-76F818E011EC}">
      <dgm:prSet/>
      <dgm:spPr/>
      <dgm:t>
        <a:bodyPr/>
        <a:lstStyle/>
        <a:p>
          <a:r>
            <a:rPr lang="en-US"/>
            <a:t>Qëllimi i përgjithshëm i këtij parimi është mbrojtja e të akuzuarit gjatë procesit penal, në mënyrë që të garantohet barazia e palëve gjatë gjykimit, si dhe vendosja e garancive për të mbrojtur individin nga konsiderimi fajtor pa një procedurë të përcaktuar ligjore. </a:t>
          </a:r>
        </a:p>
      </dgm:t>
    </dgm:pt>
    <dgm:pt modelId="{08994125-83EC-4BA0-B0B3-94F1D828DF24}" type="parTrans" cxnId="{556B0E33-A5B4-4A64-ABB7-712D49109615}">
      <dgm:prSet/>
      <dgm:spPr/>
      <dgm:t>
        <a:bodyPr/>
        <a:lstStyle/>
        <a:p>
          <a:endParaRPr lang="en-US"/>
        </a:p>
      </dgm:t>
    </dgm:pt>
    <dgm:pt modelId="{353B191D-00E7-4142-9169-7326F1281AAB}" type="sibTrans" cxnId="{556B0E33-A5B4-4A64-ABB7-712D49109615}">
      <dgm:prSet/>
      <dgm:spPr/>
      <dgm:t>
        <a:bodyPr/>
        <a:lstStyle/>
        <a:p>
          <a:endParaRPr lang="en-US"/>
        </a:p>
      </dgm:t>
    </dgm:pt>
    <dgm:pt modelId="{AFDAB4E6-ECCB-4D09-A01F-A2AACAFEEC57}">
      <dgm:prSet/>
      <dgm:spPr/>
      <dgm:t>
        <a:bodyPr/>
        <a:lstStyle/>
        <a:p>
          <a:r>
            <a:rPr lang="en-US"/>
            <a:t>Parimi i prezumimit të pafajësisë: garanci procedurale për mënyrën e kryerjes së vetë gjykimit; parim kyç për procesin e marrjes së provës. Ndalohen organet shtetërore që të trajtojnë një të akuzuar si fajtor, për aq kohë sa fajësia e tij nuk është vendosur nga një organ gjyqësor.</a:t>
          </a:r>
        </a:p>
      </dgm:t>
    </dgm:pt>
    <dgm:pt modelId="{61F9E9D4-78AF-4101-B7AB-A331F83CAC42}" type="parTrans" cxnId="{8ACF982E-2A2C-47C8-9D5D-ABB7EE73DE76}">
      <dgm:prSet/>
      <dgm:spPr/>
      <dgm:t>
        <a:bodyPr/>
        <a:lstStyle/>
        <a:p>
          <a:endParaRPr lang="en-US"/>
        </a:p>
      </dgm:t>
    </dgm:pt>
    <dgm:pt modelId="{66400398-7486-4576-AAD8-6AFA4B095211}" type="sibTrans" cxnId="{8ACF982E-2A2C-47C8-9D5D-ABB7EE73DE76}">
      <dgm:prSet/>
      <dgm:spPr/>
      <dgm:t>
        <a:bodyPr/>
        <a:lstStyle/>
        <a:p>
          <a:endParaRPr lang="en-US"/>
        </a:p>
      </dgm:t>
    </dgm:pt>
    <dgm:pt modelId="{0F322004-0DA3-4386-A7E0-B8FE5280DA47}" type="pres">
      <dgm:prSet presAssocID="{051E1D99-9C4B-4AF5-82FF-228A8B978FE5}" presName="linear" presStyleCnt="0">
        <dgm:presLayoutVars>
          <dgm:animLvl val="lvl"/>
          <dgm:resizeHandles val="exact"/>
        </dgm:presLayoutVars>
      </dgm:prSet>
      <dgm:spPr/>
    </dgm:pt>
    <dgm:pt modelId="{18C8BD71-937F-40A9-A1FC-B911F2CDD489}" type="pres">
      <dgm:prSet presAssocID="{A31C3690-FBC8-4C4E-B651-3D6AA3955DE1}" presName="parentText" presStyleLbl="node1" presStyleIdx="0" presStyleCnt="4">
        <dgm:presLayoutVars>
          <dgm:chMax val="0"/>
          <dgm:bulletEnabled val="1"/>
        </dgm:presLayoutVars>
      </dgm:prSet>
      <dgm:spPr/>
    </dgm:pt>
    <dgm:pt modelId="{B235ECDE-96F6-4AF4-8E45-4A38788CB3FB}" type="pres">
      <dgm:prSet presAssocID="{9D196353-8FB5-4713-A349-7BB75F242510}" presName="spacer" presStyleCnt="0"/>
      <dgm:spPr/>
    </dgm:pt>
    <dgm:pt modelId="{801AF84F-A884-4D95-BBD4-1ADBCEE54BE8}" type="pres">
      <dgm:prSet presAssocID="{1971DC8B-3C6B-4084-A5DE-76FDFBDFD45C}" presName="parentText" presStyleLbl="node1" presStyleIdx="1" presStyleCnt="4">
        <dgm:presLayoutVars>
          <dgm:chMax val="0"/>
          <dgm:bulletEnabled val="1"/>
        </dgm:presLayoutVars>
      </dgm:prSet>
      <dgm:spPr/>
    </dgm:pt>
    <dgm:pt modelId="{ACD013B6-E4C7-4DDB-B788-0ED5388EFFFF}" type="pres">
      <dgm:prSet presAssocID="{EDF35A4F-CF7A-4140-9680-A76190BFD7C3}" presName="spacer" presStyleCnt="0"/>
      <dgm:spPr/>
    </dgm:pt>
    <dgm:pt modelId="{CF936394-970E-4607-BBDC-C7B5E780FBB5}" type="pres">
      <dgm:prSet presAssocID="{5D35885E-9F89-4450-888E-76F818E011EC}" presName="parentText" presStyleLbl="node1" presStyleIdx="2" presStyleCnt="4">
        <dgm:presLayoutVars>
          <dgm:chMax val="0"/>
          <dgm:bulletEnabled val="1"/>
        </dgm:presLayoutVars>
      </dgm:prSet>
      <dgm:spPr/>
    </dgm:pt>
    <dgm:pt modelId="{F2014B93-7234-47EB-90AA-65D5A4B9A817}" type="pres">
      <dgm:prSet presAssocID="{353B191D-00E7-4142-9169-7326F1281AAB}" presName="spacer" presStyleCnt="0"/>
      <dgm:spPr/>
    </dgm:pt>
    <dgm:pt modelId="{930CCE5E-4A98-47B1-88C3-80275B2534AC}" type="pres">
      <dgm:prSet presAssocID="{AFDAB4E6-ECCB-4D09-A01F-A2AACAFEEC57}" presName="parentText" presStyleLbl="node1" presStyleIdx="3" presStyleCnt="4">
        <dgm:presLayoutVars>
          <dgm:chMax val="0"/>
          <dgm:bulletEnabled val="1"/>
        </dgm:presLayoutVars>
      </dgm:prSet>
      <dgm:spPr/>
    </dgm:pt>
  </dgm:ptLst>
  <dgm:cxnLst>
    <dgm:cxn modelId="{F275262B-AB18-4AB4-8C2C-9D0469554BA2}" type="presOf" srcId="{AFDAB4E6-ECCB-4D09-A01F-A2AACAFEEC57}" destId="{930CCE5E-4A98-47B1-88C3-80275B2534AC}" srcOrd="0" destOrd="0" presId="urn:microsoft.com/office/officeart/2005/8/layout/vList2"/>
    <dgm:cxn modelId="{3DE9B22B-5D1A-4ACB-A56F-A1128097BB64}" srcId="{051E1D99-9C4B-4AF5-82FF-228A8B978FE5}" destId="{A31C3690-FBC8-4C4E-B651-3D6AA3955DE1}" srcOrd="0" destOrd="0" parTransId="{3188B6F6-565E-4394-95BA-1AE53B828372}" sibTransId="{9D196353-8FB5-4713-A349-7BB75F242510}"/>
    <dgm:cxn modelId="{8ACF982E-2A2C-47C8-9D5D-ABB7EE73DE76}" srcId="{051E1D99-9C4B-4AF5-82FF-228A8B978FE5}" destId="{AFDAB4E6-ECCB-4D09-A01F-A2AACAFEEC57}" srcOrd="3" destOrd="0" parTransId="{61F9E9D4-78AF-4101-B7AB-A331F83CAC42}" sibTransId="{66400398-7486-4576-AAD8-6AFA4B095211}"/>
    <dgm:cxn modelId="{556B0E33-A5B4-4A64-ABB7-712D49109615}" srcId="{051E1D99-9C4B-4AF5-82FF-228A8B978FE5}" destId="{5D35885E-9F89-4450-888E-76F818E011EC}" srcOrd="2" destOrd="0" parTransId="{08994125-83EC-4BA0-B0B3-94F1D828DF24}" sibTransId="{353B191D-00E7-4142-9169-7326F1281AAB}"/>
    <dgm:cxn modelId="{2689AA62-6DFD-4D5B-A4B3-EF460E243B31}" type="presOf" srcId="{051E1D99-9C4B-4AF5-82FF-228A8B978FE5}" destId="{0F322004-0DA3-4386-A7E0-B8FE5280DA47}" srcOrd="0" destOrd="0" presId="urn:microsoft.com/office/officeart/2005/8/layout/vList2"/>
    <dgm:cxn modelId="{0E737566-C384-4EED-A07C-A3C2D28EC2FE}" type="presOf" srcId="{5D35885E-9F89-4450-888E-76F818E011EC}" destId="{CF936394-970E-4607-BBDC-C7B5E780FBB5}" srcOrd="0" destOrd="0" presId="urn:microsoft.com/office/officeart/2005/8/layout/vList2"/>
    <dgm:cxn modelId="{9E6514A6-21F9-4EE5-946A-5884BB30037D}" type="presOf" srcId="{1971DC8B-3C6B-4084-A5DE-76FDFBDFD45C}" destId="{801AF84F-A884-4D95-BBD4-1ADBCEE54BE8}" srcOrd="0" destOrd="0" presId="urn:microsoft.com/office/officeart/2005/8/layout/vList2"/>
    <dgm:cxn modelId="{8D72ADAB-FE72-4120-A0EB-B87132B6F075}" srcId="{051E1D99-9C4B-4AF5-82FF-228A8B978FE5}" destId="{1971DC8B-3C6B-4084-A5DE-76FDFBDFD45C}" srcOrd="1" destOrd="0" parTransId="{2FAAB1C2-893E-4EC9-9B02-7C6BA82C7AC0}" sibTransId="{EDF35A4F-CF7A-4140-9680-A76190BFD7C3}"/>
    <dgm:cxn modelId="{92EAD6D5-655B-40AF-ADE7-4C752910070D}" type="presOf" srcId="{A31C3690-FBC8-4C4E-B651-3D6AA3955DE1}" destId="{18C8BD71-937F-40A9-A1FC-B911F2CDD489}" srcOrd="0" destOrd="0" presId="urn:microsoft.com/office/officeart/2005/8/layout/vList2"/>
    <dgm:cxn modelId="{2401BAC3-7164-47A9-8BBD-7BF6E1475610}" type="presParOf" srcId="{0F322004-0DA3-4386-A7E0-B8FE5280DA47}" destId="{18C8BD71-937F-40A9-A1FC-B911F2CDD489}" srcOrd="0" destOrd="0" presId="urn:microsoft.com/office/officeart/2005/8/layout/vList2"/>
    <dgm:cxn modelId="{7BA8671B-7270-41DF-9904-65DDAE0F1FE7}" type="presParOf" srcId="{0F322004-0DA3-4386-A7E0-B8FE5280DA47}" destId="{B235ECDE-96F6-4AF4-8E45-4A38788CB3FB}" srcOrd="1" destOrd="0" presId="urn:microsoft.com/office/officeart/2005/8/layout/vList2"/>
    <dgm:cxn modelId="{306FEA69-957A-4BE2-846B-152A3FAFE90E}" type="presParOf" srcId="{0F322004-0DA3-4386-A7E0-B8FE5280DA47}" destId="{801AF84F-A884-4D95-BBD4-1ADBCEE54BE8}" srcOrd="2" destOrd="0" presId="urn:microsoft.com/office/officeart/2005/8/layout/vList2"/>
    <dgm:cxn modelId="{AF7502ED-1C02-4676-844F-0F3FDDB58C75}" type="presParOf" srcId="{0F322004-0DA3-4386-A7E0-B8FE5280DA47}" destId="{ACD013B6-E4C7-4DDB-B788-0ED5388EFFFF}" srcOrd="3" destOrd="0" presId="urn:microsoft.com/office/officeart/2005/8/layout/vList2"/>
    <dgm:cxn modelId="{C686E268-B9E6-46BD-9EB5-D1BB2986A380}" type="presParOf" srcId="{0F322004-0DA3-4386-A7E0-B8FE5280DA47}" destId="{CF936394-970E-4607-BBDC-C7B5E780FBB5}" srcOrd="4" destOrd="0" presId="urn:microsoft.com/office/officeart/2005/8/layout/vList2"/>
    <dgm:cxn modelId="{7DF9651F-A4D9-446C-9988-2950912D8AE2}" type="presParOf" srcId="{0F322004-0DA3-4386-A7E0-B8FE5280DA47}" destId="{F2014B93-7234-47EB-90AA-65D5A4B9A817}" srcOrd="5" destOrd="0" presId="urn:microsoft.com/office/officeart/2005/8/layout/vList2"/>
    <dgm:cxn modelId="{A48627C1-C6F9-40EA-A414-7A21761FB624}" type="presParOf" srcId="{0F322004-0DA3-4386-A7E0-B8FE5280DA47}" destId="{930CCE5E-4A98-47B1-88C3-80275B2534A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1599F6F-7777-403A-ACC8-28F598EDB38E}" type="doc">
      <dgm:prSet loTypeId="urn:microsoft.com/office/officeart/2005/8/layout/arrow5" loCatId="relationship" qsTypeId="urn:microsoft.com/office/officeart/2005/8/quickstyle/simple1" qsCatId="simple" csTypeId="urn:microsoft.com/office/officeart/2005/8/colors/accent1_2" csCatId="accent1"/>
      <dgm:spPr/>
      <dgm:t>
        <a:bodyPr/>
        <a:lstStyle/>
        <a:p>
          <a:endParaRPr lang="en-US"/>
        </a:p>
      </dgm:t>
    </dgm:pt>
    <dgm:pt modelId="{61907802-FF53-46D1-BE8A-B1E56DC8E634}">
      <dgm:prSet/>
      <dgm:spPr/>
      <dgm:t>
        <a:bodyPr/>
        <a:lstStyle/>
        <a:p>
          <a:r>
            <a:rPr lang="en-US"/>
            <a:t>- Autoritetet publike duhet të përmbahen nga deklaratat publike që i referohen personave të dyshuar apo të akuzuar si fajtorë, deri në vërtetimin e fajësisë së tyre sipas ligjit;</a:t>
          </a:r>
        </a:p>
      </dgm:t>
    </dgm:pt>
    <dgm:pt modelId="{1E8ECB64-2626-4A90-9AFF-CBA20EEAECD7}" type="parTrans" cxnId="{1FE70A73-7943-4BCE-8A27-119E46FA3F2B}">
      <dgm:prSet/>
      <dgm:spPr/>
      <dgm:t>
        <a:bodyPr/>
        <a:lstStyle/>
        <a:p>
          <a:endParaRPr lang="en-US"/>
        </a:p>
      </dgm:t>
    </dgm:pt>
    <dgm:pt modelId="{3EE664C2-1E38-4277-B34D-40FDD0541914}" type="sibTrans" cxnId="{1FE70A73-7943-4BCE-8A27-119E46FA3F2B}">
      <dgm:prSet/>
      <dgm:spPr/>
      <dgm:t>
        <a:bodyPr/>
        <a:lstStyle/>
        <a:p>
          <a:endParaRPr lang="en-US"/>
        </a:p>
      </dgm:t>
    </dgm:pt>
    <dgm:pt modelId="{70824B14-94AC-444C-805C-9A69E705F653}">
      <dgm:prSet/>
      <dgm:spPr/>
      <dgm:t>
        <a:bodyPr/>
        <a:lstStyle/>
        <a:p>
          <a:r>
            <a:rPr lang="en-US"/>
            <a:t>Ky detyrim nuk paragjykon veprimet e prokurorisë që kanë për qëllim vërtetimin e fajësisë së personit të dyshuar apo të akuzuar dhe vendimet paraprake procedurale të marra nga autoritetet kompetente në bazë të provave inkriminuese;</a:t>
          </a:r>
        </a:p>
      </dgm:t>
    </dgm:pt>
    <dgm:pt modelId="{1C41CB63-B72E-4868-9B0B-F297BD2EC480}" type="parTrans" cxnId="{9189E36C-37C1-4B63-BA15-4B9CB336A9C9}">
      <dgm:prSet/>
      <dgm:spPr/>
      <dgm:t>
        <a:bodyPr/>
        <a:lstStyle/>
        <a:p>
          <a:endParaRPr lang="en-US"/>
        </a:p>
      </dgm:t>
    </dgm:pt>
    <dgm:pt modelId="{11623207-2EF1-45CC-85CC-DB3DF2018B53}" type="sibTrans" cxnId="{9189E36C-37C1-4B63-BA15-4B9CB336A9C9}">
      <dgm:prSet/>
      <dgm:spPr/>
      <dgm:t>
        <a:bodyPr/>
        <a:lstStyle/>
        <a:p>
          <a:endParaRPr lang="en-US"/>
        </a:p>
      </dgm:t>
    </dgm:pt>
    <dgm:pt modelId="{08C35924-E97F-492A-B27B-613397C0DD5C}">
      <dgm:prSet/>
      <dgm:spPr/>
      <dgm:t>
        <a:bodyPr/>
        <a:lstStyle/>
        <a:p>
          <a:r>
            <a:rPr lang="en-US"/>
            <a:t>Autoritetet mund të shpërndajnë informacione mbi procedurën penale tek publiku, vetëm kur një gjë e tillë është e nevojshme në mënyë strikte për qëllim të hetimit penal apo në interes publik;</a:t>
          </a:r>
        </a:p>
      </dgm:t>
    </dgm:pt>
    <dgm:pt modelId="{A52D3E87-782C-47DD-8CEE-516C93CEBCAE}" type="parTrans" cxnId="{9A6DDE61-4066-46E3-9ED8-456B231F3F0E}">
      <dgm:prSet/>
      <dgm:spPr/>
      <dgm:t>
        <a:bodyPr/>
        <a:lstStyle/>
        <a:p>
          <a:endParaRPr lang="en-US"/>
        </a:p>
      </dgm:t>
    </dgm:pt>
    <dgm:pt modelId="{F14DECE8-BE8A-4872-802F-D54C5FCE51E0}" type="sibTrans" cxnId="{9A6DDE61-4066-46E3-9ED8-456B231F3F0E}">
      <dgm:prSet/>
      <dgm:spPr/>
      <dgm:t>
        <a:bodyPr/>
        <a:lstStyle/>
        <a:p>
          <a:endParaRPr lang="en-US"/>
        </a:p>
      </dgm:t>
    </dgm:pt>
    <dgm:pt modelId="{FA1181F5-730B-4BE5-8FFB-DD60DC79F4D7}">
      <dgm:prSet/>
      <dgm:spPr/>
      <dgm:t>
        <a:bodyPr/>
        <a:lstStyle/>
        <a:p>
          <a:r>
            <a:rPr lang="en-US"/>
            <a:t>Në favor të personave  të dyshuar apo akuzuar, duhet të ketë në dispozicion mjete mbrojtëse për shkelje të parimit të prezumimit të pafajësië.</a:t>
          </a:r>
        </a:p>
      </dgm:t>
    </dgm:pt>
    <dgm:pt modelId="{DD99BE12-9978-4E44-A46D-F3C392E39B87}" type="parTrans" cxnId="{C282BDF4-A0C8-4322-A4CB-2B8F5E545521}">
      <dgm:prSet/>
      <dgm:spPr/>
      <dgm:t>
        <a:bodyPr/>
        <a:lstStyle/>
        <a:p>
          <a:endParaRPr lang="en-US"/>
        </a:p>
      </dgm:t>
    </dgm:pt>
    <dgm:pt modelId="{F49C8C22-7A36-4816-97A5-003851F473E4}" type="sibTrans" cxnId="{C282BDF4-A0C8-4322-A4CB-2B8F5E545521}">
      <dgm:prSet/>
      <dgm:spPr/>
      <dgm:t>
        <a:bodyPr/>
        <a:lstStyle/>
        <a:p>
          <a:endParaRPr lang="en-US"/>
        </a:p>
      </dgm:t>
    </dgm:pt>
    <dgm:pt modelId="{31A252CA-2A96-46FD-AFD2-A02348BCBB8E}" type="pres">
      <dgm:prSet presAssocID="{A1599F6F-7777-403A-ACC8-28F598EDB38E}" presName="diagram" presStyleCnt="0">
        <dgm:presLayoutVars>
          <dgm:dir/>
          <dgm:resizeHandles val="exact"/>
        </dgm:presLayoutVars>
      </dgm:prSet>
      <dgm:spPr/>
    </dgm:pt>
    <dgm:pt modelId="{BBFC370B-057D-49E1-90B5-28AEF3FF1FBF}" type="pres">
      <dgm:prSet presAssocID="{61907802-FF53-46D1-BE8A-B1E56DC8E634}" presName="arrow" presStyleLbl="node1" presStyleIdx="0" presStyleCnt="4">
        <dgm:presLayoutVars>
          <dgm:bulletEnabled val="1"/>
        </dgm:presLayoutVars>
      </dgm:prSet>
      <dgm:spPr/>
    </dgm:pt>
    <dgm:pt modelId="{2B26AC2F-0374-44A1-83B6-820728D30E75}" type="pres">
      <dgm:prSet presAssocID="{70824B14-94AC-444C-805C-9A69E705F653}" presName="arrow" presStyleLbl="node1" presStyleIdx="1" presStyleCnt="4">
        <dgm:presLayoutVars>
          <dgm:bulletEnabled val="1"/>
        </dgm:presLayoutVars>
      </dgm:prSet>
      <dgm:spPr/>
    </dgm:pt>
    <dgm:pt modelId="{C98EE900-803D-44EC-A740-BAA1BD8C691D}" type="pres">
      <dgm:prSet presAssocID="{08C35924-E97F-492A-B27B-613397C0DD5C}" presName="arrow" presStyleLbl="node1" presStyleIdx="2" presStyleCnt="4">
        <dgm:presLayoutVars>
          <dgm:bulletEnabled val="1"/>
        </dgm:presLayoutVars>
      </dgm:prSet>
      <dgm:spPr/>
    </dgm:pt>
    <dgm:pt modelId="{C8B5BABD-6638-4CD7-A088-35A1D9066F9A}" type="pres">
      <dgm:prSet presAssocID="{FA1181F5-730B-4BE5-8FFB-DD60DC79F4D7}" presName="arrow" presStyleLbl="node1" presStyleIdx="3" presStyleCnt="4">
        <dgm:presLayoutVars>
          <dgm:bulletEnabled val="1"/>
        </dgm:presLayoutVars>
      </dgm:prSet>
      <dgm:spPr/>
    </dgm:pt>
  </dgm:ptLst>
  <dgm:cxnLst>
    <dgm:cxn modelId="{10561220-E0EA-4DCB-8103-2A412FEFA6CA}" type="presOf" srcId="{70824B14-94AC-444C-805C-9A69E705F653}" destId="{2B26AC2F-0374-44A1-83B6-820728D30E75}" srcOrd="0" destOrd="0" presId="urn:microsoft.com/office/officeart/2005/8/layout/arrow5"/>
    <dgm:cxn modelId="{5064BB5D-18C8-46F5-8C4E-18D20C65F416}" type="presOf" srcId="{61907802-FF53-46D1-BE8A-B1E56DC8E634}" destId="{BBFC370B-057D-49E1-90B5-28AEF3FF1FBF}" srcOrd="0" destOrd="0" presId="urn:microsoft.com/office/officeart/2005/8/layout/arrow5"/>
    <dgm:cxn modelId="{9A6DDE61-4066-46E3-9ED8-456B231F3F0E}" srcId="{A1599F6F-7777-403A-ACC8-28F598EDB38E}" destId="{08C35924-E97F-492A-B27B-613397C0DD5C}" srcOrd="2" destOrd="0" parTransId="{A52D3E87-782C-47DD-8CEE-516C93CEBCAE}" sibTransId="{F14DECE8-BE8A-4872-802F-D54C5FCE51E0}"/>
    <dgm:cxn modelId="{9189E36C-37C1-4B63-BA15-4B9CB336A9C9}" srcId="{A1599F6F-7777-403A-ACC8-28F598EDB38E}" destId="{70824B14-94AC-444C-805C-9A69E705F653}" srcOrd="1" destOrd="0" parTransId="{1C41CB63-B72E-4868-9B0B-F297BD2EC480}" sibTransId="{11623207-2EF1-45CC-85CC-DB3DF2018B53}"/>
    <dgm:cxn modelId="{1FE70A73-7943-4BCE-8A27-119E46FA3F2B}" srcId="{A1599F6F-7777-403A-ACC8-28F598EDB38E}" destId="{61907802-FF53-46D1-BE8A-B1E56DC8E634}" srcOrd="0" destOrd="0" parTransId="{1E8ECB64-2626-4A90-9AFF-CBA20EEAECD7}" sibTransId="{3EE664C2-1E38-4277-B34D-40FDD0541914}"/>
    <dgm:cxn modelId="{1E091F74-C1D3-4E1B-A3A9-9F47D68EAF11}" type="presOf" srcId="{FA1181F5-730B-4BE5-8FFB-DD60DC79F4D7}" destId="{C8B5BABD-6638-4CD7-A088-35A1D9066F9A}" srcOrd="0" destOrd="0" presId="urn:microsoft.com/office/officeart/2005/8/layout/arrow5"/>
    <dgm:cxn modelId="{06166E9E-BDB0-45A4-8AB5-2E4DB749DFC4}" type="presOf" srcId="{08C35924-E97F-492A-B27B-613397C0DD5C}" destId="{C98EE900-803D-44EC-A740-BAA1BD8C691D}" srcOrd="0" destOrd="0" presId="urn:microsoft.com/office/officeart/2005/8/layout/arrow5"/>
    <dgm:cxn modelId="{CF3015F4-A8A7-472B-A1A7-4E7B9496063E}" type="presOf" srcId="{A1599F6F-7777-403A-ACC8-28F598EDB38E}" destId="{31A252CA-2A96-46FD-AFD2-A02348BCBB8E}" srcOrd="0" destOrd="0" presId="urn:microsoft.com/office/officeart/2005/8/layout/arrow5"/>
    <dgm:cxn modelId="{C282BDF4-A0C8-4322-A4CB-2B8F5E545521}" srcId="{A1599F6F-7777-403A-ACC8-28F598EDB38E}" destId="{FA1181F5-730B-4BE5-8FFB-DD60DC79F4D7}" srcOrd="3" destOrd="0" parTransId="{DD99BE12-9978-4E44-A46D-F3C392E39B87}" sibTransId="{F49C8C22-7A36-4816-97A5-003851F473E4}"/>
    <dgm:cxn modelId="{74DF459E-66AA-4B85-8959-F8BF33017B31}" type="presParOf" srcId="{31A252CA-2A96-46FD-AFD2-A02348BCBB8E}" destId="{BBFC370B-057D-49E1-90B5-28AEF3FF1FBF}" srcOrd="0" destOrd="0" presId="urn:microsoft.com/office/officeart/2005/8/layout/arrow5"/>
    <dgm:cxn modelId="{CE42D2DE-9429-4C79-A92B-79BCE1E752C4}" type="presParOf" srcId="{31A252CA-2A96-46FD-AFD2-A02348BCBB8E}" destId="{2B26AC2F-0374-44A1-83B6-820728D30E75}" srcOrd="1" destOrd="0" presId="urn:microsoft.com/office/officeart/2005/8/layout/arrow5"/>
    <dgm:cxn modelId="{558AA74E-4327-43D7-9CAB-10D6733670C9}" type="presParOf" srcId="{31A252CA-2A96-46FD-AFD2-A02348BCBB8E}" destId="{C98EE900-803D-44EC-A740-BAA1BD8C691D}" srcOrd="2" destOrd="0" presId="urn:microsoft.com/office/officeart/2005/8/layout/arrow5"/>
    <dgm:cxn modelId="{AA597053-A72F-4323-ACFB-81EB6E5A21F9}" type="presParOf" srcId="{31A252CA-2A96-46FD-AFD2-A02348BCBB8E}" destId="{C8B5BABD-6638-4CD7-A088-35A1D9066F9A}" srcOrd="3"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4CAB1D3-E20C-4BCB-BB16-CCA818DF6643}"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64C5A038-9345-487E-B599-5F7B138BCAE0}">
      <dgm:prSet/>
      <dgm:spPr/>
      <dgm:t>
        <a:bodyPr/>
        <a:lstStyle/>
        <a:p>
          <a:r>
            <a:rPr lang="en-US"/>
            <a:t>Megjithatë, neni 6/2 nuk ndalon rregullat që e transferojnë barrën e provës tek i akuzuari për të përcaktuar mbrojtjen e tij/saj, nëse barra e përgjithshme e përcaktimit të fajësisë i mbetet akuzës. Gjithashtu neni 6/2 nuk ndalon domosdoshmërisht prezumimin e të drejtës ose faktit, por çdo rregull që zhvendos barrën e provës ose që zbaton një prezumim që operon kundër të akuzuarit duhet të kufizohet brenda </a:t>
          </a:r>
          <a:r>
            <a:rPr lang="en-US" i="1"/>
            <a:t>“kufijve të arsyeshëm që marrin parasysh rëndësinë e asaj që është në rrezik dhe respektojnë të drejtat e mbrojtjes” (Salabiaku kundër Francës 7 Tetor 1988). </a:t>
          </a:r>
          <a:endParaRPr lang="en-US"/>
        </a:p>
      </dgm:t>
    </dgm:pt>
    <dgm:pt modelId="{8BF7F1AC-50AF-45B0-BEA7-6B5A2A7291F2}" type="parTrans" cxnId="{BD4F8873-F6A1-47D6-99D9-EA1029370D9B}">
      <dgm:prSet/>
      <dgm:spPr/>
      <dgm:t>
        <a:bodyPr/>
        <a:lstStyle/>
        <a:p>
          <a:endParaRPr lang="en-US"/>
        </a:p>
      </dgm:t>
    </dgm:pt>
    <dgm:pt modelId="{247812C2-7943-461F-BD03-AD3AF91467CF}" type="sibTrans" cxnId="{BD4F8873-F6A1-47D6-99D9-EA1029370D9B}">
      <dgm:prSet/>
      <dgm:spPr/>
      <dgm:t>
        <a:bodyPr/>
        <a:lstStyle/>
        <a:p>
          <a:endParaRPr lang="en-US"/>
        </a:p>
      </dgm:t>
    </dgm:pt>
    <dgm:pt modelId="{9887655E-5B69-4C08-932F-1ECE5AB24D10}">
      <dgm:prSet/>
      <dgm:spPr/>
      <dgm:t>
        <a:bodyPr/>
        <a:lstStyle/>
        <a:p>
          <a:r>
            <a:rPr lang="en-US"/>
            <a:t>Neni 6/2 zbatohet për ndjekjet penale në tërësinë e tyre dhe komentet e bëra nga gjyqtarët mbi përfundimin e procedimeve, ose kur i akuzuari është liruar nga akuzat, do të rezultojnë në shkelje të prezumimit të pafajësisë. (Minelli kundër Zvicrës)</a:t>
          </a:r>
        </a:p>
      </dgm:t>
    </dgm:pt>
    <dgm:pt modelId="{B8FA73C2-0E24-4E38-9D4F-C3455EC07240}" type="parTrans" cxnId="{C82ED6DD-1CEA-45AF-8FC1-4E59D27096A2}">
      <dgm:prSet/>
      <dgm:spPr/>
      <dgm:t>
        <a:bodyPr/>
        <a:lstStyle/>
        <a:p>
          <a:endParaRPr lang="en-US"/>
        </a:p>
      </dgm:t>
    </dgm:pt>
    <dgm:pt modelId="{8D238F85-EDC7-4111-9FB0-649ADCEA93F1}" type="sibTrans" cxnId="{C82ED6DD-1CEA-45AF-8FC1-4E59D27096A2}">
      <dgm:prSet/>
      <dgm:spPr/>
      <dgm:t>
        <a:bodyPr/>
        <a:lstStyle/>
        <a:p>
          <a:endParaRPr lang="en-US"/>
        </a:p>
      </dgm:t>
    </dgm:pt>
    <dgm:pt modelId="{3F70258F-F0FB-419A-A66C-CBD215FE16A2}">
      <dgm:prSet/>
      <dgm:spPr/>
      <dgm:t>
        <a:bodyPr/>
        <a:lstStyle/>
        <a:p>
          <a:r>
            <a:rPr lang="en-US"/>
            <a:t>Parimi i prezumimit të pafajësisë është jo vetëm i detyrueshëm për gjykatat, por edhe për organet e shtetit (Allenet de Ribemont kundër Francës)</a:t>
          </a:r>
        </a:p>
      </dgm:t>
    </dgm:pt>
    <dgm:pt modelId="{B46E29C4-9D2B-4A43-8DA6-922DD775329A}" type="parTrans" cxnId="{A1B755C8-D989-481B-9535-9E65888502B5}">
      <dgm:prSet/>
      <dgm:spPr/>
      <dgm:t>
        <a:bodyPr/>
        <a:lstStyle/>
        <a:p>
          <a:endParaRPr lang="en-US"/>
        </a:p>
      </dgm:t>
    </dgm:pt>
    <dgm:pt modelId="{5DDBB898-2FF0-456C-843B-6E96DE36197A}" type="sibTrans" cxnId="{A1B755C8-D989-481B-9535-9E65888502B5}">
      <dgm:prSet/>
      <dgm:spPr/>
      <dgm:t>
        <a:bodyPr/>
        <a:lstStyle/>
        <a:p>
          <a:endParaRPr lang="en-US"/>
        </a:p>
      </dgm:t>
    </dgm:pt>
    <dgm:pt modelId="{46CAC6E4-5659-4BDE-BDDC-1317DE7FA6F0}" type="pres">
      <dgm:prSet presAssocID="{34CAB1D3-E20C-4BCB-BB16-CCA818DF6643}" presName="outerComposite" presStyleCnt="0">
        <dgm:presLayoutVars>
          <dgm:chMax val="5"/>
          <dgm:dir/>
          <dgm:resizeHandles val="exact"/>
        </dgm:presLayoutVars>
      </dgm:prSet>
      <dgm:spPr/>
    </dgm:pt>
    <dgm:pt modelId="{1CC25BE3-33AB-4793-BD93-69DB3C56080D}" type="pres">
      <dgm:prSet presAssocID="{34CAB1D3-E20C-4BCB-BB16-CCA818DF6643}" presName="dummyMaxCanvas" presStyleCnt="0">
        <dgm:presLayoutVars/>
      </dgm:prSet>
      <dgm:spPr/>
    </dgm:pt>
    <dgm:pt modelId="{44FA70CA-E838-4C64-9E37-86286048A63B}" type="pres">
      <dgm:prSet presAssocID="{34CAB1D3-E20C-4BCB-BB16-CCA818DF6643}" presName="ThreeNodes_1" presStyleLbl="node1" presStyleIdx="0" presStyleCnt="3">
        <dgm:presLayoutVars>
          <dgm:bulletEnabled val="1"/>
        </dgm:presLayoutVars>
      </dgm:prSet>
      <dgm:spPr/>
    </dgm:pt>
    <dgm:pt modelId="{1F59DD8C-0BEE-4197-B0F4-F8EE48C30BAC}" type="pres">
      <dgm:prSet presAssocID="{34CAB1D3-E20C-4BCB-BB16-CCA818DF6643}" presName="ThreeNodes_2" presStyleLbl="node1" presStyleIdx="1" presStyleCnt="3">
        <dgm:presLayoutVars>
          <dgm:bulletEnabled val="1"/>
        </dgm:presLayoutVars>
      </dgm:prSet>
      <dgm:spPr/>
    </dgm:pt>
    <dgm:pt modelId="{E634415F-945E-4ED4-9B90-1D0C466095BD}" type="pres">
      <dgm:prSet presAssocID="{34CAB1D3-E20C-4BCB-BB16-CCA818DF6643}" presName="ThreeNodes_3" presStyleLbl="node1" presStyleIdx="2" presStyleCnt="3">
        <dgm:presLayoutVars>
          <dgm:bulletEnabled val="1"/>
        </dgm:presLayoutVars>
      </dgm:prSet>
      <dgm:spPr/>
    </dgm:pt>
    <dgm:pt modelId="{7944F24B-D87C-4E04-B305-0D0B9D533F19}" type="pres">
      <dgm:prSet presAssocID="{34CAB1D3-E20C-4BCB-BB16-CCA818DF6643}" presName="ThreeConn_1-2" presStyleLbl="fgAccFollowNode1" presStyleIdx="0" presStyleCnt="2">
        <dgm:presLayoutVars>
          <dgm:bulletEnabled val="1"/>
        </dgm:presLayoutVars>
      </dgm:prSet>
      <dgm:spPr/>
    </dgm:pt>
    <dgm:pt modelId="{16F156E7-E2E5-4B0F-9AEB-182C77E11D12}" type="pres">
      <dgm:prSet presAssocID="{34CAB1D3-E20C-4BCB-BB16-CCA818DF6643}" presName="ThreeConn_2-3" presStyleLbl="fgAccFollowNode1" presStyleIdx="1" presStyleCnt="2">
        <dgm:presLayoutVars>
          <dgm:bulletEnabled val="1"/>
        </dgm:presLayoutVars>
      </dgm:prSet>
      <dgm:spPr/>
    </dgm:pt>
    <dgm:pt modelId="{94D121CA-1640-460E-AF90-6A093F041A80}" type="pres">
      <dgm:prSet presAssocID="{34CAB1D3-E20C-4BCB-BB16-CCA818DF6643}" presName="ThreeNodes_1_text" presStyleLbl="node1" presStyleIdx="2" presStyleCnt="3">
        <dgm:presLayoutVars>
          <dgm:bulletEnabled val="1"/>
        </dgm:presLayoutVars>
      </dgm:prSet>
      <dgm:spPr/>
    </dgm:pt>
    <dgm:pt modelId="{F8E3A0EB-A3CA-4297-BAC0-4FEEDDB1E74D}" type="pres">
      <dgm:prSet presAssocID="{34CAB1D3-E20C-4BCB-BB16-CCA818DF6643}" presName="ThreeNodes_2_text" presStyleLbl="node1" presStyleIdx="2" presStyleCnt="3">
        <dgm:presLayoutVars>
          <dgm:bulletEnabled val="1"/>
        </dgm:presLayoutVars>
      </dgm:prSet>
      <dgm:spPr/>
    </dgm:pt>
    <dgm:pt modelId="{78C07C69-41B8-4057-B035-77872E9AC118}" type="pres">
      <dgm:prSet presAssocID="{34CAB1D3-E20C-4BCB-BB16-CCA818DF6643}" presName="ThreeNodes_3_text" presStyleLbl="node1" presStyleIdx="2" presStyleCnt="3">
        <dgm:presLayoutVars>
          <dgm:bulletEnabled val="1"/>
        </dgm:presLayoutVars>
      </dgm:prSet>
      <dgm:spPr/>
    </dgm:pt>
  </dgm:ptLst>
  <dgm:cxnLst>
    <dgm:cxn modelId="{F795420C-433A-4987-9793-8147CD306BDE}" type="presOf" srcId="{8D238F85-EDC7-4111-9FB0-649ADCEA93F1}" destId="{16F156E7-E2E5-4B0F-9AEB-182C77E11D12}" srcOrd="0" destOrd="0" presId="urn:microsoft.com/office/officeart/2005/8/layout/vProcess5"/>
    <dgm:cxn modelId="{E3846561-0E88-43B2-BC58-9C2071DFB706}" type="presOf" srcId="{9887655E-5B69-4C08-932F-1ECE5AB24D10}" destId="{F8E3A0EB-A3CA-4297-BAC0-4FEEDDB1E74D}" srcOrd="1" destOrd="0" presId="urn:microsoft.com/office/officeart/2005/8/layout/vProcess5"/>
    <dgm:cxn modelId="{4FC42742-652A-456D-A46F-593BB64CB2AC}" type="presOf" srcId="{3F70258F-F0FB-419A-A66C-CBD215FE16A2}" destId="{E634415F-945E-4ED4-9B90-1D0C466095BD}" srcOrd="0" destOrd="0" presId="urn:microsoft.com/office/officeart/2005/8/layout/vProcess5"/>
    <dgm:cxn modelId="{BD4F8873-F6A1-47D6-99D9-EA1029370D9B}" srcId="{34CAB1D3-E20C-4BCB-BB16-CCA818DF6643}" destId="{64C5A038-9345-487E-B599-5F7B138BCAE0}" srcOrd="0" destOrd="0" parTransId="{8BF7F1AC-50AF-45B0-BEA7-6B5A2A7291F2}" sibTransId="{247812C2-7943-461F-BD03-AD3AF91467CF}"/>
    <dgm:cxn modelId="{B5925354-B4D9-47FC-B06E-ACB1977C4774}" type="presOf" srcId="{247812C2-7943-461F-BD03-AD3AF91467CF}" destId="{7944F24B-D87C-4E04-B305-0D0B9D533F19}" srcOrd="0" destOrd="0" presId="urn:microsoft.com/office/officeart/2005/8/layout/vProcess5"/>
    <dgm:cxn modelId="{23BF4FBE-8285-4DB4-9EA0-3C835DE6C2D5}" type="presOf" srcId="{64C5A038-9345-487E-B599-5F7B138BCAE0}" destId="{44FA70CA-E838-4C64-9E37-86286048A63B}" srcOrd="0" destOrd="0" presId="urn:microsoft.com/office/officeart/2005/8/layout/vProcess5"/>
    <dgm:cxn modelId="{63809EBE-E372-445B-9A8B-D51A126FD063}" type="presOf" srcId="{9887655E-5B69-4C08-932F-1ECE5AB24D10}" destId="{1F59DD8C-0BEE-4197-B0F4-F8EE48C30BAC}" srcOrd="0" destOrd="0" presId="urn:microsoft.com/office/officeart/2005/8/layout/vProcess5"/>
    <dgm:cxn modelId="{A1B755C8-D989-481B-9535-9E65888502B5}" srcId="{34CAB1D3-E20C-4BCB-BB16-CCA818DF6643}" destId="{3F70258F-F0FB-419A-A66C-CBD215FE16A2}" srcOrd="2" destOrd="0" parTransId="{B46E29C4-9D2B-4A43-8DA6-922DD775329A}" sibTransId="{5DDBB898-2FF0-456C-843B-6E96DE36197A}"/>
    <dgm:cxn modelId="{8CA286D0-0371-4990-A12B-BF02AF5BD6C7}" type="presOf" srcId="{34CAB1D3-E20C-4BCB-BB16-CCA818DF6643}" destId="{46CAC6E4-5659-4BDE-BDDC-1317DE7FA6F0}" srcOrd="0" destOrd="0" presId="urn:microsoft.com/office/officeart/2005/8/layout/vProcess5"/>
    <dgm:cxn modelId="{B4A474DA-8EDC-40AF-93FC-97531D942805}" type="presOf" srcId="{3F70258F-F0FB-419A-A66C-CBD215FE16A2}" destId="{78C07C69-41B8-4057-B035-77872E9AC118}" srcOrd="1" destOrd="0" presId="urn:microsoft.com/office/officeart/2005/8/layout/vProcess5"/>
    <dgm:cxn modelId="{C82ED6DD-1CEA-45AF-8FC1-4E59D27096A2}" srcId="{34CAB1D3-E20C-4BCB-BB16-CCA818DF6643}" destId="{9887655E-5B69-4C08-932F-1ECE5AB24D10}" srcOrd="1" destOrd="0" parTransId="{B8FA73C2-0E24-4E38-9D4F-C3455EC07240}" sibTransId="{8D238F85-EDC7-4111-9FB0-649ADCEA93F1}"/>
    <dgm:cxn modelId="{706CE5ED-F085-4585-AA46-480CC66BBB8F}" type="presOf" srcId="{64C5A038-9345-487E-B599-5F7B138BCAE0}" destId="{94D121CA-1640-460E-AF90-6A093F041A80}" srcOrd="1" destOrd="0" presId="urn:microsoft.com/office/officeart/2005/8/layout/vProcess5"/>
    <dgm:cxn modelId="{01578833-F58D-42CC-8840-1C409DF77B55}" type="presParOf" srcId="{46CAC6E4-5659-4BDE-BDDC-1317DE7FA6F0}" destId="{1CC25BE3-33AB-4793-BD93-69DB3C56080D}" srcOrd="0" destOrd="0" presId="urn:microsoft.com/office/officeart/2005/8/layout/vProcess5"/>
    <dgm:cxn modelId="{557A14B7-52A7-425C-B8CC-30818CED7F14}" type="presParOf" srcId="{46CAC6E4-5659-4BDE-BDDC-1317DE7FA6F0}" destId="{44FA70CA-E838-4C64-9E37-86286048A63B}" srcOrd="1" destOrd="0" presId="urn:microsoft.com/office/officeart/2005/8/layout/vProcess5"/>
    <dgm:cxn modelId="{580E8586-D98F-4D22-92D9-082990773325}" type="presParOf" srcId="{46CAC6E4-5659-4BDE-BDDC-1317DE7FA6F0}" destId="{1F59DD8C-0BEE-4197-B0F4-F8EE48C30BAC}" srcOrd="2" destOrd="0" presId="urn:microsoft.com/office/officeart/2005/8/layout/vProcess5"/>
    <dgm:cxn modelId="{53E70D0B-B823-4536-9F02-7EDBF3AF9B8C}" type="presParOf" srcId="{46CAC6E4-5659-4BDE-BDDC-1317DE7FA6F0}" destId="{E634415F-945E-4ED4-9B90-1D0C466095BD}" srcOrd="3" destOrd="0" presId="urn:microsoft.com/office/officeart/2005/8/layout/vProcess5"/>
    <dgm:cxn modelId="{DB4EE884-AF6B-4AF2-89C4-880A4162EA06}" type="presParOf" srcId="{46CAC6E4-5659-4BDE-BDDC-1317DE7FA6F0}" destId="{7944F24B-D87C-4E04-B305-0D0B9D533F19}" srcOrd="4" destOrd="0" presId="urn:microsoft.com/office/officeart/2005/8/layout/vProcess5"/>
    <dgm:cxn modelId="{80D4253B-7D05-40B8-BC72-42597C073BC5}" type="presParOf" srcId="{46CAC6E4-5659-4BDE-BDDC-1317DE7FA6F0}" destId="{16F156E7-E2E5-4B0F-9AEB-182C77E11D12}" srcOrd="5" destOrd="0" presId="urn:microsoft.com/office/officeart/2005/8/layout/vProcess5"/>
    <dgm:cxn modelId="{988E349B-12D4-4CE0-B549-23BF247280A2}" type="presParOf" srcId="{46CAC6E4-5659-4BDE-BDDC-1317DE7FA6F0}" destId="{94D121CA-1640-460E-AF90-6A093F041A80}" srcOrd="6" destOrd="0" presId="urn:microsoft.com/office/officeart/2005/8/layout/vProcess5"/>
    <dgm:cxn modelId="{36FACC3C-1DC7-40EE-BE7B-923823E17ECE}" type="presParOf" srcId="{46CAC6E4-5659-4BDE-BDDC-1317DE7FA6F0}" destId="{F8E3A0EB-A3CA-4297-BAC0-4FEEDDB1E74D}" srcOrd="7" destOrd="0" presId="urn:microsoft.com/office/officeart/2005/8/layout/vProcess5"/>
    <dgm:cxn modelId="{19BCE600-2CBB-404C-A267-CBA53B4D36D6}" type="presParOf" srcId="{46CAC6E4-5659-4BDE-BDDC-1317DE7FA6F0}" destId="{78C07C69-41B8-4057-B035-77872E9AC118}"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15C431-9AB3-4001-B59B-D329765513B2}"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0907F9C9-FD92-4449-A31D-75607E8065C3}">
      <dgm:prSet/>
      <dgm:spPr/>
      <dgm:t>
        <a:bodyPr/>
        <a:lstStyle/>
        <a:p>
          <a:r>
            <a:rPr lang="en-US"/>
            <a:t>a) Personat e dyshuar apo akuzuar nuk prezantohen në gjykatë apo në publik si fajtorë nëpërmjet aplikimit të masave të kufizimeve fizike;</a:t>
          </a:r>
        </a:p>
      </dgm:t>
    </dgm:pt>
    <dgm:pt modelId="{828CB3C4-B119-4C3C-AEB7-221C9B4938C8}" type="parTrans" cxnId="{E9E3DBE1-53EA-4AE6-98E1-956FF92BE271}">
      <dgm:prSet/>
      <dgm:spPr/>
      <dgm:t>
        <a:bodyPr/>
        <a:lstStyle/>
        <a:p>
          <a:endParaRPr lang="en-US"/>
        </a:p>
      </dgm:t>
    </dgm:pt>
    <dgm:pt modelId="{BF9B8268-5F01-4196-BD3B-9FAD9362FEEF}" type="sibTrans" cxnId="{E9E3DBE1-53EA-4AE6-98E1-956FF92BE271}">
      <dgm:prSet/>
      <dgm:spPr/>
      <dgm:t>
        <a:bodyPr/>
        <a:lstStyle/>
        <a:p>
          <a:endParaRPr lang="en-US"/>
        </a:p>
      </dgm:t>
    </dgm:pt>
    <dgm:pt modelId="{5A0981E3-5F36-4523-9F4D-DEED631DD187}">
      <dgm:prSet/>
      <dgm:spPr/>
      <dgm:t>
        <a:bodyPr/>
        <a:lstStyle/>
        <a:p>
          <a:r>
            <a:rPr lang="en-US"/>
            <a:t>b) masat e kufizimit fizik mund të aplikohen kur një gjë e tillë kërkohet për arsye që janë specifike për rastin, në lidhje me sigurinë apo për pengimin e arratisjes apo kontaktimin e personave të dyshuar apo akuzuar me personat e tretë;</a:t>
          </a:r>
        </a:p>
      </dgm:t>
    </dgm:pt>
    <dgm:pt modelId="{86163259-A348-4C65-95A1-2181BEB2D712}" type="parTrans" cxnId="{CCF301EC-DD31-43C2-9D95-E8DDDC6F4D0E}">
      <dgm:prSet/>
      <dgm:spPr/>
      <dgm:t>
        <a:bodyPr/>
        <a:lstStyle/>
        <a:p>
          <a:endParaRPr lang="en-US"/>
        </a:p>
      </dgm:t>
    </dgm:pt>
    <dgm:pt modelId="{E496D20A-8E43-496E-8411-314824EC0B14}" type="sibTrans" cxnId="{CCF301EC-DD31-43C2-9D95-E8DDDC6F4D0E}">
      <dgm:prSet/>
      <dgm:spPr/>
      <dgm:t>
        <a:bodyPr/>
        <a:lstStyle/>
        <a:p>
          <a:endParaRPr lang="en-US"/>
        </a:p>
      </dgm:t>
    </dgm:pt>
    <dgm:pt modelId="{A167A6DC-7292-44B3-B909-18F9F7444F0E}">
      <dgm:prSet/>
      <dgm:spPr/>
      <dgm:t>
        <a:bodyPr/>
        <a:lstStyle/>
        <a:p>
          <a:r>
            <a:rPr lang="en-US"/>
            <a:t>Kjo pjesë e parimit përfshin një gamë të gjerë rastesh, ku përfshihen jo vetëm veshja, qëndrimi në kafaze xhami apo hekurash, por edhe deklarimet publike që bëhen nga organet proceduese dhe mënyrat se si shprehen gjykatat e organet e tjera në vendimet e tyre.</a:t>
          </a:r>
        </a:p>
      </dgm:t>
    </dgm:pt>
    <dgm:pt modelId="{1FF6BDD8-7DE0-4B37-9EF2-CF2AD7F140A6}" type="parTrans" cxnId="{3C565017-4EBA-42AC-99F8-BD3A8EC10FFD}">
      <dgm:prSet/>
      <dgm:spPr/>
      <dgm:t>
        <a:bodyPr/>
        <a:lstStyle/>
        <a:p>
          <a:endParaRPr lang="en-US"/>
        </a:p>
      </dgm:t>
    </dgm:pt>
    <dgm:pt modelId="{48145D7D-FDC7-4805-92B3-1A23056EEA4B}" type="sibTrans" cxnId="{3C565017-4EBA-42AC-99F8-BD3A8EC10FFD}">
      <dgm:prSet/>
      <dgm:spPr/>
      <dgm:t>
        <a:bodyPr/>
        <a:lstStyle/>
        <a:p>
          <a:endParaRPr lang="en-US"/>
        </a:p>
      </dgm:t>
    </dgm:pt>
    <dgm:pt modelId="{854FE1C6-66C8-4311-8DF6-127EF6156A09}" type="pres">
      <dgm:prSet presAssocID="{C215C431-9AB3-4001-B59B-D329765513B2}" presName="root" presStyleCnt="0">
        <dgm:presLayoutVars>
          <dgm:dir/>
          <dgm:resizeHandles val="exact"/>
        </dgm:presLayoutVars>
      </dgm:prSet>
      <dgm:spPr/>
    </dgm:pt>
    <dgm:pt modelId="{747768DE-AEE6-4731-8E9A-A86BE363609A}" type="pres">
      <dgm:prSet presAssocID="{0907F9C9-FD92-4449-A31D-75607E8065C3}" presName="compNode" presStyleCnt="0"/>
      <dgm:spPr/>
    </dgm:pt>
    <dgm:pt modelId="{6D9C8B3F-08B8-4FA3-AFE8-A781BFE17353}" type="pres">
      <dgm:prSet presAssocID="{0907F9C9-FD92-4449-A31D-75607E8065C3}" presName="bgRect" presStyleLbl="bgShp" presStyleIdx="0" presStyleCnt="3"/>
      <dgm:spPr/>
    </dgm:pt>
    <dgm:pt modelId="{AAA2AB56-568D-4869-A76E-F8ABDD1ABFEE}" type="pres">
      <dgm:prSet presAssocID="{0907F9C9-FD92-4449-A31D-75607E8065C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Pyramid with Levels"/>
        </a:ext>
      </dgm:extLst>
    </dgm:pt>
    <dgm:pt modelId="{2C69C228-43C3-44FE-960B-9F1EC801F6BE}" type="pres">
      <dgm:prSet presAssocID="{0907F9C9-FD92-4449-A31D-75607E8065C3}" presName="spaceRect" presStyleCnt="0"/>
      <dgm:spPr/>
    </dgm:pt>
    <dgm:pt modelId="{E2E5233F-3525-4D2A-BA31-93B0BDC59655}" type="pres">
      <dgm:prSet presAssocID="{0907F9C9-FD92-4449-A31D-75607E8065C3}" presName="parTx" presStyleLbl="revTx" presStyleIdx="0" presStyleCnt="3">
        <dgm:presLayoutVars>
          <dgm:chMax val="0"/>
          <dgm:chPref val="0"/>
        </dgm:presLayoutVars>
      </dgm:prSet>
      <dgm:spPr/>
    </dgm:pt>
    <dgm:pt modelId="{6CCA92A0-E867-4BB0-8D4F-F078409BC9BD}" type="pres">
      <dgm:prSet presAssocID="{BF9B8268-5F01-4196-BD3B-9FAD9362FEEF}" presName="sibTrans" presStyleCnt="0"/>
      <dgm:spPr/>
    </dgm:pt>
    <dgm:pt modelId="{27B5E8DB-29F0-4142-8037-72E35DE18FE4}" type="pres">
      <dgm:prSet presAssocID="{5A0981E3-5F36-4523-9F4D-DEED631DD187}" presName="compNode" presStyleCnt="0"/>
      <dgm:spPr/>
    </dgm:pt>
    <dgm:pt modelId="{A0F1BFFE-E9F0-4642-A0D3-237D5AF0A937}" type="pres">
      <dgm:prSet presAssocID="{5A0981E3-5F36-4523-9F4D-DEED631DD187}" presName="bgRect" presStyleLbl="bgShp" presStyleIdx="1" presStyleCnt="3"/>
      <dgm:spPr/>
    </dgm:pt>
    <dgm:pt modelId="{4E99ACE2-42EF-49CE-97B1-46095BD49CF7}" type="pres">
      <dgm:prSet presAssocID="{5A0981E3-5F36-4523-9F4D-DEED631DD18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lowchart"/>
        </a:ext>
      </dgm:extLst>
    </dgm:pt>
    <dgm:pt modelId="{470BAE20-FF97-4F64-8831-9A9A408558DF}" type="pres">
      <dgm:prSet presAssocID="{5A0981E3-5F36-4523-9F4D-DEED631DD187}" presName="spaceRect" presStyleCnt="0"/>
      <dgm:spPr/>
    </dgm:pt>
    <dgm:pt modelId="{21181F97-0D29-455F-81F1-92CA273B2B4C}" type="pres">
      <dgm:prSet presAssocID="{5A0981E3-5F36-4523-9F4D-DEED631DD187}" presName="parTx" presStyleLbl="revTx" presStyleIdx="1" presStyleCnt="3">
        <dgm:presLayoutVars>
          <dgm:chMax val="0"/>
          <dgm:chPref val="0"/>
        </dgm:presLayoutVars>
      </dgm:prSet>
      <dgm:spPr/>
    </dgm:pt>
    <dgm:pt modelId="{AFDC3411-36D5-437A-ACC6-01BF7D1A1271}" type="pres">
      <dgm:prSet presAssocID="{E496D20A-8E43-496E-8411-314824EC0B14}" presName="sibTrans" presStyleCnt="0"/>
      <dgm:spPr/>
    </dgm:pt>
    <dgm:pt modelId="{6CE096E2-3F61-49D7-80A5-B27B654DF8DD}" type="pres">
      <dgm:prSet presAssocID="{A167A6DC-7292-44B3-B909-18F9F7444F0E}" presName="compNode" presStyleCnt="0"/>
      <dgm:spPr/>
    </dgm:pt>
    <dgm:pt modelId="{F3CB1F6D-39E5-499B-9697-9DB5C77954FE}" type="pres">
      <dgm:prSet presAssocID="{A167A6DC-7292-44B3-B909-18F9F7444F0E}" presName="bgRect" presStyleLbl="bgShp" presStyleIdx="2" presStyleCnt="3"/>
      <dgm:spPr/>
    </dgm:pt>
    <dgm:pt modelId="{3E3630D4-E54C-4D4D-AF9F-CB37ABDC2B0A}" type="pres">
      <dgm:prSet presAssocID="{A167A6DC-7292-44B3-B909-18F9F7444F0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ustomer Review"/>
        </a:ext>
      </dgm:extLst>
    </dgm:pt>
    <dgm:pt modelId="{C5C4F0A6-9B78-4984-B326-82A26812AAD4}" type="pres">
      <dgm:prSet presAssocID="{A167A6DC-7292-44B3-B909-18F9F7444F0E}" presName="spaceRect" presStyleCnt="0"/>
      <dgm:spPr/>
    </dgm:pt>
    <dgm:pt modelId="{8067E3B5-CAF9-47CB-BF11-6C813BC27EF5}" type="pres">
      <dgm:prSet presAssocID="{A167A6DC-7292-44B3-B909-18F9F7444F0E}" presName="parTx" presStyleLbl="revTx" presStyleIdx="2" presStyleCnt="3">
        <dgm:presLayoutVars>
          <dgm:chMax val="0"/>
          <dgm:chPref val="0"/>
        </dgm:presLayoutVars>
      </dgm:prSet>
      <dgm:spPr/>
    </dgm:pt>
  </dgm:ptLst>
  <dgm:cxnLst>
    <dgm:cxn modelId="{02ADBC0B-D163-470A-8C49-8FE31D281CB2}" type="presOf" srcId="{5A0981E3-5F36-4523-9F4D-DEED631DD187}" destId="{21181F97-0D29-455F-81F1-92CA273B2B4C}" srcOrd="0" destOrd="0" presId="urn:microsoft.com/office/officeart/2018/2/layout/IconVerticalSolidList"/>
    <dgm:cxn modelId="{3C565017-4EBA-42AC-99F8-BD3A8EC10FFD}" srcId="{C215C431-9AB3-4001-B59B-D329765513B2}" destId="{A167A6DC-7292-44B3-B909-18F9F7444F0E}" srcOrd="2" destOrd="0" parTransId="{1FF6BDD8-7DE0-4B37-9EF2-CF2AD7F140A6}" sibTransId="{48145D7D-FDC7-4805-92B3-1A23056EEA4B}"/>
    <dgm:cxn modelId="{44E03E88-0D7C-4B35-8012-8EE53C54F9DD}" type="presOf" srcId="{0907F9C9-FD92-4449-A31D-75607E8065C3}" destId="{E2E5233F-3525-4D2A-BA31-93B0BDC59655}" srcOrd="0" destOrd="0" presId="urn:microsoft.com/office/officeart/2018/2/layout/IconVerticalSolidList"/>
    <dgm:cxn modelId="{1FC6E5CD-F959-4BA7-9604-3BD54B6E0B65}" type="presOf" srcId="{A167A6DC-7292-44B3-B909-18F9F7444F0E}" destId="{8067E3B5-CAF9-47CB-BF11-6C813BC27EF5}" srcOrd="0" destOrd="0" presId="urn:microsoft.com/office/officeart/2018/2/layout/IconVerticalSolidList"/>
    <dgm:cxn modelId="{1EE87AE0-7B0A-4831-8E90-DD375505950D}" type="presOf" srcId="{C215C431-9AB3-4001-B59B-D329765513B2}" destId="{854FE1C6-66C8-4311-8DF6-127EF6156A09}" srcOrd="0" destOrd="0" presId="urn:microsoft.com/office/officeart/2018/2/layout/IconVerticalSolidList"/>
    <dgm:cxn modelId="{E9E3DBE1-53EA-4AE6-98E1-956FF92BE271}" srcId="{C215C431-9AB3-4001-B59B-D329765513B2}" destId="{0907F9C9-FD92-4449-A31D-75607E8065C3}" srcOrd="0" destOrd="0" parTransId="{828CB3C4-B119-4C3C-AEB7-221C9B4938C8}" sibTransId="{BF9B8268-5F01-4196-BD3B-9FAD9362FEEF}"/>
    <dgm:cxn modelId="{CCF301EC-DD31-43C2-9D95-E8DDDC6F4D0E}" srcId="{C215C431-9AB3-4001-B59B-D329765513B2}" destId="{5A0981E3-5F36-4523-9F4D-DEED631DD187}" srcOrd="1" destOrd="0" parTransId="{86163259-A348-4C65-95A1-2181BEB2D712}" sibTransId="{E496D20A-8E43-496E-8411-314824EC0B14}"/>
    <dgm:cxn modelId="{4C3ADB30-99A0-4BCE-937A-4405421BA278}" type="presParOf" srcId="{854FE1C6-66C8-4311-8DF6-127EF6156A09}" destId="{747768DE-AEE6-4731-8E9A-A86BE363609A}" srcOrd="0" destOrd="0" presId="urn:microsoft.com/office/officeart/2018/2/layout/IconVerticalSolidList"/>
    <dgm:cxn modelId="{0B4A6CB6-CC6C-4416-B57D-2FFA2DF50ED6}" type="presParOf" srcId="{747768DE-AEE6-4731-8E9A-A86BE363609A}" destId="{6D9C8B3F-08B8-4FA3-AFE8-A781BFE17353}" srcOrd="0" destOrd="0" presId="urn:microsoft.com/office/officeart/2018/2/layout/IconVerticalSolidList"/>
    <dgm:cxn modelId="{9AF92BBC-D7DC-41EE-AE15-C53511ACBD4B}" type="presParOf" srcId="{747768DE-AEE6-4731-8E9A-A86BE363609A}" destId="{AAA2AB56-568D-4869-A76E-F8ABDD1ABFEE}" srcOrd="1" destOrd="0" presId="urn:microsoft.com/office/officeart/2018/2/layout/IconVerticalSolidList"/>
    <dgm:cxn modelId="{B9D088AC-8762-4DC6-B949-18385ADB9D39}" type="presParOf" srcId="{747768DE-AEE6-4731-8E9A-A86BE363609A}" destId="{2C69C228-43C3-44FE-960B-9F1EC801F6BE}" srcOrd="2" destOrd="0" presId="urn:microsoft.com/office/officeart/2018/2/layout/IconVerticalSolidList"/>
    <dgm:cxn modelId="{C3E3DC5D-2666-4CCB-A3E6-367BEEE2387A}" type="presParOf" srcId="{747768DE-AEE6-4731-8E9A-A86BE363609A}" destId="{E2E5233F-3525-4D2A-BA31-93B0BDC59655}" srcOrd="3" destOrd="0" presId="urn:microsoft.com/office/officeart/2018/2/layout/IconVerticalSolidList"/>
    <dgm:cxn modelId="{93236A1B-7436-48B6-91DE-62261130E2C6}" type="presParOf" srcId="{854FE1C6-66C8-4311-8DF6-127EF6156A09}" destId="{6CCA92A0-E867-4BB0-8D4F-F078409BC9BD}" srcOrd="1" destOrd="0" presId="urn:microsoft.com/office/officeart/2018/2/layout/IconVerticalSolidList"/>
    <dgm:cxn modelId="{F0E7118D-4962-4DC2-9F05-4AF1B2685F04}" type="presParOf" srcId="{854FE1C6-66C8-4311-8DF6-127EF6156A09}" destId="{27B5E8DB-29F0-4142-8037-72E35DE18FE4}" srcOrd="2" destOrd="0" presId="urn:microsoft.com/office/officeart/2018/2/layout/IconVerticalSolidList"/>
    <dgm:cxn modelId="{68ED32B9-7637-45E0-AFCE-2672A143E0E3}" type="presParOf" srcId="{27B5E8DB-29F0-4142-8037-72E35DE18FE4}" destId="{A0F1BFFE-E9F0-4642-A0D3-237D5AF0A937}" srcOrd="0" destOrd="0" presId="urn:microsoft.com/office/officeart/2018/2/layout/IconVerticalSolidList"/>
    <dgm:cxn modelId="{42E32F3D-35AD-4FF9-A8CC-DE678964DE59}" type="presParOf" srcId="{27B5E8DB-29F0-4142-8037-72E35DE18FE4}" destId="{4E99ACE2-42EF-49CE-97B1-46095BD49CF7}" srcOrd="1" destOrd="0" presId="urn:microsoft.com/office/officeart/2018/2/layout/IconVerticalSolidList"/>
    <dgm:cxn modelId="{89E18301-42D9-40B9-B578-A81849BD2230}" type="presParOf" srcId="{27B5E8DB-29F0-4142-8037-72E35DE18FE4}" destId="{470BAE20-FF97-4F64-8831-9A9A408558DF}" srcOrd="2" destOrd="0" presId="urn:microsoft.com/office/officeart/2018/2/layout/IconVerticalSolidList"/>
    <dgm:cxn modelId="{BCC79AE3-36AE-4DE7-B1E3-57A6BA22FE11}" type="presParOf" srcId="{27B5E8DB-29F0-4142-8037-72E35DE18FE4}" destId="{21181F97-0D29-455F-81F1-92CA273B2B4C}" srcOrd="3" destOrd="0" presId="urn:microsoft.com/office/officeart/2018/2/layout/IconVerticalSolidList"/>
    <dgm:cxn modelId="{208329F6-B6BE-49E6-B344-8C1F8586AC27}" type="presParOf" srcId="{854FE1C6-66C8-4311-8DF6-127EF6156A09}" destId="{AFDC3411-36D5-437A-ACC6-01BF7D1A1271}" srcOrd="3" destOrd="0" presId="urn:microsoft.com/office/officeart/2018/2/layout/IconVerticalSolidList"/>
    <dgm:cxn modelId="{5799A597-30C9-43C6-8325-C41579CBEF29}" type="presParOf" srcId="{854FE1C6-66C8-4311-8DF6-127EF6156A09}" destId="{6CE096E2-3F61-49D7-80A5-B27B654DF8DD}" srcOrd="4" destOrd="0" presId="urn:microsoft.com/office/officeart/2018/2/layout/IconVerticalSolidList"/>
    <dgm:cxn modelId="{3CDDDFA0-A82B-494B-BC1D-861E64F5E333}" type="presParOf" srcId="{6CE096E2-3F61-49D7-80A5-B27B654DF8DD}" destId="{F3CB1F6D-39E5-499B-9697-9DB5C77954FE}" srcOrd="0" destOrd="0" presId="urn:microsoft.com/office/officeart/2018/2/layout/IconVerticalSolidList"/>
    <dgm:cxn modelId="{4BAE04B0-6988-441F-B8ED-12953F54EB4B}" type="presParOf" srcId="{6CE096E2-3F61-49D7-80A5-B27B654DF8DD}" destId="{3E3630D4-E54C-4D4D-AF9F-CB37ABDC2B0A}" srcOrd="1" destOrd="0" presId="urn:microsoft.com/office/officeart/2018/2/layout/IconVerticalSolidList"/>
    <dgm:cxn modelId="{C223B892-F4D1-451F-8994-2F601CF30E7C}" type="presParOf" srcId="{6CE096E2-3F61-49D7-80A5-B27B654DF8DD}" destId="{C5C4F0A6-9B78-4984-B326-82A26812AAD4}" srcOrd="2" destOrd="0" presId="urn:microsoft.com/office/officeart/2018/2/layout/IconVerticalSolidList"/>
    <dgm:cxn modelId="{9948B3B4-DCA3-41D1-B423-209E4F41FB80}" type="presParOf" srcId="{6CE096E2-3F61-49D7-80A5-B27B654DF8DD}" destId="{8067E3B5-CAF9-47CB-BF11-6C813BC27EF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C277D6F-D33B-4602-89D7-7AEF6DCB6C8A}" type="doc">
      <dgm:prSet loTypeId="urn:microsoft.com/office/officeart/2005/8/layout/process1" loCatId="process" qsTypeId="urn:microsoft.com/office/officeart/2005/8/quickstyle/simple1" qsCatId="simple" csTypeId="urn:microsoft.com/office/officeart/2005/8/colors/colorful2" csCatId="colorful" phldr="1"/>
      <dgm:spPr/>
      <dgm:t>
        <a:bodyPr/>
        <a:lstStyle/>
        <a:p>
          <a:endParaRPr lang="en-US"/>
        </a:p>
      </dgm:t>
    </dgm:pt>
    <dgm:pt modelId="{CA45428D-CD9B-4A56-997F-B6D7123BB925}">
      <dgm:prSet/>
      <dgm:spPr/>
      <dgm:t>
        <a:bodyPr/>
        <a:lstStyle/>
        <a:p>
          <a:r>
            <a:rPr lang="en-US" dirty="0" err="1"/>
            <a:t>Prezumimi</a:t>
          </a:r>
          <a:r>
            <a:rPr lang="en-US" dirty="0"/>
            <a:t> </a:t>
          </a:r>
          <a:r>
            <a:rPr lang="en-US" dirty="0" err="1"/>
            <a:t>i</a:t>
          </a:r>
          <a:r>
            <a:rPr lang="en-US" dirty="0"/>
            <a:t> </a:t>
          </a:r>
          <a:r>
            <a:rPr lang="en-US" dirty="0" err="1"/>
            <a:t>pafajësisë</a:t>
          </a:r>
          <a:r>
            <a:rPr lang="en-US" dirty="0"/>
            <a:t> </a:t>
          </a:r>
          <a:r>
            <a:rPr lang="en-US" dirty="0" err="1"/>
            <a:t>peshohet</a:t>
          </a:r>
          <a:r>
            <a:rPr lang="en-US" dirty="0"/>
            <a:t> </a:t>
          </a:r>
          <a:r>
            <a:rPr lang="en-US" dirty="0" err="1"/>
            <a:t>ndaj</a:t>
          </a:r>
          <a:r>
            <a:rPr lang="en-US" dirty="0"/>
            <a:t> </a:t>
          </a:r>
          <a:r>
            <a:rPr lang="en-US" dirty="0" err="1"/>
            <a:t>parimeve</a:t>
          </a:r>
          <a:r>
            <a:rPr lang="en-US" dirty="0"/>
            <a:t> </a:t>
          </a:r>
          <a:r>
            <a:rPr lang="en-US" dirty="0" err="1"/>
            <a:t>dhe</a:t>
          </a:r>
          <a:r>
            <a:rPr lang="en-US" dirty="0"/>
            <a:t> </a:t>
          </a:r>
          <a:r>
            <a:rPr lang="en-US" dirty="0" err="1"/>
            <a:t>interesave</a:t>
          </a:r>
          <a:r>
            <a:rPr lang="en-US" dirty="0"/>
            <a:t> </a:t>
          </a:r>
          <a:r>
            <a:rPr lang="en-US" dirty="0" err="1"/>
            <a:t>të</a:t>
          </a:r>
          <a:r>
            <a:rPr lang="en-US" dirty="0"/>
            <a:t> </a:t>
          </a:r>
          <a:r>
            <a:rPr lang="en-US" dirty="0" err="1"/>
            <a:t>tjerë</a:t>
          </a:r>
          <a:r>
            <a:rPr lang="en-US" dirty="0"/>
            <a:t>. </a:t>
          </a:r>
          <a:r>
            <a:rPr lang="en-US" dirty="0" err="1"/>
            <a:t>Paraburgimi</a:t>
          </a:r>
          <a:r>
            <a:rPr lang="en-US" dirty="0"/>
            <a:t> </a:t>
          </a:r>
          <a:r>
            <a:rPr lang="en-US" dirty="0" err="1"/>
            <a:t>për</a:t>
          </a:r>
          <a:r>
            <a:rPr lang="en-US" dirty="0"/>
            <a:t> </a:t>
          </a:r>
          <a:r>
            <a:rPr lang="en-US" dirty="0" err="1"/>
            <a:t>shkak</a:t>
          </a:r>
          <a:r>
            <a:rPr lang="en-US" dirty="0"/>
            <a:t> </a:t>
          </a:r>
          <a:r>
            <a:rPr lang="en-US" dirty="0" err="1"/>
            <a:t>të</a:t>
          </a:r>
          <a:r>
            <a:rPr lang="en-US" dirty="0"/>
            <a:t> </a:t>
          </a:r>
          <a:r>
            <a:rPr lang="en-US" dirty="0" err="1"/>
            <a:t>rrezikut</a:t>
          </a:r>
          <a:r>
            <a:rPr lang="en-US" dirty="0"/>
            <a:t> </a:t>
          </a:r>
          <a:r>
            <a:rPr lang="en-US" dirty="0" err="1"/>
            <a:t>të</a:t>
          </a:r>
          <a:r>
            <a:rPr lang="en-US" dirty="0"/>
            <a:t> </a:t>
          </a:r>
          <a:r>
            <a:rPr lang="en-US" dirty="0" err="1"/>
            <a:t>largimit</a:t>
          </a:r>
          <a:r>
            <a:rPr lang="en-US" dirty="0"/>
            <a:t>, </a:t>
          </a:r>
          <a:r>
            <a:rPr lang="en-US" dirty="0" err="1"/>
            <a:t>përsëritjes</a:t>
          </a:r>
          <a:r>
            <a:rPr lang="en-US" dirty="0"/>
            <a:t> </a:t>
          </a:r>
          <a:r>
            <a:rPr lang="en-US" dirty="0" err="1"/>
            <a:t>së</a:t>
          </a:r>
          <a:r>
            <a:rPr lang="en-US" dirty="0"/>
            <a:t> </a:t>
          </a:r>
          <a:r>
            <a:rPr lang="en-US" dirty="0" err="1"/>
            <a:t>veprës</a:t>
          </a:r>
          <a:r>
            <a:rPr lang="en-US" dirty="0"/>
            <a:t> </a:t>
          </a:r>
          <a:r>
            <a:rPr lang="en-US" dirty="0" err="1"/>
            <a:t>penale</a:t>
          </a:r>
          <a:r>
            <a:rPr lang="en-US" dirty="0"/>
            <a:t> apo </a:t>
          </a:r>
          <a:r>
            <a:rPr lang="en-US" dirty="0" err="1"/>
            <a:t>prishjes</a:t>
          </a:r>
          <a:r>
            <a:rPr lang="en-US" dirty="0"/>
            <a:t> </a:t>
          </a:r>
          <a:r>
            <a:rPr lang="en-US" dirty="0" err="1"/>
            <a:t>së</a:t>
          </a:r>
          <a:r>
            <a:rPr lang="en-US" dirty="0"/>
            <a:t> </a:t>
          </a:r>
          <a:r>
            <a:rPr lang="en-US" dirty="0" err="1"/>
            <a:t>rendit</a:t>
          </a:r>
          <a:r>
            <a:rPr lang="en-US" dirty="0"/>
            <a:t> </a:t>
          </a:r>
          <a:r>
            <a:rPr lang="en-US" dirty="0" err="1"/>
            <a:t>publik</a:t>
          </a:r>
          <a:r>
            <a:rPr lang="en-US" dirty="0"/>
            <a:t>, </a:t>
          </a:r>
          <a:r>
            <a:rPr lang="en-US" dirty="0" err="1"/>
            <a:t>është</a:t>
          </a:r>
          <a:r>
            <a:rPr lang="en-US" dirty="0"/>
            <a:t> </a:t>
          </a:r>
          <a:r>
            <a:rPr lang="en-US" dirty="0" err="1"/>
            <a:t>konsideruar</a:t>
          </a:r>
          <a:r>
            <a:rPr lang="en-US" dirty="0"/>
            <a:t> </a:t>
          </a:r>
          <a:r>
            <a:rPr lang="en-US" dirty="0" err="1"/>
            <a:t>në</a:t>
          </a:r>
          <a:r>
            <a:rPr lang="en-US" dirty="0"/>
            <a:t> </a:t>
          </a:r>
          <a:r>
            <a:rPr lang="en-US" dirty="0" err="1"/>
            <a:t>përputhje</a:t>
          </a:r>
          <a:r>
            <a:rPr lang="en-US" dirty="0"/>
            <a:t> me </a:t>
          </a:r>
          <a:r>
            <a:rPr lang="en-US" dirty="0" err="1"/>
            <a:t>prezumimin</a:t>
          </a:r>
          <a:r>
            <a:rPr lang="en-US" dirty="0"/>
            <a:t> e </a:t>
          </a:r>
          <a:r>
            <a:rPr lang="en-US" dirty="0" err="1"/>
            <a:t>pafajësisë</a:t>
          </a:r>
          <a:r>
            <a:rPr lang="en-US" dirty="0"/>
            <a:t>. GJEDNJ </a:t>
          </a:r>
          <a:r>
            <a:rPr lang="en-US" dirty="0" err="1"/>
            <a:t>në</a:t>
          </a:r>
          <a:r>
            <a:rPr lang="en-US" dirty="0"/>
            <a:t> </a:t>
          </a:r>
          <a:r>
            <a:rPr lang="en-US" dirty="0" err="1"/>
            <a:t>jurisprudencën</a:t>
          </a:r>
          <a:r>
            <a:rPr lang="en-US" dirty="0"/>
            <a:t> e </a:t>
          </a:r>
          <a:r>
            <a:rPr lang="en-US" dirty="0" err="1"/>
            <a:t>saj</a:t>
          </a:r>
          <a:r>
            <a:rPr lang="en-US" dirty="0"/>
            <a:t>, ka </a:t>
          </a:r>
          <a:r>
            <a:rPr lang="en-US" dirty="0" err="1"/>
            <a:t>përcaktuar</a:t>
          </a:r>
          <a:r>
            <a:rPr lang="en-US" dirty="0"/>
            <a:t> </a:t>
          </a:r>
          <a:r>
            <a:rPr lang="en-US" dirty="0" err="1"/>
            <a:t>disa</a:t>
          </a:r>
          <a:r>
            <a:rPr lang="en-US" dirty="0"/>
            <a:t> </a:t>
          </a:r>
          <a:r>
            <a:rPr lang="en-US" dirty="0" err="1"/>
            <a:t>standarde</a:t>
          </a:r>
          <a:r>
            <a:rPr lang="en-US" dirty="0"/>
            <a:t> </a:t>
          </a:r>
          <a:r>
            <a:rPr lang="en-US" dirty="0" err="1"/>
            <a:t>për</a:t>
          </a:r>
          <a:r>
            <a:rPr lang="en-US" dirty="0"/>
            <a:t> </a:t>
          </a:r>
          <a:r>
            <a:rPr lang="en-US" dirty="0" err="1"/>
            <a:t>paraburgimin</a:t>
          </a:r>
          <a:r>
            <a:rPr lang="en-US" dirty="0"/>
            <a:t>:</a:t>
          </a:r>
        </a:p>
      </dgm:t>
    </dgm:pt>
    <dgm:pt modelId="{DF2DBFCF-C977-485A-9F23-A1422CF184D9}" type="parTrans" cxnId="{08D55C92-D2AD-4892-B401-03E5EBCA4E8A}">
      <dgm:prSet/>
      <dgm:spPr/>
      <dgm:t>
        <a:bodyPr/>
        <a:lstStyle/>
        <a:p>
          <a:endParaRPr lang="en-US"/>
        </a:p>
      </dgm:t>
    </dgm:pt>
    <dgm:pt modelId="{E874FD98-232B-4DB1-A7E3-ED8118E2FCE3}" type="sibTrans" cxnId="{08D55C92-D2AD-4892-B401-03E5EBCA4E8A}">
      <dgm:prSet/>
      <dgm:spPr/>
      <dgm:t>
        <a:bodyPr/>
        <a:lstStyle/>
        <a:p>
          <a:endParaRPr lang="en-US"/>
        </a:p>
      </dgm:t>
    </dgm:pt>
    <dgm:pt modelId="{B8ABFE33-6474-4208-84B2-4A8B2A802F5A}">
      <dgm:prSet/>
      <dgm:spPr/>
      <dgm:t>
        <a:bodyPr/>
        <a:lstStyle/>
        <a:p>
          <a:r>
            <a:rPr lang="en-US"/>
            <a:t>Pasja e dyshimeve të arsyeshme përbën një conditio sine qua non, për ligjshmërinë e vazhdimit të ndalimit. Megjithatë, pas kalimit të një kohe të caktuar, ky dyshim nuk është më i mjaftueshëm dhe si rrjedhojë, ndalimi duhet të bazohet në shkaqe të tjera, të rëndësishme e të mjaftueshme. Ky standard është sqaruar më mirë në vendimin Smirnova kundër Rusisë, duke marrë në konsideratë katër arsye ose interesa publike të pranuara për masën e sigurimit të arrestit: rreziku i mosparaqitjes së të akuzuarit në gjykim, rreziku që i akuzuari të marrë masa që ndikojnë në dhënien e drejtësisë, rreziku që i akuzuari të kryejë krime të tjera dhe rreziku se nëse lihet i lirë, mund të shkaktojë prishje të rendit publik. </a:t>
          </a:r>
        </a:p>
      </dgm:t>
    </dgm:pt>
    <dgm:pt modelId="{0AD2822A-CFF4-428F-AB7E-6D2898702D56}" type="parTrans" cxnId="{1F5E8656-B59A-4A64-9159-65DBB324F866}">
      <dgm:prSet/>
      <dgm:spPr/>
      <dgm:t>
        <a:bodyPr/>
        <a:lstStyle/>
        <a:p>
          <a:endParaRPr lang="en-US"/>
        </a:p>
      </dgm:t>
    </dgm:pt>
    <dgm:pt modelId="{3154C840-C6C3-4F78-9914-41C31E888709}" type="sibTrans" cxnId="{1F5E8656-B59A-4A64-9159-65DBB324F866}">
      <dgm:prSet/>
      <dgm:spPr/>
      <dgm:t>
        <a:bodyPr/>
        <a:lstStyle/>
        <a:p>
          <a:endParaRPr lang="en-US"/>
        </a:p>
      </dgm:t>
    </dgm:pt>
    <dgm:pt modelId="{635807B7-40F4-4AF4-88FF-EE51507C056C}" type="pres">
      <dgm:prSet presAssocID="{3C277D6F-D33B-4602-89D7-7AEF6DCB6C8A}" presName="Name0" presStyleCnt="0">
        <dgm:presLayoutVars>
          <dgm:dir/>
          <dgm:resizeHandles val="exact"/>
        </dgm:presLayoutVars>
      </dgm:prSet>
      <dgm:spPr/>
    </dgm:pt>
    <dgm:pt modelId="{37C7BE87-6095-4FD0-A185-3E638560C1A1}" type="pres">
      <dgm:prSet presAssocID="{CA45428D-CD9B-4A56-997F-B6D7123BB925}" presName="node" presStyleLbl="node1" presStyleIdx="0" presStyleCnt="2">
        <dgm:presLayoutVars>
          <dgm:bulletEnabled val="1"/>
        </dgm:presLayoutVars>
      </dgm:prSet>
      <dgm:spPr/>
    </dgm:pt>
    <dgm:pt modelId="{B840A5CB-7638-492E-997A-7D17238A3381}" type="pres">
      <dgm:prSet presAssocID="{E874FD98-232B-4DB1-A7E3-ED8118E2FCE3}" presName="sibTrans" presStyleLbl="sibTrans2D1" presStyleIdx="0" presStyleCnt="1"/>
      <dgm:spPr/>
    </dgm:pt>
    <dgm:pt modelId="{310DD2AA-63F6-4AD4-8742-E015B78C2421}" type="pres">
      <dgm:prSet presAssocID="{E874FD98-232B-4DB1-A7E3-ED8118E2FCE3}" presName="connectorText" presStyleLbl="sibTrans2D1" presStyleIdx="0" presStyleCnt="1"/>
      <dgm:spPr/>
    </dgm:pt>
    <dgm:pt modelId="{47F83A69-59E4-488B-B0DA-AE812126F949}" type="pres">
      <dgm:prSet presAssocID="{B8ABFE33-6474-4208-84B2-4A8B2A802F5A}" presName="node" presStyleLbl="node1" presStyleIdx="1" presStyleCnt="2">
        <dgm:presLayoutVars>
          <dgm:bulletEnabled val="1"/>
        </dgm:presLayoutVars>
      </dgm:prSet>
      <dgm:spPr/>
    </dgm:pt>
  </dgm:ptLst>
  <dgm:cxnLst>
    <dgm:cxn modelId="{2B058D1E-0574-4BE0-A783-2105FA42493F}" type="presOf" srcId="{3C277D6F-D33B-4602-89D7-7AEF6DCB6C8A}" destId="{635807B7-40F4-4AF4-88FF-EE51507C056C}" srcOrd="0" destOrd="0" presId="urn:microsoft.com/office/officeart/2005/8/layout/process1"/>
    <dgm:cxn modelId="{CE55EF35-C013-47E5-BEFF-1BEDC8022997}" type="presOf" srcId="{CA45428D-CD9B-4A56-997F-B6D7123BB925}" destId="{37C7BE87-6095-4FD0-A185-3E638560C1A1}" srcOrd="0" destOrd="0" presId="urn:microsoft.com/office/officeart/2005/8/layout/process1"/>
    <dgm:cxn modelId="{422B7862-8FF0-49F8-8ECE-4DB096D7CAD0}" type="presOf" srcId="{B8ABFE33-6474-4208-84B2-4A8B2A802F5A}" destId="{47F83A69-59E4-488B-B0DA-AE812126F949}" srcOrd="0" destOrd="0" presId="urn:microsoft.com/office/officeart/2005/8/layout/process1"/>
    <dgm:cxn modelId="{1F5E8656-B59A-4A64-9159-65DBB324F866}" srcId="{3C277D6F-D33B-4602-89D7-7AEF6DCB6C8A}" destId="{B8ABFE33-6474-4208-84B2-4A8B2A802F5A}" srcOrd="1" destOrd="0" parTransId="{0AD2822A-CFF4-428F-AB7E-6D2898702D56}" sibTransId="{3154C840-C6C3-4F78-9914-41C31E888709}"/>
    <dgm:cxn modelId="{08D55C92-D2AD-4892-B401-03E5EBCA4E8A}" srcId="{3C277D6F-D33B-4602-89D7-7AEF6DCB6C8A}" destId="{CA45428D-CD9B-4A56-997F-B6D7123BB925}" srcOrd="0" destOrd="0" parTransId="{DF2DBFCF-C977-485A-9F23-A1422CF184D9}" sibTransId="{E874FD98-232B-4DB1-A7E3-ED8118E2FCE3}"/>
    <dgm:cxn modelId="{9E840ED3-06C8-4BCC-BA34-08E4408DE97F}" type="presOf" srcId="{E874FD98-232B-4DB1-A7E3-ED8118E2FCE3}" destId="{B840A5CB-7638-492E-997A-7D17238A3381}" srcOrd="0" destOrd="0" presId="urn:microsoft.com/office/officeart/2005/8/layout/process1"/>
    <dgm:cxn modelId="{144F94EB-86B0-449D-95BE-4819F02AF1CC}" type="presOf" srcId="{E874FD98-232B-4DB1-A7E3-ED8118E2FCE3}" destId="{310DD2AA-63F6-4AD4-8742-E015B78C2421}" srcOrd="1" destOrd="0" presId="urn:microsoft.com/office/officeart/2005/8/layout/process1"/>
    <dgm:cxn modelId="{70AB827B-6788-4F0B-B072-0F914E5197C7}" type="presParOf" srcId="{635807B7-40F4-4AF4-88FF-EE51507C056C}" destId="{37C7BE87-6095-4FD0-A185-3E638560C1A1}" srcOrd="0" destOrd="0" presId="urn:microsoft.com/office/officeart/2005/8/layout/process1"/>
    <dgm:cxn modelId="{5E2B2A66-1381-4074-A4C6-46B6C85817CE}" type="presParOf" srcId="{635807B7-40F4-4AF4-88FF-EE51507C056C}" destId="{B840A5CB-7638-492E-997A-7D17238A3381}" srcOrd="1" destOrd="0" presId="urn:microsoft.com/office/officeart/2005/8/layout/process1"/>
    <dgm:cxn modelId="{C74846F4-8E4B-4ED7-AFDB-4A75C798408A}" type="presParOf" srcId="{B840A5CB-7638-492E-997A-7D17238A3381}" destId="{310DD2AA-63F6-4AD4-8742-E015B78C2421}" srcOrd="0" destOrd="0" presId="urn:microsoft.com/office/officeart/2005/8/layout/process1"/>
    <dgm:cxn modelId="{5DC0726D-0470-4E31-9E51-E98BE132908A}" type="presParOf" srcId="{635807B7-40F4-4AF4-88FF-EE51507C056C}" destId="{47F83A69-59E4-488B-B0DA-AE812126F949}"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8DC9268-8A84-45F6-A86D-FFE283F526C3}"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0A1BB2B1-E4E6-4FFB-92AA-E6F17C0DBA61}">
      <dgm:prSet/>
      <dgm:spPr/>
      <dgm:t>
        <a:bodyPr/>
        <a:lstStyle/>
        <a:p>
          <a:r>
            <a:rPr lang="en-US"/>
            <a:t>Ekzistojnë një numër i përjashtimeve në ndalimin e përgjithshëm, në lidhje me:</a:t>
          </a:r>
        </a:p>
      </dgm:t>
    </dgm:pt>
    <dgm:pt modelId="{ED4BB442-8284-47F9-B75C-9AF87AEFED92}" type="parTrans" cxnId="{B2C547AA-0F6B-4D52-9820-DDFD3F2B0097}">
      <dgm:prSet/>
      <dgm:spPr/>
      <dgm:t>
        <a:bodyPr/>
        <a:lstStyle/>
        <a:p>
          <a:endParaRPr lang="en-US"/>
        </a:p>
      </dgm:t>
    </dgm:pt>
    <dgm:pt modelId="{4B0B11CD-8D80-4965-B856-48E745A2677C}" type="sibTrans" cxnId="{B2C547AA-0F6B-4D52-9820-DDFD3F2B0097}">
      <dgm:prSet/>
      <dgm:spPr/>
      <dgm:t>
        <a:bodyPr/>
        <a:lstStyle/>
        <a:p>
          <a:endParaRPr lang="en-US"/>
        </a:p>
      </dgm:t>
    </dgm:pt>
    <dgm:pt modelId="{48BE4605-2D7E-4DDE-B312-FBBE2AE56D8E}">
      <dgm:prSet/>
      <dgm:spPr/>
      <dgm:t>
        <a:bodyPr/>
        <a:lstStyle/>
        <a:p>
          <a:r>
            <a:rPr lang="en-US"/>
            <a:t>a) veprimet e prokurorit që kanë për qëllim të provojnë fajësinë e individit;</a:t>
          </a:r>
        </a:p>
      </dgm:t>
    </dgm:pt>
    <dgm:pt modelId="{B38887CB-FFCA-4046-824F-F6269923C114}" type="parTrans" cxnId="{79C61AE0-09F9-4D9C-931D-A7AEBE59056F}">
      <dgm:prSet/>
      <dgm:spPr/>
      <dgm:t>
        <a:bodyPr/>
        <a:lstStyle/>
        <a:p>
          <a:endParaRPr lang="en-US"/>
        </a:p>
      </dgm:t>
    </dgm:pt>
    <dgm:pt modelId="{53FFEE86-6EDF-4B44-B999-E5D8DCD52733}" type="sibTrans" cxnId="{79C61AE0-09F9-4D9C-931D-A7AEBE59056F}">
      <dgm:prSet/>
      <dgm:spPr/>
      <dgm:t>
        <a:bodyPr/>
        <a:lstStyle/>
        <a:p>
          <a:endParaRPr lang="en-US"/>
        </a:p>
      </dgm:t>
    </dgm:pt>
    <dgm:pt modelId="{F8BB72D8-16B6-4C91-93C5-01538618EF34}">
      <dgm:prSet/>
      <dgm:spPr/>
      <dgm:t>
        <a:bodyPr/>
        <a:lstStyle/>
        <a:p>
          <a:r>
            <a:rPr lang="en-US"/>
            <a:t>b) vendimet paraprake procedurale nga autoritetet gjyqësore apo autoritetet e tjera kompente të cilat bazohen në dyshim apo prova inkriminuese. Vendimi mbi masën e arrestit. </a:t>
          </a:r>
        </a:p>
      </dgm:t>
    </dgm:pt>
    <dgm:pt modelId="{73AA7EEF-0D31-44BC-94FB-26B883F1839D}" type="parTrans" cxnId="{88DB8CE0-1015-4E28-9EE4-12D1A8CB9BBB}">
      <dgm:prSet/>
      <dgm:spPr/>
      <dgm:t>
        <a:bodyPr/>
        <a:lstStyle/>
        <a:p>
          <a:endParaRPr lang="en-US"/>
        </a:p>
      </dgm:t>
    </dgm:pt>
    <dgm:pt modelId="{28D2FC50-5FA7-4D5E-A2C1-998C45626D50}" type="sibTrans" cxnId="{88DB8CE0-1015-4E28-9EE4-12D1A8CB9BBB}">
      <dgm:prSet/>
      <dgm:spPr/>
      <dgm:t>
        <a:bodyPr/>
        <a:lstStyle/>
        <a:p>
          <a:endParaRPr lang="en-US"/>
        </a:p>
      </dgm:t>
    </dgm:pt>
    <dgm:pt modelId="{1B351372-C23B-4CE8-ADB6-CD9B49613648}">
      <dgm:prSet/>
      <dgm:spPr/>
      <dgm:t>
        <a:bodyPr/>
        <a:lstStyle/>
        <a:p>
          <a:r>
            <a:rPr lang="en-US"/>
            <a:t>Po kështu, nuk pengohen autoritetet që t’i ofrojnë publikut informacione lidhur më procedurat penale që janë duke u zhvilluar, kur kjo është absolutisht e nevojshme për arsye që ndërlidhen me hetimin apo interesin publik. Për shembull: publikimi i një videoje incizimi të të arratisurve që besohen se përbëjnë rrezik të pashmangshëm për publikun e përgjithshëm. </a:t>
          </a:r>
        </a:p>
      </dgm:t>
    </dgm:pt>
    <dgm:pt modelId="{1C674F00-1065-4CF8-AA45-69A5F0C6BAB9}" type="parTrans" cxnId="{971EA1EB-ED3D-42D7-AFE4-F873F4929F75}">
      <dgm:prSet/>
      <dgm:spPr/>
      <dgm:t>
        <a:bodyPr/>
        <a:lstStyle/>
        <a:p>
          <a:endParaRPr lang="en-US"/>
        </a:p>
      </dgm:t>
    </dgm:pt>
    <dgm:pt modelId="{57890241-9E7E-4461-94ED-46A4451D9B6B}" type="sibTrans" cxnId="{971EA1EB-ED3D-42D7-AFE4-F873F4929F75}">
      <dgm:prSet/>
      <dgm:spPr/>
      <dgm:t>
        <a:bodyPr/>
        <a:lstStyle/>
        <a:p>
          <a:endParaRPr lang="en-US"/>
        </a:p>
      </dgm:t>
    </dgm:pt>
    <dgm:pt modelId="{BAFC50B4-2FC8-4DF5-838F-CBB9A2A5F1B1}" type="pres">
      <dgm:prSet presAssocID="{08DC9268-8A84-45F6-A86D-FFE283F526C3}" presName="linear" presStyleCnt="0">
        <dgm:presLayoutVars>
          <dgm:animLvl val="lvl"/>
          <dgm:resizeHandles val="exact"/>
        </dgm:presLayoutVars>
      </dgm:prSet>
      <dgm:spPr/>
    </dgm:pt>
    <dgm:pt modelId="{B1DC4DC7-7B2F-4091-A088-9E4691DE8416}" type="pres">
      <dgm:prSet presAssocID="{0A1BB2B1-E4E6-4FFB-92AA-E6F17C0DBA61}" presName="parentText" presStyleLbl="node1" presStyleIdx="0" presStyleCnt="4">
        <dgm:presLayoutVars>
          <dgm:chMax val="0"/>
          <dgm:bulletEnabled val="1"/>
        </dgm:presLayoutVars>
      </dgm:prSet>
      <dgm:spPr/>
    </dgm:pt>
    <dgm:pt modelId="{4FA95B81-12D0-4E0E-B900-382D2D110364}" type="pres">
      <dgm:prSet presAssocID="{4B0B11CD-8D80-4965-B856-48E745A2677C}" presName="spacer" presStyleCnt="0"/>
      <dgm:spPr/>
    </dgm:pt>
    <dgm:pt modelId="{4ABF7DD7-A738-4189-8277-C238C29783B0}" type="pres">
      <dgm:prSet presAssocID="{48BE4605-2D7E-4DDE-B312-FBBE2AE56D8E}" presName="parentText" presStyleLbl="node1" presStyleIdx="1" presStyleCnt="4">
        <dgm:presLayoutVars>
          <dgm:chMax val="0"/>
          <dgm:bulletEnabled val="1"/>
        </dgm:presLayoutVars>
      </dgm:prSet>
      <dgm:spPr/>
    </dgm:pt>
    <dgm:pt modelId="{6AD52855-A2DA-4E1A-963B-CB97CE5247DB}" type="pres">
      <dgm:prSet presAssocID="{53FFEE86-6EDF-4B44-B999-E5D8DCD52733}" presName="spacer" presStyleCnt="0"/>
      <dgm:spPr/>
    </dgm:pt>
    <dgm:pt modelId="{0FB39480-3CC6-4A1E-BC73-8D4A85145F9A}" type="pres">
      <dgm:prSet presAssocID="{F8BB72D8-16B6-4C91-93C5-01538618EF34}" presName="parentText" presStyleLbl="node1" presStyleIdx="2" presStyleCnt="4">
        <dgm:presLayoutVars>
          <dgm:chMax val="0"/>
          <dgm:bulletEnabled val="1"/>
        </dgm:presLayoutVars>
      </dgm:prSet>
      <dgm:spPr/>
    </dgm:pt>
    <dgm:pt modelId="{8E060537-ED9C-42AE-86C9-00BC0C56D869}" type="pres">
      <dgm:prSet presAssocID="{28D2FC50-5FA7-4D5E-A2C1-998C45626D50}" presName="spacer" presStyleCnt="0"/>
      <dgm:spPr/>
    </dgm:pt>
    <dgm:pt modelId="{D9E62876-69FD-4128-A97E-4EB2D8C0AFBA}" type="pres">
      <dgm:prSet presAssocID="{1B351372-C23B-4CE8-ADB6-CD9B49613648}" presName="parentText" presStyleLbl="node1" presStyleIdx="3" presStyleCnt="4">
        <dgm:presLayoutVars>
          <dgm:chMax val="0"/>
          <dgm:bulletEnabled val="1"/>
        </dgm:presLayoutVars>
      </dgm:prSet>
      <dgm:spPr/>
    </dgm:pt>
  </dgm:ptLst>
  <dgm:cxnLst>
    <dgm:cxn modelId="{31308613-2A96-43E3-97F4-771F5F126510}" type="presOf" srcId="{F8BB72D8-16B6-4C91-93C5-01538618EF34}" destId="{0FB39480-3CC6-4A1E-BC73-8D4A85145F9A}" srcOrd="0" destOrd="0" presId="urn:microsoft.com/office/officeart/2005/8/layout/vList2"/>
    <dgm:cxn modelId="{B7AA2A5B-6AC7-4926-99DE-0A731E56A591}" type="presOf" srcId="{48BE4605-2D7E-4DDE-B312-FBBE2AE56D8E}" destId="{4ABF7DD7-A738-4189-8277-C238C29783B0}" srcOrd="0" destOrd="0" presId="urn:microsoft.com/office/officeart/2005/8/layout/vList2"/>
    <dgm:cxn modelId="{7BA1505D-BFBC-4B8A-B59E-6A1F90ECF9ED}" type="presOf" srcId="{08DC9268-8A84-45F6-A86D-FFE283F526C3}" destId="{BAFC50B4-2FC8-4DF5-838F-CBB9A2A5F1B1}" srcOrd="0" destOrd="0" presId="urn:microsoft.com/office/officeart/2005/8/layout/vList2"/>
    <dgm:cxn modelId="{B2C547AA-0F6B-4D52-9820-DDFD3F2B0097}" srcId="{08DC9268-8A84-45F6-A86D-FFE283F526C3}" destId="{0A1BB2B1-E4E6-4FFB-92AA-E6F17C0DBA61}" srcOrd="0" destOrd="0" parTransId="{ED4BB442-8284-47F9-B75C-9AF87AEFED92}" sibTransId="{4B0B11CD-8D80-4965-B856-48E745A2677C}"/>
    <dgm:cxn modelId="{79C61AE0-09F9-4D9C-931D-A7AEBE59056F}" srcId="{08DC9268-8A84-45F6-A86D-FFE283F526C3}" destId="{48BE4605-2D7E-4DDE-B312-FBBE2AE56D8E}" srcOrd="1" destOrd="0" parTransId="{B38887CB-FFCA-4046-824F-F6269923C114}" sibTransId="{53FFEE86-6EDF-4B44-B999-E5D8DCD52733}"/>
    <dgm:cxn modelId="{88DB8CE0-1015-4E28-9EE4-12D1A8CB9BBB}" srcId="{08DC9268-8A84-45F6-A86D-FFE283F526C3}" destId="{F8BB72D8-16B6-4C91-93C5-01538618EF34}" srcOrd="2" destOrd="0" parTransId="{73AA7EEF-0D31-44BC-94FB-26B883F1839D}" sibTransId="{28D2FC50-5FA7-4D5E-A2C1-998C45626D50}"/>
    <dgm:cxn modelId="{173434E7-C990-49C6-ADC8-5F7490AC3266}" type="presOf" srcId="{0A1BB2B1-E4E6-4FFB-92AA-E6F17C0DBA61}" destId="{B1DC4DC7-7B2F-4091-A088-9E4691DE8416}" srcOrd="0" destOrd="0" presId="urn:microsoft.com/office/officeart/2005/8/layout/vList2"/>
    <dgm:cxn modelId="{971EA1EB-ED3D-42D7-AFE4-F873F4929F75}" srcId="{08DC9268-8A84-45F6-A86D-FFE283F526C3}" destId="{1B351372-C23B-4CE8-ADB6-CD9B49613648}" srcOrd="3" destOrd="0" parTransId="{1C674F00-1065-4CF8-AA45-69A5F0C6BAB9}" sibTransId="{57890241-9E7E-4461-94ED-46A4451D9B6B}"/>
    <dgm:cxn modelId="{2F0D14EF-D473-456E-9D15-00891DD0F050}" type="presOf" srcId="{1B351372-C23B-4CE8-ADB6-CD9B49613648}" destId="{D9E62876-69FD-4128-A97E-4EB2D8C0AFBA}" srcOrd="0" destOrd="0" presId="urn:microsoft.com/office/officeart/2005/8/layout/vList2"/>
    <dgm:cxn modelId="{A1B711E0-68E1-4DC3-A08E-D94629566FCE}" type="presParOf" srcId="{BAFC50B4-2FC8-4DF5-838F-CBB9A2A5F1B1}" destId="{B1DC4DC7-7B2F-4091-A088-9E4691DE8416}" srcOrd="0" destOrd="0" presId="urn:microsoft.com/office/officeart/2005/8/layout/vList2"/>
    <dgm:cxn modelId="{35BABBD8-107A-45D1-96DA-84AEA2279882}" type="presParOf" srcId="{BAFC50B4-2FC8-4DF5-838F-CBB9A2A5F1B1}" destId="{4FA95B81-12D0-4E0E-B900-382D2D110364}" srcOrd="1" destOrd="0" presId="urn:microsoft.com/office/officeart/2005/8/layout/vList2"/>
    <dgm:cxn modelId="{146D6120-33C0-475A-80FB-955352F8C833}" type="presParOf" srcId="{BAFC50B4-2FC8-4DF5-838F-CBB9A2A5F1B1}" destId="{4ABF7DD7-A738-4189-8277-C238C29783B0}" srcOrd="2" destOrd="0" presId="urn:microsoft.com/office/officeart/2005/8/layout/vList2"/>
    <dgm:cxn modelId="{C4468BE4-3835-4C91-A39E-08519F821C86}" type="presParOf" srcId="{BAFC50B4-2FC8-4DF5-838F-CBB9A2A5F1B1}" destId="{6AD52855-A2DA-4E1A-963B-CB97CE5247DB}" srcOrd="3" destOrd="0" presId="urn:microsoft.com/office/officeart/2005/8/layout/vList2"/>
    <dgm:cxn modelId="{3F58A054-6796-43DC-92C5-D3A75B411BB2}" type="presParOf" srcId="{BAFC50B4-2FC8-4DF5-838F-CBB9A2A5F1B1}" destId="{0FB39480-3CC6-4A1E-BC73-8D4A85145F9A}" srcOrd="4" destOrd="0" presId="urn:microsoft.com/office/officeart/2005/8/layout/vList2"/>
    <dgm:cxn modelId="{60553D86-BE3B-4613-995E-CA70F249A716}" type="presParOf" srcId="{BAFC50B4-2FC8-4DF5-838F-CBB9A2A5F1B1}" destId="{8E060537-ED9C-42AE-86C9-00BC0C56D869}" srcOrd="5" destOrd="0" presId="urn:microsoft.com/office/officeart/2005/8/layout/vList2"/>
    <dgm:cxn modelId="{5075C931-D094-4C52-88F2-484BCA729393}" type="presParOf" srcId="{BAFC50B4-2FC8-4DF5-838F-CBB9A2A5F1B1}" destId="{D9E62876-69FD-4128-A97E-4EB2D8C0AFB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BBF8F6B-956B-4914-8904-28F39CBDB122}" type="doc">
      <dgm:prSet loTypeId="urn:microsoft.com/office/officeart/2005/8/layout/chevron1" loCatId="process" qsTypeId="urn:microsoft.com/office/officeart/2005/8/quickstyle/simple1" qsCatId="simple" csTypeId="urn:microsoft.com/office/officeart/2005/8/colors/accent1_2" csCatId="accent1"/>
      <dgm:spPr/>
      <dgm:t>
        <a:bodyPr/>
        <a:lstStyle/>
        <a:p>
          <a:endParaRPr lang="en-US"/>
        </a:p>
      </dgm:t>
    </dgm:pt>
    <dgm:pt modelId="{11B17D44-FFD6-4A08-93E9-649407DAEFA8}">
      <dgm:prSet/>
      <dgm:spPr/>
      <dgm:t>
        <a:bodyPr/>
        <a:lstStyle/>
        <a:p>
          <a:r>
            <a:rPr lang="en-US"/>
            <a:t>GJEDNJ: autoritetet duhet të jenë gjithsesi të matura dhe të kujdesshme dhe të zgjedhin fjalët kur japin informata publikut, në mënyrë që të respektohet prezumimi i pafajësisë. </a:t>
          </a:r>
        </a:p>
      </dgm:t>
    </dgm:pt>
    <dgm:pt modelId="{A937743F-580E-434A-B6C4-0E83FB5AB6CD}" type="parTrans" cxnId="{8244A1E9-DC34-4387-84A3-7396E33EEBB6}">
      <dgm:prSet/>
      <dgm:spPr/>
      <dgm:t>
        <a:bodyPr/>
        <a:lstStyle/>
        <a:p>
          <a:endParaRPr lang="en-US"/>
        </a:p>
      </dgm:t>
    </dgm:pt>
    <dgm:pt modelId="{781EDA70-29DF-4955-B3AE-E47A1F9F8425}" type="sibTrans" cxnId="{8244A1E9-DC34-4387-84A3-7396E33EEBB6}">
      <dgm:prSet/>
      <dgm:spPr/>
      <dgm:t>
        <a:bodyPr/>
        <a:lstStyle/>
        <a:p>
          <a:endParaRPr lang="en-US"/>
        </a:p>
      </dgm:t>
    </dgm:pt>
    <dgm:pt modelId="{EDDC7EFE-4250-42EB-B9A5-EE755DEBF4B5}">
      <dgm:prSet/>
      <dgm:spPr/>
      <dgm:t>
        <a:bodyPr/>
        <a:lstStyle/>
        <a:p>
          <a:r>
            <a:rPr lang="en-US"/>
            <a:t>Informacionet e ofruara duhet të jenë objektive, të kufizuara në situatat në të cilat kjo do të mund të ishte e arsyeshme dhe proporcionale, duke marrë parasysh të gjitha interesat. Në çfarëdo rasti, mënyra dhe konteksti në të cilin informacionet përhapen nuk duhet të krijojë përshtypjen se personi është fajtor para se ai apo ajo të jenë konstatuar si fajtor sipas ligjit. </a:t>
          </a:r>
        </a:p>
      </dgm:t>
    </dgm:pt>
    <dgm:pt modelId="{96B4229B-C839-4AE7-AF5A-4886F569E128}" type="parTrans" cxnId="{87359E76-4184-4266-995D-9520AB6A3407}">
      <dgm:prSet/>
      <dgm:spPr/>
      <dgm:t>
        <a:bodyPr/>
        <a:lstStyle/>
        <a:p>
          <a:endParaRPr lang="en-US"/>
        </a:p>
      </dgm:t>
    </dgm:pt>
    <dgm:pt modelId="{8DFF0C26-3AF9-4624-BA28-822B44B2E015}" type="sibTrans" cxnId="{87359E76-4184-4266-995D-9520AB6A3407}">
      <dgm:prSet/>
      <dgm:spPr/>
      <dgm:t>
        <a:bodyPr/>
        <a:lstStyle/>
        <a:p>
          <a:endParaRPr lang="en-US"/>
        </a:p>
      </dgm:t>
    </dgm:pt>
    <dgm:pt modelId="{DDF92DD1-FDF3-40E7-89D6-12B6C4DE3B92}" type="pres">
      <dgm:prSet presAssocID="{FBBF8F6B-956B-4914-8904-28F39CBDB122}" presName="Name0" presStyleCnt="0">
        <dgm:presLayoutVars>
          <dgm:dir/>
          <dgm:animLvl val="lvl"/>
          <dgm:resizeHandles val="exact"/>
        </dgm:presLayoutVars>
      </dgm:prSet>
      <dgm:spPr/>
    </dgm:pt>
    <dgm:pt modelId="{5DE7111F-361E-4ABE-9D2A-3B9479E8051F}" type="pres">
      <dgm:prSet presAssocID="{11B17D44-FFD6-4A08-93E9-649407DAEFA8}" presName="parTxOnly" presStyleLbl="node1" presStyleIdx="0" presStyleCnt="2">
        <dgm:presLayoutVars>
          <dgm:chMax val="0"/>
          <dgm:chPref val="0"/>
          <dgm:bulletEnabled val="1"/>
        </dgm:presLayoutVars>
      </dgm:prSet>
      <dgm:spPr/>
    </dgm:pt>
    <dgm:pt modelId="{AF10E7B6-AD32-4E1D-A02C-3186430C6A58}" type="pres">
      <dgm:prSet presAssocID="{781EDA70-29DF-4955-B3AE-E47A1F9F8425}" presName="parTxOnlySpace" presStyleCnt="0"/>
      <dgm:spPr/>
    </dgm:pt>
    <dgm:pt modelId="{ABFA824C-621E-4C33-92E1-D8330BA4C59B}" type="pres">
      <dgm:prSet presAssocID="{EDDC7EFE-4250-42EB-B9A5-EE755DEBF4B5}" presName="parTxOnly" presStyleLbl="node1" presStyleIdx="1" presStyleCnt="2">
        <dgm:presLayoutVars>
          <dgm:chMax val="0"/>
          <dgm:chPref val="0"/>
          <dgm:bulletEnabled val="1"/>
        </dgm:presLayoutVars>
      </dgm:prSet>
      <dgm:spPr/>
    </dgm:pt>
  </dgm:ptLst>
  <dgm:cxnLst>
    <dgm:cxn modelId="{EC05A708-395D-49B4-BB27-8D0D1AC2C4B6}" type="presOf" srcId="{EDDC7EFE-4250-42EB-B9A5-EE755DEBF4B5}" destId="{ABFA824C-621E-4C33-92E1-D8330BA4C59B}" srcOrd="0" destOrd="0" presId="urn:microsoft.com/office/officeart/2005/8/layout/chevron1"/>
    <dgm:cxn modelId="{A8D4286E-FA6E-4B25-AABD-777648915E02}" type="presOf" srcId="{FBBF8F6B-956B-4914-8904-28F39CBDB122}" destId="{DDF92DD1-FDF3-40E7-89D6-12B6C4DE3B92}" srcOrd="0" destOrd="0" presId="urn:microsoft.com/office/officeart/2005/8/layout/chevron1"/>
    <dgm:cxn modelId="{87359E76-4184-4266-995D-9520AB6A3407}" srcId="{FBBF8F6B-956B-4914-8904-28F39CBDB122}" destId="{EDDC7EFE-4250-42EB-B9A5-EE755DEBF4B5}" srcOrd="1" destOrd="0" parTransId="{96B4229B-C839-4AE7-AF5A-4886F569E128}" sibTransId="{8DFF0C26-3AF9-4624-BA28-822B44B2E015}"/>
    <dgm:cxn modelId="{B4473D7F-B303-4107-A0EA-D1369B0B78D6}" type="presOf" srcId="{11B17D44-FFD6-4A08-93E9-649407DAEFA8}" destId="{5DE7111F-361E-4ABE-9D2A-3B9479E8051F}" srcOrd="0" destOrd="0" presId="urn:microsoft.com/office/officeart/2005/8/layout/chevron1"/>
    <dgm:cxn modelId="{8244A1E9-DC34-4387-84A3-7396E33EEBB6}" srcId="{FBBF8F6B-956B-4914-8904-28F39CBDB122}" destId="{11B17D44-FFD6-4A08-93E9-649407DAEFA8}" srcOrd="0" destOrd="0" parTransId="{A937743F-580E-434A-B6C4-0E83FB5AB6CD}" sibTransId="{781EDA70-29DF-4955-B3AE-E47A1F9F8425}"/>
    <dgm:cxn modelId="{B1F46CF3-015B-4496-ABBE-30725D56DB73}" type="presParOf" srcId="{DDF92DD1-FDF3-40E7-89D6-12B6C4DE3B92}" destId="{5DE7111F-361E-4ABE-9D2A-3B9479E8051F}" srcOrd="0" destOrd="0" presId="urn:microsoft.com/office/officeart/2005/8/layout/chevron1"/>
    <dgm:cxn modelId="{10DF5886-56D3-4A56-9975-FC0617C03CF7}" type="presParOf" srcId="{DDF92DD1-FDF3-40E7-89D6-12B6C4DE3B92}" destId="{AF10E7B6-AD32-4E1D-A02C-3186430C6A58}" srcOrd="1" destOrd="0" presId="urn:microsoft.com/office/officeart/2005/8/layout/chevron1"/>
    <dgm:cxn modelId="{884CBCDB-DB42-4357-8CAC-6B1628B0B0B4}" type="presParOf" srcId="{DDF92DD1-FDF3-40E7-89D6-12B6C4DE3B92}" destId="{ABFA824C-621E-4C33-92E1-D8330BA4C59B}" srcOrd="2"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0F2CA5A-AD71-4888-B536-79E427200333}"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BBD00F02-6E68-4F7C-AAE5-8C3698C58591}">
      <dgm:prSet/>
      <dgm:spPr/>
      <dgm:t>
        <a:bodyPr/>
        <a:lstStyle/>
        <a:p>
          <a:r>
            <a:rPr lang="en-US"/>
            <a:t>a) Barra e provës për përcaktimin e fajësisë së personave të dyshuar dhe akuzuar bie mbi prokurorinë, pa marrë parasysh detyrimin e gjyqtarit apo gjykatës për kërkimin e provave dhe të drejtën e mbrojtjes për paraqitjen e provave.</a:t>
          </a:r>
        </a:p>
      </dgm:t>
    </dgm:pt>
    <dgm:pt modelId="{9301AC9B-535D-46BE-AF14-CC9E9BE40F20}" type="parTrans" cxnId="{17EFD993-DC13-4CBA-BE55-6EBC1769EE69}">
      <dgm:prSet/>
      <dgm:spPr/>
      <dgm:t>
        <a:bodyPr/>
        <a:lstStyle/>
        <a:p>
          <a:endParaRPr lang="en-US"/>
        </a:p>
      </dgm:t>
    </dgm:pt>
    <dgm:pt modelId="{D3BF263B-EEF7-4E7C-B39C-97381FB98E33}" type="sibTrans" cxnId="{17EFD993-DC13-4CBA-BE55-6EBC1769EE69}">
      <dgm:prSet/>
      <dgm:spPr/>
      <dgm:t>
        <a:bodyPr/>
        <a:lstStyle/>
        <a:p>
          <a:endParaRPr lang="en-US"/>
        </a:p>
      </dgm:t>
    </dgm:pt>
    <dgm:pt modelId="{5636FEBE-EFAC-41FF-AE95-974C5A20AFE3}">
      <dgm:prSet/>
      <dgm:spPr/>
      <dgm:t>
        <a:bodyPr/>
        <a:lstStyle/>
        <a:p>
          <a:r>
            <a:rPr lang="en-US"/>
            <a:t>b) Çdo dyshim mbi fajësinë duhet të jetë në favor të personit të dyshuar apo akuzuar (in dubio pro reo).</a:t>
          </a:r>
        </a:p>
      </dgm:t>
    </dgm:pt>
    <dgm:pt modelId="{2C9E4776-3085-4885-A468-0E7CB8213B9C}" type="parTrans" cxnId="{B2220545-56B2-44A9-A660-F3E74745C989}">
      <dgm:prSet/>
      <dgm:spPr/>
      <dgm:t>
        <a:bodyPr/>
        <a:lstStyle/>
        <a:p>
          <a:endParaRPr lang="en-US"/>
        </a:p>
      </dgm:t>
    </dgm:pt>
    <dgm:pt modelId="{0241564E-3A49-482A-9203-9CDAB1BAF83F}" type="sibTrans" cxnId="{B2220545-56B2-44A9-A660-F3E74745C989}">
      <dgm:prSet/>
      <dgm:spPr/>
      <dgm:t>
        <a:bodyPr/>
        <a:lstStyle/>
        <a:p>
          <a:endParaRPr lang="en-US"/>
        </a:p>
      </dgm:t>
    </dgm:pt>
    <dgm:pt modelId="{50FAC447-31FB-4F8E-B01F-E49094467E7B}">
      <dgm:prSet/>
      <dgm:spPr/>
      <dgm:t>
        <a:bodyPr/>
        <a:lstStyle/>
        <a:p>
          <a:r>
            <a:rPr lang="en-US"/>
            <a:t>GJEDNJ: parimi kërkon që prokuroria të informojë të akuzuarin për akuzën që do të bëhet kundër tij, në mënyrë që ai të përgatisë dhe të paraqesë mbrojtjen e tij në përputhje me rrethanat, dhe kërkon që prokuroria të paraqesë prova të mjaftueshme për ta dënuar atë </a:t>
          </a:r>
        </a:p>
      </dgm:t>
    </dgm:pt>
    <dgm:pt modelId="{8A14A865-018C-4211-B06A-8F20AE30AB34}" type="parTrans" cxnId="{DCE3ED54-F137-4D7F-88B0-DD4089EBAFED}">
      <dgm:prSet/>
      <dgm:spPr/>
      <dgm:t>
        <a:bodyPr/>
        <a:lstStyle/>
        <a:p>
          <a:endParaRPr lang="en-US"/>
        </a:p>
      </dgm:t>
    </dgm:pt>
    <dgm:pt modelId="{0C447D75-629F-4B32-92AA-950649F91E05}" type="sibTrans" cxnId="{DCE3ED54-F137-4D7F-88B0-DD4089EBAFED}">
      <dgm:prSet/>
      <dgm:spPr/>
      <dgm:t>
        <a:bodyPr/>
        <a:lstStyle/>
        <a:p>
          <a:endParaRPr lang="en-US"/>
        </a:p>
      </dgm:t>
    </dgm:pt>
    <dgm:pt modelId="{05C48240-0C7E-4D8F-9F9E-3ABF8DEF6C9C}" type="pres">
      <dgm:prSet presAssocID="{30F2CA5A-AD71-4888-B536-79E427200333}" presName="outerComposite" presStyleCnt="0">
        <dgm:presLayoutVars>
          <dgm:chMax val="5"/>
          <dgm:dir/>
          <dgm:resizeHandles val="exact"/>
        </dgm:presLayoutVars>
      </dgm:prSet>
      <dgm:spPr/>
    </dgm:pt>
    <dgm:pt modelId="{02826F05-61AA-4B0C-82D7-384D6DBF7291}" type="pres">
      <dgm:prSet presAssocID="{30F2CA5A-AD71-4888-B536-79E427200333}" presName="dummyMaxCanvas" presStyleCnt="0">
        <dgm:presLayoutVars/>
      </dgm:prSet>
      <dgm:spPr/>
    </dgm:pt>
    <dgm:pt modelId="{61506EED-4A9D-4A3D-8B4F-1A33BFB09B70}" type="pres">
      <dgm:prSet presAssocID="{30F2CA5A-AD71-4888-B536-79E427200333}" presName="ThreeNodes_1" presStyleLbl="node1" presStyleIdx="0" presStyleCnt="3">
        <dgm:presLayoutVars>
          <dgm:bulletEnabled val="1"/>
        </dgm:presLayoutVars>
      </dgm:prSet>
      <dgm:spPr/>
    </dgm:pt>
    <dgm:pt modelId="{5996796D-D1A1-4AAC-92CD-2D8C2D7D3B07}" type="pres">
      <dgm:prSet presAssocID="{30F2CA5A-AD71-4888-B536-79E427200333}" presName="ThreeNodes_2" presStyleLbl="node1" presStyleIdx="1" presStyleCnt="3">
        <dgm:presLayoutVars>
          <dgm:bulletEnabled val="1"/>
        </dgm:presLayoutVars>
      </dgm:prSet>
      <dgm:spPr/>
    </dgm:pt>
    <dgm:pt modelId="{8FE01B50-F682-47B7-9B82-61953AE12346}" type="pres">
      <dgm:prSet presAssocID="{30F2CA5A-AD71-4888-B536-79E427200333}" presName="ThreeNodes_3" presStyleLbl="node1" presStyleIdx="2" presStyleCnt="3">
        <dgm:presLayoutVars>
          <dgm:bulletEnabled val="1"/>
        </dgm:presLayoutVars>
      </dgm:prSet>
      <dgm:spPr/>
    </dgm:pt>
    <dgm:pt modelId="{456C5F26-5810-4FA4-8732-8F8F2690D304}" type="pres">
      <dgm:prSet presAssocID="{30F2CA5A-AD71-4888-B536-79E427200333}" presName="ThreeConn_1-2" presStyleLbl="fgAccFollowNode1" presStyleIdx="0" presStyleCnt="2">
        <dgm:presLayoutVars>
          <dgm:bulletEnabled val="1"/>
        </dgm:presLayoutVars>
      </dgm:prSet>
      <dgm:spPr/>
    </dgm:pt>
    <dgm:pt modelId="{5509125A-17A3-4747-8AB1-8F812A454AA2}" type="pres">
      <dgm:prSet presAssocID="{30F2CA5A-AD71-4888-B536-79E427200333}" presName="ThreeConn_2-3" presStyleLbl="fgAccFollowNode1" presStyleIdx="1" presStyleCnt="2">
        <dgm:presLayoutVars>
          <dgm:bulletEnabled val="1"/>
        </dgm:presLayoutVars>
      </dgm:prSet>
      <dgm:spPr/>
    </dgm:pt>
    <dgm:pt modelId="{B71F33EB-F7B1-454A-B30B-4BF81D63A137}" type="pres">
      <dgm:prSet presAssocID="{30F2CA5A-AD71-4888-B536-79E427200333}" presName="ThreeNodes_1_text" presStyleLbl="node1" presStyleIdx="2" presStyleCnt="3">
        <dgm:presLayoutVars>
          <dgm:bulletEnabled val="1"/>
        </dgm:presLayoutVars>
      </dgm:prSet>
      <dgm:spPr/>
    </dgm:pt>
    <dgm:pt modelId="{A03240AD-1929-49EC-BB65-15168146B7B4}" type="pres">
      <dgm:prSet presAssocID="{30F2CA5A-AD71-4888-B536-79E427200333}" presName="ThreeNodes_2_text" presStyleLbl="node1" presStyleIdx="2" presStyleCnt="3">
        <dgm:presLayoutVars>
          <dgm:bulletEnabled val="1"/>
        </dgm:presLayoutVars>
      </dgm:prSet>
      <dgm:spPr/>
    </dgm:pt>
    <dgm:pt modelId="{AC56492C-9609-4300-81E4-1586ECF0C387}" type="pres">
      <dgm:prSet presAssocID="{30F2CA5A-AD71-4888-B536-79E427200333}" presName="ThreeNodes_3_text" presStyleLbl="node1" presStyleIdx="2" presStyleCnt="3">
        <dgm:presLayoutVars>
          <dgm:bulletEnabled val="1"/>
        </dgm:presLayoutVars>
      </dgm:prSet>
      <dgm:spPr/>
    </dgm:pt>
  </dgm:ptLst>
  <dgm:cxnLst>
    <dgm:cxn modelId="{A936B523-B973-4565-AC8B-ADCE6EA01B3E}" type="presOf" srcId="{BBD00F02-6E68-4F7C-AAE5-8C3698C58591}" destId="{61506EED-4A9D-4A3D-8B4F-1A33BFB09B70}" srcOrd="0" destOrd="0" presId="urn:microsoft.com/office/officeart/2005/8/layout/vProcess5"/>
    <dgm:cxn modelId="{B2220545-56B2-44A9-A660-F3E74745C989}" srcId="{30F2CA5A-AD71-4888-B536-79E427200333}" destId="{5636FEBE-EFAC-41FF-AE95-974C5A20AFE3}" srcOrd="1" destOrd="0" parTransId="{2C9E4776-3085-4885-A468-0E7CB8213B9C}" sibTransId="{0241564E-3A49-482A-9203-9CDAB1BAF83F}"/>
    <dgm:cxn modelId="{7874004D-4F67-44FA-A53A-C26BA6E3536E}" type="presOf" srcId="{5636FEBE-EFAC-41FF-AE95-974C5A20AFE3}" destId="{5996796D-D1A1-4AAC-92CD-2D8C2D7D3B07}" srcOrd="0" destOrd="0" presId="urn:microsoft.com/office/officeart/2005/8/layout/vProcess5"/>
    <dgm:cxn modelId="{DCE3ED54-F137-4D7F-88B0-DD4089EBAFED}" srcId="{30F2CA5A-AD71-4888-B536-79E427200333}" destId="{50FAC447-31FB-4F8E-B01F-E49094467E7B}" srcOrd="2" destOrd="0" parTransId="{8A14A865-018C-4211-B06A-8F20AE30AB34}" sibTransId="{0C447D75-629F-4B32-92AA-950649F91E05}"/>
    <dgm:cxn modelId="{9ABB178C-9720-4D5C-B6B7-42268BB06E81}" type="presOf" srcId="{BBD00F02-6E68-4F7C-AAE5-8C3698C58591}" destId="{B71F33EB-F7B1-454A-B30B-4BF81D63A137}" srcOrd="1" destOrd="0" presId="urn:microsoft.com/office/officeart/2005/8/layout/vProcess5"/>
    <dgm:cxn modelId="{AD952F91-6EC6-4063-953D-431F6FED5C01}" type="presOf" srcId="{50FAC447-31FB-4F8E-B01F-E49094467E7B}" destId="{8FE01B50-F682-47B7-9B82-61953AE12346}" srcOrd="0" destOrd="0" presId="urn:microsoft.com/office/officeart/2005/8/layout/vProcess5"/>
    <dgm:cxn modelId="{17EFD993-DC13-4CBA-BE55-6EBC1769EE69}" srcId="{30F2CA5A-AD71-4888-B536-79E427200333}" destId="{BBD00F02-6E68-4F7C-AAE5-8C3698C58591}" srcOrd="0" destOrd="0" parTransId="{9301AC9B-535D-46BE-AF14-CC9E9BE40F20}" sibTransId="{D3BF263B-EEF7-4E7C-B39C-97381FB98E33}"/>
    <dgm:cxn modelId="{1F478E9D-8068-45FE-963F-5B0188713A21}" type="presOf" srcId="{0241564E-3A49-482A-9203-9CDAB1BAF83F}" destId="{5509125A-17A3-4747-8AB1-8F812A454AA2}" srcOrd="0" destOrd="0" presId="urn:microsoft.com/office/officeart/2005/8/layout/vProcess5"/>
    <dgm:cxn modelId="{13A11BBF-0488-48B7-876A-37F206AB7DE5}" type="presOf" srcId="{D3BF263B-EEF7-4E7C-B39C-97381FB98E33}" destId="{456C5F26-5810-4FA4-8732-8F8F2690D304}" srcOrd="0" destOrd="0" presId="urn:microsoft.com/office/officeart/2005/8/layout/vProcess5"/>
    <dgm:cxn modelId="{EAB29CCA-74F6-4113-88D1-05C0AFB635A2}" type="presOf" srcId="{30F2CA5A-AD71-4888-B536-79E427200333}" destId="{05C48240-0C7E-4D8F-9F9E-3ABF8DEF6C9C}" srcOrd="0" destOrd="0" presId="urn:microsoft.com/office/officeart/2005/8/layout/vProcess5"/>
    <dgm:cxn modelId="{2F644CD3-7096-4DF9-9E70-D85880651690}" type="presOf" srcId="{50FAC447-31FB-4F8E-B01F-E49094467E7B}" destId="{AC56492C-9609-4300-81E4-1586ECF0C387}" srcOrd="1" destOrd="0" presId="urn:microsoft.com/office/officeart/2005/8/layout/vProcess5"/>
    <dgm:cxn modelId="{6BEE3AEB-5BF0-4549-B963-02DB5812BC60}" type="presOf" srcId="{5636FEBE-EFAC-41FF-AE95-974C5A20AFE3}" destId="{A03240AD-1929-49EC-BB65-15168146B7B4}" srcOrd="1" destOrd="0" presId="urn:microsoft.com/office/officeart/2005/8/layout/vProcess5"/>
    <dgm:cxn modelId="{77F0B9DA-0B7F-42F2-8197-963B22121F1B}" type="presParOf" srcId="{05C48240-0C7E-4D8F-9F9E-3ABF8DEF6C9C}" destId="{02826F05-61AA-4B0C-82D7-384D6DBF7291}" srcOrd="0" destOrd="0" presId="urn:microsoft.com/office/officeart/2005/8/layout/vProcess5"/>
    <dgm:cxn modelId="{AF073D9D-0A98-4E44-AD01-2C1856BAF2D3}" type="presParOf" srcId="{05C48240-0C7E-4D8F-9F9E-3ABF8DEF6C9C}" destId="{61506EED-4A9D-4A3D-8B4F-1A33BFB09B70}" srcOrd="1" destOrd="0" presId="urn:microsoft.com/office/officeart/2005/8/layout/vProcess5"/>
    <dgm:cxn modelId="{912D80CC-4180-4340-93AB-6873AB7F13AE}" type="presParOf" srcId="{05C48240-0C7E-4D8F-9F9E-3ABF8DEF6C9C}" destId="{5996796D-D1A1-4AAC-92CD-2D8C2D7D3B07}" srcOrd="2" destOrd="0" presId="urn:microsoft.com/office/officeart/2005/8/layout/vProcess5"/>
    <dgm:cxn modelId="{133058D2-73E3-4881-AA21-4581B49CBEA8}" type="presParOf" srcId="{05C48240-0C7E-4D8F-9F9E-3ABF8DEF6C9C}" destId="{8FE01B50-F682-47B7-9B82-61953AE12346}" srcOrd="3" destOrd="0" presId="urn:microsoft.com/office/officeart/2005/8/layout/vProcess5"/>
    <dgm:cxn modelId="{4F41B68D-7BE1-45E5-87B2-9271ABA3AB35}" type="presParOf" srcId="{05C48240-0C7E-4D8F-9F9E-3ABF8DEF6C9C}" destId="{456C5F26-5810-4FA4-8732-8F8F2690D304}" srcOrd="4" destOrd="0" presId="urn:microsoft.com/office/officeart/2005/8/layout/vProcess5"/>
    <dgm:cxn modelId="{DA481F22-83CB-40E2-A95A-C096676F6520}" type="presParOf" srcId="{05C48240-0C7E-4D8F-9F9E-3ABF8DEF6C9C}" destId="{5509125A-17A3-4747-8AB1-8F812A454AA2}" srcOrd="5" destOrd="0" presId="urn:microsoft.com/office/officeart/2005/8/layout/vProcess5"/>
    <dgm:cxn modelId="{B201777E-D46D-475A-8721-9C9B38448501}" type="presParOf" srcId="{05C48240-0C7E-4D8F-9F9E-3ABF8DEF6C9C}" destId="{B71F33EB-F7B1-454A-B30B-4BF81D63A137}" srcOrd="6" destOrd="0" presId="urn:microsoft.com/office/officeart/2005/8/layout/vProcess5"/>
    <dgm:cxn modelId="{9560D25D-3E62-47D9-974C-F07009662C33}" type="presParOf" srcId="{05C48240-0C7E-4D8F-9F9E-3ABF8DEF6C9C}" destId="{A03240AD-1929-49EC-BB65-15168146B7B4}" srcOrd="7" destOrd="0" presId="urn:microsoft.com/office/officeart/2005/8/layout/vProcess5"/>
    <dgm:cxn modelId="{888E062D-5CA7-4D51-8034-066BA41DED71}" type="presParOf" srcId="{05C48240-0C7E-4D8F-9F9E-3ABF8DEF6C9C}" destId="{AC56492C-9609-4300-81E4-1586ECF0C387}"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41838DF-954D-4C86-B7EF-07C00E270DAE}" type="doc">
      <dgm:prSet loTypeId="urn:microsoft.com/office/officeart/2005/8/layout/vProcess5" loCatId="process" qsTypeId="urn:microsoft.com/office/officeart/2005/8/quickstyle/simple1" qsCatId="simple" csTypeId="urn:microsoft.com/office/officeart/2005/8/colors/colorful2" csCatId="colorful"/>
      <dgm:spPr/>
      <dgm:t>
        <a:bodyPr/>
        <a:lstStyle/>
        <a:p>
          <a:endParaRPr lang="en-US"/>
        </a:p>
      </dgm:t>
    </dgm:pt>
    <dgm:pt modelId="{BF6B7780-5905-4272-ACF2-CD4B0E51B6DB}">
      <dgm:prSet/>
      <dgm:spPr/>
      <dgm:t>
        <a:bodyPr/>
        <a:lstStyle/>
        <a:p>
          <a:r>
            <a:rPr lang="en-US"/>
            <a:t>Megjithatë, këto prezumime duhet të kufizohen brenda kufijve të arsyeshëm. Ato duhet të jenë të kundërshtueshme, që do të thotë se të akuzuarit duhet t’i jepet mundësia që t’i kundërshtojë dhe të paraqesë prova shfajësuese; duhet të zbatohen duke respektuar siç duhet të drejtat e mbrojtjes në çdo rast dhe duke marrë parasysh rëndësinë e asaj që është në rrezik. </a:t>
          </a:r>
        </a:p>
      </dgm:t>
    </dgm:pt>
    <dgm:pt modelId="{B932F85D-0157-4E2A-A71F-C2709CE7342D}" type="parTrans" cxnId="{CE8776BA-FC11-4284-AD73-0D377F8E80BF}">
      <dgm:prSet/>
      <dgm:spPr/>
      <dgm:t>
        <a:bodyPr/>
        <a:lstStyle/>
        <a:p>
          <a:endParaRPr lang="en-US"/>
        </a:p>
      </dgm:t>
    </dgm:pt>
    <dgm:pt modelId="{1B3C7A98-B2C5-41BB-9920-B6E7FE58FBE6}" type="sibTrans" cxnId="{CE8776BA-FC11-4284-AD73-0D377F8E80BF}">
      <dgm:prSet/>
      <dgm:spPr/>
      <dgm:t>
        <a:bodyPr/>
        <a:lstStyle/>
        <a:p>
          <a:endParaRPr lang="en-US"/>
        </a:p>
      </dgm:t>
    </dgm:pt>
    <dgm:pt modelId="{DA543C6D-3659-441A-B4A8-077FB3031933}">
      <dgm:prSet/>
      <dgm:spPr/>
      <dgm:t>
        <a:bodyPr/>
        <a:lstStyle/>
        <a:p>
          <a:r>
            <a:rPr lang="en-US"/>
            <a:t>Kjo do të thotë se gjatë zbatimit të prezumimeve të ligjit dhe faktit, shtetet duhet të shqyrtojnë nëse mjetet e përdorura janë proporcionale në mënyrë të arsyeshme me qëllimin legjitim që synohet të arrihet. GJEDNJ ka lejuar zbatimin e prezumimeve ligjore të faktit ose të ligjit- Rasti Salabiaku kundër Francës.</a:t>
          </a:r>
        </a:p>
      </dgm:t>
    </dgm:pt>
    <dgm:pt modelId="{E6A78DDB-A99C-4C67-AB91-523AC1B28C46}" type="parTrans" cxnId="{E59C3EA3-38B2-43DC-9EC4-4D5E3019EE2B}">
      <dgm:prSet/>
      <dgm:spPr/>
      <dgm:t>
        <a:bodyPr/>
        <a:lstStyle/>
        <a:p>
          <a:endParaRPr lang="en-US"/>
        </a:p>
      </dgm:t>
    </dgm:pt>
    <dgm:pt modelId="{7784AB0F-372D-4480-B2C8-FB03C9A426BE}" type="sibTrans" cxnId="{E59C3EA3-38B2-43DC-9EC4-4D5E3019EE2B}">
      <dgm:prSet/>
      <dgm:spPr/>
      <dgm:t>
        <a:bodyPr/>
        <a:lstStyle/>
        <a:p>
          <a:endParaRPr lang="en-US"/>
        </a:p>
      </dgm:t>
    </dgm:pt>
    <dgm:pt modelId="{8DAA3410-D1DC-4502-848A-B1364DCAD6D9}" type="pres">
      <dgm:prSet presAssocID="{B41838DF-954D-4C86-B7EF-07C00E270DAE}" presName="outerComposite" presStyleCnt="0">
        <dgm:presLayoutVars>
          <dgm:chMax val="5"/>
          <dgm:dir/>
          <dgm:resizeHandles val="exact"/>
        </dgm:presLayoutVars>
      </dgm:prSet>
      <dgm:spPr/>
    </dgm:pt>
    <dgm:pt modelId="{8BB39911-A5CD-45ED-B4E2-BEB34BA711D0}" type="pres">
      <dgm:prSet presAssocID="{B41838DF-954D-4C86-B7EF-07C00E270DAE}" presName="dummyMaxCanvas" presStyleCnt="0">
        <dgm:presLayoutVars/>
      </dgm:prSet>
      <dgm:spPr/>
    </dgm:pt>
    <dgm:pt modelId="{45C8FF4D-6E42-4971-8E35-63BA89D216BB}" type="pres">
      <dgm:prSet presAssocID="{B41838DF-954D-4C86-B7EF-07C00E270DAE}" presName="TwoNodes_1" presStyleLbl="node1" presStyleIdx="0" presStyleCnt="2">
        <dgm:presLayoutVars>
          <dgm:bulletEnabled val="1"/>
        </dgm:presLayoutVars>
      </dgm:prSet>
      <dgm:spPr/>
    </dgm:pt>
    <dgm:pt modelId="{20976488-DA5C-4F83-B061-9CDBEB7E989D}" type="pres">
      <dgm:prSet presAssocID="{B41838DF-954D-4C86-B7EF-07C00E270DAE}" presName="TwoNodes_2" presStyleLbl="node1" presStyleIdx="1" presStyleCnt="2">
        <dgm:presLayoutVars>
          <dgm:bulletEnabled val="1"/>
        </dgm:presLayoutVars>
      </dgm:prSet>
      <dgm:spPr/>
    </dgm:pt>
    <dgm:pt modelId="{D0401154-E80C-41AC-85B0-A74D84A6DE15}" type="pres">
      <dgm:prSet presAssocID="{B41838DF-954D-4C86-B7EF-07C00E270DAE}" presName="TwoConn_1-2" presStyleLbl="fgAccFollowNode1" presStyleIdx="0" presStyleCnt="1">
        <dgm:presLayoutVars>
          <dgm:bulletEnabled val="1"/>
        </dgm:presLayoutVars>
      </dgm:prSet>
      <dgm:spPr/>
    </dgm:pt>
    <dgm:pt modelId="{F9B64BB2-215F-4505-9176-26F200FA9AC2}" type="pres">
      <dgm:prSet presAssocID="{B41838DF-954D-4C86-B7EF-07C00E270DAE}" presName="TwoNodes_1_text" presStyleLbl="node1" presStyleIdx="1" presStyleCnt="2">
        <dgm:presLayoutVars>
          <dgm:bulletEnabled val="1"/>
        </dgm:presLayoutVars>
      </dgm:prSet>
      <dgm:spPr/>
    </dgm:pt>
    <dgm:pt modelId="{FDA78C1C-0F05-4D14-B2ED-D0BC85CE768E}" type="pres">
      <dgm:prSet presAssocID="{B41838DF-954D-4C86-B7EF-07C00E270DAE}" presName="TwoNodes_2_text" presStyleLbl="node1" presStyleIdx="1" presStyleCnt="2">
        <dgm:presLayoutVars>
          <dgm:bulletEnabled val="1"/>
        </dgm:presLayoutVars>
      </dgm:prSet>
      <dgm:spPr/>
    </dgm:pt>
  </dgm:ptLst>
  <dgm:cxnLst>
    <dgm:cxn modelId="{B4F28F12-0E86-455F-AE18-82074F957F2A}" type="presOf" srcId="{BF6B7780-5905-4272-ACF2-CD4B0E51B6DB}" destId="{45C8FF4D-6E42-4971-8E35-63BA89D216BB}" srcOrd="0" destOrd="0" presId="urn:microsoft.com/office/officeart/2005/8/layout/vProcess5"/>
    <dgm:cxn modelId="{B359B318-47FC-4323-A10A-EA0555DE9FD8}" type="presOf" srcId="{DA543C6D-3659-441A-B4A8-077FB3031933}" destId="{FDA78C1C-0F05-4D14-B2ED-D0BC85CE768E}" srcOrd="1" destOrd="0" presId="urn:microsoft.com/office/officeart/2005/8/layout/vProcess5"/>
    <dgm:cxn modelId="{075DCF42-AB71-42DC-83C5-DB8102B433F2}" type="presOf" srcId="{DA543C6D-3659-441A-B4A8-077FB3031933}" destId="{20976488-DA5C-4F83-B061-9CDBEB7E989D}" srcOrd="0" destOrd="0" presId="urn:microsoft.com/office/officeart/2005/8/layout/vProcess5"/>
    <dgm:cxn modelId="{6CC7E66F-BE6E-4EF3-96D3-0E3D0D2D83D1}" type="presOf" srcId="{B41838DF-954D-4C86-B7EF-07C00E270DAE}" destId="{8DAA3410-D1DC-4502-848A-B1364DCAD6D9}" srcOrd="0" destOrd="0" presId="urn:microsoft.com/office/officeart/2005/8/layout/vProcess5"/>
    <dgm:cxn modelId="{E59C3EA3-38B2-43DC-9EC4-4D5E3019EE2B}" srcId="{B41838DF-954D-4C86-B7EF-07C00E270DAE}" destId="{DA543C6D-3659-441A-B4A8-077FB3031933}" srcOrd="1" destOrd="0" parTransId="{E6A78DDB-A99C-4C67-AB91-523AC1B28C46}" sibTransId="{7784AB0F-372D-4480-B2C8-FB03C9A426BE}"/>
    <dgm:cxn modelId="{CE8776BA-FC11-4284-AD73-0D377F8E80BF}" srcId="{B41838DF-954D-4C86-B7EF-07C00E270DAE}" destId="{BF6B7780-5905-4272-ACF2-CD4B0E51B6DB}" srcOrd="0" destOrd="0" parTransId="{B932F85D-0157-4E2A-A71F-C2709CE7342D}" sibTransId="{1B3C7A98-B2C5-41BB-9920-B6E7FE58FBE6}"/>
    <dgm:cxn modelId="{D6F23DDF-9834-4CBE-AEF2-521F0D4F7CC6}" type="presOf" srcId="{BF6B7780-5905-4272-ACF2-CD4B0E51B6DB}" destId="{F9B64BB2-215F-4505-9176-26F200FA9AC2}" srcOrd="1" destOrd="0" presId="urn:microsoft.com/office/officeart/2005/8/layout/vProcess5"/>
    <dgm:cxn modelId="{B04799EE-2E91-4691-9E2B-6B1AD20DD96F}" type="presOf" srcId="{1B3C7A98-B2C5-41BB-9920-B6E7FE58FBE6}" destId="{D0401154-E80C-41AC-85B0-A74D84A6DE15}" srcOrd="0" destOrd="0" presId="urn:microsoft.com/office/officeart/2005/8/layout/vProcess5"/>
    <dgm:cxn modelId="{C4B84EDA-CBDC-4AC9-ACA7-5BBF37E1A236}" type="presParOf" srcId="{8DAA3410-D1DC-4502-848A-B1364DCAD6D9}" destId="{8BB39911-A5CD-45ED-B4E2-BEB34BA711D0}" srcOrd="0" destOrd="0" presId="urn:microsoft.com/office/officeart/2005/8/layout/vProcess5"/>
    <dgm:cxn modelId="{602A5391-BDFB-4503-84EC-E1D7581711C2}" type="presParOf" srcId="{8DAA3410-D1DC-4502-848A-B1364DCAD6D9}" destId="{45C8FF4D-6E42-4971-8E35-63BA89D216BB}" srcOrd="1" destOrd="0" presId="urn:microsoft.com/office/officeart/2005/8/layout/vProcess5"/>
    <dgm:cxn modelId="{FA665E3C-4F06-4D6B-9A53-3165C6DE5358}" type="presParOf" srcId="{8DAA3410-D1DC-4502-848A-B1364DCAD6D9}" destId="{20976488-DA5C-4F83-B061-9CDBEB7E989D}" srcOrd="2" destOrd="0" presId="urn:microsoft.com/office/officeart/2005/8/layout/vProcess5"/>
    <dgm:cxn modelId="{E038399A-7550-48C2-95E5-D78A535ED513}" type="presParOf" srcId="{8DAA3410-D1DC-4502-848A-B1364DCAD6D9}" destId="{D0401154-E80C-41AC-85B0-A74D84A6DE15}" srcOrd="3" destOrd="0" presId="urn:microsoft.com/office/officeart/2005/8/layout/vProcess5"/>
    <dgm:cxn modelId="{B7DC394E-BD55-4195-B1A7-EFE6B9014F33}" type="presParOf" srcId="{8DAA3410-D1DC-4502-848A-B1364DCAD6D9}" destId="{F9B64BB2-215F-4505-9176-26F200FA9AC2}" srcOrd="4" destOrd="0" presId="urn:microsoft.com/office/officeart/2005/8/layout/vProcess5"/>
    <dgm:cxn modelId="{0D1B13FC-22E4-485C-A733-DD9010ACC298}" type="presParOf" srcId="{8DAA3410-D1DC-4502-848A-B1364DCAD6D9}" destId="{FDA78C1C-0F05-4D14-B2ED-D0BC85CE768E}" srcOrd="5"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E862C1DB-7BFE-47EC-882F-1C52F2B8003B}" type="doc">
      <dgm:prSet loTypeId="urn:microsoft.com/office/officeart/2005/8/layout/vList2" loCatId="list" qsTypeId="urn:microsoft.com/office/officeart/2005/8/quickstyle/simple2" qsCatId="simple" csTypeId="urn:microsoft.com/office/officeart/2005/8/colors/accent2_2" csCatId="accent2" phldr="1"/>
      <dgm:spPr/>
      <dgm:t>
        <a:bodyPr/>
        <a:lstStyle/>
        <a:p>
          <a:endParaRPr lang="en-US"/>
        </a:p>
      </dgm:t>
    </dgm:pt>
    <dgm:pt modelId="{87B99B80-B88D-4208-A743-071154123210}">
      <dgm:prSet/>
      <dgm:spPr/>
      <dgm:t>
        <a:bodyPr/>
        <a:lstStyle/>
        <a:p>
          <a:r>
            <a:rPr lang="en-US" dirty="0"/>
            <a:t>Ka </a:t>
          </a:r>
          <a:r>
            <a:rPr lang="en-US" dirty="0" err="1"/>
            <a:t>disa</a:t>
          </a:r>
          <a:r>
            <a:rPr lang="en-US" dirty="0"/>
            <a:t> </a:t>
          </a:r>
          <a:r>
            <a:rPr lang="en-US" dirty="0" err="1"/>
            <a:t>raste</a:t>
          </a:r>
          <a:r>
            <a:rPr lang="en-US" dirty="0"/>
            <a:t> </a:t>
          </a:r>
          <a:r>
            <a:rPr lang="en-US" dirty="0" err="1"/>
            <a:t>specifike</a:t>
          </a:r>
          <a:r>
            <a:rPr lang="en-US" dirty="0"/>
            <a:t> </a:t>
          </a:r>
          <a:r>
            <a:rPr lang="en-US" dirty="0" err="1"/>
            <a:t>kur</a:t>
          </a:r>
          <a:r>
            <a:rPr lang="en-US" dirty="0"/>
            <a:t> </a:t>
          </a:r>
          <a:r>
            <a:rPr lang="en-US" dirty="0" err="1"/>
            <a:t>barra</a:t>
          </a:r>
          <a:r>
            <a:rPr lang="en-US" dirty="0"/>
            <a:t> e </a:t>
          </a:r>
          <a:r>
            <a:rPr lang="en-US" dirty="0" err="1"/>
            <a:t>provës</a:t>
          </a:r>
          <a:r>
            <a:rPr lang="en-US" dirty="0"/>
            <a:t> </a:t>
          </a:r>
          <a:r>
            <a:rPr lang="en-US" dirty="0" err="1"/>
            <a:t>mund</a:t>
          </a:r>
          <a:r>
            <a:rPr lang="en-US" dirty="0"/>
            <a:t> </a:t>
          </a:r>
          <a:r>
            <a:rPr lang="en-US" dirty="0" err="1"/>
            <a:t>të</a:t>
          </a:r>
          <a:r>
            <a:rPr lang="en-US" dirty="0"/>
            <a:t> </a:t>
          </a:r>
          <a:r>
            <a:rPr lang="en-US" dirty="0" err="1"/>
            <a:t>kalojë</a:t>
          </a:r>
          <a:r>
            <a:rPr lang="en-US" dirty="0"/>
            <a:t> </a:t>
          </a:r>
          <a:r>
            <a:rPr lang="en-US" dirty="0" err="1"/>
            <a:t>tek</a:t>
          </a:r>
          <a:r>
            <a:rPr lang="en-US" dirty="0"/>
            <a:t> </a:t>
          </a:r>
          <a:r>
            <a:rPr lang="en-US" dirty="0" err="1"/>
            <a:t>i</a:t>
          </a:r>
          <a:r>
            <a:rPr lang="en-US" dirty="0"/>
            <a:t> </a:t>
          </a:r>
          <a:r>
            <a:rPr lang="en-US" dirty="0" err="1"/>
            <a:t>akuzuari</a:t>
          </a:r>
          <a:r>
            <a:rPr lang="en-US" dirty="0"/>
            <a:t>.  </a:t>
          </a:r>
        </a:p>
      </dgm:t>
    </dgm:pt>
    <dgm:pt modelId="{4AFFD718-DDC9-4772-BDB4-8A97D75D0743}" type="parTrans" cxnId="{561A8E63-14FC-455D-BF19-30F10B35BCFB}">
      <dgm:prSet/>
      <dgm:spPr/>
      <dgm:t>
        <a:bodyPr/>
        <a:lstStyle/>
        <a:p>
          <a:endParaRPr lang="en-US"/>
        </a:p>
      </dgm:t>
    </dgm:pt>
    <dgm:pt modelId="{0FBBB3B4-0D7D-4D40-A69A-6E44536E3775}" type="sibTrans" cxnId="{561A8E63-14FC-455D-BF19-30F10B35BCFB}">
      <dgm:prSet/>
      <dgm:spPr/>
      <dgm:t>
        <a:bodyPr/>
        <a:lstStyle/>
        <a:p>
          <a:endParaRPr lang="en-US"/>
        </a:p>
      </dgm:t>
    </dgm:pt>
    <dgm:pt modelId="{37E4B42A-C12D-48C6-B447-839910AB6314}">
      <dgm:prSet/>
      <dgm:spPr/>
      <dgm:t>
        <a:bodyPr/>
        <a:lstStyle/>
        <a:p>
          <a:r>
            <a:rPr lang="en-US"/>
            <a:t>Në rastet e alibisë, barra e provës bie mbi të akuzuarin përmes kundërshtimit të evidencës së prokurorisë, për të treguar se alibia e tij qëndron mbi evidencat e paraqitura nga organi i akuzës. </a:t>
          </a:r>
        </a:p>
      </dgm:t>
    </dgm:pt>
    <dgm:pt modelId="{B1826A2F-D98C-45CD-A829-1957F072AECA}" type="parTrans" cxnId="{9D04BF66-F222-4B21-9036-92C031E62E74}">
      <dgm:prSet/>
      <dgm:spPr/>
      <dgm:t>
        <a:bodyPr/>
        <a:lstStyle/>
        <a:p>
          <a:endParaRPr lang="en-US"/>
        </a:p>
      </dgm:t>
    </dgm:pt>
    <dgm:pt modelId="{E41B57E6-E135-4D20-9624-C1564F4FF5F6}" type="sibTrans" cxnId="{9D04BF66-F222-4B21-9036-92C031E62E74}">
      <dgm:prSet/>
      <dgm:spPr/>
      <dgm:t>
        <a:bodyPr/>
        <a:lstStyle/>
        <a:p>
          <a:endParaRPr lang="en-US"/>
        </a:p>
      </dgm:t>
    </dgm:pt>
    <dgm:pt modelId="{CCD2554E-6577-43BE-BB06-3279592C8C7B}">
      <dgm:prSet/>
      <dgm:spPr/>
      <dgm:t>
        <a:bodyPr/>
        <a:lstStyle/>
        <a:p>
          <a:r>
            <a:rPr lang="en-US"/>
            <a:t>E njëjta gjë mund të thuhet edhe në rastet e kryerjes së veprës penale për vetëmbrojtje. </a:t>
          </a:r>
        </a:p>
      </dgm:t>
    </dgm:pt>
    <dgm:pt modelId="{E17A1178-1294-4D12-9F76-16D5541E2586}" type="parTrans" cxnId="{11E02B21-EC28-4562-B758-9C27B4BBB421}">
      <dgm:prSet/>
      <dgm:spPr/>
      <dgm:t>
        <a:bodyPr/>
        <a:lstStyle/>
        <a:p>
          <a:endParaRPr lang="en-US"/>
        </a:p>
      </dgm:t>
    </dgm:pt>
    <dgm:pt modelId="{3623D261-B6A7-4686-8147-BCD67347224E}" type="sibTrans" cxnId="{11E02B21-EC28-4562-B758-9C27B4BBB421}">
      <dgm:prSet/>
      <dgm:spPr/>
      <dgm:t>
        <a:bodyPr/>
        <a:lstStyle/>
        <a:p>
          <a:endParaRPr lang="en-US"/>
        </a:p>
      </dgm:t>
    </dgm:pt>
    <dgm:pt modelId="{2E00C0CF-F384-40B7-8E41-CBBAF26681D4}">
      <dgm:prSet/>
      <dgm:spPr/>
      <dgm:t>
        <a:bodyPr/>
        <a:lstStyle/>
        <a:p>
          <a:r>
            <a:rPr lang="en-US"/>
            <a:t>Në rastet kur i akuzuari pretendon se ka kryer veprën penale në kushtet e papërgjegjshmërisë për shkak të gjendjes mendore, barra e provës bie mbi të akuzuarin/mbrojtësin e tij për të provuar këtë papërgjegjshmëri. Kjo duhet argumentuar me prova bindëse. Pikëpamjet për barrën e provës në rastet e papërgjegjshmërisë mendore janë të ndryshme. </a:t>
          </a:r>
        </a:p>
      </dgm:t>
    </dgm:pt>
    <dgm:pt modelId="{D41D54EA-94DD-4CD0-B44F-3E423003196A}" type="parTrans" cxnId="{1D4F67AC-4F2E-4C2D-9B8C-56BB2F1E1EA5}">
      <dgm:prSet/>
      <dgm:spPr/>
      <dgm:t>
        <a:bodyPr/>
        <a:lstStyle/>
        <a:p>
          <a:endParaRPr lang="en-US"/>
        </a:p>
      </dgm:t>
    </dgm:pt>
    <dgm:pt modelId="{33C2B1DC-247F-48AC-AC29-D8939CB2647B}" type="sibTrans" cxnId="{1D4F67AC-4F2E-4C2D-9B8C-56BB2F1E1EA5}">
      <dgm:prSet/>
      <dgm:spPr/>
      <dgm:t>
        <a:bodyPr/>
        <a:lstStyle/>
        <a:p>
          <a:endParaRPr lang="en-US"/>
        </a:p>
      </dgm:t>
    </dgm:pt>
    <dgm:pt modelId="{97211F06-E240-4641-BAD0-BD87FD3F58FA}" type="pres">
      <dgm:prSet presAssocID="{E862C1DB-7BFE-47EC-882F-1C52F2B8003B}" presName="linear" presStyleCnt="0">
        <dgm:presLayoutVars>
          <dgm:animLvl val="lvl"/>
          <dgm:resizeHandles val="exact"/>
        </dgm:presLayoutVars>
      </dgm:prSet>
      <dgm:spPr/>
    </dgm:pt>
    <dgm:pt modelId="{85EEC8EA-59D5-4EA7-A2CE-ADB67DA97F9C}" type="pres">
      <dgm:prSet presAssocID="{87B99B80-B88D-4208-A743-071154123210}" presName="parentText" presStyleLbl="node1" presStyleIdx="0" presStyleCnt="4">
        <dgm:presLayoutVars>
          <dgm:chMax val="0"/>
          <dgm:bulletEnabled val="1"/>
        </dgm:presLayoutVars>
      </dgm:prSet>
      <dgm:spPr/>
    </dgm:pt>
    <dgm:pt modelId="{A13BAD5F-6193-469E-AA88-7F3A46161708}" type="pres">
      <dgm:prSet presAssocID="{0FBBB3B4-0D7D-4D40-A69A-6E44536E3775}" presName="spacer" presStyleCnt="0"/>
      <dgm:spPr/>
    </dgm:pt>
    <dgm:pt modelId="{C8BD5EC4-B357-4C60-839A-4204A68D43F4}" type="pres">
      <dgm:prSet presAssocID="{37E4B42A-C12D-48C6-B447-839910AB6314}" presName="parentText" presStyleLbl="node1" presStyleIdx="1" presStyleCnt="4">
        <dgm:presLayoutVars>
          <dgm:chMax val="0"/>
          <dgm:bulletEnabled val="1"/>
        </dgm:presLayoutVars>
      </dgm:prSet>
      <dgm:spPr/>
    </dgm:pt>
    <dgm:pt modelId="{7D1D12F2-FC72-4FAF-9D67-319886DB7C3C}" type="pres">
      <dgm:prSet presAssocID="{E41B57E6-E135-4D20-9624-C1564F4FF5F6}" presName="spacer" presStyleCnt="0"/>
      <dgm:spPr/>
    </dgm:pt>
    <dgm:pt modelId="{277FC40A-DC8C-4E98-96D8-0A0E70DC1403}" type="pres">
      <dgm:prSet presAssocID="{CCD2554E-6577-43BE-BB06-3279592C8C7B}" presName="parentText" presStyleLbl="node1" presStyleIdx="2" presStyleCnt="4">
        <dgm:presLayoutVars>
          <dgm:chMax val="0"/>
          <dgm:bulletEnabled val="1"/>
        </dgm:presLayoutVars>
      </dgm:prSet>
      <dgm:spPr/>
    </dgm:pt>
    <dgm:pt modelId="{079D35CE-6B5C-475F-9C74-DF7A2891767E}" type="pres">
      <dgm:prSet presAssocID="{3623D261-B6A7-4686-8147-BCD67347224E}" presName="spacer" presStyleCnt="0"/>
      <dgm:spPr/>
    </dgm:pt>
    <dgm:pt modelId="{FBB273C8-9868-4E3A-8B91-724586090E3E}" type="pres">
      <dgm:prSet presAssocID="{2E00C0CF-F384-40B7-8E41-CBBAF26681D4}" presName="parentText" presStyleLbl="node1" presStyleIdx="3" presStyleCnt="4">
        <dgm:presLayoutVars>
          <dgm:chMax val="0"/>
          <dgm:bulletEnabled val="1"/>
        </dgm:presLayoutVars>
      </dgm:prSet>
      <dgm:spPr/>
    </dgm:pt>
  </dgm:ptLst>
  <dgm:cxnLst>
    <dgm:cxn modelId="{64C46B0F-DB54-45DF-964B-A78AEA85E4F5}" type="presOf" srcId="{E862C1DB-7BFE-47EC-882F-1C52F2B8003B}" destId="{97211F06-E240-4641-BAD0-BD87FD3F58FA}" srcOrd="0" destOrd="0" presId="urn:microsoft.com/office/officeart/2005/8/layout/vList2"/>
    <dgm:cxn modelId="{11E02B21-EC28-4562-B758-9C27B4BBB421}" srcId="{E862C1DB-7BFE-47EC-882F-1C52F2B8003B}" destId="{CCD2554E-6577-43BE-BB06-3279592C8C7B}" srcOrd="2" destOrd="0" parTransId="{E17A1178-1294-4D12-9F76-16D5541E2586}" sibTransId="{3623D261-B6A7-4686-8147-BCD67347224E}"/>
    <dgm:cxn modelId="{561A8E63-14FC-455D-BF19-30F10B35BCFB}" srcId="{E862C1DB-7BFE-47EC-882F-1C52F2B8003B}" destId="{87B99B80-B88D-4208-A743-071154123210}" srcOrd="0" destOrd="0" parTransId="{4AFFD718-DDC9-4772-BDB4-8A97D75D0743}" sibTransId="{0FBBB3B4-0D7D-4D40-A69A-6E44536E3775}"/>
    <dgm:cxn modelId="{9D04BF66-F222-4B21-9036-92C031E62E74}" srcId="{E862C1DB-7BFE-47EC-882F-1C52F2B8003B}" destId="{37E4B42A-C12D-48C6-B447-839910AB6314}" srcOrd="1" destOrd="0" parTransId="{B1826A2F-D98C-45CD-A829-1957F072AECA}" sibTransId="{E41B57E6-E135-4D20-9624-C1564F4FF5F6}"/>
    <dgm:cxn modelId="{E6107772-AE21-4F22-8A3B-D042B8286150}" type="presOf" srcId="{37E4B42A-C12D-48C6-B447-839910AB6314}" destId="{C8BD5EC4-B357-4C60-839A-4204A68D43F4}" srcOrd="0" destOrd="0" presId="urn:microsoft.com/office/officeart/2005/8/layout/vList2"/>
    <dgm:cxn modelId="{85898676-2620-49FC-82C0-895D7B624184}" type="presOf" srcId="{CCD2554E-6577-43BE-BB06-3279592C8C7B}" destId="{277FC40A-DC8C-4E98-96D8-0A0E70DC1403}" srcOrd="0" destOrd="0" presId="urn:microsoft.com/office/officeart/2005/8/layout/vList2"/>
    <dgm:cxn modelId="{1D4F67AC-4F2E-4C2D-9B8C-56BB2F1E1EA5}" srcId="{E862C1DB-7BFE-47EC-882F-1C52F2B8003B}" destId="{2E00C0CF-F384-40B7-8E41-CBBAF26681D4}" srcOrd="3" destOrd="0" parTransId="{D41D54EA-94DD-4CD0-B44F-3E423003196A}" sibTransId="{33C2B1DC-247F-48AC-AC29-D8939CB2647B}"/>
    <dgm:cxn modelId="{C0907EC2-BC41-4F32-8AE3-EBF8BA8C9C28}" type="presOf" srcId="{2E00C0CF-F384-40B7-8E41-CBBAF26681D4}" destId="{FBB273C8-9868-4E3A-8B91-724586090E3E}" srcOrd="0" destOrd="0" presId="urn:microsoft.com/office/officeart/2005/8/layout/vList2"/>
    <dgm:cxn modelId="{4B7754D5-7564-4379-BCA5-515C29BFD1FC}" type="presOf" srcId="{87B99B80-B88D-4208-A743-071154123210}" destId="{85EEC8EA-59D5-4EA7-A2CE-ADB67DA97F9C}" srcOrd="0" destOrd="0" presId="urn:microsoft.com/office/officeart/2005/8/layout/vList2"/>
    <dgm:cxn modelId="{E6EFD099-02B1-44AB-8987-BCC17A304298}" type="presParOf" srcId="{97211F06-E240-4641-BAD0-BD87FD3F58FA}" destId="{85EEC8EA-59D5-4EA7-A2CE-ADB67DA97F9C}" srcOrd="0" destOrd="0" presId="urn:microsoft.com/office/officeart/2005/8/layout/vList2"/>
    <dgm:cxn modelId="{0F7339F4-2784-43FF-A764-3DC3E076055B}" type="presParOf" srcId="{97211F06-E240-4641-BAD0-BD87FD3F58FA}" destId="{A13BAD5F-6193-469E-AA88-7F3A46161708}" srcOrd="1" destOrd="0" presId="urn:microsoft.com/office/officeart/2005/8/layout/vList2"/>
    <dgm:cxn modelId="{2BA85445-1A6B-4ABA-9FC0-CD2A07C277E8}" type="presParOf" srcId="{97211F06-E240-4641-BAD0-BD87FD3F58FA}" destId="{C8BD5EC4-B357-4C60-839A-4204A68D43F4}" srcOrd="2" destOrd="0" presId="urn:microsoft.com/office/officeart/2005/8/layout/vList2"/>
    <dgm:cxn modelId="{1B069C14-49F4-4442-8DD8-85B89EB151FA}" type="presParOf" srcId="{97211F06-E240-4641-BAD0-BD87FD3F58FA}" destId="{7D1D12F2-FC72-4FAF-9D67-319886DB7C3C}" srcOrd="3" destOrd="0" presId="urn:microsoft.com/office/officeart/2005/8/layout/vList2"/>
    <dgm:cxn modelId="{BE89943C-C878-45FC-A7C9-3AF5F83F17F5}" type="presParOf" srcId="{97211F06-E240-4641-BAD0-BD87FD3F58FA}" destId="{277FC40A-DC8C-4E98-96D8-0A0E70DC1403}" srcOrd="4" destOrd="0" presId="urn:microsoft.com/office/officeart/2005/8/layout/vList2"/>
    <dgm:cxn modelId="{330BE230-67B6-4E48-A17A-6E26A5E25894}" type="presParOf" srcId="{97211F06-E240-4641-BAD0-BD87FD3F58FA}" destId="{079D35CE-6B5C-475F-9C74-DF7A2891767E}" srcOrd="5" destOrd="0" presId="urn:microsoft.com/office/officeart/2005/8/layout/vList2"/>
    <dgm:cxn modelId="{F2760545-814F-489D-AEE5-3F5495DBE613}" type="presParOf" srcId="{97211F06-E240-4641-BAD0-BD87FD3F58FA}" destId="{FBB273C8-9868-4E3A-8B91-724586090E3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F0EA6C9-F610-4446-BF8A-8CBD4E037D6A}" type="doc">
      <dgm:prSet loTypeId="urn:microsoft.com/office/officeart/2005/8/layout/vProcess5" loCatId="process" qsTypeId="urn:microsoft.com/office/officeart/2005/8/quickstyle/simple1" qsCatId="simple" csTypeId="urn:microsoft.com/office/officeart/2005/8/colors/accent1_2" csCatId="accent1"/>
      <dgm:spPr/>
      <dgm:t>
        <a:bodyPr/>
        <a:lstStyle/>
        <a:p>
          <a:endParaRPr lang="en-US"/>
        </a:p>
      </dgm:t>
    </dgm:pt>
    <dgm:pt modelId="{C750E1B3-45A0-4AC9-AA5C-520643BE843E}">
      <dgm:prSet/>
      <dgm:spPr/>
      <dgm:t>
        <a:bodyPr/>
        <a:lstStyle/>
        <a:p>
          <a:r>
            <a:rPr lang="en-US"/>
            <a:t>Gjatë marrjes në pyetje, individët nuk duhet të detyrohen të ofrojnë informata, dëshmi apo dokumente e prova të tjera inkriminuese. </a:t>
          </a:r>
        </a:p>
      </dgm:t>
    </dgm:pt>
    <dgm:pt modelId="{9986A429-4C83-448F-9D07-C09069EFC18A}" type="parTrans" cxnId="{26ED375A-2096-4646-BF06-856AEB386FB0}">
      <dgm:prSet/>
      <dgm:spPr/>
      <dgm:t>
        <a:bodyPr/>
        <a:lstStyle/>
        <a:p>
          <a:endParaRPr lang="en-US"/>
        </a:p>
      </dgm:t>
    </dgm:pt>
    <dgm:pt modelId="{25353F0E-2879-4918-AE9D-F8835288EDE5}" type="sibTrans" cxnId="{26ED375A-2096-4646-BF06-856AEB386FB0}">
      <dgm:prSet/>
      <dgm:spPr/>
      <dgm:t>
        <a:bodyPr/>
        <a:lstStyle/>
        <a:p>
          <a:endParaRPr lang="en-US"/>
        </a:p>
      </dgm:t>
    </dgm:pt>
    <dgm:pt modelId="{E9135D9C-2534-4898-AE63-A2782081C8C8}">
      <dgm:prSet/>
      <dgm:spPr/>
      <dgm:t>
        <a:bodyPr/>
        <a:lstStyle/>
        <a:p>
          <a:r>
            <a:rPr lang="en-US"/>
            <a:t>GJEDNJ: e drejta për të heshtur dhe për të mos inkriminuar veten janë elemente thelbësore të së drejtës për një gjykim të drejtë. </a:t>
          </a:r>
        </a:p>
      </dgm:t>
    </dgm:pt>
    <dgm:pt modelId="{21BA009D-396B-4EB9-9D78-2BA297A4B101}" type="parTrans" cxnId="{7C2D64BF-DC45-4324-BD8E-92884C9E4741}">
      <dgm:prSet/>
      <dgm:spPr/>
      <dgm:t>
        <a:bodyPr/>
        <a:lstStyle/>
        <a:p>
          <a:endParaRPr lang="en-US"/>
        </a:p>
      </dgm:t>
    </dgm:pt>
    <dgm:pt modelId="{80D1489F-354A-4815-B931-A9BB66D5E731}" type="sibTrans" cxnId="{7C2D64BF-DC45-4324-BD8E-92884C9E4741}">
      <dgm:prSet/>
      <dgm:spPr/>
      <dgm:t>
        <a:bodyPr/>
        <a:lstStyle/>
        <a:p>
          <a:endParaRPr lang="en-US"/>
        </a:p>
      </dgm:t>
    </dgm:pt>
    <dgm:pt modelId="{596FED75-5977-40D5-8746-72FF75CDF76C}">
      <dgm:prSet/>
      <dgm:spPr/>
      <dgm:t>
        <a:bodyPr/>
        <a:lstStyle/>
        <a:p>
          <a:r>
            <a:rPr lang="en-US"/>
            <a:t>Rëndësia e informimit të një të dyshuari për të drejtën e heshtjes është e tillë që, edhe kur një person me dashje pajtohet të japë deklarata në polici pasi të jetë informuar se fjalët e tij mund të përdoren si dëshmi kundër tij, kjo nuk mund të konsiderohet si një zgjedhje e bazuar plotësisht në informata nëse ai nuk është njoftuar shprehimisht për të drejtën e tij që të heshtë.</a:t>
          </a:r>
        </a:p>
      </dgm:t>
    </dgm:pt>
    <dgm:pt modelId="{36C6386D-613C-4757-AC8B-00720B19FE70}" type="parTrans" cxnId="{5CFC0D7E-7F3F-4251-8564-CCB40CD559D0}">
      <dgm:prSet/>
      <dgm:spPr/>
      <dgm:t>
        <a:bodyPr/>
        <a:lstStyle/>
        <a:p>
          <a:endParaRPr lang="en-US"/>
        </a:p>
      </dgm:t>
    </dgm:pt>
    <dgm:pt modelId="{60341484-C002-427D-B502-621FABAE9557}" type="sibTrans" cxnId="{5CFC0D7E-7F3F-4251-8564-CCB40CD559D0}">
      <dgm:prSet/>
      <dgm:spPr/>
      <dgm:t>
        <a:bodyPr/>
        <a:lstStyle/>
        <a:p>
          <a:endParaRPr lang="en-US"/>
        </a:p>
      </dgm:t>
    </dgm:pt>
    <dgm:pt modelId="{80B39C01-4DB8-4E39-94AD-C6FC270D219A}">
      <dgm:prSet/>
      <dgm:spPr/>
      <dgm:t>
        <a:bodyPr/>
        <a:lstStyle/>
        <a:p>
          <a:r>
            <a:rPr lang="en-US" b="1"/>
            <a:t>GjEDNJ: e drejta për të heshtur dhe për të mos inkriminuar veten, janë elemente thelbësore të së drejtës për t’u konsideruar i pafajshëm derisa të vërtetohet fajësia.</a:t>
          </a:r>
          <a:endParaRPr lang="en-US"/>
        </a:p>
      </dgm:t>
    </dgm:pt>
    <dgm:pt modelId="{5FE45D54-412A-4D07-B0F7-8CC473BE571D}" type="parTrans" cxnId="{D46FEDB8-F3E5-4F37-95ED-2C05908E420B}">
      <dgm:prSet/>
      <dgm:spPr/>
      <dgm:t>
        <a:bodyPr/>
        <a:lstStyle/>
        <a:p>
          <a:endParaRPr lang="en-US"/>
        </a:p>
      </dgm:t>
    </dgm:pt>
    <dgm:pt modelId="{A87D6DB4-9BB3-414D-B5D2-4B4AFC1BD2EE}" type="sibTrans" cxnId="{D46FEDB8-F3E5-4F37-95ED-2C05908E420B}">
      <dgm:prSet/>
      <dgm:spPr/>
      <dgm:t>
        <a:bodyPr/>
        <a:lstStyle/>
        <a:p>
          <a:endParaRPr lang="en-US"/>
        </a:p>
      </dgm:t>
    </dgm:pt>
    <dgm:pt modelId="{ABF33ED5-AFCF-4656-BD19-B2F87B14CA55}">
      <dgm:prSet/>
      <dgm:spPr/>
      <dgm:t>
        <a:bodyPr/>
        <a:lstStyle/>
        <a:p>
          <a:r>
            <a:rPr lang="en-US"/>
            <a:t>GJEDNJ: arsyetimi i këtyre të drejtave "qëndron, ndër të tjera, në mbrojtjen e të akuzuarit nga detyrimet e padrejta të vendosura nga autoritetet, duke kontribuar kështu në shmangien e gabimeve gjyqësore dhe në përmbushjen e qëllimeve të nenit 6."</a:t>
          </a:r>
        </a:p>
      </dgm:t>
    </dgm:pt>
    <dgm:pt modelId="{644B31BA-F6C4-4A7F-A4CE-C047B1D2E8E0}" type="parTrans" cxnId="{88EBA94E-6FC0-471F-AD93-06E569FF422A}">
      <dgm:prSet/>
      <dgm:spPr/>
      <dgm:t>
        <a:bodyPr/>
        <a:lstStyle/>
        <a:p>
          <a:endParaRPr lang="en-US"/>
        </a:p>
      </dgm:t>
    </dgm:pt>
    <dgm:pt modelId="{57F33288-3913-4B02-9865-74D15032DC00}" type="sibTrans" cxnId="{88EBA94E-6FC0-471F-AD93-06E569FF422A}">
      <dgm:prSet/>
      <dgm:spPr/>
      <dgm:t>
        <a:bodyPr/>
        <a:lstStyle/>
        <a:p>
          <a:endParaRPr lang="en-US"/>
        </a:p>
      </dgm:t>
    </dgm:pt>
    <dgm:pt modelId="{398ABBD6-88A7-469A-9308-F136A7A31600}" type="pres">
      <dgm:prSet presAssocID="{2F0EA6C9-F610-4446-BF8A-8CBD4E037D6A}" presName="outerComposite" presStyleCnt="0">
        <dgm:presLayoutVars>
          <dgm:chMax val="5"/>
          <dgm:dir/>
          <dgm:resizeHandles val="exact"/>
        </dgm:presLayoutVars>
      </dgm:prSet>
      <dgm:spPr/>
    </dgm:pt>
    <dgm:pt modelId="{0A031A0D-8AAF-498E-BA4F-8B67887416C0}" type="pres">
      <dgm:prSet presAssocID="{2F0EA6C9-F610-4446-BF8A-8CBD4E037D6A}" presName="dummyMaxCanvas" presStyleCnt="0">
        <dgm:presLayoutVars/>
      </dgm:prSet>
      <dgm:spPr/>
    </dgm:pt>
    <dgm:pt modelId="{46734404-F6DD-4DBC-A83C-969B54CCDA7D}" type="pres">
      <dgm:prSet presAssocID="{2F0EA6C9-F610-4446-BF8A-8CBD4E037D6A}" presName="FiveNodes_1" presStyleLbl="node1" presStyleIdx="0" presStyleCnt="5">
        <dgm:presLayoutVars>
          <dgm:bulletEnabled val="1"/>
        </dgm:presLayoutVars>
      </dgm:prSet>
      <dgm:spPr/>
    </dgm:pt>
    <dgm:pt modelId="{282755FD-E691-4A8E-A0AC-96A0868538BD}" type="pres">
      <dgm:prSet presAssocID="{2F0EA6C9-F610-4446-BF8A-8CBD4E037D6A}" presName="FiveNodes_2" presStyleLbl="node1" presStyleIdx="1" presStyleCnt="5">
        <dgm:presLayoutVars>
          <dgm:bulletEnabled val="1"/>
        </dgm:presLayoutVars>
      </dgm:prSet>
      <dgm:spPr/>
    </dgm:pt>
    <dgm:pt modelId="{BE9BCEA7-DFE8-401C-824A-E744C6C10CB7}" type="pres">
      <dgm:prSet presAssocID="{2F0EA6C9-F610-4446-BF8A-8CBD4E037D6A}" presName="FiveNodes_3" presStyleLbl="node1" presStyleIdx="2" presStyleCnt="5">
        <dgm:presLayoutVars>
          <dgm:bulletEnabled val="1"/>
        </dgm:presLayoutVars>
      </dgm:prSet>
      <dgm:spPr/>
    </dgm:pt>
    <dgm:pt modelId="{E5F14214-AFD7-46E6-A201-898C4AEEA701}" type="pres">
      <dgm:prSet presAssocID="{2F0EA6C9-F610-4446-BF8A-8CBD4E037D6A}" presName="FiveNodes_4" presStyleLbl="node1" presStyleIdx="3" presStyleCnt="5">
        <dgm:presLayoutVars>
          <dgm:bulletEnabled val="1"/>
        </dgm:presLayoutVars>
      </dgm:prSet>
      <dgm:spPr/>
    </dgm:pt>
    <dgm:pt modelId="{98D9BBF8-EBEA-4F7F-8655-FAC8BF4BCA5C}" type="pres">
      <dgm:prSet presAssocID="{2F0EA6C9-F610-4446-BF8A-8CBD4E037D6A}" presName="FiveNodes_5" presStyleLbl="node1" presStyleIdx="4" presStyleCnt="5">
        <dgm:presLayoutVars>
          <dgm:bulletEnabled val="1"/>
        </dgm:presLayoutVars>
      </dgm:prSet>
      <dgm:spPr/>
    </dgm:pt>
    <dgm:pt modelId="{2FF351E6-BAE0-4C59-8CED-E5ED2C205DA6}" type="pres">
      <dgm:prSet presAssocID="{2F0EA6C9-F610-4446-BF8A-8CBD4E037D6A}" presName="FiveConn_1-2" presStyleLbl="fgAccFollowNode1" presStyleIdx="0" presStyleCnt="4">
        <dgm:presLayoutVars>
          <dgm:bulletEnabled val="1"/>
        </dgm:presLayoutVars>
      </dgm:prSet>
      <dgm:spPr/>
    </dgm:pt>
    <dgm:pt modelId="{2A1868AE-B93C-4DD2-AAAD-1AC6ED807DB8}" type="pres">
      <dgm:prSet presAssocID="{2F0EA6C9-F610-4446-BF8A-8CBD4E037D6A}" presName="FiveConn_2-3" presStyleLbl="fgAccFollowNode1" presStyleIdx="1" presStyleCnt="4">
        <dgm:presLayoutVars>
          <dgm:bulletEnabled val="1"/>
        </dgm:presLayoutVars>
      </dgm:prSet>
      <dgm:spPr/>
    </dgm:pt>
    <dgm:pt modelId="{4CE65E04-050E-45D3-A0F3-49DA9A56C3B2}" type="pres">
      <dgm:prSet presAssocID="{2F0EA6C9-F610-4446-BF8A-8CBD4E037D6A}" presName="FiveConn_3-4" presStyleLbl="fgAccFollowNode1" presStyleIdx="2" presStyleCnt="4">
        <dgm:presLayoutVars>
          <dgm:bulletEnabled val="1"/>
        </dgm:presLayoutVars>
      </dgm:prSet>
      <dgm:spPr/>
    </dgm:pt>
    <dgm:pt modelId="{0AE46AF5-88B0-4D67-AF2D-A824CC134176}" type="pres">
      <dgm:prSet presAssocID="{2F0EA6C9-F610-4446-BF8A-8CBD4E037D6A}" presName="FiveConn_4-5" presStyleLbl="fgAccFollowNode1" presStyleIdx="3" presStyleCnt="4">
        <dgm:presLayoutVars>
          <dgm:bulletEnabled val="1"/>
        </dgm:presLayoutVars>
      </dgm:prSet>
      <dgm:spPr/>
    </dgm:pt>
    <dgm:pt modelId="{929BEE79-40CE-4B11-AA73-B13BFEB21528}" type="pres">
      <dgm:prSet presAssocID="{2F0EA6C9-F610-4446-BF8A-8CBD4E037D6A}" presName="FiveNodes_1_text" presStyleLbl="node1" presStyleIdx="4" presStyleCnt="5">
        <dgm:presLayoutVars>
          <dgm:bulletEnabled val="1"/>
        </dgm:presLayoutVars>
      </dgm:prSet>
      <dgm:spPr/>
    </dgm:pt>
    <dgm:pt modelId="{994B5672-1497-4391-B1A3-AEF31D84EAB3}" type="pres">
      <dgm:prSet presAssocID="{2F0EA6C9-F610-4446-BF8A-8CBD4E037D6A}" presName="FiveNodes_2_text" presStyleLbl="node1" presStyleIdx="4" presStyleCnt="5">
        <dgm:presLayoutVars>
          <dgm:bulletEnabled val="1"/>
        </dgm:presLayoutVars>
      </dgm:prSet>
      <dgm:spPr/>
    </dgm:pt>
    <dgm:pt modelId="{1479D2AE-B9BD-4878-90AB-BA376F7D2DA1}" type="pres">
      <dgm:prSet presAssocID="{2F0EA6C9-F610-4446-BF8A-8CBD4E037D6A}" presName="FiveNodes_3_text" presStyleLbl="node1" presStyleIdx="4" presStyleCnt="5">
        <dgm:presLayoutVars>
          <dgm:bulletEnabled val="1"/>
        </dgm:presLayoutVars>
      </dgm:prSet>
      <dgm:spPr/>
    </dgm:pt>
    <dgm:pt modelId="{31FEBBE5-FF5E-4E26-93F3-A89ECD7D8713}" type="pres">
      <dgm:prSet presAssocID="{2F0EA6C9-F610-4446-BF8A-8CBD4E037D6A}" presName="FiveNodes_4_text" presStyleLbl="node1" presStyleIdx="4" presStyleCnt="5">
        <dgm:presLayoutVars>
          <dgm:bulletEnabled val="1"/>
        </dgm:presLayoutVars>
      </dgm:prSet>
      <dgm:spPr/>
    </dgm:pt>
    <dgm:pt modelId="{E6C8E514-230A-461E-B229-5DE97CD4895B}" type="pres">
      <dgm:prSet presAssocID="{2F0EA6C9-F610-4446-BF8A-8CBD4E037D6A}" presName="FiveNodes_5_text" presStyleLbl="node1" presStyleIdx="4" presStyleCnt="5">
        <dgm:presLayoutVars>
          <dgm:bulletEnabled val="1"/>
        </dgm:presLayoutVars>
      </dgm:prSet>
      <dgm:spPr/>
    </dgm:pt>
  </dgm:ptLst>
  <dgm:cxnLst>
    <dgm:cxn modelId="{26A57C00-4266-4095-907C-7CDFEC0C36E6}" type="presOf" srcId="{80D1489F-354A-4815-B931-A9BB66D5E731}" destId="{2A1868AE-B93C-4DD2-AAAD-1AC6ED807DB8}" srcOrd="0" destOrd="0" presId="urn:microsoft.com/office/officeart/2005/8/layout/vProcess5"/>
    <dgm:cxn modelId="{6324D206-0AA3-4717-A2DA-9571386E457E}" type="presOf" srcId="{C750E1B3-45A0-4AC9-AA5C-520643BE843E}" destId="{929BEE79-40CE-4B11-AA73-B13BFEB21528}" srcOrd="1" destOrd="0" presId="urn:microsoft.com/office/officeart/2005/8/layout/vProcess5"/>
    <dgm:cxn modelId="{032A8D0C-B877-4725-AF23-9E64D85A9FC7}" type="presOf" srcId="{80B39C01-4DB8-4E39-94AD-C6FC270D219A}" destId="{31FEBBE5-FF5E-4E26-93F3-A89ECD7D8713}" srcOrd="1" destOrd="0" presId="urn:microsoft.com/office/officeart/2005/8/layout/vProcess5"/>
    <dgm:cxn modelId="{77EC3B11-3A42-4727-8327-7992720FEF8F}" type="presOf" srcId="{25353F0E-2879-4918-AE9D-F8835288EDE5}" destId="{2FF351E6-BAE0-4C59-8CED-E5ED2C205DA6}" srcOrd="0" destOrd="0" presId="urn:microsoft.com/office/officeart/2005/8/layout/vProcess5"/>
    <dgm:cxn modelId="{88EBA94E-6FC0-471F-AD93-06E569FF422A}" srcId="{2F0EA6C9-F610-4446-BF8A-8CBD4E037D6A}" destId="{ABF33ED5-AFCF-4656-BD19-B2F87B14CA55}" srcOrd="4" destOrd="0" parTransId="{644B31BA-F6C4-4A7F-A4CE-C047B1D2E8E0}" sibTransId="{57F33288-3913-4B02-9865-74D15032DC00}"/>
    <dgm:cxn modelId="{26ED375A-2096-4646-BF06-856AEB386FB0}" srcId="{2F0EA6C9-F610-4446-BF8A-8CBD4E037D6A}" destId="{C750E1B3-45A0-4AC9-AA5C-520643BE843E}" srcOrd="0" destOrd="0" parTransId="{9986A429-4C83-448F-9D07-C09069EFC18A}" sibTransId="{25353F0E-2879-4918-AE9D-F8835288EDE5}"/>
    <dgm:cxn modelId="{5CFC0D7E-7F3F-4251-8564-CCB40CD559D0}" srcId="{2F0EA6C9-F610-4446-BF8A-8CBD4E037D6A}" destId="{596FED75-5977-40D5-8746-72FF75CDF76C}" srcOrd="2" destOrd="0" parTransId="{36C6386D-613C-4757-AC8B-00720B19FE70}" sibTransId="{60341484-C002-427D-B502-621FABAE9557}"/>
    <dgm:cxn modelId="{5E764B81-B1EF-43F5-ADC0-0E8264626A6E}" type="presOf" srcId="{ABF33ED5-AFCF-4656-BD19-B2F87B14CA55}" destId="{98D9BBF8-EBEA-4F7F-8655-FAC8BF4BCA5C}" srcOrd="0" destOrd="0" presId="urn:microsoft.com/office/officeart/2005/8/layout/vProcess5"/>
    <dgm:cxn modelId="{A4AD348B-C6C3-4359-8E06-99216FFC66FF}" type="presOf" srcId="{C750E1B3-45A0-4AC9-AA5C-520643BE843E}" destId="{46734404-F6DD-4DBC-A83C-969B54CCDA7D}" srcOrd="0" destOrd="0" presId="urn:microsoft.com/office/officeart/2005/8/layout/vProcess5"/>
    <dgm:cxn modelId="{60FE5093-DE51-477E-9DA2-0DD93B0C4F1E}" type="presOf" srcId="{596FED75-5977-40D5-8746-72FF75CDF76C}" destId="{BE9BCEA7-DFE8-401C-824A-E744C6C10CB7}" srcOrd="0" destOrd="0" presId="urn:microsoft.com/office/officeart/2005/8/layout/vProcess5"/>
    <dgm:cxn modelId="{D46FEDB8-F3E5-4F37-95ED-2C05908E420B}" srcId="{2F0EA6C9-F610-4446-BF8A-8CBD4E037D6A}" destId="{80B39C01-4DB8-4E39-94AD-C6FC270D219A}" srcOrd="3" destOrd="0" parTransId="{5FE45D54-412A-4D07-B0F7-8CC473BE571D}" sibTransId="{A87D6DB4-9BB3-414D-B5D2-4B4AFC1BD2EE}"/>
    <dgm:cxn modelId="{C33193BA-ED5E-4DAA-B9B4-BAB6933437FB}" type="presOf" srcId="{596FED75-5977-40D5-8746-72FF75CDF76C}" destId="{1479D2AE-B9BD-4878-90AB-BA376F7D2DA1}" srcOrd="1" destOrd="0" presId="urn:microsoft.com/office/officeart/2005/8/layout/vProcess5"/>
    <dgm:cxn modelId="{EA58ADBA-89B4-47E7-81A6-9B2906E2DFE6}" type="presOf" srcId="{2F0EA6C9-F610-4446-BF8A-8CBD4E037D6A}" destId="{398ABBD6-88A7-469A-9308-F136A7A31600}" srcOrd="0" destOrd="0" presId="urn:microsoft.com/office/officeart/2005/8/layout/vProcess5"/>
    <dgm:cxn modelId="{7C2D64BF-DC45-4324-BD8E-92884C9E4741}" srcId="{2F0EA6C9-F610-4446-BF8A-8CBD4E037D6A}" destId="{E9135D9C-2534-4898-AE63-A2782081C8C8}" srcOrd="1" destOrd="0" parTransId="{21BA009D-396B-4EB9-9D78-2BA297A4B101}" sibTransId="{80D1489F-354A-4815-B931-A9BB66D5E731}"/>
    <dgm:cxn modelId="{D2EB99BF-495F-4DD4-B9BD-E47CFA0EA173}" type="presOf" srcId="{A87D6DB4-9BB3-414D-B5D2-4B4AFC1BD2EE}" destId="{0AE46AF5-88B0-4D67-AF2D-A824CC134176}" srcOrd="0" destOrd="0" presId="urn:microsoft.com/office/officeart/2005/8/layout/vProcess5"/>
    <dgm:cxn modelId="{27E1D2CE-C825-4B79-957A-B9013F5459CC}" type="presOf" srcId="{60341484-C002-427D-B502-621FABAE9557}" destId="{4CE65E04-050E-45D3-A0F3-49DA9A56C3B2}" srcOrd="0" destOrd="0" presId="urn:microsoft.com/office/officeart/2005/8/layout/vProcess5"/>
    <dgm:cxn modelId="{2B0830D5-3185-4627-B0FA-3CCA12167EFA}" type="presOf" srcId="{80B39C01-4DB8-4E39-94AD-C6FC270D219A}" destId="{E5F14214-AFD7-46E6-A201-898C4AEEA701}" srcOrd="0" destOrd="0" presId="urn:microsoft.com/office/officeart/2005/8/layout/vProcess5"/>
    <dgm:cxn modelId="{B25CAFE2-8F11-4545-84BA-B6F244B76495}" type="presOf" srcId="{E9135D9C-2534-4898-AE63-A2782081C8C8}" destId="{282755FD-E691-4A8E-A0AC-96A0868538BD}" srcOrd="0" destOrd="0" presId="urn:microsoft.com/office/officeart/2005/8/layout/vProcess5"/>
    <dgm:cxn modelId="{0189AAE8-A27F-4C8C-A49F-72944C46CF13}" type="presOf" srcId="{E9135D9C-2534-4898-AE63-A2782081C8C8}" destId="{994B5672-1497-4391-B1A3-AEF31D84EAB3}" srcOrd="1" destOrd="0" presId="urn:microsoft.com/office/officeart/2005/8/layout/vProcess5"/>
    <dgm:cxn modelId="{902F69ED-2155-419D-9CA2-6EC4D296B25F}" type="presOf" srcId="{ABF33ED5-AFCF-4656-BD19-B2F87B14CA55}" destId="{E6C8E514-230A-461E-B229-5DE97CD4895B}" srcOrd="1" destOrd="0" presId="urn:microsoft.com/office/officeart/2005/8/layout/vProcess5"/>
    <dgm:cxn modelId="{8BAF30D3-F92F-4178-B868-767F6E0D8B3A}" type="presParOf" srcId="{398ABBD6-88A7-469A-9308-F136A7A31600}" destId="{0A031A0D-8AAF-498E-BA4F-8B67887416C0}" srcOrd="0" destOrd="0" presId="urn:microsoft.com/office/officeart/2005/8/layout/vProcess5"/>
    <dgm:cxn modelId="{80B6364C-4529-42A1-A45D-5B4CB1BD4600}" type="presParOf" srcId="{398ABBD6-88A7-469A-9308-F136A7A31600}" destId="{46734404-F6DD-4DBC-A83C-969B54CCDA7D}" srcOrd="1" destOrd="0" presId="urn:microsoft.com/office/officeart/2005/8/layout/vProcess5"/>
    <dgm:cxn modelId="{3C2B2980-31CC-48A2-A04F-50584978B13A}" type="presParOf" srcId="{398ABBD6-88A7-469A-9308-F136A7A31600}" destId="{282755FD-E691-4A8E-A0AC-96A0868538BD}" srcOrd="2" destOrd="0" presId="urn:microsoft.com/office/officeart/2005/8/layout/vProcess5"/>
    <dgm:cxn modelId="{7ABD919D-6DB0-40A4-B21F-67CD68ADB9CA}" type="presParOf" srcId="{398ABBD6-88A7-469A-9308-F136A7A31600}" destId="{BE9BCEA7-DFE8-401C-824A-E744C6C10CB7}" srcOrd="3" destOrd="0" presId="urn:microsoft.com/office/officeart/2005/8/layout/vProcess5"/>
    <dgm:cxn modelId="{AFC138A3-3893-4CFC-AA9D-EE477826E76E}" type="presParOf" srcId="{398ABBD6-88A7-469A-9308-F136A7A31600}" destId="{E5F14214-AFD7-46E6-A201-898C4AEEA701}" srcOrd="4" destOrd="0" presId="urn:microsoft.com/office/officeart/2005/8/layout/vProcess5"/>
    <dgm:cxn modelId="{53A8A347-30D2-468A-90DE-D2EEFD879C81}" type="presParOf" srcId="{398ABBD6-88A7-469A-9308-F136A7A31600}" destId="{98D9BBF8-EBEA-4F7F-8655-FAC8BF4BCA5C}" srcOrd="5" destOrd="0" presId="urn:microsoft.com/office/officeart/2005/8/layout/vProcess5"/>
    <dgm:cxn modelId="{DD7282C7-563B-4D4F-B7B1-D904C76C6B81}" type="presParOf" srcId="{398ABBD6-88A7-469A-9308-F136A7A31600}" destId="{2FF351E6-BAE0-4C59-8CED-E5ED2C205DA6}" srcOrd="6" destOrd="0" presId="urn:microsoft.com/office/officeart/2005/8/layout/vProcess5"/>
    <dgm:cxn modelId="{178EDBB2-06AB-435B-9D24-E7167DEFCEDA}" type="presParOf" srcId="{398ABBD6-88A7-469A-9308-F136A7A31600}" destId="{2A1868AE-B93C-4DD2-AAAD-1AC6ED807DB8}" srcOrd="7" destOrd="0" presId="urn:microsoft.com/office/officeart/2005/8/layout/vProcess5"/>
    <dgm:cxn modelId="{C28DC36D-9740-4A07-8C63-4A06C4C467F7}" type="presParOf" srcId="{398ABBD6-88A7-469A-9308-F136A7A31600}" destId="{4CE65E04-050E-45D3-A0F3-49DA9A56C3B2}" srcOrd="8" destOrd="0" presId="urn:microsoft.com/office/officeart/2005/8/layout/vProcess5"/>
    <dgm:cxn modelId="{222AC3D6-1F8A-491B-BD5E-8C81E661D269}" type="presParOf" srcId="{398ABBD6-88A7-469A-9308-F136A7A31600}" destId="{0AE46AF5-88B0-4D67-AF2D-A824CC134176}" srcOrd="9" destOrd="0" presId="urn:microsoft.com/office/officeart/2005/8/layout/vProcess5"/>
    <dgm:cxn modelId="{EA332E4D-A182-4DCD-AAF7-8056689C4C8C}" type="presParOf" srcId="{398ABBD6-88A7-469A-9308-F136A7A31600}" destId="{929BEE79-40CE-4B11-AA73-B13BFEB21528}" srcOrd="10" destOrd="0" presId="urn:microsoft.com/office/officeart/2005/8/layout/vProcess5"/>
    <dgm:cxn modelId="{6BA7D2DD-7C1B-458F-BCBF-81B8BA0375C6}" type="presParOf" srcId="{398ABBD6-88A7-469A-9308-F136A7A31600}" destId="{994B5672-1497-4391-B1A3-AEF31D84EAB3}" srcOrd="11" destOrd="0" presId="urn:microsoft.com/office/officeart/2005/8/layout/vProcess5"/>
    <dgm:cxn modelId="{E253442C-FA2C-49C9-8D16-BB5BB65C29E1}" type="presParOf" srcId="{398ABBD6-88A7-469A-9308-F136A7A31600}" destId="{1479D2AE-B9BD-4878-90AB-BA376F7D2DA1}" srcOrd="12" destOrd="0" presId="urn:microsoft.com/office/officeart/2005/8/layout/vProcess5"/>
    <dgm:cxn modelId="{80D19AEA-86F0-459A-BFCC-BF9310CAD2D4}" type="presParOf" srcId="{398ABBD6-88A7-469A-9308-F136A7A31600}" destId="{31FEBBE5-FF5E-4E26-93F3-A89ECD7D8713}" srcOrd="13" destOrd="0" presId="urn:microsoft.com/office/officeart/2005/8/layout/vProcess5"/>
    <dgm:cxn modelId="{C9F4AA43-591D-4383-B530-CAAFB070E39B}" type="presParOf" srcId="{398ABBD6-88A7-469A-9308-F136A7A31600}" destId="{E6C8E514-230A-461E-B229-5DE97CD4895B}"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6955B3A-B06E-489A-A84E-9770B906B8A5}" type="doc">
      <dgm:prSet loTypeId="urn:microsoft.com/office/officeart/2016/7/layout/BasicProcessNew" loCatId="process" qsTypeId="urn:microsoft.com/office/officeart/2005/8/quickstyle/simple1" qsCatId="simple" csTypeId="urn:microsoft.com/office/officeart/2005/8/colors/accent1_2" csCatId="accent1"/>
      <dgm:spPr/>
      <dgm:t>
        <a:bodyPr/>
        <a:lstStyle/>
        <a:p>
          <a:endParaRPr lang="en-US"/>
        </a:p>
      </dgm:t>
    </dgm:pt>
    <dgm:pt modelId="{675FC3BD-DB8F-420A-9446-61183D2C76D6}">
      <dgm:prSet/>
      <dgm:spPr/>
      <dgm:t>
        <a:bodyPr/>
        <a:lstStyle/>
        <a:p>
          <a:r>
            <a:rPr lang="en-US"/>
            <a:t>Ushtrimi i të drejtës për të mos u vetinkriminuar nuk cenon veprimet e autoriteteve kompetente që synojnë mbledhjen e dëshmive të siguruara në mënyrë të ligjshme përmes përdorimit të kompetencave ligjore të detyrimit dhe të cilat ekzistonin pa marrë parasysh vullnetin e të dyshuarve apo të të akuzuarve. Kjo përfshin materialet e marra në bazë të një urdhërarresti, materialet për të cilat ekziston një detyrim ligjor i ruajtjes dhe ofrimit sipas kërkesës së mostrave të frymëmarrjes, gjakut ose urinës dhe indeve trupore me qëllim të testimit të ADN-së (Jalloh kundër Gjermanisë). </a:t>
          </a:r>
        </a:p>
      </dgm:t>
    </dgm:pt>
    <dgm:pt modelId="{17AE4CF7-F0B9-4B9D-A704-0A3A4947FE58}" type="parTrans" cxnId="{36C9BBFE-4326-4A2C-8661-503D515683E3}">
      <dgm:prSet/>
      <dgm:spPr/>
      <dgm:t>
        <a:bodyPr/>
        <a:lstStyle/>
        <a:p>
          <a:endParaRPr lang="en-US"/>
        </a:p>
      </dgm:t>
    </dgm:pt>
    <dgm:pt modelId="{C5F77952-A4D7-4742-903E-58722EE01DE1}" type="sibTrans" cxnId="{36C9BBFE-4326-4A2C-8661-503D515683E3}">
      <dgm:prSet/>
      <dgm:spPr/>
      <dgm:t>
        <a:bodyPr/>
        <a:lstStyle/>
        <a:p>
          <a:endParaRPr lang="en-US"/>
        </a:p>
      </dgm:t>
    </dgm:pt>
    <dgm:pt modelId="{035EAF09-D8DB-4190-ACBD-DAAF91F9C5B5}">
      <dgm:prSet/>
      <dgm:spPr/>
      <dgm:t>
        <a:bodyPr/>
        <a:lstStyle/>
        <a:p>
          <a:r>
            <a:rPr lang="en-US"/>
            <a:t>Për të përcaktuar nëse është shkelur e drejta e aplikantit për të mos u vetinkriminuar, GJEDNJ mban parasysh këto faktorë:</a:t>
          </a:r>
        </a:p>
      </dgm:t>
    </dgm:pt>
    <dgm:pt modelId="{39B2EB64-6BF8-4490-BB9D-4C3ED3D804C3}" type="parTrans" cxnId="{A116CE11-DB18-40AE-9C46-8A045E15E515}">
      <dgm:prSet/>
      <dgm:spPr/>
      <dgm:t>
        <a:bodyPr/>
        <a:lstStyle/>
        <a:p>
          <a:endParaRPr lang="en-US"/>
        </a:p>
      </dgm:t>
    </dgm:pt>
    <dgm:pt modelId="{B29D15D1-51D7-4AE9-B9EC-088343AF18F3}" type="sibTrans" cxnId="{A116CE11-DB18-40AE-9C46-8A045E15E515}">
      <dgm:prSet/>
      <dgm:spPr/>
      <dgm:t>
        <a:bodyPr/>
        <a:lstStyle/>
        <a:p>
          <a:endParaRPr lang="en-US"/>
        </a:p>
      </dgm:t>
    </dgm:pt>
    <dgm:pt modelId="{515FFB38-9DCC-4634-88F8-48BAF364F881}">
      <dgm:prSet/>
      <dgm:spPr/>
      <dgm:t>
        <a:bodyPr/>
        <a:lstStyle/>
        <a:p>
          <a:r>
            <a:rPr lang="en-US"/>
            <a:t>1. natyrën dhe shkallën e detyrimit të përdorur për të marrë dëshmi;</a:t>
          </a:r>
        </a:p>
      </dgm:t>
    </dgm:pt>
    <dgm:pt modelId="{49FDB1D3-3515-42A7-8548-3A370EBF3EF8}" type="parTrans" cxnId="{DE15F9C2-953D-46C1-856F-F0E4980A2909}">
      <dgm:prSet/>
      <dgm:spPr/>
      <dgm:t>
        <a:bodyPr/>
        <a:lstStyle/>
        <a:p>
          <a:endParaRPr lang="en-US"/>
        </a:p>
      </dgm:t>
    </dgm:pt>
    <dgm:pt modelId="{B7E2EA16-413B-411F-A9FF-91E8CB3EB53A}" type="sibTrans" cxnId="{DE15F9C2-953D-46C1-856F-F0E4980A2909}">
      <dgm:prSet/>
      <dgm:spPr/>
      <dgm:t>
        <a:bodyPr/>
        <a:lstStyle/>
        <a:p>
          <a:endParaRPr lang="en-US"/>
        </a:p>
      </dgm:t>
    </dgm:pt>
    <dgm:pt modelId="{342CC6B3-BBF6-4121-AD55-DF34F4B08259}">
      <dgm:prSet/>
      <dgm:spPr/>
      <dgm:t>
        <a:bodyPr/>
        <a:lstStyle/>
        <a:p>
          <a:r>
            <a:rPr lang="en-US"/>
            <a:t>2. peshën e interesit publik në hetimin dhe dënimin e veprës penale në fjalë;</a:t>
          </a:r>
        </a:p>
      </dgm:t>
    </dgm:pt>
    <dgm:pt modelId="{02659CF9-3434-455E-8A26-D7680E413BAF}" type="parTrans" cxnId="{E0E716DE-1629-49D0-8081-73A1C83D5749}">
      <dgm:prSet/>
      <dgm:spPr/>
      <dgm:t>
        <a:bodyPr/>
        <a:lstStyle/>
        <a:p>
          <a:endParaRPr lang="en-US"/>
        </a:p>
      </dgm:t>
    </dgm:pt>
    <dgm:pt modelId="{91D672D7-FD0F-4B74-BE5E-9FCAAC43E1F6}" type="sibTrans" cxnId="{E0E716DE-1629-49D0-8081-73A1C83D5749}">
      <dgm:prSet/>
      <dgm:spPr/>
      <dgm:t>
        <a:bodyPr/>
        <a:lstStyle/>
        <a:p>
          <a:endParaRPr lang="en-US"/>
        </a:p>
      </dgm:t>
    </dgm:pt>
    <dgm:pt modelId="{836A4273-06EC-4236-BB26-8BC852C02A3E}">
      <dgm:prSet/>
      <dgm:spPr/>
      <dgm:t>
        <a:bodyPr/>
        <a:lstStyle/>
        <a:p>
          <a:r>
            <a:rPr lang="en-US"/>
            <a:t>3. ekzistencën e ndonjë mase mbrojtëse përkatëse në procedurë; dhe</a:t>
          </a:r>
        </a:p>
      </dgm:t>
    </dgm:pt>
    <dgm:pt modelId="{EFC3B4A0-029F-4C13-98C7-7B1EFAF69B8E}" type="parTrans" cxnId="{E077FF1E-F96D-4016-916E-C4996F978AF5}">
      <dgm:prSet/>
      <dgm:spPr/>
      <dgm:t>
        <a:bodyPr/>
        <a:lstStyle/>
        <a:p>
          <a:endParaRPr lang="en-US"/>
        </a:p>
      </dgm:t>
    </dgm:pt>
    <dgm:pt modelId="{00610C49-F2BA-4EB0-BF43-310BC2AEFE1D}" type="sibTrans" cxnId="{E077FF1E-F96D-4016-916E-C4996F978AF5}">
      <dgm:prSet/>
      <dgm:spPr/>
      <dgm:t>
        <a:bodyPr/>
        <a:lstStyle/>
        <a:p>
          <a:endParaRPr lang="en-US"/>
        </a:p>
      </dgm:t>
    </dgm:pt>
    <dgm:pt modelId="{1C500D31-C5B1-4B0F-96EE-50C7D4AA8EF2}">
      <dgm:prSet/>
      <dgm:spPr/>
      <dgm:t>
        <a:bodyPr/>
        <a:lstStyle/>
        <a:p>
          <a:r>
            <a:rPr lang="en-US"/>
            <a:t>4. mënyrën e përdorimit të çfarëdo materiali të marrë në mënyrë të tillë.</a:t>
          </a:r>
        </a:p>
      </dgm:t>
    </dgm:pt>
    <dgm:pt modelId="{2D24DAC3-FD8E-4479-9602-9BCF932ABFDF}" type="parTrans" cxnId="{5ACFEC6C-CBEB-4BDA-A080-5A6E625F1DFF}">
      <dgm:prSet/>
      <dgm:spPr/>
      <dgm:t>
        <a:bodyPr/>
        <a:lstStyle/>
        <a:p>
          <a:endParaRPr lang="en-US"/>
        </a:p>
      </dgm:t>
    </dgm:pt>
    <dgm:pt modelId="{2D16164B-0FF0-4D03-8746-5417B1DD4A75}" type="sibTrans" cxnId="{5ACFEC6C-CBEB-4BDA-A080-5A6E625F1DFF}">
      <dgm:prSet/>
      <dgm:spPr/>
      <dgm:t>
        <a:bodyPr/>
        <a:lstStyle/>
        <a:p>
          <a:endParaRPr lang="en-US"/>
        </a:p>
      </dgm:t>
    </dgm:pt>
    <dgm:pt modelId="{6E938DA6-D759-4772-AF0B-179B1D9AD348}" type="pres">
      <dgm:prSet presAssocID="{56955B3A-B06E-489A-A84E-9770B906B8A5}" presName="Name0" presStyleCnt="0">
        <dgm:presLayoutVars>
          <dgm:dir/>
          <dgm:resizeHandles val="exact"/>
        </dgm:presLayoutVars>
      </dgm:prSet>
      <dgm:spPr/>
    </dgm:pt>
    <dgm:pt modelId="{9C755F5B-1E2B-4433-990E-47EF8383F353}" type="pres">
      <dgm:prSet presAssocID="{675FC3BD-DB8F-420A-9446-61183D2C76D6}" presName="node" presStyleLbl="node1" presStyleIdx="0" presStyleCnt="11">
        <dgm:presLayoutVars>
          <dgm:bulletEnabled val="1"/>
        </dgm:presLayoutVars>
      </dgm:prSet>
      <dgm:spPr/>
    </dgm:pt>
    <dgm:pt modelId="{DD3E6AFC-621B-4311-9DD5-FD3DD10378A2}" type="pres">
      <dgm:prSet presAssocID="{C5F77952-A4D7-4742-903E-58722EE01DE1}" presName="sibTransSpacerBeforeConnector" presStyleCnt="0"/>
      <dgm:spPr/>
    </dgm:pt>
    <dgm:pt modelId="{E2D5C007-AF19-42F8-A1A8-4F3E1DF35528}" type="pres">
      <dgm:prSet presAssocID="{C5F77952-A4D7-4742-903E-58722EE01DE1}" presName="sibTrans" presStyleLbl="node1" presStyleIdx="1" presStyleCnt="11"/>
      <dgm:spPr/>
    </dgm:pt>
    <dgm:pt modelId="{BBD546D0-1CA9-412B-9A1F-A35A93220CDC}" type="pres">
      <dgm:prSet presAssocID="{C5F77952-A4D7-4742-903E-58722EE01DE1}" presName="sibTransSpacerAfterConnector" presStyleCnt="0"/>
      <dgm:spPr/>
    </dgm:pt>
    <dgm:pt modelId="{E0530AE3-CF25-49BE-97ED-5A24A869F475}" type="pres">
      <dgm:prSet presAssocID="{035EAF09-D8DB-4190-ACBD-DAAF91F9C5B5}" presName="node" presStyleLbl="node1" presStyleIdx="2" presStyleCnt="11">
        <dgm:presLayoutVars>
          <dgm:bulletEnabled val="1"/>
        </dgm:presLayoutVars>
      </dgm:prSet>
      <dgm:spPr/>
    </dgm:pt>
    <dgm:pt modelId="{43C729B0-67A7-41CB-9A0C-5AB99D9FB184}" type="pres">
      <dgm:prSet presAssocID="{B29D15D1-51D7-4AE9-B9EC-088343AF18F3}" presName="sibTransSpacerBeforeConnector" presStyleCnt="0"/>
      <dgm:spPr/>
    </dgm:pt>
    <dgm:pt modelId="{C3A609F8-0184-4115-81D1-46220F798E11}" type="pres">
      <dgm:prSet presAssocID="{B29D15D1-51D7-4AE9-B9EC-088343AF18F3}" presName="sibTrans" presStyleLbl="node1" presStyleIdx="3" presStyleCnt="11"/>
      <dgm:spPr/>
    </dgm:pt>
    <dgm:pt modelId="{14C3F525-BF59-44DC-B1DA-DC3342560DC0}" type="pres">
      <dgm:prSet presAssocID="{B29D15D1-51D7-4AE9-B9EC-088343AF18F3}" presName="sibTransSpacerAfterConnector" presStyleCnt="0"/>
      <dgm:spPr/>
    </dgm:pt>
    <dgm:pt modelId="{AE6DDF3C-4523-4A26-A239-D153DF63C56D}" type="pres">
      <dgm:prSet presAssocID="{515FFB38-9DCC-4634-88F8-48BAF364F881}" presName="node" presStyleLbl="node1" presStyleIdx="4" presStyleCnt="11">
        <dgm:presLayoutVars>
          <dgm:bulletEnabled val="1"/>
        </dgm:presLayoutVars>
      </dgm:prSet>
      <dgm:spPr/>
    </dgm:pt>
    <dgm:pt modelId="{1E02F333-63C9-46EB-9492-577366B455F7}" type="pres">
      <dgm:prSet presAssocID="{B7E2EA16-413B-411F-A9FF-91E8CB3EB53A}" presName="sibTransSpacerBeforeConnector" presStyleCnt="0"/>
      <dgm:spPr/>
    </dgm:pt>
    <dgm:pt modelId="{B6FD4DE6-35AE-47D5-A8FC-06626729D934}" type="pres">
      <dgm:prSet presAssocID="{B7E2EA16-413B-411F-A9FF-91E8CB3EB53A}" presName="sibTrans" presStyleLbl="node1" presStyleIdx="5" presStyleCnt="11"/>
      <dgm:spPr/>
    </dgm:pt>
    <dgm:pt modelId="{7ABD850D-39CD-4ED5-A2F1-990D41CC383C}" type="pres">
      <dgm:prSet presAssocID="{B7E2EA16-413B-411F-A9FF-91E8CB3EB53A}" presName="sibTransSpacerAfterConnector" presStyleCnt="0"/>
      <dgm:spPr/>
    </dgm:pt>
    <dgm:pt modelId="{D9539585-7E57-4EB4-9FDC-68604A31C52D}" type="pres">
      <dgm:prSet presAssocID="{342CC6B3-BBF6-4121-AD55-DF34F4B08259}" presName="node" presStyleLbl="node1" presStyleIdx="6" presStyleCnt="11">
        <dgm:presLayoutVars>
          <dgm:bulletEnabled val="1"/>
        </dgm:presLayoutVars>
      </dgm:prSet>
      <dgm:spPr/>
    </dgm:pt>
    <dgm:pt modelId="{50D72332-D912-4646-B4BD-496A8F353719}" type="pres">
      <dgm:prSet presAssocID="{91D672D7-FD0F-4B74-BE5E-9FCAAC43E1F6}" presName="sibTransSpacerBeforeConnector" presStyleCnt="0"/>
      <dgm:spPr/>
    </dgm:pt>
    <dgm:pt modelId="{22CDA700-ED2B-4929-9838-785FB2E13A4B}" type="pres">
      <dgm:prSet presAssocID="{91D672D7-FD0F-4B74-BE5E-9FCAAC43E1F6}" presName="sibTrans" presStyleLbl="node1" presStyleIdx="7" presStyleCnt="11"/>
      <dgm:spPr/>
    </dgm:pt>
    <dgm:pt modelId="{10ECF481-BE37-4AF3-A850-9066A0A59DE5}" type="pres">
      <dgm:prSet presAssocID="{91D672D7-FD0F-4B74-BE5E-9FCAAC43E1F6}" presName="sibTransSpacerAfterConnector" presStyleCnt="0"/>
      <dgm:spPr/>
    </dgm:pt>
    <dgm:pt modelId="{2C4D3C6C-AC94-4AEB-AB57-BA967931B941}" type="pres">
      <dgm:prSet presAssocID="{836A4273-06EC-4236-BB26-8BC852C02A3E}" presName="node" presStyleLbl="node1" presStyleIdx="8" presStyleCnt="11">
        <dgm:presLayoutVars>
          <dgm:bulletEnabled val="1"/>
        </dgm:presLayoutVars>
      </dgm:prSet>
      <dgm:spPr/>
    </dgm:pt>
    <dgm:pt modelId="{1E28B160-9FFC-4EAF-9805-4839F3712E13}" type="pres">
      <dgm:prSet presAssocID="{00610C49-F2BA-4EB0-BF43-310BC2AEFE1D}" presName="sibTransSpacerBeforeConnector" presStyleCnt="0"/>
      <dgm:spPr/>
    </dgm:pt>
    <dgm:pt modelId="{2D682482-E8A0-4EAF-BC52-3485AB077CB8}" type="pres">
      <dgm:prSet presAssocID="{00610C49-F2BA-4EB0-BF43-310BC2AEFE1D}" presName="sibTrans" presStyleLbl="node1" presStyleIdx="9" presStyleCnt="11"/>
      <dgm:spPr/>
    </dgm:pt>
    <dgm:pt modelId="{BDE6729A-9808-4BB5-B980-0172C6782474}" type="pres">
      <dgm:prSet presAssocID="{00610C49-F2BA-4EB0-BF43-310BC2AEFE1D}" presName="sibTransSpacerAfterConnector" presStyleCnt="0"/>
      <dgm:spPr/>
    </dgm:pt>
    <dgm:pt modelId="{A5826EBC-421A-45C4-B6DD-C94E8F2C650C}" type="pres">
      <dgm:prSet presAssocID="{1C500D31-C5B1-4B0F-96EE-50C7D4AA8EF2}" presName="node" presStyleLbl="node1" presStyleIdx="10" presStyleCnt="11">
        <dgm:presLayoutVars>
          <dgm:bulletEnabled val="1"/>
        </dgm:presLayoutVars>
      </dgm:prSet>
      <dgm:spPr/>
    </dgm:pt>
  </dgm:ptLst>
  <dgm:cxnLst>
    <dgm:cxn modelId="{106BB610-A217-444D-89B9-512518268E21}" type="presOf" srcId="{C5F77952-A4D7-4742-903E-58722EE01DE1}" destId="{E2D5C007-AF19-42F8-A1A8-4F3E1DF35528}" srcOrd="0" destOrd="0" presId="urn:microsoft.com/office/officeart/2016/7/layout/BasicProcessNew"/>
    <dgm:cxn modelId="{A116CE11-DB18-40AE-9C46-8A045E15E515}" srcId="{56955B3A-B06E-489A-A84E-9770B906B8A5}" destId="{035EAF09-D8DB-4190-ACBD-DAAF91F9C5B5}" srcOrd="1" destOrd="0" parTransId="{39B2EB64-6BF8-4490-BB9D-4C3ED3D804C3}" sibTransId="{B29D15D1-51D7-4AE9-B9EC-088343AF18F3}"/>
    <dgm:cxn modelId="{DC597F12-EF7A-4BEF-BB82-503011D06C0E}" type="presOf" srcId="{B29D15D1-51D7-4AE9-B9EC-088343AF18F3}" destId="{C3A609F8-0184-4115-81D1-46220F798E11}" srcOrd="0" destOrd="0" presId="urn:microsoft.com/office/officeart/2016/7/layout/BasicProcessNew"/>
    <dgm:cxn modelId="{E077FF1E-F96D-4016-916E-C4996F978AF5}" srcId="{56955B3A-B06E-489A-A84E-9770B906B8A5}" destId="{836A4273-06EC-4236-BB26-8BC852C02A3E}" srcOrd="4" destOrd="0" parTransId="{EFC3B4A0-029F-4C13-98C7-7B1EFAF69B8E}" sibTransId="{00610C49-F2BA-4EB0-BF43-310BC2AEFE1D}"/>
    <dgm:cxn modelId="{4854AD3D-27BD-42C1-A16A-84F3AB9944C0}" type="presOf" srcId="{91D672D7-FD0F-4B74-BE5E-9FCAAC43E1F6}" destId="{22CDA700-ED2B-4929-9838-785FB2E13A4B}" srcOrd="0" destOrd="0" presId="urn:microsoft.com/office/officeart/2016/7/layout/BasicProcessNew"/>
    <dgm:cxn modelId="{EE747E4A-EFCA-4904-A9E8-50CFF2F164E5}" type="presOf" srcId="{515FFB38-9DCC-4634-88F8-48BAF364F881}" destId="{AE6DDF3C-4523-4A26-A239-D153DF63C56D}" srcOrd="0" destOrd="0" presId="urn:microsoft.com/office/officeart/2016/7/layout/BasicProcessNew"/>
    <dgm:cxn modelId="{E77F266B-7304-4A04-94CE-468AD640537D}" type="presOf" srcId="{B7E2EA16-413B-411F-A9FF-91E8CB3EB53A}" destId="{B6FD4DE6-35AE-47D5-A8FC-06626729D934}" srcOrd="0" destOrd="0" presId="urn:microsoft.com/office/officeart/2016/7/layout/BasicProcessNew"/>
    <dgm:cxn modelId="{5ACFEC6C-CBEB-4BDA-A080-5A6E625F1DFF}" srcId="{56955B3A-B06E-489A-A84E-9770B906B8A5}" destId="{1C500D31-C5B1-4B0F-96EE-50C7D4AA8EF2}" srcOrd="5" destOrd="0" parTransId="{2D24DAC3-FD8E-4479-9602-9BCF932ABFDF}" sibTransId="{2D16164B-0FF0-4D03-8746-5417B1DD4A75}"/>
    <dgm:cxn modelId="{01776D4D-D513-4179-9D46-130C9924EEBF}" type="presOf" srcId="{1C500D31-C5B1-4B0F-96EE-50C7D4AA8EF2}" destId="{A5826EBC-421A-45C4-B6DD-C94E8F2C650C}" srcOrd="0" destOrd="0" presId="urn:microsoft.com/office/officeart/2016/7/layout/BasicProcessNew"/>
    <dgm:cxn modelId="{39400E51-9A0C-4EB6-91B2-CFE7966CDA76}" type="presOf" srcId="{56955B3A-B06E-489A-A84E-9770B906B8A5}" destId="{6E938DA6-D759-4772-AF0B-179B1D9AD348}" srcOrd="0" destOrd="0" presId="urn:microsoft.com/office/officeart/2016/7/layout/BasicProcessNew"/>
    <dgm:cxn modelId="{B1695281-1474-4308-9A8B-CFF9B8E2BACD}" type="presOf" srcId="{342CC6B3-BBF6-4121-AD55-DF34F4B08259}" destId="{D9539585-7E57-4EB4-9FDC-68604A31C52D}" srcOrd="0" destOrd="0" presId="urn:microsoft.com/office/officeart/2016/7/layout/BasicProcessNew"/>
    <dgm:cxn modelId="{862EE2A3-51C6-4A7F-8F00-BC74F3A2DF00}" type="presOf" srcId="{675FC3BD-DB8F-420A-9446-61183D2C76D6}" destId="{9C755F5B-1E2B-4433-990E-47EF8383F353}" srcOrd="0" destOrd="0" presId="urn:microsoft.com/office/officeart/2016/7/layout/BasicProcessNew"/>
    <dgm:cxn modelId="{DE15F9C2-953D-46C1-856F-F0E4980A2909}" srcId="{56955B3A-B06E-489A-A84E-9770B906B8A5}" destId="{515FFB38-9DCC-4634-88F8-48BAF364F881}" srcOrd="2" destOrd="0" parTransId="{49FDB1D3-3515-42A7-8548-3A370EBF3EF8}" sibTransId="{B7E2EA16-413B-411F-A9FF-91E8CB3EB53A}"/>
    <dgm:cxn modelId="{4DC8C9D4-4027-4526-BAC0-29C0A6DA0E0E}" type="presOf" srcId="{00610C49-F2BA-4EB0-BF43-310BC2AEFE1D}" destId="{2D682482-E8A0-4EAF-BC52-3485AB077CB8}" srcOrd="0" destOrd="0" presId="urn:microsoft.com/office/officeart/2016/7/layout/BasicProcessNew"/>
    <dgm:cxn modelId="{E0E716DE-1629-49D0-8081-73A1C83D5749}" srcId="{56955B3A-B06E-489A-A84E-9770B906B8A5}" destId="{342CC6B3-BBF6-4121-AD55-DF34F4B08259}" srcOrd="3" destOrd="0" parTransId="{02659CF9-3434-455E-8A26-D7680E413BAF}" sibTransId="{91D672D7-FD0F-4B74-BE5E-9FCAAC43E1F6}"/>
    <dgm:cxn modelId="{85DC9CE5-0598-4B63-B12D-8345639593EA}" type="presOf" srcId="{836A4273-06EC-4236-BB26-8BC852C02A3E}" destId="{2C4D3C6C-AC94-4AEB-AB57-BA967931B941}" srcOrd="0" destOrd="0" presId="urn:microsoft.com/office/officeart/2016/7/layout/BasicProcessNew"/>
    <dgm:cxn modelId="{9C3218E8-8C2C-4A31-9691-447019401C7F}" type="presOf" srcId="{035EAF09-D8DB-4190-ACBD-DAAF91F9C5B5}" destId="{E0530AE3-CF25-49BE-97ED-5A24A869F475}" srcOrd="0" destOrd="0" presId="urn:microsoft.com/office/officeart/2016/7/layout/BasicProcessNew"/>
    <dgm:cxn modelId="{36C9BBFE-4326-4A2C-8661-503D515683E3}" srcId="{56955B3A-B06E-489A-A84E-9770B906B8A5}" destId="{675FC3BD-DB8F-420A-9446-61183D2C76D6}" srcOrd="0" destOrd="0" parTransId="{17AE4CF7-F0B9-4B9D-A704-0A3A4947FE58}" sibTransId="{C5F77952-A4D7-4742-903E-58722EE01DE1}"/>
    <dgm:cxn modelId="{F1A1E80E-9411-4539-A594-50F8AD33E2B3}" type="presParOf" srcId="{6E938DA6-D759-4772-AF0B-179B1D9AD348}" destId="{9C755F5B-1E2B-4433-990E-47EF8383F353}" srcOrd="0" destOrd="0" presId="urn:microsoft.com/office/officeart/2016/7/layout/BasicProcessNew"/>
    <dgm:cxn modelId="{8E2F65CE-5EFB-4CC4-9D50-D65A5AA2BBAA}" type="presParOf" srcId="{6E938DA6-D759-4772-AF0B-179B1D9AD348}" destId="{DD3E6AFC-621B-4311-9DD5-FD3DD10378A2}" srcOrd="1" destOrd="0" presId="urn:microsoft.com/office/officeart/2016/7/layout/BasicProcessNew"/>
    <dgm:cxn modelId="{CF3DE370-BE78-4B4E-8F91-00E9EE289F6E}" type="presParOf" srcId="{6E938DA6-D759-4772-AF0B-179B1D9AD348}" destId="{E2D5C007-AF19-42F8-A1A8-4F3E1DF35528}" srcOrd="2" destOrd="0" presId="urn:microsoft.com/office/officeart/2016/7/layout/BasicProcessNew"/>
    <dgm:cxn modelId="{21052B75-2F8C-4E0A-B56D-EF2092A057DD}" type="presParOf" srcId="{6E938DA6-D759-4772-AF0B-179B1D9AD348}" destId="{BBD546D0-1CA9-412B-9A1F-A35A93220CDC}" srcOrd="3" destOrd="0" presId="urn:microsoft.com/office/officeart/2016/7/layout/BasicProcessNew"/>
    <dgm:cxn modelId="{3DE6BAF8-B403-43A2-8F55-5E422B91A10E}" type="presParOf" srcId="{6E938DA6-D759-4772-AF0B-179B1D9AD348}" destId="{E0530AE3-CF25-49BE-97ED-5A24A869F475}" srcOrd="4" destOrd="0" presId="urn:microsoft.com/office/officeart/2016/7/layout/BasicProcessNew"/>
    <dgm:cxn modelId="{9BE7696C-7493-4EFA-AE40-844506CB080B}" type="presParOf" srcId="{6E938DA6-D759-4772-AF0B-179B1D9AD348}" destId="{43C729B0-67A7-41CB-9A0C-5AB99D9FB184}" srcOrd="5" destOrd="0" presId="urn:microsoft.com/office/officeart/2016/7/layout/BasicProcessNew"/>
    <dgm:cxn modelId="{CCCF3A74-C769-473D-BCA4-4438C0473776}" type="presParOf" srcId="{6E938DA6-D759-4772-AF0B-179B1D9AD348}" destId="{C3A609F8-0184-4115-81D1-46220F798E11}" srcOrd="6" destOrd="0" presId="urn:microsoft.com/office/officeart/2016/7/layout/BasicProcessNew"/>
    <dgm:cxn modelId="{CAFB7661-3C13-4E52-87F4-86C8A89ED163}" type="presParOf" srcId="{6E938DA6-D759-4772-AF0B-179B1D9AD348}" destId="{14C3F525-BF59-44DC-B1DA-DC3342560DC0}" srcOrd="7" destOrd="0" presId="urn:microsoft.com/office/officeart/2016/7/layout/BasicProcessNew"/>
    <dgm:cxn modelId="{B6CD540B-0132-4C80-8462-E3C9EB4533CE}" type="presParOf" srcId="{6E938DA6-D759-4772-AF0B-179B1D9AD348}" destId="{AE6DDF3C-4523-4A26-A239-D153DF63C56D}" srcOrd="8" destOrd="0" presId="urn:microsoft.com/office/officeart/2016/7/layout/BasicProcessNew"/>
    <dgm:cxn modelId="{7F1EB41B-5656-4E66-94D6-61FE24734234}" type="presParOf" srcId="{6E938DA6-D759-4772-AF0B-179B1D9AD348}" destId="{1E02F333-63C9-46EB-9492-577366B455F7}" srcOrd="9" destOrd="0" presId="urn:microsoft.com/office/officeart/2016/7/layout/BasicProcessNew"/>
    <dgm:cxn modelId="{77F35CCA-BC5A-4B41-9B81-F91E02735D9B}" type="presParOf" srcId="{6E938DA6-D759-4772-AF0B-179B1D9AD348}" destId="{B6FD4DE6-35AE-47D5-A8FC-06626729D934}" srcOrd="10" destOrd="0" presId="urn:microsoft.com/office/officeart/2016/7/layout/BasicProcessNew"/>
    <dgm:cxn modelId="{BA1A9071-C268-4437-87BA-A7D3A6C934E7}" type="presParOf" srcId="{6E938DA6-D759-4772-AF0B-179B1D9AD348}" destId="{7ABD850D-39CD-4ED5-A2F1-990D41CC383C}" srcOrd="11" destOrd="0" presId="urn:microsoft.com/office/officeart/2016/7/layout/BasicProcessNew"/>
    <dgm:cxn modelId="{2747F9E5-8038-4681-ABDB-440FE98FE899}" type="presParOf" srcId="{6E938DA6-D759-4772-AF0B-179B1D9AD348}" destId="{D9539585-7E57-4EB4-9FDC-68604A31C52D}" srcOrd="12" destOrd="0" presId="urn:microsoft.com/office/officeart/2016/7/layout/BasicProcessNew"/>
    <dgm:cxn modelId="{DBB982B1-63CE-4D26-BF4F-A275ABD59215}" type="presParOf" srcId="{6E938DA6-D759-4772-AF0B-179B1D9AD348}" destId="{50D72332-D912-4646-B4BD-496A8F353719}" srcOrd="13" destOrd="0" presId="urn:microsoft.com/office/officeart/2016/7/layout/BasicProcessNew"/>
    <dgm:cxn modelId="{F398FF72-ABC1-4A4F-B322-DC1A9704C1CA}" type="presParOf" srcId="{6E938DA6-D759-4772-AF0B-179B1D9AD348}" destId="{22CDA700-ED2B-4929-9838-785FB2E13A4B}" srcOrd="14" destOrd="0" presId="urn:microsoft.com/office/officeart/2016/7/layout/BasicProcessNew"/>
    <dgm:cxn modelId="{2C8097BA-ECA1-4DAE-B941-A94E62413BC1}" type="presParOf" srcId="{6E938DA6-D759-4772-AF0B-179B1D9AD348}" destId="{10ECF481-BE37-4AF3-A850-9066A0A59DE5}" srcOrd="15" destOrd="0" presId="urn:microsoft.com/office/officeart/2016/7/layout/BasicProcessNew"/>
    <dgm:cxn modelId="{FCB3FBDD-914F-4CB2-8B58-310C5DC52427}" type="presParOf" srcId="{6E938DA6-D759-4772-AF0B-179B1D9AD348}" destId="{2C4D3C6C-AC94-4AEB-AB57-BA967931B941}" srcOrd="16" destOrd="0" presId="urn:microsoft.com/office/officeart/2016/7/layout/BasicProcessNew"/>
    <dgm:cxn modelId="{709CD67C-C220-40DE-9C0D-F6BAB9A60B8E}" type="presParOf" srcId="{6E938DA6-D759-4772-AF0B-179B1D9AD348}" destId="{1E28B160-9FFC-4EAF-9805-4839F3712E13}" srcOrd="17" destOrd="0" presId="urn:microsoft.com/office/officeart/2016/7/layout/BasicProcessNew"/>
    <dgm:cxn modelId="{DA8B76B2-872E-4447-9BDF-01420B7BA916}" type="presParOf" srcId="{6E938DA6-D759-4772-AF0B-179B1D9AD348}" destId="{2D682482-E8A0-4EAF-BC52-3485AB077CB8}" srcOrd="18" destOrd="0" presId="urn:microsoft.com/office/officeart/2016/7/layout/BasicProcessNew"/>
    <dgm:cxn modelId="{246E5CDF-8C0F-43A1-9C50-F526F1AF62EE}" type="presParOf" srcId="{6E938DA6-D759-4772-AF0B-179B1D9AD348}" destId="{BDE6729A-9808-4BB5-B980-0172C6782474}" srcOrd="19" destOrd="0" presId="urn:microsoft.com/office/officeart/2016/7/layout/BasicProcessNew"/>
    <dgm:cxn modelId="{9EEAE71B-2D6A-42A5-9B1C-7178150AD98A}" type="presParOf" srcId="{6E938DA6-D759-4772-AF0B-179B1D9AD348}" destId="{A5826EBC-421A-45C4-B6DD-C94E8F2C650C}" srcOrd="20" destOrd="0" presId="urn:microsoft.com/office/officeart/2016/7/layout/Basic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E8A4E1A-9937-4521-A7DB-F60D6835076A}"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9ABEB294-C0A7-4E36-8630-A83345E47864}">
      <dgm:prSet/>
      <dgm:spPr/>
      <dgm:t>
        <a:bodyPr/>
        <a:lstStyle/>
        <a:p>
          <a:r>
            <a:rPr lang="en-US"/>
            <a:t>GJK mori në shqyrtim një tjetër ankim kushtetues, i cili bazohej në pretendimin se kërkuesit i ishte mohuar e drejta për të kërkuar ekspertimin mbi vërtetësinë e një dokumenti që pretendohej të ishte i falsifikuar. GJK arriti në përfundimin se gjykatat i kishin mohuar kërkuesit të drejtën për një proces të rregullt ligjor, pasi hetimi i dokumentit të falsifikuar ishte e vetmja mënyrë që do të garantonte barazinë e armëve midis palëve dhe do ta çonte gjykatën në konkluzione të drejta për çështjen, aq më tepër po të kihet parasysh se vërtetimi në fjalë ishte prova e vetme dhe vendimtare mbi të cilën janë bazuar gjykatat në dhënien e vendimeve.</a:t>
          </a:r>
        </a:p>
      </dgm:t>
    </dgm:pt>
    <dgm:pt modelId="{0AE397BD-7C42-457B-8CAC-5B04C9DD200E}" type="parTrans" cxnId="{0669FAC7-6C84-47BF-868C-9F25226F2C9B}">
      <dgm:prSet/>
      <dgm:spPr/>
      <dgm:t>
        <a:bodyPr/>
        <a:lstStyle/>
        <a:p>
          <a:endParaRPr lang="en-US"/>
        </a:p>
      </dgm:t>
    </dgm:pt>
    <dgm:pt modelId="{A3B1C708-BE49-4FF8-93DB-EE62C05C18B8}" type="sibTrans" cxnId="{0669FAC7-6C84-47BF-868C-9F25226F2C9B}">
      <dgm:prSet/>
      <dgm:spPr/>
      <dgm:t>
        <a:bodyPr/>
        <a:lstStyle/>
        <a:p>
          <a:endParaRPr lang="en-US"/>
        </a:p>
      </dgm:t>
    </dgm:pt>
    <dgm:pt modelId="{5E29D45C-F495-41F7-B0B4-F88E13FB9F8F}">
      <dgm:prSet/>
      <dgm:spPr/>
      <dgm:t>
        <a:bodyPr/>
        <a:lstStyle/>
        <a:p>
          <a:r>
            <a:rPr lang="en-US" dirty="0" err="1"/>
            <a:t>Megjithëse</a:t>
          </a:r>
          <a:r>
            <a:rPr lang="en-US" dirty="0"/>
            <a:t> GJK </a:t>
          </a:r>
          <a:r>
            <a:rPr lang="en-US" dirty="0" err="1"/>
            <a:t>shqiptare</a:t>
          </a:r>
          <a:r>
            <a:rPr lang="en-US" dirty="0"/>
            <a:t> </a:t>
          </a:r>
          <a:r>
            <a:rPr lang="en-US" dirty="0" err="1"/>
            <a:t>lidhur</a:t>
          </a:r>
          <a:r>
            <a:rPr lang="en-US" dirty="0"/>
            <a:t> me </a:t>
          </a:r>
          <a:r>
            <a:rPr lang="en-US" dirty="0" err="1"/>
            <a:t>çështjen</a:t>
          </a:r>
          <a:r>
            <a:rPr lang="en-US" dirty="0"/>
            <a:t> e </a:t>
          </a:r>
          <a:r>
            <a:rPr lang="en-US" dirty="0" err="1"/>
            <a:t>administrimit</a:t>
          </a:r>
          <a:r>
            <a:rPr lang="en-US" dirty="0"/>
            <a:t> </a:t>
          </a:r>
          <a:r>
            <a:rPr lang="en-US" dirty="0" err="1"/>
            <a:t>dhe</a:t>
          </a:r>
          <a:r>
            <a:rPr lang="en-US" dirty="0"/>
            <a:t> </a:t>
          </a:r>
          <a:r>
            <a:rPr lang="en-US" dirty="0" err="1"/>
            <a:t>vlerësimit</a:t>
          </a:r>
          <a:r>
            <a:rPr lang="en-US" dirty="0"/>
            <a:t> </a:t>
          </a:r>
          <a:r>
            <a:rPr lang="en-US" dirty="0" err="1"/>
            <a:t>të</a:t>
          </a:r>
          <a:r>
            <a:rPr lang="en-US" dirty="0"/>
            <a:t> </a:t>
          </a:r>
          <a:r>
            <a:rPr lang="en-US" dirty="0" err="1"/>
            <a:t>provave</a:t>
          </a:r>
          <a:r>
            <a:rPr lang="en-US" dirty="0"/>
            <a:t> ka </a:t>
          </a:r>
          <a:r>
            <a:rPr lang="en-US" dirty="0" err="1"/>
            <a:t>mbajtur</a:t>
          </a:r>
          <a:r>
            <a:rPr lang="en-US" dirty="0"/>
            <a:t> </a:t>
          </a:r>
          <a:r>
            <a:rPr lang="en-US" dirty="0" err="1"/>
            <a:t>qëndrime</a:t>
          </a:r>
          <a:r>
            <a:rPr lang="en-US" dirty="0"/>
            <a:t> </a:t>
          </a:r>
          <a:r>
            <a:rPr lang="en-US" dirty="0" err="1"/>
            <a:t>të</a:t>
          </a:r>
          <a:r>
            <a:rPr lang="en-US" dirty="0"/>
            <a:t> </a:t>
          </a:r>
          <a:r>
            <a:rPr lang="en-US" dirty="0" err="1"/>
            <a:t>ndryshme</a:t>
          </a:r>
          <a:r>
            <a:rPr lang="en-US" dirty="0"/>
            <a:t>, </a:t>
          </a:r>
          <a:r>
            <a:rPr lang="en-US" dirty="0" err="1"/>
            <a:t>ajo</a:t>
          </a:r>
          <a:r>
            <a:rPr lang="en-US" dirty="0"/>
            <a:t> e </a:t>
          </a:r>
          <a:r>
            <a:rPr lang="en-US" dirty="0" err="1"/>
            <a:t>cilësoi</a:t>
          </a:r>
          <a:r>
            <a:rPr lang="en-US" dirty="0"/>
            <a:t> </a:t>
          </a:r>
          <a:r>
            <a:rPr lang="en-US" dirty="0" err="1"/>
            <a:t>në</a:t>
          </a:r>
          <a:r>
            <a:rPr lang="en-US" dirty="0"/>
            <a:t> </a:t>
          </a:r>
          <a:r>
            <a:rPr lang="en-US" dirty="0" err="1"/>
            <a:t>këtë</a:t>
          </a:r>
          <a:r>
            <a:rPr lang="en-US" dirty="0"/>
            <a:t> </a:t>
          </a:r>
          <a:r>
            <a:rPr lang="en-US" dirty="0" err="1"/>
            <a:t>rast</a:t>
          </a:r>
          <a:r>
            <a:rPr lang="en-US" dirty="0"/>
            <a:t> </a:t>
          </a:r>
          <a:r>
            <a:rPr lang="en-US" dirty="0" err="1"/>
            <a:t>mospranimin</a:t>
          </a:r>
          <a:r>
            <a:rPr lang="en-US" dirty="0"/>
            <a:t> e </a:t>
          </a:r>
          <a:r>
            <a:rPr lang="en-US" dirty="0" err="1"/>
            <a:t>kërkesës</a:t>
          </a:r>
          <a:r>
            <a:rPr lang="en-US" dirty="0"/>
            <a:t> </a:t>
          </a:r>
          <a:r>
            <a:rPr lang="en-US" dirty="0" err="1"/>
            <a:t>që</a:t>
          </a:r>
          <a:r>
            <a:rPr lang="en-US" dirty="0"/>
            <a:t> </a:t>
          </a:r>
          <a:r>
            <a:rPr lang="en-US" dirty="0" err="1"/>
            <a:t>pretendon</a:t>
          </a:r>
          <a:r>
            <a:rPr lang="en-US" dirty="0"/>
            <a:t> </a:t>
          </a:r>
          <a:r>
            <a:rPr lang="en-US" dirty="0" err="1"/>
            <a:t>falsifikimin</a:t>
          </a:r>
          <a:r>
            <a:rPr lang="en-US" dirty="0"/>
            <a:t> e </a:t>
          </a:r>
          <a:r>
            <a:rPr lang="en-US" dirty="0" err="1"/>
            <a:t>një</a:t>
          </a:r>
          <a:r>
            <a:rPr lang="en-US" dirty="0"/>
            <a:t> </a:t>
          </a:r>
          <a:r>
            <a:rPr lang="en-US" dirty="0" err="1"/>
            <a:t>akti</a:t>
          </a:r>
          <a:r>
            <a:rPr lang="en-US" dirty="0"/>
            <a:t> </a:t>
          </a:r>
          <a:r>
            <a:rPr lang="en-US" dirty="0" err="1"/>
            <a:t>ose</a:t>
          </a:r>
          <a:r>
            <a:rPr lang="en-US" dirty="0"/>
            <a:t> </a:t>
          </a:r>
          <a:r>
            <a:rPr lang="en-US" dirty="0" err="1"/>
            <a:t>dokumenti</a:t>
          </a:r>
          <a:r>
            <a:rPr lang="en-US" dirty="0"/>
            <a:t> </a:t>
          </a:r>
          <a:r>
            <a:rPr lang="en-US" dirty="0" err="1"/>
            <a:t>si</a:t>
          </a:r>
          <a:r>
            <a:rPr lang="en-US" dirty="0"/>
            <a:t> </a:t>
          </a:r>
          <a:r>
            <a:rPr lang="en-US" dirty="0" err="1"/>
            <a:t>shkak</a:t>
          </a:r>
          <a:r>
            <a:rPr lang="en-US" dirty="0"/>
            <a:t> </a:t>
          </a:r>
          <a:r>
            <a:rPr lang="en-US" dirty="0" err="1"/>
            <a:t>që</a:t>
          </a:r>
          <a:r>
            <a:rPr lang="en-US" dirty="0"/>
            <a:t> </a:t>
          </a:r>
          <a:r>
            <a:rPr lang="en-US" dirty="0" err="1"/>
            <a:t>sjell</a:t>
          </a:r>
          <a:r>
            <a:rPr lang="en-US" dirty="0"/>
            <a:t> </a:t>
          </a:r>
          <a:r>
            <a:rPr lang="en-US" dirty="0" err="1"/>
            <a:t>një</a:t>
          </a:r>
          <a:r>
            <a:rPr lang="en-US" dirty="0"/>
            <a:t> </a:t>
          </a:r>
          <a:r>
            <a:rPr lang="en-US" dirty="0" err="1"/>
            <a:t>proces</a:t>
          </a:r>
          <a:r>
            <a:rPr lang="en-US" dirty="0"/>
            <a:t> </a:t>
          </a:r>
          <a:r>
            <a:rPr lang="en-US" dirty="0" err="1"/>
            <a:t>të</a:t>
          </a:r>
          <a:r>
            <a:rPr lang="en-US" dirty="0"/>
            <a:t> </a:t>
          </a:r>
          <a:r>
            <a:rPr lang="en-US" dirty="0" err="1"/>
            <a:t>parregullt</a:t>
          </a:r>
          <a:r>
            <a:rPr lang="en-US" dirty="0"/>
            <a:t> </a:t>
          </a:r>
          <a:r>
            <a:rPr lang="en-US" dirty="0" err="1"/>
            <a:t>ligjor</a:t>
          </a:r>
          <a:r>
            <a:rPr lang="en-US" dirty="0"/>
            <a:t>. </a:t>
          </a:r>
          <a:r>
            <a:rPr lang="en-US" dirty="0" err="1"/>
            <a:t>Pra</a:t>
          </a:r>
          <a:r>
            <a:rPr lang="en-US" dirty="0"/>
            <a:t>, GJK </a:t>
          </a:r>
          <a:r>
            <a:rPr lang="en-US" dirty="0" err="1"/>
            <a:t>ia</a:t>
          </a:r>
          <a:r>
            <a:rPr lang="en-US" dirty="0"/>
            <a:t> </a:t>
          </a:r>
          <a:r>
            <a:rPr lang="en-US" dirty="0" err="1"/>
            <a:t>lejoi</a:t>
          </a:r>
          <a:r>
            <a:rPr lang="en-US" dirty="0"/>
            <a:t> </a:t>
          </a:r>
          <a:r>
            <a:rPr lang="en-US" dirty="0" err="1"/>
            <a:t>vetes</a:t>
          </a:r>
          <a:r>
            <a:rPr lang="en-US" dirty="0"/>
            <a:t> </a:t>
          </a:r>
          <a:r>
            <a:rPr lang="en-US" dirty="0" err="1"/>
            <a:t>vlerësimin</a:t>
          </a:r>
          <a:r>
            <a:rPr lang="en-US" dirty="0"/>
            <a:t> se </a:t>
          </a:r>
          <a:r>
            <a:rPr lang="en-US" dirty="0" err="1"/>
            <a:t>cila</a:t>
          </a:r>
          <a:r>
            <a:rPr lang="en-US" dirty="0"/>
            <a:t> </a:t>
          </a:r>
          <a:r>
            <a:rPr lang="en-US" dirty="0" err="1"/>
            <a:t>provë</a:t>
          </a:r>
          <a:r>
            <a:rPr lang="en-US" dirty="0"/>
            <a:t> </a:t>
          </a:r>
          <a:r>
            <a:rPr lang="en-US" dirty="0" err="1"/>
            <a:t>ishte</a:t>
          </a:r>
          <a:r>
            <a:rPr lang="en-US" dirty="0"/>
            <a:t> </a:t>
          </a:r>
          <a:r>
            <a:rPr lang="en-US" dirty="0" err="1"/>
            <a:t>vendimtare</a:t>
          </a:r>
          <a:r>
            <a:rPr lang="en-US" dirty="0"/>
            <a:t> </a:t>
          </a:r>
          <a:r>
            <a:rPr lang="en-US" dirty="0" err="1"/>
            <a:t>dhe</a:t>
          </a:r>
          <a:r>
            <a:rPr lang="en-US" dirty="0"/>
            <a:t> e </a:t>
          </a:r>
          <a:r>
            <a:rPr lang="en-US" dirty="0" err="1"/>
            <a:t>rëndësishme</a:t>
          </a:r>
          <a:r>
            <a:rPr lang="en-US" dirty="0"/>
            <a:t> </a:t>
          </a:r>
          <a:r>
            <a:rPr lang="en-US" dirty="0" err="1"/>
            <a:t>për</a:t>
          </a:r>
          <a:r>
            <a:rPr lang="en-US" dirty="0"/>
            <a:t> </a:t>
          </a:r>
          <a:r>
            <a:rPr lang="en-US" dirty="0" err="1"/>
            <a:t>procesin</a:t>
          </a:r>
          <a:r>
            <a:rPr lang="en-US" dirty="0"/>
            <a:t>. </a:t>
          </a:r>
        </a:p>
      </dgm:t>
    </dgm:pt>
    <dgm:pt modelId="{29B71F52-0F39-41D7-B8F7-944FB3DDAA94}" type="parTrans" cxnId="{3455BA96-9052-48E6-9E0E-9E1A820ACF37}">
      <dgm:prSet/>
      <dgm:spPr/>
      <dgm:t>
        <a:bodyPr/>
        <a:lstStyle/>
        <a:p>
          <a:endParaRPr lang="en-US"/>
        </a:p>
      </dgm:t>
    </dgm:pt>
    <dgm:pt modelId="{3C0FA5ED-CBFA-4913-93F3-DDDFEC03374A}" type="sibTrans" cxnId="{3455BA96-9052-48E6-9E0E-9E1A820ACF37}">
      <dgm:prSet/>
      <dgm:spPr/>
      <dgm:t>
        <a:bodyPr/>
        <a:lstStyle/>
        <a:p>
          <a:endParaRPr lang="en-US"/>
        </a:p>
      </dgm:t>
    </dgm:pt>
    <dgm:pt modelId="{EA8CD411-055E-4F09-A43E-2491D725C88E}">
      <dgm:prSet/>
      <dgm:spPr/>
      <dgm:t>
        <a:bodyPr/>
        <a:lstStyle/>
        <a:p>
          <a:r>
            <a:rPr lang="en-US" dirty="0" err="1"/>
            <a:t>Për</a:t>
          </a:r>
          <a:r>
            <a:rPr lang="en-US" dirty="0"/>
            <a:t> </a:t>
          </a:r>
          <a:r>
            <a:rPr lang="en-US" dirty="0" err="1"/>
            <a:t>të</a:t>
          </a:r>
          <a:r>
            <a:rPr lang="en-US" dirty="0"/>
            <a:t> </a:t>
          </a:r>
          <a:r>
            <a:rPr lang="en-US" dirty="0" err="1"/>
            <a:t>ustifikuar</a:t>
          </a:r>
          <a:r>
            <a:rPr lang="en-US" dirty="0"/>
            <a:t> </a:t>
          </a:r>
          <a:r>
            <a:rPr lang="en-US" dirty="0" err="1"/>
            <a:t>qëndrimin</a:t>
          </a:r>
          <a:r>
            <a:rPr lang="en-US" dirty="0"/>
            <a:t> GJK </a:t>
          </a:r>
          <a:r>
            <a:rPr lang="en-US" dirty="0" err="1"/>
            <a:t>iu</a:t>
          </a:r>
          <a:r>
            <a:rPr lang="en-US" dirty="0"/>
            <a:t> </a:t>
          </a:r>
          <a:r>
            <a:rPr lang="en-US" dirty="0" err="1"/>
            <a:t>drejtua</a:t>
          </a:r>
          <a:r>
            <a:rPr lang="en-US" dirty="0"/>
            <a:t> </a:t>
          </a:r>
          <a:r>
            <a:rPr lang="en-US" dirty="0" err="1"/>
            <a:t>praktikës</a:t>
          </a:r>
          <a:r>
            <a:rPr lang="en-US" dirty="0"/>
            <a:t> </a:t>
          </a:r>
          <a:r>
            <a:rPr lang="en-US" dirty="0" err="1"/>
            <a:t>së</a:t>
          </a:r>
          <a:r>
            <a:rPr lang="en-US" dirty="0"/>
            <a:t> GJEDNJ. </a:t>
          </a:r>
          <a:r>
            <a:rPr lang="en-US" dirty="0" err="1"/>
            <a:t>Sipas</a:t>
          </a:r>
          <a:r>
            <a:rPr lang="en-US" dirty="0"/>
            <a:t> GJEDNJ, </a:t>
          </a:r>
          <a:r>
            <a:rPr lang="en-US" dirty="0" err="1"/>
            <a:t>detyrimi</a:t>
          </a:r>
          <a:r>
            <a:rPr lang="en-US" dirty="0"/>
            <a:t> </a:t>
          </a:r>
          <a:r>
            <a:rPr lang="en-US" dirty="0" err="1"/>
            <a:t>i</a:t>
          </a:r>
          <a:r>
            <a:rPr lang="en-US" dirty="0"/>
            <a:t> </a:t>
          </a:r>
          <a:r>
            <a:rPr lang="en-US" dirty="0" err="1"/>
            <a:t>gjykatës</a:t>
          </a:r>
          <a:r>
            <a:rPr lang="en-US" dirty="0"/>
            <a:t> </a:t>
          </a:r>
          <a:r>
            <a:rPr lang="en-US" dirty="0" err="1"/>
            <a:t>është</a:t>
          </a:r>
          <a:r>
            <a:rPr lang="en-US" dirty="0"/>
            <a:t> </a:t>
          </a:r>
          <a:r>
            <a:rPr lang="en-US" dirty="0" err="1"/>
            <a:t>të</a:t>
          </a:r>
          <a:r>
            <a:rPr lang="en-US" dirty="0"/>
            <a:t> </a:t>
          </a:r>
          <a:r>
            <a:rPr lang="en-US" dirty="0" err="1"/>
            <a:t>krijojë</a:t>
          </a:r>
          <a:r>
            <a:rPr lang="en-US" dirty="0"/>
            <a:t> </a:t>
          </a:r>
          <a:r>
            <a:rPr lang="en-US" dirty="0" err="1"/>
            <a:t>kushte</a:t>
          </a:r>
          <a:r>
            <a:rPr lang="en-US" dirty="0"/>
            <a:t> </a:t>
          </a:r>
          <a:r>
            <a:rPr lang="en-US" dirty="0" err="1"/>
            <a:t>të</a:t>
          </a:r>
          <a:r>
            <a:rPr lang="en-US" dirty="0"/>
            <a:t> </a:t>
          </a:r>
          <a:r>
            <a:rPr lang="en-US" dirty="0" err="1"/>
            <a:t>njëjta</a:t>
          </a:r>
          <a:r>
            <a:rPr lang="en-US" dirty="0"/>
            <a:t> </a:t>
          </a:r>
          <a:r>
            <a:rPr lang="en-US" dirty="0" err="1"/>
            <a:t>për</a:t>
          </a:r>
          <a:r>
            <a:rPr lang="en-US" dirty="0"/>
            <a:t> </a:t>
          </a:r>
          <a:r>
            <a:rPr lang="en-US" dirty="0" err="1"/>
            <a:t>palët</a:t>
          </a:r>
          <a:r>
            <a:rPr lang="en-US" dirty="0"/>
            <a:t> </a:t>
          </a:r>
          <a:r>
            <a:rPr lang="en-US" dirty="0" err="1"/>
            <a:t>në</a:t>
          </a:r>
          <a:r>
            <a:rPr lang="en-US" dirty="0"/>
            <a:t> </a:t>
          </a:r>
          <a:r>
            <a:rPr lang="en-US" dirty="0" err="1"/>
            <a:t>proces</a:t>
          </a:r>
          <a:r>
            <a:rPr lang="en-US" dirty="0"/>
            <a:t>, por jo </a:t>
          </a:r>
          <a:r>
            <a:rPr lang="en-US" dirty="0" err="1"/>
            <a:t>domosdoshmërisht</a:t>
          </a:r>
          <a:r>
            <a:rPr lang="en-US" dirty="0"/>
            <a:t> </a:t>
          </a:r>
          <a:r>
            <a:rPr lang="en-US" dirty="0" err="1"/>
            <a:t>edhe</a:t>
          </a:r>
          <a:r>
            <a:rPr lang="en-US" dirty="0"/>
            <a:t> </a:t>
          </a:r>
          <a:r>
            <a:rPr lang="en-US" dirty="0" err="1"/>
            <a:t>rezultatin</a:t>
          </a:r>
          <a:r>
            <a:rPr lang="en-US" dirty="0"/>
            <a:t> e </a:t>
          </a:r>
          <a:r>
            <a:rPr lang="en-US" dirty="0" err="1"/>
            <a:t>vlerësimit</a:t>
          </a:r>
          <a:r>
            <a:rPr lang="en-US" dirty="0"/>
            <a:t> </a:t>
          </a:r>
          <a:r>
            <a:rPr lang="en-US" dirty="0" err="1"/>
            <a:t>të</a:t>
          </a:r>
          <a:r>
            <a:rPr lang="en-US" dirty="0"/>
            <a:t> </a:t>
          </a:r>
          <a:r>
            <a:rPr lang="en-US" dirty="0" err="1"/>
            <a:t>provave</a:t>
          </a:r>
          <a:r>
            <a:rPr lang="en-US" dirty="0"/>
            <a:t> </a:t>
          </a:r>
          <a:r>
            <a:rPr lang="en-US" dirty="0" err="1"/>
            <a:t>ose</a:t>
          </a:r>
          <a:r>
            <a:rPr lang="en-US" dirty="0"/>
            <a:t> </a:t>
          </a:r>
          <a:r>
            <a:rPr lang="en-US" dirty="0" err="1"/>
            <a:t>deklaratave</a:t>
          </a:r>
          <a:r>
            <a:rPr lang="en-US" dirty="0"/>
            <a:t> </a:t>
          </a:r>
          <a:r>
            <a:rPr lang="en-US" dirty="0" err="1"/>
            <a:t>prej</a:t>
          </a:r>
          <a:r>
            <a:rPr lang="en-US" dirty="0"/>
            <a:t> </a:t>
          </a:r>
          <a:r>
            <a:rPr lang="en-US" dirty="0" err="1"/>
            <a:t>saj</a:t>
          </a:r>
          <a:r>
            <a:rPr lang="en-US" dirty="0"/>
            <a:t>. </a:t>
          </a:r>
        </a:p>
      </dgm:t>
    </dgm:pt>
    <dgm:pt modelId="{38716F8C-15C2-47E8-98D2-79989ED53895}" type="parTrans" cxnId="{36FCD3E2-DCD4-4C72-9A11-10AA5EA4598A}">
      <dgm:prSet/>
      <dgm:spPr/>
      <dgm:t>
        <a:bodyPr/>
        <a:lstStyle/>
        <a:p>
          <a:endParaRPr lang="en-US"/>
        </a:p>
      </dgm:t>
    </dgm:pt>
    <dgm:pt modelId="{32F1BDAD-C740-4F40-8956-5996525F3C36}" type="sibTrans" cxnId="{36FCD3E2-DCD4-4C72-9A11-10AA5EA4598A}">
      <dgm:prSet/>
      <dgm:spPr/>
      <dgm:t>
        <a:bodyPr/>
        <a:lstStyle/>
        <a:p>
          <a:endParaRPr lang="en-US"/>
        </a:p>
      </dgm:t>
    </dgm:pt>
    <dgm:pt modelId="{9010B4B2-E826-4CEF-BCEB-E90173763CEB}" type="pres">
      <dgm:prSet presAssocID="{5E8A4E1A-9937-4521-A7DB-F60D6835076A}" presName="hierChild1" presStyleCnt="0">
        <dgm:presLayoutVars>
          <dgm:chPref val="1"/>
          <dgm:dir/>
          <dgm:animOne val="branch"/>
          <dgm:animLvl val="lvl"/>
          <dgm:resizeHandles/>
        </dgm:presLayoutVars>
      </dgm:prSet>
      <dgm:spPr/>
    </dgm:pt>
    <dgm:pt modelId="{0D395751-A253-4203-8439-473DC25E0126}" type="pres">
      <dgm:prSet presAssocID="{9ABEB294-C0A7-4E36-8630-A83345E47864}" presName="hierRoot1" presStyleCnt="0"/>
      <dgm:spPr/>
    </dgm:pt>
    <dgm:pt modelId="{E2635E0E-8093-46E0-9128-B7F9EDEAB2D0}" type="pres">
      <dgm:prSet presAssocID="{9ABEB294-C0A7-4E36-8630-A83345E47864}" presName="composite" presStyleCnt="0"/>
      <dgm:spPr/>
    </dgm:pt>
    <dgm:pt modelId="{B976B369-A677-4A8B-9A02-89EBE4629612}" type="pres">
      <dgm:prSet presAssocID="{9ABEB294-C0A7-4E36-8630-A83345E47864}" presName="background" presStyleLbl="node0" presStyleIdx="0" presStyleCnt="3"/>
      <dgm:spPr/>
    </dgm:pt>
    <dgm:pt modelId="{9FFAE119-4F19-4B44-8CB7-565C1A37438E}" type="pres">
      <dgm:prSet presAssocID="{9ABEB294-C0A7-4E36-8630-A83345E47864}" presName="text" presStyleLbl="fgAcc0" presStyleIdx="0" presStyleCnt="3">
        <dgm:presLayoutVars>
          <dgm:chPref val="3"/>
        </dgm:presLayoutVars>
      </dgm:prSet>
      <dgm:spPr/>
    </dgm:pt>
    <dgm:pt modelId="{FD33A334-56F3-45C0-A403-EDAEBCFB2EA4}" type="pres">
      <dgm:prSet presAssocID="{9ABEB294-C0A7-4E36-8630-A83345E47864}" presName="hierChild2" presStyleCnt="0"/>
      <dgm:spPr/>
    </dgm:pt>
    <dgm:pt modelId="{D34F82D2-964C-4757-AAF9-CE296789F64E}" type="pres">
      <dgm:prSet presAssocID="{5E29D45C-F495-41F7-B0B4-F88E13FB9F8F}" presName="hierRoot1" presStyleCnt="0"/>
      <dgm:spPr/>
    </dgm:pt>
    <dgm:pt modelId="{BF1C931E-F94B-4154-9006-798104F26081}" type="pres">
      <dgm:prSet presAssocID="{5E29D45C-F495-41F7-B0B4-F88E13FB9F8F}" presName="composite" presStyleCnt="0"/>
      <dgm:spPr/>
    </dgm:pt>
    <dgm:pt modelId="{8F30500C-7F4E-4B62-8347-50DB46E5138C}" type="pres">
      <dgm:prSet presAssocID="{5E29D45C-F495-41F7-B0B4-F88E13FB9F8F}" presName="background" presStyleLbl="node0" presStyleIdx="1" presStyleCnt="3"/>
      <dgm:spPr/>
    </dgm:pt>
    <dgm:pt modelId="{DC766841-DB7F-4D8E-B7B2-D2D5B5B04074}" type="pres">
      <dgm:prSet presAssocID="{5E29D45C-F495-41F7-B0B4-F88E13FB9F8F}" presName="text" presStyleLbl="fgAcc0" presStyleIdx="1" presStyleCnt="3">
        <dgm:presLayoutVars>
          <dgm:chPref val="3"/>
        </dgm:presLayoutVars>
      </dgm:prSet>
      <dgm:spPr/>
    </dgm:pt>
    <dgm:pt modelId="{E1C88F48-4EA4-42DC-AAAE-8DB08813A599}" type="pres">
      <dgm:prSet presAssocID="{5E29D45C-F495-41F7-B0B4-F88E13FB9F8F}" presName="hierChild2" presStyleCnt="0"/>
      <dgm:spPr/>
    </dgm:pt>
    <dgm:pt modelId="{1D1AA23F-7E5C-41CE-AD5D-D6C32E1220FE}" type="pres">
      <dgm:prSet presAssocID="{EA8CD411-055E-4F09-A43E-2491D725C88E}" presName="hierRoot1" presStyleCnt="0"/>
      <dgm:spPr/>
    </dgm:pt>
    <dgm:pt modelId="{3C2E36A6-B089-43BA-B74E-3970C04B1EE8}" type="pres">
      <dgm:prSet presAssocID="{EA8CD411-055E-4F09-A43E-2491D725C88E}" presName="composite" presStyleCnt="0"/>
      <dgm:spPr/>
    </dgm:pt>
    <dgm:pt modelId="{EDB901D4-7FA9-4FB5-B8F5-35EC87227BDA}" type="pres">
      <dgm:prSet presAssocID="{EA8CD411-055E-4F09-A43E-2491D725C88E}" presName="background" presStyleLbl="node0" presStyleIdx="2" presStyleCnt="3"/>
      <dgm:spPr/>
    </dgm:pt>
    <dgm:pt modelId="{24C36018-94F2-4F98-81F9-A626B2A4306C}" type="pres">
      <dgm:prSet presAssocID="{EA8CD411-055E-4F09-A43E-2491D725C88E}" presName="text" presStyleLbl="fgAcc0" presStyleIdx="2" presStyleCnt="3" custLinFactNeighborX="0" custLinFactNeighborY="1534">
        <dgm:presLayoutVars>
          <dgm:chPref val="3"/>
        </dgm:presLayoutVars>
      </dgm:prSet>
      <dgm:spPr/>
    </dgm:pt>
    <dgm:pt modelId="{BDDEB314-CD6B-4B9F-92F1-D80122F30735}" type="pres">
      <dgm:prSet presAssocID="{EA8CD411-055E-4F09-A43E-2491D725C88E}" presName="hierChild2" presStyleCnt="0"/>
      <dgm:spPr/>
    </dgm:pt>
  </dgm:ptLst>
  <dgm:cxnLst>
    <dgm:cxn modelId="{9DD46E55-5125-4523-8972-12CB1BEA05F3}" type="presOf" srcId="{9ABEB294-C0A7-4E36-8630-A83345E47864}" destId="{9FFAE119-4F19-4B44-8CB7-565C1A37438E}" srcOrd="0" destOrd="0" presId="urn:microsoft.com/office/officeart/2005/8/layout/hierarchy1"/>
    <dgm:cxn modelId="{3455BA96-9052-48E6-9E0E-9E1A820ACF37}" srcId="{5E8A4E1A-9937-4521-A7DB-F60D6835076A}" destId="{5E29D45C-F495-41F7-B0B4-F88E13FB9F8F}" srcOrd="1" destOrd="0" parTransId="{29B71F52-0F39-41D7-B8F7-944FB3DDAA94}" sibTransId="{3C0FA5ED-CBFA-4913-93F3-DDDFEC03374A}"/>
    <dgm:cxn modelId="{0669FAC7-6C84-47BF-868C-9F25226F2C9B}" srcId="{5E8A4E1A-9937-4521-A7DB-F60D6835076A}" destId="{9ABEB294-C0A7-4E36-8630-A83345E47864}" srcOrd="0" destOrd="0" parTransId="{0AE397BD-7C42-457B-8CAC-5B04C9DD200E}" sibTransId="{A3B1C708-BE49-4FF8-93DB-EE62C05C18B8}"/>
    <dgm:cxn modelId="{36FCD3E2-DCD4-4C72-9A11-10AA5EA4598A}" srcId="{5E8A4E1A-9937-4521-A7DB-F60D6835076A}" destId="{EA8CD411-055E-4F09-A43E-2491D725C88E}" srcOrd="2" destOrd="0" parTransId="{38716F8C-15C2-47E8-98D2-79989ED53895}" sibTransId="{32F1BDAD-C740-4F40-8956-5996525F3C36}"/>
    <dgm:cxn modelId="{1D9589E9-87A0-49B3-8264-4AB6D4A555E8}" type="presOf" srcId="{EA8CD411-055E-4F09-A43E-2491D725C88E}" destId="{24C36018-94F2-4F98-81F9-A626B2A4306C}" srcOrd="0" destOrd="0" presId="urn:microsoft.com/office/officeart/2005/8/layout/hierarchy1"/>
    <dgm:cxn modelId="{21003BF4-F24D-47BE-A9E2-667468F6FDED}" type="presOf" srcId="{5E8A4E1A-9937-4521-A7DB-F60D6835076A}" destId="{9010B4B2-E826-4CEF-BCEB-E90173763CEB}" srcOrd="0" destOrd="0" presId="urn:microsoft.com/office/officeart/2005/8/layout/hierarchy1"/>
    <dgm:cxn modelId="{315300FE-7525-4BD9-BCD1-F9E64E74C124}" type="presOf" srcId="{5E29D45C-F495-41F7-B0B4-F88E13FB9F8F}" destId="{DC766841-DB7F-4D8E-B7B2-D2D5B5B04074}" srcOrd="0" destOrd="0" presId="urn:microsoft.com/office/officeart/2005/8/layout/hierarchy1"/>
    <dgm:cxn modelId="{7DBD31D5-77B0-47C8-9BC9-D4F9AD24D3CC}" type="presParOf" srcId="{9010B4B2-E826-4CEF-BCEB-E90173763CEB}" destId="{0D395751-A253-4203-8439-473DC25E0126}" srcOrd="0" destOrd="0" presId="urn:microsoft.com/office/officeart/2005/8/layout/hierarchy1"/>
    <dgm:cxn modelId="{8148E7DA-7367-4B62-804E-C136A8D984EA}" type="presParOf" srcId="{0D395751-A253-4203-8439-473DC25E0126}" destId="{E2635E0E-8093-46E0-9128-B7F9EDEAB2D0}" srcOrd="0" destOrd="0" presId="urn:microsoft.com/office/officeart/2005/8/layout/hierarchy1"/>
    <dgm:cxn modelId="{A786B690-58AE-44D7-B399-302BF939BC57}" type="presParOf" srcId="{E2635E0E-8093-46E0-9128-B7F9EDEAB2D0}" destId="{B976B369-A677-4A8B-9A02-89EBE4629612}" srcOrd="0" destOrd="0" presId="urn:microsoft.com/office/officeart/2005/8/layout/hierarchy1"/>
    <dgm:cxn modelId="{B3E738A8-D0E6-4D29-8C3B-78D007884D76}" type="presParOf" srcId="{E2635E0E-8093-46E0-9128-B7F9EDEAB2D0}" destId="{9FFAE119-4F19-4B44-8CB7-565C1A37438E}" srcOrd="1" destOrd="0" presId="urn:microsoft.com/office/officeart/2005/8/layout/hierarchy1"/>
    <dgm:cxn modelId="{B964DC50-5294-499A-BE9D-F99D2993135E}" type="presParOf" srcId="{0D395751-A253-4203-8439-473DC25E0126}" destId="{FD33A334-56F3-45C0-A403-EDAEBCFB2EA4}" srcOrd="1" destOrd="0" presId="urn:microsoft.com/office/officeart/2005/8/layout/hierarchy1"/>
    <dgm:cxn modelId="{5858A65A-1F78-4994-A757-68D8A26B3037}" type="presParOf" srcId="{9010B4B2-E826-4CEF-BCEB-E90173763CEB}" destId="{D34F82D2-964C-4757-AAF9-CE296789F64E}" srcOrd="1" destOrd="0" presId="urn:microsoft.com/office/officeart/2005/8/layout/hierarchy1"/>
    <dgm:cxn modelId="{395D08B3-1EC4-4C69-85C5-1C383ACA0E24}" type="presParOf" srcId="{D34F82D2-964C-4757-AAF9-CE296789F64E}" destId="{BF1C931E-F94B-4154-9006-798104F26081}" srcOrd="0" destOrd="0" presId="urn:microsoft.com/office/officeart/2005/8/layout/hierarchy1"/>
    <dgm:cxn modelId="{E3FF1819-1340-4F91-BC4C-5013A77D4F44}" type="presParOf" srcId="{BF1C931E-F94B-4154-9006-798104F26081}" destId="{8F30500C-7F4E-4B62-8347-50DB46E5138C}" srcOrd="0" destOrd="0" presId="urn:microsoft.com/office/officeart/2005/8/layout/hierarchy1"/>
    <dgm:cxn modelId="{409327CB-86CA-484C-8452-E002767BDFFE}" type="presParOf" srcId="{BF1C931E-F94B-4154-9006-798104F26081}" destId="{DC766841-DB7F-4D8E-B7B2-D2D5B5B04074}" srcOrd="1" destOrd="0" presId="urn:microsoft.com/office/officeart/2005/8/layout/hierarchy1"/>
    <dgm:cxn modelId="{14C96F7F-A43A-4FAA-B88F-56544E10FFEA}" type="presParOf" srcId="{D34F82D2-964C-4757-AAF9-CE296789F64E}" destId="{E1C88F48-4EA4-42DC-AAAE-8DB08813A599}" srcOrd="1" destOrd="0" presId="urn:microsoft.com/office/officeart/2005/8/layout/hierarchy1"/>
    <dgm:cxn modelId="{114D556A-3A30-40D7-81E3-DE944C25D1BC}" type="presParOf" srcId="{9010B4B2-E826-4CEF-BCEB-E90173763CEB}" destId="{1D1AA23F-7E5C-41CE-AD5D-D6C32E1220FE}" srcOrd="2" destOrd="0" presId="urn:microsoft.com/office/officeart/2005/8/layout/hierarchy1"/>
    <dgm:cxn modelId="{F2BC41BD-7C97-4364-9B19-B84B9BF2259E}" type="presParOf" srcId="{1D1AA23F-7E5C-41CE-AD5D-D6C32E1220FE}" destId="{3C2E36A6-B089-43BA-B74E-3970C04B1EE8}" srcOrd="0" destOrd="0" presId="urn:microsoft.com/office/officeart/2005/8/layout/hierarchy1"/>
    <dgm:cxn modelId="{730D8207-2950-4A3C-B0FB-65A81F484575}" type="presParOf" srcId="{3C2E36A6-B089-43BA-B74E-3970C04B1EE8}" destId="{EDB901D4-7FA9-4FB5-B8F5-35EC87227BDA}" srcOrd="0" destOrd="0" presId="urn:microsoft.com/office/officeart/2005/8/layout/hierarchy1"/>
    <dgm:cxn modelId="{7AA0262C-5C0C-42DC-8023-ECED80F00A84}" type="presParOf" srcId="{3C2E36A6-B089-43BA-B74E-3970C04B1EE8}" destId="{24C36018-94F2-4F98-81F9-A626B2A4306C}" srcOrd="1" destOrd="0" presId="urn:microsoft.com/office/officeart/2005/8/layout/hierarchy1"/>
    <dgm:cxn modelId="{C720771A-32CC-4483-8F36-F5A70E52BD3C}" type="presParOf" srcId="{1D1AA23F-7E5C-41CE-AD5D-D6C32E1220FE}" destId="{BDDEB314-CD6B-4B9F-92F1-D80122F3073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98B0C-37F7-40AA-B42F-9C5D0D587576}">
      <dsp:nvSpPr>
        <dsp:cNvPr id="0" name=""/>
        <dsp:cNvSpPr/>
      </dsp:nvSpPr>
      <dsp:spPr>
        <a:xfrm>
          <a:off x="207" y="177553"/>
          <a:ext cx="10356820" cy="1098156"/>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nl-NL" sz="1200" kern="1200" dirty="0"/>
            <a:t>Në çështjen e Dew</a:t>
          </a:r>
          <a:r>
            <a:rPr lang="en-US" sz="1200" kern="1200" dirty="0"/>
            <a:t>e</a:t>
          </a:r>
          <a:r>
            <a:rPr lang="nl-NL" sz="1200" kern="1200" dirty="0"/>
            <a:t>er kundër Belgjikës, Gjykata deklaroi se fjalës “akuzë” duhet t’i jepet më shumë një kuptim substantiv sesa formal dhe u ndje e detyruar të shqyrtonte përtej aparancave dhe të hetonte realitetin e procedurës në fjalë. Gjykata më pas vĳoi duke deklaruar se “akuza” mund të përkuﬁ zohet si njoftimi zyrtar që i jepet një individi nga autoriteti kompetent për një pretendim se ai ka kryer një vepër penale, ose kur masat ndikojnë konsiderueshëm mbi gjendjen e të dyshuari.</a:t>
          </a:r>
          <a:endParaRPr lang="en-US" sz="1200" kern="1200" dirty="0"/>
        </a:p>
      </dsp:txBody>
      <dsp:txXfrm>
        <a:off x="53815" y="231161"/>
        <a:ext cx="10249604" cy="990940"/>
      </dsp:txXfrm>
    </dsp:sp>
    <dsp:sp modelId="{2BDDD562-1787-4165-AD51-1AB781E3C08C}">
      <dsp:nvSpPr>
        <dsp:cNvPr id="0" name=""/>
        <dsp:cNvSpPr/>
      </dsp:nvSpPr>
      <dsp:spPr>
        <a:xfrm>
          <a:off x="0" y="1310270"/>
          <a:ext cx="10357235" cy="631799"/>
        </a:xfrm>
        <a:prstGeom prst="roundRect">
          <a:avLst/>
        </a:prstGeom>
        <a:solidFill>
          <a:schemeClr val="accent2">
            <a:hueOff val="-513638"/>
            <a:satOff val="5901"/>
            <a:lumOff val="180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Raste të tjera:</a:t>
          </a:r>
        </a:p>
      </dsp:txBody>
      <dsp:txXfrm>
        <a:off x="30842" y="1341112"/>
        <a:ext cx="10295551" cy="570115"/>
      </dsp:txXfrm>
    </dsp:sp>
    <dsp:sp modelId="{DC607008-4DB6-406E-86DC-9E67DF6775F4}">
      <dsp:nvSpPr>
        <dsp:cNvPr id="0" name=""/>
        <dsp:cNvSpPr/>
      </dsp:nvSpPr>
      <dsp:spPr>
        <a:xfrm>
          <a:off x="0" y="1976630"/>
          <a:ext cx="10357235" cy="631799"/>
        </a:xfrm>
        <a:prstGeom prst="roundRect">
          <a:avLst/>
        </a:prstGeom>
        <a:solidFill>
          <a:schemeClr val="accent2">
            <a:hueOff val="-1027276"/>
            <a:satOff val="11803"/>
            <a:lumOff val="360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Kur një person njoftohet zyrtarisht për akuzën kundër tij;</a:t>
          </a:r>
        </a:p>
      </dsp:txBody>
      <dsp:txXfrm>
        <a:off x="30842" y="2007472"/>
        <a:ext cx="10295551" cy="570115"/>
      </dsp:txXfrm>
    </dsp:sp>
    <dsp:sp modelId="{598735AD-F5C7-41CA-8EBD-C1CFEFC95D72}">
      <dsp:nvSpPr>
        <dsp:cNvPr id="0" name=""/>
        <dsp:cNvSpPr/>
      </dsp:nvSpPr>
      <dsp:spPr>
        <a:xfrm>
          <a:off x="0" y="2642990"/>
          <a:ext cx="10357235" cy="631799"/>
        </a:xfrm>
        <a:prstGeom prst="roundRect">
          <a:avLst/>
        </a:prstGeom>
        <a:solidFill>
          <a:schemeClr val="accent2">
            <a:hueOff val="-1540915"/>
            <a:satOff val="17704"/>
            <a:lumOff val="541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Kur nxirret urdhri për arrestimin e një personi se ka kryer një vepër penale</a:t>
          </a:r>
        </a:p>
      </dsp:txBody>
      <dsp:txXfrm>
        <a:off x="30842" y="2673832"/>
        <a:ext cx="10295551" cy="570115"/>
      </dsp:txXfrm>
    </dsp:sp>
    <dsp:sp modelId="{D8F9AF19-D56E-4141-87F0-99AF9798C592}">
      <dsp:nvSpPr>
        <dsp:cNvPr id="0" name=""/>
        <dsp:cNvSpPr/>
      </dsp:nvSpPr>
      <dsp:spPr>
        <a:xfrm>
          <a:off x="0" y="3309350"/>
          <a:ext cx="10357235" cy="631799"/>
        </a:xfrm>
        <a:prstGeom prst="roundRect">
          <a:avLst/>
        </a:prstGeom>
        <a:solidFill>
          <a:schemeClr val="accent2">
            <a:hueOff val="-2054553"/>
            <a:satOff val="23606"/>
            <a:lumOff val="721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Kur autorietetet që merren me hetimin e shkeljeve doganore kërkojnë që një person të japë prova dhe më pas ata ngrijnë llogarinë e tij bankare</a:t>
          </a:r>
        </a:p>
      </dsp:txBody>
      <dsp:txXfrm>
        <a:off x="30842" y="3340192"/>
        <a:ext cx="10295551" cy="570115"/>
      </dsp:txXfrm>
    </dsp:sp>
    <dsp:sp modelId="{DDA75284-66F0-40E3-8620-B36A9982EBAF}">
      <dsp:nvSpPr>
        <dsp:cNvPr id="0" name=""/>
        <dsp:cNvSpPr/>
      </dsp:nvSpPr>
      <dsp:spPr>
        <a:xfrm>
          <a:off x="0" y="3975710"/>
          <a:ext cx="10357235" cy="631799"/>
        </a:xfrm>
        <a:prstGeom prst="roundRect">
          <a:avLst/>
        </a:prstGeom>
        <a:solidFill>
          <a:schemeClr val="accent2">
            <a:hueOff val="-2568191"/>
            <a:satOff val="29507"/>
            <a:lumOff val="90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Kur një person ka caktuar një avokat mbrojtës pas hapjes së një dosjeje nga zyra e prokurorit publik në vijim të një raportimi të policisë kundrejt tij</a:t>
          </a:r>
        </a:p>
      </dsp:txBody>
      <dsp:txXfrm>
        <a:off x="30842" y="4006552"/>
        <a:ext cx="10295551" cy="5701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C8BD71-937F-40A9-A1FC-B911F2CDD489}">
      <dsp:nvSpPr>
        <dsp:cNvPr id="0" name=""/>
        <dsp:cNvSpPr/>
      </dsp:nvSpPr>
      <dsp:spPr>
        <a:xfrm>
          <a:off x="0" y="457646"/>
          <a:ext cx="5641974" cy="96908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Parimi i prezumimit të pafajësisë: prezumim relativ me një regjim të veçantë;</a:t>
          </a:r>
        </a:p>
      </dsp:txBody>
      <dsp:txXfrm>
        <a:off x="47307" y="504953"/>
        <a:ext cx="5547360" cy="874475"/>
      </dsp:txXfrm>
    </dsp:sp>
    <dsp:sp modelId="{801AF84F-A884-4D95-BBD4-1ADBCEE54BE8}">
      <dsp:nvSpPr>
        <dsp:cNvPr id="0" name=""/>
        <dsp:cNvSpPr/>
      </dsp:nvSpPr>
      <dsp:spPr>
        <a:xfrm>
          <a:off x="0" y="1469935"/>
          <a:ext cx="5641974" cy="969089"/>
        </a:xfrm>
        <a:prstGeom prst="roundRect">
          <a:avLst/>
        </a:prstGeom>
        <a:solidFill>
          <a:schemeClr val="accent2">
            <a:hueOff val="-856064"/>
            <a:satOff val="9836"/>
            <a:lumOff val="30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Mund të vërtetohet përmes provave e hidhet poshtë nëpërmjet vendimit të gjykatës, i cili provon fajësisë tej çdo dyshimi të arsyeshëm;</a:t>
          </a:r>
        </a:p>
      </dsp:txBody>
      <dsp:txXfrm>
        <a:off x="47307" y="1517242"/>
        <a:ext cx="5547360" cy="874475"/>
      </dsp:txXfrm>
    </dsp:sp>
    <dsp:sp modelId="{CF936394-970E-4607-BBDC-C7B5E780FBB5}">
      <dsp:nvSpPr>
        <dsp:cNvPr id="0" name=""/>
        <dsp:cNvSpPr/>
      </dsp:nvSpPr>
      <dsp:spPr>
        <a:xfrm>
          <a:off x="0" y="2482225"/>
          <a:ext cx="5641974" cy="969089"/>
        </a:xfrm>
        <a:prstGeom prst="roundRect">
          <a:avLst/>
        </a:prstGeom>
        <a:solidFill>
          <a:schemeClr val="accent2">
            <a:hueOff val="-1712127"/>
            <a:satOff val="19671"/>
            <a:lumOff val="601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Qëllimi i përgjithshëm i këtij parimi është mbrojtja e të akuzuarit gjatë procesit penal, në mënyrë që të garantohet barazia e palëve gjatë gjykimit, si dhe vendosja e garancive për të mbrojtur individin nga konsiderimi fajtor pa një procedurë të përcaktuar ligjore. </a:t>
          </a:r>
        </a:p>
      </dsp:txBody>
      <dsp:txXfrm>
        <a:off x="47307" y="2529532"/>
        <a:ext cx="5547360" cy="874475"/>
      </dsp:txXfrm>
    </dsp:sp>
    <dsp:sp modelId="{930CCE5E-4A98-47B1-88C3-80275B2534AC}">
      <dsp:nvSpPr>
        <dsp:cNvPr id="0" name=""/>
        <dsp:cNvSpPr/>
      </dsp:nvSpPr>
      <dsp:spPr>
        <a:xfrm>
          <a:off x="0" y="3494514"/>
          <a:ext cx="5641974" cy="969089"/>
        </a:xfrm>
        <a:prstGeom prst="roundRect">
          <a:avLst/>
        </a:prstGeom>
        <a:solidFill>
          <a:schemeClr val="accent2">
            <a:hueOff val="-2568191"/>
            <a:satOff val="29507"/>
            <a:lumOff val="90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Parimi i prezumimit të pafajësisë: garanci procedurale për mënyrën e kryerjes së vetë gjykimit; parim kyç për procesin e marrjes së provës. Ndalohen organet shtetërore që të trajtojnë një të akuzuar si fajtor, për aq kohë sa fajësia e tij nuk është vendosur nga një organ gjyqësor.</a:t>
          </a:r>
        </a:p>
      </dsp:txBody>
      <dsp:txXfrm>
        <a:off x="47307" y="3541821"/>
        <a:ext cx="5547360" cy="8744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FC370B-057D-49E1-90B5-28AEF3FF1FBF}">
      <dsp:nvSpPr>
        <dsp:cNvPr id="0" name=""/>
        <dsp:cNvSpPr/>
      </dsp:nvSpPr>
      <dsp:spPr>
        <a:xfrm>
          <a:off x="4522412" y="1049"/>
          <a:ext cx="2270875" cy="2270875"/>
        </a:xfrm>
        <a:prstGeom prst="downArrow">
          <a:avLst>
            <a:gd name="adj1" fmla="val 50000"/>
            <a:gd name="adj2" fmla="val 35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a:t>- Autoritetet publike duhet të përmbahen nga deklaratat publike që i referohen personave të dyshuar apo të akuzuar si fajtorë, deri në vërtetimin e fajësisë së tyre sipas ligjit;</a:t>
          </a:r>
        </a:p>
      </dsp:txBody>
      <dsp:txXfrm>
        <a:off x="5090131" y="1049"/>
        <a:ext cx="1135437" cy="1873472"/>
      </dsp:txXfrm>
    </dsp:sp>
    <dsp:sp modelId="{2B26AC2F-0374-44A1-83B6-820728D30E75}">
      <dsp:nvSpPr>
        <dsp:cNvPr id="0" name=""/>
        <dsp:cNvSpPr/>
      </dsp:nvSpPr>
      <dsp:spPr>
        <a:xfrm rot="5400000">
          <a:off x="6234377" y="1713013"/>
          <a:ext cx="2270875" cy="2270875"/>
        </a:xfrm>
        <a:prstGeom prst="downArrow">
          <a:avLst>
            <a:gd name="adj1" fmla="val 50000"/>
            <a:gd name="adj2" fmla="val 35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a:t>Ky detyrim nuk paragjykon veprimet e prokurorisë që kanë për qëllim vërtetimin e fajësisë së personit të dyshuar apo të akuzuar dhe vendimet paraprake procedurale të marra nga autoritetet kompetente në bazë të provave inkriminuese;</a:t>
          </a:r>
        </a:p>
      </dsp:txBody>
      <dsp:txXfrm rot="-5400000">
        <a:off x="6631781" y="2280732"/>
        <a:ext cx="1873472" cy="1135437"/>
      </dsp:txXfrm>
    </dsp:sp>
    <dsp:sp modelId="{C98EE900-803D-44EC-A740-BAA1BD8C691D}">
      <dsp:nvSpPr>
        <dsp:cNvPr id="0" name=""/>
        <dsp:cNvSpPr/>
      </dsp:nvSpPr>
      <dsp:spPr>
        <a:xfrm rot="10800000">
          <a:off x="4522412" y="3424978"/>
          <a:ext cx="2270875" cy="2270875"/>
        </a:xfrm>
        <a:prstGeom prst="downArrow">
          <a:avLst>
            <a:gd name="adj1" fmla="val 50000"/>
            <a:gd name="adj2" fmla="val 35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a:t>Autoritetet mund të shpërndajnë informacione mbi procedurën penale tek publiku, vetëm kur një gjë e tillë është e nevojshme në mënyë strikte për qëllim të hetimit penal apo në interes publik;</a:t>
          </a:r>
        </a:p>
      </dsp:txBody>
      <dsp:txXfrm rot="10800000">
        <a:off x="5090131" y="3822381"/>
        <a:ext cx="1135437" cy="1873472"/>
      </dsp:txXfrm>
    </dsp:sp>
    <dsp:sp modelId="{C8B5BABD-6638-4CD7-A088-35A1D9066F9A}">
      <dsp:nvSpPr>
        <dsp:cNvPr id="0" name=""/>
        <dsp:cNvSpPr/>
      </dsp:nvSpPr>
      <dsp:spPr>
        <a:xfrm rot="16200000">
          <a:off x="2810447" y="1713013"/>
          <a:ext cx="2270875" cy="2270875"/>
        </a:xfrm>
        <a:prstGeom prst="downArrow">
          <a:avLst>
            <a:gd name="adj1" fmla="val 50000"/>
            <a:gd name="adj2" fmla="val 35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en-US" sz="900" kern="1200"/>
            <a:t>Në favor të personave  të dyshuar apo akuzuar, duhet të ketë në dispozicion mjete mbrojtëse për shkelje të parimit të prezumimit të pafajësië.</a:t>
          </a:r>
        </a:p>
      </dsp:txBody>
      <dsp:txXfrm rot="5400000">
        <a:off x="2810448" y="2280732"/>
        <a:ext cx="1873472" cy="113543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FA70CA-E838-4C64-9E37-86286048A63B}">
      <dsp:nvSpPr>
        <dsp:cNvPr id="0" name=""/>
        <dsp:cNvSpPr/>
      </dsp:nvSpPr>
      <dsp:spPr>
        <a:xfrm>
          <a:off x="0" y="0"/>
          <a:ext cx="8262222" cy="120681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Megjithatë, neni 6/2 nuk ndalon rregullat që e transferojnë barrën e provës tek i akuzuari për të përcaktuar mbrojtjen e tij/saj, nëse barra e përgjithshme e përcaktimit të fajësisë i mbetet akuzës. Gjithashtu neni 6/2 nuk ndalon domosdoshmërisht prezumimin e të drejtës ose faktit, por çdo rregull që zhvendos barrën e provës ose që zbaton një prezumim që operon kundër të akuzuarit duhet të kufizohet brenda </a:t>
          </a:r>
          <a:r>
            <a:rPr lang="en-US" sz="1300" i="1" kern="1200"/>
            <a:t>“kufijve të arsyeshëm që marrin parasysh rëndësinë e asaj që është në rrezik dhe respektojnë të drejtat e mbrojtjes” (Salabiaku kundër Francës 7 Tetor 1988). </a:t>
          </a:r>
          <a:endParaRPr lang="en-US" sz="1300" kern="1200"/>
        </a:p>
      </dsp:txBody>
      <dsp:txXfrm>
        <a:off x="35346" y="35346"/>
        <a:ext cx="6959973" cy="1136125"/>
      </dsp:txXfrm>
    </dsp:sp>
    <dsp:sp modelId="{1F59DD8C-0BEE-4197-B0F4-F8EE48C30BAC}">
      <dsp:nvSpPr>
        <dsp:cNvPr id="0" name=""/>
        <dsp:cNvSpPr/>
      </dsp:nvSpPr>
      <dsp:spPr>
        <a:xfrm>
          <a:off x="729019" y="1407953"/>
          <a:ext cx="8262222" cy="1206817"/>
        </a:xfrm>
        <a:prstGeom prst="roundRect">
          <a:avLst>
            <a:gd name="adj" fmla="val 10000"/>
          </a:avLst>
        </a:prstGeom>
        <a:solidFill>
          <a:schemeClr val="accent2">
            <a:hueOff val="-1284095"/>
            <a:satOff val="14753"/>
            <a:lumOff val="451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Neni 6/2 zbatohet për ndjekjet penale në tërësinë e tyre dhe komentet e bëra nga gjyqtarët mbi përfundimin e procedimeve, ose kur i akuzuari është liruar nga akuzat, do të rezultojnë në shkelje të prezumimit të pafajësisë. (Minelli kundër Zvicrës)</a:t>
          </a:r>
        </a:p>
      </dsp:txBody>
      <dsp:txXfrm>
        <a:off x="764365" y="1443299"/>
        <a:ext cx="6678079" cy="1136125"/>
      </dsp:txXfrm>
    </dsp:sp>
    <dsp:sp modelId="{E634415F-945E-4ED4-9B90-1D0C466095BD}">
      <dsp:nvSpPr>
        <dsp:cNvPr id="0" name=""/>
        <dsp:cNvSpPr/>
      </dsp:nvSpPr>
      <dsp:spPr>
        <a:xfrm>
          <a:off x="1458039" y="2815907"/>
          <a:ext cx="8262222" cy="1206817"/>
        </a:xfrm>
        <a:prstGeom prst="roundRect">
          <a:avLst>
            <a:gd name="adj" fmla="val 10000"/>
          </a:avLst>
        </a:prstGeom>
        <a:solidFill>
          <a:schemeClr val="accent2">
            <a:hueOff val="-2568191"/>
            <a:satOff val="29507"/>
            <a:lumOff val="90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Parimi i prezumimit të pafajësisë është jo vetëm i detyrueshëm për gjykatat, por edhe për organet e shtetit (Allenet de Ribemont kundër Francës)</a:t>
          </a:r>
        </a:p>
      </dsp:txBody>
      <dsp:txXfrm>
        <a:off x="1493385" y="2851253"/>
        <a:ext cx="6678079" cy="1136125"/>
      </dsp:txXfrm>
    </dsp:sp>
    <dsp:sp modelId="{7944F24B-D87C-4E04-B305-0D0B9D533F19}">
      <dsp:nvSpPr>
        <dsp:cNvPr id="0" name=""/>
        <dsp:cNvSpPr/>
      </dsp:nvSpPr>
      <dsp:spPr>
        <a:xfrm>
          <a:off x="7477791" y="915169"/>
          <a:ext cx="784431" cy="784431"/>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654288" y="915169"/>
        <a:ext cx="431437" cy="590284"/>
      </dsp:txXfrm>
    </dsp:sp>
    <dsp:sp modelId="{16F156E7-E2E5-4B0F-9AEB-182C77E11D12}">
      <dsp:nvSpPr>
        <dsp:cNvPr id="0" name=""/>
        <dsp:cNvSpPr/>
      </dsp:nvSpPr>
      <dsp:spPr>
        <a:xfrm>
          <a:off x="8206810" y="2315078"/>
          <a:ext cx="784431" cy="784431"/>
        </a:xfrm>
        <a:prstGeom prst="downArrow">
          <a:avLst>
            <a:gd name="adj1" fmla="val 55000"/>
            <a:gd name="adj2" fmla="val 45000"/>
          </a:avLst>
        </a:prstGeom>
        <a:solidFill>
          <a:schemeClr val="accent2">
            <a:tint val="40000"/>
            <a:alpha val="90000"/>
            <a:hueOff val="-3317830"/>
            <a:satOff val="44252"/>
            <a:lumOff val="3824"/>
            <a:alphaOff val="0"/>
          </a:schemeClr>
        </a:solidFill>
        <a:ln w="15875" cap="flat" cmpd="sng" algn="ctr">
          <a:solidFill>
            <a:schemeClr val="accent2">
              <a:tint val="40000"/>
              <a:alpha val="90000"/>
              <a:hueOff val="-3317830"/>
              <a:satOff val="44252"/>
              <a:lumOff val="38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83307" y="2315078"/>
        <a:ext cx="431437" cy="5902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9C8B3F-08B8-4FA3-AFE8-A781BFE17353}">
      <dsp:nvSpPr>
        <dsp:cNvPr id="0" name=""/>
        <dsp:cNvSpPr/>
      </dsp:nvSpPr>
      <dsp:spPr>
        <a:xfrm>
          <a:off x="0" y="600"/>
          <a:ext cx="5641974" cy="1405728"/>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A2AB56-568D-4869-A76E-F8ABDD1ABFEE}">
      <dsp:nvSpPr>
        <dsp:cNvPr id="0" name=""/>
        <dsp:cNvSpPr/>
      </dsp:nvSpPr>
      <dsp:spPr>
        <a:xfrm>
          <a:off x="425232" y="316889"/>
          <a:ext cx="773150" cy="77315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2E5233F-3525-4D2A-BA31-93B0BDC59655}">
      <dsp:nvSpPr>
        <dsp:cNvPr id="0" name=""/>
        <dsp:cNvSpPr/>
      </dsp:nvSpPr>
      <dsp:spPr>
        <a:xfrm>
          <a:off x="1623616" y="600"/>
          <a:ext cx="4018358" cy="1405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773" tIns="148773" rIns="148773" bIns="148773" numCol="1" spcCol="1270" anchor="ctr" anchorCtr="0">
          <a:noAutofit/>
        </a:bodyPr>
        <a:lstStyle/>
        <a:p>
          <a:pPr marL="0" lvl="0" indent="0" algn="l" defTabSz="622300">
            <a:lnSpc>
              <a:spcPct val="90000"/>
            </a:lnSpc>
            <a:spcBef>
              <a:spcPct val="0"/>
            </a:spcBef>
            <a:spcAft>
              <a:spcPct val="35000"/>
            </a:spcAft>
            <a:buNone/>
          </a:pPr>
          <a:r>
            <a:rPr lang="en-US" sz="1400" kern="1200"/>
            <a:t>a) Personat e dyshuar apo akuzuar nuk prezantohen në gjykatë apo në publik si fajtorë nëpërmjet aplikimit të masave të kufizimeve fizike;</a:t>
          </a:r>
        </a:p>
      </dsp:txBody>
      <dsp:txXfrm>
        <a:off x="1623616" y="600"/>
        <a:ext cx="4018358" cy="1405728"/>
      </dsp:txXfrm>
    </dsp:sp>
    <dsp:sp modelId="{A0F1BFFE-E9F0-4642-A0D3-237D5AF0A937}">
      <dsp:nvSpPr>
        <dsp:cNvPr id="0" name=""/>
        <dsp:cNvSpPr/>
      </dsp:nvSpPr>
      <dsp:spPr>
        <a:xfrm>
          <a:off x="0" y="1757760"/>
          <a:ext cx="5641974" cy="1405728"/>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99ACE2-42EF-49CE-97B1-46095BD49CF7}">
      <dsp:nvSpPr>
        <dsp:cNvPr id="0" name=""/>
        <dsp:cNvSpPr/>
      </dsp:nvSpPr>
      <dsp:spPr>
        <a:xfrm>
          <a:off x="425232" y="2074049"/>
          <a:ext cx="773150" cy="77315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1181F97-0D29-455F-81F1-92CA273B2B4C}">
      <dsp:nvSpPr>
        <dsp:cNvPr id="0" name=""/>
        <dsp:cNvSpPr/>
      </dsp:nvSpPr>
      <dsp:spPr>
        <a:xfrm>
          <a:off x="1623616" y="1757760"/>
          <a:ext cx="4018358" cy="1405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773" tIns="148773" rIns="148773" bIns="148773" numCol="1" spcCol="1270" anchor="ctr" anchorCtr="0">
          <a:noAutofit/>
        </a:bodyPr>
        <a:lstStyle/>
        <a:p>
          <a:pPr marL="0" lvl="0" indent="0" algn="l" defTabSz="622300">
            <a:lnSpc>
              <a:spcPct val="90000"/>
            </a:lnSpc>
            <a:spcBef>
              <a:spcPct val="0"/>
            </a:spcBef>
            <a:spcAft>
              <a:spcPct val="35000"/>
            </a:spcAft>
            <a:buNone/>
          </a:pPr>
          <a:r>
            <a:rPr lang="en-US" sz="1400" kern="1200"/>
            <a:t>b) masat e kufizimit fizik mund të aplikohen kur një gjë e tillë kërkohet për arsye që janë specifike për rastin, në lidhje me sigurinë apo për pengimin e arratisjes apo kontaktimin e personave të dyshuar apo akuzuar me personat e tretë;</a:t>
          </a:r>
        </a:p>
      </dsp:txBody>
      <dsp:txXfrm>
        <a:off x="1623616" y="1757760"/>
        <a:ext cx="4018358" cy="1405728"/>
      </dsp:txXfrm>
    </dsp:sp>
    <dsp:sp modelId="{F3CB1F6D-39E5-499B-9697-9DB5C77954FE}">
      <dsp:nvSpPr>
        <dsp:cNvPr id="0" name=""/>
        <dsp:cNvSpPr/>
      </dsp:nvSpPr>
      <dsp:spPr>
        <a:xfrm>
          <a:off x="0" y="3514921"/>
          <a:ext cx="5641974" cy="1405728"/>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E3630D4-E54C-4D4D-AF9F-CB37ABDC2B0A}">
      <dsp:nvSpPr>
        <dsp:cNvPr id="0" name=""/>
        <dsp:cNvSpPr/>
      </dsp:nvSpPr>
      <dsp:spPr>
        <a:xfrm>
          <a:off x="425232" y="3831209"/>
          <a:ext cx="773150" cy="77315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067E3B5-CAF9-47CB-BF11-6C813BC27EF5}">
      <dsp:nvSpPr>
        <dsp:cNvPr id="0" name=""/>
        <dsp:cNvSpPr/>
      </dsp:nvSpPr>
      <dsp:spPr>
        <a:xfrm>
          <a:off x="1623616" y="3514921"/>
          <a:ext cx="4018358" cy="14057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773" tIns="148773" rIns="148773" bIns="148773" numCol="1" spcCol="1270" anchor="ctr" anchorCtr="0">
          <a:noAutofit/>
        </a:bodyPr>
        <a:lstStyle/>
        <a:p>
          <a:pPr marL="0" lvl="0" indent="0" algn="l" defTabSz="622300">
            <a:lnSpc>
              <a:spcPct val="90000"/>
            </a:lnSpc>
            <a:spcBef>
              <a:spcPct val="0"/>
            </a:spcBef>
            <a:spcAft>
              <a:spcPct val="35000"/>
            </a:spcAft>
            <a:buNone/>
          </a:pPr>
          <a:r>
            <a:rPr lang="en-US" sz="1400" kern="1200"/>
            <a:t>Kjo pjesë e parimit përfshin një gamë të gjerë rastesh, ku përfshihen jo vetëm veshja, qëndrimi në kafaze xhami apo hekurash, por edhe deklarimet publike që bëhen nga organet proceduese dhe mënyrat se si shprehen gjykatat e organet e tjera në vendimet e tyre.</a:t>
          </a:r>
        </a:p>
      </dsp:txBody>
      <dsp:txXfrm>
        <a:off x="1623616" y="3514921"/>
        <a:ext cx="4018358" cy="14057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C7BE87-6095-4FD0-A185-3E638560C1A1}">
      <dsp:nvSpPr>
        <dsp:cNvPr id="0" name=""/>
        <dsp:cNvSpPr/>
      </dsp:nvSpPr>
      <dsp:spPr>
        <a:xfrm>
          <a:off x="1898" y="113615"/>
          <a:ext cx="4048527" cy="3795494"/>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err="1"/>
            <a:t>Prezumimi</a:t>
          </a:r>
          <a:r>
            <a:rPr lang="en-US" sz="1600" kern="1200" dirty="0"/>
            <a:t> </a:t>
          </a:r>
          <a:r>
            <a:rPr lang="en-US" sz="1600" kern="1200" dirty="0" err="1"/>
            <a:t>i</a:t>
          </a:r>
          <a:r>
            <a:rPr lang="en-US" sz="1600" kern="1200" dirty="0"/>
            <a:t> </a:t>
          </a:r>
          <a:r>
            <a:rPr lang="en-US" sz="1600" kern="1200" dirty="0" err="1"/>
            <a:t>pafajësisë</a:t>
          </a:r>
          <a:r>
            <a:rPr lang="en-US" sz="1600" kern="1200" dirty="0"/>
            <a:t> </a:t>
          </a:r>
          <a:r>
            <a:rPr lang="en-US" sz="1600" kern="1200" dirty="0" err="1"/>
            <a:t>peshohet</a:t>
          </a:r>
          <a:r>
            <a:rPr lang="en-US" sz="1600" kern="1200" dirty="0"/>
            <a:t> </a:t>
          </a:r>
          <a:r>
            <a:rPr lang="en-US" sz="1600" kern="1200" dirty="0" err="1"/>
            <a:t>ndaj</a:t>
          </a:r>
          <a:r>
            <a:rPr lang="en-US" sz="1600" kern="1200" dirty="0"/>
            <a:t> </a:t>
          </a:r>
          <a:r>
            <a:rPr lang="en-US" sz="1600" kern="1200" dirty="0" err="1"/>
            <a:t>parimeve</a:t>
          </a:r>
          <a:r>
            <a:rPr lang="en-US" sz="1600" kern="1200" dirty="0"/>
            <a:t> </a:t>
          </a:r>
          <a:r>
            <a:rPr lang="en-US" sz="1600" kern="1200" dirty="0" err="1"/>
            <a:t>dhe</a:t>
          </a:r>
          <a:r>
            <a:rPr lang="en-US" sz="1600" kern="1200" dirty="0"/>
            <a:t> </a:t>
          </a:r>
          <a:r>
            <a:rPr lang="en-US" sz="1600" kern="1200" dirty="0" err="1"/>
            <a:t>interesave</a:t>
          </a:r>
          <a:r>
            <a:rPr lang="en-US" sz="1600" kern="1200" dirty="0"/>
            <a:t> </a:t>
          </a:r>
          <a:r>
            <a:rPr lang="en-US" sz="1600" kern="1200" dirty="0" err="1"/>
            <a:t>të</a:t>
          </a:r>
          <a:r>
            <a:rPr lang="en-US" sz="1600" kern="1200" dirty="0"/>
            <a:t> </a:t>
          </a:r>
          <a:r>
            <a:rPr lang="en-US" sz="1600" kern="1200" dirty="0" err="1"/>
            <a:t>tjerë</a:t>
          </a:r>
          <a:r>
            <a:rPr lang="en-US" sz="1600" kern="1200" dirty="0"/>
            <a:t>. </a:t>
          </a:r>
          <a:r>
            <a:rPr lang="en-US" sz="1600" kern="1200" dirty="0" err="1"/>
            <a:t>Paraburgimi</a:t>
          </a:r>
          <a:r>
            <a:rPr lang="en-US" sz="1600" kern="1200" dirty="0"/>
            <a:t> </a:t>
          </a:r>
          <a:r>
            <a:rPr lang="en-US" sz="1600" kern="1200" dirty="0" err="1"/>
            <a:t>për</a:t>
          </a:r>
          <a:r>
            <a:rPr lang="en-US" sz="1600" kern="1200" dirty="0"/>
            <a:t> </a:t>
          </a:r>
          <a:r>
            <a:rPr lang="en-US" sz="1600" kern="1200" dirty="0" err="1"/>
            <a:t>shkak</a:t>
          </a:r>
          <a:r>
            <a:rPr lang="en-US" sz="1600" kern="1200" dirty="0"/>
            <a:t> </a:t>
          </a:r>
          <a:r>
            <a:rPr lang="en-US" sz="1600" kern="1200" dirty="0" err="1"/>
            <a:t>të</a:t>
          </a:r>
          <a:r>
            <a:rPr lang="en-US" sz="1600" kern="1200" dirty="0"/>
            <a:t> </a:t>
          </a:r>
          <a:r>
            <a:rPr lang="en-US" sz="1600" kern="1200" dirty="0" err="1"/>
            <a:t>rrezikut</a:t>
          </a:r>
          <a:r>
            <a:rPr lang="en-US" sz="1600" kern="1200" dirty="0"/>
            <a:t> </a:t>
          </a:r>
          <a:r>
            <a:rPr lang="en-US" sz="1600" kern="1200" dirty="0" err="1"/>
            <a:t>të</a:t>
          </a:r>
          <a:r>
            <a:rPr lang="en-US" sz="1600" kern="1200" dirty="0"/>
            <a:t> </a:t>
          </a:r>
          <a:r>
            <a:rPr lang="en-US" sz="1600" kern="1200" dirty="0" err="1"/>
            <a:t>largimit</a:t>
          </a:r>
          <a:r>
            <a:rPr lang="en-US" sz="1600" kern="1200" dirty="0"/>
            <a:t>, </a:t>
          </a:r>
          <a:r>
            <a:rPr lang="en-US" sz="1600" kern="1200" dirty="0" err="1"/>
            <a:t>përsëritjes</a:t>
          </a:r>
          <a:r>
            <a:rPr lang="en-US" sz="1600" kern="1200" dirty="0"/>
            <a:t> </a:t>
          </a:r>
          <a:r>
            <a:rPr lang="en-US" sz="1600" kern="1200" dirty="0" err="1"/>
            <a:t>së</a:t>
          </a:r>
          <a:r>
            <a:rPr lang="en-US" sz="1600" kern="1200" dirty="0"/>
            <a:t> </a:t>
          </a:r>
          <a:r>
            <a:rPr lang="en-US" sz="1600" kern="1200" dirty="0" err="1"/>
            <a:t>veprës</a:t>
          </a:r>
          <a:r>
            <a:rPr lang="en-US" sz="1600" kern="1200" dirty="0"/>
            <a:t> </a:t>
          </a:r>
          <a:r>
            <a:rPr lang="en-US" sz="1600" kern="1200" dirty="0" err="1"/>
            <a:t>penale</a:t>
          </a:r>
          <a:r>
            <a:rPr lang="en-US" sz="1600" kern="1200" dirty="0"/>
            <a:t> apo </a:t>
          </a:r>
          <a:r>
            <a:rPr lang="en-US" sz="1600" kern="1200" dirty="0" err="1"/>
            <a:t>prishjes</a:t>
          </a:r>
          <a:r>
            <a:rPr lang="en-US" sz="1600" kern="1200" dirty="0"/>
            <a:t> </a:t>
          </a:r>
          <a:r>
            <a:rPr lang="en-US" sz="1600" kern="1200" dirty="0" err="1"/>
            <a:t>së</a:t>
          </a:r>
          <a:r>
            <a:rPr lang="en-US" sz="1600" kern="1200" dirty="0"/>
            <a:t> </a:t>
          </a:r>
          <a:r>
            <a:rPr lang="en-US" sz="1600" kern="1200" dirty="0" err="1"/>
            <a:t>rendit</a:t>
          </a:r>
          <a:r>
            <a:rPr lang="en-US" sz="1600" kern="1200" dirty="0"/>
            <a:t> </a:t>
          </a:r>
          <a:r>
            <a:rPr lang="en-US" sz="1600" kern="1200" dirty="0" err="1"/>
            <a:t>publik</a:t>
          </a:r>
          <a:r>
            <a:rPr lang="en-US" sz="1600" kern="1200" dirty="0"/>
            <a:t>, </a:t>
          </a:r>
          <a:r>
            <a:rPr lang="en-US" sz="1600" kern="1200" dirty="0" err="1"/>
            <a:t>është</a:t>
          </a:r>
          <a:r>
            <a:rPr lang="en-US" sz="1600" kern="1200" dirty="0"/>
            <a:t> </a:t>
          </a:r>
          <a:r>
            <a:rPr lang="en-US" sz="1600" kern="1200" dirty="0" err="1"/>
            <a:t>konsideruar</a:t>
          </a:r>
          <a:r>
            <a:rPr lang="en-US" sz="1600" kern="1200" dirty="0"/>
            <a:t> </a:t>
          </a:r>
          <a:r>
            <a:rPr lang="en-US" sz="1600" kern="1200" dirty="0" err="1"/>
            <a:t>në</a:t>
          </a:r>
          <a:r>
            <a:rPr lang="en-US" sz="1600" kern="1200" dirty="0"/>
            <a:t> </a:t>
          </a:r>
          <a:r>
            <a:rPr lang="en-US" sz="1600" kern="1200" dirty="0" err="1"/>
            <a:t>përputhje</a:t>
          </a:r>
          <a:r>
            <a:rPr lang="en-US" sz="1600" kern="1200" dirty="0"/>
            <a:t> me </a:t>
          </a:r>
          <a:r>
            <a:rPr lang="en-US" sz="1600" kern="1200" dirty="0" err="1"/>
            <a:t>prezumimin</a:t>
          </a:r>
          <a:r>
            <a:rPr lang="en-US" sz="1600" kern="1200" dirty="0"/>
            <a:t> e </a:t>
          </a:r>
          <a:r>
            <a:rPr lang="en-US" sz="1600" kern="1200" dirty="0" err="1"/>
            <a:t>pafajësisë</a:t>
          </a:r>
          <a:r>
            <a:rPr lang="en-US" sz="1600" kern="1200" dirty="0"/>
            <a:t>. GJEDNJ </a:t>
          </a:r>
          <a:r>
            <a:rPr lang="en-US" sz="1600" kern="1200" dirty="0" err="1"/>
            <a:t>në</a:t>
          </a:r>
          <a:r>
            <a:rPr lang="en-US" sz="1600" kern="1200" dirty="0"/>
            <a:t> </a:t>
          </a:r>
          <a:r>
            <a:rPr lang="en-US" sz="1600" kern="1200" dirty="0" err="1"/>
            <a:t>jurisprudencën</a:t>
          </a:r>
          <a:r>
            <a:rPr lang="en-US" sz="1600" kern="1200" dirty="0"/>
            <a:t> e </a:t>
          </a:r>
          <a:r>
            <a:rPr lang="en-US" sz="1600" kern="1200" dirty="0" err="1"/>
            <a:t>saj</a:t>
          </a:r>
          <a:r>
            <a:rPr lang="en-US" sz="1600" kern="1200" dirty="0"/>
            <a:t>, ka </a:t>
          </a:r>
          <a:r>
            <a:rPr lang="en-US" sz="1600" kern="1200" dirty="0" err="1"/>
            <a:t>përcaktuar</a:t>
          </a:r>
          <a:r>
            <a:rPr lang="en-US" sz="1600" kern="1200" dirty="0"/>
            <a:t> </a:t>
          </a:r>
          <a:r>
            <a:rPr lang="en-US" sz="1600" kern="1200" dirty="0" err="1"/>
            <a:t>disa</a:t>
          </a:r>
          <a:r>
            <a:rPr lang="en-US" sz="1600" kern="1200" dirty="0"/>
            <a:t> </a:t>
          </a:r>
          <a:r>
            <a:rPr lang="en-US" sz="1600" kern="1200" dirty="0" err="1"/>
            <a:t>standarde</a:t>
          </a:r>
          <a:r>
            <a:rPr lang="en-US" sz="1600" kern="1200" dirty="0"/>
            <a:t> </a:t>
          </a:r>
          <a:r>
            <a:rPr lang="en-US" sz="1600" kern="1200" dirty="0" err="1"/>
            <a:t>për</a:t>
          </a:r>
          <a:r>
            <a:rPr lang="en-US" sz="1600" kern="1200" dirty="0"/>
            <a:t> </a:t>
          </a:r>
          <a:r>
            <a:rPr lang="en-US" sz="1600" kern="1200" dirty="0" err="1"/>
            <a:t>paraburgimin</a:t>
          </a:r>
          <a:r>
            <a:rPr lang="en-US" sz="1600" kern="1200" dirty="0"/>
            <a:t>:</a:t>
          </a:r>
        </a:p>
      </dsp:txBody>
      <dsp:txXfrm>
        <a:off x="113064" y="224781"/>
        <a:ext cx="3826195" cy="3573162"/>
      </dsp:txXfrm>
    </dsp:sp>
    <dsp:sp modelId="{B840A5CB-7638-492E-997A-7D17238A3381}">
      <dsp:nvSpPr>
        <dsp:cNvPr id="0" name=""/>
        <dsp:cNvSpPr/>
      </dsp:nvSpPr>
      <dsp:spPr>
        <a:xfrm>
          <a:off x="4455278" y="1509345"/>
          <a:ext cx="858287" cy="1004034"/>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455278" y="1710152"/>
        <a:ext cx="600801" cy="602420"/>
      </dsp:txXfrm>
    </dsp:sp>
    <dsp:sp modelId="{47F83A69-59E4-488B-B0DA-AE812126F949}">
      <dsp:nvSpPr>
        <dsp:cNvPr id="0" name=""/>
        <dsp:cNvSpPr/>
      </dsp:nvSpPr>
      <dsp:spPr>
        <a:xfrm>
          <a:off x="5669836" y="113615"/>
          <a:ext cx="4048527" cy="3795494"/>
        </a:xfrm>
        <a:prstGeom prst="roundRect">
          <a:avLst>
            <a:gd name="adj" fmla="val 10000"/>
          </a:avLst>
        </a:prstGeom>
        <a:solidFill>
          <a:schemeClr val="accent2">
            <a:hueOff val="-2568191"/>
            <a:satOff val="29507"/>
            <a:lumOff val="90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Pasja e dyshimeve të arsyeshme përbën një conditio sine qua non, për ligjshmërinë e vazhdimit të ndalimit. Megjithatë, pas kalimit të një kohe të caktuar, ky dyshim nuk është më i mjaftueshëm dhe si rrjedhojë, ndalimi duhet të bazohet në shkaqe të tjera, të rëndësishme e të mjaftueshme. Ky standard është sqaruar më mirë në vendimin Smirnova kundër Rusisë, duke marrë në konsideratë katër arsye ose interesa publike të pranuara për masën e sigurimit të arrestit: rreziku i mosparaqitjes së të akuzuarit në gjykim, rreziku që i akuzuari të marrë masa që ndikojnë në dhënien e drejtësisë, rreziku që i akuzuari të kryejë krime të tjera dhe rreziku se nëse lihet i lirë, mund të shkaktojë prishje të rendit publik. </a:t>
          </a:r>
        </a:p>
      </dsp:txBody>
      <dsp:txXfrm>
        <a:off x="5781002" y="224781"/>
        <a:ext cx="3826195" cy="357316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DC4DC7-7B2F-4091-A088-9E4691DE8416}">
      <dsp:nvSpPr>
        <dsp:cNvPr id="0" name=""/>
        <dsp:cNvSpPr/>
      </dsp:nvSpPr>
      <dsp:spPr>
        <a:xfrm>
          <a:off x="0" y="216678"/>
          <a:ext cx="5641974" cy="1091733"/>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Ekzistojnë një numër i përjashtimeve në ndalimin e përgjithshëm, në lidhje me:</a:t>
          </a:r>
        </a:p>
      </dsp:txBody>
      <dsp:txXfrm>
        <a:off x="53294" y="269972"/>
        <a:ext cx="5535386" cy="985145"/>
      </dsp:txXfrm>
    </dsp:sp>
    <dsp:sp modelId="{4ABF7DD7-A738-4189-8277-C238C29783B0}">
      <dsp:nvSpPr>
        <dsp:cNvPr id="0" name=""/>
        <dsp:cNvSpPr/>
      </dsp:nvSpPr>
      <dsp:spPr>
        <a:xfrm>
          <a:off x="0" y="1348731"/>
          <a:ext cx="5641974" cy="1091733"/>
        </a:xfrm>
        <a:prstGeom prst="roundRect">
          <a:avLst/>
        </a:prstGeom>
        <a:solidFill>
          <a:schemeClr val="accent2">
            <a:hueOff val="-856064"/>
            <a:satOff val="9836"/>
            <a:lumOff val="300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a) veprimet e prokurorit që kanë për qëllim të provojnë fajësinë e individit;</a:t>
          </a:r>
        </a:p>
      </dsp:txBody>
      <dsp:txXfrm>
        <a:off x="53294" y="1402025"/>
        <a:ext cx="5535386" cy="985145"/>
      </dsp:txXfrm>
    </dsp:sp>
    <dsp:sp modelId="{0FB39480-3CC6-4A1E-BC73-8D4A85145F9A}">
      <dsp:nvSpPr>
        <dsp:cNvPr id="0" name=""/>
        <dsp:cNvSpPr/>
      </dsp:nvSpPr>
      <dsp:spPr>
        <a:xfrm>
          <a:off x="0" y="2480784"/>
          <a:ext cx="5641974" cy="1091733"/>
        </a:xfrm>
        <a:prstGeom prst="roundRect">
          <a:avLst/>
        </a:prstGeom>
        <a:solidFill>
          <a:schemeClr val="accent2">
            <a:hueOff val="-1712127"/>
            <a:satOff val="19671"/>
            <a:lumOff val="601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b) vendimet paraprake procedurale nga autoritetet gjyqësore apo autoritetet e tjera kompente të cilat bazohen në dyshim apo prova inkriminuese. Vendimi mbi masën e arrestit. </a:t>
          </a:r>
        </a:p>
      </dsp:txBody>
      <dsp:txXfrm>
        <a:off x="53294" y="2534078"/>
        <a:ext cx="5535386" cy="985145"/>
      </dsp:txXfrm>
    </dsp:sp>
    <dsp:sp modelId="{D9E62876-69FD-4128-A97E-4EB2D8C0AFBA}">
      <dsp:nvSpPr>
        <dsp:cNvPr id="0" name=""/>
        <dsp:cNvSpPr/>
      </dsp:nvSpPr>
      <dsp:spPr>
        <a:xfrm>
          <a:off x="0" y="3612838"/>
          <a:ext cx="5641974" cy="1091733"/>
        </a:xfrm>
        <a:prstGeom prst="roundRect">
          <a:avLst/>
        </a:prstGeom>
        <a:solidFill>
          <a:schemeClr val="accent2">
            <a:hueOff val="-2568191"/>
            <a:satOff val="29507"/>
            <a:lumOff val="90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Po kështu, nuk pengohen autoritetet që t’i ofrojnë publikut informacione lidhur më procedurat penale që janë duke u zhvilluar, kur kjo është absolutisht e nevojshme për arsye që ndërlidhen me hetimin apo interesin publik. Për shembull: publikimi i një videoje incizimi të të arratisurve që besohen se përbëjnë rrezik të pashmangshëm për publikun e përgjithshëm. </a:t>
          </a:r>
        </a:p>
      </dsp:txBody>
      <dsp:txXfrm>
        <a:off x="53294" y="3666132"/>
        <a:ext cx="5535386" cy="98514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E7111F-361E-4ABE-9D2A-3B9479E8051F}">
      <dsp:nvSpPr>
        <dsp:cNvPr id="0" name=""/>
        <dsp:cNvSpPr/>
      </dsp:nvSpPr>
      <dsp:spPr>
        <a:xfrm>
          <a:off x="9903" y="1690634"/>
          <a:ext cx="5919979" cy="2367991"/>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GJEDNJ: autoritetet duhet të jenë gjithsesi të matura dhe të kujdesshme dhe të zgjedhin fjalët kur japin informata publikut, në mënyrë që të respektohet prezumimi i pafajësisë. </a:t>
          </a:r>
        </a:p>
      </dsp:txBody>
      <dsp:txXfrm>
        <a:off x="1193899" y="1690634"/>
        <a:ext cx="3551988" cy="2367991"/>
      </dsp:txXfrm>
    </dsp:sp>
    <dsp:sp modelId="{ABFA824C-621E-4C33-92E1-D8330BA4C59B}">
      <dsp:nvSpPr>
        <dsp:cNvPr id="0" name=""/>
        <dsp:cNvSpPr/>
      </dsp:nvSpPr>
      <dsp:spPr>
        <a:xfrm>
          <a:off x="5337884" y="1690634"/>
          <a:ext cx="5919979" cy="2367991"/>
        </a:xfrm>
        <a:prstGeom prst="chevron">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009" tIns="22670" rIns="22670" bIns="22670" numCol="1" spcCol="1270" anchor="ctr" anchorCtr="0">
          <a:noAutofit/>
        </a:bodyPr>
        <a:lstStyle/>
        <a:p>
          <a:pPr marL="0" lvl="0" indent="0" algn="ctr" defTabSz="755650">
            <a:lnSpc>
              <a:spcPct val="90000"/>
            </a:lnSpc>
            <a:spcBef>
              <a:spcPct val="0"/>
            </a:spcBef>
            <a:spcAft>
              <a:spcPct val="35000"/>
            </a:spcAft>
            <a:buNone/>
          </a:pPr>
          <a:r>
            <a:rPr lang="en-US" sz="1700" kern="1200"/>
            <a:t>Informacionet e ofruara duhet të jenë objektive, të kufizuara në situatat në të cilat kjo do të mund të ishte e arsyeshme dhe proporcionale, duke marrë parasysh të gjitha interesat. Në çfarëdo rasti, mënyra dhe konteksti në të cilin informacionet përhapen nuk duhet të krijojë përshtypjen se personi është fajtor para se ai apo ajo të jenë konstatuar si fajtor sipas ligjit. </a:t>
          </a:r>
        </a:p>
      </dsp:txBody>
      <dsp:txXfrm>
        <a:off x="6521880" y="1690634"/>
        <a:ext cx="3551988" cy="236799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506EED-4A9D-4A3D-8B4F-1A33BFB09B70}">
      <dsp:nvSpPr>
        <dsp:cNvPr id="0" name=""/>
        <dsp:cNvSpPr/>
      </dsp:nvSpPr>
      <dsp:spPr>
        <a:xfrm>
          <a:off x="0" y="0"/>
          <a:ext cx="8262222" cy="1206817"/>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a) Barra e provës për përcaktimin e fajësisë së personave të dyshuar dhe akuzuar bie mbi prokurorinë, pa marrë parasysh detyrimin e gjyqtarit apo gjykatës për kërkimin e provave dhe të drejtën e mbrojtjes për paraqitjen e provave.</a:t>
          </a:r>
        </a:p>
      </dsp:txBody>
      <dsp:txXfrm>
        <a:off x="35346" y="35346"/>
        <a:ext cx="6959973" cy="1136125"/>
      </dsp:txXfrm>
    </dsp:sp>
    <dsp:sp modelId="{5996796D-D1A1-4AAC-92CD-2D8C2D7D3B07}">
      <dsp:nvSpPr>
        <dsp:cNvPr id="0" name=""/>
        <dsp:cNvSpPr/>
      </dsp:nvSpPr>
      <dsp:spPr>
        <a:xfrm>
          <a:off x="729019" y="1407953"/>
          <a:ext cx="8262222" cy="1206817"/>
        </a:xfrm>
        <a:prstGeom prst="roundRect">
          <a:avLst>
            <a:gd name="adj" fmla="val 10000"/>
          </a:avLst>
        </a:prstGeom>
        <a:solidFill>
          <a:schemeClr val="accent2">
            <a:hueOff val="-1284095"/>
            <a:satOff val="14753"/>
            <a:lumOff val="451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b) Çdo dyshim mbi fajësinë duhet të jetë në favor të personit të dyshuar apo akuzuar (in dubio pro reo).</a:t>
          </a:r>
        </a:p>
      </dsp:txBody>
      <dsp:txXfrm>
        <a:off x="764365" y="1443299"/>
        <a:ext cx="6678079" cy="1136125"/>
      </dsp:txXfrm>
    </dsp:sp>
    <dsp:sp modelId="{8FE01B50-F682-47B7-9B82-61953AE12346}">
      <dsp:nvSpPr>
        <dsp:cNvPr id="0" name=""/>
        <dsp:cNvSpPr/>
      </dsp:nvSpPr>
      <dsp:spPr>
        <a:xfrm>
          <a:off x="1458039" y="2815907"/>
          <a:ext cx="8262222" cy="1206817"/>
        </a:xfrm>
        <a:prstGeom prst="roundRect">
          <a:avLst>
            <a:gd name="adj" fmla="val 10000"/>
          </a:avLst>
        </a:prstGeom>
        <a:solidFill>
          <a:schemeClr val="accent2">
            <a:hueOff val="-2568191"/>
            <a:satOff val="29507"/>
            <a:lumOff val="90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GJEDNJ: parimi kërkon që prokuroria të informojë të akuzuarin për akuzën që do të bëhet kundër tij, në mënyrë që ai të përgatisë dhe të paraqesë mbrojtjen e tij në përputhje me rrethanat, dhe kërkon që prokuroria të paraqesë prova të mjaftueshme për ta dënuar atë </a:t>
          </a:r>
        </a:p>
      </dsp:txBody>
      <dsp:txXfrm>
        <a:off x="1493385" y="2851253"/>
        <a:ext cx="6678079" cy="1136125"/>
      </dsp:txXfrm>
    </dsp:sp>
    <dsp:sp modelId="{456C5F26-5810-4FA4-8732-8F8F2690D304}">
      <dsp:nvSpPr>
        <dsp:cNvPr id="0" name=""/>
        <dsp:cNvSpPr/>
      </dsp:nvSpPr>
      <dsp:spPr>
        <a:xfrm>
          <a:off x="7477791" y="915169"/>
          <a:ext cx="784431" cy="784431"/>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654288" y="915169"/>
        <a:ext cx="431437" cy="590284"/>
      </dsp:txXfrm>
    </dsp:sp>
    <dsp:sp modelId="{5509125A-17A3-4747-8AB1-8F812A454AA2}">
      <dsp:nvSpPr>
        <dsp:cNvPr id="0" name=""/>
        <dsp:cNvSpPr/>
      </dsp:nvSpPr>
      <dsp:spPr>
        <a:xfrm>
          <a:off x="8206810" y="2315078"/>
          <a:ext cx="784431" cy="784431"/>
        </a:xfrm>
        <a:prstGeom prst="downArrow">
          <a:avLst>
            <a:gd name="adj1" fmla="val 55000"/>
            <a:gd name="adj2" fmla="val 45000"/>
          </a:avLst>
        </a:prstGeom>
        <a:solidFill>
          <a:schemeClr val="accent2">
            <a:tint val="40000"/>
            <a:alpha val="90000"/>
            <a:hueOff val="-3317830"/>
            <a:satOff val="44252"/>
            <a:lumOff val="3824"/>
            <a:alphaOff val="0"/>
          </a:schemeClr>
        </a:solidFill>
        <a:ln w="15875" cap="flat" cmpd="sng" algn="ctr">
          <a:solidFill>
            <a:schemeClr val="accent2">
              <a:tint val="40000"/>
              <a:alpha val="90000"/>
              <a:hueOff val="-3317830"/>
              <a:satOff val="44252"/>
              <a:lumOff val="382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8383307" y="2315078"/>
        <a:ext cx="431437" cy="59028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C8FF4D-6E42-4971-8E35-63BA89D216BB}">
      <dsp:nvSpPr>
        <dsp:cNvPr id="0" name=""/>
        <dsp:cNvSpPr/>
      </dsp:nvSpPr>
      <dsp:spPr>
        <a:xfrm>
          <a:off x="0" y="0"/>
          <a:ext cx="8262222" cy="1810226"/>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Megjithatë, këto prezumime duhet të kufizohen brenda kufijve të arsyeshëm. Ato duhet të jenë të kundërshtueshme, që do të thotë se të akuzuarit duhet t’i jepet mundësia që t’i kundërshtojë dhe të paraqesë prova shfajësuese; duhet të zbatohen duke respektuar siç duhet të drejtat e mbrojtjes në çdo rast dhe duke marrë parasysh rëndësinë e asaj që është në rrezik. </a:t>
          </a:r>
        </a:p>
      </dsp:txBody>
      <dsp:txXfrm>
        <a:off x="53020" y="53020"/>
        <a:ext cx="6391212" cy="1704186"/>
      </dsp:txXfrm>
    </dsp:sp>
    <dsp:sp modelId="{20976488-DA5C-4F83-B061-9CDBEB7E989D}">
      <dsp:nvSpPr>
        <dsp:cNvPr id="0" name=""/>
        <dsp:cNvSpPr/>
      </dsp:nvSpPr>
      <dsp:spPr>
        <a:xfrm>
          <a:off x="1458039" y="2212498"/>
          <a:ext cx="8262222" cy="1810226"/>
        </a:xfrm>
        <a:prstGeom prst="roundRect">
          <a:avLst>
            <a:gd name="adj" fmla="val 10000"/>
          </a:avLst>
        </a:prstGeom>
        <a:solidFill>
          <a:schemeClr val="accent2">
            <a:hueOff val="-2568191"/>
            <a:satOff val="29507"/>
            <a:lumOff val="901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Kjo do të thotë se gjatë zbatimit të prezumimeve të ligjit dhe faktit, shtetet duhet të shqyrtojnë nëse mjetet e përdorura janë proporcionale në mënyrë të arsyeshme me qëllimin legjitim që synohet të arrihet. GJEDNJ ka lejuar zbatimin e prezumimeve ligjore të faktit ose të ligjit- Rasti Salabiaku kundër Francës.</a:t>
          </a:r>
        </a:p>
      </dsp:txBody>
      <dsp:txXfrm>
        <a:off x="1511059" y="2265518"/>
        <a:ext cx="5521496" cy="1704186"/>
      </dsp:txXfrm>
    </dsp:sp>
    <dsp:sp modelId="{D0401154-E80C-41AC-85B0-A74D84A6DE15}">
      <dsp:nvSpPr>
        <dsp:cNvPr id="0" name=""/>
        <dsp:cNvSpPr/>
      </dsp:nvSpPr>
      <dsp:spPr>
        <a:xfrm>
          <a:off x="7085575" y="1423038"/>
          <a:ext cx="1176647" cy="1176647"/>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350321" y="1423038"/>
        <a:ext cx="647155" cy="88542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EEC8EA-59D5-4EA7-A2CE-ADB67DA97F9C}">
      <dsp:nvSpPr>
        <dsp:cNvPr id="0" name=""/>
        <dsp:cNvSpPr/>
      </dsp:nvSpPr>
      <dsp:spPr>
        <a:xfrm>
          <a:off x="0" y="60740"/>
          <a:ext cx="6574112" cy="1325676"/>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Ka </a:t>
          </a:r>
          <a:r>
            <a:rPr lang="en-US" sz="1700" kern="1200" dirty="0" err="1"/>
            <a:t>disa</a:t>
          </a:r>
          <a:r>
            <a:rPr lang="en-US" sz="1700" kern="1200" dirty="0"/>
            <a:t> </a:t>
          </a:r>
          <a:r>
            <a:rPr lang="en-US" sz="1700" kern="1200" dirty="0" err="1"/>
            <a:t>raste</a:t>
          </a:r>
          <a:r>
            <a:rPr lang="en-US" sz="1700" kern="1200" dirty="0"/>
            <a:t> </a:t>
          </a:r>
          <a:r>
            <a:rPr lang="en-US" sz="1700" kern="1200" dirty="0" err="1"/>
            <a:t>specifike</a:t>
          </a:r>
          <a:r>
            <a:rPr lang="en-US" sz="1700" kern="1200" dirty="0"/>
            <a:t> </a:t>
          </a:r>
          <a:r>
            <a:rPr lang="en-US" sz="1700" kern="1200" dirty="0" err="1"/>
            <a:t>kur</a:t>
          </a:r>
          <a:r>
            <a:rPr lang="en-US" sz="1700" kern="1200" dirty="0"/>
            <a:t> </a:t>
          </a:r>
          <a:r>
            <a:rPr lang="en-US" sz="1700" kern="1200" dirty="0" err="1"/>
            <a:t>barra</a:t>
          </a:r>
          <a:r>
            <a:rPr lang="en-US" sz="1700" kern="1200" dirty="0"/>
            <a:t> e </a:t>
          </a:r>
          <a:r>
            <a:rPr lang="en-US" sz="1700" kern="1200" dirty="0" err="1"/>
            <a:t>provës</a:t>
          </a:r>
          <a:r>
            <a:rPr lang="en-US" sz="1700" kern="1200" dirty="0"/>
            <a:t> </a:t>
          </a:r>
          <a:r>
            <a:rPr lang="en-US" sz="1700" kern="1200" dirty="0" err="1"/>
            <a:t>mund</a:t>
          </a:r>
          <a:r>
            <a:rPr lang="en-US" sz="1700" kern="1200" dirty="0"/>
            <a:t> </a:t>
          </a:r>
          <a:r>
            <a:rPr lang="en-US" sz="1700" kern="1200" dirty="0" err="1"/>
            <a:t>të</a:t>
          </a:r>
          <a:r>
            <a:rPr lang="en-US" sz="1700" kern="1200" dirty="0"/>
            <a:t> </a:t>
          </a:r>
          <a:r>
            <a:rPr lang="en-US" sz="1700" kern="1200" dirty="0" err="1"/>
            <a:t>kalojë</a:t>
          </a:r>
          <a:r>
            <a:rPr lang="en-US" sz="1700" kern="1200" dirty="0"/>
            <a:t> </a:t>
          </a:r>
          <a:r>
            <a:rPr lang="en-US" sz="1700" kern="1200" dirty="0" err="1"/>
            <a:t>tek</a:t>
          </a:r>
          <a:r>
            <a:rPr lang="en-US" sz="1700" kern="1200" dirty="0"/>
            <a:t> </a:t>
          </a:r>
          <a:r>
            <a:rPr lang="en-US" sz="1700" kern="1200" dirty="0" err="1"/>
            <a:t>i</a:t>
          </a:r>
          <a:r>
            <a:rPr lang="en-US" sz="1700" kern="1200" dirty="0"/>
            <a:t> </a:t>
          </a:r>
          <a:r>
            <a:rPr lang="en-US" sz="1700" kern="1200" dirty="0" err="1"/>
            <a:t>akuzuari</a:t>
          </a:r>
          <a:r>
            <a:rPr lang="en-US" sz="1700" kern="1200" dirty="0"/>
            <a:t>.  </a:t>
          </a:r>
        </a:p>
      </dsp:txBody>
      <dsp:txXfrm>
        <a:off x="64714" y="125454"/>
        <a:ext cx="6444684" cy="1196248"/>
      </dsp:txXfrm>
    </dsp:sp>
    <dsp:sp modelId="{C8BD5EC4-B357-4C60-839A-4204A68D43F4}">
      <dsp:nvSpPr>
        <dsp:cNvPr id="0" name=""/>
        <dsp:cNvSpPr/>
      </dsp:nvSpPr>
      <dsp:spPr>
        <a:xfrm>
          <a:off x="0" y="1435376"/>
          <a:ext cx="6574112" cy="1325676"/>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Në rastet e alibisë, barra e provës bie mbi të akuzuarin përmes kundërshtimit të evidencës së prokurorisë, për të treguar se alibia e tij qëndron mbi evidencat e paraqitura nga organi i akuzës. </a:t>
          </a:r>
        </a:p>
      </dsp:txBody>
      <dsp:txXfrm>
        <a:off x="64714" y="1500090"/>
        <a:ext cx="6444684" cy="1196248"/>
      </dsp:txXfrm>
    </dsp:sp>
    <dsp:sp modelId="{277FC40A-DC8C-4E98-96D8-0A0E70DC1403}">
      <dsp:nvSpPr>
        <dsp:cNvPr id="0" name=""/>
        <dsp:cNvSpPr/>
      </dsp:nvSpPr>
      <dsp:spPr>
        <a:xfrm>
          <a:off x="0" y="2810012"/>
          <a:ext cx="6574112" cy="1325676"/>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E njëjta gjë mund të thuhet edhe në rastet e kryerjes së veprës penale për vetëmbrojtje. </a:t>
          </a:r>
        </a:p>
      </dsp:txBody>
      <dsp:txXfrm>
        <a:off x="64714" y="2874726"/>
        <a:ext cx="6444684" cy="1196248"/>
      </dsp:txXfrm>
    </dsp:sp>
    <dsp:sp modelId="{FBB273C8-9868-4E3A-8B91-724586090E3E}">
      <dsp:nvSpPr>
        <dsp:cNvPr id="0" name=""/>
        <dsp:cNvSpPr/>
      </dsp:nvSpPr>
      <dsp:spPr>
        <a:xfrm>
          <a:off x="0" y="4184649"/>
          <a:ext cx="6574112" cy="1325676"/>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Në rastet kur i akuzuari pretendon se ka kryer veprën penale në kushtet e papërgjegjshmërisë për shkak të gjendjes mendore, barra e provës bie mbi të akuzuarin/mbrojtësin e tij për të provuar këtë papërgjegjshmëri. Kjo duhet argumentuar me prova bindëse. Pikëpamjet për barrën e provës në rastet e papërgjegjshmërisë mendore janë të ndryshme. </a:t>
          </a:r>
        </a:p>
      </dsp:txBody>
      <dsp:txXfrm>
        <a:off x="64714" y="4249363"/>
        <a:ext cx="6444684" cy="119624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734404-F6DD-4DBC-A83C-969B54CCDA7D}">
      <dsp:nvSpPr>
        <dsp:cNvPr id="0" name=""/>
        <dsp:cNvSpPr/>
      </dsp:nvSpPr>
      <dsp:spPr>
        <a:xfrm>
          <a:off x="0" y="0"/>
          <a:ext cx="8710250" cy="109374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Gjatë marrjes në pyetje, individët nuk duhet të detyrohen të ofrojnë informata, dëshmi apo dokumente e prova të tjera inkriminuese. </a:t>
          </a:r>
        </a:p>
      </dsp:txBody>
      <dsp:txXfrm>
        <a:off x="32035" y="32035"/>
        <a:ext cx="7402050" cy="1029670"/>
      </dsp:txXfrm>
    </dsp:sp>
    <dsp:sp modelId="{282755FD-E691-4A8E-A0AC-96A0868538BD}">
      <dsp:nvSpPr>
        <dsp:cNvPr id="0" name=""/>
        <dsp:cNvSpPr/>
      </dsp:nvSpPr>
      <dsp:spPr>
        <a:xfrm>
          <a:off x="650440" y="1245648"/>
          <a:ext cx="8710250" cy="109374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GJEDNJ: e drejta për të heshtur dhe për të mos inkriminuar veten janë elemente thelbësore të së drejtës për një gjykim të drejtë. </a:t>
          </a:r>
        </a:p>
      </dsp:txBody>
      <dsp:txXfrm>
        <a:off x="682475" y="1277683"/>
        <a:ext cx="7284808" cy="1029670"/>
      </dsp:txXfrm>
    </dsp:sp>
    <dsp:sp modelId="{BE9BCEA7-DFE8-401C-824A-E744C6C10CB7}">
      <dsp:nvSpPr>
        <dsp:cNvPr id="0" name=""/>
        <dsp:cNvSpPr/>
      </dsp:nvSpPr>
      <dsp:spPr>
        <a:xfrm>
          <a:off x="1300881" y="2491297"/>
          <a:ext cx="8710250" cy="109374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Rëndësia e informimit të një të dyshuari për të drejtën e heshtjes është e tillë që, edhe kur një person me dashje pajtohet të japë deklarata në polici pasi të jetë informuar se fjalët e tij mund të përdoren si dëshmi kundër tij, kjo nuk mund të konsiderohet si një zgjedhje e bazuar plotësisht në informata nëse ai nuk është njoftuar shprehimisht për të drejtën e tij që të heshtë.</a:t>
          </a:r>
        </a:p>
      </dsp:txBody>
      <dsp:txXfrm>
        <a:off x="1332916" y="2523332"/>
        <a:ext cx="7284808" cy="1029670"/>
      </dsp:txXfrm>
    </dsp:sp>
    <dsp:sp modelId="{E5F14214-AFD7-46E6-A201-898C4AEEA701}">
      <dsp:nvSpPr>
        <dsp:cNvPr id="0" name=""/>
        <dsp:cNvSpPr/>
      </dsp:nvSpPr>
      <dsp:spPr>
        <a:xfrm>
          <a:off x="1951322" y="3736946"/>
          <a:ext cx="8710250" cy="109374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1" kern="1200"/>
            <a:t>GjEDNJ: e drejta për të heshtur dhe për të mos inkriminuar veten, janë elemente thelbësore të së drejtës për t’u konsideruar i pafajshëm derisa të vërtetohet fajësia.</a:t>
          </a:r>
          <a:endParaRPr lang="en-US" sz="1500" kern="1200"/>
        </a:p>
      </dsp:txBody>
      <dsp:txXfrm>
        <a:off x="1983357" y="3768981"/>
        <a:ext cx="7284808" cy="1029670"/>
      </dsp:txXfrm>
    </dsp:sp>
    <dsp:sp modelId="{98D9BBF8-EBEA-4F7F-8655-FAC8BF4BCA5C}">
      <dsp:nvSpPr>
        <dsp:cNvPr id="0" name=""/>
        <dsp:cNvSpPr/>
      </dsp:nvSpPr>
      <dsp:spPr>
        <a:xfrm>
          <a:off x="2601762" y="4982594"/>
          <a:ext cx="8710250" cy="1093740"/>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GJEDNJ: arsyetimi i këtyre të drejtave "qëndron, ndër të tjera, në mbrojtjen e të akuzuarit nga detyrimet e padrejta të vendosura nga autoritetet, duke kontribuar kështu në shmangien e gabimeve gjyqësore dhe në përmbushjen e qëllimeve të nenit 6."</a:t>
          </a:r>
        </a:p>
      </dsp:txBody>
      <dsp:txXfrm>
        <a:off x="2633797" y="5014629"/>
        <a:ext cx="7284808" cy="1029670"/>
      </dsp:txXfrm>
    </dsp:sp>
    <dsp:sp modelId="{2FF351E6-BAE0-4C59-8CED-E5ED2C205DA6}">
      <dsp:nvSpPr>
        <dsp:cNvPr id="0" name=""/>
        <dsp:cNvSpPr/>
      </dsp:nvSpPr>
      <dsp:spPr>
        <a:xfrm>
          <a:off x="7999318" y="799038"/>
          <a:ext cx="710931" cy="710931"/>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159277" y="799038"/>
        <a:ext cx="391013" cy="534976"/>
      </dsp:txXfrm>
    </dsp:sp>
    <dsp:sp modelId="{2A1868AE-B93C-4DD2-AAAD-1AC6ED807DB8}">
      <dsp:nvSpPr>
        <dsp:cNvPr id="0" name=""/>
        <dsp:cNvSpPr/>
      </dsp:nvSpPr>
      <dsp:spPr>
        <a:xfrm>
          <a:off x="8649759" y="2044686"/>
          <a:ext cx="710931" cy="710931"/>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809718" y="2044686"/>
        <a:ext cx="391013" cy="534976"/>
      </dsp:txXfrm>
    </dsp:sp>
    <dsp:sp modelId="{4CE65E04-050E-45D3-A0F3-49DA9A56C3B2}">
      <dsp:nvSpPr>
        <dsp:cNvPr id="0" name=""/>
        <dsp:cNvSpPr/>
      </dsp:nvSpPr>
      <dsp:spPr>
        <a:xfrm>
          <a:off x="9300200" y="3272106"/>
          <a:ext cx="710931" cy="710931"/>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9460159" y="3272106"/>
        <a:ext cx="391013" cy="534976"/>
      </dsp:txXfrm>
    </dsp:sp>
    <dsp:sp modelId="{0AE46AF5-88B0-4D67-AF2D-A824CC134176}">
      <dsp:nvSpPr>
        <dsp:cNvPr id="0" name=""/>
        <dsp:cNvSpPr/>
      </dsp:nvSpPr>
      <dsp:spPr>
        <a:xfrm>
          <a:off x="9950641" y="4529907"/>
          <a:ext cx="710931" cy="710931"/>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10110600" y="4529907"/>
        <a:ext cx="391013" cy="53497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755F5B-1E2B-4433-990E-47EF8383F353}">
      <dsp:nvSpPr>
        <dsp:cNvPr id="0" name=""/>
        <dsp:cNvSpPr/>
      </dsp:nvSpPr>
      <dsp:spPr>
        <a:xfrm>
          <a:off x="3068" y="486380"/>
          <a:ext cx="1655434" cy="434024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US" sz="1100" kern="1200"/>
            <a:t>Ushtrimi i të drejtës për të mos u vetinkriminuar nuk cenon veprimet e autoriteteve kompetente që synojnë mbledhjen e dëshmive të siguruara në mënyrë të ligjshme përmes përdorimit të kompetencave ligjore të detyrimit dhe të cilat ekzistonin pa marrë parasysh vullnetin e të dyshuarve apo të të akuzuarve. Kjo përfshin materialet e marra në bazë të një urdhërarresti, materialet për të cilat ekziston një detyrim ligjor i ruajtjes dhe ofrimit sipas kërkesës së mostrave të frymëmarrjes, gjakut ose urinës dhe indeve trupore me qëllim të testimit të ADN-së (Jalloh kundër Gjermanisë). </a:t>
          </a:r>
        </a:p>
      </dsp:txBody>
      <dsp:txXfrm>
        <a:off x="3068" y="486380"/>
        <a:ext cx="1655434" cy="4340242"/>
      </dsp:txXfrm>
    </dsp:sp>
    <dsp:sp modelId="{E2D5C007-AF19-42F8-A1A8-4F3E1DF35528}">
      <dsp:nvSpPr>
        <dsp:cNvPr id="0" name=""/>
        <dsp:cNvSpPr/>
      </dsp:nvSpPr>
      <dsp:spPr>
        <a:xfrm>
          <a:off x="1681996" y="2535002"/>
          <a:ext cx="248315" cy="243000"/>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530AE3-CF25-49BE-97ED-5A24A869F475}">
      <dsp:nvSpPr>
        <dsp:cNvPr id="0" name=""/>
        <dsp:cNvSpPr/>
      </dsp:nvSpPr>
      <dsp:spPr>
        <a:xfrm>
          <a:off x="1953804" y="486380"/>
          <a:ext cx="1655434" cy="434024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US" sz="1100" kern="1200"/>
            <a:t>Për të përcaktuar nëse është shkelur e drejta e aplikantit për të mos u vetinkriminuar, GJEDNJ mban parasysh këto faktorë:</a:t>
          </a:r>
        </a:p>
      </dsp:txBody>
      <dsp:txXfrm>
        <a:off x="1953804" y="486380"/>
        <a:ext cx="1655434" cy="4340242"/>
      </dsp:txXfrm>
    </dsp:sp>
    <dsp:sp modelId="{C3A609F8-0184-4115-81D1-46220F798E11}">
      <dsp:nvSpPr>
        <dsp:cNvPr id="0" name=""/>
        <dsp:cNvSpPr/>
      </dsp:nvSpPr>
      <dsp:spPr>
        <a:xfrm>
          <a:off x="3632732" y="2535002"/>
          <a:ext cx="248315" cy="243000"/>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6DDF3C-4523-4A26-A239-D153DF63C56D}">
      <dsp:nvSpPr>
        <dsp:cNvPr id="0" name=""/>
        <dsp:cNvSpPr/>
      </dsp:nvSpPr>
      <dsp:spPr>
        <a:xfrm>
          <a:off x="3904540" y="486380"/>
          <a:ext cx="1655434" cy="434024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US" sz="1100" kern="1200"/>
            <a:t>1. natyrën dhe shkallën e detyrimit të përdorur për të marrë dëshmi;</a:t>
          </a:r>
        </a:p>
      </dsp:txBody>
      <dsp:txXfrm>
        <a:off x="3904540" y="486380"/>
        <a:ext cx="1655434" cy="4340242"/>
      </dsp:txXfrm>
    </dsp:sp>
    <dsp:sp modelId="{B6FD4DE6-35AE-47D5-A8FC-06626729D934}">
      <dsp:nvSpPr>
        <dsp:cNvPr id="0" name=""/>
        <dsp:cNvSpPr/>
      </dsp:nvSpPr>
      <dsp:spPr>
        <a:xfrm>
          <a:off x="5583467" y="2535002"/>
          <a:ext cx="248315" cy="243000"/>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539585-7E57-4EB4-9FDC-68604A31C52D}">
      <dsp:nvSpPr>
        <dsp:cNvPr id="0" name=""/>
        <dsp:cNvSpPr/>
      </dsp:nvSpPr>
      <dsp:spPr>
        <a:xfrm>
          <a:off x="5855276" y="486380"/>
          <a:ext cx="1655434" cy="434024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US" sz="1100" kern="1200"/>
            <a:t>2. peshën e interesit publik në hetimin dhe dënimin e veprës penale në fjalë;</a:t>
          </a:r>
        </a:p>
      </dsp:txBody>
      <dsp:txXfrm>
        <a:off x="5855276" y="486380"/>
        <a:ext cx="1655434" cy="4340242"/>
      </dsp:txXfrm>
    </dsp:sp>
    <dsp:sp modelId="{22CDA700-ED2B-4929-9838-785FB2E13A4B}">
      <dsp:nvSpPr>
        <dsp:cNvPr id="0" name=""/>
        <dsp:cNvSpPr/>
      </dsp:nvSpPr>
      <dsp:spPr>
        <a:xfrm>
          <a:off x="7534203" y="2535002"/>
          <a:ext cx="248315" cy="243000"/>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C4D3C6C-AC94-4AEB-AB57-BA967931B941}">
      <dsp:nvSpPr>
        <dsp:cNvPr id="0" name=""/>
        <dsp:cNvSpPr/>
      </dsp:nvSpPr>
      <dsp:spPr>
        <a:xfrm>
          <a:off x="7806012" y="486380"/>
          <a:ext cx="1655434" cy="434024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US" sz="1100" kern="1200"/>
            <a:t>3. ekzistencën e ndonjë mase mbrojtëse përkatëse në procedurë; dhe</a:t>
          </a:r>
        </a:p>
      </dsp:txBody>
      <dsp:txXfrm>
        <a:off x="7806012" y="486380"/>
        <a:ext cx="1655434" cy="4340242"/>
      </dsp:txXfrm>
    </dsp:sp>
    <dsp:sp modelId="{2D682482-E8A0-4EAF-BC52-3485AB077CB8}">
      <dsp:nvSpPr>
        <dsp:cNvPr id="0" name=""/>
        <dsp:cNvSpPr/>
      </dsp:nvSpPr>
      <dsp:spPr>
        <a:xfrm>
          <a:off x="9484939" y="2535002"/>
          <a:ext cx="248315" cy="243000"/>
        </a:xfrm>
        <a:prstGeom prst="rightArrow">
          <a:avLst>
            <a:gd name="adj1" fmla="val 50000"/>
            <a:gd name="adj2" fmla="val 5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826EBC-421A-45C4-B6DD-C94E8F2C650C}">
      <dsp:nvSpPr>
        <dsp:cNvPr id="0" name=""/>
        <dsp:cNvSpPr/>
      </dsp:nvSpPr>
      <dsp:spPr>
        <a:xfrm>
          <a:off x="9756747" y="486380"/>
          <a:ext cx="1655434" cy="434024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488950">
            <a:lnSpc>
              <a:spcPct val="90000"/>
            </a:lnSpc>
            <a:spcBef>
              <a:spcPct val="0"/>
            </a:spcBef>
            <a:spcAft>
              <a:spcPct val="35000"/>
            </a:spcAft>
            <a:buNone/>
          </a:pPr>
          <a:r>
            <a:rPr lang="en-US" sz="1100" kern="1200"/>
            <a:t>4. mënyrën e përdorimit të çfarëdo materiali të marrë në mënyrë të tillë.</a:t>
          </a:r>
        </a:p>
      </dsp:txBody>
      <dsp:txXfrm>
        <a:off x="9756747" y="486380"/>
        <a:ext cx="1655434" cy="434024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76B369-A677-4A8B-9A02-89EBE4629612}">
      <dsp:nvSpPr>
        <dsp:cNvPr id="0" name=""/>
        <dsp:cNvSpPr/>
      </dsp:nvSpPr>
      <dsp:spPr>
        <a:xfrm>
          <a:off x="0" y="999088"/>
          <a:ext cx="2733823" cy="173597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FFAE119-4F19-4B44-8CB7-565C1A37438E}">
      <dsp:nvSpPr>
        <dsp:cNvPr id="0" name=""/>
        <dsp:cNvSpPr/>
      </dsp:nvSpPr>
      <dsp:spPr>
        <a:xfrm>
          <a:off x="303758" y="1287658"/>
          <a:ext cx="2733823" cy="173597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GJK mori në shqyrtim një tjetër ankim kushtetues, i cili bazohej në pretendimin se kërkuesit i ishte mohuar e drejta për të kërkuar ekspertimin mbi vërtetësinë e një dokumenti që pretendohej të ishte i falsifikuar. GJK arriti në përfundimin se gjykatat i kishin mohuar kërkuesit të drejtën për një proces të rregullt ligjor, pasi hetimi i dokumentit të falsifikuar ishte e vetmja mënyrë që do të garantonte barazinë e armëve midis palëve dhe do ta çonte gjykatën në konkluzione të drejta për çështjen, aq më tepër po të kihet parasysh se vërtetimi në fjalë ishte prova e vetme dhe vendimtare mbi të cilën janë bazuar gjykatat në dhënien e vendimeve.</a:t>
          </a:r>
        </a:p>
      </dsp:txBody>
      <dsp:txXfrm>
        <a:off x="354603" y="1338503"/>
        <a:ext cx="2632133" cy="1634288"/>
      </dsp:txXfrm>
    </dsp:sp>
    <dsp:sp modelId="{8F30500C-7F4E-4B62-8347-50DB46E5138C}">
      <dsp:nvSpPr>
        <dsp:cNvPr id="0" name=""/>
        <dsp:cNvSpPr/>
      </dsp:nvSpPr>
      <dsp:spPr>
        <a:xfrm>
          <a:off x="3341340" y="999088"/>
          <a:ext cx="2733823" cy="173597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766841-DB7F-4D8E-B7B2-D2D5B5B04074}">
      <dsp:nvSpPr>
        <dsp:cNvPr id="0" name=""/>
        <dsp:cNvSpPr/>
      </dsp:nvSpPr>
      <dsp:spPr>
        <a:xfrm>
          <a:off x="3645098" y="1287658"/>
          <a:ext cx="2733823" cy="173597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err="1"/>
            <a:t>Megjithëse</a:t>
          </a:r>
          <a:r>
            <a:rPr lang="en-US" sz="900" kern="1200" dirty="0"/>
            <a:t> GJK </a:t>
          </a:r>
          <a:r>
            <a:rPr lang="en-US" sz="900" kern="1200" dirty="0" err="1"/>
            <a:t>shqiptare</a:t>
          </a:r>
          <a:r>
            <a:rPr lang="en-US" sz="900" kern="1200" dirty="0"/>
            <a:t> </a:t>
          </a:r>
          <a:r>
            <a:rPr lang="en-US" sz="900" kern="1200" dirty="0" err="1"/>
            <a:t>lidhur</a:t>
          </a:r>
          <a:r>
            <a:rPr lang="en-US" sz="900" kern="1200" dirty="0"/>
            <a:t> me </a:t>
          </a:r>
          <a:r>
            <a:rPr lang="en-US" sz="900" kern="1200" dirty="0" err="1"/>
            <a:t>çështjen</a:t>
          </a:r>
          <a:r>
            <a:rPr lang="en-US" sz="900" kern="1200" dirty="0"/>
            <a:t> e </a:t>
          </a:r>
          <a:r>
            <a:rPr lang="en-US" sz="900" kern="1200" dirty="0" err="1"/>
            <a:t>administrimit</a:t>
          </a:r>
          <a:r>
            <a:rPr lang="en-US" sz="900" kern="1200" dirty="0"/>
            <a:t> </a:t>
          </a:r>
          <a:r>
            <a:rPr lang="en-US" sz="900" kern="1200" dirty="0" err="1"/>
            <a:t>dhe</a:t>
          </a:r>
          <a:r>
            <a:rPr lang="en-US" sz="900" kern="1200" dirty="0"/>
            <a:t> </a:t>
          </a:r>
          <a:r>
            <a:rPr lang="en-US" sz="900" kern="1200" dirty="0" err="1"/>
            <a:t>vlerësimit</a:t>
          </a:r>
          <a:r>
            <a:rPr lang="en-US" sz="900" kern="1200" dirty="0"/>
            <a:t> </a:t>
          </a:r>
          <a:r>
            <a:rPr lang="en-US" sz="900" kern="1200" dirty="0" err="1"/>
            <a:t>të</a:t>
          </a:r>
          <a:r>
            <a:rPr lang="en-US" sz="900" kern="1200" dirty="0"/>
            <a:t> </a:t>
          </a:r>
          <a:r>
            <a:rPr lang="en-US" sz="900" kern="1200" dirty="0" err="1"/>
            <a:t>provave</a:t>
          </a:r>
          <a:r>
            <a:rPr lang="en-US" sz="900" kern="1200" dirty="0"/>
            <a:t> ka </a:t>
          </a:r>
          <a:r>
            <a:rPr lang="en-US" sz="900" kern="1200" dirty="0" err="1"/>
            <a:t>mbajtur</a:t>
          </a:r>
          <a:r>
            <a:rPr lang="en-US" sz="900" kern="1200" dirty="0"/>
            <a:t> </a:t>
          </a:r>
          <a:r>
            <a:rPr lang="en-US" sz="900" kern="1200" dirty="0" err="1"/>
            <a:t>qëndrime</a:t>
          </a:r>
          <a:r>
            <a:rPr lang="en-US" sz="900" kern="1200" dirty="0"/>
            <a:t> </a:t>
          </a:r>
          <a:r>
            <a:rPr lang="en-US" sz="900" kern="1200" dirty="0" err="1"/>
            <a:t>të</a:t>
          </a:r>
          <a:r>
            <a:rPr lang="en-US" sz="900" kern="1200" dirty="0"/>
            <a:t> </a:t>
          </a:r>
          <a:r>
            <a:rPr lang="en-US" sz="900" kern="1200" dirty="0" err="1"/>
            <a:t>ndryshme</a:t>
          </a:r>
          <a:r>
            <a:rPr lang="en-US" sz="900" kern="1200" dirty="0"/>
            <a:t>, </a:t>
          </a:r>
          <a:r>
            <a:rPr lang="en-US" sz="900" kern="1200" dirty="0" err="1"/>
            <a:t>ajo</a:t>
          </a:r>
          <a:r>
            <a:rPr lang="en-US" sz="900" kern="1200" dirty="0"/>
            <a:t> e </a:t>
          </a:r>
          <a:r>
            <a:rPr lang="en-US" sz="900" kern="1200" dirty="0" err="1"/>
            <a:t>cilësoi</a:t>
          </a:r>
          <a:r>
            <a:rPr lang="en-US" sz="900" kern="1200" dirty="0"/>
            <a:t> </a:t>
          </a:r>
          <a:r>
            <a:rPr lang="en-US" sz="900" kern="1200" dirty="0" err="1"/>
            <a:t>në</a:t>
          </a:r>
          <a:r>
            <a:rPr lang="en-US" sz="900" kern="1200" dirty="0"/>
            <a:t> </a:t>
          </a:r>
          <a:r>
            <a:rPr lang="en-US" sz="900" kern="1200" dirty="0" err="1"/>
            <a:t>këtë</a:t>
          </a:r>
          <a:r>
            <a:rPr lang="en-US" sz="900" kern="1200" dirty="0"/>
            <a:t> </a:t>
          </a:r>
          <a:r>
            <a:rPr lang="en-US" sz="900" kern="1200" dirty="0" err="1"/>
            <a:t>rast</a:t>
          </a:r>
          <a:r>
            <a:rPr lang="en-US" sz="900" kern="1200" dirty="0"/>
            <a:t> </a:t>
          </a:r>
          <a:r>
            <a:rPr lang="en-US" sz="900" kern="1200" dirty="0" err="1"/>
            <a:t>mospranimin</a:t>
          </a:r>
          <a:r>
            <a:rPr lang="en-US" sz="900" kern="1200" dirty="0"/>
            <a:t> e </a:t>
          </a:r>
          <a:r>
            <a:rPr lang="en-US" sz="900" kern="1200" dirty="0" err="1"/>
            <a:t>kërkesës</a:t>
          </a:r>
          <a:r>
            <a:rPr lang="en-US" sz="900" kern="1200" dirty="0"/>
            <a:t> </a:t>
          </a:r>
          <a:r>
            <a:rPr lang="en-US" sz="900" kern="1200" dirty="0" err="1"/>
            <a:t>që</a:t>
          </a:r>
          <a:r>
            <a:rPr lang="en-US" sz="900" kern="1200" dirty="0"/>
            <a:t> </a:t>
          </a:r>
          <a:r>
            <a:rPr lang="en-US" sz="900" kern="1200" dirty="0" err="1"/>
            <a:t>pretendon</a:t>
          </a:r>
          <a:r>
            <a:rPr lang="en-US" sz="900" kern="1200" dirty="0"/>
            <a:t> </a:t>
          </a:r>
          <a:r>
            <a:rPr lang="en-US" sz="900" kern="1200" dirty="0" err="1"/>
            <a:t>falsifikimin</a:t>
          </a:r>
          <a:r>
            <a:rPr lang="en-US" sz="900" kern="1200" dirty="0"/>
            <a:t> e </a:t>
          </a:r>
          <a:r>
            <a:rPr lang="en-US" sz="900" kern="1200" dirty="0" err="1"/>
            <a:t>një</a:t>
          </a:r>
          <a:r>
            <a:rPr lang="en-US" sz="900" kern="1200" dirty="0"/>
            <a:t> </a:t>
          </a:r>
          <a:r>
            <a:rPr lang="en-US" sz="900" kern="1200" dirty="0" err="1"/>
            <a:t>akti</a:t>
          </a:r>
          <a:r>
            <a:rPr lang="en-US" sz="900" kern="1200" dirty="0"/>
            <a:t> </a:t>
          </a:r>
          <a:r>
            <a:rPr lang="en-US" sz="900" kern="1200" dirty="0" err="1"/>
            <a:t>ose</a:t>
          </a:r>
          <a:r>
            <a:rPr lang="en-US" sz="900" kern="1200" dirty="0"/>
            <a:t> </a:t>
          </a:r>
          <a:r>
            <a:rPr lang="en-US" sz="900" kern="1200" dirty="0" err="1"/>
            <a:t>dokumenti</a:t>
          </a:r>
          <a:r>
            <a:rPr lang="en-US" sz="900" kern="1200" dirty="0"/>
            <a:t> </a:t>
          </a:r>
          <a:r>
            <a:rPr lang="en-US" sz="900" kern="1200" dirty="0" err="1"/>
            <a:t>si</a:t>
          </a:r>
          <a:r>
            <a:rPr lang="en-US" sz="900" kern="1200" dirty="0"/>
            <a:t> </a:t>
          </a:r>
          <a:r>
            <a:rPr lang="en-US" sz="900" kern="1200" dirty="0" err="1"/>
            <a:t>shkak</a:t>
          </a:r>
          <a:r>
            <a:rPr lang="en-US" sz="900" kern="1200" dirty="0"/>
            <a:t> </a:t>
          </a:r>
          <a:r>
            <a:rPr lang="en-US" sz="900" kern="1200" dirty="0" err="1"/>
            <a:t>që</a:t>
          </a:r>
          <a:r>
            <a:rPr lang="en-US" sz="900" kern="1200" dirty="0"/>
            <a:t> </a:t>
          </a:r>
          <a:r>
            <a:rPr lang="en-US" sz="900" kern="1200" dirty="0" err="1"/>
            <a:t>sjell</a:t>
          </a:r>
          <a:r>
            <a:rPr lang="en-US" sz="900" kern="1200" dirty="0"/>
            <a:t> </a:t>
          </a:r>
          <a:r>
            <a:rPr lang="en-US" sz="900" kern="1200" dirty="0" err="1"/>
            <a:t>një</a:t>
          </a:r>
          <a:r>
            <a:rPr lang="en-US" sz="900" kern="1200" dirty="0"/>
            <a:t> </a:t>
          </a:r>
          <a:r>
            <a:rPr lang="en-US" sz="900" kern="1200" dirty="0" err="1"/>
            <a:t>proces</a:t>
          </a:r>
          <a:r>
            <a:rPr lang="en-US" sz="900" kern="1200" dirty="0"/>
            <a:t> </a:t>
          </a:r>
          <a:r>
            <a:rPr lang="en-US" sz="900" kern="1200" dirty="0" err="1"/>
            <a:t>të</a:t>
          </a:r>
          <a:r>
            <a:rPr lang="en-US" sz="900" kern="1200" dirty="0"/>
            <a:t> </a:t>
          </a:r>
          <a:r>
            <a:rPr lang="en-US" sz="900" kern="1200" dirty="0" err="1"/>
            <a:t>parregullt</a:t>
          </a:r>
          <a:r>
            <a:rPr lang="en-US" sz="900" kern="1200" dirty="0"/>
            <a:t> </a:t>
          </a:r>
          <a:r>
            <a:rPr lang="en-US" sz="900" kern="1200" dirty="0" err="1"/>
            <a:t>ligjor</a:t>
          </a:r>
          <a:r>
            <a:rPr lang="en-US" sz="900" kern="1200" dirty="0"/>
            <a:t>. </a:t>
          </a:r>
          <a:r>
            <a:rPr lang="en-US" sz="900" kern="1200" dirty="0" err="1"/>
            <a:t>Pra</a:t>
          </a:r>
          <a:r>
            <a:rPr lang="en-US" sz="900" kern="1200" dirty="0"/>
            <a:t>, GJK </a:t>
          </a:r>
          <a:r>
            <a:rPr lang="en-US" sz="900" kern="1200" dirty="0" err="1"/>
            <a:t>ia</a:t>
          </a:r>
          <a:r>
            <a:rPr lang="en-US" sz="900" kern="1200" dirty="0"/>
            <a:t> </a:t>
          </a:r>
          <a:r>
            <a:rPr lang="en-US" sz="900" kern="1200" dirty="0" err="1"/>
            <a:t>lejoi</a:t>
          </a:r>
          <a:r>
            <a:rPr lang="en-US" sz="900" kern="1200" dirty="0"/>
            <a:t> </a:t>
          </a:r>
          <a:r>
            <a:rPr lang="en-US" sz="900" kern="1200" dirty="0" err="1"/>
            <a:t>vetes</a:t>
          </a:r>
          <a:r>
            <a:rPr lang="en-US" sz="900" kern="1200" dirty="0"/>
            <a:t> </a:t>
          </a:r>
          <a:r>
            <a:rPr lang="en-US" sz="900" kern="1200" dirty="0" err="1"/>
            <a:t>vlerësimin</a:t>
          </a:r>
          <a:r>
            <a:rPr lang="en-US" sz="900" kern="1200" dirty="0"/>
            <a:t> se </a:t>
          </a:r>
          <a:r>
            <a:rPr lang="en-US" sz="900" kern="1200" dirty="0" err="1"/>
            <a:t>cila</a:t>
          </a:r>
          <a:r>
            <a:rPr lang="en-US" sz="900" kern="1200" dirty="0"/>
            <a:t> </a:t>
          </a:r>
          <a:r>
            <a:rPr lang="en-US" sz="900" kern="1200" dirty="0" err="1"/>
            <a:t>provë</a:t>
          </a:r>
          <a:r>
            <a:rPr lang="en-US" sz="900" kern="1200" dirty="0"/>
            <a:t> </a:t>
          </a:r>
          <a:r>
            <a:rPr lang="en-US" sz="900" kern="1200" dirty="0" err="1"/>
            <a:t>ishte</a:t>
          </a:r>
          <a:r>
            <a:rPr lang="en-US" sz="900" kern="1200" dirty="0"/>
            <a:t> </a:t>
          </a:r>
          <a:r>
            <a:rPr lang="en-US" sz="900" kern="1200" dirty="0" err="1"/>
            <a:t>vendimtare</a:t>
          </a:r>
          <a:r>
            <a:rPr lang="en-US" sz="900" kern="1200" dirty="0"/>
            <a:t> </a:t>
          </a:r>
          <a:r>
            <a:rPr lang="en-US" sz="900" kern="1200" dirty="0" err="1"/>
            <a:t>dhe</a:t>
          </a:r>
          <a:r>
            <a:rPr lang="en-US" sz="900" kern="1200" dirty="0"/>
            <a:t> e </a:t>
          </a:r>
          <a:r>
            <a:rPr lang="en-US" sz="900" kern="1200" dirty="0" err="1"/>
            <a:t>rëndësishme</a:t>
          </a:r>
          <a:r>
            <a:rPr lang="en-US" sz="900" kern="1200" dirty="0"/>
            <a:t> </a:t>
          </a:r>
          <a:r>
            <a:rPr lang="en-US" sz="900" kern="1200" dirty="0" err="1"/>
            <a:t>për</a:t>
          </a:r>
          <a:r>
            <a:rPr lang="en-US" sz="900" kern="1200" dirty="0"/>
            <a:t> </a:t>
          </a:r>
          <a:r>
            <a:rPr lang="en-US" sz="900" kern="1200" dirty="0" err="1"/>
            <a:t>procesin</a:t>
          </a:r>
          <a:r>
            <a:rPr lang="en-US" sz="900" kern="1200" dirty="0"/>
            <a:t>. </a:t>
          </a:r>
        </a:p>
      </dsp:txBody>
      <dsp:txXfrm>
        <a:off x="3695943" y="1338503"/>
        <a:ext cx="2632133" cy="1634288"/>
      </dsp:txXfrm>
    </dsp:sp>
    <dsp:sp modelId="{EDB901D4-7FA9-4FB5-B8F5-35EC87227BDA}">
      <dsp:nvSpPr>
        <dsp:cNvPr id="0" name=""/>
        <dsp:cNvSpPr/>
      </dsp:nvSpPr>
      <dsp:spPr>
        <a:xfrm>
          <a:off x="6682680" y="1025718"/>
          <a:ext cx="2733823" cy="1735978"/>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C36018-94F2-4F98-81F9-A626B2A4306C}">
      <dsp:nvSpPr>
        <dsp:cNvPr id="0" name=""/>
        <dsp:cNvSpPr/>
      </dsp:nvSpPr>
      <dsp:spPr>
        <a:xfrm>
          <a:off x="6986438" y="1314288"/>
          <a:ext cx="2733823" cy="1735978"/>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dirty="0" err="1"/>
            <a:t>Për</a:t>
          </a:r>
          <a:r>
            <a:rPr lang="en-US" sz="900" kern="1200" dirty="0"/>
            <a:t> </a:t>
          </a:r>
          <a:r>
            <a:rPr lang="en-US" sz="900" kern="1200" dirty="0" err="1"/>
            <a:t>të</a:t>
          </a:r>
          <a:r>
            <a:rPr lang="en-US" sz="900" kern="1200" dirty="0"/>
            <a:t> </a:t>
          </a:r>
          <a:r>
            <a:rPr lang="en-US" sz="900" kern="1200" dirty="0" err="1"/>
            <a:t>ustifikuar</a:t>
          </a:r>
          <a:r>
            <a:rPr lang="en-US" sz="900" kern="1200" dirty="0"/>
            <a:t> </a:t>
          </a:r>
          <a:r>
            <a:rPr lang="en-US" sz="900" kern="1200" dirty="0" err="1"/>
            <a:t>qëndrimin</a:t>
          </a:r>
          <a:r>
            <a:rPr lang="en-US" sz="900" kern="1200" dirty="0"/>
            <a:t> GJK </a:t>
          </a:r>
          <a:r>
            <a:rPr lang="en-US" sz="900" kern="1200" dirty="0" err="1"/>
            <a:t>iu</a:t>
          </a:r>
          <a:r>
            <a:rPr lang="en-US" sz="900" kern="1200" dirty="0"/>
            <a:t> </a:t>
          </a:r>
          <a:r>
            <a:rPr lang="en-US" sz="900" kern="1200" dirty="0" err="1"/>
            <a:t>drejtua</a:t>
          </a:r>
          <a:r>
            <a:rPr lang="en-US" sz="900" kern="1200" dirty="0"/>
            <a:t> </a:t>
          </a:r>
          <a:r>
            <a:rPr lang="en-US" sz="900" kern="1200" dirty="0" err="1"/>
            <a:t>praktikës</a:t>
          </a:r>
          <a:r>
            <a:rPr lang="en-US" sz="900" kern="1200" dirty="0"/>
            <a:t> </a:t>
          </a:r>
          <a:r>
            <a:rPr lang="en-US" sz="900" kern="1200" dirty="0" err="1"/>
            <a:t>së</a:t>
          </a:r>
          <a:r>
            <a:rPr lang="en-US" sz="900" kern="1200" dirty="0"/>
            <a:t> GJEDNJ. </a:t>
          </a:r>
          <a:r>
            <a:rPr lang="en-US" sz="900" kern="1200" dirty="0" err="1"/>
            <a:t>Sipas</a:t>
          </a:r>
          <a:r>
            <a:rPr lang="en-US" sz="900" kern="1200" dirty="0"/>
            <a:t> GJEDNJ, </a:t>
          </a:r>
          <a:r>
            <a:rPr lang="en-US" sz="900" kern="1200" dirty="0" err="1"/>
            <a:t>detyrimi</a:t>
          </a:r>
          <a:r>
            <a:rPr lang="en-US" sz="900" kern="1200" dirty="0"/>
            <a:t> </a:t>
          </a:r>
          <a:r>
            <a:rPr lang="en-US" sz="900" kern="1200" dirty="0" err="1"/>
            <a:t>i</a:t>
          </a:r>
          <a:r>
            <a:rPr lang="en-US" sz="900" kern="1200" dirty="0"/>
            <a:t> </a:t>
          </a:r>
          <a:r>
            <a:rPr lang="en-US" sz="900" kern="1200" dirty="0" err="1"/>
            <a:t>gjykatës</a:t>
          </a:r>
          <a:r>
            <a:rPr lang="en-US" sz="900" kern="1200" dirty="0"/>
            <a:t> </a:t>
          </a:r>
          <a:r>
            <a:rPr lang="en-US" sz="900" kern="1200" dirty="0" err="1"/>
            <a:t>është</a:t>
          </a:r>
          <a:r>
            <a:rPr lang="en-US" sz="900" kern="1200" dirty="0"/>
            <a:t> </a:t>
          </a:r>
          <a:r>
            <a:rPr lang="en-US" sz="900" kern="1200" dirty="0" err="1"/>
            <a:t>të</a:t>
          </a:r>
          <a:r>
            <a:rPr lang="en-US" sz="900" kern="1200" dirty="0"/>
            <a:t> </a:t>
          </a:r>
          <a:r>
            <a:rPr lang="en-US" sz="900" kern="1200" dirty="0" err="1"/>
            <a:t>krijojë</a:t>
          </a:r>
          <a:r>
            <a:rPr lang="en-US" sz="900" kern="1200" dirty="0"/>
            <a:t> </a:t>
          </a:r>
          <a:r>
            <a:rPr lang="en-US" sz="900" kern="1200" dirty="0" err="1"/>
            <a:t>kushte</a:t>
          </a:r>
          <a:r>
            <a:rPr lang="en-US" sz="900" kern="1200" dirty="0"/>
            <a:t> </a:t>
          </a:r>
          <a:r>
            <a:rPr lang="en-US" sz="900" kern="1200" dirty="0" err="1"/>
            <a:t>të</a:t>
          </a:r>
          <a:r>
            <a:rPr lang="en-US" sz="900" kern="1200" dirty="0"/>
            <a:t> </a:t>
          </a:r>
          <a:r>
            <a:rPr lang="en-US" sz="900" kern="1200" dirty="0" err="1"/>
            <a:t>njëjta</a:t>
          </a:r>
          <a:r>
            <a:rPr lang="en-US" sz="900" kern="1200" dirty="0"/>
            <a:t> </a:t>
          </a:r>
          <a:r>
            <a:rPr lang="en-US" sz="900" kern="1200" dirty="0" err="1"/>
            <a:t>për</a:t>
          </a:r>
          <a:r>
            <a:rPr lang="en-US" sz="900" kern="1200" dirty="0"/>
            <a:t> </a:t>
          </a:r>
          <a:r>
            <a:rPr lang="en-US" sz="900" kern="1200" dirty="0" err="1"/>
            <a:t>palët</a:t>
          </a:r>
          <a:r>
            <a:rPr lang="en-US" sz="900" kern="1200" dirty="0"/>
            <a:t> </a:t>
          </a:r>
          <a:r>
            <a:rPr lang="en-US" sz="900" kern="1200" dirty="0" err="1"/>
            <a:t>në</a:t>
          </a:r>
          <a:r>
            <a:rPr lang="en-US" sz="900" kern="1200" dirty="0"/>
            <a:t> </a:t>
          </a:r>
          <a:r>
            <a:rPr lang="en-US" sz="900" kern="1200" dirty="0" err="1"/>
            <a:t>proces</a:t>
          </a:r>
          <a:r>
            <a:rPr lang="en-US" sz="900" kern="1200" dirty="0"/>
            <a:t>, por jo </a:t>
          </a:r>
          <a:r>
            <a:rPr lang="en-US" sz="900" kern="1200" dirty="0" err="1"/>
            <a:t>domosdoshmërisht</a:t>
          </a:r>
          <a:r>
            <a:rPr lang="en-US" sz="900" kern="1200" dirty="0"/>
            <a:t> </a:t>
          </a:r>
          <a:r>
            <a:rPr lang="en-US" sz="900" kern="1200" dirty="0" err="1"/>
            <a:t>edhe</a:t>
          </a:r>
          <a:r>
            <a:rPr lang="en-US" sz="900" kern="1200" dirty="0"/>
            <a:t> </a:t>
          </a:r>
          <a:r>
            <a:rPr lang="en-US" sz="900" kern="1200" dirty="0" err="1"/>
            <a:t>rezultatin</a:t>
          </a:r>
          <a:r>
            <a:rPr lang="en-US" sz="900" kern="1200" dirty="0"/>
            <a:t> e </a:t>
          </a:r>
          <a:r>
            <a:rPr lang="en-US" sz="900" kern="1200" dirty="0" err="1"/>
            <a:t>vlerësimit</a:t>
          </a:r>
          <a:r>
            <a:rPr lang="en-US" sz="900" kern="1200" dirty="0"/>
            <a:t> </a:t>
          </a:r>
          <a:r>
            <a:rPr lang="en-US" sz="900" kern="1200" dirty="0" err="1"/>
            <a:t>të</a:t>
          </a:r>
          <a:r>
            <a:rPr lang="en-US" sz="900" kern="1200" dirty="0"/>
            <a:t> </a:t>
          </a:r>
          <a:r>
            <a:rPr lang="en-US" sz="900" kern="1200" dirty="0" err="1"/>
            <a:t>provave</a:t>
          </a:r>
          <a:r>
            <a:rPr lang="en-US" sz="900" kern="1200" dirty="0"/>
            <a:t> </a:t>
          </a:r>
          <a:r>
            <a:rPr lang="en-US" sz="900" kern="1200" dirty="0" err="1"/>
            <a:t>ose</a:t>
          </a:r>
          <a:r>
            <a:rPr lang="en-US" sz="900" kern="1200" dirty="0"/>
            <a:t> </a:t>
          </a:r>
          <a:r>
            <a:rPr lang="en-US" sz="900" kern="1200" dirty="0" err="1"/>
            <a:t>deklaratave</a:t>
          </a:r>
          <a:r>
            <a:rPr lang="en-US" sz="900" kern="1200" dirty="0"/>
            <a:t> </a:t>
          </a:r>
          <a:r>
            <a:rPr lang="en-US" sz="900" kern="1200" dirty="0" err="1"/>
            <a:t>prej</a:t>
          </a:r>
          <a:r>
            <a:rPr lang="en-US" sz="900" kern="1200" dirty="0"/>
            <a:t> </a:t>
          </a:r>
          <a:r>
            <a:rPr lang="en-US" sz="900" kern="1200" dirty="0" err="1"/>
            <a:t>saj</a:t>
          </a:r>
          <a:r>
            <a:rPr lang="en-US" sz="900" kern="1200" dirty="0"/>
            <a:t>. </a:t>
          </a:r>
        </a:p>
      </dsp:txBody>
      <dsp:txXfrm>
        <a:off x="7037283" y="1365133"/>
        <a:ext cx="2632133" cy="163428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3.xml><?xml version="1.0" encoding="utf-8"?>
<dgm:layoutDef xmlns:dgm="http://schemas.openxmlformats.org/drawingml/2006/diagram" xmlns:a="http://schemas.openxmlformats.org/drawingml/2006/main" uniqueId="urn:microsoft.com/office/officeart/2016/7/layout/BasicProcessNew">
  <dgm:title val="Basic Process New"/>
  <dgm:desc val=""/>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fact="0.15"/>
      <dgm:constr type="h" for="ch" forName="sibTrans" op="equ"/>
    </dgm:constrLst>
    <dgm:ruleLst>
      <dgm:rule type="h" for="ch" forName="sibTrans" val="6.75" fact="NaN" max="NaN"/>
      <dgm:rule type="w" for="ch" forName="sibTrans" val="8.75" fact="NaN" max="NaN"/>
    </dgm:ruleLst>
    <dgm:forEach name="nodesForEach" axis="ch" ptType="node">
      <dgm:layoutNode name="node">
        <dgm:varLst>
          <dgm:bulletEnabled val="1"/>
        </dgm:varLst>
        <dgm:alg type="tx"/>
        <dgm:shape xmlns:r="http://schemas.openxmlformats.org/officeDocument/2006/relationships" type="rect" r:blip="">
          <dgm:adjLst>
            <dgm:adj idx="1" val="0.1"/>
          </dgm:adjLst>
        </dgm:shape>
        <dgm:presOf axis="desOrSelf" ptType="node"/>
        <dgm:constrLst>
          <dgm:constr type="h" refType="w" fact="0.6"/>
          <dgm:constr type="lMarg" val="12"/>
          <dgm:constr type="rMarg" val="12"/>
          <dgm:constr type="tMarg" val="12"/>
          <dgm:constr type="bMarg" val="12"/>
        </dgm:constrLst>
        <dgm:ruleLst>
          <dgm:rule type="primFontSz" val="11" fact="NaN" max="NaN"/>
          <dgm:rule type="primFontSz" val="18" fact="NaN" max="NaN"/>
          <dgm:rule type="h" val="NaN" fact="1.5" max="NaN"/>
          <dgm:rule type="primFontSz" val="11" fact="NaN" max="NaN"/>
          <dgm:rule type="h" val="INF" fact="NaN" max="NaN"/>
        </dgm:ruleLst>
      </dgm:layoutNode>
      <dgm:forEach name="sibTransForEach" axis="followSib" ptType="sibTrans" cnt="1">
        <dgm:layoutNode name="sibTransSpacerBeforeConnector" styleLbl="node1">
          <dgm:alg type="sp"/>
          <dgm:shape xmlns:r="http://schemas.openxmlformats.org/officeDocument/2006/relationships" r:blip="">
            <dgm:adjLst/>
          </dgm:shape>
          <dgm:constrLst>
            <dgm:constr type="w" val="4.5"/>
          </dgm:constrLst>
          <dgm:presOf/>
          <dgm:ruleLst>
            <dgm:rule type="w" val="4.5" fact="NaN" max="NaN"/>
          </dgm:ruleLst>
        </dgm:layoutNode>
        <dgm:layoutNode name="sibTrans" styleLbl="node1">
          <dgm:alg type="sp"/>
          <dgm:shape xmlns:r="http://schemas.openxmlformats.org/officeDocument/2006/relationships" type="rightArrow" r:blip="">
            <dgm:adjLst>
              <dgm:adj idx="1" val="0.5"/>
            </dgm:adjLst>
          </dgm:shape>
          <dgm:presOf axis="self"/>
          <dgm:constrLst>
            <dgm:constr type="h" val="6.75"/>
          </dgm:constrLst>
          <dgm:ruleLst>
            <dgm:rule type="h" val="6.75" fact="NaN" max="NaN"/>
            <dgm:rule type="w" val="8.75" fact="NaN" max="NaN"/>
          </dgm:ruleLst>
        </dgm:layoutNode>
        <dgm:layoutNode name="sibTransSpacerAfterConnector">
          <dgm:alg type="sp"/>
          <dgm:shape xmlns:r="http://schemas.openxmlformats.org/officeDocument/2006/relationships" r:blip="">
            <dgm:adjLst/>
          </dgm:shape>
          <dgm:constrLst>
            <dgm:constr type="w" val="4.5"/>
          </dgm:constrLst>
          <dgm:presOf/>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DE90120B-33A2-4CFC-B770-4150ACE1BBE9}" type="datetimeFigureOut">
              <a:rPr lang="en-US" smtClean="0"/>
              <a:t>3/28/2024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318E9-81F3-4BAE-9B40-3BF608DECC56}" type="slidenum">
              <a:rPr lang="en-US" smtClean="0"/>
              <a:t>‹#›</a:t>
            </a:fld>
            <a:endParaRPr lang="en-US"/>
          </a:p>
        </p:txBody>
      </p:sp>
      <p:cxnSp>
        <p:nvCxnSpPr>
          <p:cNvPr id="13" name="Straight Connector 12"/>
          <p:cNvCxnSpPr/>
          <p:nvPr/>
        </p:nvCxnSpPr>
        <p:spPr>
          <a:xfrm flipV="1">
            <a:off x="838684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0" y="0"/>
            <a:ext cx="12192000" cy="4572001"/>
          </a:xfrm>
          <a:prstGeom prst="rect">
            <a:avLst/>
          </a:prstGeom>
          <a:blipFill dpi="0" rotWithShape="1">
            <a:blip r:embed="rId2">
              <a:duotone>
                <a:schemeClr val="accent1">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666780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90120B-33A2-4CFC-B770-4150ACE1BBE9}" type="datetimeFigureOut">
              <a:rPr lang="en-US" smtClean="0"/>
              <a:t>3/28/2024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318E9-81F3-4BAE-9B40-3BF608DECC56}" type="slidenum">
              <a:rPr lang="en-US" smtClean="0"/>
              <a:t>‹#›</a:t>
            </a:fld>
            <a:endParaRPr lang="en-US"/>
          </a:p>
        </p:txBody>
      </p:sp>
    </p:spTree>
    <p:extLst>
      <p:ext uri="{BB962C8B-B14F-4D97-AF65-F5344CB8AC3E}">
        <p14:creationId xmlns:p14="http://schemas.microsoft.com/office/powerpoint/2010/main" val="827536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90120B-33A2-4CFC-B770-4150ACE1BBE9}" type="datetimeFigureOut">
              <a:rPr lang="en-US" smtClean="0"/>
              <a:t>3/28/2024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318E9-81F3-4BAE-9B40-3BF608DECC56}" type="slidenum">
              <a:rPr lang="en-US" smtClean="0"/>
              <a:t>‹#›</a:t>
            </a:fld>
            <a:endParaRPr lang="en-US"/>
          </a:p>
        </p:txBody>
      </p:sp>
      <p:cxnSp>
        <p:nvCxnSpPr>
          <p:cNvPr id="12" name="Straight Connector 11"/>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0" y="-1"/>
            <a:ext cx="12192000" cy="4572000"/>
          </a:xfrm>
          <a:prstGeom prst="rect">
            <a:avLst/>
          </a:prstGeom>
          <a:blipFill dpi="0" rotWithShape="1">
            <a:blip r:embed="rId2">
              <a:duotone>
                <a:schemeClr val="accent3">
                  <a:shade val="45000"/>
                  <a:satMod val="135000"/>
                </a:schemeClr>
                <a:prstClr val="white"/>
              </a:duotone>
            </a:blip>
            <a:srcRect/>
            <a:tile tx="-133350" ty="-6350" sx="50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06301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90120B-33A2-4CFC-B770-4150ACE1BBE9}" type="datetimeFigureOut">
              <a:rPr lang="en-US" smtClean="0"/>
              <a:t>3/28/2024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318E9-81F3-4BAE-9B40-3BF608DECC56}" type="slidenum">
              <a:rPr lang="en-US" smtClean="0"/>
              <a:t>‹#›</a:t>
            </a:fld>
            <a:endParaRPr lang="en-US"/>
          </a:p>
        </p:txBody>
      </p:sp>
    </p:spTree>
    <p:extLst>
      <p:ext uri="{BB962C8B-B14F-4D97-AF65-F5344CB8AC3E}">
        <p14:creationId xmlns:p14="http://schemas.microsoft.com/office/powerpoint/2010/main" val="1361264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90120B-33A2-4CFC-B770-4150ACE1BBE9}" type="datetimeFigureOut">
              <a:rPr lang="en-US" smtClean="0"/>
              <a:t>3/28/2024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318E9-81F3-4BAE-9B40-3BF608DECC56}" type="slidenum">
              <a:rPr lang="en-US" smtClean="0"/>
              <a:t>‹#›</a:t>
            </a:fld>
            <a:endParaRPr lang="en-US"/>
          </a:p>
        </p:txBody>
      </p:sp>
    </p:spTree>
    <p:extLst>
      <p:ext uri="{BB962C8B-B14F-4D97-AF65-F5344CB8AC3E}">
        <p14:creationId xmlns:p14="http://schemas.microsoft.com/office/powerpoint/2010/main" val="4157395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90120B-33A2-4CFC-B770-4150ACE1BBE9}" type="datetimeFigureOut">
              <a:rPr lang="en-US" smtClean="0"/>
              <a:t>3/28/2024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318E9-81F3-4BAE-9B40-3BF608DECC56}" type="slidenum">
              <a:rPr lang="en-US" smtClean="0"/>
              <a:t>‹#›</a:t>
            </a:fld>
            <a:endParaRPr lang="en-US"/>
          </a:p>
        </p:txBody>
      </p:sp>
    </p:spTree>
    <p:extLst>
      <p:ext uri="{BB962C8B-B14F-4D97-AF65-F5344CB8AC3E}">
        <p14:creationId xmlns:p14="http://schemas.microsoft.com/office/powerpoint/2010/main" val="19958966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90120B-33A2-4CFC-B770-4150ACE1BBE9}" type="datetimeFigureOut">
              <a:rPr lang="en-US" smtClean="0"/>
              <a:t>3/28/2024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318E9-81F3-4BAE-9B40-3BF608DECC56}" type="slidenum">
              <a:rPr lang="en-US" smtClean="0"/>
              <a:t>‹#›</a:t>
            </a:fld>
            <a:endParaRPr lang="en-US"/>
          </a:p>
        </p:txBody>
      </p:sp>
    </p:spTree>
    <p:extLst>
      <p:ext uri="{BB962C8B-B14F-4D97-AF65-F5344CB8AC3E}">
        <p14:creationId xmlns:p14="http://schemas.microsoft.com/office/powerpoint/2010/main" val="2130483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E90120B-33A2-4CFC-B770-4150ACE1BBE9}" type="datetimeFigureOut">
              <a:rPr lang="en-US" smtClean="0"/>
              <a:t>3/28/2024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318E9-81F3-4BAE-9B40-3BF608DECC56}" type="slidenum">
              <a:rPr lang="en-US" smtClean="0"/>
              <a:t>‹#›</a:t>
            </a:fld>
            <a:endParaRPr lang="en-US"/>
          </a:p>
        </p:txBody>
      </p:sp>
    </p:spTree>
    <p:extLst>
      <p:ext uri="{BB962C8B-B14F-4D97-AF65-F5344CB8AC3E}">
        <p14:creationId xmlns:p14="http://schemas.microsoft.com/office/powerpoint/2010/main" val="2169427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90120B-33A2-4CFC-B770-4150ACE1BBE9}" type="datetimeFigureOut">
              <a:rPr lang="en-US" smtClean="0"/>
              <a:t>3/28/2024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318E9-81F3-4BAE-9B40-3BF608DECC56}"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4806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90120B-33A2-4CFC-B770-4150ACE1BBE9}" type="datetimeFigureOut">
              <a:rPr lang="en-US" smtClean="0"/>
              <a:t>3/28/2024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318E9-81F3-4BAE-9B40-3BF608DECC56}" type="slidenum">
              <a:rPr lang="en-US" smtClean="0"/>
              <a:t>‹#›</a:t>
            </a:fld>
            <a:endParaRPr lang="en-US"/>
          </a:p>
        </p:txBody>
      </p:sp>
    </p:spTree>
    <p:extLst>
      <p:ext uri="{BB962C8B-B14F-4D97-AF65-F5344CB8AC3E}">
        <p14:creationId xmlns:p14="http://schemas.microsoft.com/office/powerpoint/2010/main" val="1380104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90120B-33A2-4CFC-B770-4150ACE1BBE9}" type="datetimeFigureOut">
              <a:rPr lang="en-US" smtClean="0"/>
              <a:t>3/28/2024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318E9-81F3-4BAE-9B40-3BF608DECC56}"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3212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E90120B-33A2-4CFC-B770-4150ACE1BBE9}" type="datetimeFigureOut">
              <a:rPr lang="en-US" smtClean="0"/>
              <a:t>3/28/2024</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586318E9-81F3-4BAE-9B40-3BF608DECC56}" type="slidenum">
              <a:rPr lang="en-US" smtClean="0"/>
              <a:t>‹#›</a:t>
            </a:fld>
            <a:endParaRPr lang="en-US"/>
          </a:p>
        </p:txBody>
      </p:sp>
      <p:cxnSp>
        <p:nvCxnSpPr>
          <p:cNvPr id="8" name="Straight Connector 7"/>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2001280"/>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6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55F45-51BC-49A1-8DC1-0E99BA29DEE3}"/>
              </a:ext>
            </a:extLst>
          </p:cNvPr>
          <p:cNvSpPr>
            <a:spLocks noGrp="1"/>
          </p:cNvSpPr>
          <p:nvPr>
            <p:ph type="ctrTitle"/>
          </p:nvPr>
        </p:nvSpPr>
        <p:spPr/>
        <p:txBody>
          <a:bodyPr/>
          <a:lstStyle/>
          <a:p>
            <a:r>
              <a:rPr lang="en-US" dirty="0" err="1"/>
              <a:t>Parimi</a:t>
            </a:r>
            <a:r>
              <a:rPr lang="en-US" dirty="0"/>
              <a:t> </a:t>
            </a:r>
            <a:r>
              <a:rPr lang="en-US" dirty="0" err="1"/>
              <a:t>i</a:t>
            </a:r>
            <a:r>
              <a:rPr lang="en-US" dirty="0"/>
              <a:t> </a:t>
            </a:r>
            <a:r>
              <a:rPr lang="en-US" dirty="0" err="1"/>
              <a:t>prezumimit</a:t>
            </a:r>
            <a:r>
              <a:rPr lang="en-US" dirty="0"/>
              <a:t> </a:t>
            </a:r>
            <a:r>
              <a:rPr lang="en-US" dirty="0" err="1"/>
              <a:t>te</a:t>
            </a:r>
            <a:r>
              <a:rPr lang="en-US" dirty="0"/>
              <a:t> </a:t>
            </a:r>
            <a:r>
              <a:rPr lang="en-US" dirty="0" err="1"/>
              <a:t>pafajesise</a:t>
            </a:r>
            <a:endParaRPr lang="en-US" dirty="0"/>
          </a:p>
        </p:txBody>
      </p:sp>
    </p:spTree>
    <p:extLst>
      <p:ext uri="{BB962C8B-B14F-4D97-AF65-F5344CB8AC3E}">
        <p14:creationId xmlns:p14="http://schemas.microsoft.com/office/powerpoint/2010/main" val="1668270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4932F-AD91-4F58-BC76-EE8E05F26AC1}"/>
              </a:ext>
            </a:extLst>
          </p:cNvPr>
          <p:cNvSpPr>
            <a:spLocks noGrp="1"/>
          </p:cNvSpPr>
          <p:nvPr>
            <p:ph type="title"/>
          </p:nvPr>
        </p:nvSpPr>
        <p:spPr>
          <a:xfrm>
            <a:off x="4219803" y="4735775"/>
            <a:ext cx="7006998" cy="1245732"/>
          </a:xfrm>
        </p:spPr>
        <p:txBody>
          <a:bodyPr anchor="t">
            <a:normAutofit/>
          </a:bodyPr>
          <a:lstStyle/>
          <a:p>
            <a:r>
              <a:rPr lang="en-US" sz="4600">
                <a:solidFill>
                  <a:srgbClr val="FFFFFF"/>
                </a:solidFill>
              </a:rPr>
              <a:t>Kuptimi i prezumimit të pafajësisë</a:t>
            </a:r>
          </a:p>
        </p:txBody>
      </p:sp>
      <p:sp>
        <p:nvSpPr>
          <p:cNvPr id="3" name="Content Placeholder 2">
            <a:extLst>
              <a:ext uri="{FF2B5EF4-FFF2-40B4-BE49-F238E27FC236}">
                <a16:creationId xmlns:a16="http://schemas.microsoft.com/office/drawing/2014/main" id="{57002FAA-C162-4023-9974-90252C3C5AC2}"/>
              </a:ext>
            </a:extLst>
          </p:cNvPr>
          <p:cNvSpPr>
            <a:spLocks noGrp="1"/>
          </p:cNvSpPr>
          <p:nvPr>
            <p:ph idx="1"/>
          </p:nvPr>
        </p:nvSpPr>
        <p:spPr>
          <a:xfrm>
            <a:off x="4219802" y="965864"/>
            <a:ext cx="7006998" cy="3450370"/>
          </a:xfrm>
        </p:spPr>
        <p:txBody>
          <a:bodyPr anchor="b">
            <a:normAutofit/>
          </a:bodyPr>
          <a:lstStyle/>
          <a:p>
            <a:pPr algn="just"/>
            <a:r>
              <a:rPr lang="en-US" sz="1900" dirty="0">
                <a:solidFill>
                  <a:srgbClr val="FFFFFF"/>
                </a:solidFill>
              </a:rPr>
              <a:t>I </a:t>
            </a:r>
            <a:r>
              <a:rPr lang="en-US" sz="1900" dirty="0" err="1">
                <a:solidFill>
                  <a:srgbClr val="FFFFFF"/>
                </a:solidFill>
              </a:rPr>
              <a:t>akuzuari</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konsiderohet</a:t>
            </a:r>
            <a:r>
              <a:rPr lang="en-US" sz="1900" dirty="0">
                <a:solidFill>
                  <a:srgbClr val="FFFFFF"/>
                </a:solidFill>
              </a:rPr>
              <a:t> </a:t>
            </a:r>
            <a:r>
              <a:rPr lang="en-US" sz="1900" dirty="0" err="1">
                <a:solidFill>
                  <a:srgbClr val="FFFFFF"/>
                </a:solidFill>
              </a:rPr>
              <a:t>i</a:t>
            </a:r>
            <a:r>
              <a:rPr lang="en-US" sz="1900" dirty="0">
                <a:solidFill>
                  <a:srgbClr val="FFFFFF"/>
                </a:solidFill>
              </a:rPr>
              <a:t> </a:t>
            </a:r>
            <a:r>
              <a:rPr lang="en-US" sz="1900" dirty="0" err="1">
                <a:solidFill>
                  <a:srgbClr val="FFFFFF"/>
                </a:solidFill>
              </a:rPr>
              <a:t>pafajshëm</a:t>
            </a:r>
            <a:r>
              <a:rPr lang="en-US" sz="1900" dirty="0">
                <a:solidFill>
                  <a:srgbClr val="FFFFFF"/>
                </a:solidFill>
              </a:rPr>
              <a:t> </a:t>
            </a:r>
            <a:r>
              <a:rPr lang="en-US" sz="1900" dirty="0" err="1">
                <a:solidFill>
                  <a:srgbClr val="FFFFFF"/>
                </a:solidFill>
              </a:rPr>
              <a:t>gjatë</a:t>
            </a:r>
            <a:r>
              <a:rPr lang="en-US" sz="1900" dirty="0">
                <a:solidFill>
                  <a:srgbClr val="FFFFFF"/>
                </a:solidFill>
              </a:rPr>
              <a:t> </a:t>
            </a:r>
            <a:r>
              <a:rPr lang="en-US" sz="1900" dirty="0" err="1">
                <a:solidFill>
                  <a:srgbClr val="FFFFFF"/>
                </a:solidFill>
              </a:rPr>
              <a:t>gjithë</a:t>
            </a:r>
            <a:r>
              <a:rPr lang="en-US" sz="1900" dirty="0">
                <a:solidFill>
                  <a:srgbClr val="FFFFFF"/>
                </a:solidFill>
              </a:rPr>
              <a:t> </a:t>
            </a:r>
            <a:r>
              <a:rPr lang="en-US" sz="1900" dirty="0" err="1">
                <a:solidFill>
                  <a:srgbClr val="FFFFFF"/>
                </a:solidFill>
              </a:rPr>
              <a:t>periudhës</a:t>
            </a:r>
            <a:r>
              <a:rPr lang="en-US" sz="1900" dirty="0">
                <a:solidFill>
                  <a:srgbClr val="FFFFFF"/>
                </a:solidFill>
              </a:rPr>
              <a:t> </a:t>
            </a:r>
            <a:r>
              <a:rPr lang="en-US" sz="1900" dirty="0" err="1">
                <a:solidFill>
                  <a:srgbClr val="FFFFFF"/>
                </a:solidFill>
              </a:rPr>
              <a:t>nga</a:t>
            </a:r>
            <a:r>
              <a:rPr lang="en-US" sz="1900" dirty="0">
                <a:solidFill>
                  <a:srgbClr val="FFFFFF"/>
                </a:solidFill>
              </a:rPr>
              <a:t> </a:t>
            </a:r>
            <a:r>
              <a:rPr lang="en-US" sz="1900" dirty="0" err="1">
                <a:solidFill>
                  <a:srgbClr val="FFFFFF"/>
                </a:solidFill>
              </a:rPr>
              <a:t>njoftimi</a:t>
            </a:r>
            <a:r>
              <a:rPr lang="en-US" sz="1900" dirty="0">
                <a:solidFill>
                  <a:srgbClr val="FFFFFF"/>
                </a:solidFill>
              </a:rPr>
              <a:t> </a:t>
            </a:r>
            <a:r>
              <a:rPr lang="en-US" sz="1900" dirty="0" err="1">
                <a:solidFill>
                  <a:srgbClr val="FFFFFF"/>
                </a:solidFill>
              </a:rPr>
              <a:t>i</a:t>
            </a:r>
            <a:r>
              <a:rPr lang="en-US" sz="1900" dirty="0">
                <a:solidFill>
                  <a:srgbClr val="FFFFFF"/>
                </a:solidFill>
              </a:rPr>
              <a:t> </a:t>
            </a:r>
            <a:r>
              <a:rPr lang="en-US" sz="1900" dirty="0" err="1">
                <a:solidFill>
                  <a:srgbClr val="FFFFFF"/>
                </a:solidFill>
              </a:rPr>
              <a:t>akuzës</a:t>
            </a:r>
            <a:r>
              <a:rPr lang="en-US" sz="1900" dirty="0">
                <a:solidFill>
                  <a:srgbClr val="FFFFFF"/>
                </a:solidFill>
              </a:rPr>
              <a:t> </a:t>
            </a:r>
            <a:r>
              <a:rPr lang="en-US" sz="1900" dirty="0" err="1">
                <a:solidFill>
                  <a:srgbClr val="FFFFFF"/>
                </a:solidFill>
              </a:rPr>
              <a:t>deri</a:t>
            </a:r>
            <a:r>
              <a:rPr lang="en-US" sz="1900" dirty="0">
                <a:solidFill>
                  <a:srgbClr val="FFFFFF"/>
                </a:solidFill>
              </a:rPr>
              <a:t> </a:t>
            </a:r>
            <a:r>
              <a:rPr lang="en-US" sz="1900" dirty="0" err="1">
                <a:solidFill>
                  <a:srgbClr val="FFFFFF"/>
                </a:solidFill>
              </a:rPr>
              <a:t>në</a:t>
            </a:r>
            <a:r>
              <a:rPr lang="en-US" sz="1900" dirty="0">
                <a:solidFill>
                  <a:srgbClr val="FFFFFF"/>
                </a:solidFill>
              </a:rPr>
              <a:t> </a:t>
            </a:r>
            <a:r>
              <a:rPr lang="en-US" sz="1900" dirty="0" err="1">
                <a:solidFill>
                  <a:srgbClr val="FFFFFF"/>
                </a:solidFill>
              </a:rPr>
              <a:t>dhënien</a:t>
            </a:r>
            <a:r>
              <a:rPr lang="en-US" sz="1900" dirty="0">
                <a:solidFill>
                  <a:srgbClr val="FFFFFF"/>
                </a:solidFill>
              </a:rPr>
              <a:t> e </a:t>
            </a:r>
            <a:r>
              <a:rPr lang="en-US" sz="1900" dirty="0" err="1">
                <a:solidFill>
                  <a:srgbClr val="FFFFFF"/>
                </a:solidFill>
              </a:rPr>
              <a:t>vendimit</a:t>
            </a:r>
            <a:r>
              <a:rPr lang="en-US" sz="1900" dirty="0">
                <a:solidFill>
                  <a:srgbClr val="FFFFFF"/>
                </a:solidFill>
              </a:rPr>
              <a:t> </a:t>
            </a:r>
            <a:r>
              <a:rPr lang="en-US" sz="1900" dirty="0" err="1">
                <a:solidFill>
                  <a:srgbClr val="FFFFFF"/>
                </a:solidFill>
              </a:rPr>
              <a:t>përfundimtar</a:t>
            </a:r>
            <a:r>
              <a:rPr lang="en-US" sz="1900" dirty="0">
                <a:solidFill>
                  <a:srgbClr val="FFFFFF"/>
                </a:solidFill>
              </a:rPr>
              <a:t>;</a:t>
            </a:r>
          </a:p>
          <a:p>
            <a:pPr algn="just"/>
            <a:r>
              <a:rPr lang="en-US" sz="1900" dirty="0">
                <a:solidFill>
                  <a:srgbClr val="FFFFFF"/>
                </a:solidFill>
              </a:rPr>
              <a:t>Barra e </a:t>
            </a:r>
            <a:r>
              <a:rPr lang="en-US" sz="1900" dirty="0" err="1">
                <a:solidFill>
                  <a:srgbClr val="FFFFFF"/>
                </a:solidFill>
              </a:rPr>
              <a:t>provimit</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fajësisë</a:t>
            </a:r>
            <a:r>
              <a:rPr lang="en-US" sz="1900" dirty="0">
                <a:solidFill>
                  <a:srgbClr val="FFFFFF"/>
                </a:solidFill>
              </a:rPr>
              <a:t> </a:t>
            </a:r>
            <a:r>
              <a:rPr lang="en-US" sz="1900" dirty="0" err="1">
                <a:solidFill>
                  <a:srgbClr val="FFFFFF"/>
                </a:solidFill>
              </a:rPr>
              <a:t>së</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akuzuarit</a:t>
            </a:r>
            <a:r>
              <a:rPr lang="en-US" sz="1900" dirty="0">
                <a:solidFill>
                  <a:srgbClr val="FFFFFF"/>
                </a:solidFill>
              </a:rPr>
              <a:t> </a:t>
            </a:r>
            <a:r>
              <a:rPr lang="en-US" sz="1900" dirty="0" err="1">
                <a:solidFill>
                  <a:srgbClr val="FFFFFF"/>
                </a:solidFill>
              </a:rPr>
              <a:t>bie</a:t>
            </a:r>
            <a:r>
              <a:rPr lang="en-US" sz="1900" dirty="0">
                <a:solidFill>
                  <a:srgbClr val="FFFFFF"/>
                </a:solidFill>
              </a:rPr>
              <a:t> </a:t>
            </a:r>
            <a:r>
              <a:rPr lang="en-US" sz="1900" dirty="0" err="1">
                <a:solidFill>
                  <a:srgbClr val="FFFFFF"/>
                </a:solidFill>
              </a:rPr>
              <a:t>mbi</a:t>
            </a:r>
            <a:r>
              <a:rPr lang="en-US" sz="1900" dirty="0">
                <a:solidFill>
                  <a:srgbClr val="FFFFFF"/>
                </a:solidFill>
              </a:rPr>
              <a:t> </a:t>
            </a:r>
            <a:r>
              <a:rPr lang="en-US" sz="1900" dirty="0" err="1">
                <a:solidFill>
                  <a:srgbClr val="FFFFFF"/>
                </a:solidFill>
              </a:rPr>
              <a:t>akuzuesin</a:t>
            </a:r>
            <a:r>
              <a:rPr lang="en-US" sz="1900" dirty="0">
                <a:solidFill>
                  <a:srgbClr val="FFFFFF"/>
                </a:solidFill>
              </a:rPr>
              <a:t>- </a:t>
            </a:r>
            <a:r>
              <a:rPr lang="en-US" sz="1900" dirty="0" err="1">
                <a:solidFill>
                  <a:srgbClr val="FFFFFF"/>
                </a:solidFill>
              </a:rPr>
              <a:t>Actori</a:t>
            </a:r>
            <a:r>
              <a:rPr lang="en-US" sz="1900" dirty="0">
                <a:solidFill>
                  <a:srgbClr val="FFFFFF"/>
                </a:solidFill>
              </a:rPr>
              <a:t> </a:t>
            </a:r>
            <a:r>
              <a:rPr lang="en-US" sz="1900" dirty="0" err="1">
                <a:solidFill>
                  <a:srgbClr val="FFFFFF"/>
                </a:solidFill>
              </a:rPr>
              <a:t>incumbit</a:t>
            </a:r>
            <a:r>
              <a:rPr lang="en-US" sz="1900" dirty="0">
                <a:solidFill>
                  <a:srgbClr val="FFFFFF"/>
                </a:solidFill>
              </a:rPr>
              <a:t> probation- </a:t>
            </a:r>
            <a:r>
              <a:rPr lang="en-US" sz="1900" dirty="0" err="1">
                <a:solidFill>
                  <a:srgbClr val="FFFFFF"/>
                </a:solidFill>
              </a:rPr>
              <a:t>parim</a:t>
            </a:r>
            <a:r>
              <a:rPr lang="en-US" sz="1900" dirty="0">
                <a:solidFill>
                  <a:srgbClr val="FFFFFF"/>
                </a:solidFill>
              </a:rPr>
              <a:t> </a:t>
            </a:r>
            <a:r>
              <a:rPr lang="en-US" sz="1900" dirty="0" err="1">
                <a:solidFill>
                  <a:srgbClr val="FFFFFF"/>
                </a:solidFill>
              </a:rPr>
              <a:t>i</a:t>
            </a:r>
            <a:r>
              <a:rPr lang="en-US" sz="1900" dirty="0">
                <a:solidFill>
                  <a:srgbClr val="FFFFFF"/>
                </a:solidFill>
              </a:rPr>
              <a:t> </a:t>
            </a:r>
            <a:r>
              <a:rPr lang="en-US" sz="1900" dirty="0" err="1">
                <a:solidFill>
                  <a:srgbClr val="FFFFFF"/>
                </a:solidFill>
              </a:rPr>
              <a:t>vjetër</a:t>
            </a:r>
            <a:r>
              <a:rPr lang="en-US" sz="1900" dirty="0">
                <a:solidFill>
                  <a:srgbClr val="FFFFFF"/>
                </a:solidFill>
              </a:rPr>
              <a:t> </a:t>
            </a:r>
            <a:r>
              <a:rPr lang="en-US" sz="1900" dirty="0" err="1">
                <a:solidFill>
                  <a:srgbClr val="FFFFFF"/>
                </a:solidFill>
              </a:rPr>
              <a:t>që</a:t>
            </a:r>
            <a:r>
              <a:rPr lang="en-US" sz="1900" dirty="0">
                <a:solidFill>
                  <a:srgbClr val="FFFFFF"/>
                </a:solidFill>
              </a:rPr>
              <a:t> </a:t>
            </a:r>
            <a:r>
              <a:rPr lang="en-US" sz="1900" dirty="0" err="1">
                <a:solidFill>
                  <a:srgbClr val="FFFFFF"/>
                </a:solidFill>
              </a:rPr>
              <a:t>nga</a:t>
            </a:r>
            <a:r>
              <a:rPr lang="en-US" sz="1900" dirty="0">
                <a:solidFill>
                  <a:srgbClr val="FFFFFF"/>
                </a:solidFill>
              </a:rPr>
              <a:t> </a:t>
            </a:r>
            <a:r>
              <a:rPr lang="en-US" sz="1900" dirty="0" err="1">
                <a:solidFill>
                  <a:srgbClr val="FFFFFF"/>
                </a:solidFill>
              </a:rPr>
              <a:t>antikiteti</a:t>
            </a:r>
            <a:r>
              <a:rPr lang="en-US" sz="1900" dirty="0">
                <a:solidFill>
                  <a:srgbClr val="FFFFFF"/>
                </a:solidFill>
              </a:rPr>
              <a:t>- </a:t>
            </a:r>
            <a:r>
              <a:rPr lang="en-US" sz="1900" dirty="0" err="1">
                <a:solidFill>
                  <a:srgbClr val="FFFFFF"/>
                </a:solidFill>
              </a:rPr>
              <a:t>Kodi</a:t>
            </a:r>
            <a:r>
              <a:rPr lang="en-US" sz="1900" dirty="0">
                <a:solidFill>
                  <a:srgbClr val="FFFFFF"/>
                </a:solidFill>
              </a:rPr>
              <a:t> </a:t>
            </a:r>
            <a:r>
              <a:rPr lang="en-US" sz="1900" dirty="0" err="1">
                <a:solidFill>
                  <a:srgbClr val="FFFFFF"/>
                </a:solidFill>
              </a:rPr>
              <a:t>i</a:t>
            </a:r>
            <a:r>
              <a:rPr lang="en-US" sz="1900" dirty="0">
                <a:solidFill>
                  <a:srgbClr val="FFFFFF"/>
                </a:solidFill>
              </a:rPr>
              <a:t> </a:t>
            </a:r>
            <a:r>
              <a:rPr lang="en-US" sz="1900" dirty="0" err="1">
                <a:solidFill>
                  <a:srgbClr val="FFFFFF"/>
                </a:solidFill>
              </a:rPr>
              <a:t>Hamurabit</a:t>
            </a:r>
            <a:r>
              <a:rPr lang="en-US" sz="1900" dirty="0">
                <a:solidFill>
                  <a:srgbClr val="FFFFFF"/>
                </a:solidFill>
              </a:rPr>
              <a:t>: </a:t>
            </a:r>
            <a:r>
              <a:rPr lang="en-US" sz="1900" dirty="0" err="1">
                <a:solidFill>
                  <a:srgbClr val="FFFFFF"/>
                </a:solidFill>
              </a:rPr>
              <a:t>Kushdo</a:t>
            </a:r>
            <a:r>
              <a:rPr lang="en-US" sz="1900" dirty="0">
                <a:solidFill>
                  <a:srgbClr val="FFFFFF"/>
                </a:solidFill>
              </a:rPr>
              <a:t> </a:t>
            </a:r>
            <a:r>
              <a:rPr lang="en-US" sz="1900" dirty="0" err="1">
                <a:solidFill>
                  <a:srgbClr val="FFFFFF"/>
                </a:solidFill>
              </a:rPr>
              <a:t>që</a:t>
            </a:r>
            <a:r>
              <a:rPr lang="en-US" sz="1900" dirty="0">
                <a:solidFill>
                  <a:srgbClr val="FFFFFF"/>
                </a:solidFill>
              </a:rPr>
              <a:t> </a:t>
            </a:r>
            <a:r>
              <a:rPr lang="en-US" sz="1900" dirty="0" err="1">
                <a:solidFill>
                  <a:srgbClr val="FFFFFF"/>
                </a:solidFill>
              </a:rPr>
              <a:t>paraqeste</a:t>
            </a:r>
            <a:r>
              <a:rPr lang="en-US" sz="1900" dirty="0">
                <a:solidFill>
                  <a:srgbClr val="FFFFFF"/>
                </a:solidFill>
              </a:rPr>
              <a:t> </a:t>
            </a:r>
            <a:r>
              <a:rPr lang="en-US" sz="1900" dirty="0" err="1">
                <a:solidFill>
                  <a:srgbClr val="FFFFFF"/>
                </a:solidFill>
              </a:rPr>
              <a:t>një</a:t>
            </a:r>
            <a:r>
              <a:rPr lang="en-US" sz="1900" dirty="0">
                <a:solidFill>
                  <a:srgbClr val="FFFFFF"/>
                </a:solidFill>
              </a:rPr>
              <a:t> </a:t>
            </a:r>
            <a:r>
              <a:rPr lang="en-US" sz="1900" dirty="0" err="1">
                <a:solidFill>
                  <a:srgbClr val="FFFFFF"/>
                </a:solidFill>
              </a:rPr>
              <a:t>akuzë</a:t>
            </a:r>
            <a:r>
              <a:rPr lang="en-US" sz="1900" dirty="0">
                <a:solidFill>
                  <a:srgbClr val="FFFFFF"/>
                </a:solidFill>
              </a:rPr>
              <a:t> </a:t>
            </a:r>
            <a:r>
              <a:rPr lang="en-US" sz="1900" dirty="0" err="1">
                <a:solidFill>
                  <a:srgbClr val="FFFFFF"/>
                </a:solidFill>
              </a:rPr>
              <a:t>penale</a:t>
            </a:r>
            <a:r>
              <a:rPr lang="en-US" sz="1900" dirty="0">
                <a:solidFill>
                  <a:srgbClr val="FFFFFF"/>
                </a:solidFill>
              </a:rPr>
              <a:t>, </a:t>
            </a:r>
            <a:r>
              <a:rPr lang="en-US" sz="1900" dirty="0" err="1">
                <a:solidFill>
                  <a:srgbClr val="FFFFFF"/>
                </a:solidFill>
              </a:rPr>
              <a:t>ishte</a:t>
            </a:r>
            <a:r>
              <a:rPr lang="en-US" sz="1900" dirty="0">
                <a:solidFill>
                  <a:srgbClr val="FFFFFF"/>
                </a:solidFill>
              </a:rPr>
              <a:t> </a:t>
            </a:r>
            <a:r>
              <a:rPr lang="en-US" sz="1900" dirty="0" err="1">
                <a:solidFill>
                  <a:srgbClr val="FFFFFF"/>
                </a:solidFill>
              </a:rPr>
              <a:t>i</a:t>
            </a:r>
            <a:r>
              <a:rPr lang="en-US" sz="1900" dirty="0">
                <a:solidFill>
                  <a:srgbClr val="FFFFFF"/>
                </a:solidFill>
              </a:rPr>
              <a:t> </a:t>
            </a:r>
            <a:r>
              <a:rPr lang="en-US" sz="1900" dirty="0" err="1">
                <a:solidFill>
                  <a:srgbClr val="FFFFFF"/>
                </a:solidFill>
              </a:rPr>
              <a:t>detyruar</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provonte</a:t>
            </a:r>
            <a:r>
              <a:rPr lang="en-US" sz="1900" dirty="0">
                <a:solidFill>
                  <a:srgbClr val="FFFFFF"/>
                </a:solidFill>
              </a:rPr>
              <a:t> se </a:t>
            </a:r>
            <a:r>
              <a:rPr lang="en-US" sz="1900" dirty="0" err="1">
                <a:solidFill>
                  <a:srgbClr val="FFFFFF"/>
                </a:solidFill>
              </a:rPr>
              <a:t>i</a:t>
            </a:r>
            <a:r>
              <a:rPr lang="en-US" sz="1900" dirty="0">
                <a:solidFill>
                  <a:srgbClr val="FFFFFF"/>
                </a:solidFill>
              </a:rPr>
              <a:t> </a:t>
            </a:r>
            <a:r>
              <a:rPr lang="en-US" sz="1900" dirty="0" err="1">
                <a:solidFill>
                  <a:srgbClr val="FFFFFF"/>
                </a:solidFill>
              </a:rPr>
              <a:t>akuzuari</a:t>
            </a:r>
            <a:r>
              <a:rPr lang="en-US" sz="1900" dirty="0">
                <a:solidFill>
                  <a:srgbClr val="FFFFFF"/>
                </a:solidFill>
              </a:rPr>
              <a:t> </a:t>
            </a:r>
            <a:r>
              <a:rPr lang="en-US" sz="1900" dirty="0" err="1">
                <a:solidFill>
                  <a:srgbClr val="FFFFFF"/>
                </a:solidFill>
              </a:rPr>
              <a:t>ishte</a:t>
            </a:r>
            <a:r>
              <a:rPr lang="en-US" sz="1900" dirty="0">
                <a:solidFill>
                  <a:srgbClr val="FFFFFF"/>
                </a:solidFill>
              </a:rPr>
              <a:t> </a:t>
            </a:r>
            <a:r>
              <a:rPr lang="en-US" sz="1900" dirty="0" err="1">
                <a:solidFill>
                  <a:srgbClr val="FFFFFF"/>
                </a:solidFill>
              </a:rPr>
              <a:t>fajtor</a:t>
            </a:r>
            <a:r>
              <a:rPr lang="en-US" sz="1900" dirty="0">
                <a:solidFill>
                  <a:srgbClr val="FFFFFF"/>
                </a:solidFill>
              </a:rPr>
              <a:t>, </a:t>
            </a:r>
            <a:r>
              <a:rPr lang="en-US" sz="1900" dirty="0" err="1">
                <a:solidFill>
                  <a:srgbClr val="FFFFFF"/>
                </a:solidFill>
              </a:rPr>
              <a:t>në</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kundërt</a:t>
            </a:r>
            <a:r>
              <a:rPr lang="en-US" sz="1900" dirty="0">
                <a:solidFill>
                  <a:srgbClr val="FFFFFF"/>
                </a:solidFill>
              </a:rPr>
              <a:t> ai </a:t>
            </a:r>
            <a:r>
              <a:rPr lang="en-US" sz="1900" dirty="0" err="1">
                <a:solidFill>
                  <a:srgbClr val="FFFFFF"/>
                </a:solidFill>
              </a:rPr>
              <a:t>dënohej</a:t>
            </a:r>
            <a:r>
              <a:rPr lang="en-US" sz="1900" dirty="0">
                <a:solidFill>
                  <a:srgbClr val="FFFFFF"/>
                </a:solidFill>
              </a:rPr>
              <a:t> </a:t>
            </a:r>
            <a:r>
              <a:rPr lang="en-US" sz="1900" dirty="0" err="1">
                <a:solidFill>
                  <a:srgbClr val="FFFFFF"/>
                </a:solidFill>
              </a:rPr>
              <a:t>dhe</a:t>
            </a:r>
            <a:r>
              <a:rPr lang="en-US" sz="1900" dirty="0">
                <a:solidFill>
                  <a:srgbClr val="FFFFFF"/>
                </a:solidFill>
              </a:rPr>
              <a:t> </a:t>
            </a:r>
            <a:r>
              <a:rPr lang="en-US" sz="1900" dirty="0" err="1">
                <a:solidFill>
                  <a:srgbClr val="FFFFFF"/>
                </a:solidFill>
              </a:rPr>
              <a:t>në</a:t>
            </a:r>
            <a:r>
              <a:rPr lang="en-US" sz="1900" dirty="0">
                <a:solidFill>
                  <a:srgbClr val="FFFFFF"/>
                </a:solidFill>
              </a:rPr>
              <a:t> </a:t>
            </a:r>
            <a:r>
              <a:rPr lang="en-US" sz="1900" dirty="0" err="1">
                <a:solidFill>
                  <a:srgbClr val="FFFFFF"/>
                </a:solidFill>
              </a:rPr>
              <a:t>rastet</a:t>
            </a:r>
            <a:r>
              <a:rPr lang="en-US" sz="1900" dirty="0">
                <a:solidFill>
                  <a:srgbClr val="FFFFFF"/>
                </a:solidFill>
              </a:rPr>
              <a:t> e </a:t>
            </a:r>
            <a:r>
              <a:rPr lang="en-US" sz="1900" dirty="0" err="1">
                <a:solidFill>
                  <a:srgbClr val="FFFFFF"/>
                </a:solidFill>
              </a:rPr>
              <a:t>akuzave</a:t>
            </a:r>
            <a:r>
              <a:rPr lang="en-US" sz="1900" dirty="0">
                <a:solidFill>
                  <a:srgbClr val="FFFFFF"/>
                </a:solidFill>
              </a:rPr>
              <a:t> </a:t>
            </a:r>
            <a:r>
              <a:rPr lang="en-US" sz="1900" dirty="0" err="1">
                <a:solidFill>
                  <a:srgbClr val="FFFFFF"/>
                </a:solidFill>
              </a:rPr>
              <a:t>për</a:t>
            </a:r>
            <a:r>
              <a:rPr lang="en-US" sz="1900" dirty="0">
                <a:solidFill>
                  <a:srgbClr val="FFFFFF"/>
                </a:solidFill>
              </a:rPr>
              <a:t> </a:t>
            </a:r>
            <a:r>
              <a:rPr lang="en-US" sz="1900" dirty="0" err="1">
                <a:solidFill>
                  <a:srgbClr val="FFFFFF"/>
                </a:solidFill>
              </a:rPr>
              <a:t>vepra</a:t>
            </a:r>
            <a:r>
              <a:rPr lang="en-US" sz="1900" dirty="0">
                <a:solidFill>
                  <a:srgbClr val="FFFFFF"/>
                </a:solidFill>
              </a:rPr>
              <a:t> </a:t>
            </a:r>
            <a:r>
              <a:rPr lang="en-US" sz="1900" dirty="0" err="1">
                <a:solidFill>
                  <a:srgbClr val="FFFFFF"/>
                </a:solidFill>
              </a:rPr>
              <a:t>penale</a:t>
            </a:r>
            <a:r>
              <a:rPr lang="en-US" sz="1900" dirty="0">
                <a:solidFill>
                  <a:srgbClr val="FFFFFF"/>
                </a:solidFill>
              </a:rPr>
              <a:t> </a:t>
            </a:r>
            <a:r>
              <a:rPr lang="en-US" sz="1900" dirty="0" err="1">
                <a:solidFill>
                  <a:srgbClr val="FFFFFF"/>
                </a:solidFill>
              </a:rPr>
              <a:t>që</a:t>
            </a:r>
            <a:r>
              <a:rPr lang="en-US" sz="1900" dirty="0">
                <a:solidFill>
                  <a:srgbClr val="FFFFFF"/>
                </a:solidFill>
              </a:rPr>
              <a:t> </a:t>
            </a:r>
            <a:r>
              <a:rPr lang="en-US" sz="1900" dirty="0" err="1">
                <a:solidFill>
                  <a:srgbClr val="FFFFFF"/>
                </a:solidFill>
              </a:rPr>
              <a:t>parashikonin</a:t>
            </a:r>
            <a:r>
              <a:rPr lang="en-US" sz="1900" dirty="0">
                <a:solidFill>
                  <a:srgbClr val="FFFFFF"/>
                </a:solidFill>
              </a:rPr>
              <a:t> </a:t>
            </a:r>
            <a:r>
              <a:rPr lang="en-US" sz="1900" dirty="0" err="1">
                <a:solidFill>
                  <a:srgbClr val="FFFFFF"/>
                </a:solidFill>
              </a:rPr>
              <a:t>dënim</a:t>
            </a:r>
            <a:r>
              <a:rPr lang="en-US" sz="1900" dirty="0">
                <a:solidFill>
                  <a:srgbClr val="FFFFFF"/>
                </a:solidFill>
              </a:rPr>
              <a:t> me </a:t>
            </a:r>
            <a:r>
              <a:rPr lang="en-US" sz="1900" dirty="0" err="1">
                <a:solidFill>
                  <a:srgbClr val="FFFFFF"/>
                </a:solidFill>
              </a:rPr>
              <a:t>vdekje</a:t>
            </a:r>
            <a:r>
              <a:rPr lang="en-US" sz="1900" dirty="0">
                <a:solidFill>
                  <a:srgbClr val="FFFFFF"/>
                </a:solidFill>
              </a:rPr>
              <a:t>, </a:t>
            </a:r>
            <a:r>
              <a:rPr lang="en-US" sz="1900" dirty="0" err="1">
                <a:solidFill>
                  <a:srgbClr val="FFFFFF"/>
                </a:solidFill>
              </a:rPr>
              <a:t>dënimi</a:t>
            </a:r>
            <a:r>
              <a:rPr lang="en-US" sz="1900" dirty="0">
                <a:solidFill>
                  <a:srgbClr val="FFFFFF"/>
                </a:solidFill>
              </a:rPr>
              <a:t> </a:t>
            </a:r>
            <a:r>
              <a:rPr lang="en-US" sz="1900" dirty="0" err="1">
                <a:solidFill>
                  <a:srgbClr val="FFFFFF"/>
                </a:solidFill>
              </a:rPr>
              <a:t>për</a:t>
            </a:r>
            <a:r>
              <a:rPr lang="en-US" sz="1900" dirty="0">
                <a:solidFill>
                  <a:srgbClr val="FFFFFF"/>
                </a:solidFill>
              </a:rPr>
              <a:t> </a:t>
            </a:r>
            <a:r>
              <a:rPr lang="en-US" sz="1900" dirty="0" err="1">
                <a:solidFill>
                  <a:srgbClr val="FFFFFF"/>
                </a:solidFill>
              </a:rPr>
              <a:t>akuzuesin</a:t>
            </a:r>
            <a:r>
              <a:rPr lang="en-US" sz="1900" dirty="0">
                <a:solidFill>
                  <a:srgbClr val="FFFFFF"/>
                </a:solidFill>
              </a:rPr>
              <a:t> </a:t>
            </a:r>
            <a:r>
              <a:rPr lang="en-US" sz="1900" dirty="0" err="1">
                <a:solidFill>
                  <a:srgbClr val="FFFFFF"/>
                </a:solidFill>
              </a:rPr>
              <a:t>që</a:t>
            </a:r>
            <a:r>
              <a:rPr lang="en-US" sz="1900" dirty="0">
                <a:solidFill>
                  <a:srgbClr val="FFFFFF"/>
                </a:solidFill>
              </a:rPr>
              <a:t> </a:t>
            </a:r>
            <a:r>
              <a:rPr lang="en-US" sz="1900" dirty="0" err="1">
                <a:solidFill>
                  <a:srgbClr val="FFFFFF"/>
                </a:solidFill>
              </a:rPr>
              <a:t>nuk</a:t>
            </a:r>
            <a:r>
              <a:rPr lang="en-US" sz="1900" dirty="0">
                <a:solidFill>
                  <a:srgbClr val="FFFFFF"/>
                </a:solidFill>
              </a:rPr>
              <a:t> </a:t>
            </a:r>
            <a:r>
              <a:rPr lang="en-US" sz="1900" dirty="0" err="1">
                <a:solidFill>
                  <a:srgbClr val="FFFFFF"/>
                </a:solidFill>
              </a:rPr>
              <a:t>arrinte</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provonte</a:t>
            </a:r>
            <a:r>
              <a:rPr lang="en-US" sz="1900" dirty="0">
                <a:solidFill>
                  <a:srgbClr val="FFFFFF"/>
                </a:solidFill>
              </a:rPr>
              <a:t> </a:t>
            </a:r>
            <a:r>
              <a:rPr lang="en-US" sz="1900" dirty="0" err="1">
                <a:solidFill>
                  <a:srgbClr val="FFFFFF"/>
                </a:solidFill>
              </a:rPr>
              <a:t>akuzën</a:t>
            </a:r>
            <a:r>
              <a:rPr lang="en-US" sz="1900" dirty="0">
                <a:solidFill>
                  <a:srgbClr val="FFFFFF"/>
                </a:solidFill>
              </a:rPr>
              <a:t>: </a:t>
            </a:r>
            <a:r>
              <a:rPr lang="en-US" sz="1900" dirty="0" err="1">
                <a:solidFill>
                  <a:srgbClr val="FFFFFF"/>
                </a:solidFill>
              </a:rPr>
              <a:t>ishte</a:t>
            </a:r>
            <a:r>
              <a:rPr lang="en-US" sz="1900" dirty="0">
                <a:solidFill>
                  <a:srgbClr val="FFFFFF"/>
                </a:solidFill>
              </a:rPr>
              <a:t> </a:t>
            </a:r>
            <a:r>
              <a:rPr lang="en-US" sz="1900" dirty="0" err="1">
                <a:solidFill>
                  <a:srgbClr val="FFFFFF"/>
                </a:solidFill>
              </a:rPr>
              <a:t>dënim</a:t>
            </a:r>
            <a:r>
              <a:rPr lang="en-US" sz="1900" dirty="0">
                <a:solidFill>
                  <a:srgbClr val="FFFFFF"/>
                </a:solidFill>
              </a:rPr>
              <a:t> </a:t>
            </a:r>
            <a:r>
              <a:rPr lang="en-US" sz="1900" dirty="0" err="1">
                <a:solidFill>
                  <a:srgbClr val="FFFFFF"/>
                </a:solidFill>
              </a:rPr>
              <a:t>kapital</a:t>
            </a:r>
            <a:r>
              <a:rPr lang="en-US" sz="1900" dirty="0">
                <a:solidFill>
                  <a:srgbClr val="FFFFFF"/>
                </a:solidFill>
              </a:rPr>
              <a:t>;</a:t>
            </a:r>
          </a:p>
          <a:p>
            <a:pPr algn="just"/>
            <a:r>
              <a:rPr lang="en-US" sz="1900" dirty="0" err="1">
                <a:solidFill>
                  <a:srgbClr val="FFFFFF"/>
                </a:solidFill>
              </a:rPr>
              <a:t>Nëse</a:t>
            </a:r>
            <a:r>
              <a:rPr lang="en-US" sz="1900" dirty="0">
                <a:solidFill>
                  <a:srgbClr val="FFFFFF"/>
                </a:solidFill>
              </a:rPr>
              <a:t> </a:t>
            </a:r>
            <a:r>
              <a:rPr lang="en-US" sz="1900" dirty="0" err="1">
                <a:solidFill>
                  <a:srgbClr val="FFFFFF"/>
                </a:solidFill>
              </a:rPr>
              <a:t>fajësia</a:t>
            </a:r>
            <a:r>
              <a:rPr lang="en-US" sz="1900" dirty="0">
                <a:solidFill>
                  <a:srgbClr val="FFFFFF"/>
                </a:solidFill>
              </a:rPr>
              <a:t> </a:t>
            </a:r>
            <a:r>
              <a:rPr lang="en-US" sz="1900" dirty="0" err="1">
                <a:solidFill>
                  <a:srgbClr val="FFFFFF"/>
                </a:solidFill>
              </a:rPr>
              <a:t>nuk</a:t>
            </a:r>
            <a:r>
              <a:rPr lang="en-US" sz="1900" dirty="0">
                <a:solidFill>
                  <a:srgbClr val="FFFFFF"/>
                </a:solidFill>
              </a:rPr>
              <a:t> </a:t>
            </a:r>
            <a:r>
              <a:rPr lang="en-US" sz="1900" dirty="0" err="1">
                <a:solidFill>
                  <a:srgbClr val="FFFFFF"/>
                </a:solidFill>
              </a:rPr>
              <a:t>provohet</a:t>
            </a:r>
            <a:r>
              <a:rPr lang="en-US" sz="1900" dirty="0">
                <a:solidFill>
                  <a:srgbClr val="FFFFFF"/>
                </a:solidFill>
              </a:rPr>
              <a:t> </a:t>
            </a:r>
            <a:r>
              <a:rPr lang="en-US" sz="1900" dirty="0" err="1">
                <a:solidFill>
                  <a:srgbClr val="FFFFFF"/>
                </a:solidFill>
              </a:rPr>
              <a:t>mjaftueshëm</a:t>
            </a:r>
            <a:r>
              <a:rPr lang="en-US" sz="1900" dirty="0">
                <a:solidFill>
                  <a:srgbClr val="FFFFFF"/>
                </a:solidFill>
              </a:rPr>
              <a:t>  </a:t>
            </a:r>
            <a:r>
              <a:rPr lang="en-US" sz="1900" dirty="0" err="1">
                <a:solidFill>
                  <a:srgbClr val="FFFFFF"/>
                </a:solidFill>
              </a:rPr>
              <a:t>për</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shmangur</a:t>
            </a:r>
            <a:r>
              <a:rPr lang="en-US" sz="1900" dirty="0">
                <a:solidFill>
                  <a:srgbClr val="FFFFFF"/>
                </a:solidFill>
              </a:rPr>
              <a:t> </a:t>
            </a:r>
            <a:r>
              <a:rPr lang="en-US" sz="1900" dirty="0" err="1">
                <a:solidFill>
                  <a:srgbClr val="FFFFFF"/>
                </a:solidFill>
              </a:rPr>
              <a:t>çdo</a:t>
            </a:r>
            <a:r>
              <a:rPr lang="en-US" sz="1900" dirty="0">
                <a:solidFill>
                  <a:srgbClr val="FFFFFF"/>
                </a:solidFill>
              </a:rPr>
              <a:t> </a:t>
            </a:r>
            <a:r>
              <a:rPr lang="en-US" sz="1900" dirty="0" err="1">
                <a:solidFill>
                  <a:srgbClr val="FFFFFF"/>
                </a:solidFill>
              </a:rPr>
              <a:t>dyshim</a:t>
            </a:r>
            <a:r>
              <a:rPr lang="en-US" sz="1900" dirty="0">
                <a:solidFill>
                  <a:srgbClr val="FFFFFF"/>
                </a:solidFill>
              </a:rPr>
              <a:t>- in </a:t>
            </a:r>
            <a:r>
              <a:rPr lang="en-US" sz="1900" dirty="0" err="1">
                <a:solidFill>
                  <a:srgbClr val="FFFFFF"/>
                </a:solidFill>
              </a:rPr>
              <a:t>dubio</a:t>
            </a:r>
            <a:r>
              <a:rPr lang="en-US" sz="1900" dirty="0">
                <a:solidFill>
                  <a:srgbClr val="FFFFFF"/>
                </a:solidFill>
              </a:rPr>
              <a:t> pro </a:t>
            </a:r>
            <a:r>
              <a:rPr lang="en-US" sz="1900" dirty="0" err="1">
                <a:solidFill>
                  <a:srgbClr val="FFFFFF"/>
                </a:solidFill>
              </a:rPr>
              <a:t>reo</a:t>
            </a:r>
            <a:r>
              <a:rPr lang="en-US" sz="1900" dirty="0">
                <a:solidFill>
                  <a:srgbClr val="FFFFFF"/>
                </a:solidFill>
              </a:rPr>
              <a:t>- </a:t>
            </a:r>
            <a:r>
              <a:rPr lang="en-US" sz="1900" dirty="0" err="1">
                <a:solidFill>
                  <a:srgbClr val="FFFFFF"/>
                </a:solidFill>
              </a:rPr>
              <a:t>çdo</a:t>
            </a:r>
            <a:r>
              <a:rPr lang="en-US" sz="1900" dirty="0">
                <a:solidFill>
                  <a:srgbClr val="FFFFFF"/>
                </a:solidFill>
              </a:rPr>
              <a:t> </a:t>
            </a:r>
            <a:r>
              <a:rPr lang="en-US" sz="1900" dirty="0" err="1">
                <a:solidFill>
                  <a:srgbClr val="FFFFFF"/>
                </a:solidFill>
              </a:rPr>
              <a:t>dyshim</a:t>
            </a:r>
            <a:r>
              <a:rPr lang="en-US" sz="1900" dirty="0">
                <a:solidFill>
                  <a:srgbClr val="FFFFFF"/>
                </a:solidFill>
              </a:rPr>
              <a:t> </a:t>
            </a:r>
            <a:r>
              <a:rPr lang="en-US" sz="1900" dirty="0" err="1">
                <a:solidFill>
                  <a:srgbClr val="FFFFFF"/>
                </a:solidFill>
              </a:rPr>
              <a:t>çmohet</a:t>
            </a:r>
            <a:r>
              <a:rPr lang="en-US" sz="1900" dirty="0">
                <a:solidFill>
                  <a:srgbClr val="FFFFFF"/>
                </a:solidFill>
              </a:rPr>
              <a:t> </a:t>
            </a:r>
            <a:r>
              <a:rPr lang="en-US" sz="1900" dirty="0" err="1">
                <a:solidFill>
                  <a:srgbClr val="FFFFFF"/>
                </a:solidFill>
              </a:rPr>
              <a:t>në</a:t>
            </a:r>
            <a:r>
              <a:rPr lang="en-US" sz="1900" dirty="0">
                <a:solidFill>
                  <a:srgbClr val="FFFFFF"/>
                </a:solidFill>
              </a:rPr>
              <a:t> favor </a:t>
            </a:r>
            <a:r>
              <a:rPr lang="en-US" sz="1900" dirty="0" err="1">
                <a:solidFill>
                  <a:srgbClr val="FFFFFF"/>
                </a:solidFill>
              </a:rPr>
              <a:t>të</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pandehurit</a:t>
            </a:r>
            <a:r>
              <a:rPr lang="en-US" sz="1900" dirty="0">
                <a:solidFill>
                  <a:srgbClr val="FFFFFF"/>
                </a:solidFill>
              </a:rPr>
              <a:t>.</a:t>
            </a:r>
          </a:p>
          <a:p>
            <a:endParaRPr lang="en-US" sz="1900" dirty="0">
              <a:solidFill>
                <a:srgbClr val="FFFFFF"/>
              </a:solidFill>
            </a:endParaRPr>
          </a:p>
        </p:txBody>
      </p:sp>
    </p:spTree>
    <p:extLst>
      <p:ext uri="{BB962C8B-B14F-4D97-AF65-F5344CB8AC3E}">
        <p14:creationId xmlns:p14="http://schemas.microsoft.com/office/powerpoint/2010/main" val="3302083488"/>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40296-ECD6-4CBE-8453-5525077CC592}"/>
              </a:ext>
            </a:extLst>
          </p:cNvPr>
          <p:cNvSpPr>
            <a:spLocks noGrp="1"/>
          </p:cNvSpPr>
          <p:nvPr>
            <p:ph type="title"/>
          </p:nvPr>
        </p:nvSpPr>
        <p:spPr/>
        <p:txBody>
          <a:bodyPr>
            <a:normAutofit/>
          </a:bodyPr>
          <a:lstStyle/>
          <a:p>
            <a:r>
              <a:rPr lang="en-US"/>
              <a:t>Çfarë përbën akuzë</a:t>
            </a:r>
          </a:p>
        </p:txBody>
      </p:sp>
      <p:graphicFrame>
        <p:nvGraphicFramePr>
          <p:cNvPr id="13" name="Content Placeholder 2">
            <a:extLst>
              <a:ext uri="{FF2B5EF4-FFF2-40B4-BE49-F238E27FC236}">
                <a16:creationId xmlns:a16="http://schemas.microsoft.com/office/drawing/2014/main" id="{A4DB2764-A922-A02D-20EF-43CEF2DF89A9}"/>
              </a:ext>
            </a:extLst>
          </p:cNvPr>
          <p:cNvGraphicFramePr>
            <a:graphicFrameLocks noGrp="1"/>
          </p:cNvGraphicFramePr>
          <p:nvPr>
            <p:ph idx="1"/>
            <p:extLst>
              <p:ext uri="{D42A27DB-BD31-4B8C-83A1-F6EECF244321}">
                <p14:modId xmlns:p14="http://schemas.microsoft.com/office/powerpoint/2010/main" val="560768604"/>
              </p:ext>
            </p:extLst>
          </p:nvPr>
        </p:nvGraphicFramePr>
        <p:xfrm>
          <a:off x="1023937" y="1819922"/>
          <a:ext cx="10357235" cy="4785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173469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01A47-E211-4B57-BABB-F48B043ECB99}"/>
              </a:ext>
            </a:extLst>
          </p:cNvPr>
          <p:cNvSpPr>
            <a:spLocks noGrp="1"/>
          </p:cNvSpPr>
          <p:nvPr>
            <p:ph type="title"/>
          </p:nvPr>
        </p:nvSpPr>
        <p:spPr>
          <a:xfrm>
            <a:off x="4219803" y="4735775"/>
            <a:ext cx="7006998" cy="1245732"/>
          </a:xfrm>
        </p:spPr>
        <p:txBody>
          <a:bodyPr anchor="t">
            <a:normAutofit/>
          </a:bodyPr>
          <a:lstStyle/>
          <a:p>
            <a:r>
              <a:rPr lang="en-US">
                <a:solidFill>
                  <a:srgbClr val="FFFFFF"/>
                </a:solidFill>
              </a:rPr>
              <a:t>Instrumentat Ndërkombëtarë</a:t>
            </a:r>
          </a:p>
        </p:txBody>
      </p:sp>
      <p:sp>
        <p:nvSpPr>
          <p:cNvPr id="3" name="Content Placeholder 2">
            <a:extLst>
              <a:ext uri="{FF2B5EF4-FFF2-40B4-BE49-F238E27FC236}">
                <a16:creationId xmlns:a16="http://schemas.microsoft.com/office/drawing/2014/main" id="{FC1F5CA5-1F8C-40FB-852A-FB8FB054315B}"/>
              </a:ext>
            </a:extLst>
          </p:cNvPr>
          <p:cNvSpPr>
            <a:spLocks noGrp="1"/>
          </p:cNvSpPr>
          <p:nvPr>
            <p:ph idx="1"/>
          </p:nvPr>
        </p:nvSpPr>
        <p:spPr>
          <a:xfrm>
            <a:off x="4219803" y="1642369"/>
            <a:ext cx="7006998" cy="3410798"/>
          </a:xfrm>
        </p:spPr>
        <p:txBody>
          <a:bodyPr anchor="b">
            <a:normAutofit fontScale="92500" lnSpcReduction="10000"/>
          </a:bodyPr>
          <a:lstStyle/>
          <a:p>
            <a:pPr algn="just"/>
            <a:r>
              <a:rPr lang="en-US" dirty="0" err="1">
                <a:solidFill>
                  <a:srgbClr val="FFFFFF"/>
                </a:solidFill>
              </a:rPr>
              <a:t>Deklarata</a:t>
            </a:r>
            <a:r>
              <a:rPr lang="en-US" dirty="0">
                <a:solidFill>
                  <a:srgbClr val="FFFFFF"/>
                </a:solidFill>
              </a:rPr>
              <a:t> </a:t>
            </a:r>
            <a:r>
              <a:rPr lang="en-US" dirty="0" err="1">
                <a:solidFill>
                  <a:srgbClr val="FFFFFF"/>
                </a:solidFill>
              </a:rPr>
              <a:t>Universale</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Drejtat</a:t>
            </a:r>
            <a:r>
              <a:rPr lang="en-US" dirty="0">
                <a:solidFill>
                  <a:srgbClr val="FFFFFF"/>
                </a:solidFill>
              </a:rPr>
              <a:t> e </a:t>
            </a:r>
            <a:r>
              <a:rPr lang="en-US" dirty="0" err="1">
                <a:solidFill>
                  <a:srgbClr val="FFFFFF"/>
                </a:solidFill>
              </a:rPr>
              <a:t>Njeriut</a:t>
            </a:r>
            <a:r>
              <a:rPr lang="en-US" dirty="0">
                <a:solidFill>
                  <a:srgbClr val="FFFFFF"/>
                </a:solidFill>
              </a:rPr>
              <a:t>: </a:t>
            </a:r>
            <a:r>
              <a:rPr lang="en-US" dirty="0" err="1">
                <a:solidFill>
                  <a:srgbClr val="FFFFFF"/>
                </a:solidFill>
              </a:rPr>
              <a:t>Neni</a:t>
            </a:r>
            <a:r>
              <a:rPr lang="en-US" dirty="0">
                <a:solidFill>
                  <a:srgbClr val="FFFFFF"/>
                </a:solidFill>
              </a:rPr>
              <a:t> 11/1: “</a:t>
            </a:r>
            <a:r>
              <a:rPr lang="en-US" dirty="0" err="1">
                <a:solidFill>
                  <a:srgbClr val="FFFFFF"/>
                </a:solidFill>
              </a:rPr>
              <a:t>Çdokush</a:t>
            </a:r>
            <a:r>
              <a:rPr lang="en-US" dirty="0">
                <a:solidFill>
                  <a:srgbClr val="FFFFFF"/>
                </a:solidFill>
              </a:rPr>
              <a:t> </a:t>
            </a:r>
            <a:r>
              <a:rPr lang="en-US" dirty="0" err="1">
                <a:solidFill>
                  <a:srgbClr val="FFFFFF"/>
                </a:solidFill>
              </a:rPr>
              <a:t>i</a:t>
            </a:r>
            <a:r>
              <a:rPr lang="en-US" dirty="0">
                <a:solidFill>
                  <a:srgbClr val="FFFFFF"/>
                </a:solidFill>
              </a:rPr>
              <a:t> </a:t>
            </a:r>
            <a:r>
              <a:rPr lang="en-US" dirty="0" err="1">
                <a:solidFill>
                  <a:srgbClr val="FFFFFF"/>
                </a:solidFill>
              </a:rPr>
              <a:t>akuzuar</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një</a:t>
            </a:r>
            <a:r>
              <a:rPr lang="en-US" dirty="0">
                <a:solidFill>
                  <a:srgbClr val="FFFFFF"/>
                </a:solidFill>
              </a:rPr>
              <a:t> </a:t>
            </a:r>
            <a:r>
              <a:rPr lang="en-US" dirty="0" err="1">
                <a:solidFill>
                  <a:srgbClr val="FFFFFF"/>
                </a:solidFill>
              </a:rPr>
              <a:t>vepër</a:t>
            </a:r>
            <a:r>
              <a:rPr lang="en-US" dirty="0">
                <a:solidFill>
                  <a:srgbClr val="FFFFFF"/>
                </a:solidFill>
              </a:rPr>
              <a:t> </a:t>
            </a:r>
            <a:r>
              <a:rPr lang="en-US" dirty="0" err="1">
                <a:solidFill>
                  <a:srgbClr val="FFFFFF"/>
                </a:solidFill>
              </a:rPr>
              <a:t>penale</a:t>
            </a:r>
            <a:r>
              <a:rPr lang="en-US" dirty="0">
                <a:solidFill>
                  <a:srgbClr val="FFFFFF"/>
                </a:solidFill>
              </a:rPr>
              <a:t> ka </a:t>
            </a:r>
            <a:r>
              <a:rPr lang="en-US" dirty="0" err="1">
                <a:solidFill>
                  <a:srgbClr val="FFFFFF"/>
                </a:solidFill>
              </a:rPr>
              <a:t>të</a:t>
            </a:r>
            <a:r>
              <a:rPr lang="en-US" dirty="0">
                <a:solidFill>
                  <a:srgbClr val="FFFFFF"/>
                </a:solidFill>
              </a:rPr>
              <a:t> </a:t>
            </a:r>
            <a:r>
              <a:rPr lang="en-US" dirty="0" err="1">
                <a:solidFill>
                  <a:srgbClr val="FFFFFF"/>
                </a:solidFill>
              </a:rPr>
              <a:t>drejtën</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prezumohet</a:t>
            </a:r>
            <a:r>
              <a:rPr lang="en-US" dirty="0">
                <a:solidFill>
                  <a:srgbClr val="FFFFFF"/>
                </a:solidFill>
              </a:rPr>
              <a:t> </a:t>
            </a:r>
            <a:r>
              <a:rPr lang="en-US" dirty="0" err="1">
                <a:solidFill>
                  <a:srgbClr val="FFFFFF"/>
                </a:solidFill>
              </a:rPr>
              <a:t>i</a:t>
            </a:r>
            <a:r>
              <a:rPr lang="en-US" dirty="0">
                <a:solidFill>
                  <a:srgbClr val="FFFFFF"/>
                </a:solidFill>
              </a:rPr>
              <a:t> </a:t>
            </a:r>
            <a:r>
              <a:rPr lang="en-US" dirty="0" err="1">
                <a:solidFill>
                  <a:srgbClr val="FFFFFF"/>
                </a:solidFill>
              </a:rPr>
              <a:t>pafajshëm</a:t>
            </a:r>
            <a:r>
              <a:rPr lang="en-US" dirty="0">
                <a:solidFill>
                  <a:srgbClr val="FFFFFF"/>
                </a:solidFill>
              </a:rPr>
              <a:t> </a:t>
            </a:r>
            <a:r>
              <a:rPr lang="en-US" dirty="0" err="1">
                <a:solidFill>
                  <a:srgbClr val="FFFFFF"/>
                </a:solidFill>
              </a:rPr>
              <a:t>deri</a:t>
            </a:r>
            <a:r>
              <a:rPr lang="en-US" dirty="0">
                <a:solidFill>
                  <a:srgbClr val="FFFFFF"/>
                </a:solidFill>
              </a:rPr>
              <a:t> </a:t>
            </a:r>
            <a:r>
              <a:rPr lang="en-US" dirty="0" err="1">
                <a:solidFill>
                  <a:srgbClr val="FFFFFF"/>
                </a:solidFill>
              </a:rPr>
              <a:t>në</a:t>
            </a:r>
            <a:r>
              <a:rPr lang="en-US" dirty="0">
                <a:solidFill>
                  <a:srgbClr val="FFFFFF"/>
                </a:solidFill>
              </a:rPr>
              <a:t> </a:t>
            </a:r>
            <a:r>
              <a:rPr lang="en-US" dirty="0" err="1">
                <a:solidFill>
                  <a:srgbClr val="FFFFFF"/>
                </a:solidFill>
              </a:rPr>
              <a:t>momentin</a:t>
            </a:r>
            <a:r>
              <a:rPr lang="en-US" dirty="0">
                <a:solidFill>
                  <a:srgbClr val="FFFFFF"/>
                </a:solidFill>
              </a:rPr>
              <a:t> e </a:t>
            </a:r>
            <a:r>
              <a:rPr lang="en-US" dirty="0" err="1">
                <a:solidFill>
                  <a:srgbClr val="FFFFFF"/>
                </a:solidFill>
              </a:rPr>
              <a:t>të</a:t>
            </a:r>
            <a:r>
              <a:rPr lang="en-US" dirty="0">
                <a:solidFill>
                  <a:srgbClr val="FFFFFF"/>
                </a:solidFill>
              </a:rPr>
              <a:t> </a:t>
            </a:r>
            <a:r>
              <a:rPr lang="en-US" dirty="0" err="1">
                <a:solidFill>
                  <a:srgbClr val="FFFFFF"/>
                </a:solidFill>
              </a:rPr>
              <a:t>provuarit</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fajësisë</a:t>
            </a:r>
            <a:r>
              <a:rPr lang="en-US" dirty="0">
                <a:solidFill>
                  <a:srgbClr val="FFFFFF"/>
                </a:solidFill>
              </a:rPr>
              <a:t>, </a:t>
            </a:r>
            <a:r>
              <a:rPr lang="en-US" dirty="0" err="1">
                <a:solidFill>
                  <a:srgbClr val="FFFFFF"/>
                </a:solidFill>
              </a:rPr>
              <a:t>sipas</a:t>
            </a:r>
            <a:r>
              <a:rPr lang="en-US" dirty="0">
                <a:solidFill>
                  <a:srgbClr val="FFFFFF"/>
                </a:solidFill>
              </a:rPr>
              <a:t> </a:t>
            </a:r>
            <a:r>
              <a:rPr lang="en-US" dirty="0" err="1">
                <a:solidFill>
                  <a:srgbClr val="FFFFFF"/>
                </a:solidFill>
              </a:rPr>
              <a:t>ligjit</a:t>
            </a:r>
            <a:r>
              <a:rPr lang="en-US" dirty="0">
                <a:solidFill>
                  <a:srgbClr val="FFFFFF"/>
                </a:solidFill>
              </a:rPr>
              <a:t>, </a:t>
            </a:r>
            <a:r>
              <a:rPr lang="en-US" dirty="0" err="1">
                <a:solidFill>
                  <a:srgbClr val="FFFFFF"/>
                </a:solidFill>
              </a:rPr>
              <a:t>në</a:t>
            </a:r>
            <a:r>
              <a:rPr lang="en-US" dirty="0">
                <a:solidFill>
                  <a:srgbClr val="FFFFFF"/>
                </a:solidFill>
              </a:rPr>
              <a:t> </a:t>
            </a:r>
            <a:r>
              <a:rPr lang="en-US" dirty="0" err="1">
                <a:solidFill>
                  <a:srgbClr val="FFFFFF"/>
                </a:solidFill>
              </a:rPr>
              <a:t>një</a:t>
            </a:r>
            <a:r>
              <a:rPr lang="en-US" dirty="0">
                <a:solidFill>
                  <a:srgbClr val="FFFFFF"/>
                </a:solidFill>
              </a:rPr>
              <a:t> </a:t>
            </a:r>
            <a:r>
              <a:rPr lang="en-US" dirty="0" err="1">
                <a:solidFill>
                  <a:srgbClr val="FFFFFF"/>
                </a:solidFill>
              </a:rPr>
              <a:t>gjykim</a:t>
            </a:r>
            <a:r>
              <a:rPr lang="en-US" dirty="0">
                <a:solidFill>
                  <a:srgbClr val="FFFFFF"/>
                </a:solidFill>
              </a:rPr>
              <a:t> </a:t>
            </a:r>
            <a:r>
              <a:rPr lang="en-US" dirty="0" err="1">
                <a:solidFill>
                  <a:srgbClr val="FFFFFF"/>
                </a:solidFill>
              </a:rPr>
              <a:t>publik</a:t>
            </a:r>
            <a:r>
              <a:rPr lang="en-US" dirty="0">
                <a:solidFill>
                  <a:srgbClr val="FFFFFF"/>
                </a:solidFill>
              </a:rPr>
              <a:t>, </a:t>
            </a:r>
            <a:r>
              <a:rPr lang="en-US" dirty="0" err="1">
                <a:solidFill>
                  <a:srgbClr val="FFFFFF"/>
                </a:solidFill>
              </a:rPr>
              <a:t>në</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cilin</a:t>
            </a:r>
            <a:r>
              <a:rPr lang="en-US" dirty="0">
                <a:solidFill>
                  <a:srgbClr val="FFFFFF"/>
                </a:solidFill>
              </a:rPr>
              <a:t> ai ka </a:t>
            </a:r>
            <a:r>
              <a:rPr lang="en-US" dirty="0" err="1">
                <a:solidFill>
                  <a:srgbClr val="FFFFFF"/>
                </a:solidFill>
              </a:rPr>
              <a:t>pasur</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gjithë</a:t>
            </a:r>
            <a:r>
              <a:rPr lang="en-US" dirty="0">
                <a:solidFill>
                  <a:srgbClr val="FFFFFF"/>
                </a:solidFill>
              </a:rPr>
              <a:t> </a:t>
            </a:r>
            <a:r>
              <a:rPr lang="en-US" dirty="0" err="1">
                <a:solidFill>
                  <a:srgbClr val="FFFFFF"/>
                </a:solidFill>
              </a:rPr>
              <a:t>garancitë</a:t>
            </a:r>
            <a:r>
              <a:rPr lang="en-US" dirty="0">
                <a:solidFill>
                  <a:srgbClr val="FFFFFF"/>
                </a:solidFill>
              </a:rPr>
              <a:t> e </a:t>
            </a:r>
            <a:r>
              <a:rPr lang="en-US" dirty="0" err="1">
                <a:solidFill>
                  <a:srgbClr val="FFFFFF"/>
                </a:solidFill>
              </a:rPr>
              <a:t>nevojshme</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realizuar</a:t>
            </a:r>
            <a:r>
              <a:rPr lang="en-US" dirty="0">
                <a:solidFill>
                  <a:srgbClr val="FFFFFF"/>
                </a:solidFill>
              </a:rPr>
              <a:t> </a:t>
            </a:r>
            <a:r>
              <a:rPr lang="en-US" dirty="0" err="1">
                <a:solidFill>
                  <a:srgbClr val="FFFFFF"/>
                </a:solidFill>
              </a:rPr>
              <a:t>mbrojtjen</a:t>
            </a:r>
            <a:r>
              <a:rPr lang="en-US" dirty="0">
                <a:solidFill>
                  <a:srgbClr val="FFFFFF"/>
                </a:solidFill>
              </a:rPr>
              <a:t>”.</a:t>
            </a:r>
          </a:p>
          <a:p>
            <a:pPr algn="just"/>
            <a:r>
              <a:rPr lang="en-US" dirty="0" err="1">
                <a:solidFill>
                  <a:srgbClr val="FFFFFF"/>
                </a:solidFill>
              </a:rPr>
              <a:t>Pakti</a:t>
            </a:r>
            <a:r>
              <a:rPr lang="en-US" dirty="0">
                <a:solidFill>
                  <a:srgbClr val="FFFFFF"/>
                </a:solidFill>
              </a:rPr>
              <a:t> </a:t>
            </a:r>
            <a:r>
              <a:rPr lang="en-US" dirty="0" err="1">
                <a:solidFill>
                  <a:srgbClr val="FFFFFF"/>
                </a:solidFill>
              </a:rPr>
              <a:t>Ndërkombëtar</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Drejtat</a:t>
            </a:r>
            <a:r>
              <a:rPr lang="en-US" dirty="0">
                <a:solidFill>
                  <a:srgbClr val="FFFFFF"/>
                </a:solidFill>
              </a:rPr>
              <a:t> </a:t>
            </a:r>
            <a:r>
              <a:rPr lang="en-US" dirty="0" err="1">
                <a:solidFill>
                  <a:srgbClr val="FFFFFF"/>
                </a:solidFill>
              </a:rPr>
              <a:t>Civile</a:t>
            </a:r>
            <a:r>
              <a:rPr lang="en-US" dirty="0">
                <a:solidFill>
                  <a:srgbClr val="FFFFFF"/>
                </a:solidFill>
              </a:rPr>
              <a:t> </a:t>
            </a:r>
            <a:r>
              <a:rPr lang="en-US" dirty="0" err="1">
                <a:solidFill>
                  <a:srgbClr val="FFFFFF"/>
                </a:solidFill>
              </a:rPr>
              <a:t>dhe</a:t>
            </a:r>
            <a:r>
              <a:rPr lang="en-US" dirty="0">
                <a:solidFill>
                  <a:srgbClr val="FFFFFF"/>
                </a:solidFill>
              </a:rPr>
              <a:t> </a:t>
            </a:r>
            <a:r>
              <a:rPr lang="en-US" dirty="0" err="1">
                <a:solidFill>
                  <a:srgbClr val="FFFFFF"/>
                </a:solidFill>
              </a:rPr>
              <a:t>Politike</a:t>
            </a:r>
            <a:r>
              <a:rPr lang="en-US" dirty="0">
                <a:solidFill>
                  <a:srgbClr val="FFFFFF"/>
                </a:solidFill>
              </a:rPr>
              <a:t>: </a:t>
            </a:r>
            <a:r>
              <a:rPr lang="en-US" dirty="0" err="1">
                <a:solidFill>
                  <a:srgbClr val="FFFFFF"/>
                </a:solidFill>
              </a:rPr>
              <a:t>Neni</a:t>
            </a:r>
            <a:r>
              <a:rPr lang="en-US" dirty="0">
                <a:solidFill>
                  <a:srgbClr val="FFFFFF"/>
                </a:solidFill>
              </a:rPr>
              <a:t> 14/2: “</a:t>
            </a:r>
            <a:r>
              <a:rPr lang="en-US" dirty="0" err="1">
                <a:solidFill>
                  <a:srgbClr val="FFFFFF"/>
                </a:solidFill>
              </a:rPr>
              <a:t>Çdo</a:t>
            </a:r>
            <a:r>
              <a:rPr lang="en-US" dirty="0">
                <a:solidFill>
                  <a:srgbClr val="FFFFFF"/>
                </a:solidFill>
              </a:rPr>
              <a:t> person </a:t>
            </a:r>
            <a:r>
              <a:rPr lang="en-US" dirty="0" err="1">
                <a:solidFill>
                  <a:srgbClr val="FFFFFF"/>
                </a:solidFill>
              </a:rPr>
              <a:t>i</a:t>
            </a:r>
            <a:r>
              <a:rPr lang="en-US" dirty="0">
                <a:solidFill>
                  <a:srgbClr val="FFFFFF"/>
                </a:solidFill>
              </a:rPr>
              <a:t> </a:t>
            </a:r>
            <a:r>
              <a:rPr lang="en-US" dirty="0" err="1">
                <a:solidFill>
                  <a:srgbClr val="FFFFFF"/>
                </a:solidFill>
              </a:rPr>
              <a:t>akuzuar</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një</a:t>
            </a:r>
            <a:r>
              <a:rPr lang="en-US" dirty="0">
                <a:solidFill>
                  <a:srgbClr val="FFFFFF"/>
                </a:solidFill>
              </a:rPr>
              <a:t> </a:t>
            </a:r>
            <a:r>
              <a:rPr lang="en-US" dirty="0" err="1">
                <a:solidFill>
                  <a:srgbClr val="FFFFFF"/>
                </a:solidFill>
              </a:rPr>
              <a:t>vepër</a:t>
            </a:r>
            <a:r>
              <a:rPr lang="en-US" dirty="0">
                <a:solidFill>
                  <a:srgbClr val="FFFFFF"/>
                </a:solidFill>
              </a:rPr>
              <a:t> </a:t>
            </a:r>
            <a:r>
              <a:rPr lang="en-US" dirty="0" err="1">
                <a:solidFill>
                  <a:srgbClr val="FFFFFF"/>
                </a:solidFill>
              </a:rPr>
              <a:t>penale</a:t>
            </a:r>
            <a:r>
              <a:rPr lang="en-US" dirty="0">
                <a:solidFill>
                  <a:srgbClr val="FFFFFF"/>
                </a:solidFill>
              </a:rPr>
              <a:t>, </a:t>
            </a:r>
            <a:r>
              <a:rPr lang="en-US" dirty="0" err="1">
                <a:solidFill>
                  <a:srgbClr val="FFFFFF"/>
                </a:solidFill>
              </a:rPr>
              <a:t>konsiderohet</a:t>
            </a:r>
            <a:r>
              <a:rPr lang="en-US" dirty="0">
                <a:solidFill>
                  <a:srgbClr val="FFFFFF"/>
                </a:solidFill>
              </a:rPr>
              <a:t> </a:t>
            </a:r>
            <a:r>
              <a:rPr lang="en-US" dirty="0" err="1">
                <a:solidFill>
                  <a:srgbClr val="FFFFFF"/>
                </a:solidFill>
              </a:rPr>
              <a:t>i</a:t>
            </a:r>
            <a:r>
              <a:rPr lang="en-US" dirty="0">
                <a:solidFill>
                  <a:srgbClr val="FFFFFF"/>
                </a:solidFill>
              </a:rPr>
              <a:t> </a:t>
            </a:r>
            <a:r>
              <a:rPr lang="en-US" dirty="0" err="1">
                <a:solidFill>
                  <a:srgbClr val="FFFFFF"/>
                </a:solidFill>
              </a:rPr>
              <a:t>pafajshëm</a:t>
            </a:r>
            <a:r>
              <a:rPr lang="en-US" dirty="0">
                <a:solidFill>
                  <a:srgbClr val="FFFFFF"/>
                </a:solidFill>
              </a:rPr>
              <a:t> </a:t>
            </a:r>
            <a:r>
              <a:rPr lang="en-US" dirty="0" err="1">
                <a:solidFill>
                  <a:srgbClr val="FFFFFF"/>
                </a:solidFill>
              </a:rPr>
              <a:t>derisa</a:t>
            </a:r>
            <a:r>
              <a:rPr lang="en-US" dirty="0">
                <a:solidFill>
                  <a:srgbClr val="FFFFFF"/>
                </a:solidFill>
              </a:rPr>
              <a:t> </a:t>
            </a:r>
            <a:r>
              <a:rPr lang="en-US" dirty="0" err="1">
                <a:solidFill>
                  <a:srgbClr val="FFFFFF"/>
                </a:solidFill>
              </a:rPr>
              <a:t>fajësia</a:t>
            </a:r>
            <a:r>
              <a:rPr lang="en-US" dirty="0">
                <a:solidFill>
                  <a:srgbClr val="FFFFFF"/>
                </a:solidFill>
              </a:rPr>
              <a:t> e </a:t>
            </a:r>
            <a:r>
              <a:rPr lang="en-US" dirty="0" err="1">
                <a:solidFill>
                  <a:srgbClr val="FFFFFF"/>
                </a:solidFill>
              </a:rPr>
              <a:t>tij</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provohet</a:t>
            </a:r>
            <a:r>
              <a:rPr lang="en-US" dirty="0">
                <a:solidFill>
                  <a:srgbClr val="FFFFFF"/>
                </a:solidFill>
              </a:rPr>
              <a:t> </a:t>
            </a:r>
            <a:r>
              <a:rPr lang="en-US" dirty="0" err="1">
                <a:solidFill>
                  <a:srgbClr val="FFFFFF"/>
                </a:solidFill>
              </a:rPr>
              <a:t>ligjërisht</a:t>
            </a:r>
            <a:r>
              <a:rPr lang="en-US" dirty="0">
                <a:solidFill>
                  <a:srgbClr val="FFFFFF"/>
                </a:solidFill>
              </a:rPr>
              <a:t>”.</a:t>
            </a:r>
          </a:p>
          <a:p>
            <a:pPr algn="just"/>
            <a:r>
              <a:rPr lang="en-US" dirty="0" err="1">
                <a:solidFill>
                  <a:srgbClr val="FFFFFF"/>
                </a:solidFill>
              </a:rPr>
              <a:t>Konventa</a:t>
            </a:r>
            <a:r>
              <a:rPr lang="en-US" dirty="0">
                <a:solidFill>
                  <a:srgbClr val="FFFFFF"/>
                </a:solidFill>
              </a:rPr>
              <a:t> </a:t>
            </a:r>
            <a:r>
              <a:rPr lang="en-US" dirty="0" err="1">
                <a:solidFill>
                  <a:srgbClr val="FFFFFF"/>
                </a:solidFill>
              </a:rPr>
              <a:t>Europiane</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Drejtat</a:t>
            </a:r>
            <a:r>
              <a:rPr lang="en-US" dirty="0">
                <a:solidFill>
                  <a:srgbClr val="FFFFFF"/>
                </a:solidFill>
              </a:rPr>
              <a:t> e </a:t>
            </a:r>
            <a:r>
              <a:rPr lang="en-US" dirty="0" err="1">
                <a:solidFill>
                  <a:srgbClr val="FFFFFF"/>
                </a:solidFill>
              </a:rPr>
              <a:t>Njeriut</a:t>
            </a:r>
            <a:r>
              <a:rPr lang="en-US" dirty="0">
                <a:solidFill>
                  <a:srgbClr val="FFFFFF"/>
                </a:solidFill>
              </a:rPr>
              <a:t>: </a:t>
            </a:r>
            <a:r>
              <a:rPr lang="en-US" dirty="0" err="1">
                <a:solidFill>
                  <a:srgbClr val="FFFFFF"/>
                </a:solidFill>
              </a:rPr>
              <a:t>Neni</a:t>
            </a:r>
            <a:r>
              <a:rPr lang="en-US" dirty="0">
                <a:solidFill>
                  <a:srgbClr val="FFFFFF"/>
                </a:solidFill>
              </a:rPr>
              <a:t> 6 pg. 2 </a:t>
            </a:r>
            <a:r>
              <a:rPr lang="en-US" dirty="0" err="1">
                <a:solidFill>
                  <a:srgbClr val="FFFFFF"/>
                </a:solidFill>
              </a:rPr>
              <a:t>i</a:t>
            </a:r>
            <a:r>
              <a:rPr lang="en-US" dirty="0">
                <a:solidFill>
                  <a:srgbClr val="FFFFFF"/>
                </a:solidFill>
              </a:rPr>
              <a:t> KEDNJ: </a:t>
            </a:r>
            <a:r>
              <a:rPr lang="en-US" i="1" dirty="0">
                <a:solidFill>
                  <a:srgbClr val="FFFFFF"/>
                </a:solidFill>
              </a:rPr>
              <a:t>“</a:t>
            </a:r>
            <a:r>
              <a:rPr lang="en-US" i="1" dirty="0" err="1">
                <a:solidFill>
                  <a:srgbClr val="FFFFFF"/>
                </a:solidFill>
              </a:rPr>
              <a:t>çdo</a:t>
            </a:r>
            <a:r>
              <a:rPr lang="en-US" i="1" dirty="0">
                <a:solidFill>
                  <a:srgbClr val="FFFFFF"/>
                </a:solidFill>
              </a:rPr>
              <a:t> </a:t>
            </a:r>
            <a:r>
              <a:rPr lang="en-US" i="1" dirty="0" err="1">
                <a:solidFill>
                  <a:srgbClr val="FFFFFF"/>
                </a:solidFill>
              </a:rPr>
              <a:t>njeri</a:t>
            </a:r>
            <a:r>
              <a:rPr lang="en-US" i="1" dirty="0">
                <a:solidFill>
                  <a:srgbClr val="FFFFFF"/>
                </a:solidFill>
              </a:rPr>
              <a:t> </a:t>
            </a:r>
            <a:r>
              <a:rPr lang="en-US" i="1" dirty="0" err="1">
                <a:solidFill>
                  <a:srgbClr val="FFFFFF"/>
                </a:solidFill>
              </a:rPr>
              <a:t>që</a:t>
            </a:r>
            <a:r>
              <a:rPr lang="en-US" i="1" dirty="0">
                <a:solidFill>
                  <a:srgbClr val="FFFFFF"/>
                </a:solidFill>
              </a:rPr>
              <a:t> </a:t>
            </a:r>
            <a:r>
              <a:rPr lang="en-US" i="1" dirty="0" err="1">
                <a:solidFill>
                  <a:srgbClr val="FFFFFF"/>
                </a:solidFill>
              </a:rPr>
              <a:t>akuzohet</a:t>
            </a:r>
            <a:r>
              <a:rPr lang="en-US" i="1" dirty="0">
                <a:solidFill>
                  <a:srgbClr val="FFFFFF"/>
                </a:solidFill>
              </a:rPr>
              <a:t> </a:t>
            </a:r>
            <a:r>
              <a:rPr lang="en-US" i="1" dirty="0" err="1">
                <a:solidFill>
                  <a:srgbClr val="FFFFFF"/>
                </a:solidFill>
              </a:rPr>
              <a:t>për</a:t>
            </a:r>
            <a:r>
              <a:rPr lang="en-US" i="1" dirty="0">
                <a:solidFill>
                  <a:srgbClr val="FFFFFF"/>
                </a:solidFill>
              </a:rPr>
              <a:t> </a:t>
            </a:r>
            <a:r>
              <a:rPr lang="en-US" i="1" dirty="0" err="1">
                <a:solidFill>
                  <a:srgbClr val="FFFFFF"/>
                </a:solidFill>
              </a:rPr>
              <a:t>vepër</a:t>
            </a:r>
            <a:r>
              <a:rPr lang="en-US" i="1" dirty="0">
                <a:solidFill>
                  <a:srgbClr val="FFFFFF"/>
                </a:solidFill>
              </a:rPr>
              <a:t> </a:t>
            </a:r>
            <a:r>
              <a:rPr lang="en-US" i="1" dirty="0" err="1">
                <a:solidFill>
                  <a:srgbClr val="FFFFFF"/>
                </a:solidFill>
              </a:rPr>
              <a:t>penale</a:t>
            </a:r>
            <a:r>
              <a:rPr lang="en-US" i="1" dirty="0">
                <a:solidFill>
                  <a:srgbClr val="FFFFFF"/>
                </a:solidFill>
              </a:rPr>
              <a:t>, </a:t>
            </a:r>
            <a:r>
              <a:rPr lang="en-US" i="1" dirty="0" err="1">
                <a:solidFill>
                  <a:srgbClr val="FFFFFF"/>
                </a:solidFill>
              </a:rPr>
              <a:t>prezumohet</a:t>
            </a:r>
            <a:r>
              <a:rPr lang="en-US" i="1" dirty="0">
                <a:solidFill>
                  <a:srgbClr val="FFFFFF"/>
                </a:solidFill>
              </a:rPr>
              <a:t> </a:t>
            </a:r>
            <a:r>
              <a:rPr lang="en-US" i="1" dirty="0" err="1">
                <a:solidFill>
                  <a:srgbClr val="FFFFFF"/>
                </a:solidFill>
              </a:rPr>
              <a:t>i</a:t>
            </a:r>
            <a:r>
              <a:rPr lang="en-US" i="1" dirty="0">
                <a:solidFill>
                  <a:srgbClr val="FFFFFF"/>
                </a:solidFill>
              </a:rPr>
              <a:t> </a:t>
            </a:r>
            <a:r>
              <a:rPr lang="en-US" i="1" dirty="0" err="1">
                <a:solidFill>
                  <a:srgbClr val="FFFFFF"/>
                </a:solidFill>
              </a:rPr>
              <a:t>pafajshëm</a:t>
            </a:r>
            <a:r>
              <a:rPr lang="en-US" i="1" dirty="0">
                <a:solidFill>
                  <a:srgbClr val="FFFFFF"/>
                </a:solidFill>
              </a:rPr>
              <a:t> </a:t>
            </a:r>
            <a:r>
              <a:rPr lang="en-US" i="1" dirty="0" err="1">
                <a:solidFill>
                  <a:srgbClr val="FFFFFF"/>
                </a:solidFill>
              </a:rPr>
              <a:t>derisa</a:t>
            </a:r>
            <a:r>
              <a:rPr lang="en-US" i="1" dirty="0">
                <a:solidFill>
                  <a:srgbClr val="FFFFFF"/>
                </a:solidFill>
              </a:rPr>
              <a:t> </a:t>
            </a:r>
            <a:r>
              <a:rPr lang="en-US" i="1" dirty="0" err="1">
                <a:solidFill>
                  <a:srgbClr val="FFFFFF"/>
                </a:solidFill>
              </a:rPr>
              <a:t>fajësia</a:t>
            </a:r>
            <a:r>
              <a:rPr lang="en-US" i="1" dirty="0">
                <a:solidFill>
                  <a:srgbClr val="FFFFFF"/>
                </a:solidFill>
              </a:rPr>
              <a:t> e </a:t>
            </a:r>
            <a:r>
              <a:rPr lang="en-US" i="1" dirty="0" err="1">
                <a:solidFill>
                  <a:srgbClr val="FFFFFF"/>
                </a:solidFill>
              </a:rPr>
              <a:t>tij</a:t>
            </a:r>
            <a:r>
              <a:rPr lang="en-US" i="1" dirty="0">
                <a:solidFill>
                  <a:srgbClr val="FFFFFF"/>
                </a:solidFill>
              </a:rPr>
              <a:t> </a:t>
            </a:r>
            <a:r>
              <a:rPr lang="en-US" i="1" dirty="0" err="1">
                <a:solidFill>
                  <a:srgbClr val="FFFFFF"/>
                </a:solidFill>
              </a:rPr>
              <a:t>të</a:t>
            </a:r>
            <a:r>
              <a:rPr lang="en-US" i="1" dirty="0">
                <a:solidFill>
                  <a:srgbClr val="FFFFFF"/>
                </a:solidFill>
              </a:rPr>
              <a:t> </a:t>
            </a:r>
            <a:r>
              <a:rPr lang="en-US" i="1" dirty="0" err="1">
                <a:solidFill>
                  <a:srgbClr val="FFFFFF"/>
                </a:solidFill>
              </a:rPr>
              <a:t>provohet</a:t>
            </a:r>
            <a:r>
              <a:rPr lang="en-US" i="1" dirty="0">
                <a:solidFill>
                  <a:srgbClr val="FFFFFF"/>
                </a:solidFill>
              </a:rPr>
              <a:t> </a:t>
            </a:r>
            <a:r>
              <a:rPr lang="en-US" i="1" dirty="0" err="1">
                <a:solidFill>
                  <a:srgbClr val="FFFFFF"/>
                </a:solidFill>
              </a:rPr>
              <a:t>në</a:t>
            </a:r>
            <a:r>
              <a:rPr lang="en-US" i="1" dirty="0">
                <a:solidFill>
                  <a:srgbClr val="FFFFFF"/>
                </a:solidFill>
              </a:rPr>
              <a:t> </a:t>
            </a:r>
            <a:r>
              <a:rPr lang="en-US" i="1" dirty="0" err="1">
                <a:solidFill>
                  <a:srgbClr val="FFFFFF"/>
                </a:solidFill>
              </a:rPr>
              <a:t>përputhje</a:t>
            </a:r>
            <a:r>
              <a:rPr lang="en-US" i="1" dirty="0">
                <a:solidFill>
                  <a:srgbClr val="FFFFFF"/>
                </a:solidFill>
              </a:rPr>
              <a:t> me </a:t>
            </a:r>
            <a:r>
              <a:rPr lang="en-US" i="1" dirty="0" err="1">
                <a:solidFill>
                  <a:srgbClr val="FFFFFF"/>
                </a:solidFill>
              </a:rPr>
              <a:t>ligjin</a:t>
            </a:r>
            <a:r>
              <a:rPr lang="en-US" i="1" dirty="0">
                <a:solidFill>
                  <a:srgbClr val="FFFFFF"/>
                </a:solidFill>
              </a:rPr>
              <a:t>”. </a:t>
            </a:r>
            <a:endParaRPr lang="en-US" dirty="0">
              <a:solidFill>
                <a:srgbClr val="FFFFFF"/>
              </a:solidFill>
            </a:endParaRPr>
          </a:p>
          <a:p>
            <a:endParaRPr lang="en-US" sz="1900" dirty="0">
              <a:solidFill>
                <a:srgbClr val="FFFFFF"/>
              </a:solidFill>
            </a:endParaRPr>
          </a:p>
          <a:p>
            <a:endParaRPr lang="en-US" sz="1900" dirty="0">
              <a:solidFill>
                <a:srgbClr val="FFFFFF"/>
              </a:solidFill>
            </a:endParaRPr>
          </a:p>
        </p:txBody>
      </p:sp>
    </p:spTree>
    <p:extLst>
      <p:ext uri="{BB962C8B-B14F-4D97-AF65-F5344CB8AC3E}">
        <p14:creationId xmlns:p14="http://schemas.microsoft.com/office/powerpoint/2010/main" val="268184629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3" name="Content Placeholder 2">
            <a:extLst>
              <a:ext uri="{FF2B5EF4-FFF2-40B4-BE49-F238E27FC236}">
                <a16:creationId xmlns:a16="http://schemas.microsoft.com/office/drawing/2014/main" id="{A5BD771D-D960-67D7-9550-F796E32F03E1}"/>
              </a:ext>
            </a:extLst>
          </p:cNvPr>
          <p:cNvGraphicFramePr>
            <a:graphicFrameLocks noGrp="1"/>
          </p:cNvGraphicFramePr>
          <p:nvPr>
            <p:ph idx="1"/>
            <p:extLst>
              <p:ext uri="{D42A27DB-BD31-4B8C-83A1-F6EECF244321}">
                <p14:modId xmlns:p14="http://schemas.microsoft.com/office/powerpoint/2010/main" val="1343908008"/>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12717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ABC729-14B4-44B1-9427-EF12680EE048}"/>
              </a:ext>
            </a:extLst>
          </p:cNvPr>
          <p:cNvSpPr>
            <a:spLocks noGrp="1"/>
          </p:cNvSpPr>
          <p:nvPr>
            <p:ph idx="1"/>
          </p:nvPr>
        </p:nvSpPr>
        <p:spPr>
          <a:xfrm>
            <a:off x="1024129" y="727588"/>
            <a:ext cx="10329671" cy="5421384"/>
          </a:xfrm>
        </p:spPr>
        <p:txBody>
          <a:bodyPr>
            <a:normAutofit fontScale="92500" lnSpcReduction="10000"/>
          </a:bodyPr>
          <a:lstStyle/>
          <a:p>
            <a:pPr algn="just"/>
            <a:r>
              <a:rPr lang="en-US" sz="1800" dirty="0" err="1">
                <a:solidFill>
                  <a:srgbClr val="FFFFFF"/>
                </a:solidFill>
              </a:rPr>
              <a:t>Dallohen</a:t>
            </a:r>
            <a:r>
              <a:rPr lang="en-US" sz="1800" dirty="0">
                <a:solidFill>
                  <a:srgbClr val="FFFFFF"/>
                </a:solidFill>
              </a:rPr>
              <a:t> </a:t>
            </a:r>
            <a:r>
              <a:rPr lang="en-US" sz="1800" dirty="0" err="1">
                <a:solidFill>
                  <a:srgbClr val="FFFFFF"/>
                </a:solidFill>
              </a:rPr>
              <a:t>këto</a:t>
            </a:r>
            <a:r>
              <a:rPr lang="en-US" sz="1800" dirty="0">
                <a:solidFill>
                  <a:srgbClr val="FFFFFF"/>
                </a:solidFill>
              </a:rPr>
              <a:t> </a:t>
            </a:r>
            <a:r>
              <a:rPr lang="en-US" sz="1800" dirty="0" err="1">
                <a:solidFill>
                  <a:srgbClr val="FFFFFF"/>
                </a:solidFill>
              </a:rPr>
              <a:t>nocione</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qarta</a:t>
            </a:r>
            <a:r>
              <a:rPr lang="en-US" sz="1800" dirty="0">
                <a:solidFill>
                  <a:srgbClr val="FFFFFF"/>
                </a:solidFill>
              </a:rPr>
              <a:t> </a:t>
            </a:r>
            <a:r>
              <a:rPr lang="en-US" sz="1800" dirty="0" err="1">
                <a:solidFill>
                  <a:srgbClr val="FFFFFF"/>
                </a:solidFill>
              </a:rPr>
              <a:t>në</a:t>
            </a:r>
            <a:r>
              <a:rPr lang="en-US" sz="1800" dirty="0">
                <a:solidFill>
                  <a:srgbClr val="FFFFFF"/>
                </a:solidFill>
              </a:rPr>
              <a:t> </a:t>
            </a:r>
            <a:r>
              <a:rPr lang="en-US" sz="1800" dirty="0" err="1">
                <a:solidFill>
                  <a:srgbClr val="FFFFFF"/>
                </a:solidFill>
              </a:rPr>
              <a:t>rastin</a:t>
            </a:r>
            <a:r>
              <a:rPr lang="en-US" sz="1800" dirty="0">
                <a:solidFill>
                  <a:srgbClr val="FFFFFF"/>
                </a:solidFill>
              </a:rPr>
              <a:t> e </a:t>
            </a:r>
            <a:r>
              <a:rPr lang="en-US" sz="1800" dirty="0" err="1">
                <a:solidFill>
                  <a:srgbClr val="FFFFFF"/>
                </a:solidFill>
              </a:rPr>
              <a:t>pafajësisë</a:t>
            </a:r>
            <a:r>
              <a:rPr lang="en-US" sz="1800" dirty="0">
                <a:solidFill>
                  <a:srgbClr val="FFFFFF"/>
                </a:solidFill>
              </a:rPr>
              <a:t> e </a:t>
            </a:r>
            <a:r>
              <a:rPr lang="en-US" sz="1800" dirty="0" err="1">
                <a:solidFill>
                  <a:srgbClr val="FFFFFF"/>
                </a:solidFill>
              </a:rPr>
              <a:t>fajësisë</a:t>
            </a:r>
            <a:r>
              <a:rPr lang="en-US" sz="1800" dirty="0">
                <a:solidFill>
                  <a:srgbClr val="FFFFFF"/>
                </a:solidFill>
              </a:rPr>
              <a:t>:</a:t>
            </a:r>
          </a:p>
          <a:p>
            <a:pPr algn="just"/>
            <a:r>
              <a:rPr lang="en-US" sz="1800" dirty="0">
                <a:solidFill>
                  <a:srgbClr val="FFFFFF"/>
                </a:solidFill>
              </a:rPr>
              <a:t>1- </a:t>
            </a:r>
            <a:r>
              <a:rPr lang="en-US" sz="1800" dirty="0" err="1">
                <a:solidFill>
                  <a:srgbClr val="FFFFFF"/>
                </a:solidFill>
              </a:rPr>
              <a:t>Pafajësi</a:t>
            </a:r>
            <a:r>
              <a:rPr lang="en-US" sz="1800" dirty="0">
                <a:solidFill>
                  <a:srgbClr val="FFFFFF"/>
                </a:solidFill>
              </a:rPr>
              <a:t> </a:t>
            </a:r>
            <a:r>
              <a:rPr lang="en-US" sz="1800" dirty="0" err="1">
                <a:solidFill>
                  <a:srgbClr val="FFFFFF"/>
                </a:solidFill>
              </a:rPr>
              <a:t>materiale</a:t>
            </a:r>
            <a:r>
              <a:rPr lang="en-US" sz="1800" dirty="0">
                <a:solidFill>
                  <a:srgbClr val="FFFFFF"/>
                </a:solidFill>
              </a:rPr>
              <a:t>: </a:t>
            </a:r>
            <a:r>
              <a:rPr lang="en-US" sz="1800" dirty="0" err="1">
                <a:solidFill>
                  <a:srgbClr val="FFFFFF"/>
                </a:solidFill>
              </a:rPr>
              <a:t>sipas</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cilës</a:t>
            </a:r>
            <a:r>
              <a:rPr lang="en-US" sz="1800" dirty="0">
                <a:solidFill>
                  <a:srgbClr val="FFFFFF"/>
                </a:solidFill>
              </a:rPr>
              <a:t> </a:t>
            </a:r>
            <a:r>
              <a:rPr lang="en-US" sz="1800" dirty="0" err="1">
                <a:solidFill>
                  <a:srgbClr val="FFFFFF"/>
                </a:solidFill>
              </a:rPr>
              <a:t>i</a:t>
            </a:r>
            <a:r>
              <a:rPr lang="en-US" sz="1800" dirty="0">
                <a:solidFill>
                  <a:srgbClr val="FFFFFF"/>
                </a:solidFill>
              </a:rPr>
              <a:t> </a:t>
            </a:r>
            <a:r>
              <a:rPr lang="en-US" sz="1800" dirty="0" err="1">
                <a:solidFill>
                  <a:srgbClr val="FFFFFF"/>
                </a:solidFill>
              </a:rPr>
              <a:t>dyshuari</a:t>
            </a:r>
            <a:r>
              <a:rPr lang="en-US" sz="1800" dirty="0">
                <a:solidFill>
                  <a:srgbClr val="FFFFFF"/>
                </a:solidFill>
              </a:rPr>
              <a:t> </a:t>
            </a:r>
            <a:r>
              <a:rPr lang="en-US" sz="1800" dirty="0" err="1">
                <a:solidFill>
                  <a:srgbClr val="FFFFFF"/>
                </a:solidFill>
              </a:rPr>
              <a:t>në</a:t>
            </a:r>
            <a:r>
              <a:rPr lang="en-US" sz="1800" dirty="0">
                <a:solidFill>
                  <a:srgbClr val="FFFFFF"/>
                </a:solidFill>
              </a:rPr>
              <a:t> </a:t>
            </a:r>
            <a:r>
              <a:rPr lang="en-US" sz="1800" dirty="0" err="1">
                <a:solidFill>
                  <a:srgbClr val="FFFFFF"/>
                </a:solidFill>
              </a:rPr>
              <a:t>gjykim</a:t>
            </a:r>
            <a:r>
              <a:rPr lang="en-US" sz="1800" dirty="0">
                <a:solidFill>
                  <a:srgbClr val="FFFFFF"/>
                </a:solidFill>
              </a:rPr>
              <a:t> </a:t>
            </a:r>
            <a:r>
              <a:rPr lang="en-US" sz="1800" dirty="0" err="1">
                <a:solidFill>
                  <a:srgbClr val="FFFFFF"/>
                </a:solidFill>
              </a:rPr>
              <a:t>është</a:t>
            </a:r>
            <a:r>
              <a:rPr lang="en-US" sz="1800" dirty="0">
                <a:solidFill>
                  <a:srgbClr val="FFFFFF"/>
                </a:solidFill>
              </a:rPr>
              <a:t> </a:t>
            </a:r>
            <a:r>
              <a:rPr lang="en-US" sz="1800" dirty="0" err="1">
                <a:solidFill>
                  <a:srgbClr val="FFFFFF"/>
                </a:solidFill>
              </a:rPr>
              <a:t>i</a:t>
            </a:r>
            <a:r>
              <a:rPr lang="en-US" sz="1800" dirty="0">
                <a:solidFill>
                  <a:srgbClr val="FFFFFF"/>
                </a:solidFill>
              </a:rPr>
              <a:t> </a:t>
            </a:r>
            <a:r>
              <a:rPr lang="en-US" sz="1800" dirty="0" err="1">
                <a:solidFill>
                  <a:srgbClr val="FFFFFF"/>
                </a:solidFill>
              </a:rPr>
              <a:t>pafajshëm</a:t>
            </a:r>
            <a:r>
              <a:rPr lang="en-US" sz="1800" dirty="0">
                <a:solidFill>
                  <a:srgbClr val="FFFFFF"/>
                </a:solidFill>
              </a:rPr>
              <a:t>, </a:t>
            </a:r>
            <a:r>
              <a:rPr lang="en-US" sz="1800" dirty="0" err="1">
                <a:solidFill>
                  <a:srgbClr val="FFFFFF"/>
                </a:solidFill>
              </a:rPr>
              <a:t>pasi</a:t>
            </a:r>
            <a:r>
              <a:rPr lang="en-US" sz="1800" dirty="0">
                <a:solidFill>
                  <a:srgbClr val="FFFFFF"/>
                </a:solidFill>
              </a:rPr>
              <a:t> </a:t>
            </a:r>
            <a:r>
              <a:rPr lang="en-US" sz="1800" dirty="0" err="1">
                <a:solidFill>
                  <a:srgbClr val="FFFFFF"/>
                </a:solidFill>
              </a:rPr>
              <a:t>nuk</a:t>
            </a:r>
            <a:r>
              <a:rPr lang="en-US" sz="1800" dirty="0">
                <a:solidFill>
                  <a:srgbClr val="FFFFFF"/>
                </a:solidFill>
              </a:rPr>
              <a:t> e ka </a:t>
            </a:r>
            <a:r>
              <a:rPr lang="en-US" sz="1800" dirty="0" err="1">
                <a:solidFill>
                  <a:srgbClr val="FFFFFF"/>
                </a:solidFill>
              </a:rPr>
              <a:t>kryer</a:t>
            </a:r>
            <a:r>
              <a:rPr lang="en-US" sz="1800" dirty="0">
                <a:solidFill>
                  <a:srgbClr val="FFFFFF"/>
                </a:solidFill>
              </a:rPr>
              <a:t> </a:t>
            </a:r>
            <a:r>
              <a:rPr lang="en-US" sz="1800" dirty="0" err="1">
                <a:solidFill>
                  <a:srgbClr val="FFFFFF"/>
                </a:solidFill>
              </a:rPr>
              <a:t>krimin</a:t>
            </a:r>
            <a:r>
              <a:rPr lang="en-US" sz="1800" dirty="0">
                <a:solidFill>
                  <a:srgbClr val="FFFFFF"/>
                </a:solidFill>
              </a:rPr>
              <a:t>;</a:t>
            </a:r>
          </a:p>
          <a:p>
            <a:pPr algn="just"/>
            <a:r>
              <a:rPr lang="en-US" sz="1800" dirty="0">
                <a:solidFill>
                  <a:srgbClr val="FFFFFF"/>
                </a:solidFill>
              </a:rPr>
              <a:t>2- </a:t>
            </a:r>
            <a:r>
              <a:rPr lang="en-US" sz="1800" dirty="0" err="1">
                <a:solidFill>
                  <a:srgbClr val="FFFFFF"/>
                </a:solidFill>
              </a:rPr>
              <a:t>Pafajësi</a:t>
            </a:r>
            <a:r>
              <a:rPr lang="en-US" sz="1800" dirty="0">
                <a:solidFill>
                  <a:srgbClr val="FFFFFF"/>
                </a:solidFill>
              </a:rPr>
              <a:t> e </a:t>
            </a:r>
            <a:r>
              <a:rPr lang="en-US" sz="1800" dirty="0" err="1">
                <a:solidFill>
                  <a:srgbClr val="FFFFFF"/>
                </a:solidFill>
              </a:rPr>
              <a:t>provuar</a:t>
            </a:r>
            <a:r>
              <a:rPr lang="en-US" sz="1800" dirty="0">
                <a:solidFill>
                  <a:srgbClr val="FFFFFF"/>
                </a:solidFill>
              </a:rPr>
              <a:t>: </a:t>
            </a:r>
            <a:r>
              <a:rPr lang="en-US" sz="1800" dirty="0" err="1">
                <a:solidFill>
                  <a:srgbClr val="FFFFFF"/>
                </a:solidFill>
              </a:rPr>
              <a:t>sipas</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cilës</a:t>
            </a:r>
            <a:r>
              <a:rPr lang="en-US" sz="1800" dirty="0">
                <a:solidFill>
                  <a:srgbClr val="FFFFFF"/>
                </a:solidFill>
              </a:rPr>
              <a:t>, </a:t>
            </a:r>
            <a:r>
              <a:rPr lang="en-US" sz="1800" dirty="0" err="1">
                <a:solidFill>
                  <a:srgbClr val="FFFFFF"/>
                </a:solidFill>
              </a:rPr>
              <a:t>i</a:t>
            </a:r>
            <a:r>
              <a:rPr lang="en-US" sz="1800" dirty="0">
                <a:solidFill>
                  <a:srgbClr val="FFFFFF"/>
                </a:solidFill>
              </a:rPr>
              <a:t> </a:t>
            </a:r>
            <a:r>
              <a:rPr lang="en-US" sz="1800" dirty="0" err="1">
                <a:solidFill>
                  <a:srgbClr val="FFFFFF"/>
                </a:solidFill>
              </a:rPr>
              <a:t>akuzuari</a:t>
            </a:r>
            <a:r>
              <a:rPr lang="en-US" sz="1800" dirty="0">
                <a:solidFill>
                  <a:srgbClr val="FFFFFF"/>
                </a:solidFill>
              </a:rPr>
              <a:t> </a:t>
            </a:r>
            <a:r>
              <a:rPr lang="en-US" sz="1800" dirty="0" err="1">
                <a:solidFill>
                  <a:srgbClr val="FFFFFF"/>
                </a:solidFill>
              </a:rPr>
              <a:t>është</a:t>
            </a:r>
            <a:r>
              <a:rPr lang="en-US" sz="1800" dirty="0">
                <a:solidFill>
                  <a:srgbClr val="FFFFFF"/>
                </a:solidFill>
              </a:rPr>
              <a:t> </a:t>
            </a:r>
            <a:r>
              <a:rPr lang="en-US" sz="1800" dirty="0" err="1">
                <a:solidFill>
                  <a:srgbClr val="FFFFFF"/>
                </a:solidFill>
              </a:rPr>
              <a:t>i</a:t>
            </a:r>
            <a:r>
              <a:rPr lang="en-US" sz="1800" dirty="0">
                <a:solidFill>
                  <a:srgbClr val="FFFFFF"/>
                </a:solidFill>
              </a:rPr>
              <a:t> </a:t>
            </a:r>
            <a:r>
              <a:rPr lang="en-US" sz="1800" dirty="0" err="1">
                <a:solidFill>
                  <a:srgbClr val="FFFFFF"/>
                </a:solidFill>
              </a:rPr>
              <a:t>pafajshëm</a:t>
            </a:r>
            <a:r>
              <a:rPr lang="en-US" sz="1800" dirty="0">
                <a:solidFill>
                  <a:srgbClr val="FFFFFF"/>
                </a:solidFill>
              </a:rPr>
              <a:t> </a:t>
            </a:r>
            <a:r>
              <a:rPr lang="en-US" sz="1800" dirty="0" err="1">
                <a:solidFill>
                  <a:srgbClr val="FFFFFF"/>
                </a:solidFill>
              </a:rPr>
              <a:t>pasi</a:t>
            </a:r>
            <a:r>
              <a:rPr lang="en-US" sz="1800" dirty="0">
                <a:solidFill>
                  <a:srgbClr val="FFFFFF"/>
                </a:solidFill>
              </a:rPr>
              <a:t> </a:t>
            </a:r>
            <a:r>
              <a:rPr lang="en-US" sz="1800" dirty="0" err="1">
                <a:solidFill>
                  <a:srgbClr val="FFFFFF"/>
                </a:solidFill>
              </a:rPr>
              <a:t>organi</a:t>
            </a:r>
            <a:r>
              <a:rPr lang="en-US" sz="1800" dirty="0">
                <a:solidFill>
                  <a:srgbClr val="FFFFFF"/>
                </a:solidFill>
              </a:rPr>
              <a:t> </a:t>
            </a:r>
            <a:r>
              <a:rPr lang="en-US" sz="1800" dirty="0" err="1">
                <a:solidFill>
                  <a:srgbClr val="FFFFFF"/>
                </a:solidFill>
              </a:rPr>
              <a:t>i</a:t>
            </a:r>
            <a:r>
              <a:rPr lang="en-US" sz="1800" dirty="0">
                <a:solidFill>
                  <a:srgbClr val="FFFFFF"/>
                </a:solidFill>
              </a:rPr>
              <a:t> </a:t>
            </a:r>
            <a:r>
              <a:rPr lang="en-US" sz="1800" dirty="0" err="1">
                <a:solidFill>
                  <a:srgbClr val="FFFFFF"/>
                </a:solidFill>
              </a:rPr>
              <a:t>akuzës</a:t>
            </a:r>
            <a:r>
              <a:rPr lang="en-US" sz="1800" dirty="0">
                <a:solidFill>
                  <a:srgbClr val="FFFFFF"/>
                </a:solidFill>
              </a:rPr>
              <a:t> </a:t>
            </a:r>
            <a:r>
              <a:rPr lang="en-US" sz="1800" dirty="0" err="1">
                <a:solidFill>
                  <a:srgbClr val="FFFFFF"/>
                </a:solidFill>
              </a:rPr>
              <a:t>nuk</a:t>
            </a:r>
            <a:r>
              <a:rPr lang="en-US" sz="1800" dirty="0">
                <a:solidFill>
                  <a:srgbClr val="FFFFFF"/>
                </a:solidFill>
              </a:rPr>
              <a:t> </a:t>
            </a:r>
            <a:r>
              <a:rPr lang="en-US" sz="1800" dirty="0" err="1">
                <a:solidFill>
                  <a:srgbClr val="FFFFFF"/>
                </a:solidFill>
              </a:rPr>
              <a:t>arrin</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provojë</a:t>
            </a:r>
            <a:r>
              <a:rPr lang="en-US" sz="1800" dirty="0">
                <a:solidFill>
                  <a:srgbClr val="FFFFFF"/>
                </a:solidFill>
              </a:rPr>
              <a:t> </a:t>
            </a:r>
            <a:r>
              <a:rPr lang="en-US" sz="1800" dirty="0" err="1">
                <a:solidFill>
                  <a:srgbClr val="FFFFFF"/>
                </a:solidFill>
              </a:rPr>
              <a:t>çështjen</a:t>
            </a:r>
            <a:r>
              <a:rPr lang="en-US" sz="1800" dirty="0">
                <a:solidFill>
                  <a:srgbClr val="FFFFFF"/>
                </a:solidFill>
              </a:rPr>
              <a:t> </a:t>
            </a:r>
            <a:r>
              <a:rPr lang="en-US" sz="1800" dirty="0" err="1">
                <a:solidFill>
                  <a:srgbClr val="FFFFFF"/>
                </a:solidFill>
              </a:rPr>
              <a:t>kundër</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akuzuarit</a:t>
            </a:r>
            <a:r>
              <a:rPr lang="en-US" sz="1800" dirty="0">
                <a:solidFill>
                  <a:srgbClr val="FFFFFF"/>
                </a:solidFill>
              </a:rPr>
              <a:t>, </a:t>
            </a:r>
            <a:r>
              <a:rPr lang="en-US" sz="1800" dirty="0" err="1">
                <a:solidFill>
                  <a:srgbClr val="FFFFFF"/>
                </a:solidFill>
              </a:rPr>
              <a:t>pra</a:t>
            </a:r>
            <a:r>
              <a:rPr lang="en-US" sz="1800" dirty="0">
                <a:solidFill>
                  <a:srgbClr val="FFFFFF"/>
                </a:solidFill>
              </a:rPr>
              <a:t> “</a:t>
            </a:r>
            <a:r>
              <a:rPr lang="en-US" sz="1800" dirty="0" err="1">
                <a:solidFill>
                  <a:srgbClr val="FFFFFF"/>
                </a:solidFill>
              </a:rPr>
              <a:t>fajësinë</a:t>
            </a:r>
            <a:r>
              <a:rPr lang="en-US" sz="1800" dirty="0">
                <a:solidFill>
                  <a:srgbClr val="FFFFFF"/>
                </a:solidFill>
              </a:rPr>
              <a:t> e </a:t>
            </a:r>
            <a:r>
              <a:rPr lang="en-US" sz="1800" dirty="0" err="1">
                <a:solidFill>
                  <a:srgbClr val="FFFFFF"/>
                </a:solidFill>
              </a:rPr>
              <a:t>tij</a:t>
            </a:r>
            <a:r>
              <a:rPr lang="en-US" sz="1800" dirty="0">
                <a:solidFill>
                  <a:srgbClr val="FFFFFF"/>
                </a:solidFill>
              </a:rPr>
              <a:t>”;</a:t>
            </a:r>
          </a:p>
          <a:p>
            <a:pPr algn="just"/>
            <a:r>
              <a:rPr lang="en-US" sz="1800" dirty="0">
                <a:solidFill>
                  <a:srgbClr val="FFFFFF"/>
                </a:solidFill>
              </a:rPr>
              <a:t>3- </a:t>
            </a:r>
            <a:r>
              <a:rPr lang="en-US" sz="1800" dirty="0" err="1">
                <a:solidFill>
                  <a:srgbClr val="FFFFFF"/>
                </a:solidFill>
              </a:rPr>
              <a:t>Fajësia</a:t>
            </a:r>
            <a:r>
              <a:rPr lang="en-US" sz="1800" dirty="0">
                <a:solidFill>
                  <a:srgbClr val="FFFFFF"/>
                </a:solidFill>
              </a:rPr>
              <a:t> </a:t>
            </a:r>
            <a:r>
              <a:rPr lang="en-US" sz="1800" dirty="0" err="1">
                <a:solidFill>
                  <a:srgbClr val="FFFFFF"/>
                </a:solidFill>
              </a:rPr>
              <a:t>materiale</a:t>
            </a:r>
            <a:r>
              <a:rPr lang="en-US" sz="1800" dirty="0">
                <a:solidFill>
                  <a:srgbClr val="FFFFFF"/>
                </a:solidFill>
              </a:rPr>
              <a:t>: </a:t>
            </a:r>
            <a:r>
              <a:rPr lang="en-US" sz="1800" dirty="0" err="1">
                <a:solidFill>
                  <a:srgbClr val="FFFFFF"/>
                </a:solidFill>
              </a:rPr>
              <a:t>sipas</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cilës</a:t>
            </a:r>
            <a:r>
              <a:rPr lang="en-US" sz="1800" dirty="0">
                <a:solidFill>
                  <a:srgbClr val="FFFFFF"/>
                </a:solidFill>
              </a:rPr>
              <a:t> </a:t>
            </a:r>
            <a:r>
              <a:rPr lang="en-US" sz="1800" dirty="0" err="1">
                <a:solidFill>
                  <a:srgbClr val="FFFFFF"/>
                </a:solidFill>
              </a:rPr>
              <a:t>i</a:t>
            </a:r>
            <a:r>
              <a:rPr lang="en-US" sz="1800" dirty="0">
                <a:solidFill>
                  <a:srgbClr val="FFFFFF"/>
                </a:solidFill>
              </a:rPr>
              <a:t> </a:t>
            </a:r>
            <a:r>
              <a:rPr lang="en-US" sz="1800" dirty="0" err="1">
                <a:solidFill>
                  <a:srgbClr val="FFFFFF"/>
                </a:solidFill>
              </a:rPr>
              <a:t>akuzuari</a:t>
            </a:r>
            <a:r>
              <a:rPr lang="en-US" sz="1800" dirty="0">
                <a:solidFill>
                  <a:srgbClr val="FFFFFF"/>
                </a:solidFill>
              </a:rPr>
              <a:t> e ka </a:t>
            </a:r>
            <a:r>
              <a:rPr lang="en-US" sz="1800" dirty="0" err="1">
                <a:solidFill>
                  <a:srgbClr val="FFFFFF"/>
                </a:solidFill>
              </a:rPr>
              <a:t>kryer</a:t>
            </a:r>
            <a:r>
              <a:rPr lang="en-US" sz="1800" dirty="0">
                <a:solidFill>
                  <a:srgbClr val="FFFFFF"/>
                </a:solidFill>
              </a:rPr>
              <a:t> </a:t>
            </a:r>
            <a:r>
              <a:rPr lang="en-US" sz="1800" dirty="0" err="1">
                <a:solidFill>
                  <a:srgbClr val="FFFFFF"/>
                </a:solidFill>
              </a:rPr>
              <a:t>krimin</a:t>
            </a:r>
            <a:r>
              <a:rPr lang="en-US" sz="1800" dirty="0">
                <a:solidFill>
                  <a:srgbClr val="FFFFFF"/>
                </a:solidFill>
              </a:rPr>
              <a:t> </a:t>
            </a:r>
            <a:r>
              <a:rPr lang="en-US" sz="1800" dirty="0" err="1">
                <a:solidFill>
                  <a:srgbClr val="FFFFFF"/>
                </a:solidFill>
              </a:rPr>
              <a:t>dhe</a:t>
            </a:r>
            <a:endParaRPr lang="en-US" sz="1800" dirty="0">
              <a:solidFill>
                <a:srgbClr val="FFFFFF"/>
              </a:solidFill>
            </a:endParaRPr>
          </a:p>
          <a:p>
            <a:pPr algn="just"/>
            <a:r>
              <a:rPr lang="en-US" sz="1800" dirty="0">
                <a:solidFill>
                  <a:srgbClr val="FFFFFF"/>
                </a:solidFill>
              </a:rPr>
              <a:t>4- </a:t>
            </a:r>
            <a:r>
              <a:rPr lang="en-US" sz="1800" dirty="0" err="1">
                <a:solidFill>
                  <a:srgbClr val="FFFFFF"/>
                </a:solidFill>
              </a:rPr>
              <a:t>Fajësia</a:t>
            </a:r>
            <a:r>
              <a:rPr lang="en-US" sz="1800" dirty="0">
                <a:solidFill>
                  <a:srgbClr val="FFFFFF"/>
                </a:solidFill>
              </a:rPr>
              <a:t> e </a:t>
            </a:r>
            <a:r>
              <a:rPr lang="en-US" sz="1800" dirty="0" err="1">
                <a:solidFill>
                  <a:srgbClr val="FFFFFF"/>
                </a:solidFill>
              </a:rPr>
              <a:t>provuar</a:t>
            </a:r>
            <a:r>
              <a:rPr lang="en-US" sz="1800" dirty="0">
                <a:solidFill>
                  <a:srgbClr val="FFFFFF"/>
                </a:solidFill>
              </a:rPr>
              <a:t>: </a:t>
            </a:r>
            <a:r>
              <a:rPr lang="en-US" sz="1800" dirty="0" err="1">
                <a:solidFill>
                  <a:srgbClr val="FFFFFF"/>
                </a:solidFill>
              </a:rPr>
              <a:t>sipas</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cilës</a:t>
            </a:r>
            <a:r>
              <a:rPr lang="en-US" sz="1800" dirty="0">
                <a:solidFill>
                  <a:srgbClr val="FFFFFF"/>
                </a:solidFill>
              </a:rPr>
              <a:t> </a:t>
            </a:r>
            <a:r>
              <a:rPr lang="en-US" sz="1800" dirty="0" err="1">
                <a:solidFill>
                  <a:srgbClr val="FFFFFF"/>
                </a:solidFill>
              </a:rPr>
              <a:t>akuzat</a:t>
            </a:r>
            <a:r>
              <a:rPr lang="en-US" sz="1800" dirty="0">
                <a:solidFill>
                  <a:srgbClr val="FFFFFF"/>
                </a:solidFill>
              </a:rPr>
              <a:t> e </a:t>
            </a:r>
            <a:r>
              <a:rPr lang="en-US" sz="1800" dirty="0" err="1">
                <a:solidFill>
                  <a:srgbClr val="FFFFFF"/>
                </a:solidFill>
              </a:rPr>
              <a:t>ngritura</a:t>
            </a:r>
            <a:r>
              <a:rPr lang="en-US" sz="1800" dirty="0">
                <a:solidFill>
                  <a:srgbClr val="FFFFFF"/>
                </a:solidFill>
              </a:rPr>
              <a:t> </a:t>
            </a:r>
            <a:r>
              <a:rPr lang="en-US" sz="1800" dirty="0" err="1">
                <a:solidFill>
                  <a:srgbClr val="FFFFFF"/>
                </a:solidFill>
              </a:rPr>
              <a:t>ndaj</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akuzuarit</a:t>
            </a:r>
            <a:r>
              <a:rPr lang="en-US" sz="1800" dirty="0">
                <a:solidFill>
                  <a:srgbClr val="FFFFFF"/>
                </a:solidFill>
              </a:rPr>
              <a:t> </a:t>
            </a:r>
            <a:r>
              <a:rPr lang="en-US" sz="1800" dirty="0" err="1">
                <a:solidFill>
                  <a:srgbClr val="FFFFFF"/>
                </a:solidFill>
              </a:rPr>
              <a:t>janë</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provuara</a:t>
            </a:r>
            <a:r>
              <a:rPr lang="en-US" sz="1800" dirty="0">
                <a:solidFill>
                  <a:srgbClr val="FFFFFF"/>
                </a:solidFill>
              </a:rPr>
              <a:t> </a:t>
            </a:r>
            <a:r>
              <a:rPr lang="en-US" sz="1800" dirty="0" err="1">
                <a:solidFill>
                  <a:srgbClr val="FFFFFF"/>
                </a:solidFill>
              </a:rPr>
              <a:t>në</a:t>
            </a:r>
            <a:r>
              <a:rPr lang="en-US" sz="1800" dirty="0">
                <a:solidFill>
                  <a:srgbClr val="FFFFFF"/>
                </a:solidFill>
              </a:rPr>
              <a:t> </a:t>
            </a:r>
            <a:r>
              <a:rPr lang="en-US" sz="1800" dirty="0" err="1">
                <a:solidFill>
                  <a:srgbClr val="FFFFFF"/>
                </a:solidFill>
              </a:rPr>
              <a:t>gjykim</a:t>
            </a:r>
            <a:r>
              <a:rPr lang="en-US" sz="1800" dirty="0">
                <a:solidFill>
                  <a:srgbClr val="FFFFFF"/>
                </a:solidFill>
              </a:rPr>
              <a:t>;</a:t>
            </a:r>
          </a:p>
          <a:p>
            <a:pPr algn="just"/>
            <a:r>
              <a:rPr lang="en-US" sz="1800" dirty="0">
                <a:solidFill>
                  <a:srgbClr val="FFFFFF"/>
                </a:solidFill>
              </a:rPr>
              <a:t>Kur </a:t>
            </a:r>
            <a:r>
              <a:rPr lang="en-US" sz="1800" dirty="0" err="1">
                <a:solidFill>
                  <a:srgbClr val="FFFFFF"/>
                </a:solidFill>
              </a:rPr>
              <a:t>bëhet</a:t>
            </a:r>
            <a:r>
              <a:rPr lang="en-US" sz="1800" dirty="0">
                <a:solidFill>
                  <a:srgbClr val="FFFFFF"/>
                </a:solidFill>
              </a:rPr>
              <a:t> </a:t>
            </a:r>
            <a:r>
              <a:rPr lang="en-US" sz="1800" dirty="0" err="1">
                <a:solidFill>
                  <a:srgbClr val="FFFFFF"/>
                </a:solidFill>
              </a:rPr>
              <a:t>fjalë</a:t>
            </a:r>
            <a:r>
              <a:rPr lang="en-US" sz="1800" dirty="0">
                <a:solidFill>
                  <a:srgbClr val="FFFFFF"/>
                </a:solidFill>
              </a:rPr>
              <a:t> </a:t>
            </a:r>
            <a:r>
              <a:rPr lang="en-US" sz="1800" dirty="0" err="1">
                <a:solidFill>
                  <a:srgbClr val="FFFFFF"/>
                </a:solidFill>
              </a:rPr>
              <a:t>për</a:t>
            </a:r>
            <a:r>
              <a:rPr lang="en-US" sz="1800" dirty="0">
                <a:solidFill>
                  <a:srgbClr val="FFFFFF"/>
                </a:solidFill>
              </a:rPr>
              <a:t> </a:t>
            </a:r>
            <a:r>
              <a:rPr lang="en-US" sz="1800" dirty="0" err="1">
                <a:solidFill>
                  <a:srgbClr val="FFFFFF"/>
                </a:solidFill>
              </a:rPr>
              <a:t>mbrojtje</a:t>
            </a:r>
            <a:r>
              <a:rPr lang="en-US" sz="1800" dirty="0">
                <a:solidFill>
                  <a:srgbClr val="FFFFFF"/>
                </a:solidFill>
              </a:rPr>
              <a:t> </a:t>
            </a:r>
            <a:r>
              <a:rPr lang="en-US" sz="1800" dirty="0" err="1">
                <a:solidFill>
                  <a:srgbClr val="FFFFFF"/>
                </a:solidFill>
              </a:rPr>
              <a:t>dhe</a:t>
            </a:r>
            <a:r>
              <a:rPr lang="en-US" sz="1800" dirty="0">
                <a:solidFill>
                  <a:srgbClr val="FFFFFF"/>
                </a:solidFill>
              </a:rPr>
              <a:t> </a:t>
            </a:r>
            <a:r>
              <a:rPr lang="en-US" sz="1800" dirty="0" err="1">
                <a:solidFill>
                  <a:srgbClr val="FFFFFF"/>
                </a:solidFill>
              </a:rPr>
              <a:t>garantim</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parimit</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prezumimit</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pafajësisë</a:t>
            </a:r>
            <a:r>
              <a:rPr lang="en-US" sz="1800" dirty="0">
                <a:solidFill>
                  <a:srgbClr val="FFFFFF"/>
                </a:solidFill>
              </a:rPr>
              <a:t>, </a:t>
            </a:r>
            <a:r>
              <a:rPr lang="en-US" sz="1800" dirty="0" err="1">
                <a:solidFill>
                  <a:srgbClr val="FFFFFF"/>
                </a:solidFill>
              </a:rPr>
              <a:t>ajo</a:t>
            </a:r>
            <a:r>
              <a:rPr lang="en-US" sz="1800" dirty="0">
                <a:solidFill>
                  <a:srgbClr val="FFFFFF"/>
                </a:solidFill>
              </a:rPr>
              <a:t> </a:t>
            </a:r>
            <a:r>
              <a:rPr lang="en-US" sz="1800" dirty="0" err="1">
                <a:solidFill>
                  <a:srgbClr val="FFFFFF"/>
                </a:solidFill>
              </a:rPr>
              <a:t>që</a:t>
            </a:r>
            <a:r>
              <a:rPr lang="en-US" sz="1800" dirty="0">
                <a:solidFill>
                  <a:srgbClr val="FFFFFF"/>
                </a:solidFill>
              </a:rPr>
              <a:t> </a:t>
            </a:r>
            <a:r>
              <a:rPr lang="en-US" sz="1800" dirty="0" err="1">
                <a:solidFill>
                  <a:srgbClr val="FFFFFF"/>
                </a:solidFill>
              </a:rPr>
              <a:t>kërkohet</a:t>
            </a:r>
            <a:r>
              <a:rPr lang="en-US" sz="1800" dirty="0">
                <a:solidFill>
                  <a:srgbClr val="FFFFFF"/>
                </a:solidFill>
              </a:rPr>
              <a:t> </a:t>
            </a:r>
            <a:r>
              <a:rPr lang="en-US" sz="1800" dirty="0" err="1">
                <a:solidFill>
                  <a:srgbClr val="FFFFFF"/>
                </a:solidFill>
              </a:rPr>
              <a:t>nga</a:t>
            </a:r>
            <a:r>
              <a:rPr lang="en-US" sz="1800" dirty="0">
                <a:solidFill>
                  <a:srgbClr val="FFFFFF"/>
                </a:solidFill>
              </a:rPr>
              <a:t> </a:t>
            </a:r>
            <a:r>
              <a:rPr lang="en-US" sz="1800" dirty="0" err="1">
                <a:solidFill>
                  <a:srgbClr val="FFFFFF"/>
                </a:solidFill>
              </a:rPr>
              <a:t>gjyqtari</a:t>
            </a:r>
            <a:r>
              <a:rPr lang="en-US" sz="1800" dirty="0">
                <a:solidFill>
                  <a:srgbClr val="FFFFFF"/>
                </a:solidFill>
              </a:rPr>
              <a:t> </a:t>
            </a:r>
            <a:r>
              <a:rPr lang="en-US" sz="1800" dirty="0" err="1">
                <a:solidFill>
                  <a:srgbClr val="FFFFFF"/>
                </a:solidFill>
              </a:rPr>
              <a:t>është</a:t>
            </a:r>
            <a:r>
              <a:rPr lang="en-US" sz="1800" dirty="0">
                <a:solidFill>
                  <a:srgbClr val="FFFFFF"/>
                </a:solidFill>
              </a:rPr>
              <a:t> </a:t>
            </a:r>
            <a:r>
              <a:rPr lang="en-US" sz="1800" dirty="0" err="1">
                <a:solidFill>
                  <a:srgbClr val="FFFFFF"/>
                </a:solidFill>
              </a:rPr>
              <a:t>prezumimi</a:t>
            </a:r>
            <a:r>
              <a:rPr lang="en-US" sz="1800" dirty="0">
                <a:solidFill>
                  <a:srgbClr val="FFFFFF"/>
                </a:solidFill>
              </a:rPr>
              <a:t> </a:t>
            </a:r>
            <a:r>
              <a:rPr lang="en-US" sz="1800" dirty="0" err="1">
                <a:solidFill>
                  <a:srgbClr val="FFFFFF"/>
                </a:solidFill>
              </a:rPr>
              <a:t>i</a:t>
            </a:r>
            <a:r>
              <a:rPr lang="en-US" sz="1800" dirty="0">
                <a:solidFill>
                  <a:srgbClr val="FFFFFF"/>
                </a:solidFill>
              </a:rPr>
              <a:t> </a:t>
            </a:r>
            <a:r>
              <a:rPr lang="en-US" sz="1800" dirty="0" err="1">
                <a:solidFill>
                  <a:srgbClr val="FFFFFF"/>
                </a:solidFill>
              </a:rPr>
              <a:t>pafajësisë</a:t>
            </a:r>
            <a:r>
              <a:rPr lang="en-US" sz="1800" dirty="0">
                <a:solidFill>
                  <a:srgbClr val="FFFFFF"/>
                </a:solidFill>
              </a:rPr>
              <a:t> </a:t>
            </a:r>
            <a:r>
              <a:rPr lang="en-US" sz="1800" dirty="0" err="1">
                <a:solidFill>
                  <a:srgbClr val="FFFFFF"/>
                </a:solidFill>
              </a:rPr>
              <a:t>materiale</a:t>
            </a:r>
            <a:r>
              <a:rPr lang="en-US" sz="1800" dirty="0">
                <a:solidFill>
                  <a:srgbClr val="FFFFFF"/>
                </a:solidFill>
              </a:rPr>
              <a:t>, </a:t>
            </a:r>
            <a:r>
              <a:rPr lang="en-US" sz="1800" dirty="0" err="1">
                <a:solidFill>
                  <a:srgbClr val="FFFFFF"/>
                </a:solidFill>
              </a:rPr>
              <a:t>që</a:t>
            </a:r>
            <a:r>
              <a:rPr lang="en-US" sz="1800" dirty="0">
                <a:solidFill>
                  <a:srgbClr val="FFFFFF"/>
                </a:solidFill>
              </a:rPr>
              <a:t> </a:t>
            </a:r>
            <a:r>
              <a:rPr lang="en-US" sz="1800" dirty="0" err="1">
                <a:solidFill>
                  <a:srgbClr val="FFFFFF"/>
                </a:solidFill>
              </a:rPr>
              <a:t>nënkupton</a:t>
            </a:r>
            <a:r>
              <a:rPr lang="en-US" sz="1800" dirty="0">
                <a:solidFill>
                  <a:srgbClr val="FFFFFF"/>
                </a:solidFill>
              </a:rPr>
              <a:t> se </a:t>
            </a:r>
            <a:r>
              <a:rPr lang="en-US" sz="1800" dirty="0" err="1">
                <a:solidFill>
                  <a:srgbClr val="FFFFFF"/>
                </a:solidFill>
              </a:rPr>
              <a:t>i</a:t>
            </a:r>
            <a:r>
              <a:rPr lang="en-US" sz="1800" dirty="0">
                <a:solidFill>
                  <a:srgbClr val="FFFFFF"/>
                </a:solidFill>
              </a:rPr>
              <a:t> </a:t>
            </a:r>
            <a:r>
              <a:rPr lang="en-US" sz="1800" dirty="0" err="1">
                <a:solidFill>
                  <a:srgbClr val="FFFFFF"/>
                </a:solidFill>
              </a:rPr>
              <a:t>akuzuari</a:t>
            </a:r>
            <a:r>
              <a:rPr lang="en-US" sz="1800" dirty="0">
                <a:solidFill>
                  <a:srgbClr val="FFFFFF"/>
                </a:solidFill>
              </a:rPr>
              <a:t> </a:t>
            </a:r>
            <a:r>
              <a:rPr lang="en-US" sz="1800" dirty="0" err="1">
                <a:solidFill>
                  <a:srgbClr val="FFFFFF"/>
                </a:solidFill>
              </a:rPr>
              <a:t>nuk</a:t>
            </a:r>
            <a:r>
              <a:rPr lang="en-US" sz="1800" dirty="0">
                <a:solidFill>
                  <a:srgbClr val="FFFFFF"/>
                </a:solidFill>
              </a:rPr>
              <a:t> e ka </a:t>
            </a:r>
            <a:r>
              <a:rPr lang="en-US" sz="1800" dirty="0" err="1">
                <a:solidFill>
                  <a:srgbClr val="FFFFFF"/>
                </a:solidFill>
              </a:rPr>
              <a:t>kryer</a:t>
            </a:r>
            <a:r>
              <a:rPr lang="en-US" sz="1800" dirty="0">
                <a:solidFill>
                  <a:srgbClr val="FFFFFF"/>
                </a:solidFill>
              </a:rPr>
              <a:t> </a:t>
            </a:r>
            <a:r>
              <a:rPr lang="en-US" sz="1800" dirty="0" err="1">
                <a:solidFill>
                  <a:srgbClr val="FFFFFF"/>
                </a:solidFill>
              </a:rPr>
              <a:t>krimin</a:t>
            </a:r>
            <a:r>
              <a:rPr lang="en-US" sz="1800" dirty="0">
                <a:solidFill>
                  <a:srgbClr val="FFFFFF"/>
                </a:solidFill>
              </a:rPr>
              <a:t> </a:t>
            </a:r>
            <a:r>
              <a:rPr lang="en-US" sz="1800" dirty="0" err="1">
                <a:solidFill>
                  <a:srgbClr val="FFFFFF"/>
                </a:solidFill>
              </a:rPr>
              <a:t>për</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cilin</a:t>
            </a:r>
            <a:r>
              <a:rPr lang="en-US" sz="1800" dirty="0">
                <a:solidFill>
                  <a:srgbClr val="FFFFFF"/>
                </a:solidFill>
              </a:rPr>
              <a:t> </a:t>
            </a:r>
            <a:r>
              <a:rPr lang="en-US" sz="1800" dirty="0" err="1">
                <a:solidFill>
                  <a:srgbClr val="FFFFFF"/>
                </a:solidFill>
              </a:rPr>
              <a:t>akuzohet</a:t>
            </a:r>
            <a:r>
              <a:rPr lang="en-US" sz="1800" dirty="0">
                <a:solidFill>
                  <a:srgbClr val="FFFFFF"/>
                </a:solidFill>
              </a:rPr>
              <a:t>. </a:t>
            </a:r>
          </a:p>
          <a:p>
            <a:pPr algn="just"/>
            <a:r>
              <a:rPr lang="en-US" sz="1800" b="1" u="sng" dirty="0" err="1">
                <a:solidFill>
                  <a:srgbClr val="FFFFFF"/>
                </a:solidFill>
              </a:rPr>
              <a:t>Në</a:t>
            </a:r>
            <a:r>
              <a:rPr lang="en-US" sz="1800" b="1" u="sng" dirty="0">
                <a:solidFill>
                  <a:srgbClr val="FFFFFF"/>
                </a:solidFill>
              </a:rPr>
              <a:t> </a:t>
            </a:r>
            <a:r>
              <a:rPr lang="en-US" sz="1800" b="1" u="sng" dirty="0" err="1">
                <a:solidFill>
                  <a:srgbClr val="FFFFFF"/>
                </a:solidFill>
              </a:rPr>
              <a:t>thelb</a:t>
            </a:r>
            <a:r>
              <a:rPr lang="en-US" sz="1800" b="1" u="sng" dirty="0">
                <a:solidFill>
                  <a:srgbClr val="FFFFFF"/>
                </a:solidFill>
              </a:rPr>
              <a:t>, </a:t>
            </a:r>
            <a:r>
              <a:rPr lang="en-US" sz="1800" b="1" u="sng" dirty="0" err="1">
                <a:solidFill>
                  <a:srgbClr val="FFFFFF"/>
                </a:solidFill>
              </a:rPr>
              <a:t>aspektet</a:t>
            </a:r>
            <a:r>
              <a:rPr lang="en-US" sz="1800" b="1" u="sng" dirty="0">
                <a:solidFill>
                  <a:srgbClr val="FFFFFF"/>
                </a:solidFill>
              </a:rPr>
              <a:t> e </a:t>
            </a:r>
            <a:r>
              <a:rPr lang="en-US" sz="1800" b="1" u="sng" dirty="0" err="1">
                <a:solidFill>
                  <a:srgbClr val="FFFFFF"/>
                </a:solidFill>
              </a:rPr>
              <a:t>prezumimit</a:t>
            </a:r>
            <a:r>
              <a:rPr lang="en-US" sz="1800" b="1" u="sng" dirty="0">
                <a:solidFill>
                  <a:srgbClr val="FFFFFF"/>
                </a:solidFill>
              </a:rPr>
              <a:t> </a:t>
            </a:r>
            <a:r>
              <a:rPr lang="en-US" sz="1800" b="1" u="sng" dirty="0" err="1">
                <a:solidFill>
                  <a:srgbClr val="FFFFFF"/>
                </a:solidFill>
              </a:rPr>
              <a:t>të</a:t>
            </a:r>
            <a:r>
              <a:rPr lang="en-US" sz="1800" b="1" u="sng" dirty="0">
                <a:solidFill>
                  <a:srgbClr val="FFFFFF"/>
                </a:solidFill>
              </a:rPr>
              <a:t> </a:t>
            </a:r>
            <a:r>
              <a:rPr lang="en-US" sz="1800" b="1" u="sng" dirty="0" err="1">
                <a:solidFill>
                  <a:srgbClr val="FFFFFF"/>
                </a:solidFill>
              </a:rPr>
              <a:t>pafajësisë</a:t>
            </a:r>
            <a:r>
              <a:rPr lang="en-US" sz="1800" b="1" u="sng" dirty="0">
                <a:solidFill>
                  <a:srgbClr val="FFFFFF"/>
                </a:solidFill>
              </a:rPr>
              <a:t> </a:t>
            </a:r>
            <a:r>
              <a:rPr lang="en-US" sz="1800" b="1" u="sng" dirty="0" err="1">
                <a:solidFill>
                  <a:srgbClr val="FFFFFF"/>
                </a:solidFill>
              </a:rPr>
              <a:t>të</a:t>
            </a:r>
            <a:r>
              <a:rPr lang="en-US" sz="1800" b="1" u="sng" dirty="0">
                <a:solidFill>
                  <a:srgbClr val="FFFFFF"/>
                </a:solidFill>
              </a:rPr>
              <a:t> </a:t>
            </a:r>
            <a:r>
              <a:rPr lang="en-US" sz="1800" b="1" u="sng" dirty="0" err="1">
                <a:solidFill>
                  <a:srgbClr val="FFFFFF"/>
                </a:solidFill>
              </a:rPr>
              <a:t>identifikuara</a:t>
            </a:r>
            <a:r>
              <a:rPr lang="en-US" sz="1800" b="1" u="sng" dirty="0">
                <a:solidFill>
                  <a:srgbClr val="FFFFFF"/>
                </a:solidFill>
              </a:rPr>
              <a:t> </a:t>
            </a:r>
            <a:r>
              <a:rPr lang="en-US" sz="1800" b="1" u="sng" dirty="0" err="1">
                <a:solidFill>
                  <a:srgbClr val="FFFFFF"/>
                </a:solidFill>
              </a:rPr>
              <a:t>që</a:t>
            </a:r>
            <a:r>
              <a:rPr lang="en-US" sz="1800" b="1" u="sng" dirty="0">
                <a:solidFill>
                  <a:srgbClr val="FFFFFF"/>
                </a:solidFill>
              </a:rPr>
              <a:t> </a:t>
            </a:r>
            <a:r>
              <a:rPr lang="en-US" sz="1800" b="1" u="sng" dirty="0" err="1">
                <a:solidFill>
                  <a:srgbClr val="FFFFFF"/>
                </a:solidFill>
              </a:rPr>
              <a:t>përbëjnë</a:t>
            </a:r>
            <a:r>
              <a:rPr lang="en-US" sz="1800" b="1" u="sng" dirty="0">
                <a:solidFill>
                  <a:srgbClr val="FFFFFF"/>
                </a:solidFill>
              </a:rPr>
              <a:t> </a:t>
            </a:r>
            <a:r>
              <a:rPr lang="en-US" sz="1800" b="1" u="sng" dirty="0" err="1">
                <a:solidFill>
                  <a:srgbClr val="FFFFFF"/>
                </a:solidFill>
              </a:rPr>
              <a:t>sfidë</a:t>
            </a:r>
            <a:r>
              <a:rPr lang="en-US" sz="1800" b="1" u="sng" dirty="0">
                <a:solidFill>
                  <a:srgbClr val="FFFFFF"/>
                </a:solidFill>
              </a:rPr>
              <a:t> </a:t>
            </a:r>
            <a:r>
              <a:rPr lang="en-US" sz="1800" b="1" u="sng" dirty="0" err="1">
                <a:solidFill>
                  <a:srgbClr val="FFFFFF"/>
                </a:solidFill>
              </a:rPr>
              <a:t>në</a:t>
            </a:r>
            <a:r>
              <a:rPr lang="en-US" sz="1800" b="1" u="sng" dirty="0">
                <a:solidFill>
                  <a:srgbClr val="FFFFFF"/>
                </a:solidFill>
              </a:rPr>
              <a:t> </a:t>
            </a:r>
            <a:r>
              <a:rPr lang="en-US" sz="1800" b="1" u="sng" dirty="0" err="1">
                <a:solidFill>
                  <a:srgbClr val="FFFFFF"/>
                </a:solidFill>
              </a:rPr>
              <a:t>realizimin</a:t>
            </a:r>
            <a:r>
              <a:rPr lang="en-US" sz="1800" b="1" u="sng" dirty="0">
                <a:solidFill>
                  <a:srgbClr val="FFFFFF"/>
                </a:solidFill>
              </a:rPr>
              <a:t> e </a:t>
            </a:r>
            <a:r>
              <a:rPr lang="en-US" sz="1800" b="1" u="sng" dirty="0" err="1">
                <a:solidFill>
                  <a:srgbClr val="FFFFFF"/>
                </a:solidFill>
              </a:rPr>
              <a:t>mbrojtjes</a:t>
            </a:r>
            <a:r>
              <a:rPr lang="en-US" sz="1800" b="1" u="sng" dirty="0">
                <a:solidFill>
                  <a:srgbClr val="FFFFFF"/>
                </a:solidFill>
              </a:rPr>
              <a:t> </a:t>
            </a:r>
            <a:r>
              <a:rPr lang="en-US" sz="1800" b="1" u="sng" dirty="0" err="1">
                <a:solidFill>
                  <a:srgbClr val="FFFFFF"/>
                </a:solidFill>
              </a:rPr>
              <a:t>penale</a:t>
            </a:r>
            <a:r>
              <a:rPr lang="en-US" sz="1800" b="1" u="sng" dirty="0">
                <a:solidFill>
                  <a:srgbClr val="FFFFFF"/>
                </a:solidFill>
              </a:rPr>
              <a:t> </a:t>
            </a:r>
            <a:r>
              <a:rPr lang="en-US" sz="1800" b="1" u="sng" dirty="0" err="1">
                <a:solidFill>
                  <a:srgbClr val="FFFFFF"/>
                </a:solidFill>
              </a:rPr>
              <a:t>janë</a:t>
            </a:r>
            <a:r>
              <a:rPr lang="en-US" sz="1800" b="1" u="sng" dirty="0">
                <a:solidFill>
                  <a:srgbClr val="FFFFFF"/>
                </a:solidFill>
              </a:rPr>
              <a:t>:</a:t>
            </a:r>
          </a:p>
          <a:p>
            <a:pPr algn="just"/>
            <a:r>
              <a:rPr lang="en-US" sz="1800" dirty="0">
                <a:solidFill>
                  <a:srgbClr val="FFFFFF"/>
                </a:solidFill>
              </a:rPr>
              <a:t>1. </a:t>
            </a:r>
            <a:r>
              <a:rPr lang="en-US" sz="1800" dirty="0" err="1">
                <a:solidFill>
                  <a:srgbClr val="FFFFFF"/>
                </a:solidFill>
              </a:rPr>
              <a:t>të</a:t>
            </a:r>
            <a:r>
              <a:rPr lang="en-US" sz="1800" dirty="0">
                <a:solidFill>
                  <a:srgbClr val="FFFFFF"/>
                </a:solidFill>
              </a:rPr>
              <a:t> </a:t>
            </a:r>
            <a:r>
              <a:rPr lang="en-US" sz="1800" dirty="0" err="1">
                <a:solidFill>
                  <a:srgbClr val="FFFFFF"/>
                </a:solidFill>
              </a:rPr>
              <a:t>drejtën</a:t>
            </a:r>
            <a:r>
              <a:rPr lang="en-US" sz="1800" dirty="0">
                <a:solidFill>
                  <a:srgbClr val="FFFFFF"/>
                </a:solidFill>
              </a:rPr>
              <a:t> </a:t>
            </a:r>
            <a:r>
              <a:rPr lang="en-US" sz="1800" dirty="0" err="1">
                <a:solidFill>
                  <a:srgbClr val="FFFFFF"/>
                </a:solidFill>
              </a:rPr>
              <a:t>për</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mos</a:t>
            </a:r>
            <a:r>
              <a:rPr lang="en-US" sz="1800" dirty="0">
                <a:solidFill>
                  <a:srgbClr val="FFFFFF"/>
                </a:solidFill>
              </a:rPr>
              <a:t> u </a:t>
            </a:r>
            <a:r>
              <a:rPr lang="en-US" sz="1800" dirty="0" err="1">
                <a:solidFill>
                  <a:srgbClr val="FFFFFF"/>
                </a:solidFill>
              </a:rPr>
              <a:t>paraqitur</a:t>
            </a:r>
            <a:r>
              <a:rPr lang="en-US" sz="1800" dirty="0">
                <a:solidFill>
                  <a:srgbClr val="FFFFFF"/>
                </a:solidFill>
              </a:rPr>
              <a:t> </a:t>
            </a:r>
            <a:r>
              <a:rPr lang="en-US" sz="1800" dirty="0" err="1">
                <a:solidFill>
                  <a:srgbClr val="FFFFFF"/>
                </a:solidFill>
              </a:rPr>
              <a:t>si</a:t>
            </a:r>
            <a:r>
              <a:rPr lang="en-US" sz="1800" dirty="0">
                <a:solidFill>
                  <a:srgbClr val="FFFFFF"/>
                </a:solidFill>
              </a:rPr>
              <a:t> </a:t>
            </a:r>
            <a:r>
              <a:rPr lang="en-US" sz="1800" dirty="0" err="1">
                <a:solidFill>
                  <a:srgbClr val="FFFFFF"/>
                </a:solidFill>
              </a:rPr>
              <a:t>fajtor</a:t>
            </a:r>
            <a:r>
              <a:rPr lang="en-US" sz="1800" dirty="0">
                <a:solidFill>
                  <a:srgbClr val="FFFFFF"/>
                </a:solidFill>
              </a:rPr>
              <a:t> </a:t>
            </a:r>
            <a:r>
              <a:rPr lang="en-US" sz="1800" dirty="0" err="1">
                <a:solidFill>
                  <a:srgbClr val="FFFFFF"/>
                </a:solidFill>
              </a:rPr>
              <a:t>nga</a:t>
            </a:r>
            <a:r>
              <a:rPr lang="en-US" sz="1800" dirty="0">
                <a:solidFill>
                  <a:srgbClr val="FFFFFF"/>
                </a:solidFill>
              </a:rPr>
              <a:t> </a:t>
            </a:r>
            <a:r>
              <a:rPr lang="en-US" sz="1800" dirty="0" err="1">
                <a:solidFill>
                  <a:srgbClr val="FFFFFF"/>
                </a:solidFill>
              </a:rPr>
              <a:t>autoritetet</a:t>
            </a:r>
            <a:r>
              <a:rPr lang="en-US" sz="1800" dirty="0">
                <a:solidFill>
                  <a:srgbClr val="FFFFFF"/>
                </a:solidFill>
              </a:rPr>
              <a:t> </a:t>
            </a:r>
            <a:r>
              <a:rPr lang="en-US" sz="1800" dirty="0" err="1">
                <a:solidFill>
                  <a:srgbClr val="FFFFFF"/>
                </a:solidFill>
              </a:rPr>
              <a:t>publike</a:t>
            </a:r>
            <a:r>
              <a:rPr lang="en-US" sz="1800" dirty="0">
                <a:solidFill>
                  <a:srgbClr val="FFFFFF"/>
                </a:solidFill>
              </a:rPr>
              <a:t> para </a:t>
            </a:r>
            <a:r>
              <a:rPr lang="en-US" sz="1800" dirty="0" err="1">
                <a:solidFill>
                  <a:srgbClr val="FFFFFF"/>
                </a:solidFill>
              </a:rPr>
              <a:t>marrjes</a:t>
            </a:r>
            <a:r>
              <a:rPr lang="en-US" sz="1800" dirty="0">
                <a:solidFill>
                  <a:srgbClr val="FFFFFF"/>
                </a:solidFill>
              </a:rPr>
              <a:t> </a:t>
            </a:r>
            <a:r>
              <a:rPr lang="en-US" sz="1800" dirty="0" err="1">
                <a:solidFill>
                  <a:srgbClr val="FFFFFF"/>
                </a:solidFill>
              </a:rPr>
              <a:t>së</a:t>
            </a:r>
            <a:r>
              <a:rPr lang="en-US" sz="1800" dirty="0">
                <a:solidFill>
                  <a:srgbClr val="FFFFFF"/>
                </a:solidFill>
              </a:rPr>
              <a:t> </a:t>
            </a:r>
            <a:r>
              <a:rPr lang="en-US" sz="1800" dirty="0" err="1">
                <a:solidFill>
                  <a:srgbClr val="FFFFFF"/>
                </a:solidFill>
              </a:rPr>
              <a:t>vendimit</a:t>
            </a:r>
            <a:r>
              <a:rPr lang="en-US" sz="1800" dirty="0">
                <a:solidFill>
                  <a:srgbClr val="FFFFFF"/>
                </a:solidFill>
              </a:rPr>
              <a:t> </a:t>
            </a:r>
            <a:r>
              <a:rPr lang="en-US" sz="1800" dirty="0" err="1">
                <a:solidFill>
                  <a:srgbClr val="FFFFFF"/>
                </a:solidFill>
              </a:rPr>
              <a:t>përfundimtar</a:t>
            </a:r>
            <a:r>
              <a:rPr lang="en-US" sz="1800" dirty="0">
                <a:solidFill>
                  <a:srgbClr val="FFFFFF"/>
                </a:solidFill>
              </a:rPr>
              <a:t>;</a:t>
            </a:r>
          </a:p>
          <a:p>
            <a:pPr algn="just"/>
            <a:r>
              <a:rPr lang="en-US" sz="1800" dirty="0">
                <a:solidFill>
                  <a:srgbClr val="FFFFFF"/>
                </a:solidFill>
              </a:rPr>
              <a:t>2. </a:t>
            </a:r>
            <a:r>
              <a:rPr lang="en-US" sz="1800" dirty="0" err="1">
                <a:solidFill>
                  <a:srgbClr val="FFFFFF"/>
                </a:solidFill>
              </a:rPr>
              <a:t>barra</a:t>
            </a:r>
            <a:r>
              <a:rPr lang="en-US" sz="1800" dirty="0">
                <a:solidFill>
                  <a:srgbClr val="FFFFFF"/>
                </a:solidFill>
              </a:rPr>
              <a:t> e </a:t>
            </a:r>
            <a:r>
              <a:rPr lang="en-US" sz="1800" dirty="0" err="1">
                <a:solidFill>
                  <a:srgbClr val="FFFFFF"/>
                </a:solidFill>
              </a:rPr>
              <a:t>provës</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bjerë</a:t>
            </a:r>
            <a:r>
              <a:rPr lang="en-US" sz="1800" dirty="0">
                <a:solidFill>
                  <a:srgbClr val="FFFFFF"/>
                </a:solidFill>
              </a:rPr>
              <a:t> </a:t>
            </a:r>
            <a:r>
              <a:rPr lang="en-US" sz="1800" dirty="0" err="1">
                <a:solidFill>
                  <a:srgbClr val="FFFFFF"/>
                </a:solidFill>
              </a:rPr>
              <a:t>mbi</a:t>
            </a:r>
            <a:r>
              <a:rPr lang="en-US" sz="1800" dirty="0">
                <a:solidFill>
                  <a:srgbClr val="FFFFFF"/>
                </a:solidFill>
              </a:rPr>
              <a:t> </a:t>
            </a:r>
            <a:r>
              <a:rPr lang="en-US" sz="1800" dirty="0" err="1">
                <a:solidFill>
                  <a:srgbClr val="FFFFFF"/>
                </a:solidFill>
              </a:rPr>
              <a:t>organin</a:t>
            </a:r>
            <a:r>
              <a:rPr lang="en-US" sz="1800" dirty="0">
                <a:solidFill>
                  <a:srgbClr val="FFFFFF"/>
                </a:solidFill>
              </a:rPr>
              <a:t> e </a:t>
            </a:r>
            <a:r>
              <a:rPr lang="en-US" sz="1800" dirty="0" err="1">
                <a:solidFill>
                  <a:srgbClr val="FFFFFF"/>
                </a:solidFill>
              </a:rPr>
              <a:t>akuzës</a:t>
            </a:r>
            <a:r>
              <a:rPr lang="en-US" sz="1800" dirty="0">
                <a:solidFill>
                  <a:srgbClr val="FFFFFF"/>
                </a:solidFill>
              </a:rPr>
              <a:t> </a:t>
            </a:r>
            <a:r>
              <a:rPr lang="en-US" sz="1800" dirty="0" err="1">
                <a:solidFill>
                  <a:srgbClr val="FFFFFF"/>
                </a:solidFill>
              </a:rPr>
              <a:t>dhe</a:t>
            </a:r>
            <a:r>
              <a:rPr lang="en-US" sz="1800" dirty="0">
                <a:solidFill>
                  <a:srgbClr val="FFFFFF"/>
                </a:solidFill>
              </a:rPr>
              <a:t> </a:t>
            </a:r>
            <a:r>
              <a:rPr lang="en-US" sz="1800" dirty="0" err="1">
                <a:solidFill>
                  <a:srgbClr val="FFFFFF"/>
                </a:solidFill>
              </a:rPr>
              <a:t>dyshimet</a:t>
            </a:r>
            <a:r>
              <a:rPr lang="en-US" sz="1800" dirty="0">
                <a:solidFill>
                  <a:srgbClr val="FFFFFF"/>
                </a:solidFill>
              </a:rPr>
              <a:t> e </a:t>
            </a:r>
            <a:r>
              <a:rPr lang="en-US" sz="1800" dirty="0" err="1">
                <a:solidFill>
                  <a:srgbClr val="FFFFFF"/>
                </a:solidFill>
              </a:rPr>
              <a:t>arsyeshme</a:t>
            </a:r>
            <a:r>
              <a:rPr lang="en-US" sz="1800" dirty="0">
                <a:solidFill>
                  <a:srgbClr val="FFFFFF"/>
                </a:solidFill>
              </a:rPr>
              <a:t> </a:t>
            </a:r>
            <a:r>
              <a:rPr lang="en-US" sz="1800" dirty="0" err="1">
                <a:solidFill>
                  <a:srgbClr val="FFFFFF"/>
                </a:solidFill>
              </a:rPr>
              <a:t>mbi</a:t>
            </a:r>
            <a:r>
              <a:rPr lang="en-US" sz="1800" dirty="0">
                <a:solidFill>
                  <a:srgbClr val="FFFFFF"/>
                </a:solidFill>
              </a:rPr>
              <a:t> </a:t>
            </a:r>
            <a:r>
              <a:rPr lang="en-US" sz="1800" dirty="0" err="1">
                <a:solidFill>
                  <a:srgbClr val="FFFFFF"/>
                </a:solidFill>
              </a:rPr>
              <a:t>fajësinë</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jenë</a:t>
            </a:r>
            <a:r>
              <a:rPr lang="en-US" sz="1800" dirty="0">
                <a:solidFill>
                  <a:srgbClr val="FFFFFF"/>
                </a:solidFill>
              </a:rPr>
              <a:t> </a:t>
            </a:r>
            <a:r>
              <a:rPr lang="en-US" sz="1800" dirty="0" err="1">
                <a:solidFill>
                  <a:srgbClr val="FFFFFF"/>
                </a:solidFill>
              </a:rPr>
              <a:t>në</a:t>
            </a:r>
            <a:r>
              <a:rPr lang="en-US" sz="1800" dirty="0">
                <a:solidFill>
                  <a:srgbClr val="FFFFFF"/>
                </a:solidFill>
              </a:rPr>
              <a:t> favor </a:t>
            </a:r>
            <a:r>
              <a:rPr lang="en-US" sz="1800" dirty="0" err="1">
                <a:solidFill>
                  <a:srgbClr val="FFFFFF"/>
                </a:solidFill>
              </a:rPr>
              <a:t>të</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akuzuarit</a:t>
            </a:r>
            <a:r>
              <a:rPr lang="en-US" sz="1800" dirty="0">
                <a:solidFill>
                  <a:srgbClr val="FFFFFF"/>
                </a:solidFill>
              </a:rPr>
              <a:t>;</a:t>
            </a:r>
          </a:p>
          <a:p>
            <a:pPr algn="just"/>
            <a:r>
              <a:rPr lang="en-US" sz="1800" dirty="0">
                <a:solidFill>
                  <a:srgbClr val="FFFFFF"/>
                </a:solidFill>
              </a:rPr>
              <a:t>3. </a:t>
            </a:r>
            <a:r>
              <a:rPr lang="en-US" sz="1800" dirty="0" err="1">
                <a:solidFill>
                  <a:srgbClr val="FFFFFF"/>
                </a:solidFill>
              </a:rPr>
              <a:t>të</a:t>
            </a:r>
            <a:r>
              <a:rPr lang="en-US" sz="1800" dirty="0">
                <a:solidFill>
                  <a:srgbClr val="FFFFFF"/>
                </a:solidFill>
              </a:rPr>
              <a:t> </a:t>
            </a:r>
            <a:r>
              <a:rPr lang="en-US" sz="1800" dirty="0" err="1">
                <a:solidFill>
                  <a:srgbClr val="FFFFFF"/>
                </a:solidFill>
              </a:rPr>
              <a:t>drejtën</a:t>
            </a:r>
            <a:r>
              <a:rPr lang="en-US" sz="1800" dirty="0">
                <a:solidFill>
                  <a:srgbClr val="FFFFFF"/>
                </a:solidFill>
              </a:rPr>
              <a:t> </a:t>
            </a:r>
            <a:r>
              <a:rPr lang="en-US" sz="1800" dirty="0" err="1">
                <a:solidFill>
                  <a:srgbClr val="FFFFFF"/>
                </a:solidFill>
              </a:rPr>
              <a:t>për</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mos</a:t>
            </a:r>
            <a:r>
              <a:rPr lang="en-US" sz="1800" dirty="0">
                <a:solidFill>
                  <a:srgbClr val="FFFFFF"/>
                </a:solidFill>
              </a:rPr>
              <a:t> </a:t>
            </a:r>
            <a:r>
              <a:rPr lang="en-US" sz="1800" dirty="0" err="1">
                <a:solidFill>
                  <a:srgbClr val="FFFFFF"/>
                </a:solidFill>
              </a:rPr>
              <a:t>inkriminuar</a:t>
            </a:r>
            <a:r>
              <a:rPr lang="en-US" sz="1800" dirty="0">
                <a:solidFill>
                  <a:srgbClr val="FFFFFF"/>
                </a:solidFill>
              </a:rPr>
              <a:t> </a:t>
            </a:r>
            <a:r>
              <a:rPr lang="en-US" sz="1800" dirty="0" err="1">
                <a:solidFill>
                  <a:srgbClr val="FFFFFF"/>
                </a:solidFill>
              </a:rPr>
              <a:t>veten</a:t>
            </a:r>
            <a:r>
              <a:rPr lang="en-US" sz="1800" dirty="0">
                <a:solidFill>
                  <a:srgbClr val="FFFFFF"/>
                </a:solidFill>
              </a:rPr>
              <a:t>;</a:t>
            </a:r>
          </a:p>
          <a:p>
            <a:pPr algn="just"/>
            <a:r>
              <a:rPr lang="en-US" sz="1800" dirty="0">
                <a:solidFill>
                  <a:srgbClr val="FFFFFF"/>
                </a:solidFill>
              </a:rPr>
              <a:t>4. </a:t>
            </a:r>
            <a:r>
              <a:rPr lang="en-US" sz="1800" dirty="0" err="1">
                <a:solidFill>
                  <a:srgbClr val="FFFFFF"/>
                </a:solidFill>
              </a:rPr>
              <a:t>të</a:t>
            </a:r>
            <a:r>
              <a:rPr lang="en-US" sz="1800" dirty="0">
                <a:solidFill>
                  <a:srgbClr val="FFFFFF"/>
                </a:solidFill>
              </a:rPr>
              <a:t> </a:t>
            </a:r>
            <a:r>
              <a:rPr lang="en-US" sz="1800" dirty="0" err="1">
                <a:solidFill>
                  <a:srgbClr val="FFFFFF"/>
                </a:solidFill>
              </a:rPr>
              <a:t>drejtën</a:t>
            </a:r>
            <a:r>
              <a:rPr lang="en-US" sz="1800" dirty="0">
                <a:solidFill>
                  <a:srgbClr val="FFFFFF"/>
                </a:solidFill>
              </a:rPr>
              <a:t> </a:t>
            </a:r>
            <a:r>
              <a:rPr lang="en-US" sz="1800" dirty="0" err="1">
                <a:solidFill>
                  <a:srgbClr val="FFFFFF"/>
                </a:solidFill>
              </a:rPr>
              <a:t>për</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mos</a:t>
            </a:r>
            <a:r>
              <a:rPr lang="en-US" sz="1800" dirty="0">
                <a:solidFill>
                  <a:srgbClr val="FFFFFF"/>
                </a:solidFill>
              </a:rPr>
              <a:t> </a:t>
            </a:r>
            <a:r>
              <a:rPr lang="en-US" sz="1800" dirty="0" err="1">
                <a:solidFill>
                  <a:srgbClr val="FFFFFF"/>
                </a:solidFill>
              </a:rPr>
              <a:t>bashkëpunuar</a:t>
            </a:r>
            <a:r>
              <a:rPr lang="en-US" sz="1800" dirty="0">
                <a:solidFill>
                  <a:srgbClr val="FFFFFF"/>
                </a:solidFill>
              </a:rPr>
              <a:t> me </a:t>
            </a:r>
            <a:r>
              <a:rPr lang="en-US" sz="1800" dirty="0" err="1">
                <a:solidFill>
                  <a:srgbClr val="FFFFFF"/>
                </a:solidFill>
              </a:rPr>
              <a:t>organet</a:t>
            </a:r>
            <a:r>
              <a:rPr lang="en-US" sz="1800" dirty="0">
                <a:solidFill>
                  <a:srgbClr val="FFFFFF"/>
                </a:solidFill>
              </a:rPr>
              <a:t> e </a:t>
            </a:r>
            <a:r>
              <a:rPr lang="en-US" sz="1800" dirty="0" err="1">
                <a:solidFill>
                  <a:srgbClr val="FFFFFF"/>
                </a:solidFill>
              </a:rPr>
              <a:t>ndjekjes</a:t>
            </a:r>
            <a:r>
              <a:rPr lang="en-US" sz="1800" dirty="0">
                <a:solidFill>
                  <a:srgbClr val="FFFFFF"/>
                </a:solidFill>
              </a:rPr>
              <a:t> </a:t>
            </a:r>
            <a:r>
              <a:rPr lang="en-US" sz="1800" dirty="0" err="1">
                <a:solidFill>
                  <a:srgbClr val="FFFFFF"/>
                </a:solidFill>
              </a:rPr>
              <a:t>penale</a:t>
            </a:r>
            <a:r>
              <a:rPr lang="en-US" sz="1800" dirty="0">
                <a:solidFill>
                  <a:srgbClr val="FFFFFF"/>
                </a:solidFill>
              </a:rPr>
              <a:t>;</a:t>
            </a:r>
          </a:p>
          <a:p>
            <a:pPr algn="just"/>
            <a:r>
              <a:rPr lang="en-US" sz="1800" dirty="0">
                <a:solidFill>
                  <a:srgbClr val="FFFFFF"/>
                </a:solidFill>
              </a:rPr>
              <a:t>5. </a:t>
            </a:r>
            <a:r>
              <a:rPr lang="en-US" sz="1800" dirty="0" err="1">
                <a:solidFill>
                  <a:srgbClr val="FFFFFF"/>
                </a:solidFill>
              </a:rPr>
              <a:t>të</a:t>
            </a:r>
            <a:r>
              <a:rPr lang="en-US" sz="1800" dirty="0">
                <a:solidFill>
                  <a:srgbClr val="FFFFFF"/>
                </a:solidFill>
              </a:rPr>
              <a:t> </a:t>
            </a:r>
            <a:r>
              <a:rPr lang="en-US" sz="1800" dirty="0" err="1">
                <a:solidFill>
                  <a:srgbClr val="FFFFFF"/>
                </a:solidFill>
              </a:rPr>
              <a:t>drejtën</a:t>
            </a:r>
            <a:r>
              <a:rPr lang="en-US" sz="1800" dirty="0">
                <a:solidFill>
                  <a:srgbClr val="FFFFFF"/>
                </a:solidFill>
              </a:rPr>
              <a:t> </a:t>
            </a:r>
            <a:r>
              <a:rPr lang="en-US" sz="1800" dirty="0" err="1">
                <a:solidFill>
                  <a:srgbClr val="FFFFFF"/>
                </a:solidFill>
              </a:rPr>
              <a:t>për</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heshtur</a:t>
            </a:r>
            <a:r>
              <a:rPr lang="en-US" sz="1800" dirty="0">
                <a:solidFill>
                  <a:srgbClr val="FFFFFF"/>
                </a:solidFill>
              </a:rPr>
              <a:t>.</a:t>
            </a:r>
          </a:p>
          <a:p>
            <a:endParaRPr lang="en-US" sz="1000" dirty="0">
              <a:solidFill>
                <a:srgbClr val="FFFFFF"/>
              </a:solidFill>
            </a:endParaRPr>
          </a:p>
        </p:txBody>
      </p:sp>
    </p:spTree>
    <p:extLst>
      <p:ext uri="{BB962C8B-B14F-4D97-AF65-F5344CB8AC3E}">
        <p14:creationId xmlns:p14="http://schemas.microsoft.com/office/powerpoint/2010/main" val="387598346"/>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551DAEE5-8D74-4D74-5F6A-71E4C372BDD8}"/>
              </a:ext>
            </a:extLst>
          </p:cNvPr>
          <p:cNvGraphicFramePr>
            <a:graphicFrameLocks noGrp="1"/>
          </p:cNvGraphicFramePr>
          <p:nvPr>
            <p:ph idx="1"/>
          </p:nvPr>
        </p:nvGraphicFramePr>
        <p:xfrm>
          <a:off x="457200" y="480060"/>
          <a:ext cx="11315700" cy="56969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79180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B241B-46D5-4B23-B739-DFE79E7102C4}"/>
              </a:ext>
            </a:extLst>
          </p:cNvPr>
          <p:cNvSpPr>
            <a:spLocks noGrp="1"/>
          </p:cNvSpPr>
          <p:nvPr>
            <p:ph type="title"/>
          </p:nvPr>
        </p:nvSpPr>
        <p:spPr>
          <a:xfrm>
            <a:off x="4219803" y="4735775"/>
            <a:ext cx="7006998" cy="1245732"/>
          </a:xfrm>
        </p:spPr>
        <p:txBody>
          <a:bodyPr anchor="t">
            <a:normAutofit/>
          </a:bodyPr>
          <a:lstStyle/>
          <a:p>
            <a:r>
              <a:rPr lang="en-US" sz="4300" dirty="0" err="1">
                <a:solidFill>
                  <a:srgbClr val="FFFFFF"/>
                </a:solidFill>
              </a:rPr>
              <a:t>Parimi</a:t>
            </a:r>
            <a:r>
              <a:rPr lang="en-US" sz="4300" dirty="0">
                <a:solidFill>
                  <a:srgbClr val="FFFFFF"/>
                </a:solidFill>
              </a:rPr>
              <a:t> </a:t>
            </a:r>
            <a:r>
              <a:rPr lang="en-US" sz="4300" dirty="0" err="1">
                <a:solidFill>
                  <a:srgbClr val="FFFFFF"/>
                </a:solidFill>
              </a:rPr>
              <a:t>i</a:t>
            </a:r>
            <a:r>
              <a:rPr lang="en-US" sz="4300" dirty="0">
                <a:solidFill>
                  <a:srgbClr val="FFFFFF"/>
                </a:solidFill>
              </a:rPr>
              <a:t> </a:t>
            </a:r>
            <a:r>
              <a:rPr lang="en-US" sz="4300" dirty="0" err="1">
                <a:solidFill>
                  <a:srgbClr val="FFFFFF"/>
                </a:solidFill>
              </a:rPr>
              <a:t>prezumimit</a:t>
            </a:r>
            <a:r>
              <a:rPr lang="en-US" sz="4300" dirty="0">
                <a:solidFill>
                  <a:srgbClr val="FFFFFF"/>
                </a:solidFill>
              </a:rPr>
              <a:t> </a:t>
            </a:r>
            <a:r>
              <a:rPr lang="en-US" sz="4300" dirty="0" err="1">
                <a:solidFill>
                  <a:srgbClr val="FFFFFF"/>
                </a:solidFill>
              </a:rPr>
              <a:t>të</a:t>
            </a:r>
            <a:r>
              <a:rPr lang="en-US" sz="4300" dirty="0">
                <a:solidFill>
                  <a:srgbClr val="FFFFFF"/>
                </a:solidFill>
              </a:rPr>
              <a:t> </a:t>
            </a:r>
            <a:r>
              <a:rPr lang="en-US" sz="4300" dirty="0" err="1">
                <a:solidFill>
                  <a:srgbClr val="FFFFFF"/>
                </a:solidFill>
              </a:rPr>
              <a:t>pafajësiSë</a:t>
            </a:r>
            <a:r>
              <a:rPr lang="en-US" sz="4300" dirty="0">
                <a:solidFill>
                  <a:srgbClr val="FFFFFF"/>
                </a:solidFill>
              </a:rPr>
              <a:t> </a:t>
            </a:r>
            <a:r>
              <a:rPr lang="en-US" sz="4300" dirty="0" err="1">
                <a:solidFill>
                  <a:srgbClr val="FFFFFF"/>
                </a:solidFill>
              </a:rPr>
              <a:t>në</a:t>
            </a:r>
            <a:r>
              <a:rPr lang="en-US" sz="4300" dirty="0">
                <a:solidFill>
                  <a:srgbClr val="FFFFFF"/>
                </a:solidFill>
              </a:rPr>
              <a:t> </a:t>
            </a:r>
            <a:r>
              <a:rPr lang="en-US" sz="4300" dirty="0" err="1">
                <a:solidFill>
                  <a:srgbClr val="FFFFFF"/>
                </a:solidFill>
              </a:rPr>
              <a:t>dritën</a:t>
            </a:r>
            <a:r>
              <a:rPr lang="en-US" sz="4300" dirty="0">
                <a:solidFill>
                  <a:srgbClr val="FFFFFF"/>
                </a:solidFill>
              </a:rPr>
              <a:t> e </a:t>
            </a:r>
            <a:r>
              <a:rPr lang="en-US" sz="4300" dirty="0" err="1">
                <a:solidFill>
                  <a:srgbClr val="FFFFFF"/>
                </a:solidFill>
              </a:rPr>
              <a:t>Jurisprudencës</a:t>
            </a:r>
            <a:r>
              <a:rPr lang="en-US" sz="4300" dirty="0">
                <a:solidFill>
                  <a:srgbClr val="FFFFFF"/>
                </a:solidFill>
              </a:rPr>
              <a:t> </a:t>
            </a:r>
            <a:r>
              <a:rPr lang="en-US" sz="4300" dirty="0" err="1">
                <a:solidFill>
                  <a:srgbClr val="FFFFFF"/>
                </a:solidFill>
              </a:rPr>
              <a:t>së</a:t>
            </a:r>
            <a:r>
              <a:rPr lang="en-US" sz="4300" dirty="0">
                <a:solidFill>
                  <a:srgbClr val="FFFFFF"/>
                </a:solidFill>
              </a:rPr>
              <a:t> GJEDNJ</a:t>
            </a:r>
          </a:p>
        </p:txBody>
      </p:sp>
      <p:sp>
        <p:nvSpPr>
          <p:cNvPr id="3" name="Content Placeholder 2">
            <a:extLst>
              <a:ext uri="{FF2B5EF4-FFF2-40B4-BE49-F238E27FC236}">
                <a16:creationId xmlns:a16="http://schemas.microsoft.com/office/drawing/2014/main" id="{F84209F5-04F2-4E6B-85A2-FF38489C673B}"/>
              </a:ext>
            </a:extLst>
          </p:cNvPr>
          <p:cNvSpPr>
            <a:spLocks noGrp="1"/>
          </p:cNvSpPr>
          <p:nvPr>
            <p:ph idx="1"/>
          </p:nvPr>
        </p:nvSpPr>
        <p:spPr>
          <a:xfrm>
            <a:off x="4219802" y="965864"/>
            <a:ext cx="7006998" cy="3450370"/>
          </a:xfrm>
        </p:spPr>
        <p:txBody>
          <a:bodyPr anchor="b">
            <a:normAutofit/>
          </a:bodyPr>
          <a:lstStyle/>
          <a:p>
            <a:pPr algn="just"/>
            <a:r>
              <a:rPr lang="en-US" sz="1900" dirty="0" err="1">
                <a:solidFill>
                  <a:srgbClr val="FFFFFF"/>
                </a:solidFill>
              </a:rPr>
              <a:t>Pavarësisht</a:t>
            </a:r>
            <a:r>
              <a:rPr lang="en-US" sz="1900" dirty="0">
                <a:solidFill>
                  <a:srgbClr val="FFFFFF"/>
                </a:solidFill>
              </a:rPr>
              <a:t> </a:t>
            </a:r>
            <a:r>
              <a:rPr lang="en-US" sz="1900" dirty="0" err="1">
                <a:solidFill>
                  <a:srgbClr val="FFFFFF"/>
                </a:solidFill>
              </a:rPr>
              <a:t>formulimit</a:t>
            </a:r>
            <a:r>
              <a:rPr lang="en-US" sz="1900" dirty="0">
                <a:solidFill>
                  <a:srgbClr val="FFFFFF"/>
                </a:solidFill>
              </a:rPr>
              <a:t> se </a:t>
            </a:r>
            <a:r>
              <a:rPr lang="en-US" sz="1900" dirty="0" err="1">
                <a:solidFill>
                  <a:srgbClr val="FFFFFF"/>
                </a:solidFill>
              </a:rPr>
              <a:t>neni</a:t>
            </a:r>
            <a:r>
              <a:rPr lang="en-US" sz="1900" dirty="0">
                <a:solidFill>
                  <a:srgbClr val="FFFFFF"/>
                </a:solidFill>
              </a:rPr>
              <a:t> 6 pg. 2 </a:t>
            </a:r>
            <a:r>
              <a:rPr lang="en-US" sz="1900" dirty="0" err="1">
                <a:solidFill>
                  <a:srgbClr val="FFFFFF"/>
                </a:solidFill>
              </a:rPr>
              <a:t>zbatohet</a:t>
            </a:r>
            <a:r>
              <a:rPr lang="en-US" sz="1900" dirty="0">
                <a:solidFill>
                  <a:srgbClr val="FFFFFF"/>
                </a:solidFill>
              </a:rPr>
              <a:t> </a:t>
            </a:r>
            <a:r>
              <a:rPr lang="en-US" sz="1900" dirty="0" err="1">
                <a:solidFill>
                  <a:srgbClr val="FFFFFF"/>
                </a:solidFill>
              </a:rPr>
              <a:t>për</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gjitha</a:t>
            </a:r>
            <a:r>
              <a:rPr lang="en-US" sz="1900" dirty="0">
                <a:solidFill>
                  <a:srgbClr val="FFFFFF"/>
                </a:solidFill>
              </a:rPr>
              <a:t> </a:t>
            </a:r>
            <a:r>
              <a:rPr lang="en-US" sz="1900" dirty="0" err="1">
                <a:solidFill>
                  <a:srgbClr val="FFFFFF"/>
                </a:solidFill>
              </a:rPr>
              <a:t>veprat</a:t>
            </a:r>
            <a:r>
              <a:rPr lang="en-US" sz="1900" dirty="0">
                <a:solidFill>
                  <a:srgbClr val="FFFFFF"/>
                </a:solidFill>
              </a:rPr>
              <a:t> </a:t>
            </a:r>
            <a:r>
              <a:rPr lang="en-US" sz="1900" dirty="0" err="1">
                <a:solidFill>
                  <a:srgbClr val="FFFFFF"/>
                </a:solidFill>
              </a:rPr>
              <a:t>penale</a:t>
            </a:r>
            <a:r>
              <a:rPr lang="en-US" sz="1900" dirty="0">
                <a:solidFill>
                  <a:srgbClr val="FFFFFF"/>
                </a:solidFill>
              </a:rPr>
              <a:t>, ai do </a:t>
            </a:r>
            <a:r>
              <a:rPr lang="en-US" sz="1900" dirty="0" err="1">
                <a:solidFill>
                  <a:srgbClr val="FFFFFF"/>
                </a:solidFill>
              </a:rPr>
              <a:t>të</a:t>
            </a:r>
            <a:r>
              <a:rPr lang="en-US" sz="1900" dirty="0">
                <a:solidFill>
                  <a:srgbClr val="FFFFFF"/>
                </a:solidFill>
              </a:rPr>
              <a:t> </a:t>
            </a:r>
            <a:r>
              <a:rPr lang="en-US" sz="1900" dirty="0" err="1">
                <a:solidFill>
                  <a:srgbClr val="FFFFFF"/>
                </a:solidFill>
              </a:rPr>
              <a:t>zbatohet</a:t>
            </a:r>
            <a:r>
              <a:rPr lang="en-US" sz="1900" dirty="0">
                <a:solidFill>
                  <a:srgbClr val="FFFFFF"/>
                </a:solidFill>
              </a:rPr>
              <a:t> </a:t>
            </a:r>
            <a:r>
              <a:rPr lang="en-US" sz="1900" dirty="0" err="1">
                <a:solidFill>
                  <a:srgbClr val="FFFFFF"/>
                </a:solidFill>
              </a:rPr>
              <a:t>edhe</a:t>
            </a:r>
            <a:r>
              <a:rPr lang="en-US" sz="1900" dirty="0">
                <a:solidFill>
                  <a:srgbClr val="FFFFFF"/>
                </a:solidFill>
              </a:rPr>
              <a:t> </a:t>
            </a:r>
            <a:r>
              <a:rPr lang="en-US" sz="1900" dirty="0" err="1">
                <a:solidFill>
                  <a:srgbClr val="FFFFFF"/>
                </a:solidFill>
              </a:rPr>
              <a:t>për</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gjitha</a:t>
            </a:r>
            <a:r>
              <a:rPr lang="en-US" sz="1900" dirty="0">
                <a:solidFill>
                  <a:srgbClr val="FFFFFF"/>
                </a:solidFill>
              </a:rPr>
              <a:t> </a:t>
            </a:r>
            <a:r>
              <a:rPr lang="en-US" sz="1900" dirty="0" err="1">
                <a:solidFill>
                  <a:srgbClr val="FFFFFF"/>
                </a:solidFill>
              </a:rPr>
              <a:t>llojet</a:t>
            </a:r>
            <a:r>
              <a:rPr lang="en-US" sz="1900" dirty="0">
                <a:solidFill>
                  <a:srgbClr val="FFFFFF"/>
                </a:solidFill>
              </a:rPr>
              <a:t> e </a:t>
            </a:r>
            <a:r>
              <a:rPr lang="en-US" sz="1900" dirty="0" err="1">
                <a:solidFill>
                  <a:srgbClr val="FFFFFF"/>
                </a:solidFill>
              </a:rPr>
              <a:t>çështjeve</a:t>
            </a:r>
            <a:r>
              <a:rPr lang="en-US" sz="1900" dirty="0">
                <a:solidFill>
                  <a:srgbClr val="FFFFFF"/>
                </a:solidFill>
              </a:rPr>
              <a:t> </a:t>
            </a:r>
            <a:r>
              <a:rPr lang="en-US" sz="1900" dirty="0" err="1">
                <a:solidFill>
                  <a:srgbClr val="FFFFFF"/>
                </a:solidFill>
              </a:rPr>
              <a:t>që</a:t>
            </a:r>
            <a:r>
              <a:rPr lang="en-US" sz="1900" dirty="0">
                <a:solidFill>
                  <a:srgbClr val="FFFFFF"/>
                </a:solidFill>
              </a:rPr>
              <a:t> </a:t>
            </a:r>
            <a:r>
              <a:rPr lang="en-US" sz="1900" dirty="0" err="1">
                <a:solidFill>
                  <a:srgbClr val="FFFFFF"/>
                </a:solidFill>
              </a:rPr>
              <a:t>Konventa</a:t>
            </a:r>
            <a:r>
              <a:rPr lang="en-US" sz="1900" dirty="0">
                <a:solidFill>
                  <a:srgbClr val="FFFFFF"/>
                </a:solidFill>
              </a:rPr>
              <a:t> </a:t>
            </a:r>
            <a:r>
              <a:rPr lang="en-US" sz="1900" dirty="0" err="1">
                <a:solidFill>
                  <a:srgbClr val="FFFFFF"/>
                </a:solidFill>
              </a:rPr>
              <a:t>i</a:t>
            </a:r>
            <a:r>
              <a:rPr lang="en-US" sz="1900" dirty="0">
                <a:solidFill>
                  <a:srgbClr val="FFFFFF"/>
                </a:solidFill>
              </a:rPr>
              <a:t> </a:t>
            </a:r>
            <a:r>
              <a:rPr lang="en-US" sz="1900" dirty="0" err="1">
                <a:solidFill>
                  <a:srgbClr val="FFFFFF"/>
                </a:solidFill>
              </a:rPr>
              <a:t>konsideron</a:t>
            </a:r>
            <a:r>
              <a:rPr lang="en-US" sz="1900" dirty="0">
                <a:solidFill>
                  <a:srgbClr val="FFFFFF"/>
                </a:solidFill>
              </a:rPr>
              <a:t> </a:t>
            </a:r>
            <a:r>
              <a:rPr lang="en-US" sz="1900" dirty="0" err="1">
                <a:solidFill>
                  <a:srgbClr val="FFFFFF"/>
                </a:solidFill>
              </a:rPr>
              <a:t>si</a:t>
            </a:r>
            <a:r>
              <a:rPr lang="en-US" sz="1900" dirty="0">
                <a:solidFill>
                  <a:srgbClr val="FFFFFF"/>
                </a:solidFill>
              </a:rPr>
              <a:t> “</a:t>
            </a:r>
            <a:r>
              <a:rPr lang="en-US" sz="1900" dirty="0" err="1">
                <a:solidFill>
                  <a:srgbClr val="FFFFFF"/>
                </a:solidFill>
              </a:rPr>
              <a:t>penale</a:t>
            </a:r>
            <a:r>
              <a:rPr lang="en-US" sz="1900" dirty="0">
                <a:solidFill>
                  <a:srgbClr val="FFFFFF"/>
                </a:solidFill>
              </a:rPr>
              <a:t>”, </a:t>
            </a:r>
            <a:r>
              <a:rPr lang="en-US" sz="1900" dirty="0" err="1">
                <a:solidFill>
                  <a:srgbClr val="FFFFFF"/>
                </a:solidFill>
              </a:rPr>
              <a:t>për</a:t>
            </a:r>
            <a:r>
              <a:rPr lang="en-US" sz="1900" dirty="0">
                <a:solidFill>
                  <a:srgbClr val="FFFFFF"/>
                </a:solidFill>
              </a:rPr>
              <a:t> </a:t>
            </a:r>
            <a:r>
              <a:rPr lang="en-US" sz="1900" dirty="0" err="1">
                <a:solidFill>
                  <a:srgbClr val="FFFFFF"/>
                </a:solidFill>
              </a:rPr>
              <a:t>shembull</a:t>
            </a:r>
            <a:r>
              <a:rPr lang="en-US" sz="1900" dirty="0">
                <a:solidFill>
                  <a:srgbClr val="FFFFFF"/>
                </a:solidFill>
              </a:rPr>
              <a:t> </a:t>
            </a:r>
            <a:r>
              <a:rPr lang="en-US" sz="1900" dirty="0" err="1">
                <a:solidFill>
                  <a:srgbClr val="FFFFFF"/>
                </a:solidFill>
              </a:rPr>
              <a:t>seancat</a:t>
            </a:r>
            <a:r>
              <a:rPr lang="en-US" sz="1900" dirty="0">
                <a:solidFill>
                  <a:srgbClr val="FFFFFF"/>
                </a:solidFill>
              </a:rPr>
              <a:t> </a:t>
            </a:r>
            <a:r>
              <a:rPr lang="en-US" sz="1900" dirty="0" err="1">
                <a:solidFill>
                  <a:srgbClr val="FFFFFF"/>
                </a:solidFill>
              </a:rPr>
              <a:t>disiplinore</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specializuara</a:t>
            </a:r>
            <a:r>
              <a:rPr lang="en-US" sz="1900" dirty="0">
                <a:solidFill>
                  <a:srgbClr val="FFFFFF"/>
                </a:solidFill>
              </a:rPr>
              <a:t>. (Albert </a:t>
            </a:r>
            <a:r>
              <a:rPr lang="en-US" sz="1900" dirty="0" err="1">
                <a:solidFill>
                  <a:srgbClr val="FFFFFF"/>
                </a:solidFill>
              </a:rPr>
              <a:t>dhe</a:t>
            </a:r>
            <a:r>
              <a:rPr lang="en-US" sz="1900" dirty="0">
                <a:solidFill>
                  <a:srgbClr val="FFFFFF"/>
                </a:solidFill>
              </a:rPr>
              <a:t> Le </a:t>
            </a:r>
            <a:r>
              <a:rPr lang="en-US" sz="1900" dirty="0" err="1">
                <a:solidFill>
                  <a:srgbClr val="FFFFFF"/>
                </a:solidFill>
              </a:rPr>
              <a:t>Compte</a:t>
            </a:r>
            <a:r>
              <a:rPr lang="en-US" sz="1900" dirty="0">
                <a:solidFill>
                  <a:srgbClr val="FFFFFF"/>
                </a:solidFill>
              </a:rPr>
              <a:t> </a:t>
            </a:r>
            <a:r>
              <a:rPr lang="en-US" sz="1900" dirty="0" err="1">
                <a:solidFill>
                  <a:srgbClr val="FFFFFF"/>
                </a:solidFill>
              </a:rPr>
              <a:t>kundër</a:t>
            </a:r>
            <a:r>
              <a:rPr lang="en-US" sz="1900" dirty="0">
                <a:solidFill>
                  <a:srgbClr val="FFFFFF"/>
                </a:solidFill>
              </a:rPr>
              <a:t> </a:t>
            </a:r>
            <a:r>
              <a:rPr lang="en-US" sz="1900" dirty="0" err="1">
                <a:solidFill>
                  <a:srgbClr val="FFFFFF"/>
                </a:solidFill>
              </a:rPr>
              <a:t>Belgjikës</a:t>
            </a:r>
            <a:r>
              <a:rPr lang="en-US" sz="1900" dirty="0">
                <a:solidFill>
                  <a:srgbClr val="FFFFFF"/>
                </a:solidFill>
              </a:rPr>
              <a:t>- 10 </a:t>
            </a:r>
            <a:r>
              <a:rPr lang="en-US" sz="1900" dirty="0" err="1">
                <a:solidFill>
                  <a:srgbClr val="FFFFFF"/>
                </a:solidFill>
              </a:rPr>
              <a:t>shkurt</a:t>
            </a:r>
            <a:r>
              <a:rPr lang="en-US" sz="1900" dirty="0">
                <a:solidFill>
                  <a:srgbClr val="FFFFFF"/>
                </a:solidFill>
              </a:rPr>
              <a:t> 1983)</a:t>
            </a:r>
          </a:p>
          <a:p>
            <a:pPr algn="just"/>
            <a:r>
              <a:rPr lang="en-US" sz="1900" dirty="0">
                <a:solidFill>
                  <a:srgbClr val="FFFFFF"/>
                </a:solidFill>
              </a:rPr>
              <a:t>Barbara </a:t>
            </a:r>
            <a:r>
              <a:rPr lang="en-US" sz="1900" dirty="0" err="1">
                <a:solidFill>
                  <a:srgbClr val="FFFFFF"/>
                </a:solidFill>
              </a:rPr>
              <a:t>Messegue</a:t>
            </a:r>
            <a:r>
              <a:rPr lang="en-US" sz="1900" dirty="0">
                <a:solidFill>
                  <a:srgbClr val="FFFFFF"/>
                </a:solidFill>
              </a:rPr>
              <a:t> </a:t>
            </a:r>
            <a:r>
              <a:rPr lang="en-US" sz="1900" dirty="0" err="1">
                <a:solidFill>
                  <a:srgbClr val="FFFFFF"/>
                </a:solidFill>
              </a:rPr>
              <a:t>dhe</a:t>
            </a:r>
            <a:r>
              <a:rPr lang="en-US" sz="1900" dirty="0">
                <a:solidFill>
                  <a:srgbClr val="FFFFFF"/>
                </a:solidFill>
              </a:rPr>
              <a:t> </a:t>
            </a:r>
            <a:r>
              <a:rPr lang="en-US" sz="1900" dirty="0" err="1">
                <a:solidFill>
                  <a:srgbClr val="FFFFFF"/>
                </a:solidFill>
              </a:rPr>
              <a:t>Jabardo</a:t>
            </a:r>
            <a:r>
              <a:rPr lang="en-US" sz="1900" dirty="0">
                <a:solidFill>
                  <a:srgbClr val="FFFFFF"/>
                </a:solidFill>
              </a:rPr>
              <a:t> </a:t>
            </a:r>
            <a:r>
              <a:rPr lang="en-US" sz="1900" dirty="0" err="1">
                <a:solidFill>
                  <a:srgbClr val="FFFFFF"/>
                </a:solidFill>
              </a:rPr>
              <a:t>kundër</a:t>
            </a:r>
            <a:r>
              <a:rPr lang="en-US" sz="1900" dirty="0">
                <a:solidFill>
                  <a:srgbClr val="FFFFFF"/>
                </a:solidFill>
              </a:rPr>
              <a:t> </a:t>
            </a:r>
            <a:r>
              <a:rPr lang="en-US" sz="1900" dirty="0" err="1">
                <a:solidFill>
                  <a:srgbClr val="FFFFFF"/>
                </a:solidFill>
              </a:rPr>
              <a:t>Spanjës</a:t>
            </a:r>
            <a:r>
              <a:rPr lang="en-US" sz="1900" dirty="0">
                <a:solidFill>
                  <a:srgbClr val="FFFFFF"/>
                </a:solidFill>
              </a:rPr>
              <a:t>:</a:t>
            </a:r>
          </a:p>
          <a:p>
            <a:pPr algn="just"/>
            <a:r>
              <a:rPr lang="en-US" sz="1900" i="1" dirty="0" err="1">
                <a:solidFill>
                  <a:srgbClr val="FFFFFF"/>
                </a:solidFill>
              </a:rPr>
              <a:t>Parimi</a:t>
            </a:r>
            <a:r>
              <a:rPr lang="en-US" sz="1900" i="1" dirty="0">
                <a:solidFill>
                  <a:srgbClr val="FFFFFF"/>
                </a:solidFill>
              </a:rPr>
              <a:t> </a:t>
            </a:r>
            <a:r>
              <a:rPr lang="en-US" sz="1900" i="1" dirty="0" err="1">
                <a:solidFill>
                  <a:srgbClr val="FFFFFF"/>
                </a:solidFill>
              </a:rPr>
              <a:t>i</a:t>
            </a:r>
            <a:r>
              <a:rPr lang="en-US" sz="1900" i="1" dirty="0">
                <a:solidFill>
                  <a:srgbClr val="FFFFFF"/>
                </a:solidFill>
              </a:rPr>
              <a:t> </a:t>
            </a:r>
            <a:r>
              <a:rPr lang="en-US" sz="1900" i="1" dirty="0" err="1">
                <a:solidFill>
                  <a:srgbClr val="FFFFFF"/>
                </a:solidFill>
              </a:rPr>
              <a:t>prezumimit</a:t>
            </a:r>
            <a:r>
              <a:rPr lang="en-US" sz="1900" i="1" dirty="0">
                <a:solidFill>
                  <a:srgbClr val="FFFFFF"/>
                </a:solidFill>
              </a:rPr>
              <a:t> </a:t>
            </a:r>
            <a:r>
              <a:rPr lang="en-US" sz="1900" i="1" dirty="0" err="1">
                <a:solidFill>
                  <a:srgbClr val="FFFFFF"/>
                </a:solidFill>
              </a:rPr>
              <a:t>të</a:t>
            </a:r>
            <a:r>
              <a:rPr lang="en-US" sz="1900" i="1" dirty="0">
                <a:solidFill>
                  <a:srgbClr val="FFFFFF"/>
                </a:solidFill>
              </a:rPr>
              <a:t> </a:t>
            </a:r>
            <a:r>
              <a:rPr lang="en-US" sz="1900" i="1" dirty="0" err="1">
                <a:solidFill>
                  <a:srgbClr val="FFFFFF"/>
                </a:solidFill>
              </a:rPr>
              <a:t>pafajësisë</a:t>
            </a:r>
            <a:r>
              <a:rPr lang="en-US" sz="1900" i="1" dirty="0">
                <a:solidFill>
                  <a:srgbClr val="FFFFFF"/>
                </a:solidFill>
              </a:rPr>
              <a:t> </a:t>
            </a:r>
            <a:r>
              <a:rPr lang="en-US" sz="1900" i="1" dirty="0" err="1">
                <a:solidFill>
                  <a:srgbClr val="FFFFFF"/>
                </a:solidFill>
              </a:rPr>
              <a:t>kërkon</a:t>
            </a:r>
            <a:r>
              <a:rPr lang="en-US" sz="1900" i="1" dirty="0">
                <a:solidFill>
                  <a:srgbClr val="FFFFFF"/>
                </a:solidFill>
              </a:rPr>
              <a:t>, </a:t>
            </a:r>
            <a:r>
              <a:rPr lang="en-US" sz="1900" i="1" dirty="0" err="1">
                <a:solidFill>
                  <a:srgbClr val="FFFFFF"/>
                </a:solidFill>
              </a:rPr>
              <a:t>ndërmjet</a:t>
            </a:r>
            <a:r>
              <a:rPr lang="en-US" sz="1900" i="1" dirty="0">
                <a:solidFill>
                  <a:srgbClr val="FFFFFF"/>
                </a:solidFill>
              </a:rPr>
              <a:t> </a:t>
            </a:r>
            <a:r>
              <a:rPr lang="en-US" sz="1900" i="1" dirty="0" err="1">
                <a:solidFill>
                  <a:srgbClr val="FFFFFF"/>
                </a:solidFill>
              </a:rPr>
              <a:t>të</a:t>
            </a:r>
            <a:r>
              <a:rPr lang="en-US" sz="1900" i="1" dirty="0">
                <a:solidFill>
                  <a:srgbClr val="FFFFFF"/>
                </a:solidFill>
              </a:rPr>
              <a:t> </a:t>
            </a:r>
            <a:r>
              <a:rPr lang="en-US" sz="1900" i="1" dirty="0" err="1">
                <a:solidFill>
                  <a:srgbClr val="FFFFFF"/>
                </a:solidFill>
              </a:rPr>
              <a:t>tjerave</a:t>
            </a:r>
            <a:r>
              <a:rPr lang="en-US" sz="1900" i="1" dirty="0">
                <a:solidFill>
                  <a:srgbClr val="FFFFFF"/>
                </a:solidFill>
              </a:rPr>
              <a:t>, </a:t>
            </a:r>
            <a:r>
              <a:rPr lang="en-US" sz="1900" i="1" dirty="0" err="1">
                <a:solidFill>
                  <a:srgbClr val="FFFFFF"/>
                </a:solidFill>
              </a:rPr>
              <a:t>që</a:t>
            </a:r>
            <a:r>
              <a:rPr lang="en-US" sz="1900" i="1" dirty="0">
                <a:solidFill>
                  <a:srgbClr val="FFFFFF"/>
                </a:solidFill>
              </a:rPr>
              <a:t> </a:t>
            </a:r>
            <a:r>
              <a:rPr lang="en-US" sz="1900" i="1" dirty="0" err="1">
                <a:solidFill>
                  <a:srgbClr val="FFFFFF"/>
                </a:solidFill>
              </a:rPr>
              <a:t>anëtarët</a:t>
            </a:r>
            <a:r>
              <a:rPr lang="en-US" sz="1900" i="1" dirty="0">
                <a:solidFill>
                  <a:srgbClr val="FFFFFF"/>
                </a:solidFill>
              </a:rPr>
              <a:t> e </a:t>
            </a:r>
            <a:r>
              <a:rPr lang="en-US" sz="1900" i="1" dirty="0" err="1">
                <a:solidFill>
                  <a:srgbClr val="FFFFFF"/>
                </a:solidFill>
              </a:rPr>
              <a:t>gjyqit</a:t>
            </a:r>
            <a:r>
              <a:rPr lang="en-US" sz="1900" i="1" dirty="0">
                <a:solidFill>
                  <a:srgbClr val="FFFFFF"/>
                </a:solidFill>
              </a:rPr>
              <a:t>, </a:t>
            </a:r>
            <a:r>
              <a:rPr lang="en-US" sz="1900" i="1" dirty="0" err="1">
                <a:solidFill>
                  <a:srgbClr val="FFFFFF"/>
                </a:solidFill>
              </a:rPr>
              <a:t>kur</a:t>
            </a:r>
            <a:r>
              <a:rPr lang="en-US" sz="1900" i="1" dirty="0">
                <a:solidFill>
                  <a:srgbClr val="FFFFFF"/>
                </a:solidFill>
              </a:rPr>
              <a:t> </a:t>
            </a:r>
            <a:r>
              <a:rPr lang="en-US" sz="1900" i="1" dirty="0" err="1">
                <a:solidFill>
                  <a:srgbClr val="FFFFFF"/>
                </a:solidFill>
              </a:rPr>
              <a:t>bëjnë</a:t>
            </a:r>
            <a:r>
              <a:rPr lang="en-US" sz="1900" i="1" dirty="0">
                <a:solidFill>
                  <a:srgbClr val="FFFFFF"/>
                </a:solidFill>
              </a:rPr>
              <a:t> </a:t>
            </a:r>
            <a:r>
              <a:rPr lang="en-US" sz="1900" i="1" dirty="0" err="1">
                <a:solidFill>
                  <a:srgbClr val="FFFFFF"/>
                </a:solidFill>
              </a:rPr>
              <a:t>detyrën</a:t>
            </a:r>
            <a:r>
              <a:rPr lang="en-US" sz="1900" i="1" dirty="0">
                <a:solidFill>
                  <a:srgbClr val="FFFFFF"/>
                </a:solidFill>
              </a:rPr>
              <a:t> </a:t>
            </a:r>
            <a:r>
              <a:rPr lang="en-US" sz="1900" i="1" dirty="0" err="1">
                <a:solidFill>
                  <a:srgbClr val="FFFFFF"/>
                </a:solidFill>
              </a:rPr>
              <a:t>nuk</a:t>
            </a:r>
            <a:r>
              <a:rPr lang="en-US" sz="1900" i="1" dirty="0">
                <a:solidFill>
                  <a:srgbClr val="FFFFFF"/>
                </a:solidFill>
              </a:rPr>
              <a:t> </a:t>
            </a:r>
            <a:r>
              <a:rPr lang="en-US" sz="1900" i="1" dirty="0" err="1">
                <a:solidFill>
                  <a:srgbClr val="FFFFFF"/>
                </a:solidFill>
              </a:rPr>
              <a:t>duhet</a:t>
            </a:r>
            <a:r>
              <a:rPr lang="en-US" sz="1900" i="1" dirty="0">
                <a:solidFill>
                  <a:srgbClr val="FFFFFF"/>
                </a:solidFill>
              </a:rPr>
              <a:t> </a:t>
            </a:r>
            <a:r>
              <a:rPr lang="en-US" sz="1900" i="1" dirty="0" err="1">
                <a:solidFill>
                  <a:srgbClr val="FFFFFF"/>
                </a:solidFill>
              </a:rPr>
              <a:t>të</a:t>
            </a:r>
            <a:r>
              <a:rPr lang="en-US" sz="1900" i="1" dirty="0">
                <a:solidFill>
                  <a:srgbClr val="FFFFFF"/>
                </a:solidFill>
              </a:rPr>
              <a:t> </a:t>
            </a:r>
            <a:r>
              <a:rPr lang="en-US" sz="1900" i="1" dirty="0" err="1">
                <a:solidFill>
                  <a:srgbClr val="FFFFFF"/>
                </a:solidFill>
              </a:rPr>
              <a:t>fillojnë</a:t>
            </a:r>
            <a:r>
              <a:rPr lang="en-US" sz="1900" i="1" dirty="0">
                <a:solidFill>
                  <a:srgbClr val="FFFFFF"/>
                </a:solidFill>
              </a:rPr>
              <a:t> me </a:t>
            </a:r>
            <a:r>
              <a:rPr lang="en-US" sz="1900" i="1" dirty="0" err="1">
                <a:solidFill>
                  <a:srgbClr val="FFFFFF"/>
                </a:solidFill>
              </a:rPr>
              <a:t>idenë</a:t>
            </a:r>
            <a:r>
              <a:rPr lang="en-US" sz="1900" i="1" dirty="0">
                <a:solidFill>
                  <a:srgbClr val="FFFFFF"/>
                </a:solidFill>
              </a:rPr>
              <a:t> </a:t>
            </a:r>
            <a:r>
              <a:rPr lang="en-US" sz="1900" i="1" dirty="0" err="1">
                <a:solidFill>
                  <a:srgbClr val="FFFFFF"/>
                </a:solidFill>
              </a:rPr>
              <a:t>paragjykuese</a:t>
            </a:r>
            <a:r>
              <a:rPr lang="en-US" sz="1900" i="1" dirty="0">
                <a:solidFill>
                  <a:srgbClr val="FFFFFF"/>
                </a:solidFill>
              </a:rPr>
              <a:t> se </a:t>
            </a:r>
            <a:r>
              <a:rPr lang="en-US" sz="1900" i="1" dirty="0" err="1">
                <a:solidFill>
                  <a:srgbClr val="FFFFFF"/>
                </a:solidFill>
              </a:rPr>
              <a:t>i</a:t>
            </a:r>
            <a:r>
              <a:rPr lang="en-US" sz="1900" i="1" dirty="0">
                <a:solidFill>
                  <a:srgbClr val="FFFFFF"/>
                </a:solidFill>
              </a:rPr>
              <a:t> </a:t>
            </a:r>
            <a:r>
              <a:rPr lang="en-US" sz="1900" i="1" dirty="0" err="1">
                <a:solidFill>
                  <a:srgbClr val="FFFFFF"/>
                </a:solidFill>
              </a:rPr>
              <a:t>akuzuari</a:t>
            </a:r>
            <a:r>
              <a:rPr lang="en-US" sz="1900" i="1" dirty="0">
                <a:solidFill>
                  <a:srgbClr val="FFFFFF"/>
                </a:solidFill>
              </a:rPr>
              <a:t> e ka </a:t>
            </a:r>
            <a:r>
              <a:rPr lang="en-US" sz="1900" i="1" dirty="0" err="1">
                <a:solidFill>
                  <a:srgbClr val="FFFFFF"/>
                </a:solidFill>
              </a:rPr>
              <a:t>kryer</a:t>
            </a:r>
            <a:r>
              <a:rPr lang="en-US" sz="1900" i="1" dirty="0">
                <a:solidFill>
                  <a:srgbClr val="FFFFFF"/>
                </a:solidFill>
              </a:rPr>
              <a:t> </a:t>
            </a:r>
            <a:r>
              <a:rPr lang="en-US" sz="1900" i="1" dirty="0" err="1">
                <a:solidFill>
                  <a:srgbClr val="FFFFFF"/>
                </a:solidFill>
              </a:rPr>
              <a:t>veprën</a:t>
            </a:r>
            <a:r>
              <a:rPr lang="en-US" sz="1900" i="1" dirty="0">
                <a:solidFill>
                  <a:srgbClr val="FFFFFF"/>
                </a:solidFill>
              </a:rPr>
              <a:t> </a:t>
            </a:r>
            <a:r>
              <a:rPr lang="en-US" sz="1900" i="1" dirty="0" err="1">
                <a:solidFill>
                  <a:srgbClr val="FFFFFF"/>
                </a:solidFill>
              </a:rPr>
              <a:t>penale</a:t>
            </a:r>
            <a:r>
              <a:rPr lang="en-US" sz="1900" i="1" dirty="0">
                <a:solidFill>
                  <a:srgbClr val="FFFFFF"/>
                </a:solidFill>
              </a:rPr>
              <a:t> </a:t>
            </a:r>
            <a:r>
              <a:rPr lang="en-US" sz="1900" i="1" dirty="0" err="1">
                <a:solidFill>
                  <a:srgbClr val="FFFFFF"/>
                </a:solidFill>
              </a:rPr>
              <a:t>për</a:t>
            </a:r>
            <a:r>
              <a:rPr lang="en-US" sz="1900" i="1" dirty="0">
                <a:solidFill>
                  <a:srgbClr val="FFFFFF"/>
                </a:solidFill>
              </a:rPr>
              <a:t> </a:t>
            </a:r>
            <a:r>
              <a:rPr lang="en-US" sz="1900" i="1" dirty="0" err="1">
                <a:solidFill>
                  <a:srgbClr val="FFFFFF"/>
                </a:solidFill>
              </a:rPr>
              <a:t>të</a:t>
            </a:r>
            <a:r>
              <a:rPr lang="en-US" sz="1900" i="1" dirty="0">
                <a:solidFill>
                  <a:srgbClr val="FFFFFF"/>
                </a:solidFill>
              </a:rPr>
              <a:t> </a:t>
            </a:r>
            <a:r>
              <a:rPr lang="en-US" sz="1900" i="1" dirty="0" err="1">
                <a:solidFill>
                  <a:srgbClr val="FFFFFF"/>
                </a:solidFill>
              </a:rPr>
              <a:t>cilën</a:t>
            </a:r>
            <a:r>
              <a:rPr lang="en-US" sz="1900" i="1" dirty="0">
                <a:solidFill>
                  <a:srgbClr val="FFFFFF"/>
                </a:solidFill>
              </a:rPr>
              <a:t> </a:t>
            </a:r>
            <a:r>
              <a:rPr lang="en-US" sz="1900" i="1" dirty="0" err="1">
                <a:solidFill>
                  <a:srgbClr val="FFFFFF"/>
                </a:solidFill>
              </a:rPr>
              <a:t>akuzohet</a:t>
            </a:r>
            <a:r>
              <a:rPr lang="en-US" sz="1900" i="1" dirty="0">
                <a:solidFill>
                  <a:srgbClr val="FFFFFF"/>
                </a:solidFill>
              </a:rPr>
              <a:t>; </a:t>
            </a:r>
            <a:r>
              <a:rPr lang="en-US" sz="1900" i="1" dirty="0" err="1">
                <a:solidFill>
                  <a:srgbClr val="FFFFFF"/>
                </a:solidFill>
              </a:rPr>
              <a:t>barra</a:t>
            </a:r>
            <a:r>
              <a:rPr lang="en-US" sz="1900" i="1" dirty="0">
                <a:solidFill>
                  <a:srgbClr val="FFFFFF"/>
                </a:solidFill>
              </a:rPr>
              <a:t> e </a:t>
            </a:r>
            <a:r>
              <a:rPr lang="en-US" sz="1900" i="1" dirty="0" err="1">
                <a:solidFill>
                  <a:srgbClr val="FFFFFF"/>
                </a:solidFill>
              </a:rPr>
              <a:t>provës</a:t>
            </a:r>
            <a:r>
              <a:rPr lang="en-US" sz="1900" i="1" dirty="0">
                <a:solidFill>
                  <a:srgbClr val="FFFFFF"/>
                </a:solidFill>
              </a:rPr>
              <a:t> </a:t>
            </a:r>
            <a:r>
              <a:rPr lang="en-US" sz="1900" i="1" dirty="0" err="1">
                <a:solidFill>
                  <a:srgbClr val="FFFFFF"/>
                </a:solidFill>
              </a:rPr>
              <a:t>i</a:t>
            </a:r>
            <a:r>
              <a:rPr lang="en-US" sz="1900" i="1" dirty="0">
                <a:solidFill>
                  <a:srgbClr val="FFFFFF"/>
                </a:solidFill>
              </a:rPr>
              <a:t> </a:t>
            </a:r>
            <a:r>
              <a:rPr lang="en-US" sz="1900" i="1" dirty="0" err="1">
                <a:solidFill>
                  <a:srgbClr val="FFFFFF"/>
                </a:solidFill>
              </a:rPr>
              <a:t>takon</a:t>
            </a:r>
            <a:r>
              <a:rPr lang="en-US" sz="1900" i="1" dirty="0">
                <a:solidFill>
                  <a:srgbClr val="FFFFFF"/>
                </a:solidFill>
              </a:rPr>
              <a:t> </a:t>
            </a:r>
            <a:r>
              <a:rPr lang="en-US" sz="1900" i="1" dirty="0" err="1">
                <a:solidFill>
                  <a:srgbClr val="FFFFFF"/>
                </a:solidFill>
              </a:rPr>
              <a:t>akuzës</a:t>
            </a:r>
            <a:r>
              <a:rPr lang="en-US" sz="1900" i="1" dirty="0">
                <a:solidFill>
                  <a:srgbClr val="FFFFFF"/>
                </a:solidFill>
              </a:rPr>
              <a:t> </a:t>
            </a:r>
            <a:r>
              <a:rPr lang="en-US" sz="1900" i="1" dirty="0" err="1">
                <a:solidFill>
                  <a:srgbClr val="FFFFFF"/>
                </a:solidFill>
              </a:rPr>
              <a:t>dhe</a:t>
            </a:r>
            <a:r>
              <a:rPr lang="en-US" sz="1900" i="1" dirty="0">
                <a:solidFill>
                  <a:srgbClr val="FFFFFF"/>
                </a:solidFill>
              </a:rPr>
              <a:t> </a:t>
            </a:r>
            <a:r>
              <a:rPr lang="en-US" sz="1900" i="1" dirty="0" err="1">
                <a:solidFill>
                  <a:srgbClr val="FFFFFF"/>
                </a:solidFill>
              </a:rPr>
              <a:t>për</a:t>
            </a:r>
            <a:r>
              <a:rPr lang="en-US" sz="1900" i="1" dirty="0">
                <a:solidFill>
                  <a:srgbClr val="FFFFFF"/>
                </a:solidFill>
              </a:rPr>
              <a:t> </a:t>
            </a:r>
            <a:r>
              <a:rPr lang="en-US" sz="1900" i="1" dirty="0" err="1">
                <a:solidFill>
                  <a:srgbClr val="FFFFFF"/>
                </a:solidFill>
              </a:rPr>
              <a:t>cilindo</a:t>
            </a:r>
            <a:r>
              <a:rPr lang="en-US" sz="1900" i="1" dirty="0">
                <a:solidFill>
                  <a:srgbClr val="FFFFFF"/>
                </a:solidFill>
              </a:rPr>
              <a:t> </a:t>
            </a:r>
            <a:r>
              <a:rPr lang="en-US" sz="1900" i="1" dirty="0" err="1">
                <a:solidFill>
                  <a:srgbClr val="FFFFFF"/>
                </a:solidFill>
              </a:rPr>
              <a:t>dyshim</a:t>
            </a:r>
            <a:r>
              <a:rPr lang="en-US" sz="1900" i="1" dirty="0">
                <a:solidFill>
                  <a:srgbClr val="FFFFFF"/>
                </a:solidFill>
              </a:rPr>
              <a:t>, do </a:t>
            </a:r>
            <a:r>
              <a:rPr lang="en-US" sz="1900" i="1" dirty="0" err="1">
                <a:solidFill>
                  <a:srgbClr val="FFFFFF"/>
                </a:solidFill>
              </a:rPr>
              <a:t>të</a:t>
            </a:r>
            <a:r>
              <a:rPr lang="en-US" sz="1900" i="1" dirty="0">
                <a:solidFill>
                  <a:srgbClr val="FFFFFF"/>
                </a:solidFill>
              </a:rPr>
              <a:t> </a:t>
            </a:r>
            <a:r>
              <a:rPr lang="en-US" sz="1900" i="1" dirty="0" err="1">
                <a:solidFill>
                  <a:srgbClr val="FFFFFF"/>
                </a:solidFill>
              </a:rPr>
              <a:t>përfitojë</a:t>
            </a:r>
            <a:r>
              <a:rPr lang="en-US" sz="1900" i="1" dirty="0">
                <a:solidFill>
                  <a:srgbClr val="FFFFFF"/>
                </a:solidFill>
              </a:rPr>
              <a:t> </a:t>
            </a:r>
            <a:r>
              <a:rPr lang="en-US" sz="1900" i="1" dirty="0" err="1">
                <a:solidFill>
                  <a:srgbClr val="FFFFFF"/>
                </a:solidFill>
              </a:rPr>
              <a:t>i</a:t>
            </a:r>
            <a:r>
              <a:rPr lang="en-US" sz="1900" i="1" dirty="0">
                <a:solidFill>
                  <a:srgbClr val="FFFFFF"/>
                </a:solidFill>
              </a:rPr>
              <a:t> </a:t>
            </a:r>
            <a:r>
              <a:rPr lang="en-US" sz="1900" i="1" dirty="0" err="1">
                <a:solidFill>
                  <a:srgbClr val="FFFFFF"/>
                </a:solidFill>
              </a:rPr>
              <a:t>akuzuari</a:t>
            </a:r>
            <a:r>
              <a:rPr lang="en-US" sz="1900" i="1" dirty="0">
                <a:solidFill>
                  <a:srgbClr val="FFFFFF"/>
                </a:solidFill>
              </a:rPr>
              <a:t>”.</a:t>
            </a:r>
            <a:endParaRPr lang="en-US" sz="1900" dirty="0">
              <a:solidFill>
                <a:srgbClr val="FFFFFF"/>
              </a:solidFill>
            </a:endParaRPr>
          </a:p>
          <a:p>
            <a:endParaRPr lang="en-US" sz="1900" dirty="0">
              <a:solidFill>
                <a:srgbClr val="FFFFFF"/>
              </a:solidFill>
            </a:endParaRPr>
          </a:p>
        </p:txBody>
      </p:sp>
    </p:spTree>
    <p:extLst>
      <p:ext uri="{BB962C8B-B14F-4D97-AF65-F5344CB8AC3E}">
        <p14:creationId xmlns:p14="http://schemas.microsoft.com/office/powerpoint/2010/main" val="1840243677"/>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C08905DE-1370-9CEC-1CBC-C24767C314D2}"/>
              </a:ext>
            </a:extLst>
          </p:cNvPr>
          <p:cNvGraphicFramePr>
            <a:graphicFrameLocks noGrp="1"/>
          </p:cNvGraphicFramePr>
          <p:nvPr>
            <p:ph idx="1"/>
            <p:extLst>
              <p:ext uri="{D42A27DB-BD31-4B8C-83A1-F6EECF244321}">
                <p14:modId xmlns:p14="http://schemas.microsoft.com/office/powerpoint/2010/main" val="4152202075"/>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5205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Content Placeholder 2">
            <a:extLst>
              <a:ext uri="{FF2B5EF4-FFF2-40B4-BE49-F238E27FC236}">
                <a16:creationId xmlns:a16="http://schemas.microsoft.com/office/drawing/2014/main" id="{66EDC7D0-4994-46A2-AD12-CBE174B61F94}"/>
              </a:ext>
            </a:extLst>
          </p:cNvPr>
          <p:cNvSpPr>
            <a:spLocks noGrp="1"/>
          </p:cNvSpPr>
          <p:nvPr>
            <p:ph idx="1"/>
          </p:nvPr>
        </p:nvSpPr>
        <p:spPr>
          <a:xfrm>
            <a:off x="4219802" y="965864"/>
            <a:ext cx="7006998" cy="4999930"/>
          </a:xfrm>
        </p:spPr>
        <p:txBody>
          <a:bodyPr anchor="b">
            <a:normAutofit/>
          </a:bodyPr>
          <a:lstStyle/>
          <a:p>
            <a:pPr algn="just"/>
            <a:r>
              <a:rPr lang="en-US" sz="1600" dirty="0" err="1">
                <a:solidFill>
                  <a:srgbClr val="FFFFFF"/>
                </a:solidFill>
              </a:rPr>
              <a:t>Eshtë</a:t>
            </a:r>
            <a:r>
              <a:rPr lang="en-US" sz="1600" dirty="0">
                <a:solidFill>
                  <a:srgbClr val="FFFFFF"/>
                </a:solidFill>
              </a:rPr>
              <a:t> </a:t>
            </a:r>
            <a:r>
              <a:rPr lang="en-US" sz="1600" dirty="0" err="1">
                <a:solidFill>
                  <a:srgbClr val="FFFFFF"/>
                </a:solidFill>
              </a:rPr>
              <a:t>pranuar</a:t>
            </a:r>
            <a:r>
              <a:rPr lang="en-US" sz="1600" dirty="0">
                <a:solidFill>
                  <a:srgbClr val="FFFFFF"/>
                </a:solidFill>
              </a:rPr>
              <a:t> </a:t>
            </a:r>
            <a:r>
              <a:rPr lang="en-US" sz="1600" dirty="0" err="1">
                <a:solidFill>
                  <a:srgbClr val="FFFFFF"/>
                </a:solidFill>
              </a:rPr>
              <a:t>nga</a:t>
            </a:r>
            <a:r>
              <a:rPr lang="en-US" sz="1600" dirty="0">
                <a:solidFill>
                  <a:srgbClr val="FFFFFF"/>
                </a:solidFill>
              </a:rPr>
              <a:t> </a:t>
            </a:r>
            <a:r>
              <a:rPr lang="en-US" sz="1600" dirty="0" err="1">
                <a:solidFill>
                  <a:srgbClr val="FFFFFF"/>
                </a:solidFill>
              </a:rPr>
              <a:t>praktika</a:t>
            </a:r>
            <a:r>
              <a:rPr lang="en-US" sz="1600" dirty="0">
                <a:solidFill>
                  <a:srgbClr val="FFFFFF"/>
                </a:solidFill>
              </a:rPr>
              <a:t> e GJEDNJ se </a:t>
            </a:r>
            <a:r>
              <a:rPr lang="en-US" sz="1600" dirty="0" err="1">
                <a:solidFill>
                  <a:srgbClr val="FFFFFF"/>
                </a:solidFill>
              </a:rPr>
              <a:t>formulimi</a:t>
            </a:r>
            <a:r>
              <a:rPr lang="en-US" sz="1600" dirty="0">
                <a:solidFill>
                  <a:srgbClr val="FFFFFF"/>
                </a:solidFill>
              </a:rPr>
              <a:t> </a:t>
            </a:r>
            <a:r>
              <a:rPr lang="en-US" sz="1600" dirty="0" err="1">
                <a:solidFill>
                  <a:srgbClr val="FFFFFF"/>
                </a:solidFill>
              </a:rPr>
              <a:t>i</a:t>
            </a:r>
            <a:r>
              <a:rPr lang="en-US" sz="1600" dirty="0">
                <a:solidFill>
                  <a:srgbClr val="FFFFFF"/>
                </a:solidFill>
              </a:rPr>
              <a:t> </a:t>
            </a:r>
            <a:r>
              <a:rPr lang="en-US" sz="1600" dirty="0" err="1">
                <a:solidFill>
                  <a:srgbClr val="FFFFFF"/>
                </a:solidFill>
              </a:rPr>
              <a:t>dispozitave</a:t>
            </a:r>
            <a:r>
              <a:rPr lang="en-US" sz="1600" dirty="0">
                <a:solidFill>
                  <a:srgbClr val="FFFFFF"/>
                </a:solidFill>
              </a:rPr>
              <a:t> </a:t>
            </a:r>
            <a:r>
              <a:rPr lang="en-US" sz="1600" dirty="0" err="1">
                <a:solidFill>
                  <a:srgbClr val="FFFFFF"/>
                </a:solidFill>
              </a:rPr>
              <a:t>që</a:t>
            </a:r>
            <a:r>
              <a:rPr lang="en-US" sz="1600" dirty="0">
                <a:solidFill>
                  <a:srgbClr val="FFFFFF"/>
                </a:solidFill>
              </a:rPr>
              <a:t> </a:t>
            </a:r>
            <a:r>
              <a:rPr lang="en-US" sz="1600" dirty="0" err="1">
                <a:solidFill>
                  <a:srgbClr val="FFFFFF"/>
                </a:solidFill>
              </a:rPr>
              <a:t>parashikojnë</a:t>
            </a:r>
            <a:r>
              <a:rPr lang="en-US" sz="1600" dirty="0">
                <a:solidFill>
                  <a:srgbClr val="FFFFFF"/>
                </a:solidFill>
              </a:rPr>
              <a:t> </a:t>
            </a:r>
            <a:r>
              <a:rPr lang="en-US" sz="1600" dirty="0" err="1">
                <a:solidFill>
                  <a:srgbClr val="FFFFFF"/>
                </a:solidFill>
              </a:rPr>
              <a:t>prezumimin</a:t>
            </a:r>
            <a:r>
              <a:rPr lang="en-US" sz="1600" dirty="0">
                <a:solidFill>
                  <a:srgbClr val="FFFFFF"/>
                </a:solidFill>
              </a:rPr>
              <a:t> e </a:t>
            </a:r>
            <a:r>
              <a:rPr lang="en-US" sz="1600" dirty="0" err="1">
                <a:solidFill>
                  <a:srgbClr val="FFFFFF"/>
                </a:solidFill>
              </a:rPr>
              <a:t>pafajësisë</a:t>
            </a:r>
            <a:r>
              <a:rPr lang="en-US" sz="1600" dirty="0">
                <a:solidFill>
                  <a:srgbClr val="FFFFFF"/>
                </a:solidFill>
              </a:rPr>
              <a:t> </a:t>
            </a:r>
            <a:r>
              <a:rPr lang="en-US" sz="1600" dirty="0" err="1">
                <a:solidFill>
                  <a:srgbClr val="FFFFFF"/>
                </a:solidFill>
              </a:rPr>
              <a:t>dhe</a:t>
            </a:r>
            <a:r>
              <a:rPr lang="en-US" sz="1600" dirty="0">
                <a:solidFill>
                  <a:srgbClr val="FFFFFF"/>
                </a:solidFill>
              </a:rPr>
              <a:t> </a:t>
            </a:r>
            <a:r>
              <a:rPr lang="en-US" sz="1600" dirty="0" err="1">
                <a:solidFill>
                  <a:srgbClr val="FFFFFF"/>
                </a:solidFill>
              </a:rPr>
              <a:t>procedura</a:t>
            </a:r>
            <a:r>
              <a:rPr lang="en-US" sz="1600" dirty="0">
                <a:solidFill>
                  <a:srgbClr val="FFFFFF"/>
                </a:solidFill>
              </a:rPr>
              <a:t>/</a:t>
            </a:r>
            <a:r>
              <a:rPr lang="en-US" sz="1600" dirty="0" err="1">
                <a:solidFill>
                  <a:srgbClr val="FFFFFF"/>
                </a:solidFill>
              </a:rPr>
              <a:t>mënyra</a:t>
            </a:r>
            <a:r>
              <a:rPr lang="en-US" sz="1600" dirty="0">
                <a:solidFill>
                  <a:srgbClr val="FFFFFF"/>
                </a:solidFill>
              </a:rPr>
              <a:t> e </a:t>
            </a:r>
            <a:r>
              <a:rPr lang="en-US" sz="1600" dirty="0" err="1">
                <a:solidFill>
                  <a:srgbClr val="FFFFFF"/>
                </a:solidFill>
              </a:rPr>
              <a:t>vërtetimit</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fajësisë</a:t>
            </a:r>
            <a:r>
              <a:rPr lang="en-US" sz="1600" dirty="0">
                <a:solidFill>
                  <a:srgbClr val="FFFFFF"/>
                </a:solidFill>
              </a:rPr>
              <a:t> </a:t>
            </a:r>
            <a:r>
              <a:rPr lang="en-US" sz="1600" dirty="0" err="1">
                <a:solidFill>
                  <a:srgbClr val="FFFFFF"/>
                </a:solidFill>
              </a:rPr>
              <a:t>është</a:t>
            </a:r>
            <a:r>
              <a:rPr lang="en-US" sz="1600" dirty="0">
                <a:solidFill>
                  <a:srgbClr val="FFFFFF"/>
                </a:solidFill>
              </a:rPr>
              <a:t> </a:t>
            </a:r>
            <a:r>
              <a:rPr lang="en-US" sz="1600" dirty="0" err="1">
                <a:solidFill>
                  <a:srgbClr val="FFFFFF"/>
                </a:solidFill>
              </a:rPr>
              <a:t>tagër</a:t>
            </a:r>
            <a:r>
              <a:rPr lang="en-US" sz="1600" dirty="0">
                <a:solidFill>
                  <a:srgbClr val="FFFFFF"/>
                </a:solidFill>
              </a:rPr>
              <a:t> e </a:t>
            </a:r>
            <a:r>
              <a:rPr lang="en-US" sz="1600" dirty="0" err="1">
                <a:solidFill>
                  <a:srgbClr val="FFFFFF"/>
                </a:solidFill>
              </a:rPr>
              <a:t>ligjvënësit</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brendshëm</a:t>
            </a:r>
            <a:r>
              <a:rPr lang="en-US" sz="1600" dirty="0">
                <a:solidFill>
                  <a:srgbClr val="FFFFFF"/>
                </a:solidFill>
              </a:rPr>
              <a:t>, </a:t>
            </a:r>
            <a:r>
              <a:rPr lang="en-US" sz="1600" dirty="0" err="1">
                <a:solidFill>
                  <a:srgbClr val="FFFFFF"/>
                </a:solidFill>
              </a:rPr>
              <a:t>ndërsa</a:t>
            </a:r>
            <a:r>
              <a:rPr lang="en-US" sz="1600" dirty="0">
                <a:solidFill>
                  <a:srgbClr val="FFFFFF"/>
                </a:solidFill>
              </a:rPr>
              <a:t> GJEDNJ ka </a:t>
            </a:r>
            <a:r>
              <a:rPr lang="en-US" sz="1600" dirty="0" err="1">
                <a:solidFill>
                  <a:srgbClr val="FFFFFF"/>
                </a:solidFill>
              </a:rPr>
              <a:t>të</a:t>
            </a:r>
            <a:r>
              <a:rPr lang="en-US" sz="1600" dirty="0">
                <a:solidFill>
                  <a:srgbClr val="FFFFFF"/>
                </a:solidFill>
              </a:rPr>
              <a:t> </a:t>
            </a:r>
            <a:r>
              <a:rPr lang="en-US" sz="1600" dirty="0" err="1">
                <a:solidFill>
                  <a:srgbClr val="FFFFFF"/>
                </a:solidFill>
              </a:rPr>
              <a:t>drejtë</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ushtrojë</a:t>
            </a:r>
            <a:r>
              <a:rPr lang="en-US" sz="1600" dirty="0">
                <a:solidFill>
                  <a:srgbClr val="FFFFFF"/>
                </a:solidFill>
              </a:rPr>
              <a:t> </a:t>
            </a:r>
            <a:r>
              <a:rPr lang="en-US" sz="1600" dirty="0" err="1">
                <a:solidFill>
                  <a:srgbClr val="FFFFFF"/>
                </a:solidFill>
              </a:rPr>
              <a:t>kontrolle</a:t>
            </a:r>
            <a:r>
              <a:rPr lang="en-US" sz="1600" dirty="0">
                <a:solidFill>
                  <a:srgbClr val="FFFFFF"/>
                </a:solidFill>
              </a:rPr>
              <a:t> </a:t>
            </a:r>
            <a:r>
              <a:rPr lang="en-US" sz="1600" dirty="0" err="1">
                <a:solidFill>
                  <a:srgbClr val="FFFFFF"/>
                </a:solidFill>
              </a:rPr>
              <a:t>ndaj</a:t>
            </a:r>
            <a:r>
              <a:rPr lang="en-US" sz="1600" dirty="0">
                <a:solidFill>
                  <a:srgbClr val="FFFFFF"/>
                </a:solidFill>
              </a:rPr>
              <a:t> </a:t>
            </a:r>
            <a:r>
              <a:rPr lang="en-US" sz="1600" dirty="0" err="1">
                <a:solidFill>
                  <a:srgbClr val="FFFFFF"/>
                </a:solidFill>
              </a:rPr>
              <a:t>akteve</a:t>
            </a:r>
            <a:r>
              <a:rPr lang="en-US" sz="1600" dirty="0">
                <a:solidFill>
                  <a:srgbClr val="FFFFFF"/>
                </a:solidFill>
              </a:rPr>
              <a:t> </a:t>
            </a:r>
            <a:r>
              <a:rPr lang="en-US" sz="1600" dirty="0" err="1">
                <a:solidFill>
                  <a:srgbClr val="FFFFFF"/>
                </a:solidFill>
              </a:rPr>
              <a:t>dhe</a:t>
            </a:r>
            <a:r>
              <a:rPr lang="en-US" sz="1600" dirty="0">
                <a:solidFill>
                  <a:srgbClr val="FFFFFF"/>
                </a:solidFill>
              </a:rPr>
              <a:t> </a:t>
            </a:r>
            <a:r>
              <a:rPr lang="en-US" sz="1600" dirty="0" err="1">
                <a:solidFill>
                  <a:srgbClr val="FFFFFF"/>
                </a:solidFill>
              </a:rPr>
              <a:t>vendimeve</a:t>
            </a:r>
            <a:r>
              <a:rPr lang="en-US" sz="1600" dirty="0">
                <a:solidFill>
                  <a:srgbClr val="FFFFFF"/>
                </a:solidFill>
              </a:rPr>
              <a:t> </a:t>
            </a:r>
            <a:r>
              <a:rPr lang="en-US" sz="1600" dirty="0" err="1">
                <a:solidFill>
                  <a:srgbClr val="FFFFFF"/>
                </a:solidFill>
              </a:rPr>
              <a:t>në</a:t>
            </a:r>
            <a:r>
              <a:rPr lang="en-US" sz="1600" dirty="0">
                <a:solidFill>
                  <a:srgbClr val="FFFFFF"/>
                </a:solidFill>
              </a:rPr>
              <a:t> </a:t>
            </a:r>
            <a:r>
              <a:rPr lang="en-US" sz="1600" dirty="0" err="1">
                <a:solidFill>
                  <a:srgbClr val="FFFFFF"/>
                </a:solidFill>
              </a:rPr>
              <a:t>rast</a:t>
            </a:r>
            <a:r>
              <a:rPr lang="en-US" sz="1600" dirty="0">
                <a:solidFill>
                  <a:srgbClr val="FFFFFF"/>
                </a:solidFill>
              </a:rPr>
              <a:t> </a:t>
            </a:r>
            <a:r>
              <a:rPr lang="en-US" sz="1600" dirty="0" err="1">
                <a:solidFill>
                  <a:srgbClr val="FFFFFF"/>
                </a:solidFill>
              </a:rPr>
              <a:t>shpërdorimi</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hapësirës</a:t>
            </a:r>
            <a:r>
              <a:rPr lang="en-US" sz="1600" dirty="0">
                <a:solidFill>
                  <a:srgbClr val="FFFFFF"/>
                </a:solidFill>
              </a:rPr>
              <a:t> </a:t>
            </a:r>
            <a:r>
              <a:rPr lang="en-US" sz="1600" dirty="0" err="1">
                <a:solidFill>
                  <a:srgbClr val="FFFFFF"/>
                </a:solidFill>
              </a:rPr>
              <a:t>ligjore</a:t>
            </a:r>
            <a:r>
              <a:rPr lang="en-US" sz="1600" dirty="0">
                <a:solidFill>
                  <a:srgbClr val="FFFFFF"/>
                </a:solidFill>
              </a:rPr>
              <a:t> </a:t>
            </a:r>
            <a:r>
              <a:rPr lang="en-US" sz="1600" dirty="0" err="1">
                <a:solidFill>
                  <a:srgbClr val="FFFFFF"/>
                </a:solidFill>
              </a:rPr>
              <a:t>që</a:t>
            </a:r>
            <a:r>
              <a:rPr lang="en-US" sz="1600" dirty="0">
                <a:solidFill>
                  <a:srgbClr val="FFFFFF"/>
                </a:solidFill>
              </a:rPr>
              <a:t> </a:t>
            </a:r>
            <a:r>
              <a:rPr lang="en-US" sz="1600" dirty="0" err="1">
                <a:solidFill>
                  <a:srgbClr val="FFFFFF"/>
                </a:solidFill>
              </a:rPr>
              <a:t>parashikon</a:t>
            </a:r>
            <a:r>
              <a:rPr lang="en-US" sz="1600" dirty="0">
                <a:solidFill>
                  <a:srgbClr val="FFFFFF"/>
                </a:solidFill>
              </a:rPr>
              <a:t>. </a:t>
            </a:r>
            <a:r>
              <a:rPr lang="en-US" sz="1600" dirty="0" err="1">
                <a:solidFill>
                  <a:srgbClr val="FFFFFF"/>
                </a:solidFill>
              </a:rPr>
              <a:t>Prezumimi</a:t>
            </a:r>
            <a:r>
              <a:rPr lang="en-US" sz="1600" dirty="0">
                <a:solidFill>
                  <a:srgbClr val="FFFFFF"/>
                </a:solidFill>
              </a:rPr>
              <a:t> </a:t>
            </a:r>
            <a:r>
              <a:rPr lang="en-US" sz="1600" dirty="0" err="1">
                <a:solidFill>
                  <a:srgbClr val="FFFFFF"/>
                </a:solidFill>
              </a:rPr>
              <a:t>i</a:t>
            </a:r>
            <a:r>
              <a:rPr lang="en-US" sz="1600" dirty="0">
                <a:solidFill>
                  <a:srgbClr val="FFFFFF"/>
                </a:solidFill>
              </a:rPr>
              <a:t> </a:t>
            </a:r>
            <a:r>
              <a:rPr lang="en-US" sz="1600" dirty="0" err="1">
                <a:solidFill>
                  <a:srgbClr val="FFFFFF"/>
                </a:solidFill>
              </a:rPr>
              <a:t>pafajësisë</a:t>
            </a:r>
            <a:r>
              <a:rPr lang="en-US" sz="1600" dirty="0">
                <a:solidFill>
                  <a:srgbClr val="FFFFFF"/>
                </a:solidFill>
              </a:rPr>
              <a:t> </a:t>
            </a:r>
            <a:r>
              <a:rPr lang="en-US" sz="1600" dirty="0" err="1">
                <a:solidFill>
                  <a:srgbClr val="FFFFFF"/>
                </a:solidFill>
              </a:rPr>
              <a:t>mbron</a:t>
            </a:r>
            <a:r>
              <a:rPr lang="en-US" sz="1600" dirty="0">
                <a:solidFill>
                  <a:srgbClr val="FFFFFF"/>
                </a:solidFill>
              </a:rPr>
              <a:t> jo </a:t>
            </a:r>
            <a:r>
              <a:rPr lang="en-US" sz="1600" dirty="0" err="1">
                <a:solidFill>
                  <a:srgbClr val="FFFFFF"/>
                </a:solidFill>
              </a:rPr>
              <a:t>vetëm</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pandehurin</a:t>
            </a:r>
            <a:r>
              <a:rPr lang="en-US" sz="1600" dirty="0">
                <a:solidFill>
                  <a:srgbClr val="FFFFFF"/>
                </a:solidFill>
              </a:rPr>
              <a:t>, por </a:t>
            </a:r>
            <a:r>
              <a:rPr lang="en-US" sz="1600" dirty="0" err="1">
                <a:solidFill>
                  <a:srgbClr val="FFFFFF"/>
                </a:solidFill>
              </a:rPr>
              <a:t>edhe</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dyshuarin</a:t>
            </a:r>
            <a:r>
              <a:rPr lang="en-US" sz="1600" dirty="0">
                <a:solidFill>
                  <a:srgbClr val="FFFFFF"/>
                </a:solidFill>
              </a:rPr>
              <a:t>, para se </a:t>
            </a:r>
            <a:r>
              <a:rPr lang="en-US" sz="1600" dirty="0" err="1">
                <a:solidFill>
                  <a:srgbClr val="FFFFFF"/>
                </a:solidFill>
              </a:rPr>
              <a:t>të</a:t>
            </a:r>
            <a:r>
              <a:rPr lang="en-US" sz="1600" dirty="0">
                <a:solidFill>
                  <a:srgbClr val="FFFFFF"/>
                </a:solidFill>
              </a:rPr>
              <a:t> </a:t>
            </a:r>
            <a:r>
              <a:rPr lang="en-US" sz="1600" dirty="0" err="1">
                <a:solidFill>
                  <a:srgbClr val="FFFFFF"/>
                </a:solidFill>
              </a:rPr>
              <a:t>ngrihet</a:t>
            </a:r>
            <a:r>
              <a:rPr lang="en-US" sz="1600" dirty="0">
                <a:solidFill>
                  <a:srgbClr val="FFFFFF"/>
                </a:solidFill>
              </a:rPr>
              <a:t> </a:t>
            </a:r>
            <a:r>
              <a:rPr lang="en-US" sz="1600" dirty="0" err="1">
                <a:solidFill>
                  <a:srgbClr val="FFFFFF"/>
                </a:solidFill>
              </a:rPr>
              <a:t>akuza</a:t>
            </a:r>
            <a:r>
              <a:rPr lang="en-US" sz="1600" dirty="0">
                <a:solidFill>
                  <a:srgbClr val="FFFFFF"/>
                </a:solidFill>
              </a:rPr>
              <a:t> </a:t>
            </a:r>
            <a:r>
              <a:rPr lang="en-US" sz="1600" dirty="0" err="1">
                <a:solidFill>
                  <a:srgbClr val="FFFFFF"/>
                </a:solidFill>
              </a:rPr>
              <a:t>ndaj</a:t>
            </a:r>
            <a:r>
              <a:rPr lang="en-US" sz="1600" dirty="0">
                <a:solidFill>
                  <a:srgbClr val="FFFFFF"/>
                </a:solidFill>
              </a:rPr>
              <a:t> </a:t>
            </a:r>
            <a:r>
              <a:rPr lang="en-US" sz="1600" dirty="0" err="1">
                <a:solidFill>
                  <a:srgbClr val="FFFFFF"/>
                </a:solidFill>
              </a:rPr>
              <a:t>tij</a:t>
            </a:r>
            <a:r>
              <a:rPr lang="en-US" sz="1600" dirty="0">
                <a:solidFill>
                  <a:srgbClr val="FFFFFF"/>
                </a:solidFill>
              </a:rPr>
              <a:t>. </a:t>
            </a:r>
          </a:p>
          <a:p>
            <a:pPr algn="just"/>
            <a:r>
              <a:rPr lang="en-US" sz="1600" dirty="0">
                <a:solidFill>
                  <a:srgbClr val="FFFFFF"/>
                </a:solidFill>
              </a:rPr>
              <a:t>GJEDNJ ka </a:t>
            </a:r>
            <a:r>
              <a:rPr lang="en-US" sz="1600" dirty="0" err="1">
                <a:solidFill>
                  <a:srgbClr val="FFFFFF"/>
                </a:solidFill>
              </a:rPr>
              <a:t>përcaktuar</a:t>
            </a:r>
            <a:r>
              <a:rPr lang="en-US" sz="1600" dirty="0">
                <a:solidFill>
                  <a:srgbClr val="FFFFFF"/>
                </a:solidFill>
              </a:rPr>
              <a:t> </a:t>
            </a:r>
            <a:r>
              <a:rPr lang="en-US" sz="1600" dirty="0" err="1">
                <a:solidFill>
                  <a:srgbClr val="FFFFFF"/>
                </a:solidFill>
              </a:rPr>
              <a:t>qartë</a:t>
            </a:r>
            <a:r>
              <a:rPr lang="en-US" sz="1600" dirty="0">
                <a:solidFill>
                  <a:srgbClr val="FFFFFF"/>
                </a:solidFill>
              </a:rPr>
              <a:t> se </a:t>
            </a:r>
            <a:r>
              <a:rPr lang="en-US" sz="1600" dirty="0" err="1">
                <a:solidFill>
                  <a:srgbClr val="FFFFFF"/>
                </a:solidFill>
              </a:rPr>
              <a:t>parimi</a:t>
            </a:r>
            <a:r>
              <a:rPr lang="en-US" sz="1600" dirty="0">
                <a:solidFill>
                  <a:srgbClr val="FFFFFF"/>
                </a:solidFill>
              </a:rPr>
              <a:t> </a:t>
            </a:r>
            <a:r>
              <a:rPr lang="en-US" sz="1600" dirty="0" err="1">
                <a:solidFill>
                  <a:srgbClr val="FFFFFF"/>
                </a:solidFill>
              </a:rPr>
              <a:t>i</a:t>
            </a:r>
            <a:r>
              <a:rPr lang="en-US" sz="1600" dirty="0">
                <a:solidFill>
                  <a:srgbClr val="FFFFFF"/>
                </a:solidFill>
              </a:rPr>
              <a:t> </a:t>
            </a:r>
            <a:r>
              <a:rPr lang="en-US" sz="1600" dirty="0" err="1">
                <a:solidFill>
                  <a:srgbClr val="FFFFFF"/>
                </a:solidFill>
              </a:rPr>
              <a:t>prezumimit</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pafajësisë</a:t>
            </a:r>
            <a:r>
              <a:rPr lang="en-US" sz="1600" dirty="0">
                <a:solidFill>
                  <a:srgbClr val="FFFFFF"/>
                </a:solidFill>
              </a:rPr>
              <a:t> </a:t>
            </a:r>
            <a:r>
              <a:rPr lang="en-US" sz="1600" dirty="0" err="1">
                <a:solidFill>
                  <a:srgbClr val="FFFFFF"/>
                </a:solidFill>
              </a:rPr>
              <a:t>nuk</a:t>
            </a:r>
            <a:r>
              <a:rPr lang="en-US" sz="1600" dirty="0">
                <a:solidFill>
                  <a:srgbClr val="FFFFFF"/>
                </a:solidFill>
              </a:rPr>
              <a:t> </a:t>
            </a:r>
            <a:r>
              <a:rPr lang="en-US" sz="1600" dirty="0" err="1">
                <a:solidFill>
                  <a:srgbClr val="FFFFFF"/>
                </a:solidFill>
              </a:rPr>
              <a:t>duhet</a:t>
            </a:r>
            <a:r>
              <a:rPr lang="en-US" sz="1600" dirty="0">
                <a:solidFill>
                  <a:srgbClr val="FFFFFF"/>
                </a:solidFill>
              </a:rPr>
              <a:t> </a:t>
            </a:r>
            <a:r>
              <a:rPr lang="en-US" sz="1600" dirty="0" err="1">
                <a:solidFill>
                  <a:srgbClr val="FFFFFF"/>
                </a:solidFill>
              </a:rPr>
              <a:t>kuptuar</a:t>
            </a:r>
            <a:r>
              <a:rPr lang="en-US" sz="1600" dirty="0">
                <a:solidFill>
                  <a:srgbClr val="FFFFFF"/>
                </a:solidFill>
              </a:rPr>
              <a:t> </a:t>
            </a:r>
            <a:r>
              <a:rPr lang="en-US" sz="1600" dirty="0" err="1">
                <a:solidFill>
                  <a:srgbClr val="FFFFFF"/>
                </a:solidFill>
              </a:rPr>
              <a:t>vetëm</a:t>
            </a:r>
            <a:r>
              <a:rPr lang="en-US" sz="1600" dirty="0">
                <a:solidFill>
                  <a:srgbClr val="FFFFFF"/>
                </a:solidFill>
              </a:rPr>
              <a:t> </a:t>
            </a:r>
            <a:r>
              <a:rPr lang="en-US" sz="1600" dirty="0" err="1">
                <a:solidFill>
                  <a:srgbClr val="FFFFFF"/>
                </a:solidFill>
              </a:rPr>
              <a:t>si</a:t>
            </a:r>
            <a:r>
              <a:rPr lang="en-US" sz="1600" dirty="0">
                <a:solidFill>
                  <a:srgbClr val="FFFFFF"/>
                </a:solidFill>
              </a:rPr>
              <a:t> </a:t>
            </a:r>
            <a:r>
              <a:rPr lang="en-US" sz="1600" dirty="0" err="1">
                <a:solidFill>
                  <a:srgbClr val="FFFFFF"/>
                </a:solidFill>
              </a:rPr>
              <a:t>rregull</a:t>
            </a:r>
            <a:r>
              <a:rPr lang="en-US" sz="1600" dirty="0">
                <a:solidFill>
                  <a:srgbClr val="FFFFFF"/>
                </a:solidFill>
              </a:rPr>
              <a:t> procedural, </a:t>
            </a:r>
            <a:r>
              <a:rPr lang="en-US" sz="1600" dirty="0" err="1">
                <a:solidFill>
                  <a:srgbClr val="FFFFFF"/>
                </a:solidFill>
              </a:rPr>
              <a:t>i</a:t>
            </a:r>
            <a:r>
              <a:rPr lang="en-US" sz="1600" dirty="0">
                <a:solidFill>
                  <a:srgbClr val="FFFFFF"/>
                </a:solidFill>
              </a:rPr>
              <a:t> </a:t>
            </a:r>
            <a:r>
              <a:rPr lang="en-US" sz="1600" dirty="0" err="1">
                <a:solidFill>
                  <a:srgbClr val="FFFFFF"/>
                </a:solidFill>
              </a:rPr>
              <a:t>cili</a:t>
            </a:r>
            <a:r>
              <a:rPr lang="en-US" sz="1600" dirty="0">
                <a:solidFill>
                  <a:srgbClr val="FFFFFF"/>
                </a:solidFill>
              </a:rPr>
              <a:t> </a:t>
            </a:r>
            <a:r>
              <a:rPr lang="en-US" sz="1600" dirty="0" err="1">
                <a:solidFill>
                  <a:srgbClr val="FFFFFF"/>
                </a:solidFill>
              </a:rPr>
              <a:t>mjafton</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realizohet</a:t>
            </a:r>
            <a:r>
              <a:rPr lang="en-US" sz="1600" dirty="0">
                <a:solidFill>
                  <a:srgbClr val="FFFFFF"/>
                </a:solidFill>
              </a:rPr>
              <a:t> </a:t>
            </a:r>
            <a:r>
              <a:rPr lang="en-US" sz="1600" dirty="0" err="1">
                <a:solidFill>
                  <a:srgbClr val="FFFFFF"/>
                </a:solidFill>
              </a:rPr>
              <a:t>në</a:t>
            </a:r>
            <a:r>
              <a:rPr lang="en-US" sz="1600" dirty="0">
                <a:solidFill>
                  <a:srgbClr val="FFFFFF"/>
                </a:solidFill>
              </a:rPr>
              <a:t> </a:t>
            </a:r>
            <a:r>
              <a:rPr lang="en-US" sz="1600" dirty="0" err="1">
                <a:solidFill>
                  <a:srgbClr val="FFFFFF"/>
                </a:solidFill>
              </a:rPr>
              <a:t>formën</a:t>
            </a:r>
            <a:r>
              <a:rPr lang="en-US" sz="1600" dirty="0">
                <a:solidFill>
                  <a:srgbClr val="FFFFFF"/>
                </a:solidFill>
              </a:rPr>
              <a:t> e </a:t>
            </a:r>
            <a:r>
              <a:rPr lang="en-US" sz="1600" dirty="0" err="1">
                <a:solidFill>
                  <a:srgbClr val="FFFFFF"/>
                </a:solidFill>
              </a:rPr>
              <a:t>paanshmërisë</a:t>
            </a:r>
            <a:r>
              <a:rPr lang="en-US" sz="1600" dirty="0">
                <a:solidFill>
                  <a:srgbClr val="FFFFFF"/>
                </a:solidFill>
              </a:rPr>
              <a:t> </a:t>
            </a:r>
            <a:r>
              <a:rPr lang="en-US" sz="1600" dirty="0" err="1">
                <a:solidFill>
                  <a:srgbClr val="FFFFFF"/>
                </a:solidFill>
              </a:rPr>
              <a:t>së</a:t>
            </a:r>
            <a:r>
              <a:rPr lang="en-US" sz="1600" dirty="0">
                <a:solidFill>
                  <a:srgbClr val="FFFFFF"/>
                </a:solidFill>
              </a:rPr>
              <a:t> </a:t>
            </a:r>
            <a:r>
              <a:rPr lang="en-US" sz="1600" dirty="0" err="1">
                <a:solidFill>
                  <a:srgbClr val="FFFFFF"/>
                </a:solidFill>
              </a:rPr>
              <a:t>gjykatës</a:t>
            </a:r>
            <a:r>
              <a:rPr lang="en-US" sz="1600" dirty="0">
                <a:solidFill>
                  <a:srgbClr val="FFFFFF"/>
                </a:solidFill>
              </a:rPr>
              <a:t>, </a:t>
            </a:r>
            <a:r>
              <a:rPr lang="en-US" sz="1600" dirty="0" err="1">
                <a:solidFill>
                  <a:srgbClr val="FFFFFF"/>
                </a:solidFill>
              </a:rPr>
              <a:t>garanci</a:t>
            </a:r>
            <a:r>
              <a:rPr lang="en-US" sz="1600" dirty="0">
                <a:solidFill>
                  <a:srgbClr val="FFFFFF"/>
                </a:solidFill>
              </a:rPr>
              <a:t> </a:t>
            </a:r>
            <a:r>
              <a:rPr lang="en-US" sz="1600" dirty="0" err="1">
                <a:solidFill>
                  <a:srgbClr val="FFFFFF"/>
                </a:solidFill>
              </a:rPr>
              <a:t>kjo</a:t>
            </a:r>
            <a:r>
              <a:rPr lang="en-US" sz="1600" dirty="0">
                <a:solidFill>
                  <a:srgbClr val="FFFFFF"/>
                </a:solidFill>
              </a:rPr>
              <a:t> e </a:t>
            </a:r>
            <a:r>
              <a:rPr lang="en-US" sz="1600" dirty="0" err="1">
                <a:solidFill>
                  <a:srgbClr val="FFFFFF"/>
                </a:solidFill>
              </a:rPr>
              <a:t>shprehur</a:t>
            </a:r>
            <a:r>
              <a:rPr lang="en-US" sz="1600" dirty="0">
                <a:solidFill>
                  <a:srgbClr val="FFFFFF"/>
                </a:solidFill>
              </a:rPr>
              <a:t> </a:t>
            </a:r>
            <a:r>
              <a:rPr lang="en-US" sz="1600" dirty="0" err="1">
                <a:solidFill>
                  <a:srgbClr val="FFFFFF"/>
                </a:solidFill>
              </a:rPr>
              <a:t>në</a:t>
            </a:r>
            <a:r>
              <a:rPr lang="en-US" sz="1600" dirty="0">
                <a:solidFill>
                  <a:srgbClr val="FFFFFF"/>
                </a:solidFill>
              </a:rPr>
              <a:t> </a:t>
            </a:r>
            <a:r>
              <a:rPr lang="en-US" sz="1600" dirty="0" err="1">
                <a:solidFill>
                  <a:srgbClr val="FFFFFF"/>
                </a:solidFill>
              </a:rPr>
              <a:t>paragrafin</a:t>
            </a:r>
            <a:r>
              <a:rPr lang="en-US" sz="1600" dirty="0">
                <a:solidFill>
                  <a:srgbClr val="FFFFFF"/>
                </a:solidFill>
              </a:rPr>
              <a:t> 1 </a:t>
            </a:r>
            <a:r>
              <a:rPr lang="en-US" sz="1600" dirty="0" err="1">
                <a:solidFill>
                  <a:srgbClr val="FFFFFF"/>
                </a:solidFill>
              </a:rPr>
              <a:t>të</a:t>
            </a:r>
            <a:r>
              <a:rPr lang="en-US" sz="1600" dirty="0">
                <a:solidFill>
                  <a:srgbClr val="FFFFFF"/>
                </a:solidFill>
              </a:rPr>
              <a:t> </a:t>
            </a:r>
            <a:r>
              <a:rPr lang="en-US" sz="1600" dirty="0" err="1">
                <a:solidFill>
                  <a:srgbClr val="FFFFFF"/>
                </a:solidFill>
              </a:rPr>
              <a:t>nenit</a:t>
            </a:r>
            <a:r>
              <a:rPr lang="en-US" sz="1600" dirty="0">
                <a:solidFill>
                  <a:srgbClr val="FFFFFF"/>
                </a:solidFill>
              </a:rPr>
              <a:t> 6. </a:t>
            </a:r>
            <a:r>
              <a:rPr lang="en-US" sz="1600" dirty="0" err="1">
                <a:solidFill>
                  <a:srgbClr val="FFFFFF"/>
                </a:solidFill>
              </a:rPr>
              <a:t>Duhet</a:t>
            </a:r>
            <a:r>
              <a:rPr lang="en-US" sz="1600" dirty="0">
                <a:solidFill>
                  <a:srgbClr val="FFFFFF"/>
                </a:solidFill>
              </a:rPr>
              <a:t>, </a:t>
            </a:r>
            <a:r>
              <a:rPr lang="en-US" sz="1600" dirty="0" err="1">
                <a:solidFill>
                  <a:srgbClr val="FFFFFF"/>
                </a:solidFill>
              </a:rPr>
              <a:t>gjithashtu</a:t>
            </a:r>
            <a:r>
              <a:rPr lang="en-US" sz="1600" dirty="0">
                <a:solidFill>
                  <a:srgbClr val="FFFFFF"/>
                </a:solidFill>
              </a:rPr>
              <a:t>, </a:t>
            </a:r>
            <a:r>
              <a:rPr lang="en-US" sz="1600" dirty="0" err="1">
                <a:solidFill>
                  <a:srgbClr val="FFFFFF"/>
                </a:solidFill>
              </a:rPr>
              <a:t>që</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provohet</a:t>
            </a:r>
            <a:r>
              <a:rPr lang="en-US" sz="1600" dirty="0">
                <a:solidFill>
                  <a:srgbClr val="FFFFFF"/>
                </a:solidFill>
              </a:rPr>
              <a:t> </a:t>
            </a:r>
            <a:r>
              <a:rPr lang="en-US" sz="1600" dirty="0" err="1">
                <a:solidFill>
                  <a:srgbClr val="FFFFFF"/>
                </a:solidFill>
              </a:rPr>
              <a:t>nëse</a:t>
            </a:r>
            <a:r>
              <a:rPr lang="en-US" sz="1600" dirty="0">
                <a:solidFill>
                  <a:srgbClr val="FFFFFF"/>
                </a:solidFill>
              </a:rPr>
              <a:t> e </a:t>
            </a:r>
            <a:r>
              <a:rPr lang="en-US" sz="1600" dirty="0" err="1">
                <a:solidFill>
                  <a:srgbClr val="FFFFFF"/>
                </a:solidFill>
              </a:rPr>
              <a:t>drejta</a:t>
            </a:r>
            <a:r>
              <a:rPr lang="en-US" sz="1600" dirty="0">
                <a:solidFill>
                  <a:srgbClr val="FFFFFF"/>
                </a:solidFill>
              </a:rPr>
              <a:t> e </a:t>
            </a:r>
            <a:r>
              <a:rPr lang="en-US" sz="1600" dirty="0" err="1">
                <a:solidFill>
                  <a:srgbClr val="FFFFFF"/>
                </a:solidFill>
              </a:rPr>
              <a:t>brendshme</a:t>
            </a:r>
            <a:r>
              <a:rPr lang="en-US" sz="1600" dirty="0">
                <a:solidFill>
                  <a:srgbClr val="FFFFFF"/>
                </a:solidFill>
              </a:rPr>
              <a:t> </a:t>
            </a:r>
            <a:r>
              <a:rPr lang="en-US" sz="1600" dirty="0" err="1">
                <a:solidFill>
                  <a:srgbClr val="FFFFFF"/>
                </a:solidFill>
              </a:rPr>
              <a:t>parashikon</a:t>
            </a:r>
            <a:r>
              <a:rPr lang="en-US" sz="1600" dirty="0">
                <a:solidFill>
                  <a:srgbClr val="FFFFFF"/>
                </a:solidFill>
              </a:rPr>
              <a:t> </a:t>
            </a:r>
            <a:r>
              <a:rPr lang="en-US" sz="1600" dirty="0" err="1">
                <a:solidFill>
                  <a:srgbClr val="FFFFFF"/>
                </a:solidFill>
              </a:rPr>
              <a:t>një</a:t>
            </a:r>
            <a:r>
              <a:rPr lang="en-US" sz="1600" dirty="0">
                <a:solidFill>
                  <a:srgbClr val="FFFFFF"/>
                </a:solidFill>
              </a:rPr>
              <a:t> </a:t>
            </a:r>
            <a:r>
              <a:rPr lang="en-US" sz="1600" dirty="0" err="1">
                <a:solidFill>
                  <a:srgbClr val="FFFFFF"/>
                </a:solidFill>
              </a:rPr>
              <a:t>formulim</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shprehjes</a:t>
            </a:r>
            <a:r>
              <a:rPr lang="en-US" sz="1600" dirty="0">
                <a:solidFill>
                  <a:srgbClr val="FFFFFF"/>
                </a:solidFill>
              </a:rPr>
              <a:t> </a:t>
            </a:r>
            <a:r>
              <a:rPr lang="en-US" sz="1600" i="1" dirty="0" err="1">
                <a:solidFill>
                  <a:srgbClr val="FFFFFF"/>
                </a:solidFill>
              </a:rPr>
              <a:t>deri</a:t>
            </a:r>
            <a:r>
              <a:rPr lang="en-US" sz="1600" i="1" dirty="0">
                <a:solidFill>
                  <a:srgbClr val="FFFFFF"/>
                </a:solidFill>
              </a:rPr>
              <a:t> </a:t>
            </a:r>
            <a:r>
              <a:rPr lang="en-US" sz="1600" i="1" dirty="0" err="1">
                <a:solidFill>
                  <a:srgbClr val="FFFFFF"/>
                </a:solidFill>
              </a:rPr>
              <a:t>në</a:t>
            </a:r>
            <a:r>
              <a:rPr lang="en-US" sz="1600" dirty="0">
                <a:solidFill>
                  <a:srgbClr val="FFFFFF"/>
                </a:solidFill>
              </a:rPr>
              <a:t> </a:t>
            </a:r>
            <a:r>
              <a:rPr lang="en-US" sz="1600" i="1" dirty="0" err="1">
                <a:solidFill>
                  <a:srgbClr val="FFFFFF"/>
                </a:solidFill>
              </a:rPr>
              <a:t>provim</a:t>
            </a:r>
            <a:r>
              <a:rPr lang="en-US" sz="1600" i="1" dirty="0">
                <a:solidFill>
                  <a:srgbClr val="FFFFFF"/>
                </a:solidFill>
              </a:rPr>
              <a:t> </a:t>
            </a:r>
            <a:r>
              <a:rPr lang="en-US" sz="1600" i="1" dirty="0" err="1">
                <a:solidFill>
                  <a:srgbClr val="FFFFFF"/>
                </a:solidFill>
              </a:rPr>
              <a:t>të</a:t>
            </a:r>
            <a:r>
              <a:rPr lang="en-US" sz="1600" i="1" dirty="0">
                <a:solidFill>
                  <a:srgbClr val="FFFFFF"/>
                </a:solidFill>
              </a:rPr>
              <a:t> </a:t>
            </a:r>
            <a:r>
              <a:rPr lang="en-US" sz="1600" i="1" dirty="0" err="1">
                <a:solidFill>
                  <a:srgbClr val="FFFFFF"/>
                </a:solidFill>
              </a:rPr>
              <a:t>fajësisë</a:t>
            </a:r>
            <a:r>
              <a:rPr lang="en-US" sz="1600" i="1" dirty="0">
                <a:solidFill>
                  <a:srgbClr val="FFFFFF"/>
                </a:solidFill>
              </a:rPr>
              <a:t>, </a:t>
            </a:r>
            <a:r>
              <a:rPr lang="en-US" sz="1600" dirty="0">
                <a:solidFill>
                  <a:srgbClr val="FFFFFF"/>
                </a:solidFill>
              </a:rPr>
              <a:t>e </a:t>
            </a:r>
            <a:r>
              <a:rPr lang="en-US" sz="1600" dirty="0" err="1">
                <a:solidFill>
                  <a:srgbClr val="FFFFFF"/>
                </a:solidFill>
              </a:rPr>
              <a:t>cila</a:t>
            </a:r>
            <a:r>
              <a:rPr lang="en-US" sz="1600" dirty="0">
                <a:solidFill>
                  <a:srgbClr val="FFFFFF"/>
                </a:solidFill>
              </a:rPr>
              <a:t> </a:t>
            </a:r>
            <a:r>
              <a:rPr lang="en-US" sz="1600" dirty="0" err="1">
                <a:solidFill>
                  <a:srgbClr val="FFFFFF"/>
                </a:solidFill>
              </a:rPr>
              <a:t>është</a:t>
            </a:r>
            <a:r>
              <a:rPr lang="en-US" sz="1600" dirty="0">
                <a:solidFill>
                  <a:srgbClr val="FFFFFF"/>
                </a:solidFill>
              </a:rPr>
              <a:t> </a:t>
            </a:r>
            <a:r>
              <a:rPr lang="en-US" sz="1600" dirty="0" err="1">
                <a:solidFill>
                  <a:srgbClr val="FFFFFF"/>
                </a:solidFill>
              </a:rPr>
              <a:t>në</a:t>
            </a:r>
            <a:r>
              <a:rPr lang="en-US" sz="1600" dirty="0">
                <a:solidFill>
                  <a:srgbClr val="FFFFFF"/>
                </a:solidFill>
              </a:rPr>
              <a:t> </a:t>
            </a:r>
            <a:r>
              <a:rPr lang="en-US" sz="1600" dirty="0" err="1">
                <a:solidFill>
                  <a:srgbClr val="FFFFFF"/>
                </a:solidFill>
              </a:rPr>
              <a:t>përputhje</a:t>
            </a:r>
            <a:r>
              <a:rPr lang="en-US" sz="1600" dirty="0">
                <a:solidFill>
                  <a:srgbClr val="FFFFFF"/>
                </a:solidFill>
              </a:rPr>
              <a:t> me </a:t>
            </a:r>
            <a:r>
              <a:rPr lang="en-US" sz="1600" dirty="0" err="1">
                <a:solidFill>
                  <a:srgbClr val="FFFFFF"/>
                </a:solidFill>
              </a:rPr>
              <a:t>parimet</a:t>
            </a:r>
            <a:r>
              <a:rPr lang="en-US" sz="1600" dirty="0">
                <a:solidFill>
                  <a:srgbClr val="FFFFFF"/>
                </a:solidFill>
              </a:rPr>
              <a:t> e </a:t>
            </a:r>
            <a:r>
              <a:rPr lang="en-US" sz="1600" dirty="0" err="1">
                <a:solidFill>
                  <a:srgbClr val="FFFFFF"/>
                </a:solidFill>
              </a:rPr>
              <a:t>shtetit</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së</a:t>
            </a:r>
            <a:r>
              <a:rPr lang="en-US" sz="1600" dirty="0">
                <a:solidFill>
                  <a:srgbClr val="FFFFFF"/>
                </a:solidFill>
              </a:rPr>
              <a:t> </a:t>
            </a:r>
            <a:r>
              <a:rPr lang="en-US" sz="1600" dirty="0" err="1">
                <a:solidFill>
                  <a:srgbClr val="FFFFFF"/>
                </a:solidFill>
              </a:rPr>
              <a:t>drejtës</a:t>
            </a:r>
            <a:r>
              <a:rPr lang="en-US" sz="1600" dirty="0">
                <a:solidFill>
                  <a:srgbClr val="FFFFFF"/>
                </a:solidFill>
              </a:rPr>
              <a:t> duke </a:t>
            </a:r>
            <a:r>
              <a:rPr lang="en-US" sz="1600" dirty="0" err="1">
                <a:solidFill>
                  <a:srgbClr val="FFFFFF"/>
                </a:solidFill>
              </a:rPr>
              <a:t>garantuar</a:t>
            </a:r>
            <a:r>
              <a:rPr lang="en-US" sz="1600" dirty="0">
                <a:solidFill>
                  <a:srgbClr val="FFFFFF"/>
                </a:solidFill>
              </a:rPr>
              <a:t> </a:t>
            </a:r>
            <a:r>
              <a:rPr lang="en-US" sz="1600" dirty="0" err="1">
                <a:solidFill>
                  <a:srgbClr val="FFFFFF"/>
                </a:solidFill>
              </a:rPr>
              <a:t>dhënien</a:t>
            </a:r>
            <a:r>
              <a:rPr lang="en-US" sz="1600" dirty="0">
                <a:solidFill>
                  <a:srgbClr val="FFFFFF"/>
                </a:solidFill>
              </a:rPr>
              <a:t> e </a:t>
            </a:r>
            <a:r>
              <a:rPr lang="en-US" sz="1600" dirty="0" err="1">
                <a:solidFill>
                  <a:srgbClr val="FFFFFF"/>
                </a:solidFill>
              </a:rPr>
              <a:t>një</a:t>
            </a:r>
            <a:r>
              <a:rPr lang="en-US" sz="1600" dirty="0">
                <a:solidFill>
                  <a:srgbClr val="FFFFFF"/>
                </a:solidFill>
              </a:rPr>
              <a:t> </a:t>
            </a:r>
            <a:r>
              <a:rPr lang="en-US" sz="1600" dirty="0" err="1">
                <a:solidFill>
                  <a:srgbClr val="FFFFFF"/>
                </a:solidFill>
              </a:rPr>
              <a:t>vendimi</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drejtë</a:t>
            </a:r>
            <a:r>
              <a:rPr lang="en-US" sz="1600" dirty="0">
                <a:solidFill>
                  <a:srgbClr val="FFFFFF"/>
                </a:solidFill>
              </a:rPr>
              <a:t> </a:t>
            </a:r>
            <a:r>
              <a:rPr lang="en-US" sz="1600" dirty="0" err="1">
                <a:solidFill>
                  <a:srgbClr val="FFFFFF"/>
                </a:solidFill>
              </a:rPr>
              <a:t>mbi</a:t>
            </a:r>
            <a:r>
              <a:rPr lang="en-US" sz="1600" dirty="0">
                <a:solidFill>
                  <a:srgbClr val="FFFFFF"/>
                </a:solidFill>
              </a:rPr>
              <a:t> </a:t>
            </a:r>
            <a:r>
              <a:rPr lang="en-US" sz="1600" dirty="0" err="1">
                <a:solidFill>
                  <a:srgbClr val="FFFFFF"/>
                </a:solidFill>
              </a:rPr>
              <a:t>fajësinë</a:t>
            </a:r>
            <a:r>
              <a:rPr lang="en-US" sz="1600" dirty="0">
                <a:solidFill>
                  <a:srgbClr val="FFFFFF"/>
                </a:solidFill>
              </a:rPr>
              <a:t> e </a:t>
            </a:r>
            <a:r>
              <a:rPr lang="en-US" sz="1600" dirty="0" err="1">
                <a:solidFill>
                  <a:srgbClr val="FFFFFF"/>
                </a:solidFill>
              </a:rPr>
              <a:t>të</a:t>
            </a:r>
            <a:r>
              <a:rPr lang="en-US" sz="1600" dirty="0">
                <a:solidFill>
                  <a:srgbClr val="FFFFFF"/>
                </a:solidFill>
              </a:rPr>
              <a:t> </a:t>
            </a:r>
            <a:r>
              <a:rPr lang="en-US" sz="1600" dirty="0" err="1">
                <a:solidFill>
                  <a:srgbClr val="FFFFFF"/>
                </a:solidFill>
              </a:rPr>
              <a:t>pandehurit</a:t>
            </a:r>
            <a:r>
              <a:rPr lang="en-US" sz="1600" dirty="0">
                <a:solidFill>
                  <a:srgbClr val="FFFFFF"/>
                </a:solidFill>
              </a:rPr>
              <a:t>. Me </a:t>
            </a:r>
            <a:r>
              <a:rPr lang="en-US" sz="1600" dirty="0" err="1">
                <a:solidFill>
                  <a:srgbClr val="FFFFFF"/>
                </a:solidFill>
              </a:rPr>
              <a:t>fjalë</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tjera</a:t>
            </a:r>
            <a:r>
              <a:rPr lang="en-US" sz="1600" dirty="0">
                <a:solidFill>
                  <a:srgbClr val="FFFFFF"/>
                </a:solidFill>
              </a:rPr>
              <a:t>, </a:t>
            </a:r>
            <a:r>
              <a:rPr lang="en-US" sz="1600" dirty="0" err="1">
                <a:solidFill>
                  <a:srgbClr val="FFFFFF"/>
                </a:solidFill>
              </a:rPr>
              <a:t>dënimi</a:t>
            </a:r>
            <a:r>
              <a:rPr lang="en-US" sz="1600" dirty="0">
                <a:solidFill>
                  <a:srgbClr val="FFFFFF"/>
                </a:solidFill>
              </a:rPr>
              <a:t> </a:t>
            </a:r>
            <a:r>
              <a:rPr lang="en-US" sz="1600" dirty="0" err="1">
                <a:solidFill>
                  <a:srgbClr val="FFFFFF"/>
                </a:solidFill>
              </a:rPr>
              <a:t>i</a:t>
            </a:r>
            <a:r>
              <a:rPr lang="en-US" sz="1600" dirty="0">
                <a:solidFill>
                  <a:srgbClr val="FFFFFF"/>
                </a:solidFill>
              </a:rPr>
              <a:t> </a:t>
            </a:r>
            <a:r>
              <a:rPr lang="en-US" sz="1600" dirty="0" err="1">
                <a:solidFill>
                  <a:srgbClr val="FFFFFF"/>
                </a:solidFill>
              </a:rPr>
              <a:t>një</a:t>
            </a:r>
            <a:r>
              <a:rPr lang="en-US" sz="1600" dirty="0">
                <a:solidFill>
                  <a:srgbClr val="FFFFFF"/>
                </a:solidFill>
              </a:rPr>
              <a:t> </a:t>
            </a:r>
            <a:r>
              <a:rPr lang="en-US" sz="1600" dirty="0" err="1">
                <a:solidFill>
                  <a:srgbClr val="FFFFFF"/>
                </a:solidFill>
              </a:rPr>
              <a:t>veprimi</a:t>
            </a:r>
            <a:r>
              <a:rPr lang="en-US" sz="1600" dirty="0">
                <a:solidFill>
                  <a:srgbClr val="FFFFFF"/>
                </a:solidFill>
              </a:rPr>
              <a:t> </a:t>
            </a:r>
            <a:r>
              <a:rPr lang="en-US" sz="1600" dirty="0" err="1">
                <a:solidFill>
                  <a:srgbClr val="FFFFFF"/>
                </a:solidFill>
              </a:rPr>
              <a:t>ose</a:t>
            </a:r>
            <a:r>
              <a:rPr lang="en-US" sz="1600" dirty="0">
                <a:solidFill>
                  <a:srgbClr val="FFFFFF"/>
                </a:solidFill>
              </a:rPr>
              <a:t> </a:t>
            </a:r>
            <a:r>
              <a:rPr lang="en-US" sz="1600" dirty="0" err="1">
                <a:solidFill>
                  <a:srgbClr val="FFFFFF"/>
                </a:solidFill>
              </a:rPr>
              <a:t>mosveprimi</a:t>
            </a:r>
            <a:r>
              <a:rPr lang="en-US" sz="1600" dirty="0">
                <a:solidFill>
                  <a:srgbClr val="FFFFFF"/>
                </a:solidFill>
              </a:rPr>
              <a:t> </a:t>
            </a:r>
            <a:r>
              <a:rPr lang="en-US" sz="1600" dirty="0" err="1">
                <a:solidFill>
                  <a:srgbClr val="FFFFFF"/>
                </a:solidFill>
              </a:rPr>
              <a:t>nuk</a:t>
            </a:r>
            <a:r>
              <a:rPr lang="en-US" sz="1600" dirty="0">
                <a:solidFill>
                  <a:srgbClr val="FFFFFF"/>
                </a:solidFill>
              </a:rPr>
              <a:t> </a:t>
            </a:r>
            <a:r>
              <a:rPr lang="en-US" sz="1600" dirty="0" err="1">
                <a:solidFill>
                  <a:srgbClr val="FFFFFF"/>
                </a:solidFill>
              </a:rPr>
              <a:t>mund</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mbështetet</a:t>
            </a:r>
            <a:r>
              <a:rPr lang="en-US" sz="1600" dirty="0">
                <a:solidFill>
                  <a:srgbClr val="FFFFFF"/>
                </a:solidFill>
              </a:rPr>
              <a:t> </a:t>
            </a:r>
            <a:r>
              <a:rPr lang="en-US" sz="1600" dirty="0" err="1">
                <a:solidFill>
                  <a:srgbClr val="FFFFFF"/>
                </a:solidFill>
              </a:rPr>
              <a:t>vetëm</a:t>
            </a:r>
            <a:r>
              <a:rPr lang="en-US" sz="1600" dirty="0">
                <a:solidFill>
                  <a:srgbClr val="FFFFFF"/>
                </a:solidFill>
              </a:rPr>
              <a:t> </a:t>
            </a:r>
            <a:r>
              <a:rPr lang="en-US" sz="1600" dirty="0" err="1">
                <a:solidFill>
                  <a:srgbClr val="FFFFFF"/>
                </a:solidFill>
              </a:rPr>
              <a:t>në</a:t>
            </a:r>
            <a:r>
              <a:rPr lang="en-US" sz="1600" dirty="0">
                <a:solidFill>
                  <a:srgbClr val="FFFFFF"/>
                </a:solidFill>
              </a:rPr>
              <a:t> </a:t>
            </a:r>
            <a:r>
              <a:rPr lang="en-US" sz="1600" dirty="0" err="1">
                <a:solidFill>
                  <a:srgbClr val="FFFFFF"/>
                </a:solidFill>
              </a:rPr>
              <a:t>elementet</a:t>
            </a:r>
            <a:r>
              <a:rPr lang="en-US" sz="1600" dirty="0">
                <a:solidFill>
                  <a:srgbClr val="FFFFFF"/>
                </a:solidFill>
              </a:rPr>
              <a:t> </a:t>
            </a:r>
            <a:r>
              <a:rPr lang="en-US" sz="1600" dirty="0" err="1">
                <a:solidFill>
                  <a:srgbClr val="FFFFFF"/>
                </a:solidFill>
              </a:rPr>
              <a:t>objektivë</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veprës</a:t>
            </a:r>
            <a:r>
              <a:rPr lang="en-US" sz="1600" dirty="0">
                <a:solidFill>
                  <a:srgbClr val="FFFFFF"/>
                </a:solidFill>
              </a:rPr>
              <a:t> </a:t>
            </a:r>
            <a:r>
              <a:rPr lang="en-US" sz="1600" dirty="0" err="1">
                <a:solidFill>
                  <a:srgbClr val="FFFFFF"/>
                </a:solidFill>
              </a:rPr>
              <a:t>penale</a:t>
            </a:r>
            <a:r>
              <a:rPr lang="en-US" sz="1600" dirty="0">
                <a:solidFill>
                  <a:srgbClr val="FFFFFF"/>
                </a:solidFill>
              </a:rPr>
              <a:t>, por </a:t>
            </a:r>
            <a:r>
              <a:rPr lang="en-US" sz="1600" dirty="0" err="1">
                <a:solidFill>
                  <a:srgbClr val="FFFFFF"/>
                </a:solidFill>
              </a:rPr>
              <a:t>edhe</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provohet</a:t>
            </a:r>
            <a:r>
              <a:rPr lang="en-US" sz="1600" dirty="0">
                <a:solidFill>
                  <a:srgbClr val="FFFFFF"/>
                </a:solidFill>
              </a:rPr>
              <a:t> </a:t>
            </a:r>
            <a:r>
              <a:rPr lang="en-US" sz="1600" dirty="0" err="1">
                <a:solidFill>
                  <a:srgbClr val="FFFFFF"/>
                </a:solidFill>
              </a:rPr>
              <a:t>në</a:t>
            </a:r>
            <a:r>
              <a:rPr lang="en-US" sz="1600" dirty="0">
                <a:solidFill>
                  <a:srgbClr val="FFFFFF"/>
                </a:solidFill>
              </a:rPr>
              <a:t> </a:t>
            </a:r>
            <a:r>
              <a:rPr lang="en-US" sz="1600" dirty="0" err="1">
                <a:solidFill>
                  <a:srgbClr val="FFFFFF"/>
                </a:solidFill>
              </a:rPr>
              <a:t>çdo</a:t>
            </a:r>
            <a:r>
              <a:rPr lang="en-US" sz="1600" dirty="0">
                <a:solidFill>
                  <a:srgbClr val="FFFFFF"/>
                </a:solidFill>
              </a:rPr>
              <a:t> </a:t>
            </a:r>
            <a:r>
              <a:rPr lang="en-US" sz="1600" dirty="0" err="1">
                <a:solidFill>
                  <a:srgbClr val="FFFFFF"/>
                </a:solidFill>
              </a:rPr>
              <a:t>rast</a:t>
            </a:r>
            <a:r>
              <a:rPr lang="en-US" sz="1600" dirty="0">
                <a:solidFill>
                  <a:srgbClr val="FFFFFF"/>
                </a:solidFill>
              </a:rPr>
              <a:t> </a:t>
            </a:r>
            <a:r>
              <a:rPr lang="en-US" sz="1600" dirty="0" err="1">
                <a:solidFill>
                  <a:srgbClr val="FFFFFF"/>
                </a:solidFill>
              </a:rPr>
              <a:t>që</a:t>
            </a:r>
            <a:r>
              <a:rPr lang="en-US" sz="1600" dirty="0">
                <a:solidFill>
                  <a:srgbClr val="FFFFFF"/>
                </a:solidFill>
              </a:rPr>
              <a:t> </a:t>
            </a:r>
            <a:r>
              <a:rPr lang="en-US" sz="1600" dirty="0" err="1">
                <a:solidFill>
                  <a:srgbClr val="FFFFFF"/>
                </a:solidFill>
              </a:rPr>
              <a:t>i</a:t>
            </a:r>
            <a:r>
              <a:rPr lang="en-US" sz="1600" dirty="0">
                <a:solidFill>
                  <a:srgbClr val="FFFFFF"/>
                </a:solidFill>
              </a:rPr>
              <a:t> </a:t>
            </a:r>
            <a:r>
              <a:rPr lang="en-US" sz="1600" dirty="0" err="1">
                <a:solidFill>
                  <a:srgbClr val="FFFFFF"/>
                </a:solidFill>
              </a:rPr>
              <a:t>pandehuri</a:t>
            </a:r>
            <a:r>
              <a:rPr lang="en-US" sz="1600" dirty="0">
                <a:solidFill>
                  <a:srgbClr val="FFFFFF"/>
                </a:solidFill>
              </a:rPr>
              <a:t> ka </a:t>
            </a:r>
            <a:r>
              <a:rPr lang="en-US" sz="1600" dirty="0" err="1">
                <a:solidFill>
                  <a:srgbClr val="FFFFFF"/>
                </a:solidFill>
              </a:rPr>
              <a:t>përmbushur</a:t>
            </a:r>
            <a:r>
              <a:rPr lang="en-US" sz="1600" dirty="0">
                <a:solidFill>
                  <a:srgbClr val="FFFFFF"/>
                </a:solidFill>
              </a:rPr>
              <a:t> </a:t>
            </a:r>
            <a:r>
              <a:rPr lang="en-US" sz="1600" dirty="0" err="1">
                <a:solidFill>
                  <a:srgbClr val="FFFFFF"/>
                </a:solidFill>
              </a:rPr>
              <a:t>edhe</a:t>
            </a:r>
            <a:r>
              <a:rPr lang="en-US" sz="1600" dirty="0">
                <a:solidFill>
                  <a:srgbClr val="FFFFFF"/>
                </a:solidFill>
              </a:rPr>
              <a:t> </a:t>
            </a:r>
            <a:r>
              <a:rPr lang="en-US" sz="1600" dirty="0" err="1">
                <a:solidFill>
                  <a:srgbClr val="FFFFFF"/>
                </a:solidFill>
              </a:rPr>
              <a:t>elementet</a:t>
            </a:r>
            <a:r>
              <a:rPr lang="en-US" sz="1600" dirty="0">
                <a:solidFill>
                  <a:srgbClr val="FFFFFF"/>
                </a:solidFill>
              </a:rPr>
              <a:t> </a:t>
            </a:r>
            <a:r>
              <a:rPr lang="en-US" sz="1600" dirty="0" err="1">
                <a:solidFill>
                  <a:srgbClr val="FFFFFF"/>
                </a:solidFill>
              </a:rPr>
              <a:t>subjektivë</a:t>
            </a:r>
            <a:r>
              <a:rPr lang="en-US" sz="1600" dirty="0">
                <a:solidFill>
                  <a:srgbClr val="FFFFFF"/>
                </a:solidFill>
              </a:rPr>
              <a:t> </a:t>
            </a:r>
            <a:r>
              <a:rPr lang="en-US" sz="1600" dirty="0" err="1">
                <a:solidFill>
                  <a:srgbClr val="FFFFFF"/>
                </a:solidFill>
              </a:rPr>
              <a:t>dhe</a:t>
            </a:r>
            <a:r>
              <a:rPr lang="en-US" sz="1600" dirty="0">
                <a:solidFill>
                  <a:srgbClr val="FFFFFF"/>
                </a:solidFill>
              </a:rPr>
              <a:t> </a:t>
            </a:r>
            <a:r>
              <a:rPr lang="en-US" sz="1600" dirty="0" err="1">
                <a:solidFill>
                  <a:srgbClr val="FFFFFF"/>
                </a:solidFill>
              </a:rPr>
              <a:t>si</a:t>
            </a:r>
            <a:r>
              <a:rPr lang="en-US" sz="1600" dirty="0">
                <a:solidFill>
                  <a:srgbClr val="FFFFFF"/>
                </a:solidFill>
              </a:rPr>
              <a:t> </a:t>
            </a:r>
            <a:r>
              <a:rPr lang="en-US" sz="1600" dirty="0" err="1">
                <a:solidFill>
                  <a:srgbClr val="FFFFFF"/>
                </a:solidFill>
              </a:rPr>
              <a:t>rrjedhojë</a:t>
            </a:r>
            <a:r>
              <a:rPr lang="en-US" sz="1600" dirty="0">
                <a:solidFill>
                  <a:srgbClr val="FFFFFF"/>
                </a:solidFill>
              </a:rPr>
              <a:t> </a:t>
            </a:r>
            <a:r>
              <a:rPr lang="en-US" sz="1600" dirty="0" err="1">
                <a:solidFill>
                  <a:srgbClr val="FFFFFF"/>
                </a:solidFill>
              </a:rPr>
              <a:t>mund</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akuzohet</a:t>
            </a:r>
            <a:r>
              <a:rPr lang="en-US" sz="1600" dirty="0">
                <a:solidFill>
                  <a:srgbClr val="FFFFFF"/>
                </a:solidFill>
              </a:rPr>
              <a:t> </a:t>
            </a:r>
            <a:r>
              <a:rPr lang="en-US" sz="1600" dirty="0" err="1">
                <a:solidFill>
                  <a:srgbClr val="FFFFFF"/>
                </a:solidFill>
              </a:rPr>
              <a:t>dhe</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dënohet</a:t>
            </a:r>
            <a:r>
              <a:rPr lang="en-US" sz="1600" dirty="0">
                <a:solidFill>
                  <a:srgbClr val="FFFFFF"/>
                </a:solidFill>
              </a:rPr>
              <a:t> </a:t>
            </a:r>
            <a:r>
              <a:rPr lang="en-US" sz="1600" dirty="0" err="1">
                <a:solidFill>
                  <a:srgbClr val="FFFFFF"/>
                </a:solidFill>
              </a:rPr>
              <a:t>për</a:t>
            </a:r>
            <a:r>
              <a:rPr lang="en-US" sz="1600" dirty="0">
                <a:solidFill>
                  <a:srgbClr val="FFFFFF"/>
                </a:solidFill>
              </a:rPr>
              <a:t> </a:t>
            </a:r>
            <a:r>
              <a:rPr lang="en-US" sz="1600" dirty="0" err="1">
                <a:solidFill>
                  <a:srgbClr val="FFFFFF"/>
                </a:solidFill>
              </a:rPr>
              <a:t>kryerjen</a:t>
            </a:r>
            <a:r>
              <a:rPr lang="en-US" sz="1600" dirty="0">
                <a:solidFill>
                  <a:srgbClr val="FFFFFF"/>
                </a:solidFill>
              </a:rPr>
              <a:t> e </a:t>
            </a:r>
            <a:r>
              <a:rPr lang="en-US" sz="1600" dirty="0" err="1">
                <a:solidFill>
                  <a:srgbClr val="FFFFFF"/>
                </a:solidFill>
              </a:rPr>
              <a:t>saj</a:t>
            </a:r>
            <a:r>
              <a:rPr lang="en-US" sz="1600" dirty="0">
                <a:solidFill>
                  <a:srgbClr val="FFFFFF"/>
                </a:solidFill>
              </a:rPr>
              <a:t>. </a:t>
            </a:r>
            <a:r>
              <a:rPr lang="en-US" sz="1600" dirty="0" err="1">
                <a:solidFill>
                  <a:srgbClr val="FFFFFF"/>
                </a:solidFill>
              </a:rPr>
              <a:t>Dyshimet</a:t>
            </a:r>
            <a:r>
              <a:rPr lang="en-US" sz="1600" dirty="0">
                <a:solidFill>
                  <a:srgbClr val="FFFFFF"/>
                </a:solidFill>
              </a:rPr>
              <a:t> </a:t>
            </a:r>
            <a:r>
              <a:rPr lang="en-US" sz="1600" dirty="0" err="1">
                <a:solidFill>
                  <a:srgbClr val="FFFFFF"/>
                </a:solidFill>
              </a:rPr>
              <a:t>në</a:t>
            </a:r>
            <a:r>
              <a:rPr lang="en-US" sz="1600" dirty="0">
                <a:solidFill>
                  <a:srgbClr val="FFFFFF"/>
                </a:solidFill>
              </a:rPr>
              <a:t> </a:t>
            </a:r>
            <a:r>
              <a:rPr lang="en-US" sz="1600" dirty="0" err="1">
                <a:solidFill>
                  <a:srgbClr val="FFFFFF"/>
                </a:solidFill>
              </a:rPr>
              <a:t>një</a:t>
            </a:r>
            <a:r>
              <a:rPr lang="en-US" sz="1600" dirty="0">
                <a:solidFill>
                  <a:srgbClr val="FFFFFF"/>
                </a:solidFill>
              </a:rPr>
              <a:t> process </a:t>
            </a:r>
            <a:r>
              <a:rPr lang="en-US" sz="1600" dirty="0" err="1">
                <a:solidFill>
                  <a:srgbClr val="FFFFFF"/>
                </a:solidFill>
              </a:rPr>
              <a:t>penale</a:t>
            </a:r>
            <a:r>
              <a:rPr lang="en-US" sz="1600" dirty="0">
                <a:solidFill>
                  <a:srgbClr val="FFFFFF"/>
                </a:solidFill>
              </a:rPr>
              <a:t> </a:t>
            </a:r>
            <a:r>
              <a:rPr lang="en-US" sz="1600" dirty="0" err="1">
                <a:solidFill>
                  <a:srgbClr val="FFFFFF"/>
                </a:solidFill>
              </a:rPr>
              <a:t>nuk</a:t>
            </a:r>
            <a:r>
              <a:rPr lang="en-US" sz="1600" dirty="0">
                <a:solidFill>
                  <a:srgbClr val="FFFFFF"/>
                </a:solidFill>
              </a:rPr>
              <a:t> </a:t>
            </a:r>
            <a:r>
              <a:rPr lang="en-US" sz="1600" dirty="0" err="1">
                <a:solidFill>
                  <a:srgbClr val="FFFFFF"/>
                </a:solidFill>
              </a:rPr>
              <a:t>janë</a:t>
            </a:r>
            <a:r>
              <a:rPr lang="en-US" sz="1600" dirty="0">
                <a:solidFill>
                  <a:srgbClr val="FFFFFF"/>
                </a:solidFill>
              </a:rPr>
              <a:t> </a:t>
            </a:r>
            <a:r>
              <a:rPr lang="en-US" sz="1600" dirty="0" err="1">
                <a:solidFill>
                  <a:srgbClr val="FFFFFF"/>
                </a:solidFill>
              </a:rPr>
              <a:t>tërësisht</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përjashtuara</a:t>
            </a:r>
            <a:r>
              <a:rPr lang="en-US" sz="1600" dirty="0">
                <a:solidFill>
                  <a:srgbClr val="FFFFFF"/>
                </a:solidFill>
              </a:rPr>
              <a:t>, atom und </a:t>
            </a:r>
            <a:r>
              <a:rPr lang="en-US" sz="1600" dirty="0" err="1">
                <a:solidFill>
                  <a:srgbClr val="FFFFFF"/>
                </a:solidFill>
              </a:rPr>
              <a:t>të</a:t>
            </a:r>
            <a:r>
              <a:rPr lang="en-US" sz="1600" dirty="0">
                <a:solidFill>
                  <a:srgbClr val="FFFFFF"/>
                </a:solidFill>
              </a:rPr>
              <a:t> </a:t>
            </a:r>
            <a:r>
              <a:rPr lang="en-US" sz="1600" dirty="0" err="1">
                <a:solidFill>
                  <a:srgbClr val="FFFFFF"/>
                </a:solidFill>
              </a:rPr>
              <a:t>konsiderohen</a:t>
            </a:r>
            <a:r>
              <a:rPr lang="en-US" sz="1600" dirty="0">
                <a:solidFill>
                  <a:srgbClr val="FFFFFF"/>
                </a:solidFill>
              </a:rPr>
              <a:t> </a:t>
            </a:r>
            <a:r>
              <a:rPr lang="en-US" sz="1600" dirty="0" err="1">
                <a:solidFill>
                  <a:srgbClr val="FFFFFF"/>
                </a:solidFill>
              </a:rPr>
              <a:t>në</a:t>
            </a:r>
            <a:r>
              <a:rPr lang="en-US" sz="1600" dirty="0">
                <a:solidFill>
                  <a:srgbClr val="FFFFFF"/>
                </a:solidFill>
              </a:rPr>
              <a:t> </a:t>
            </a:r>
            <a:r>
              <a:rPr lang="en-US" sz="1600" dirty="0" err="1">
                <a:solidFill>
                  <a:srgbClr val="FFFFFF"/>
                </a:solidFill>
              </a:rPr>
              <a:t>përputhje</a:t>
            </a:r>
            <a:r>
              <a:rPr lang="en-US" sz="1600" dirty="0">
                <a:solidFill>
                  <a:srgbClr val="FFFFFF"/>
                </a:solidFill>
              </a:rPr>
              <a:t> me </a:t>
            </a:r>
            <a:r>
              <a:rPr lang="en-US" sz="1600" dirty="0" err="1">
                <a:solidFill>
                  <a:srgbClr val="FFFFFF"/>
                </a:solidFill>
              </a:rPr>
              <a:t>nenin</a:t>
            </a:r>
            <a:r>
              <a:rPr lang="en-US" sz="1600" dirty="0">
                <a:solidFill>
                  <a:srgbClr val="FFFFFF"/>
                </a:solidFill>
              </a:rPr>
              <a:t> 6/2 </a:t>
            </a:r>
            <a:r>
              <a:rPr lang="en-US" sz="1600" dirty="0" err="1">
                <a:solidFill>
                  <a:srgbClr val="FFFFFF"/>
                </a:solidFill>
              </a:rPr>
              <a:t>vetëm</a:t>
            </a:r>
            <a:r>
              <a:rPr lang="en-US" sz="1600" dirty="0">
                <a:solidFill>
                  <a:srgbClr val="FFFFFF"/>
                </a:solidFill>
              </a:rPr>
              <a:t> </a:t>
            </a:r>
            <a:r>
              <a:rPr lang="en-US" sz="1600" dirty="0" err="1">
                <a:solidFill>
                  <a:srgbClr val="FFFFFF"/>
                </a:solidFill>
              </a:rPr>
              <a:t>nëse</a:t>
            </a:r>
            <a:r>
              <a:rPr lang="en-US" sz="1600" dirty="0">
                <a:solidFill>
                  <a:srgbClr val="FFFFFF"/>
                </a:solidFill>
              </a:rPr>
              <a:t> </a:t>
            </a:r>
            <a:r>
              <a:rPr lang="en-US" sz="1600" dirty="0" err="1">
                <a:solidFill>
                  <a:srgbClr val="FFFFFF"/>
                </a:solidFill>
              </a:rPr>
              <a:t>të</a:t>
            </a:r>
            <a:r>
              <a:rPr lang="en-US" sz="1600" dirty="0">
                <a:solidFill>
                  <a:srgbClr val="FFFFFF"/>
                </a:solidFill>
              </a:rPr>
              <a:t> </a:t>
            </a:r>
            <a:r>
              <a:rPr lang="en-US" sz="1600" dirty="0" err="1">
                <a:solidFill>
                  <a:srgbClr val="FFFFFF"/>
                </a:solidFill>
              </a:rPr>
              <a:t>pandehurit</a:t>
            </a:r>
            <a:r>
              <a:rPr lang="en-US" sz="1600" dirty="0">
                <a:solidFill>
                  <a:srgbClr val="FFFFFF"/>
                </a:solidFill>
              </a:rPr>
              <a:t> </a:t>
            </a:r>
            <a:r>
              <a:rPr lang="en-US" sz="1600" dirty="0" err="1">
                <a:solidFill>
                  <a:srgbClr val="FFFFFF"/>
                </a:solidFill>
              </a:rPr>
              <a:t>i</a:t>
            </a:r>
            <a:r>
              <a:rPr lang="en-US" sz="1600" dirty="0">
                <a:solidFill>
                  <a:srgbClr val="FFFFFF"/>
                </a:solidFill>
              </a:rPr>
              <a:t> </a:t>
            </a:r>
            <a:r>
              <a:rPr lang="en-US" sz="1600" dirty="0" err="1">
                <a:solidFill>
                  <a:srgbClr val="FFFFFF"/>
                </a:solidFill>
              </a:rPr>
              <a:t>jepet</a:t>
            </a:r>
            <a:r>
              <a:rPr lang="en-US" sz="1600" dirty="0">
                <a:solidFill>
                  <a:srgbClr val="FFFFFF"/>
                </a:solidFill>
              </a:rPr>
              <a:t> </a:t>
            </a:r>
            <a:r>
              <a:rPr lang="en-US" sz="1600" dirty="0" err="1">
                <a:solidFill>
                  <a:srgbClr val="FFFFFF"/>
                </a:solidFill>
              </a:rPr>
              <a:t>mundësia</a:t>
            </a:r>
            <a:r>
              <a:rPr lang="en-US" sz="1600" dirty="0">
                <a:solidFill>
                  <a:srgbClr val="FFFFFF"/>
                </a:solidFill>
              </a:rPr>
              <a:t> e </a:t>
            </a:r>
            <a:r>
              <a:rPr lang="en-US" sz="1600" dirty="0" err="1">
                <a:solidFill>
                  <a:srgbClr val="FFFFFF"/>
                </a:solidFill>
              </a:rPr>
              <a:t>një</a:t>
            </a:r>
            <a:r>
              <a:rPr lang="en-US" sz="1600" dirty="0">
                <a:solidFill>
                  <a:srgbClr val="FFFFFF"/>
                </a:solidFill>
              </a:rPr>
              <a:t> </a:t>
            </a:r>
            <a:r>
              <a:rPr lang="en-US" sz="1600" dirty="0" err="1">
                <a:solidFill>
                  <a:srgbClr val="FFFFFF"/>
                </a:solidFill>
              </a:rPr>
              <a:t>mbrojtjeje</a:t>
            </a:r>
            <a:r>
              <a:rPr lang="en-US" sz="1600" dirty="0">
                <a:solidFill>
                  <a:srgbClr val="FFFFFF"/>
                </a:solidFill>
              </a:rPr>
              <a:t> </a:t>
            </a:r>
            <a:r>
              <a:rPr lang="en-US" sz="1600" dirty="0" err="1">
                <a:solidFill>
                  <a:srgbClr val="FFFFFF"/>
                </a:solidFill>
              </a:rPr>
              <a:t>efektive</a:t>
            </a:r>
            <a:r>
              <a:rPr lang="en-US" sz="1600" dirty="0">
                <a:solidFill>
                  <a:srgbClr val="FFFFFF"/>
                </a:solidFill>
              </a:rPr>
              <a:t>. </a:t>
            </a:r>
          </a:p>
          <a:p>
            <a:endParaRPr lang="en-US" sz="1600" dirty="0">
              <a:solidFill>
                <a:srgbClr val="FFFFFF"/>
              </a:solidFill>
            </a:endParaRPr>
          </a:p>
        </p:txBody>
      </p:sp>
    </p:spTree>
    <p:extLst>
      <p:ext uri="{BB962C8B-B14F-4D97-AF65-F5344CB8AC3E}">
        <p14:creationId xmlns:p14="http://schemas.microsoft.com/office/powerpoint/2010/main" val="4093041624"/>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54791-BCC1-4172-9E01-E7DA61E24F32}"/>
              </a:ext>
            </a:extLst>
          </p:cNvPr>
          <p:cNvSpPr>
            <a:spLocks noGrp="1"/>
          </p:cNvSpPr>
          <p:nvPr>
            <p:ph type="title"/>
          </p:nvPr>
        </p:nvSpPr>
        <p:spPr>
          <a:xfrm>
            <a:off x="643468" y="643467"/>
            <a:ext cx="3415612" cy="5571066"/>
          </a:xfrm>
        </p:spPr>
        <p:txBody>
          <a:bodyPr>
            <a:normAutofit/>
          </a:bodyPr>
          <a:lstStyle/>
          <a:p>
            <a:r>
              <a:rPr lang="en-US">
                <a:solidFill>
                  <a:srgbClr val="FFFFFF"/>
                </a:solidFill>
              </a:rPr>
              <a:t>- Si duhet të prezantohen në publik personat e dyshuar apo akuzuar?</a:t>
            </a:r>
          </a:p>
        </p:txBody>
      </p:sp>
      <p:graphicFrame>
        <p:nvGraphicFramePr>
          <p:cNvPr id="5" name="Content Placeholder 2">
            <a:extLst>
              <a:ext uri="{FF2B5EF4-FFF2-40B4-BE49-F238E27FC236}">
                <a16:creationId xmlns:a16="http://schemas.microsoft.com/office/drawing/2014/main" id="{3B213BD2-85A6-A41C-6528-D1893DDFCCBF}"/>
              </a:ext>
            </a:extLst>
          </p:cNvPr>
          <p:cNvGraphicFramePr>
            <a:graphicFrameLocks noGrp="1"/>
          </p:cNvGraphicFramePr>
          <p:nvPr>
            <p:ph idx="1"/>
            <p:extLst>
              <p:ext uri="{D42A27DB-BD31-4B8C-83A1-F6EECF244321}">
                <p14:modId xmlns:p14="http://schemas.microsoft.com/office/powerpoint/2010/main" val="774424710"/>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2708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11E67D-8A51-4229-A53E-E4D18E047AA2}"/>
              </a:ext>
            </a:extLst>
          </p:cNvPr>
          <p:cNvSpPr>
            <a:spLocks noGrp="1"/>
          </p:cNvSpPr>
          <p:nvPr>
            <p:ph idx="1"/>
          </p:nvPr>
        </p:nvSpPr>
        <p:spPr>
          <a:xfrm>
            <a:off x="4219802" y="965864"/>
            <a:ext cx="7006998" cy="3543992"/>
          </a:xfrm>
        </p:spPr>
        <p:txBody>
          <a:bodyPr anchor="b">
            <a:normAutofit/>
          </a:bodyPr>
          <a:lstStyle/>
          <a:p>
            <a:pPr algn="just"/>
            <a:r>
              <a:rPr lang="en-US" sz="1700" dirty="0" err="1">
                <a:solidFill>
                  <a:srgbClr val="FFFFFF"/>
                </a:solidFill>
              </a:rPr>
              <a:t>Shtetet</a:t>
            </a:r>
            <a:r>
              <a:rPr lang="en-US" sz="1700" dirty="0">
                <a:solidFill>
                  <a:srgbClr val="FFFFFF"/>
                </a:solidFill>
              </a:rPr>
              <a:t> </a:t>
            </a:r>
            <a:r>
              <a:rPr lang="en-US" sz="1700" dirty="0" err="1">
                <a:solidFill>
                  <a:srgbClr val="FFFFFF"/>
                </a:solidFill>
              </a:rPr>
              <a:t>duhet</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marrin</a:t>
            </a:r>
            <a:r>
              <a:rPr lang="en-US" sz="1700" dirty="0">
                <a:solidFill>
                  <a:srgbClr val="FFFFFF"/>
                </a:solidFill>
              </a:rPr>
              <a:t> </a:t>
            </a:r>
            <a:r>
              <a:rPr lang="en-US" sz="1700" dirty="0" err="1">
                <a:solidFill>
                  <a:srgbClr val="FFFFFF"/>
                </a:solidFill>
              </a:rPr>
              <a:t>masat</a:t>
            </a:r>
            <a:r>
              <a:rPr lang="en-US" sz="1700" dirty="0">
                <a:solidFill>
                  <a:srgbClr val="FFFFFF"/>
                </a:solidFill>
              </a:rPr>
              <a:t> e </a:t>
            </a:r>
            <a:r>
              <a:rPr lang="en-US" sz="1700" dirty="0" err="1">
                <a:solidFill>
                  <a:srgbClr val="FFFFFF"/>
                </a:solidFill>
              </a:rPr>
              <a:t>duhura</a:t>
            </a:r>
            <a:r>
              <a:rPr lang="en-US" sz="1700" dirty="0">
                <a:solidFill>
                  <a:srgbClr val="FFFFFF"/>
                </a:solidFill>
              </a:rPr>
              <a:t> </a:t>
            </a:r>
            <a:r>
              <a:rPr lang="en-US" sz="1700" dirty="0" err="1">
                <a:solidFill>
                  <a:srgbClr val="FFFFFF"/>
                </a:solidFill>
              </a:rPr>
              <a:t>për</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siguruar</a:t>
            </a:r>
            <a:r>
              <a:rPr lang="en-US" sz="1700" dirty="0">
                <a:solidFill>
                  <a:srgbClr val="FFFFFF"/>
                </a:solidFill>
              </a:rPr>
              <a:t> </a:t>
            </a:r>
            <a:r>
              <a:rPr lang="en-US" sz="1700" dirty="0" err="1">
                <a:solidFill>
                  <a:srgbClr val="FFFFFF"/>
                </a:solidFill>
              </a:rPr>
              <a:t>që</a:t>
            </a:r>
            <a:r>
              <a:rPr lang="en-US" sz="1700" dirty="0">
                <a:solidFill>
                  <a:srgbClr val="FFFFFF"/>
                </a:solidFill>
              </a:rPr>
              <a:t> </a:t>
            </a:r>
            <a:r>
              <a:rPr lang="en-US" sz="1700" dirty="0" err="1">
                <a:solidFill>
                  <a:srgbClr val="FFFFFF"/>
                </a:solidFill>
              </a:rPr>
              <a:t>personat</a:t>
            </a:r>
            <a:r>
              <a:rPr lang="en-US" sz="1700" dirty="0">
                <a:solidFill>
                  <a:srgbClr val="FFFFFF"/>
                </a:solidFill>
              </a:rPr>
              <a:t> e </a:t>
            </a:r>
            <a:r>
              <a:rPr lang="en-US" sz="1700" dirty="0" err="1">
                <a:solidFill>
                  <a:srgbClr val="FFFFFF"/>
                </a:solidFill>
              </a:rPr>
              <a:t>dyshuar</a:t>
            </a:r>
            <a:r>
              <a:rPr lang="en-US" sz="1700" dirty="0">
                <a:solidFill>
                  <a:srgbClr val="FFFFFF"/>
                </a:solidFill>
              </a:rPr>
              <a:t> </a:t>
            </a:r>
            <a:r>
              <a:rPr lang="en-US" sz="1700" dirty="0" err="1">
                <a:solidFill>
                  <a:srgbClr val="FFFFFF"/>
                </a:solidFill>
              </a:rPr>
              <a:t>dhe</a:t>
            </a:r>
            <a:r>
              <a:rPr lang="en-US" sz="1700" dirty="0">
                <a:solidFill>
                  <a:srgbClr val="FFFFFF"/>
                </a:solidFill>
              </a:rPr>
              <a:t> </a:t>
            </a:r>
            <a:r>
              <a:rPr lang="en-US" sz="1700" dirty="0" err="1">
                <a:solidFill>
                  <a:srgbClr val="FFFFFF"/>
                </a:solidFill>
              </a:rPr>
              <a:t>ata</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akuzuar</a:t>
            </a:r>
            <a:r>
              <a:rPr lang="en-US" sz="1700" dirty="0">
                <a:solidFill>
                  <a:srgbClr val="FFFFFF"/>
                </a:solidFill>
              </a:rPr>
              <a:t> </a:t>
            </a:r>
            <a:r>
              <a:rPr lang="en-US" sz="1700" dirty="0" err="1">
                <a:solidFill>
                  <a:srgbClr val="FFFFFF"/>
                </a:solidFill>
              </a:rPr>
              <a:t>nuk</a:t>
            </a:r>
            <a:r>
              <a:rPr lang="en-US" sz="1700" dirty="0">
                <a:solidFill>
                  <a:srgbClr val="FFFFFF"/>
                </a:solidFill>
              </a:rPr>
              <a:t> </a:t>
            </a:r>
            <a:r>
              <a:rPr lang="en-US" sz="1700" dirty="0" err="1">
                <a:solidFill>
                  <a:srgbClr val="FFFFFF"/>
                </a:solidFill>
              </a:rPr>
              <a:t>paraqiten</a:t>
            </a:r>
            <a:r>
              <a:rPr lang="en-US" sz="1700" dirty="0">
                <a:solidFill>
                  <a:srgbClr val="FFFFFF"/>
                </a:solidFill>
              </a:rPr>
              <a:t> </a:t>
            </a:r>
            <a:r>
              <a:rPr lang="en-US" sz="1700" dirty="0" err="1">
                <a:solidFill>
                  <a:srgbClr val="FFFFFF"/>
                </a:solidFill>
              </a:rPr>
              <a:t>si</a:t>
            </a:r>
            <a:r>
              <a:rPr lang="en-US" sz="1700" dirty="0">
                <a:solidFill>
                  <a:srgbClr val="FFFFFF"/>
                </a:solidFill>
              </a:rPr>
              <a:t> </a:t>
            </a:r>
            <a:r>
              <a:rPr lang="en-US" sz="1700" dirty="0" err="1">
                <a:solidFill>
                  <a:srgbClr val="FFFFFF"/>
                </a:solidFill>
              </a:rPr>
              <a:t>fajtorë</a:t>
            </a:r>
            <a:r>
              <a:rPr lang="en-US" sz="1700" dirty="0">
                <a:solidFill>
                  <a:srgbClr val="FFFFFF"/>
                </a:solidFill>
              </a:rPr>
              <a:t> </a:t>
            </a:r>
            <a:r>
              <a:rPr lang="en-US" sz="1700" dirty="0" err="1">
                <a:solidFill>
                  <a:srgbClr val="FFFFFF"/>
                </a:solidFill>
              </a:rPr>
              <a:t>përmes</a:t>
            </a:r>
            <a:r>
              <a:rPr lang="en-US" sz="1700" dirty="0">
                <a:solidFill>
                  <a:srgbClr val="FFFFFF"/>
                </a:solidFill>
              </a:rPr>
              <a:t> </a:t>
            </a:r>
            <a:r>
              <a:rPr lang="en-US" sz="1700" dirty="0" err="1">
                <a:solidFill>
                  <a:srgbClr val="FFFFFF"/>
                </a:solidFill>
              </a:rPr>
              <a:t>përdorimit</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masave</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kufizimit</a:t>
            </a:r>
            <a:r>
              <a:rPr lang="en-US" sz="1700" dirty="0">
                <a:solidFill>
                  <a:srgbClr val="FFFFFF"/>
                </a:solidFill>
              </a:rPr>
              <a:t> </a:t>
            </a:r>
            <a:r>
              <a:rPr lang="en-US" sz="1700" dirty="0" err="1">
                <a:solidFill>
                  <a:srgbClr val="FFFFFF"/>
                </a:solidFill>
              </a:rPr>
              <a:t>fizik</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gjykatë</a:t>
            </a:r>
            <a:r>
              <a:rPr lang="en-US" sz="1700" dirty="0">
                <a:solidFill>
                  <a:srgbClr val="FFFFFF"/>
                </a:solidFill>
              </a:rPr>
              <a:t> </a:t>
            </a:r>
            <a:r>
              <a:rPr lang="en-US" sz="1700" dirty="0" err="1">
                <a:solidFill>
                  <a:srgbClr val="FFFFFF"/>
                </a:solidFill>
              </a:rPr>
              <a:t>ose</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publik</a:t>
            </a:r>
            <a:r>
              <a:rPr lang="en-US" sz="1700" dirty="0">
                <a:solidFill>
                  <a:srgbClr val="FFFFFF"/>
                </a:solidFill>
              </a:rPr>
              <a:t>, </a:t>
            </a:r>
            <a:r>
              <a:rPr lang="en-US" sz="1700" dirty="0" err="1">
                <a:solidFill>
                  <a:srgbClr val="FFFFFF"/>
                </a:solidFill>
              </a:rPr>
              <a:t>psh</a:t>
            </a:r>
            <a:r>
              <a:rPr lang="en-US" sz="1700" dirty="0">
                <a:solidFill>
                  <a:srgbClr val="FFFFFF"/>
                </a:solidFill>
              </a:rPr>
              <a:t> </a:t>
            </a:r>
            <a:r>
              <a:rPr lang="en-US" sz="1700" dirty="0" err="1">
                <a:solidFill>
                  <a:srgbClr val="FFFFFF"/>
                </a:solidFill>
              </a:rPr>
              <a:t>mund</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konsiderohen</a:t>
            </a:r>
            <a:r>
              <a:rPr lang="en-US" sz="1700" dirty="0">
                <a:solidFill>
                  <a:srgbClr val="FFFFFF"/>
                </a:solidFill>
              </a:rPr>
              <a:t>: </a:t>
            </a:r>
            <a:r>
              <a:rPr lang="en-US" sz="1700" dirty="0" err="1">
                <a:solidFill>
                  <a:srgbClr val="FFFFFF"/>
                </a:solidFill>
              </a:rPr>
              <a:t>mosprezantimi</a:t>
            </a:r>
            <a:r>
              <a:rPr lang="en-US" sz="1700" dirty="0">
                <a:solidFill>
                  <a:srgbClr val="FFFFFF"/>
                </a:solidFill>
              </a:rPr>
              <a:t> </a:t>
            </a:r>
            <a:r>
              <a:rPr lang="en-US" sz="1700" dirty="0" err="1">
                <a:solidFill>
                  <a:srgbClr val="FFFFFF"/>
                </a:solidFill>
              </a:rPr>
              <a:t>i</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pandehurve</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gjykatë</a:t>
            </a:r>
            <a:r>
              <a:rPr lang="en-US" sz="1700" dirty="0">
                <a:solidFill>
                  <a:srgbClr val="FFFFFF"/>
                </a:solidFill>
              </a:rPr>
              <a:t> apo </a:t>
            </a:r>
            <a:r>
              <a:rPr lang="en-US" sz="1700" dirty="0" err="1">
                <a:solidFill>
                  <a:srgbClr val="FFFFFF"/>
                </a:solidFill>
              </a:rPr>
              <a:t>në</a:t>
            </a:r>
            <a:r>
              <a:rPr lang="en-US" sz="1700" dirty="0">
                <a:solidFill>
                  <a:srgbClr val="FFFFFF"/>
                </a:solidFill>
              </a:rPr>
              <a:t> media </a:t>
            </a:r>
            <a:r>
              <a:rPr lang="en-US" sz="1700" dirty="0" err="1">
                <a:solidFill>
                  <a:srgbClr val="FFFFFF"/>
                </a:solidFill>
              </a:rPr>
              <a:t>në</a:t>
            </a:r>
            <a:r>
              <a:rPr lang="en-US" sz="1700" dirty="0">
                <a:solidFill>
                  <a:srgbClr val="FFFFFF"/>
                </a:solidFill>
              </a:rPr>
              <a:t> </a:t>
            </a:r>
            <a:r>
              <a:rPr lang="en-US" sz="1700" dirty="0" err="1">
                <a:solidFill>
                  <a:srgbClr val="FFFFFF"/>
                </a:solidFill>
              </a:rPr>
              <a:t>një</a:t>
            </a:r>
            <a:r>
              <a:rPr lang="en-US" sz="1700" dirty="0">
                <a:solidFill>
                  <a:srgbClr val="FFFFFF"/>
                </a:solidFill>
              </a:rPr>
              <a:t> </a:t>
            </a:r>
            <a:r>
              <a:rPr lang="en-US" sz="1700" dirty="0" err="1">
                <a:solidFill>
                  <a:srgbClr val="FFFFFF"/>
                </a:solidFill>
              </a:rPr>
              <a:t>mënyrë</a:t>
            </a:r>
            <a:r>
              <a:rPr lang="en-US" sz="1700" dirty="0">
                <a:solidFill>
                  <a:srgbClr val="FFFFFF"/>
                </a:solidFill>
              </a:rPr>
              <a:t> </a:t>
            </a:r>
            <a:r>
              <a:rPr lang="en-US" sz="1700" dirty="0" err="1">
                <a:solidFill>
                  <a:srgbClr val="FFFFFF"/>
                </a:solidFill>
              </a:rPr>
              <a:t>që</a:t>
            </a:r>
            <a:r>
              <a:rPr lang="en-US" sz="1700" dirty="0">
                <a:solidFill>
                  <a:srgbClr val="FFFFFF"/>
                </a:solidFill>
              </a:rPr>
              <a:t> </a:t>
            </a:r>
            <a:r>
              <a:rPr lang="en-US" sz="1700" dirty="0" err="1">
                <a:solidFill>
                  <a:srgbClr val="FFFFFF"/>
                </a:solidFill>
              </a:rPr>
              <a:t>sugjeron</a:t>
            </a:r>
            <a:r>
              <a:rPr lang="en-US" sz="1700" dirty="0">
                <a:solidFill>
                  <a:srgbClr val="FFFFFF"/>
                </a:solidFill>
              </a:rPr>
              <a:t> </a:t>
            </a:r>
            <a:r>
              <a:rPr lang="en-US" sz="1700" dirty="0" err="1">
                <a:solidFill>
                  <a:srgbClr val="FFFFFF"/>
                </a:solidFill>
              </a:rPr>
              <a:t>fajësinë</a:t>
            </a:r>
            <a:r>
              <a:rPr lang="en-US" sz="1700" dirty="0">
                <a:solidFill>
                  <a:srgbClr val="FFFFFF"/>
                </a:solidFill>
              </a:rPr>
              <a:t> e </a:t>
            </a:r>
            <a:r>
              <a:rPr lang="en-US" sz="1700" dirty="0" err="1">
                <a:solidFill>
                  <a:srgbClr val="FFFFFF"/>
                </a:solidFill>
              </a:rPr>
              <a:t>tyre</a:t>
            </a:r>
            <a:r>
              <a:rPr lang="en-US" sz="1700" dirty="0">
                <a:solidFill>
                  <a:srgbClr val="FFFFFF"/>
                </a:solidFill>
              </a:rPr>
              <a:t>: me </a:t>
            </a:r>
            <a:r>
              <a:rPr lang="en-US" sz="1700" dirty="0" err="1">
                <a:solidFill>
                  <a:srgbClr val="FFFFFF"/>
                </a:solidFill>
              </a:rPr>
              <a:t>rroba</a:t>
            </a:r>
            <a:r>
              <a:rPr lang="en-US" sz="1700" dirty="0">
                <a:solidFill>
                  <a:srgbClr val="FFFFFF"/>
                </a:solidFill>
              </a:rPr>
              <a:t> </a:t>
            </a:r>
            <a:r>
              <a:rPr lang="en-US" sz="1700" dirty="0" err="1">
                <a:solidFill>
                  <a:srgbClr val="FFFFFF"/>
                </a:solidFill>
              </a:rPr>
              <a:t>burgu</a:t>
            </a:r>
            <a:r>
              <a:rPr lang="en-US" sz="1700" dirty="0">
                <a:solidFill>
                  <a:srgbClr val="FFFFFF"/>
                </a:solidFill>
              </a:rPr>
              <a:t>, me </a:t>
            </a:r>
            <a:r>
              <a:rPr lang="en-US" sz="1700" dirty="0" err="1">
                <a:solidFill>
                  <a:srgbClr val="FFFFFF"/>
                </a:solidFill>
              </a:rPr>
              <a:t>pranga</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duar</a:t>
            </a:r>
            <a:r>
              <a:rPr lang="en-US" sz="1700" dirty="0">
                <a:solidFill>
                  <a:srgbClr val="FFFFFF"/>
                </a:solidFill>
              </a:rPr>
              <a:t> apo </a:t>
            </a:r>
            <a:r>
              <a:rPr lang="en-US" sz="1700" dirty="0" err="1">
                <a:solidFill>
                  <a:srgbClr val="FFFFFF"/>
                </a:solidFill>
              </a:rPr>
              <a:t>përdorimi</a:t>
            </a:r>
            <a:r>
              <a:rPr lang="en-US" sz="1700" dirty="0">
                <a:solidFill>
                  <a:srgbClr val="FFFFFF"/>
                </a:solidFill>
              </a:rPr>
              <a:t> </a:t>
            </a:r>
            <a:r>
              <a:rPr lang="en-US" sz="1700" dirty="0" err="1">
                <a:solidFill>
                  <a:srgbClr val="FFFFFF"/>
                </a:solidFill>
              </a:rPr>
              <a:t>i</a:t>
            </a:r>
            <a:r>
              <a:rPr lang="en-US" sz="1700" dirty="0">
                <a:solidFill>
                  <a:srgbClr val="FFFFFF"/>
                </a:solidFill>
              </a:rPr>
              <a:t> </a:t>
            </a:r>
            <a:r>
              <a:rPr lang="en-US" sz="1700" dirty="0" err="1">
                <a:solidFill>
                  <a:srgbClr val="FFFFFF"/>
                </a:solidFill>
              </a:rPr>
              <a:t>grilave</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sallën</a:t>
            </a:r>
            <a:r>
              <a:rPr lang="en-US" sz="1700" dirty="0">
                <a:solidFill>
                  <a:srgbClr val="FFFFFF"/>
                </a:solidFill>
              </a:rPr>
              <a:t> e </a:t>
            </a:r>
            <a:r>
              <a:rPr lang="en-US" sz="1700" dirty="0" err="1">
                <a:solidFill>
                  <a:srgbClr val="FFFFFF"/>
                </a:solidFill>
              </a:rPr>
              <a:t>gjykatës</a:t>
            </a:r>
            <a:r>
              <a:rPr lang="en-US" sz="1700" dirty="0">
                <a:solidFill>
                  <a:srgbClr val="FFFFFF"/>
                </a:solidFill>
              </a:rPr>
              <a:t>. </a:t>
            </a:r>
          </a:p>
          <a:p>
            <a:pPr algn="just"/>
            <a:r>
              <a:rPr lang="en-US" sz="1700" dirty="0" err="1">
                <a:solidFill>
                  <a:srgbClr val="FFFFFF"/>
                </a:solidFill>
              </a:rPr>
              <a:t>Masat</a:t>
            </a:r>
            <a:r>
              <a:rPr lang="en-US" sz="1700" dirty="0">
                <a:solidFill>
                  <a:srgbClr val="FFFFFF"/>
                </a:solidFill>
              </a:rPr>
              <a:t> e </a:t>
            </a:r>
            <a:r>
              <a:rPr lang="en-US" sz="1700" dirty="0" err="1">
                <a:solidFill>
                  <a:srgbClr val="FFFFFF"/>
                </a:solidFill>
              </a:rPr>
              <a:t>tilla</a:t>
            </a:r>
            <a:r>
              <a:rPr lang="en-US" sz="1700" dirty="0">
                <a:solidFill>
                  <a:srgbClr val="FFFFFF"/>
                </a:solidFill>
              </a:rPr>
              <a:t> </a:t>
            </a:r>
            <a:r>
              <a:rPr lang="en-US" sz="1700" dirty="0" err="1">
                <a:solidFill>
                  <a:srgbClr val="FFFFFF"/>
                </a:solidFill>
              </a:rPr>
              <a:t>si</a:t>
            </a:r>
            <a:r>
              <a:rPr lang="en-US" sz="1700" dirty="0">
                <a:solidFill>
                  <a:srgbClr val="FFFFFF"/>
                </a:solidFill>
              </a:rPr>
              <a:t> </a:t>
            </a:r>
            <a:r>
              <a:rPr lang="en-US" sz="1700" dirty="0" err="1">
                <a:solidFill>
                  <a:srgbClr val="FFFFFF"/>
                </a:solidFill>
              </a:rPr>
              <a:t>prangat</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duar</a:t>
            </a:r>
            <a:r>
              <a:rPr lang="en-US" sz="1700" dirty="0">
                <a:solidFill>
                  <a:srgbClr val="FFFFFF"/>
                </a:solidFill>
              </a:rPr>
              <a:t>, </a:t>
            </a:r>
            <a:r>
              <a:rPr lang="en-US" sz="1700" dirty="0" err="1">
                <a:solidFill>
                  <a:srgbClr val="FFFFFF"/>
                </a:solidFill>
              </a:rPr>
              <a:t>kutitë</a:t>
            </a:r>
            <a:r>
              <a:rPr lang="en-US" sz="1700" dirty="0">
                <a:solidFill>
                  <a:srgbClr val="FFFFFF"/>
                </a:solidFill>
              </a:rPr>
              <a:t> e </a:t>
            </a:r>
            <a:r>
              <a:rPr lang="en-US" sz="1700" dirty="0" err="1">
                <a:solidFill>
                  <a:srgbClr val="FFFFFF"/>
                </a:solidFill>
              </a:rPr>
              <a:t>xhamit</a:t>
            </a:r>
            <a:r>
              <a:rPr lang="en-US" sz="1700" dirty="0">
                <a:solidFill>
                  <a:srgbClr val="FFFFFF"/>
                </a:solidFill>
              </a:rPr>
              <a:t>, </a:t>
            </a:r>
            <a:r>
              <a:rPr lang="en-US" sz="1700" dirty="0" err="1">
                <a:solidFill>
                  <a:srgbClr val="FFFFFF"/>
                </a:solidFill>
              </a:rPr>
              <a:t>kafazet</a:t>
            </a:r>
            <a:r>
              <a:rPr lang="en-US" sz="1700" dirty="0">
                <a:solidFill>
                  <a:srgbClr val="FFFFFF"/>
                </a:solidFill>
              </a:rPr>
              <a:t> </a:t>
            </a:r>
            <a:r>
              <a:rPr lang="en-US" sz="1700" dirty="0" err="1">
                <a:solidFill>
                  <a:srgbClr val="FFFFFF"/>
                </a:solidFill>
              </a:rPr>
              <a:t>dhe</a:t>
            </a:r>
            <a:r>
              <a:rPr lang="en-US" sz="1700" dirty="0">
                <a:solidFill>
                  <a:srgbClr val="FFFFFF"/>
                </a:solidFill>
              </a:rPr>
              <a:t> </a:t>
            </a:r>
            <a:r>
              <a:rPr lang="en-US" sz="1700" dirty="0" err="1">
                <a:solidFill>
                  <a:srgbClr val="FFFFFF"/>
                </a:solidFill>
              </a:rPr>
              <a:t>prangat</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këmbë</a:t>
            </a:r>
            <a:r>
              <a:rPr lang="en-US" sz="1700" dirty="0">
                <a:solidFill>
                  <a:srgbClr val="FFFFFF"/>
                </a:solidFill>
              </a:rPr>
              <a:t>, </a:t>
            </a:r>
            <a:r>
              <a:rPr lang="en-US" sz="1700" dirty="0" err="1">
                <a:solidFill>
                  <a:srgbClr val="FFFFFF"/>
                </a:solidFill>
              </a:rPr>
              <a:t>duhet</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aprovohen</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baza</a:t>
            </a:r>
            <a:r>
              <a:rPr lang="en-US" sz="1700" dirty="0">
                <a:solidFill>
                  <a:srgbClr val="FFFFFF"/>
                </a:solidFill>
              </a:rPr>
              <a:t> </a:t>
            </a:r>
            <a:r>
              <a:rPr lang="en-US" sz="1700" dirty="0" err="1">
                <a:solidFill>
                  <a:srgbClr val="FFFFFF"/>
                </a:solidFill>
              </a:rPr>
              <a:t>specifike</a:t>
            </a:r>
            <a:r>
              <a:rPr lang="en-US" sz="1700" dirty="0">
                <a:solidFill>
                  <a:srgbClr val="FFFFFF"/>
                </a:solidFill>
              </a:rPr>
              <a:t> </a:t>
            </a:r>
            <a:r>
              <a:rPr lang="en-US" sz="1700" dirty="0" err="1">
                <a:solidFill>
                  <a:srgbClr val="FFFFFF"/>
                </a:solidFill>
              </a:rPr>
              <a:t>për</a:t>
            </a:r>
            <a:r>
              <a:rPr lang="en-US" sz="1700" dirty="0">
                <a:solidFill>
                  <a:srgbClr val="FFFFFF"/>
                </a:solidFill>
              </a:rPr>
              <a:t> </a:t>
            </a:r>
            <a:r>
              <a:rPr lang="en-US" sz="1700" dirty="0" err="1">
                <a:solidFill>
                  <a:srgbClr val="FFFFFF"/>
                </a:solidFill>
              </a:rPr>
              <a:t>rastin</a:t>
            </a:r>
            <a:r>
              <a:rPr lang="en-US" sz="1700" dirty="0">
                <a:solidFill>
                  <a:srgbClr val="FFFFFF"/>
                </a:solidFill>
              </a:rPr>
              <a:t>. </a:t>
            </a:r>
            <a:r>
              <a:rPr lang="en-US" sz="1700" dirty="0" err="1">
                <a:solidFill>
                  <a:srgbClr val="FFFFFF"/>
                </a:solidFill>
              </a:rPr>
              <a:t>Kjo</a:t>
            </a:r>
            <a:r>
              <a:rPr lang="en-US" sz="1700" dirty="0">
                <a:solidFill>
                  <a:srgbClr val="FFFFFF"/>
                </a:solidFill>
              </a:rPr>
              <a:t> </a:t>
            </a:r>
            <a:r>
              <a:rPr lang="en-US" sz="1700" dirty="0" err="1">
                <a:solidFill>
                  <a:srgbClr val="FFFFFF"/>
                </a:solidFill>
              </a:rPr>
              <a:t>nënkupton</a:t>
            </a:r>
            <a:r>
              <a:rPr lang="en-US" sz="1700" dirty="0">
                <a:solidFill>
                  <a:srgbClr val="FFFFFF"/>
                </a:solidFill>
              </a:rPr>
              <a:t> </a:t>
            </a:r>
            <a:r>
              <a:rPr lang="en-US" sz="1700" dirty="0" err="1">
                <a:solidFill>
                  <a:srgbClr val="FFFFFF"/>
                </a:solidFill>
              </a:rPr>
              <a:t>që</a:t>
            </a:r>
            <a:r>
              <a:rPr lang="en-US" sz="1700" dirty="0">
                <a:solidFill>
                  <a:srgbClr val="FFFFFF"/>
                </a:solidFill>
              </a:rPr>
              <a:t> </a:t>
            </a:r>
            <a:r>
              <a:rPr lang="en-US" sz="1700" dirty="0" err="1">
                <a:solidFill>
                  <a:srgbClr val="FFFFFF"/>
                </a:solidFill>
              </a:rPr>
              <a:t>masat</a:t>
            </a:r>
            <a:r>
              <a:rPr lang="en-US" sz="1700" dirty="0">
                <a:solidFill>
                  <a:srgbClr val="FFFFFF"/>
                </a:solidFill>
              </a:rPr>
              <a:t> e </a:t>
            </a:r>
            <a:r>
              <a:rPr lang="en-US" sz="1700" dirty="0" err="1">
                <a:solidFill>
                  <a:srgbClr val="FFFFFF"/>
                </a:solidFill>
              </a:rPr>
              <a:t>kufizimit</a:t>
            </a:r>
            <a:r>
              <a:rPr lang="en-US" sz="1700" dirty="0">
                <a:solidFill>
                  <a:srgbClr val="FFFFFF"/>
                </a:solidFill>
              </a:rPr>
              <a:t> </a:t>
            </a:r>
            <a:r>
              <a:rPr lang="en-US" sz="1700" dirty="0" err="1">
                <a:solidFill>
                  <a:srgbClr val="FFFFFF"/>
                </a:solidFill>
              </a:rPr>
              <a:t>fizik</a:t>
            </a:r>
            <a:r>
              <a:rPr lang="en-US" sz="1700" dirty="0">
                <a:solidFill>
                  <a:srgbClr val="FFFFFF"/>
                </a:solidFill>
              </a:rPr>
              <a:t> </a:t>
            </a:r>
            <a:r>
              <a:rPr lang="en-US" sz="1700" dirty="0" err="1">
                <a:solidFill>
                  <a:srgbClr val="FFFFFF"/>
                </a:solidFill>
              </a:rPr>
              <a:t>duhet</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shmangen</a:t>
            </a:r>
            <a:r>
              <a:rPr lang="en-US" sz="1700" dirty="0">
                <a:solidFill>
                  <a:srgbClr val="FFFFFF"/>
                </a:solidFill>
              </a:rPr>
              <a:t>, </a:t>
            </a:r>
            <a:r>
              <a:rPr lang="en-US" sz="1700" dirty="0" err="1">
                <a:solidFill>
                  <a:srgbClr val="FFFFFF"/>
                </a:solidFill>
              </a:rPr>
              <a:t>përveç</a:t>
            </a:r>
            <a:r>
              <a:rPr lang="en-US" sz="1700" dirty="0">
                <a:solidFill>
                  <a:srgbClr val="FFFFFF"/>
                </a:solidFill>
              </a:rPr>
              <a:t> </a:t>
            </a:r>
            <a:r>
              <a:rPr lang="en-US" sz="1700" dirty="0" err="1">
                <a:solidFill>
                  <a:srgbClr val="FFFFFF"/>
                </a:solidFill>
              </a:rPr>
              <a:t>nëse</a:t>
            </a:r>
            <a:r>
              <a:rPr lang="en-US" sz="1700" dirty="0">
                <a:solidFill>
                  <a:srgbClr val="FFFFFF"/>
                </a:solidFill>
              </a:rPr>
              <a:t> </a:t>
            </a:r>
            <a:r>
              <a:rPr lang="en-US" sz="1700" dirty="0" err="1">
                <a:solidFill>
                  <a:srgbClr val="FFFFFF"/>
                </a:solidFill>
              </a:rPr>
              <a:t>përdorimi</a:t>
            </a:r>
            <a:r>
              <a:rPr lang="en-US" sz="1700" dirty="0">
                <a:solidFill>
                  <a:srgbClr val="FFFFFF"/>
                </a:solidFill>
              </a:rPr>
              <a:t> </a:t>
            </a:r>
            <a:r>
              <a:rPr lang="en-US" sz="1700" dirty="0" err="1">
                <a:solidFill>
                  <a:srgbClr val="FFFFFF"/>
                </a:solidFill>
              </a:rPr>
              <a:t>i</a:t>
            </a:r>
            <a:r>
              <a:rPr lang="en-US" sz="1700" dirty="0">
                <a:solidFill>
                  <a:srgbClr val="FFFFFF"/>
                </a:solidFill>
              </a:rPr>
              <a:t> </a:t>
            </a:r>
            <a:r>
              <a:rPr lang="en-US" sz="1700" dirty="0" err="1">
                <a:solidFill>
                  <a:srgbClr val="FFFFFF"/>
                </a:solidFill>
              </a:rPr>
              <a:t>tyre</a:t>
            </a:r>
            <a:r>
              <a:rPr lang="en-US" sz="1700" dirty="0">
                <a:solidFill>
                  <a:srgbClr val="FFFFFF"/>
                </a:solidFill>
              </a:rPr>
              <a:t> </a:t>
            </a:r>
            <a:r>
              <a:rPr lang="en-US" sz="1700" dirty="0" err="1">
                <a:solidFill>
                  <a:srgbClr val="FFFFFF"/>
                </a:solidFill>
              </a:rPr>
              <a:t>kërkohet</a:t>
            </a:r>
            <a:r>
              <a:rPr lang="en-US" sz="1700" dirty="0">
                <a:solidFill>
                  <a:srgbClr val="FFFFFF"/>
                </a:solidFill>
              </a:rPr>
              <a:t> </a:t>
            </a:r>
            <a:r>
              <a:rPr lang="en-US" sz="1700" dirty="0" err="1">
                <a:solidFill>
                  <a:srgbClr val="FFFFFF"/>
                </a:solidFill>
              </a:rPr>
              <a:t>për</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penguar</a:t>
            </a:r>
            <a:r>
              <a:rPr lang="en-US" sz="1700" dirty="0">
                <a:solidFill>
                  <a:srgbClr val="FFFFFF"/>
                </a:solidFill>
              </a:rPr>
              <a:t> </a:t>
            </a:r>
            <a:r>
              <a:rPr lang="en-US" sz="1700" dirty="0" err="1">
                <a:solidFill>
                  <a:srgbClr val="FFFFFF"/>
                </a:solidFill>
              </a:rPr>
              <a:t>personat</a:t>
            </a:r>
            <a:r>
              <a:rPr lang="en-US" sz="1700" dirty="0">
                <a:solidFill>
                  <a:srgbClr val="FFFFFF"/>
                </a:solidFill>
              </a:rPr>
              <a:t> e </a:t>
            </a:r>
            <a:r>
              <a:rPr lang="en-US" sz="1700" dirty="0" err="1">
                <a:solidFill>
                  <a:srgbClr val="FFFFFF"/>
                </a:solidFill>
              </a:rPr>
              <a:t>dyshuar</a:t>
            </a:r>
            <a:r>
              <a:rPr lang="en-US" sz="1700" dirty="0">
                <a:solidFill>
                  <a:srgbClr val="FFFFFF"/>
                </a:solidFill>
              </a:rPr>
              <a:t> apo </a:t>
            </a:r>
            <a:r>
              <a:rPr lang="en-US" sz="1700" dirty="0" err="1">
                <a:solidFill>
                  <a:srgbClr val="FFFFFF"/>
                </a:solidFill>
              </a:rPr>
              <a:t>kufizuar</a:t>
            </a:r>
            <a:r>
              <a:rPr lang="en-US" sz="1700" dirty="0">
                <a:solidFill>
                  <a:srgbClr val="FFFFFF"/>
                </a:solidFill>
              </a:rPr>
              <a:t> </a:t>
            </a:r>
            <a:r>
              <a:rPr lang="en-US" sz="1700" dirty="0" err="1">
                <a:solidFill>
                  <a:srgbClr val="FFFFFF"/>
                </a:solidFill>
              </a:rPr>
              <a:t>që</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mos</a:t>
            </a:r>
            <a:r>
              <a:rPr lang="en-US" sz="1700" dirty="0">
                <a:solidFill>
                  <a:srgbClr val="FFFFFF"/>
                </a:solidFill>
              </a:rPr>
              <a:t> </a:t>
            </a:r>
            <a:r>
              <a:rPr lang="en-US" sz="1700" dirty="0" err="1">
                <a:solidFill>
                  <a:srgbClr val="FFFFFF"/>
                </a:solidFill>
              </a:rPr>
              <a:t>lëndojnë</a:t>
            </a:r>
            <a:r>
              <a:rPr lang="en-US" sz="1700" dirty="0">
                <a:solidFill>
                  <a:srgbClr val="FFFFFF"/>
                </a:solidFill>
              </a:rPr>
              <a:t> </a:t>
            </a:r>
            <a:r>
              <a:rPr lang="en-US" sz="1700" dirty="0" err="1">
                <a:solidFill>
                  <a:srgbClr val="FFFFFF"/>
                </a:solidFill>
              </a:rPr>
              <a:t>veten</a:t>
            </a:r>
            <a:r>
              <a:rPr lang="en-US" sz="1700" dirty="0">
                <a:solidFill>
                  <a:srgbClr val="FFFFFF"/>
                </a:solidFill>
              </a:rPr>
              <a:t> apo </a:t>
            </a:r>
            <a:r>
              <a:rPr lang="en-US" sz="1700" dirty="0" err="1">
                <a:solidFill>
                  <a:srgbClr val="FFFFFF"/>
                </a:solidFill>
              </a:rPr>
              <a:t>të</a:t>
            </a:r>
            <a:r>
              <a:rPr lang="en-US" sz="1700" dirty="0">
                <a:solidFill>
                  <a:srgbClr val="FFFFFF"/>
                </a:solidFill>
              </a:rPr>
              <a:t> </a:t>
            </a:r>
            <a:r>
              <a:rPr lang="en-US" sz="1700" dirty="0" err="1">
                <a:solidFill>
                  <a:srgbClr val="FFFFFF"/>
                </a:solidFill>
              </a:rPr>
              <a:t>tjerët</a:t>
            </a:r>
            <a:r>
              <a:rPr lang="en-US" sz="1700" dirty="0">
                <a:solidFill>
                  <a:srgbClr val="FFFFFF"/>
                </a:solidFill>
              </a:rPr>
              <a:t>, </a:t>
            </a:r>
            <a:r>
              <a:rPr lang="en-US" sz="1700" dirty="0" err="1">
                <a:solidFill>
                  <a:srgbClr val="FFFFFF"/>
                </a:solidFill>
              </a:rPr>
              <a:t>dëmtimin</a:t>
            </a:r>
            <a:r>
              <a:rPr lang="en-US" sz="1700" dirty="0">
                <a:solidFill>
                  <a:srgbClr val="FFFFFF"/>
                </a:solidFill>
              </a:rPr>
              <a:t> e </a:t>
            </a:r>
            <a:r>
              <a:rPr lang="en-US" sz="1700" dirty="0" err="1">
                <a:solidFill>
                  <a:srgbClr val="FFFFFF"/>
                </a:solidFill>
              </a:rPr>
              <a:t>pronës</a:t>
            </a:r>
            <a:r>
              <a:rPr lang="en-US" sz="1700" dirty="0">
                <a:solidFill>
                  <a:srgbClr val="FFFFFF"/>
                </a:solidFill>
              </a:rPr>
              <a:t>, </a:t>
            </a:r>
            <a:r>
              <a:rPr lang="en-US" sz="1700" dirty="0" err="1">
                <a:solidFill>
                  <a:srgbClr val="FFFFFF"/>
                </a:solidFill>
              </a:rPr>
              <a:t>arratisjen</a:t>
            </a:r>
            <a:r>
              <a:rPr lang="en-US" sz="1700" dirty="0">
                <a:solidFill>
                  <a:srgbClr val="FFFFFF"/>
                </a:solidFill>
              </a:rPr>
              <a:t>, apo </a:t>
            </a:r>
            <a:r>
              <a:rPr lang="en-US" sz="1700" dirty="0" err="1">
                <a:solidFill>
                  <a:srgbClr val="FFFFFF"/>
                </a:solidFill>
              </a:rPr>
              <a:t>kontaktin</a:t>
            </a:r>
            <a:r>
              <a:rPr lang="en-US" sz="1700" dirty="0">
                <a:solidFill>
                  <a:srgbClr val="FFFFFF"/>
                </a:solidFill>
              </a:rPr>
              <a:t> me </a:t>
            </a:r>
            <a:r>
              <a:rPr lang="en-US" sz="1700" dirty="0" err="1">
                <a:solidFill>
                  <a:srgbClr val="FFFFFF"/>
                </a:solidFill>
              </a:rPr>
              <a:t>personat</a:t>
            </a:r>
            <a:r>
              <a:rPr lang="en-US" sz="1700" dirty="0">
                <a:solidFill>
                  <a:srgbClr val="FFFFFF"/>
                </a:solidFill>
              </a:rPr>
              <a:t> e </a:t>
            </a:r>
            <a:r>
              <a:rPr lang="en-US" sz="1700" dirty="0" err="1">
                <a:solidFill>
                  <a:srgbClr val="FFFFFF"/>
                </a:solidFill>
              </a:rPr>
              <a:t>tretë</a:t>
            </a:r>
            <a:r>
              <a:rPr lang="en-US" sz="1700" dirty="0">
                <a:solidFill>
                  <a:srgbClr val="FFFFFF"/>
                </a:solidFill>
              </a:rPr>
              <a:t> </a:t>
            </a:r>
            <a:r>
              <a:rPr lang="en-US" sz="1700" dirty="0" err="1">
                <a:solidFill>
                  <a:srgbClr val="FFFFFF"/>
                </a:solidFill>
              </a:rPr>
              <a:t>ose</a:t>
            </a:r>
            <a:r>
              <a:rPr lang="en-US" sz="1700" dirty="0">
                <a:solidFill>
                  <a:srgbClr val="FFFFFF"/>
                </a:solidFill>
              </a:rPr>
              <a:t> </a:t>
            </a:r>
            <a:r>
              <a:rPr lang="en-US" sz="1700" dirty="0" err="1">
                <a:solidFill>
                  <a:srgbClr val="FFFFFF"/>
                </a:solidFill>
              </a:rPr>
              <a:t>dëshmitarët</a:t>
            </a:r>
            <a:r>
              <a:rPr lang="en-US" sz="1700" dirty="0">
                <a:solidFill>
                  <a:srgbClr val="FFFFFF"/>
                </a:solidFill>
              </a:rPr>
              <a:t>. . </a:t>
            </a:r>
            <a:r>
              <a:rPr lang="en-US" sz="1700" dirty="0" err="1">
                <a:solidFill>
                  <a:srgbClr val="FFFFFF"/>
                </a:solidFill>
              </a:rPr>
              <a:t>Kjo</a:t>
            </a:r>
            <a:r>
              <a:rPr lang="en-US" sz="1700" dirty="0">
                <a:solidFill>
                  <a:srgbClr val="FFFFFF"/>
                </a:solidFill>
              </a:rPr>
              <a:t> </a:t>
            </a:r>
            <a:r>
              <a:rPr lang="en-US" sz="1700" dirty="0" err="1">
                <a:solidFill>
                  <a:srgbClr val="FFFFFF"/>
                </a:solidFill>
              </a:rPr>
              <a:t>duhet</a:t>
            </a:r>
            <a:r>
              <a:rPr lang="en-US" sz="1700" dirty="0">
                <a:solidFill>
                  <a:srgbClr val="FFFFFF"/>
                </a:solidFill>
              </a:rPr>
              <a:t> </a:t>
            </a:r>
            <a:r>
              <a:rPr lang="en-US" sz="1700" dirty="0" err="1">
                <a:solidFill>
                  <a:srgbClr val="FFFFFF"/>
                </a:solidFill>
              </a:rPr>
              <a:t>interpretuar</a:t>
            </a:r>
            <a:r>
              <a:rPr lang="en-US" sz="1700" dirty="0">
                <a:solidFill>
                  <a:srgbClr val="FFFFFF"/>
                </a:solidFill>
              </a:rPr>
              <a:t> </a:t>
            </a:r>
            <a:r>
              <a:rPr lang="en-US" sz="1700" dirty="0" err="1">
                <a:solidFill>
                  <a:srgbClr val="FFFFFF"/>
                </a:solidFill>
              </a:rPr>
              <a:t>si</a:t>
            </a:r>
            <a:r>
              <a:rPr lang="en-US" sz="1700" dirty="0">
                <a:solidFill>
                  <a:srgbClr val="FFFFFF"/>
                </a:solidFill>
              </a:rPr>
              <a:t> </a:t>
            </a:r>
            <a:r>
              <a:rPr lang="en-US" sz="1700" dirty="0" err="1">
                <a:solidFill>
                  <a:srgbClr val="FFFFFF"/>
                </a:solidFill>
              </a:rPr>
              <a:t>kërkesë</a:t>
            </a:r>
            <a:r>
              <a:rPr lang="en-US" sz="1700" dirty="0">
                <a:solidFill>
                  <a:srgbClr val="FFFFFF"/>
                </a:solidFill>
              </a:rPr>
              <a:t> </a:t>
            </a:r>
            <a:r>
              <a:rPr lang="en-US" sz="1700" dirty="0" err="1">
                <a:solidFill>
                  <a:srgbClr val="FFFFFF"/>
                </a:solidFill>
              </a:rPr>
              <a:t>për</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vlerësuar</a:t>
            </a:r>
            <a:r>
              <a:rPr lang="en-US" sz="1700" dirty="0">
                <a:solidFill>
                  <a:srgbClr val="FFFFFF"/>
                </a:solidFill>
              </a:rPr>
              <a:t> </a:t>
            </a:r>
            <a:r>
              <a:rPr lang="en-US" sz="1700" dirty="0" err="1">
                <a:solidFill>
                  <a:srgbClr val="FFFFFF"/>
                </a:solidFill>
              </a:rPr>
              <a:t>rrethanat</a:t>
            </a:r>
            <a:r>
              <a:rPr lang="en-US" sz="1700" dirty="0">
                <a:solidFill>
                  <a:srgbClr val="FFFFFF"/>
                </a:solidFill>
              </a:rPr>
              <a:t> e </a:t>
            </a:r>
            <a:r>
              <a:rPr lang="en-US" sz="1700" dirty="0" err="1">
                <a:solidFill>
                  <a:srgbClr val="FFFFFF"/>
                </a:solidFill>
              </a:rPr>
              <a:t>veçanta</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secilit</a:t>
            </a:r>
            <a:r>
              <a:rPr lang="en-US" sz="1700" dirty="0">
                <a:solidFill>
                  <a:srgbClr val="FFFFFF"/>
                </a:solidFill>
              </a:rPr>
              <a:t> </a:t>
            </a:r>
            <a:r>
              <a:rPr lang="en-US" sz="1700" dirty="0" err="1">
                <a:solidFill>
                  <a:srgbClr val="FFFFFF"/>
                </a:solidFill>
              </a:rPr>
              <a:t>rast</a:t>
            </a:r>
            <a:r>
              <a:rPr lang="en-US" sz="1700" dirty="0">
                <a:solidFill>
                  <a:srgbClr val="FFFFFF"/>
                </a:solidFill>
              </a:rPr>
              <a:t> </a:t>
            </a:r>
            <a:r>
              <a:rPr lang="en-US" sz="1700" dirty="0" err="1">
                <a:solidFill>
                  <a:srgbClr val="FFFFFF"/>
                </a:solidFill>
              </a:rPr>
              <a:t>specifik</a:t>
            </a:r>
            <a:r>
              <a:rPr lang="en-US" sz="1700" dirty="0">
                <a:solidFill>
                  <a:srgbClr val="FFFFFF"/>
                </a:solidFill>
              </a:rPr>
              <a:t>.</a:t>
            </a:r>
          </a:p>
        </p:txBody>
      </p:sp>
    </p:spTree>
    <p:extLst>
      <p:ext uri="{BB962C8B-B14F-4D97-AF65-F5344CB8AC3E}">
        <p14:creationId xmlns:p14="http://schemas.microsoft.com/office/powerpoint/2010/main" val="3419881109"/>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51F6A8-A5EA-44AC-9977-F4E4EF7050ED}"/>
              </a:ext>
            </a:extLst>
          </p:cNvPr>
          <p:cNvSpPr>
            <a:spLocks noGrp="1"/>
          </p:cNvSpPr>
          <p:nvPr>
            <p:ph idx="1"/>
          </p:nvPr>
        </p:nvSpPr>
        <p:spPr>
          <a:xfrm>
            <a:off x="1024129" y="826324"/>
            <a:ext cx="10329671" cy="5322647"/>
          </a:xfrm>
        </p:spPr>
        <p:txBody>
          <a:bodyPr>
            <a:normAutofit/>
          </a:bodyPr>
          <a:lstStyle/>
          <a:p>
            <a:pPr lvl="2" algn="just"/>
            <a:r>
              <a:rPr lang="en-US" sz="2800" dirty="0">
                <a:solidFill>
                  <a:srgbClr val="FFFFFF"/>
                </a:solidFill>
              </a:rPr>
              <a:t>GJEDNJ </a:t>
            </a:r>
            <a:r>
              <a:rPr lang="en-US" sz="2800" dirty="0" err="1">
                <a:solidFill>
                  <a:srgbClr val="FFFFFF"/>
                </a:solidFill>
              </a:rPr>
              <a:t>në</a:t>
            </a:r>
            <a:r>
              <a:rPr lang="en-US" sz="2800" dirty="0">
                <a:solidFill>
                  <a:srgbClr val="FFFFFF"/>
                </a:solidFill>
              </a:rPr>
              <a:t> </a:t>
            </a:r>
            <a:r>
              <a:rPr lang="en-US" sz="2800" dirty="0" err="1">
                <a:solidFill>
                  <a:srgbClr val="FFFFFF"/>
                </a:solidFill>
              </a:rPr>
              <a:t>jurisprudencën</a:t>
            </a:r>
            <a:r>
              <a:rPr lang="en-US" sz="2800" dirty="0">
                <a:solidFill>
                  <a:srgbClr val="FFFFFF"/>
                </a:solidFill>
              </a:rPr>
              <a:t> e </a:t>
            </a:r>
            <a:r>
              <a:rPr lang="en-US" sz="2800" dirty="0" err="1">
                <a:solidFill>
                  <a:srgbClr val="FFFFFF"/>
                </a:solidFill>
              </a:rPr>
              <a:t>saj</a:t>
            </a:r>
            <a:r>
              <a:rPr lang="en-US" sz="2800" dirty="0">
                <a:solidFill>
                  <a:srgbClr val="FFFFFF"/>
                </a:solidFill>
              </a:rPr>
              <a:t> ka </a:t>
            </a:r>
            <a:r>
              <a:rPr lang="en-US" sz="2800" dirty="0" err="1">
                <a:solidFill>
                  <a:srgbClr val="FFFFFF"/>
                </a:solidFill>
              </a:rPr>
              <a:t>konfirmuar</a:t>
            </a:r>
            <a:r>
              <a:rPr lang="en-US" sz="2800" dirty="0">
                <a:solidFill>
                  <a:srgbClr val="FFFFFF"/>
                </a:solidFill>
              </a:rPr>
              <a:t> se </a:t>
            </a:r>
            <a:r>
              <a:rPr lang="en-US" sz="2800" dirty="0" err="1">
                <a:solidFill>
                  <a:srgbClr val="FFFFFF"/>
                </a:solidFill>
              </a:rPr>
              <a:t>përdorimi</a:t>
            </a:r>
            <a:r>
              <a:rPr lang="en-US" sz="2800" dirty="0">
                <a:solidFill>
                  <a:srgbClr val="FFFFFF"/>
                </a:solidFill>
              </a:rPr>
              <a:t> </a:t>
            </a:r>
            <a:r>
              <a:rPr lang="en-US" sz="2800" dirty="0" err="1">
                <a:solidFill>
                  <a:srgbClr val="FFFFFF"/>
                </a:solidFill>
              </a:rPr>
              <a:t>i</a:t>
            </a:r>
            <a:r>
              <a:rPr lang="en-US" sz="2800" dirty="0">
                <a:solidFill>
                  <a:srgbClr val="FFFFFF"/>
                </a:solidFill>
              </a:rPr>
              <a:t> “</a:t>
            </a:r>
            <a:r>
              <a:rPr lang="en-US" sz="2800" dirty="0" err="1">
                <a:solidFill>
                  <a:srgbClr val="FFFFFF"/>
                </a:solidFill>
              </a:rPr>
              <a:t>bankës</a:t>
            </a:r>
            <a:r>
              <a:rPr lang="en-US" sz="2800" dirty="0">
                <a:solidFill>
                  <a:srgbClr val="FFFFFF"/>
                </a:solidFill>
              </a:rPr>
              <a:t> </a:t>
            </a:r>
            <a:r>
              <a:rPr lang="en-US" sz="2800" dirty="0" err="1">
                <a:solidFill>
                  <a:srgbClr val="FFFFFF"/>
                </a:solidFill>
              </a:rPr>
              <a:t>së</a:t>
            </a:r>
            <a:r>
              <a:rPr lang="en-US" sz="2800" dirty="0">
                <a:solidFill>
                  <a:srgbClr val="FFFFFF"/>
                </a:solidFill>
              </a:rPr>
              <a:t> </a:t>
            </a:r>
            <a:r>
              <a:rPr lang="en-US" sz="2800" dirty="0" err="1">
                <a:solidFill>
                  <a:srgbClr val="FFFFFF"/>
                </a:solidFill>
              </a:rPr>
              <a:t>të</a:t>
            </a:r>
            <a:r>
              <a:rPr lang="en-US" sz="2800" dirty="0">
                <a:solidFill>
                  <a:srgbClr val="FFFFFF"/>
                </a:solidFill>
              </a:rPr>
              <a:t> </a:t>
            </a:r>
            <a:r>
              <a:rPr lang="en-US" sz="2800" dirty="0" err="1">
                <a:solidFill>
                  <a:srgbClr val="FFFFFF"/>
                </a:solidFill>
              </a:rPr>
              <a:t>akuzuarve</a:t>
            </a:r>
            <a:r>
              <a:rPr lang="en-US" sz="2800" dirty="0">
                <a:solidFill>
                  <a:srgbClr val="FFFFFF"/>
                </a:solidFill>
              </a:rPr>
              <a:t>”, </a:t>
            </a:r>
            <a:r>
              <a:rPr lang="en-US" sz="2800" dirty="0" err="1">
                <a:solidFill>
                  <a:srgbClr val="FFFFFF"/>
                </a:solidFill>
              </a:rPr>
              <a:t>kafazeve</a:t>
            </a:r>
            <a:r>
              <a:rPr lang="en-US" sz="2800" dirty="0">
                <a:solidFill>
                  <a:srgbClr val="FFFFFF"/>
                </a:solidFill>
              </a:rPr>
              <a:t> </a:t>
            </a:r>
            <a:r>
              <a:rPr lang="en-US" sz="2800" dirty="0" err="1">
                <a:solidFill>
                  <a:srgbClr val="FFFFFF"/>
                </a:solidFill>
              </a:rPr>
              <a:t>metalike</a:t>
            </a:r>
            <a:r>
              <a:rPr lang="en-US" sz="2800" dirty="0">
                <a:solidFill>
                  <a:srgbClr val="FFFFFF"/>
                </a:solidFill>
              </a:rPr>
              <a:t>, apo </a:t>
            </a:r>
            <a:r>
              <a:rPr lang="en-US" sz="2800" dirty="0" err="1">
                <a:solidFill>
                  <a:srgbClr val="FFFFFF"/>
                </a:solidFill>
              </a:rPr>
              <a:t>kutive</a:t>
            </a:r>
            <a:r>
              <a:rPr lang="en-US" sz="2800" dirty="0">
                <a:solidFill>
                  <a:srgbClr val="FFFFFF"/>
                </a:solidFill>
              </a:rPr>
              <a:t> </a:t>
            </a:r>
            <a:r>
              <a:rPr lang="en-US" sz="2800" dirty="0" err="1">
                <a:solidFill>
                  <a:srgbClr val="FFFFFF"/>
                </a:solidFill>
              </a:rPr>
              <a:t>të</a:t>
            </a:r>
            <a:r>
              <a:rPr lang="en-US" sz="2800" dirty="0">
                <a:solidFill>
                  <a:srgbClr val="FFFFFF"/>
                </a:solidFill>
              </a:rPr>
              <a:t> </a:t>
            </a:r>
            <a:r>
              <a:rPr lang="en-US" sz="2800" dirty="0" err="1">
                <a:solidFill>
                  <a:srgbClr val="FFFFFF"/>
                </a:solidFill>
              </a:rPr>
              <a:t>xhamit</a:t>
            </a:r>
            <a:r>
              <a:rPr lang="en-US" sz="2800" dirty="0">
                <a:solidFill>
                  <a:srgbClr val="FFFFFF"/>
                </a:solidFill>
              </a:rPr>
              <a:t> </a:t>
            </a:r>
            <a:r>
              <a:rPr lang="en-US" sz="2800" dirty="0" err="1">
                <a:solidFill>
                  <a:srgbClr val="FFFFFF"/>
                </a:solidFill>
              </a:rPr>
              <a:t>gjatë</a:t>
            </a:r>
            <a:r>
              <a:rPr lang="en-US" sz="2800" dirty="0">
                <a:solidFill>
                  <a:srgbClr val="FFFFFF"/>
                </a:solidFill>
              </a:rPr>
              <a:t> </a:t>
            </a:r>
            <a:r>
              <a:rPr lang="en-US" sz="2800" dirty="0" err="1">
                <a:solidFill>
                  <a:srgbClr val="FFFFFF"/>
                </a:solidFill>
              </a:rPr>
              <a:t>procedurave</a:t>
            </a:r>
            <a:r>
              <a:rPr lang="en-US" sz="2800" dirty="0">
                <a:solidFill>
                  <a:srgbClr val="FFFFFF"/>
                </a:solidFill>
              </a:rPr>
              <a:t> </a:t>
            </a:r>
            <a:r>
              <a:rPr lang="en-US" sz="2800" dirty="0" err="1">
                <a:solidFill>
                  <a:srgbClr val="FFFFFF"/>
                </a:solidFill>
              </a:rPr>
              <a:t>ligjore</a:t>
            </a:r>
            <a:r>
              <a:rPr lang="en-US" sz="2800" dirty="0">
                <a:solidFill>
                  <a:srgbClr val="FFFFFF"/>
                </a:solidFill>
              </a:rPr>
              <a:t>, </a:t>
            </a:r>
            <a:r>
              <a:rPr lang="en-US" sz="2800" dirty="0" err="1">
                <a:solidFill>
                  <a:srgbClr val="FFFFFF"/>
                </a:solidFill>
              </a:rPr>
              <a:t>shkel</a:t>
            </a:r>
            <a:r>
              <a:rPr lang="en-US" sz="2800" dirty="0">
                <a:solidFill>
                  <a:srgbClr val="FFFFFF"/>
                </a:solidFill>
              </a:rPr>
              <a:t> </a:t>
            </a:r>
            <a:r>
              <a:rPr lang="en-US" sz="2800" dirty="0" err="1">
                <a:solidFill>
                  <a:srgbClr val="FFFFFF"/>
                </a:solidFill>
              </a:rPr>
              <a:t>të</a:t>
            </a:r>
            <a:r>
              <a:rPr lang="en-US" sz="2800" dirty="0">
                <a:solidFill>
                  <a:srgbClr val="FFFFFF"/>
                </a:solidFill>
              </a:rPr>
              <a:t> </a:t>
            </a:r>
            <a:r>
              <a:rPr lang="en-US" sz="2800" dirty="0" err="1">
                <a:solidFill>
                  <a:srgbClr val="FFFFFF"/>
                </a:solidFill>
              </a:rPr>
              <a:t>drejtat</a:t>
            </a:r>
            <a:r>
              <a:rPr lang="en-US" sz="2800" dirty="0">
                <a:solidFill>
                  <a:srgbClr val="FFFFFF"/>
                </a:solidFill>
              </a:rPr>
              <a:t> e </a:t>
            </a:r>
            <a:r>
              <a:rPr lang="en-US" sz="2800" dirty="0" err="1">
                <a:solidFill>
                  <a:srgbClr val="FFFFFF"/>
                </a:solidFill>
              </a:rPr>
              <a:t>personit</a:t>
            </a:r>
            <a:r>
              <a:rPr lang="en-US" sz="2800" dirty="0">
                <a:solidFill>
                  <a:srgbClr val="FFFFFF"/>
                </a:solidFill>
              </a:rPr>
              <a:t> </a:t>
            </a:r>
            <a:r>
              <a:rPr lang="en-US" sz="2800" dirty="0" err="1">
                <a:solidFill>
                  <a:srgbClr val="FFFFFF"/>
                </a:solidFill>
              </a:rPr>
              <a:t>të</a:t>
            </a:r>
            <a:r>
              <a:rPr lang="en-US" sz="2800" dirty="0">
                <a:solidFill>
                  <a:srgbClr val="FFFFFF"/>
                </a:solidFill>
              </a:rPr>
              <a:t> </a:t>
            </a:r>
            <a:r>
              <a:rPr lang="en-US" sz="2800" dirty="0" err="1">
                <a:solidFill>
                  <a:srgbClr val="FFFFFF"/>
                </a:solidFill>
              </a:rPr>
              <a:t>akuzuar</a:t>
            </a:r>
            <a:r>
              <a:rPr lang="en-US" sz="2800" dirty="0">
                <a:solidFill>
                  <a:srgbClr val="FFFFFF"/>
                </a:solidFill>
              </a:rPr>
              <a:t> (</a:t>
            </a:r>
            <a:r>
              <a:rPr lang="en-US" sz="2800" dirty="0" err="1">
                <a:solidFill>
                  <a:srgbClr val="FFFFFF"/>
                </a:solidFill>
              </a:rPr>
              <a:t>Ramishvili</a:t>
            </a:r>
            <a:r>
              <a:rPr lang="en-US" sz="2800" dirty="0">
                <a:solidFill>
                  <a:srgbClr val="FFFFFF"/>
                </a:solidFill>
              </a:rPr>
              <a:t> and </a:t>
            </a:r>
            <a:r>
              <a:rPr lang="en-US" sz="2800" dirty="0" err="1">
                <a:solidFill>
                  <a:srgbClr val="FFFFFF"/>
                </a:solidFill>
              </a:rPr>
              <a:t>Kokhreidze</a:t>
            </a:r>
            <a:r>
              <a:rPr lang="en-US" sz="2800" dirty="0">
                <a:solidFill>
                  <a:srgbClr val="FFFFFF"/>
                </a:solidFill>
              </a:rPr>
              <a:t> k. </a:t>
            </a:r>
            <a:r>
              <a:rPr lang="en-US" sz="2800" dirty="0" err="1">
                <a:solidFill>
                  <a:srgbClr val="FFFFFF"/>
                </a:solidFill>
              </a:rPr>
              <a:t>Gjeorgjisë</a:t>
            </a:r>
            <a:r>
              <a:rPr lang="en-US" sz="2800" dirty="0">
                <a:solidFill>
                  <a:srgbClr val="FFFFFF"/>
                </a:solidFill>
              </a:rPr>
              <a:t>). </a:t>
            </a:r>
            <a:r>
              <a:rPr lang="en-US" sz="2800" dirty="0" err="1">
                <a:solidFill>
                  <a:srgbClr val="FFFFFF"/>
                </a:solidFill>
              </a:rPr>
              <a:t>Megjithatë</a:t>
            </a:r>
            <a:r>
              <a:rPr lang="en-US" sz="2800" dirty="0">
                <a:solidFill>
                  <a:srgbClr val="FFFFFF"/>
                </a:solidFill>
              </a:rPr>
              <a:t>, GJEDNJ </a:t>
            </a:r>
            <a:r>
              <a:rPr lang="en-US" sz="2800" dirty="0" err="1">
                <a:solidFill>
                  <a:srgbClr val="FFFFFF"/>
                </a:solidFill>
              </a:rPr>
              <a:t>paraprakisht</a:t>
            </a:r>
            <a:r>
              <a:rPr lang="en-US" sz="2800" dirty="0">
                <a:solidFill>
                  <a:srgbClr val="FFFFFF"/>
                </a:solidFill>
              </a:rPr>
              <a:t> ka </a:t>
            </a:r>
            <a:r>
              <a:rPr lang="en-US" sz="2800" dirty="0" err="1">
                <a:solidFill>
                  <a:srgbClr val="FFFFFF"/>
                </a:solidFill>
              </a:rPr>
              <a:t>konstatuar</a:t>
            </a:r>
            <a:r>
              <a:rPr lang="en-US" sz="2800" dirty="0">
                <a:solidFill>
                  <a:srgbClr val="FFFFFF"/>
                </a:solidFill>
              </a:rPr>
              <a:t> </a:t>
            </a:r>
            <a:r>
              <a:rPr lang="en-US" sz="2800" dirty="0" err="1">
                <a:solidFill>
                  <a:srgbClr val="FFFFFF"/>
                </a:solidFill>
              </a:rPr>
              <a:t>që</a:t>
            </a:r>
            <a:r>
              <a:rPr lang="en-US" sz="2800" dirty="0">
                <a:solidFill>
                  <a:srgbClr val="FFFFFF"/>
                </a:solidFill>
              </a:rPr>
              <a:t> </a:t>
            </a:r>
            <a:r>
              <a:rPr lang="en-US" sz="2800" dirty="0" err="1">
                <a:solidFill>
                  <a:srgbClr val="FFFFFF"/>
                </a:solidFill>
              </a:rPr>
              <a:t>masat</a:t>
            </a:r>
            <a:r>
              <a:rPr lang="en-US" sz="2800" dirty="0">
                <a:solidFill>
                  <a:srgbClr val="FFFFFF"/>
                </a:solidFill>
              </a:rPr>
              <a:t> e </a:t>
            </a:r>
            <a:r>
              <a:rPr lang="en-US" sz="2800" dirty="0" err="1">
                <a:solidFill>
                  <a:srgbClr val="FFFFFF"/>
                </a:solidFill>
              </a:rPr>
              <a:t>tilla</a:t>
            </a:r>
            <a:r>
              <a:rPr lang="en-US" sz="2800" dirty="0">
                <a:solidFill>
                  <a:srgbClr val="FFFFFF"/>
                </a:solidFill>
              </a:rPr>
              <a:t> </a:t>
            </a:r>
            <a:r>
              <a:rPr lang="en-US" sz="2800" dirty="0" err="1">
                <a:solidFill>
                  <a:srgbClr val="FFFFFF"/>
                </a:solidFill>
              </a:rPr>
              <a:t>shkelin</a:t>
            </a:r>
            <a:r>
              <a:rPr lang="en-US" sz="2800" dirty="0">
                <a:solidFill>
                  <a:srgbClr val="FFFFFF"/>
                </a:solidFill>
              </a:rPr>
              <a:t> </a:t>
            </a:r>
            <a:r>
              <a:rPr lang="en-US" sz="2800" dirty="0" err="1">
                <a:solidFill>
                  <a:srgbClr val="FFFFFF"/>
                </a:solidFill>
              </a:rPr>
              <a:t>të</a:t>
            </a:r>
            <a:r>
              <a:rPr lang="en-US" sz="2800" dirty="0">
                <a:solidFill>
                  <a:srgbClr val="FFFFFF"/>
                </a:solidFill>
              </a:rPr>
              <a:t> </a:t>
            </a:r>
            <a:r>
              <a:rPr lang="en-US" sz="2800" dirty="0" err="1">
                <a:solidFill>
                  <a:srgbClr val="FFFFFF"/>
                </a:solidFill>
              </a:rPr>
              <a:t>drejtën</a:t>
            </a:r>
            <a:r>
              <a:rPr lang="en-US" sz="2800" dirty="0">
                <a:solidFill>
                  <a:srgbClr val="FFFFFF"/>
                </a:solidFill>
              </a:rPr>
              <a:t> e </a:t>
            </a:r>
            <a:r>
              <a:rPr lang="en-US" sz="2800" dirty="0" err="1">
                <a:solidFill>
                  <a:srgbClr val="FFFFFF"/>
                </a:solidFill>
              </a:rPr>
              <a:t>të</a:t>
            </a:r>
            <a:r>
              <a:rPr lang="en-US" sz="2800" dirty="0">
                <a:solidFill>
                  <a:srgbClr val="FFFFFF"/>
                </a:solidFill>
              </a:rPr>
              <a:t> </a:t>
            </a:r>
            <a:r>
              <a:rPr lang="en-US" sz="2800" dirty="0" err="1">
                <a:solidFill>
                  <a:srgbClr val="FFFFFF"/>
                </a:solidFill>
              </a:rPr>
              <a:t>akuzuarit</a:t>
            </a:r>
            <a:r>
              <a:rPr lang="en-US" sz="2800" dirty="0">
                <a:solidFill>
                  <a:srgbClr val="FFFFFF"/>
                </a:solidFill>
              </a:rPr>
              <a:t> </a:t>
            </a:r>
            <a:r>
              <a:rPr lang="en-US" sz="2800" dirty="0" err="1">
                <a:solidFill>
                  <a:srgbClr val="FFFFFF"/>
                </a:solidFill>
              </a:rPr>
              <a:t>për</a:t>
            </a:r>
            <a:r>
              <a:rPr lang="en-US" sz="2800" dirty="0">
                <a:solidFill>
                  <a:srgbClr val="FFFFFF"/>
                </a:solidFill>
              </a:rPr>
              <a:t> </a:t>
            </a:r>
            <a:r>
              <a:rPr lang="en-US" sz="2800" dirty="0" err="1">
                <a:solidFill>
                  <a:srgbClr val="FFFFFF"/>
                </a:solidFill>
              </a:rPr>
              <a:t>të</a:t>
            </a:r>
            <a:r>
              <a:rPr lang="en-US" sz="2800" dirty="0">
                <a:solidFill>
                  <a:srgbClr val="FFFFFF"/>
                </a:solidFill>
              </a:rPr>
              <a:t> </a:t>
            </a:r>
            <a:r>
              <a:rPr lang="en-US" sz="2800" dirty="0" err="1">
                <a:solidFill>
                  <a:srgbClr val="FFFFFF"/>
                </a:solidFill>
              </a:rPr>
              <a:t>mos</a:t>
            </a:r>
            <a:r>
              <a:rPr lang="en-US" sz="2800" dirty="0">
                <a:solidFill>
                  <a:srgbClr val="FFFFFF"/>
                </a:solidFill>
              </a:rPr>
              <a:t> </a:t>
            </a:r>
            <a:r>
              <a:rPr lang="en-US" sz="2800" dirty="0" err="1">
                <a:solidFill>
                  <a:srgbClr val="FFFFFF"/>
                </a:solidFill>
              </a:rPr>
              <a:t>përjetuar</a:t>
            </a:r>
            <a:r>
              <a:rPr lang="en-US" sz="2800" dirty="0">
                <a:solidFill>
                  <a:srgbClr val="FFFFFF"/>
                </a:solidFill>
              </a:rPr>
              <a:t> </a:t>
            </a:r>
            <a:r>
              <a:rPr lang="en-US" sz="2800" dirty="0" err="1">
                <a:solidFill>
                  <a:srgbClr val="FFFFFF"/>
                </a:solidFill>
              </a:rPr>
              <a:t>trajtim</a:t>
            </a:r>
            <a:r>
              <a:rPr lang="en-US" sz="2800" dirty="0">
                <a:solidFill>
                  <a:srgbClr val="FFFFFF"/>
                </a:solidFill>
              </a:rPr>
              <a:t> </a:t>
            </a:r>
            <a:r>
              <a:rPr lang="en-US" sz="2800" dirty="0" err="1">
                <a:solidFill>
                  <a:srgbClr val="FFFFFF"/>
                </a:solidFill>
              </a:rPr>
              <a:t>degradues</a:t>
            </a:r>
            <a:r>
              <a:rPr lang="en-US" sz="2800" dirty="0">
                <a:solidFill>
                  <a:srgbClr val="FFFFFF"/>
                </a:solidFill>
              </a:rPr>
              <a:t> </a:t>
            </a:r>
            <a:r>
              <a:rPr lang="en-US" sz="2800" dirty="0" err="1">
                <a:solidFill>
                  <a:srgbClr val="FFFFFF"/>
                </a:solidFill>
              </a:rPr>
              <a:t>sipas</a:t>
            </a:r>
            <a:r>
              <a:rPr lang="en-US" sz="2800" dirty="0">
                <a:solidFill>
                  <a:srgbClr val="FFFFFF"/>
                </a:solidFill>
              </a:rPr>
              <a:t> </a:t>
            </a:r>
            <a:r>
              <a:rPr lang="en-US" sz="2800" dirty="0" err="1">
                <a:solidFill>
                  <a:srgbClr val="FFFFFF"/>
                </a:solidFill>
              </a:rPr>
              <a:t>nenit</a:t>
            </a:r>
            <a:r>
              <a:rPr lang="en-US" sz="2800" dirty="0">
                <a:solidFill>
                  <a:srgbClr val="FFFFFF"/>
                </a:solidFill>
              </a:rPr>
              <a:t> 3 </a:t>
            </a:r>
            <a:r>
              <a:rPr lang="en-US" sz="2800" dirty="0" err="1">
                <a:solidFill>
                  <a:srgbClr val="FFFFFF"/>
                </a:solidFill>
              </a:rPr>
              <a:t>të</a:t>
            </a:r>
            <a:r>
              <a:rPr lang="en-US" sz="2800" dirty="0">
                <a:solidFill>
                  <a:srgbClr val="FFFFFF"/>
                </a:solidFill>
              </a:rPr>
              <a:t> GJEDNJ </a:t>
            </a:r>
            <a:r>
              <a:rPr lang="en-US" sz="2800" dirty="0" err="1">
                <a:solidFill>
                  <a:srgbClr val="FFFFFF"/>
                </a:solidFill>
              </a:rPr>
              <a:t>në</a:t>
            </a:r>
            <a:r>
              <a:rPr lang="en-US" sz="2800" dirty="0">
                <a:solidFill>
                  <a:srgbClr val="FFFFFF"/>
                </a:solidFill>
              </a:rPr>
              <a:t> vend </a:t>
            </a:r>
            <a:r>
              <a:rPr lang="en-US" sz="2800" dirty="0" err="1">
                <a:solidFill>
                  <a:srgbClr val="FFFFFF"/>
                </a:solidFill>
              </a:rPr>
              <a:t>të</a:t>
            </a:r>
            <a:r>
              <a:rPr lang="en-US" sz="2800" dirty="0">
                <a:solidFill>
                  <a:srgbClr val="FFFFFF"/>
                </a:solidFill>
              </a:rPr>
              <a:t> </a:t>
            </a:r>
            <a:r>
              <a:rPr lang="en-US" sz="2800" dirty="0" err="1">
                <a:solidFill>
                  <a:srgbClr val="FFFFFF"/>
                </a:solidFill>
              </a:rPr>
              <a:t>prezumimit</a:t>
            </a:r>
            <a:r>
              <a:rPr lang="en-US" sz="2800" dirty="0">
                <a:solidFill>
                  <a:srgbClr val="FFFFFF"/>
                </a:solidFill>
              </a:rPr>
              <a:t> </a:t>
            </a:r>
            <a:r>
              <a:rPr lang="en-US" sz="2800" dirty="0" err="1">
                <a:solidFill>
                  <a:srgbClr val="FFFFFF"/>
                </a:solidFill>
              </a:rPr>
              <a:t>të</a:t>
            </a:r>
            <a:r>
              <a:rPr lang="en-US" sz="2800" dirty="0">
                <a:solidFill>
                  <a:srgbClr val="FFFFFF"/>
                </a:solidFill>
              </a:rPr>
              <a:t> </a:t>
            </a:r>
            <a:r>
              <a:rPr lang="en-US" sz="2800" dirty="0" err="1">
                <a:solidFill>
                  <a:srgbClr val="FFFFFF"/>
                </a:solidFill>
              </a:rPr>
              <a:t>pafajësisë</a:t>
            </a:r>
            <a:r>
              <a:rPr lang="en-US" sz="2800" dirty="0">
                <a:solidFill>
                  <a:srgbClr val="FFFFFF"/>
                </a:solidFill>
              </a:rPr>
              <a:t> </a:t>
            </a:r>
            <a:r>
              <a:rPr lang="en-US" sz="2800" dirty="0" err="1">
                <a:solidFill>
                  <a:srgbClr val="FFFFFF"/>
                </a:solidFill>
              </a:rPr>
              <a:t>sipas</a:t>
            </a:r>
            <a:r>
              <a:rPr lang="en-US" sz="2800" dirty="0">
                <a:solidFill>
                  <a:srgbClr val="FFFFFF"/>
                </a:solidFill>
              </a:rPr>
              <a:t> </a:t>
            </a:r>
            <a:r>
              <a:rPr lang="en-US" sz="2800" dirty="0" err="1">
                <a:solidFill>
                  <a:srgbClr val="FFFFFF"/>
                </a:solidFill>
              </a:rPr>
              <a:t>nenit</a:t>
            </a:r>
            <a:r>
              <a:rPr lang="en-US" sz="2800" dirty="0">
                <a:solidFill>
                  <a:srgbClr val="FFFFFF"/>
                </a:solidFill>
              </a:rPr>
              <a:t> 6/2 </a:t>
            </a:r>
            <a:r>
              <a:rPr lang="en-US" sz="2800" dirty="0" err="1">
                <a:solidFill>
                  <a:srgbClr val="FFFFFF"/>
                </a:solidFill>
              </a:rPr>
              <a:t>të</a:t>
            </a:r>
            <a:r>
              <a:rPr lang="en-US" sz="2800" dirty="0">
                <a:solidFill>
                  <a:srgbClr val="FFFFFF"/>
                </a:solidFill>
              </a:rPr>
              <a:t> KEDNJ. </a:t>
            </a:r>
            <a:r>
              <a:rPr lang="en-US" sz="2800" dirty="0" err="1">
                <a:solidFill>
                  <a:srgbClr val="FFFFFF"/>
                </a:solidFill>
              </a:rPr>
              <a:t>Gjithashtu</a:t>
            </a:r>
            <a:r>
              <a:rPr lang="en-US" sz="2800" dirty="0">
                <a:solidFill>
                  <a:srgbClr val="FFFFFF"/>
                </a:solidFill>
              </a:rPr>
              <a:t> GJEDNJ ka </a:t>
            </a:r>
            <a:r>
              <a:rPr lang="en-US" sz="2800" dirty="0" err="1">
                <a:solidFill>
                  <a:srgbClr val="FFFFFF"/>
                </a:solidFill>
              </a:rPr>
              <a:t>konstatuar</a:t>
            </a:r>
            <a:r>
              <a:rPr lang="en-US" sz="2800" dirty="0">
                <a:solidFill>
                  <a:srgbClr val="FFFFFF"/>
                </a:solidFill>
              </a:rPr>
              <a:t> se </a:t>
            </a:r>
            <a:r>
              <a:rPr lang="en-US" sz="2800" dirty="0" err="1">
                <a:solidFill>
                  <a:srgbClr val="FFFFFF"/>
                </a:solidFill>
              </a:rPr>
              <a:t>përdorimi</a:t>
            </a:r>
            <a:r>
              <a:rPr lang="en-US" sz="2800" dirty="0">
                <a:solidFill>
                  <a:srgbClr val="FFFFFF"/>
                </a:solidFill>
              </a:rPr>
              <a:t> </a:t>
            </a:r>
            <a:r>
              <a:rPr lang="en-US" sz="2800" dirty="0" err="1">
                <a:solidFill>
                  <a:srgbClr val="FFFFFF"/>
                </a:solidFill>
              </a:rPr>
              <a:t>i</a:t>
            </a:r>
            <a:r>
              <a:rPr lang="en-US" sz="2800" dirty="0">
                <a:solidFill>
                  <a:srgbClr val="FFFFFF"/>
                </a:solidFill>
              </a:rPr>
              <a:t> </a:t>
            </a:r>
            <a:r>
              <a:rPr lang="en-US" sz="2800" dirty="0" err="1">
                <a:solidFill>
                  <a:srgbClr val="FFFFFF"/>
                </a:solidFill>
              </a:rPr>
              <a:t>bankave</a:t>
            </a:r>
            <a:r>
              <a:rPr lang="en-US" sz="2800" dirty="0">
                <a:solidFill>
                  <a:srgbClr val="FFFFFF"/>
                </a:solidFill>
              </a:rPr>
              <a:t> </a:t>
            </a:r>
            <a:r>
              <a:rPr lang="en-US" sz="2800" dirty="0" err="1">
                <a:solidFill>
                  <a:srgbClr val="FFFFFF"/>
                </a:solidFill>
              </a:rPr>
              <a:t>të</a:t>
            </a:r>
            <a:r>
              <a:rPr lang="en-US" sz="2800" dirty="0">
                <a:solidFill>
                  <a:srgbClr val="FFFFFF"/>
                </a:solidFill>
              </a:rPr>
              <a:t> </a:t>
            </a:r>
            <a:r>
              <a:rPr lang="en-US" sz="2800" dirty="0" err="1">
                <a:solidFill>
                  <a:srgbClr val="FFFFFF"/>
                </a:solidFill>
              </a:rPr>
              <a:t>të</a:t>
            </a:r>
            <a:r>
              <a:rPr lang="en-US" sz="2800" dirty="0">
                <a:solidFill>
                  <a:srgbClr val="FFFFFF"/>
                </a:solidFill>
              </a:rPr>
              <a:t> </a:t>
            </a:r>
            <a:r>
              <a:rPr lang="en-US" sz="2800" dirty="0" err="1">
                <a:solidFill>
                  <a:srgbClr val="FFFFFF"/>
                </a:solidFill>
              </a:rPr>
              <a:t>akuzuarve</a:t>
            </a:r>
            <a:r>
              <a:rPr lang="en-US" sz="2800" dirty="0">
                <a:solidFill>
                  <a:srgbClr val="FFFFFF"/>
                </a:solidFill>
              </a:rPr>
              <a:t>, </a:t>
            </a:r>
            <a:r>
              <a:rPr lang="en-US" sz="2800" dirty="0" err="1">
                <a:solidFill>
                  <a:srgbClr val="FFFFFF"/>
                </a:solidFill>
              </a:rPr>
              <a:t>kutive</a:t>
            </a:r>
            <a:r>
              <a:rPr lang="en-US" sz="2800" dirty="0">
                <a:solidFill>
                  <a:srgbClr val="FFFFFF"/>
                </a:solidFill>
              </a:rPr>
              <a:t> </a:t>
            </a:r>
            <a:r>
              <a:rPr lang="en-US" sz="2800" dirty="0" err="1">
                <a:solidFill>
                  <a:srgbClr val="FFFFFF"/>
                </a:solidFill>
              </a:rPr>
              <a:t>prej</a:t>
            </a:r>
            <a:r>
              <a:rPr lang="en-US" sz="2800" dirty="0">
                <a:solidFill>
                  <a:srgbClr val="FFFFFF"/>
                </a:solidFill>
              </a:rPr>
              <a:t> </a:t>
            </a:r>
            <a:r>
              <a:rPr lang="en-US" sz="2800" dirty="0" err="1">
                <a:solidFill>
                  <a:srgbClr val="FFFFFF"/>
                </a:solidFill>
              </a:rPr>
              <a:t>xhami</a:t>
            </a:r>
            <a:r>
              <a:rPr lang="en-US" sz="2800" dirty="0">
                <a:solidFill>
                  <a:srgbClr val="FFFFFF"/>
                </a:solidFill>
              </a:rPr>
              <a:t> </a:t>
            </a:r>
            <a:r>
              <a:rPr lang="en-US" sz="2800" dirty="0" err="1">
                <a:solidFill>
                  <a:srgbClr val="FFFFFF"/>
                </a:solidFill>
              </a:rPr>
              <a:t>dhe</a:t>
            </a:r>
            <a:r>
              <a:rPr lang="en-US" sz="2800" dirty="0">
                <a:solidFill>
                  <a:srgbClr val="FFFFFF"/>
                </a:solidFill>
              </a:rPr>
              <a:t> </a:t>
            </a:r>
            <a:r>
              <a:rPr lang="en-US" sz="2800" dirty="0" err="1">
                <a:solidFill>
                  <a:srgbClr val="FFFFFF"/>
                </a:solidFill>
              </a:rPr>
              <a:t>kafazeve</a:t>
            </a:r>
            <a:r>
              <a:rPr lang="en-US" sz="2800" dirty="0">
                <a:solidFill>
                  <a:srgbClr val="FFFFFF"/>
                </a:solidFill>
              </a:rPr>
              <a:t>, </a:t>
            </a:r>
            <a:r>
              <a:rPr lang="en-US" sz="2800" dirty="0" err="1">
                <a:solidFill>
                  <a:srgbClr val="FFFFFF"/>
                </a:solidFill>
              </a:rPr>
              <a:t>shkel</a:t>
            </a:r>
            <a:r>
              <a:rPr lang="en-US" sz="2800" dirty="0">
                <a:solidFill>
                  <a:srgbClr val="FFFFFF"/>
                </a:solidFill>
              </a:rPr>
              <a:t> </a:t>
            </a:r>
            <a:r>
              <a:rPr lang="en-US" sz="2800" dirty="0" err="1">
                <a:solidFill>
                  <a:srgbClr val="FFFFFF"/>
                </a:solidFill>
              </a:rPr>
              <a:t>nenet</a:t>
            </a:r>
            <a:r>
              <a:rPr lang="en-US" sz="2800" dirty="0">
                <a:solidFill>
                  <a:srgbClr val="FFFFFF"/>
                </a:solidFill>
              </a:rPr>
              <a:t> 6/1 e 6/3 </a:t>
            </a:r>
            <a:r>
              <a:rPr lang="en-US" sz="2800" dirty="0" err="1">
                <a:solidFill>
                  <a:srgbClr val="FFFFFF"/>
                </a:solidFill>
              </a:rPr>
              <a:t>të</a:t>
            </a:r>
            <a:r>
              <a:rPr lang="en-US" sz="2800" dirty="0">
                <a:solidFill>
                  <a:srgbClr val="FFFFFF"/>
                </a:solidFill>
              </a:rPr>
              <a:t> KEDNJ, </a:t>
            </a:r>
            <a:r>
              <a:rPr lang="en-US" sz="2800" dirty="0" err="1">
                <a:solidFill>
                  <a:srgbClr val="FFFFFF"/>
                </a:solidFill>
              </a:rPr>
              <a:t>për</a:t>
            </a:r>
            <a:r>
              <a:rPr lang="en-US" sz="2800" dirty="0">
                <a:solidFill>
                  <a:srgbClr val="FFFFFF"/>
                </a:solidFill>
              </a:rPr>
              <a:t> </a:t>
            </a:r>
            <a:r>
              <a:rPr lang="en-US" sz="2800" dirty="0" err="1">
                <a:solidFill>
                  <a:srgbClr val="FFFFFF"/>
                </a:solidFill>
              </a:rPr>
              <a:t>aq</a:t>
            </a:r>
            <a:r>
              <a:rPr lang="en-US" sz="2800" dirty="0">
                <a:solidFill>
                  <a:srgbClr val="FFFFFF"/>
                </a:solidFill>
              </a:rPr>
              <a:t> </a:t>
            </a:r>
            <a:r>
              <a:rPr lang="en-US" sz="2800" dirty="0" err="1">
                <a:solidFill>
                  <a:srgbClr val="FFFFFF"/>
                </a:solidFill>
              </a:rPr>
              <a:t>sa</a:t>
            </a:r>
            <a:r>
              <a:rPr lang="en-US" sz="2800" dirty="0">
                <a:solidFill>
                  <a:srgbClr val="FFFFFF"/>
                </a:solidFill>
              </a:rPr>
              <a:t> </a:t>
            </a:r>
            <a:r>
              <a:rPr lang="en-US" sz="2800" dirty="0" err="1">
                <a:solidFill>
                  <a:srgbClr val="FFFFFF"/>
                </a:solidFill>
              </a:rPr>
              <a:t>veprojnë</a:t>
            </a:r>
            <a:r>
              <a:rPr lang="en-US" sz="2800" dirty="0">
                <a:solidFill>
                  <a:srgbClr val="FFFFFF"/>
                </a:solidFill>
              </a:rPr>
              <a:t> </a:t>
            </a:r>
            <a:r>
              <a:rPr lang="en-US" sz="2800" dirty="0" err="1">
                <a:solidFill>
                  <a:srgbClr val="FFFFFF"/>
                </a:solidFill>
              </a:rPr>
              <a:t>si</a:t>
            </a:r>
            <a:r>
              <a:rPr lang="en-US" sz="2800" dirty="0">
                <a:solidFill>
                  <a:srgbClr val="FFFFFF"/>
                </a:solidFill>
              </a:rPr>
              <a:t> </a:t>
            </a:r>
            <a:r>
              <a:rPr lang="en-US" sz="2800" dirty="0" err="1">
                <a:solidFill>
                  <a:srgbClr val="FFFFFF"/>
                </a:solidFill>
              </a:rPr>
              <a:t>barriera</a:t>
            </a:r>
            <a:r>
              <a:rPr lang="en-US" sz="2800" dirty="0">
                <a:solidFill>
                  <a:srgbClr val="FFFFFF"/>
                </a:solidFill>
              </a:rPr>
              <a:t> </a:t>
            </a:r>
            <a:r>
              <a:rPr lang="en-US" sz="2800" dirty="0" err="1">
                <a:solidFill>
                  <a:srgbClr val="FFFFFF"/>
                </a:solidFill>
              </a:rPr>
              <a:t>fizike</a:t>
            </a:r>
            <a:r>
              <a:rPr lang="en-US" sz="2800" dirty="0">
                <a:solidFill>
                  <a:srgbClr val="FFFFFF"/>
                </a:solidFill>
              </a:rPr>
              <a:t> </a:t>
            </a:r>
            <a:r>
              <a:rPr lang="en-US" sz="2800" dirty="0" err="1">
                <a:solidFill>
                  <a:srgbClr val="FFFFFF"/>
                </a:solidFill>
              </a:rPr>
              <a:t>që</a:t>
            </a:r>
            <a:r>
              <a:rPr lang="en-US" sz="2800" dirty="0">
                <a:solidFill>
                  <a:srgbClr val="FFFFFF"/>
                </a:solidFill>
              </a:rPr>
              <a:t> </a:t>
            </a:r>
            <a:r>
              <a:rPr lang="en-US" sz="2800" dirty="0" err="1">
                <a:solidFill>
                  <a:srgbClr val="FFFFFF"/>
                </a:solidFill>
              </a:rPr>
              <a:t>dëmtojnë</a:t>
            </a:r>
            <a:r>
              <a:rPr lang="en-US" sz="2800" dirty="0">
                <a:solidFill>
                  <a:srgbClr val="FFFFFF"/>
                </a:solidFill>
              </a:rPr>
              <a:t> </a:t>
            </a:r>
            <a:r>
              <a:rPr lang="en-US" sz="2800" dirty="0" err="1">
                <a:solidFill>
                  <a:srgbClr val="FFFFFF"/>
                </a:solidFill>
              </a:rPr>
              <a:t>aftësinë</a:t>
            </a:r>
            <a:r>
              <a:rPr lang="en-US" sz="2800" dirty="0">
                <a:solidFill>
                  <a:srgbClr val="FFFFFF"/>
                </a:solidFill>
              </a:rPr>
              <a:t> e </a:t>
            </a:r>
            <a:r>
              <a:rPr lang="en-US" sz="2800" dirty="0" err="1">
                <a:solidFill>
                  <a:srgbClr val="FFFFFF"/>
                </a:solidFill>
              </a:rPr>
              <a:t>të</a:t>
            </a:r>
            <a:r>
              <a:rPr lang="en-US" sz="2800" dirty="0">
                <a:solidFill>
                  <a:srgbClr val="FFFFFF"/>
                </a:solidFill>
              </a:rPr>
              <a:t> </a:t>
            </a:r>
            <a:r>
              <a:rPr lang="en-US" sz="2800" dirty="0" err="1">
                <a:solidFill>
                  <a:srgbClr val="FFFFFF"/>
                </a:solidFill>
              </a:rPr>
              <a:t>akuzuarit</a:t>
            </a:r>
            <a:r>
              <a:rPr lang="en-US" sz="2800" dirty="0">
                <a:solidFill>
                  <a:srgbClr val="FFFFFF"/>
                </a:solidFill>
              </a:rPr>
              <a:t> </a:t>
            </a:r>
            <a:r>
              <a:rPr lang="en-US" sz="2800" dirty="0" err="1">
                <a:solidFill>
                  <a:srgbClr val="FFFFFF"/>
                </a:solidFill>
              </a:rPr>
              <a:t>për</a:t>
            </a:r>
            <a:r>
              <a:rPr lang="en-US" sz="2800" dirty="0">
                <a:solidFill>
                  <a:srgbClr val="FFFFFF"/>
                </a:solidFill>
              </a:rPr>
              <a:t> </a:t>
            </a:r>
            <a:r>
              <a:rPr lang="en-US" sz="2800" dirty="0" err="1">
                <a:solidFill>
                  <a:srgbClr val="FFFFFF"/>
                </a:solidFill>
              </a:rPr>
              <a:t>të</a:t>
            </a:r>
            <a:r>
              <a:rPr lang="en-US" sz="2800" dirty="0">
                <a:solidFill>
                  <a:srgbClr val="FFFFFF"/>
                </a:solidFill>
              </a:rPr>
              <a:t> </a:t>
            </a:r>
            <a:r>
              <a:rPr lang="en-US" sz="2800" dirty="0" err="1">
                <a:solidFill>
                  <a:srgbClr val="FFFFFF"/>
                </a:solidFill>
              </a:rPr>
              <a:t>marrë</a:t>
            </a:r>
            <a:r>
              <a:rPr lang="en-US" sz="2800" dirty="0">
                <a:solidFill>
                  <a:srgbClr val="FFFFFF"/>
                </a:solidFill>
              </a:rPr>
              <a:t> </a:t>
            </a:r>
            <a:r>
              <a:rPr lang="en-US" sz="2800" dirty="0" err="1">
                <a:solidFill>
                  <a:srgbClr val="FFFFFF"/>
                </a:solidFill>
              </a:rPr>
              <a:t>pjesë</a:t>
            </a:r>
            <a:r>
              <a:rPr lang="en-US" sz="2800" dirty="0">
                <a:solidFill>
                  <a:srgbClr val="FFFFFF"/>
                </a:solidFill>
              </a:rPr>
              <a:t> </a:t>
            </a:r>
            <a:r>
              <a:rPr lang="en-US" sz="2800" dirty="0" err="1">
                <a:solidFill>
                  <a:srgbClr val="FFFFFF"/>
                </a:solidFill>
              </a:rPr>
              <a:t>në</a:t>
            </a:r>
            <a:r>
              <a:rPr lang="en-US" sz="2800" dirty="0">
                <a:solidFill>
                  <a:srgbClr val="FFFFFF"/>
                </a:solidFill>
              </a:rPr>
              <a:t> </a:t>
            </a:r>
            <a:r>
              <a:rPr lang="en-US" sz="2800" dirty="0" err="1">
                <a:solidFill>
                  <a:srgbClr val="FFFFFF"/>
                </a:solidFill>
              </a:rPr>
              <a:t>seancën</a:t>
            </a:r>
            <a:r>
              <a:rPr lang="en-US" sz="2800" dirty="0">
                <a:solidFill>
                  <a:srgbClr val="FFFFFF"/>
                </a:solidFill>
              </a:rPr>
              <a:t> </a:t>
            </a:r>
            <a:r>
              <a:rPr lang="en-US" sz="2800" dirty="0" err="1">
                <a:solidFill>
                  <a:srgbClr val="FFFFFF"/>
                </a:solidFill>
              </a:rPr>
              <a:t>dëgjimore</a:t>
            </a:r>
            <a:r>
              <a:rPr lang="en-US" sz="2800" dirty="0">
                <a:solidFill>
                  <a:srgbClr val="FFFFFF"/>
                </a:solidFill>
              </a:rPr>
              <a:t> </a:t>
            </a:r>
            <a:r>
              <a:rPr lang="en-US" sz="2800" dirty="0" err="1">
                <a:solidFill>
                  <a:srgbClr val="FFFFFF"/>
                </a:solidFill>
              </a:rPr>
              <a:t>dhe</a:t>
            </a:r>
            <a:r>
              <a:rPr lang="en-US" sz="2800" dirty="0">
                <a:solidFill>
                  <a:srgbClr val="FFFFFF"/>
                </a:solidFill>
              </a:rPr>
              <a:t> </a:t>
            </a:r>
            <a:r>
              <a:rPr lang="en-US" sz="2800" dirty="0" err="1">
                <a:solidFill>
                  <a:srgbClr val="FFFFFF"/>
                </a:solidFill>
              </a:rPr>
              <a:t>përbëjnë</a:t>
            </a:r>
            <a:r>
              <a:rPr lang="en-US" sz="2800" dirty="0">
                <a:solidFill>
                  <a:srgbClr val="FFFFFF"/>
                </a:solidFill>
              </a:rPr>
              <a:t> </a:t>
            </a:r>
            <a:r>
              <a:rPr lang="en-US" sz="2800" dirty="0" err="1">
                <a:solidFill>
                  <a:srgbClr val="FFFFFF"/>
                </a:solidFill>
              </a:rPr>
              <a:t>ndërhyrje</a:t>
            </a:r>
            <a:r>
              <a:rPr lang="en-US" sz="2800" dirty="0">
                <a:solidFill>
                  <a:srgbClr val="FFFFFF"/>
                </a:solidFill>
              </a:rPr>
              <a:t> me </a:t>
            </a:r>
            <a:r>
              <a:rPr lang="en-US" sz="2800" dirty="0" err="1">
                <a:solidFill>
                  <a:srgbClr val="FFFFFF"/>
                </a:solidFill>
              </a:rPr>
              <a:t>të</a:t>
            </a:r>
            <a:r>
              <a:rPr lang="en-US" sz="2800" dirty="0">
                <a:solidFill>
                  <a:srgbClr val="FFFFFF"/>
                </a:solidFill>
              </a:rPr>
              <a:t> </a:t>
            </a:r>
            <a:r>
              <a:rPr lang="en-US" sz="2800" dirty="0" err="1">
                <a:solidFill>
                  <a:srgbClr val="FFFFFF"/>
                </a:solidFill>
              </a:rPr>
              <a:t>drejtën</a:t>
            </a:r>
            <a:r>
              <a:rPr lang="en-US" sz="2800" dirty="0">
                <a:solidFill>
                  <a:srgbClr val="FFFFFF"/>
                </a:solidFill>
              </a:rPr>
              <a:t> e </a:t>
            </a:r>
            <a:r>
              <a:rPr lang="en-US" sz="2800" dirty="0" err="1">
                <a:solidFill>
                  <a:srgbClr val="FFFFFF"/>
                </a:solidFill>
              </a:rPr>
              <a:t>tij</a:t>
            </a:r>
            <a:r>
              <a:rPr lang="en-US" sz="2800" dirty="0">
                <a:solidFill>
                  <a:srgbClr val="FFFFFF"/>
                </a:solidFill>
              </a:rPr>
              <a:t> </a:t>
            </a:r>
            <a:r>
              <a:rPr lang="en-US" sz="2800" dirty="0" err="1">
                <a:solidFill>
                  <a:srgbClr val="FFFFFF"/>
                </a:solidFill>
              </a:rPr>
              <a:t>për</a:t>
            </a:r>
            <a:r>
              <a:rPr lang="en-US" sz="2800" dirty="0">
                <a:solidFill>
                  <a:srgbClr val="FFFFFF"/>
                </a:solidFill>
              </a:rPr>
              <a:t> </a:t>
            </a:r>
            <a:r>
              <a:rPr lang="en-US" sz="2800" dirty="0" err="1">
                <a:solidFill>
                  <a:srgbClr val="FFFFFF"/>
                </a:solidFill>
              </a:rPr>
              <a:t>të</a:t>
            </a:r>
            <a:r>
              <a:rPr lang="en-US" sz="2800" dirty="0">
                <a:solidFill>
                  <a:srgbClr val="FFFFFF"/>
                </a:solidFill>
              </a:rPr>
              <a:t> </a:t>
            </a:r>
            <a:r>
              <a:rPr lang="en-US" sz="2800" dirty="0" err="1">
                <a:solidFill>
                  <a:srgbClr val="FFFFFF"/>
                </a:solidFill>
              </a:rPr>
              <a:t>marrë</a:t>
            </a:r>
            <a:r>
              <a:rPr lang="en-US" sz="2800" dirty="0">
                <a:solidFill>
                  <a:srgbClr val="FFFFFF"/>
                </a:solidFill>
              </a:rPr>
              <a:t> </a:t>
            </a:r>
            <a:r>
              <a:rPr lang="en-US" sz="2800" dirty="0" err="1">
                <a:solidFill>
                  <a:srgbClr val="FFFFFF"/>
                </a:solidFill>
              </a:rPr>
              <a:t>ndihmë</a:t>
            </a:r>
            <a:r>
              <a:rPr lang="en-US" sz="2800" dirty="0">
                <a:solidFill>
                  <a:srgbClr val="FFFFFF"/>
                </a:solidFill>
              </a:rPr>
              <a:t> </a:t>
            </a:r>
            <a:r>
              <a:rPr lang="en-US" sz="2800" dirty="0" err="1">
                <a:solidFill>
                  <a:srgbClr val="FFFFFF"/>
                </a:solidFill>
              </a:rPr>
              <a:t>efikase</a:t>
            </a:r>
            <a:r>
              <a:rPr lang="en-US" sz="2800" dirty="0">
                <a:solidFill>
                  <a:srgbClr val="FFFFFF"/>
                </a:solidFill>
              </a:rPr>
              <a:t> </a:t>
            </a:r>
            <a:r>
              <a:rPr lang="en-US" sz="2800" dirty="0" err="1">
                <a:solidFill>
                  <a:srgbClr val="FFFFFF"/>
                </a:solidFill>
              </a:rPr>
              <a:t>juridike</a:t>
            </a:r>
            <a:r>
              <a:rPr lang="en-US" sz="2800" dirty="0">
                <a:solidFill>
                  <a:srgbClr val="FFFFFF"/>
                </a:solidFill>
              </a:rPr>
              <a:t>.</a:t>
            </a:r>
          </a:p>
          <a:p>
            <a:endParaRPr lang="en-US" sz="4000" dirty="0">
              <a:solidFill>
                <a:srgbClr val="FFFFFF"/>
              </a:solidFill>
            </a:endParaRPr>
          </a:p>
        </p:txBody>
      </p:sp>
    </p:spTree>
    <p:extLst>
      <p:ext uri="{BB962C8B-B14F-4D97-AF65-F5344CB8AC3E}">
        <p14:creationId xmlns:p14="http://schemas.microsoft.com/office/powerpoint/2010/main" val="427112515"/>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lose-up of a weather vane">
            <a:extLst>
              <a:ext uri="{FF2B5EF4-FFF2-40B4-BE49-F238E27FC236}">
                <a16:creationId xmlns:a16="http://schemas.microsoft.com/office/drawing/2014/main" id="{89602AF7-34C5-47B8-AB2B-E5B067332364}"/>
              </a:ext>
            </a:extLst>
          </p:cNvPr>
          <p:cNvPicPr>
            <a:picLocks noChangeAspect="1"/>
          </p:cNvPicPr>
          <p:nvPr/>
        </p:nvPicPr>
        <p:blipFill rotWithShape="1">
          <a:blip r:embed="rId2">
            <a:alphaModFix amt="35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0FAAD8BE-396F-4B39-B98D-033BD5D0BBCA}"/>
              </a:ext>
            </a:extLst>
          </p:cNvPr>
          <p:cNvSpPr>
            <a:spLocks noGrp="1"/>
          </p:cNvSpPr>
          <p:nvPr>
            <p:ph type="title"/>
          </p:nvPr>
        </p:nvSpPr>
        <p:spPr/>
        <p:txBody>
          <a:bodyPr>
            <a:normAutofit/>
          </a:bodyPr>
          <a:lstStyle/>
          <a:p>
            <a:r>
              <a:rPr lang="en-US">
                <a:solidFill>
                  <a:srgbClr val="FFFFFF"/>
                </a:solidFill>
              </a:rPr>
              <a:t>Ramishvili dhe Kokhreidze kundër Gjeorgjisë</a:t>
            </a:r>
          </a:p>
        </p:txBody>
      </p:sp>
      <p:sp>
        <p:nvSpPr>
          <p:cNvPr id="3" name="Content Placeholder 2">
            <a:extLst>
              <a:ext uri="{FF2B5EF4-FFF2-40B4-BE49-F238E27FC236}">
                <a16:creationId xmlns:a16="http://schemas.microsoft.com/office/drawing/2014/main" id="{91A9FCBB-D586-406D-959A-0C403033E9F1}"/>
              </a:ext>
            </a:extLst>
          </p:cNvPr>
          <p:cNvSpPr>
            <a:spLocks noGrp="1"/>
          </p:cNvSpPr>
          <p:nvPr>
            <p:ph idx="1"/>
          </p:nvPr>
        </p:nvSpPr>
        <p:spPr/>
        <p:txBody>
          <a:bodyPr>
            <a:normAutofit/>
          </a:bodyPr>
          <a:lstStyle/>
          <a:p>
            <a:pPr algn="just"/>
            <a:r>
              <a:rPr lang="en-US" sz="2000" dirty="0" err="1">
                <a:solidFill>
                  <a:srgbClr val="FFFFFF"/>
                </a:solidFill>
              </a:rPr>
              <a:t>Gjatë</a:t>
            </a:r>
            <a:r>
              <a:rPr lang="en-US" sz="2000" dirty="0">
                <a:solidFill>
                  <a:srgbClr val="FFFFFF"/>
                </a:solidFill>
              </a:rPr>
              <a:t> </a:t>
            </a:r>
            <a:r>
              <a:rPr lang="en-US" sz="2000" dirty="0" err="1">
                <a:solidFill>
                  <a:srgbClr val="FFFFFF"/>
                </a:solidFill>
              </a:rPr>
              <a:t>procedurës</a:t>
            </a:r>
            <a:r>
              <a:rPr lang="en-US" sz="2000" dirty="0">
                <a:solidFill>
                  <a:srgbClr val="FFFFFF"/>
                </a:solidFill>
              </a:rPr>
              <a:t> </a:t>
            </a:r>
            <a:r>
              <a:rPr lang="en-US" sz="2000" dirty="0" err="1">
                <a:solidFill>
                  <a:srgbClr val="FFFFFF"/>
                </a:solidFill>
              </a:rPr>
              <a:t>gjyqësore</a:t>
            </a:r>
            <a:r>
              <a:rPr lang="en-US" sz="2000" dirty="0">
                <a:solidFill>
                  <a:srgbClr val="FFFFFF"/>
                </a:solidFill>
              </a:rPr>
              <a:t>, </a:t>
            </a:r>
            <a:r>
              <a:rPr lang="en-US" sz="2000" dirty="0" err="1">
                <a:solidFill>
                  <a:srgbClr val="FFFFFF"/>
                </a:solidFill>
              </a:rPr>
              <a:t>aplikantët</a:t>
            </a:r>
            <a:r>
              <a:rPr lang="en-US" sz="2000" dirty="0">
                <a:solidFill>
                  <a:srgbClr val="FFFFFF"/>
                </a:solidFill>
              </a:rPr>
              <a:t> </a:t>
            </a:r>
            <a:r>
              <a:rPr lang="en-US" sz="2000" dirty="0" err="1">
                <a:solidFill>
                  <a:srgbClr val="FFFFFF"/>
                </a:solidFill>
              </a:rPr>
              <a:t>ishin</a:t>
            </a:r>
            <a:r>
              <a:rPr lang="en-US" sz="2000" dirty="0">
                <a:solidFill>
                  <a:srgbClr val="FFFFFF"/>
                </a:solidFill>
              </a:rPr>
              <a:t> </a:t>
            </a:r>
            <a:r>
              <a:rPr lang="en-US" sz="2000" dirty="0" err="1">
                <a:solidFill>
                  <a:srgbClr val="FFFFFF"/>
                </a:solidFill>
              </a:rPr>
              <a:t>mbajtur</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kafaze</a:t>
            </a:r>
            <a:r>
              <a:rPr lang="en-US" sz="2000" dirty="0">
                <a:solidFill>
                  <a:srgbClr val="FFFFFF"/>
                </a:solidFill>
              </a:rPr>
              <a:t> </a:t>
            </a:r>
            <a:r>
              <a:rPr lang="en-US" sz="2000" dirty="0" err="1">
                <a:solidFill>
                  <a:srgbClr val="FFFFFF"/>
                </a:solidFill>
              </a:rPr>
              <a:t>metalike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rrethuar</a:t>
            </a:r>
            <a:r>
              <a:rPr lang="en-US" sz="2000" dirty="0">
                <a:solidFill>
                  <a:srgbClr val="FFFFFF"/>
                </a:solidFill>
              </a:rPr>
              <a:t> </a:t>
            </a:r>
            <a:r>
              <a:rPr lang="en-US" sz="2000" dirty="0" err="1">
                <a:solidFill>
                  <a:srgbClr val="FFFFFF"/>
                </a:solidFill>
              </a:rPr>
              <a:t>nga</a:t>
            </a:r>
            <a:r>
              <a:rPr lang="en-US" sz="2000" dirty="0">
                <a:solidFill>
                  <a:srgbClr val="FFFFFF"/>
                </a:solidFill>
              </a:rPr>
              <a:t> </a:t>
            </a:r>
            <a:r>
              <a:rPr lang="en-US" sz="2000" dirty="0" err="1">
                <a:solidFill>
                  <a:srgbClr val="FFFFFF"/>
                </a:solidFill>
              </a:rPr>
              <a:t>rojet</a:t>
            </a:r>
            <a:r>
              <a:rPr lang="en-US" sz="2000" dirty="0">
                <a:solidFill>
                  <a:srgbClr val="FFFFFF"/>
                </a:solidFill>
              </a:rPr>
              <a:t> e </a:t>
            </a:r>
            <a:r>
              <a:rPr lang="en-US" sz="2000" dirty="0" err="1">
                <a:solidFill>
                  <a:srgbClr val="FFFFFF"/>
                </a:solidFill>
              </a:rPr>
              <a:t>frikshëm</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maskuar</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armatosur</a:t>
            </a:r>
            <a:r>
              <a:rPr lang="en-US" sz="2000" dirty="0">
                <a:solidFill>
                  <a:srgbClr val="FFFFFF"/>
                </a:solidFill>
              </a:rPr>
              <a:t>. Ata </a:t>
            </a:r>
            <a:r>
              <a:rPr lang="en-US" sz="2000" dirty="0" err="1">
                <a:solidFill>
                  <a:srgbClr val="FFFFFF"/>
                </a:solidFill>
              </a:rPr>
              <a:t>pohonin</a:t>
            </a:r>
            <a:r>
              <a:rPr lang="en-US" sz="2000" dirty="0">
                <a:solidFill>
                  <a:srgbClr val="FFFFFF"/>
                </a:solidFill>
              </a:rPr>
              <a:t> se </a:t>
            </a:r>
            <a:r>
              <a:rPr lang="en-US" sz="2000" dirty="0" err="1">
                <a:solidFill>
                  <a:srgbClr val="FFFFFF"/>
                </a:solidFill>
              </a:rPr>
              <a:t>ishin</a:t>
            </a:r>
            <a:r>
              <a:rPr lang="en-US" sz="2000" dirty="0">
                <a:solidFill>
                  <a:srgbClr val="FFFFFF"/>
                </a:solidFill>
              </a:rPr>
              <a:t> </a:t>
            </a:r>
            <a:r>
              <a:rPr lang="en-US" sz="2000" dirty="0" err="1">
                <a:solidFill>
                  <a:srgbClr val="FFFFFF"/>
                </a:solidFill>
              </a:rPr>
              <a:t>ekspozuar</a:t>
            </a:r>
            <a:r>
              <a:rPr lang="en-US" sz="2000" dirty="0">
                <a:solidFill>
                  <a:srgbClr val="FFFFFF"/>
                </a:solidFill>
              </a:rPr>
              <a:t> para </a:t>
            </a:r>
            <a:r>
              <a:rPr lang="en-US" sz="2000" dirty="0" err="1">
                <a:solidFill>
                  <a:srgbClr val="FFFFFF"/>
                </a:solidFill>
              </a:rPr>
              <a:t>publikut</a:t>
            </a:r>
            <a:r>
              <a:rPr lang="en-US" sz="2000" dirty="0">
                <a:solidFill>
                  <a:srgbClr val="FFFFFF"/>
                </a:solidFill>
              </a:rPr>
              <a:t> </a:t>
            </a:r>
            <a:r>
              <a:rPr lang="en-US" sz="2000" dirty="0" err="1">
                <a:solidFill>
                  <a:srgbClr val="FFFFFF"/>
                </a:solidFill>
              </a:rPr>
              <a:t>si</a:t>
            </a:r>
            <a:r>
              <a:rPr lang="en-US" sz="2000" dirty="0">
                <a:solidFill>
                  <a:srgbClr val="FFFFFF"/>
                </a:solidFill>
              </a:rPr>
              <a:t> </a:t>
            </a:r>
            <a:r>
              <a:rPr lang="en-US" sz="2000" dirty="0" err="1">
                <a:solidFill>
                  <a:srgbClr val="FFFFFF"/>
                </a:solidFill>
              </a:rPr>
              <a:t>kriminelë</a:t>
            </a:r>
            <a:r>
              <a:rPr lang="en-US" sz="2000" dirty="0">
                <a:solidFill>
                  <a:srgbClr val="FFFFFF"/>
                </a:solidFill>
              </a:rPr>
              <a:t> </a:t>
            </a:r>
            <a:r>
              <a:rPr lang="en-US" sz="2000" dirty="0" err="1">
                <a:solidFill>
                  <a:srgbClr val="FFFFFF"/>
                </a:solidFill>
              </a:rPr>
              <a:t>dhe</a:t>
            </a:r>
            <a:r>
              <a:rPr lang="en-US" sz="2000" dirty="0">
                <a:solidFill>
                  <a:srgbClr val="FFFFFF"/>
                </a:solidFill>
              </a:rPr>
              <a:t> se </a:t>
            </a:r>
            <a:r>
              <a:rPr lang="en-US" sz="2000" dirty="0" err="1">
                <a:solidFill>
                  <a:srgbClr val="FFFFFF"/>
                </a:solidFill>
              </a:rPr>
              <a:t>një</a:t>
            </a:r>
            <a:r>
              <a:rPr lang="en-US" sz="2000" dirty="0">
                <a:solidFill>
                  <a:srgbClr val="FFFFFF"/>
                </a:solidFill>
              </a:rPr>
              <a:t> </a:t>
            </a:r>
            <a:r>
              <a:rPr lang="en-US" sz="2000" dirty="0" err="1">
                <a:solidFill>
                  <a:srgbClr val="FFFFFF"/>
                </a:solidFill>
              </a:rPr>
              <a:t>trajtim</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tillë</a:t>
            </a:r>
            <a:r>
              <a:rPr lang="en-US" sz="2000" dirty="0">
                <a:solidFill>
                  <a:srgbClr val="FFFFFF"/>
                </a:solidFill>
              </a:rPr>
              <a:t> </a:t>
            </a:r>
            <a:r>
              <a:rPr lang="en-US" sz="2000" dirty="0" err="1">
                <a:solidFill>
                  <a:srgbClr val="FFFFFF"/>
                </a:solidFill>
              </a:rPr>
              <a:t>ishte</a:t>
            </a:r>
            <a:r>
              <a:rPr lang="en-US" sz="2000" dirty="0">
                <a:solidFill>
                  <a:srgbClr val="FFFFFF"/>
                </a:solidFill>
              </a:rPr>
              <a:t> </a:t>
            </a:r>
            <a:r>
              <a:rPr lang="en-US" sz="2000" dirty="0" err="1">
                <a:solidFill>
                  <a:srgbClr val="FFFFFF"/>
                </a:solidFill>
              </a:rPr>
              <a:t>degradues</a:t>
            </a:r>
            <a:r>
              <a:rPr lang="en-US" sz="2000" dirty="0">
                <a:solidFill>
                  <a:srgbClr val="FFFFFF"/>
                </a:solidFill>
              </a:rPr>
              <a:t>. </a:t>
            </a:r>
            <a:r>
              <a:rPr lang="en-US" sz="2000" dirty="0" err="1">
                <a:solidFill>
                  <a:srgbClr val="FFFFFF"/>
                </a:solidFill>
              </a:rPr>
              <a:t>Një</a:t>
            </a:r>
            <a:r>
              <a:rPr lang="en-US" sz="2000" dirty="0">
                <a:solidFill>
                  <a:srgbClr val="FFFFFF"/>
                </a:solidFill>
              </a:rPr>
              <a:t> video-</a:t>
            </a:r>
            <a:r>
              <a:rPr lang="en-US" sz="2000" dirty="0" err="1">
                <a:solidFill>
                  <a:srgbClr val="FFFFFF"/>
                </a:solidFill>
              </a:rPr>
              <a:t>incizim</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seancës</a:t>
            </a:r>
            <a:r>
              <a:rPr lang="en-US" sz="2000" dirty="0">
                <a:solidFill>
                  <a:srgbClr val="FFFFFF"/>
                </a:solidFill>
              </a:rPr>
              <a:t> u </a:t>
            </a:r>
            <a:r>
              <a:rPr lang="en-US" sz="2000" dirty="0" err="1">
                <a:solidFill>
                  <a:srgbClr val="FFFFFF"/>
                </a:solidFill>
              </a:rPr>
              <a:t>transmetua</a:t>
            </a:r>
            <a:r>
              <a:rPr lang="en-US" sz="2000" dirty="0">
                <a:solidFill>
                  <a:srgbClr val="FFFFFF"/>
                </a:solidFill>
              </a:rPr>
              <a:t> </a:t>
            </a:r>
            <a:r>
              <a:rPr lang="en-US" sz="2000" dirty="0" err="1">
                <a:solidFill>
                  <a:srgbClr val="FFFFFF"/>
                </a:solidFill>
              </a:rPr>
              <a:t>drejtpërdrejt</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disa</a:t>
            </a:r>
            <a:r>
              <a:rPr lang="en-US" sz="2000" dirty="0">
                <a:solidFill>
                  <a:srgbClr val="FFFFFF"/>
                </a:solidFill>
              </a:rPr>
              <a:t> </a:t>
            </a:r>
            <a:r>
              <a:rPr lang="en-US" sz="2000" dirty="0" err="1">
                <a:solidFill>
                  <a:srgbClr val="FFFFFF"/>
                </a:solidFill>
              </a:rPr>
              <a:t>fotografi</a:t>
            </a:r>
            <a:r>
              <a:rPr lang="en-US" sz="2000" dirty="0">
                <a:solidFill>
                  <a:srgbClr val="FFFFFF"/>
                </a:solidFill>
              </a:rPr>
              <a:t> u </a:t>
            </a:r>
            <a:r>
              <a:rPr lang="en-US" sz="2000" dirty="0" err="1">
                <a:solidFill>
                  <a:srgbClr val="FFFFFF"/>
                </a:solidFill>
              </a:rPr>
              <a:t>realizuan</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sallën</a:t>
            </a:r>
            <a:r>
              <a:rPr lang="en-US" sz="2000" dirty="0">
                <a:solidFill>
                  <a:srgbClr val="FFFFFF"/>
                </a:solidFill>
              </a:rPr>
              <a:t> e </a:t>
            </a:r>
            <a:r>
              <a:rPr lang="en-US" sz="2000" dirty="0" err="1">
                <a:solidFill>
                  <a:srgbClr val="FFFFFF"/>
                </a:solidFill>
              </a:rPr>
              <a:t>gjyqit</a:t>
            </a:r>
            <a:r>
              <a:rPr lang="en-US" sz="2000" dirty="0">
                <a:solidFill>
                  <a:srgbClr val="FFFFFF"/>
                </a:solidFill>
              </a:rPr>
              <a:t>. </a:t>
            </a:r>
          </a:p>
          <a:p>
            <a:pPr algn="just"/>
            <a:r>
              <a:rPr lang="en-US" sz="2000" dirty="0">
                <a:solidFill>
                  <a:srgbClr val="FFFFFF"/>
                </a:solidFill>
              </a:rPr>
              <a:t>GJEDNJ-ja </a:t>
            </a:r>
            <a:r>
              <a:rPr lang="en-US" sz="2000" dirty="0" err="1">
                <a:solidFill>
                  <a:srgbClr val="FFFFFF"/>
                </a:solidFill>
              </a:rPr>
              <a:t>konstatoi</a:t>
            </a:r>
            <a:r>
              <a:rPr lang="en-US" sz="2000" dirty="0">
                <a:solidFill>
                  <a:srgbClr val="FFFFFF"/>
                </a:solidFill>
              </a:rPr>
              <a:t> se </a:t>
            </a:r>
            <a:r>
              <a:rPr lang="en-US" sz="2000" dirty="0" err="1">
                <a:solidFill>
                  <a:srgbClr val="FFFFFF"/>
                </a:solidFill>
              </a:rPr>
              <a:t>një</a:t>
            </a:r>
            <a:r>
              <a:rPr lang="en-US" sz="2000" dirty="0">
                <a:solidFill>
                  <a:srgbClr val="FFFFFF"/>
                </a:solidFill>
              </a:rPr>
              <a:t> </a:t>
            </a:r>
            <a:r>
              <a:rPr lang="en-US" sz="2000" dirty="0" err="1">
                <a:solidFill>
                  <a:srgbClr val="FFFFFF"/>
                </a:solidFill>
              </a:rPr>
              <a:t>paraqitje</a:t>
            </a:r>
            <a:r>
              <a:rPr lang="en-US" sz="2000" dirty="0">
                <a:solidFill>
                  <a:srgbClr val="FFFFFF"/>
                </a:solidFill>
              </a:rPr>
              <a:t> e </a:t>
            </a:r>
            <a:r>
              <a:rPr lang="en-US" sz="2000" dirty="0" err="1">
                <a:solidFill>
                  <a:srgbClr val="FFFFFF"/>
                </a:solidFill>
              </a:rPr>
              <a:t>tillë</a:t>
            </a:r>
            <a:r>
              <a:rPr lang="en-US" sz="2000" dirty="0">
                <a:solidFill>
                  <a:srgbClr val="FFFFFF"/>
                </a:solidFill>
              </a:rPr>
              <a:t> e </a:t>
            </a:r>
            <a:r>
              <a:rPr lang="en-US" sz="2000" dirty="0" err="1">
                <a:solidFill>
                  <a:srgbClr val="FFFFFF"/>
                </a:solidFill>
              </a:rPr>
              <a:t>ashpër</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armiqësore</a:t>
            </a:r>
            <a:r>
              <a:rPr lang="en-US" sz="2000" dirty="0">
                <a:solidFill>
                  <a:srgbClr val="FFFFFF"/>
                </a:solidFill>
              </a:rPr>
              <a:t> e </a:t>
            </a:r>
            <a:r>
              <a:rPr lang="en-US" sz="2000" dirty="0" err="1">
                <a:solidFill>
                  <a:srgbClr val="FFFFFF"/>
                </a:solidFill>
              </a:rPr>
              <a:t>procedurave</a:t>
            </a:r>
            <a:r>
              <a:rPr lang="en-US" sz="2000" dirty="0">
                <a:solidFill>
                  <a:srgbClr val="FFFFFF"/>
                </a:solidFill>
              </a:rPr>
              <a:t> </a:t>
            </a:r>
            <a:r>
              <a:rPr lang="en-US" sz="2000" dirty="0" err="1">
                <a:solidFill>
                  <a:srgbClr val="FFFFFF"/>
                </a:solidFill>
              </a:rPr>
              <a:t>gjyqësore</a:t>
            </a:r>
            <a:r>
              <a:rPr lang="en-US" sz="2000" dirty="0">
                <a:solidFill>
                  <a:srgbClr val="FFFFFF"/>
                </a:solidFill>
              </a:rPr>
              <a:t> </a:t>
            </a:r>
            <a:r>
              <a:rPr lang="en-US" sz="2000" dirty="0" err="1">
                <a:solidFill>
                  <a:srgbClr val="FFFFFF"/>
                </a:solidFill>
              </a:rPr>
              <a:t>mund</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shtynte</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vëzhgues</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zakonshëm</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besojë</a:t>
            </a:r>
            <a:r>
              <a:rPr lang="en-US" sz="2000" dirty="0">
                <a:solidFill>
                  <a:srgbClr val="FFFFFF"/>
                </a:solidFill>
              </a:rPr>
              <a:t> se po </a:t>
            </a:r>
            <a:r>
              <a:rPr lang="en-US" sz="2000" dirty="0" err="1">
                <a:solidFill>
                  <a:srgbClr val="FFFFFF"/>
                </a:solidFill>
              </a:rPr>
              <a:t>gjykohen</a:t>
            </a:r>
            <a:r>
              <a:rPr lang="en-US" sz="2000" dirty="0">
                <a:solidFill>
                  <a:srgbClr val="FFFFFF"/>
                </a:solidFill>
              </a:rPr>
              <a:t> "</a:t>
            </a:r>
            <a:r>
              <a:rPr lang="en-US" sz="2000" dirty="0" err="1">
                <a:solidFill>
                  <a:srgbClr val="FFFFFF"/>
                </a:solidFill>
              </a:rPr>
              <a:t>kriminelë</a:t>
            </a:r>
            <a:r>
              <a:rPr lang="en-US" sz="2000" dirty="0">
                <a:solidFill>
                  <a:srgbClr val="FFFFFF"/>
                </a:solidFill>
              </a:rPr>
              <a:t> </a:t>
            </a:r>
            <a:r>
              <a:rPr lang="en-US" sz="2000" dirty="0" err="1">
                <a:solidFill>
                  <a:srgbClr val="FFFFFF"/>
                </a:solidFill>
              </a:rPr>
              <a:t>jashtëzakonisht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rrezikshëm</a:t>
            </a:r>
            <a:r>
              <a:rPr lang="en-US" sz="2000" dirty="0">
                <a:solidFill>
                  <a:srgbClr val="FFFFFF"/>
                </a:solidFill>
              </a:rPr>
              <a:t>", </a:t>
            </a:r>
            <a:r>
              <a:rPr lang="en-US" sz="2000" dirty="0" err="1">
                <a:solidFill>
                  <a:srgbClr val="FFFFFF"/>
                </a:solidFill>
              </a:rPr>
              <a:t>gjë</a:t>
            </a:r>
            <a:r>
              <a:rPr lang="en-US" sz="2000" dirty="0">
                <a:solidFill>
                  <a:srgbClr val="FFFFFF"/>
                </a:solidFill>
              </a:rPr>
              <a:t> </a:t>
            </a:r>
            <a:r>
              <a:rPr lang="en-US" sz="2000" dirty="0" err="1">
                <a:solidFill>
                  <a:srgbClr val="FFFFFF"/>
                </a:solidFill>
              </a:rPr>
              <a:t>që</a:t>
            </a:r>
            <a:r>
              <a:rPr lang="en-US" sz="2000" dirty="0">
                <a:solidFill>
                  <a:srgbClr val="FFFFFF"/>
                </a:solidFill>
              </a:rPr>
              <a:t> </a:t>
            </a:r>
            <a:r>
              <a:rPr lang="en-US" sz="2000" dirty="0" err="1">
                <a:solidFill>
                  <a:srgbClr val="FFFFFF"/>
                </a:solidFill>
              </a:rPr>
              <a:t>më</a:t>
            </a:r>
            <a:r>
              <a:rPr lang="en-US" sz="2000" dirty="0">
                <a:solidFill>
                  <a:srgbClr val="FFFFFF"/>
                </a:solidFill>
              </a:rPr>
              <a:t> pas </a:t>
            </a:r>
            <a:r>
              <a:rPr lang="en-US" sz="2000" dirty="0" err="1">
                <a:solidFill>
                  <a:srgbClr val="FFFFFF"/>
                </a:solidFill>
              </a:rPr>
              <a:t>dëmtoi</a:t>
            </a:r>
            <a:r>
              <a:rPr lang="en-US" sz="2000" dirty="0">
                <a:solidFill>
                  <a:srgbClr val="FFFFFF"/>
                </a:solidFill>
              </a:rPr>
              <a:t> </a:t>
            </a:r>
            <a:r>
              <a:rPr lang="en-US" sz="2000" dirty="0" err="1">
                <a:solidFill>
                  <a:srgbClr val="FFFFFF"/>
                </a:solidFill>
              </a:rPr>
              <a:t>parimin</a:t>
            </a:r>
            <a:r>
              <a:rPr lang="en-US" sz="2000" dirty="0">
                <a:solidFill>
                  <a:srgbClr val="FFFFFF"/>
                </a:solidFill>
              </a:rPr>
              <a:t> e </a:t>
            </a:r>
            <a:r>
              <a:rPr lang="en-US" sz="2000" dirty="0" err="1">
                <a:solidFill>
                  <a:srgbClr val="FFFFFF"/>
                </a:solidFill>
              </a:rPr>
              <a:t>prezumimit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pafajësisë</a:t>
            </a:r>
            <a:r>
              <a:rPr lang="en-US" sz="2000" dirty="0">
                <a:solidFill>
                  <a:srgbClr val="FFFFFF"/>
                </a:solidFill>
              </a:rPr>
              <a:t>. </a:t>
            </a:r>
          </a:p>
          <a:p>
            <a:pPr algn="just"/>
            <a:r>
              <a:rPr lang="en-US" sz="2000" dirty="0" err="1">
                <a:solidFill>
                  <a:srgbClr val="FFFFFF"/>
                </a:solidFill>
              </a:rPr>
              <a:t>Përveç</a:t>
            </a:r>
            <a:r>
              <a:rPr lang="en-US" sz="2000" dirty="0">
                <a:solidFill>
                  <a:srgbClr val="FFFFFF"/>
                </a:solidFill>
              </a:rPr>
              <a:t> </a:t>
            </a:r>
            <a:r>
              <a:rPr lang="en-US" sz="2000" dirty="0" err="1">
                <a:solidFill>
                  <a:srgbClr val="FFFFFF"/>
                </a:solidFill>
              </a:rPr>
              <a:t>kësaj</a:t>
            </a:r>
            <a:r>
              <a:rPr lang="en-US" sz="2000" dirty="0">
                <a:solidFill>
                  <a:srgbClr val="FFFFFF"/>
                </a:solidFill>
              </a:rPr>
              <a:t>, </a:t>
            </a:r>
            <a:r>
              <a:rPr lang="en-US" sz="2000" dirty="0" err="1">
                <a:solidFill>
                  <a:srgbClr val="FFFFFF"/>
                </a:solidFill>
              </a:rPr>
              <a:t>trajtimi</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sallën</a:t>
            </a:r>
            <a:r>
              <a:rPr lang="en-US" sz="2000" dirty="0">
                <a:solidFill>
                  <a:srgbClr val="FFFFFF"/>
                </a:solidFill>
              </a:rPr>
              <a:t> e </a:t>
            </a:r>
            <a:r>
              <a:rPr lang="en-US" sz="2000" dirty="0" err="1">
                <a:solidFill>
                  <a:srgbClr val="FFFFFF"/>
                </a:solidFill>
              </a:rPr>
              <a:t>gjyqit</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poshtëroi</a:t>
            </a:r>
            <a:r>
              <a:rPr lang="en-US" sz="2000" dirty="0">
                <a:solidFill>
                  <a:srgbClr val="FFFFFF"/>
                </a:solidFill>
              </a:rPr>
              <a:t> </a:t>
            </a:r>
            <a:r>
              <a:rPr lang="en-US" sz="2000" dirty="0" err="1">
                <a:solidFill>
                  <a:srgbClr val="FFFFFF"/>
                </a:solidFill>
              </a:rPr>
              <a:t>parashtruesit</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sytë</a:t>
            </a:r>
            <a:r>
              <a:rPr lang="en-US" sz="2000" dirty="0">
                <a:solidFill>
                  <a:srgbClr val="FFFFFF"/>
                </a:solidFill>
              </a:rPr>
              <a:t> e </a:t>
            </a:r>
            <a:r>
              <a:rPr lang="en-US" sz="2000" dirty="0" err="1">
                <a:solidFill>
                  <a:srgbClr val="FFFFFF"/>
                </a:solidFill>
              </a:rPr>
              <a:t>tyre</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sytë</a:t>
            </a:r>
            <a:r>
              <a:rPr lang="en-US" sz="2000" dirty="0">
                <a:solidFill>
                  <a:srgbClr val="FFFFFF"/>
                </a:solidFill>
              </a:rPr>
              <a:t> e </a:t>
            </a:r>
            <a:r>
              <a:rPr lang="en-US" sz="2000" dirty="0" err="1">
                <a:solidFill>
                  <a:srgbClr val="FFFFFF"/>
                </a:solidFill>
              </a:rPr>
              <a:t>publikut</a:t>
            </a:r>
            <a:r>
              <a:rPr lang="en-US" sz="2000" dirty="0">
                <a:solidFill>
                  <a:srgbClr val="FFFFFF"/>
                </a:solidFill>
              </a:rPr>
              <a:t>. GJEDNJ-ja </a:t>
            </a:r>
            <a:r>
              <a:rPr lang="en-US" sz="2000" dirty="0" err="1">
                <a:solidFill>
                  <a:srgbClr val="FFFFFF"/>
                </a:solidFill>
              </a:rPr>
              <a:t>vuri</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dukje</a:t>
            </a:r>
            <a:r>
              <a:rPr lang="en-US" sz="2000" dirty="0">
                <a:solidFill>
                  <a:srgbClr val="FFFFFF"/>
                </a:solidFill>
              </a:rPr>
              <a:t> se </a:t>
            </a:r>
            <a:r>
              <a:rPr lang="en-US" sz="2000" dirty="0" err="1">
                <a:solidFill>
                  <a:srgbClr val="FFFFFF"/>
                </a:solidFill>
              </a:rPr>
              <a:t>Qeveria</a:t>
            </a:r>
            <a:r>
              <a:rPr lang="en-US" sz="2000" dirty="0">
                <a:solidFill>
                  <a:srgbClr val="FFFFFF"/>
                </a:solidFill>
              </a:rPr>
              <a:t> </a:t>
            </a:r>
            <a:r>
              <a:rPr lang="en-US" sz="2000" dirty="0" err="1">
                <a:solidFill>
                  <a:srgbClr val="FFFFFF"/>
                </a:solidFill>
              </a:rPr>
              <a:t>nuk</a:t>
            </a:r>
            <a:r>
              <a:rPr lang="en-US" sz="2000" dirty="0">
                <a:solidFill>
                  <a:srgbClr val="FFFFFF"/>
                </a:solidFill>
              </a:rPr>
              <a:t> </a:t>
            </a:r>
            <a:r>
              <a:rPr lang="en-US" sz="2000" dirty="0" err="1">
                <a:solidFill>
                  <a:srgbClr val="FFFFFF"/>
                </a:solidFill>
              </a:rPr>
              <a:t>kishte</a:t>
            </a:r>
            <a:r>
              <a:rPr lang="en-US" sz="2000" dirty="0">
                <a:solidFill>
                  <a:srgbClr val="FFFFFF"/>
                </a:solidFill>
              </a:rPr>
              <a:t> </a:t>
            </a:r>
            <a:r>
              <a:rPr lang="en-US" sz="2000" dirty="0" err="1">
                <a:solidFill>
                  <a:srgbClr val="FFFFFF"/>
                </a:solidFill>
              </a:rPr>
              <a:t>dhënë</a:t>
            </a:r>
            <a:r>
              <a:rPr lang="en-US" sz="2000" dirty="0">
                <a:solidFill>
                  <a:srgbClr val="FFFFFF"/>
                </a:solidFill>
              </a:rPr>
              <a:t> </a:t>
            </a:r>
            <a:r>
              <a:rPr lang="en-US" sz="2000" dirty="0" err="1">
                <a:solidFill>
                  <a:srgbClr val="FFFFFF"/>
                </a:solidFill>
              </a:rPr>
              <a:t>asnjë</a:t>
            </a:r>
            <a:r>
              <a:rPr lang="en-US" sz="2000" dirty="0">
                <a:solidFill>
                  <a:srgbClr val="FFFFFF"/>
                </a:solidFill>
              </a:rPr>
              <a:t> </a:t>
            </a:r>
            <a:r>
              <a:rPr lang="en-US" sz="2000" dirty="0" err="1">
                <a:solidFill>
                  <a:srgbClr val="FFFFFF"/>
                </a:solidFill>
              </a:rPr>
              <a:t>justifikim</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paraqitjen</a:t>
            </a:r>
            <a:r>
              <a:rPr lang="en-US" sz="2000" dirty="0">
                <a:solidFill>
                  <a:srgbClr val="FFFFFF"/>
                </a:solidFill>
              </a:rPr>
              <a:t> e </a:t>
            </a:r>
            <a:r>
              <a:rPr lang="en-US" sz="2000" dirty="0" err="1">
                <a:solidFill>
                  <a:srgbClr val="FFFFFF"/>
                </a:solidFill>
              </a:rPr>
              <a:t>parashtruesit</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atë</a:t>
            </a:r>
            <a:r>
              <a:rPr lang="en-US" sz="2000" dirty="0">
                <a:solidFill>
                  <a:srgbClr val="FFFFFF"/>
                </a:solidFill>
              </a:rPr>
              <a:t> </a:t>
            </a:r>
            <a:r>
              <a:rPr lang="en-US" sz="2000" dirty="0" err="1">
                <a:solidFill>
                  <a:srgbClr val="FFFFFF"/>
                </a:solidFill>
              </a:rPr>
              <a:t>mënyrë</a:t>
            </a:r>
            <a:r>
              <a:rPr lang="en-US" sz="2000" dirty="0">
                <a:solidFill>
                  <a:srgbClr val="FFFFFF"/>
                </a:solidFill>
              </a:rPr>
              <a:t>. </a:t>
            </a:r>
            <a:r>
              <a:rPr lang="en-US" sz="2000" dirty="0" err="1">
                <a:solidFill>
                  <a:srgbClr val="FFFFFF"/>
                </a:solidFill>
              </a:rPr>
              <a:t>Gjykata</a:t>
            </a:r>
            <a:r>
              <a:rPr lang="en-US" sz="2000" dirty="0">
                <a:solidFill>
                  <a:srgbClr val="FFFFFF"/>
                </a:solidFill>
              </a:rPr>
              <a:t> u </a:t>
            </a:r>
            <a:r>
              <a:rPr lang="en-US" sz="2000" dirty="0" err="1">
                <a:solidFill>
                  <a:srgbClr val="FFFFFF"/>
                </a:solidFill>
              </a:rPr>
              <a:t>shpreh</a:t>
            </a:r>
            <a:r>
              <a:rPr lang="en-US" sz="2000" dirty="0">
                <a:solidFill>
                  <a:srgbClr val="FFFFFF"/>
                </a:solidFill>
              </a:rPr>
              <a:t> se </a:t>
            </a:r>
            <a:r>
              <a:rPr lang="en-US" sz="2000" dirty="0" err="1">
                <a:solidFill>
                  <a:srgbClr val="FFFFFF"/>
                </a:solidFill>
              </a:rPr>
              <a:t>vendosja</a:t>
            </a:r>
            <a:r>
              <a:rPr lang="en-US" sz="2000" dirty="0">
                <a:solidFill>
                  <a:srgbClr val="FFFFFF"/>
                </a:solidFill>
              </a:rPr>
              <a:t> e </a:t>
            </a:r>
            <a:r>
              <a:rPr lang="en-US" sz="2000" dirty="0" err="1">
                <a:solidFill>
                  <a:srgbClr val="FFFFFF"/>
                </a:solidFill>
              </a:rPr>
              <a:t>masave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tilla</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rrepta</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poshtëruese</a:t>
            </a:r>
            <a:r>
              <a:rPr lang="en-US" sz="2000" dirty="0">
                <a:solidFill>
                  <a:srgbClr val="FFFFFF"/>
                </a:solidFill>
              </a:rPr>
              <a:t> </a:t>
            </a:r>
            <a:r>
              <a:rPr lang="en-US" sz="2000" dirty="0" err="1">
                <a:solidFill>
                  <a:srgbClr val="FFFFFF"/>
                </a:solidFill>
              </a:rPr>
              <a:t>ndaj</a:t>
            </a:r>
            <a:r>
              <a:rPr lang="en-US" sz="2000" dirty="0">
                <a:solidFill>
                  <a:srgbClr val="FFFFFF"/>
                </a:solidFill>
              </a:rPr>
              <a:t> </a:t>
            </a:r>
            <a:r>
              <a:rPr lang="en-US" sz="2000" dirty="0" err="1">
                <a:solidFill>
                  <a:srgbClr val="FFFFFF"/>
                </a:solidFill>
              </a:rPr>
              <a:t>ankuesve</a:t>
            </a:r>
            <a:r>
              <a:rPr lang="en-US" sz="2000" dirty="0">
                <a:solidFill>
                  <a:srgbClr val="FFFFFF"/>
                </a:solidFill>
              </a:rPr>
              <a:t> </a:t>
            </a:r>
            <a:r>
              <a:rPr lang="en-US" sz="2000" dirty="0" err="1">
                <a:solidFill>
                  <a:srgbClr val="FFFFFF"/>
                </a:solidFill>
              </a:rPr>
              <a:t>nuk</a:t>
            </a:r>
            <a:r>
              <a:rPr lang="en-US" sz="2000" dirty="0">
                <a:solidFill>
                  <a:srgbClr val="FFFFFF"/>
                </a:solidFill>
              </a:rPr>
              <a:t> </a:t>
            </a:r>
            <a:r>
              <a:rPr lang="en-US" sz="2000" dirty="0" err="1">
                <a:solidFill>
                  <a:srgbClr val="FFFFFF"/>
                </a:solidFill>
              </a:rPr>
              <a:t>ishte</a:t>
            </a:r>
            <a:r>
              <a:rPr lang="en-US" sz="2000" dirty="0">
                <a:solidFill>
                  <a:srgbClr val="FFFFFF"/>
                </a:solidFill>
              </a:rPr>
              <a:t> e </a:t>
            </a:r>
            <a:r>
              <a:rPr lang="en-US" sz="2000" dirty="0" err="1">
                <a:solidFill>
                  <a:srgbClr val="FFFFFF"/>
                </a:solidFill>
              </a:rPr>
              <a:t>justifikuar</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këtë</a:t>
            </a:r>
            <a:r>
              <a:rPr lang="en-US" sz="2000" dirty="0">
                <a:solidFill>
                  <a:srgbClr val="FFFFFF"/>
                </a:solidFill>
              </a:rPr>
              <a:t> </a:t>
            </a:r>
            <a:r>
              <a:rPr lang="en-US" sz="2000" dirty="0" err="1">
                <a:solidFill>
                  <a:srgbClr val="FFFFFF"/>
                </a:solidFill>
              </a:rPr>
              <a:t>arsye</a:t>
            </a:r>
            <a:r>
              <a:rPr lang="en-US" sz="2000" dirty="0">
                <a:solidFill>
                  <a:srgbClr val="FFFFFF"/>
                </a:solidFill>
              </a:rPr>
              <a:t> </a:t>
            </a:r>
            <a:r>
              <a:rPr lang="en-US" sz="2000" dirty="0" err="1">
                <a:solidFill>
                  <a:srgbClr val="FFFFFF"/>
                </a:solidFill>
              </a:rPr>
              <a:t>konstatoi</a:t>
            </a:r>
            <a:r>
              <a:rPr lang="en-US" sz="2000" dirty="0">
                <a:solidFill>
                  <a:srgbClr val="FFFFFF"/>
                </a:solidFill>
              </a:rPr>
              <a:t> se </a:t>
            </a:r>
            <a:r>
              <a:rPr lang="en-US" sz="2000" dirty="0" err="1">
                <a:solidFill>
                  <a:srgbClr val="FFFFFF"/>
                </a:solidFill>
              </a:rPr>
              <a:t>kishte</a:t>
            </a:r>
            <a:r>
              <a:rPr lang="en-US" sz="2000" dirty="0">
                <a:solidFill>
                  <a:srgbClr val="FFFFFF"/>
                </a:solidFill>
              </a:rPr>
              <a:t> </a:t>
            </a:r>
            <a:r>
              <a:rPr lang="en-US" sz="2000" dirty="0" err="1">
                <a:solidFill>
                  <a:srgbClr val="FFFFFF"/>
                </a:solidFill>
              </a:rPr>
              <a:t>pasur</a:t>
            </a:r>
            <a:r>
              <a:rPr lang="en-US" sz="2000" dirty="0">
                <a:solidFill>
                  <a:srgbClr val="FFFFFF"/>
                </a:solidFill>
              </a:rPr>
              <a:t> </a:t>
            </a:r>
            <a:r>
              <a:rPr lang="en-US" sz="2000" dirty="0" err="1">
                <a:solidFill>
                  <a:srgbClr val="FFFFFF"/>
                </a:solidFill>
              </a:rPr>
              <a:t>shkelje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nenit</a:t>
            </a:r>
            <a:r>
              <a:rPr lang="en-US" sz="2000" dirty="0">
                <a:solidFill>
                  <a:srgbClr val="FFFFFF"/>
                </a:solidFill>
              </a:rPr>
              <a:t> 3 </a:t>
            </a:r>
            <a:r>
              <a:rPr lang="en-US" sz="2000" dirty="0" err="1">
                <a:solidFill>
                  <a:srgbClr val="FFFFFF"/>
                </a:solidFill>
              </a:rPr>
              <a:t>të</a:t>
            </a:r>
            <a:r>
              <a:rPr lang="en-US" sz="2000" dirty="0">
                <a:solidFill>
                  <a:srgbClr val="FFFFFF"/>
                </a:solidFill>
              </a:rPr>
              <a:t> KEDNJ-</a:t>
            </a:r>
            <a:r>
              <a:rPr lang="en-US" sz="2000" dirty="0" err="1">
                <a:solidFill>
                  <a:srgbClr val="FFFFFF"/>
                </a:solidFill>
              </a:rPr>
              <a:t>së</a:t>
            </a:r>
            <a:r>
              <a:rPr lang="en-US" sz="2000" dirty="0">
                <a:solidFill>
                  <a:srgbClr val="FFFFFF"/>
                </a:solidFill>
              </a:rPr>
              <a:t>.</a:t>
            </a:r>
          </a:p>
          <a:p>
            <a:endParaRPr lang="en-US" sz="2000" dirty="0">
              <a:solidFill>
                <a:srgbClr val="FFFFFF"/>
              </a:solidFill>
            </a:endParaRPr>
          </a:p>
        </p:txBody>
      </p:sp>
    </p:spTree>
    <p:extLst>
      <p:ext uri="{BB962C8B-B14F-4D97-AF65-F5344CB8AC3E}">
        <p14:creationId xmlns:p14="http://schemas.microsoft.com/office/powerpoint/2010/main" val="3151120437"/>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lose-up of a calculator keypad">
            <a:extLst>
              <a:ext uri="{FF2B5EF4-FFF2-40B4-BE49-F238E27FC236}">
                <a16:creationId xmlns:a16="http://schemas.microsoft.com/office/drawing/2014/main" id="{59E06F37-9ACA-32B3-7E02-94BA0C7BC114}"/>
              </a:ext>
            </a:extLst>
          </p:cNvPr>
          <p:cNvPicPr>
            <a:picLocks noChangeAspect="1"/>
          </p:cNvPicPr>
          <p:nvPr/>
        </p:nvPicPr>
        <p:blipFill rotWithShape="1">
          <a:blip r:embed="rId2">
            <a:alphaModFix amt="35000"/>
          </a:blip>
          <a:srcRect b="15094"/>
          <a:stretch/>
        </p:blipFill>
        <p:spPr>
          <a:xfrm>
            <a:off x="20" y="10"/>
            <a:ext cx="12191980" cy="6857990"/>
          </a:xfrm>
          <a:prstGeom prst="rect">
            <a:avLst/>
          </a:prstGeom>
        </p:spPr>
      </p:pic>
      <p:sp>
        <p:nvSpPr>
          <p:cNvPr id="2" name="Title 1">
            <a:extLst>
              <a:ext uri="{FF2B5EF4-FFF2-40B4-BE49-F238E27FC236}">
                <a16:creationId xmlns:a16="http://schemas.microsoft.com/office/drawing/2014/main" id="{9BD1254F-6FC1-4132-A0F2-7A202060E5D6}"/>
              </a:ext>
            </a:extLst>
          </p:cNvPr>
          <p:cNvSpPr>
            <a:spLocks noGrp="1"/>
          </p:cNvSpPr>
          <p:nvPr>
            <p:ph type="title"/>
          </p:nvPr>
        </p:nvSpPr>
        <p:spPr/>
        <p:txBody>
          <a:bodyPr>
            <a:normAutofit/>
          </a:bodyPr>
          <a:lstStyle/>
          <a:p>
            <a:r>
              <a:rPr lang="en-US">
                <a:solidFill>
                  <a:srgbClr val="FFFFFF"/>
                </a:solidFill>
              </a:rPr>
              <a:t>Samiola dhe Cionca kundër Rumanisë</a:t>
            </a:r>
          </a:p>
        </p:txBody>
      </p:sp>
      <p:sp>
        <p:nvSpPr>
          <p:cNvPr id="3" name="Content Placeholder 2">
            <a:extLst>
              <a:ext uri="{FF2B5EF4-FFF2-40B4-BE49-F238E27FC236}">
                <a16:creationId xmlns:a16="http://schemas.microsoft.com/office/drawing/2014/main" id="{9898A5FC-A2E6-422C-821A-1A25775F3974}"/>
              </a:ext>
            </a:extLst>
          </p:cNvPr>
          <p:cNvSpPr>
            <a:spLocks noGrp="1"/>
          </p:cNvSpPr>
          <p:nvPr>
            <p:ph idx="1"/>
          </p:nvPr>
        </p:nvSpPr>
        <p:spPr/>
        <p:txBody>
          <a:bodyPr>
            <a:normAutofit/>
          </a:bodyPr>
          <a:lstStyle/>
          <a:p>
            <a:pPr algn="just"/>
            <a:r>
              <a:rPr lang="en-US" dirty="0" err="1">
                <a:solidFill>
                  <a:srgbClr val="FFFFFF"/>
                </a:solidFill>
              </a:rPr>
              <a:t>Aplikanti</a:t>
            </a:r>
            <a:r>
              <a:rPr lang="en-US" dirty="0">
                <a:solidFill>
                  <a:srgbClr val="FFFFFF"/>
                </a:solidFill>
              </a:rPr>
              <a:t> </a:t>
            </a:r>
            <a:r>
              <a:rPr lang="en-US" dirty="0" err="1">
                <a:solidFill>
                  <a:srgbClr val="FFFFFF"/>
                </a:solidFill>
              </a:rPr>
              <a:t>ishte</a:t>
            </a:r>
            <a:r>
              <a:rPr lang="en-US" dirty="0">
                <a:solidFill>
                  <a:srgbClr val="FFFFFF"/>
                </a:solidFill>
              </a:rPr>
              <a:t> </a:t>
            </a:r>
            <a:r>
              <a:rPr lang="en-US" dirty="0" err="1">
                <a:solidFill>
                  <a:srgbClr val="FFFFFF"/>
                </a:solidFill>
              </a:rPr>
              <a:t>paraqitur</a:t>
            </a:r>
            <a:r>
              <a:rPr lang="en-US" dirty="0">
                <a:solidFill>
                  <a:srgbClr val="FFFFFF"/>
                </a:solidFill>
              </a:rPr>
              <a:t> </a:t>
            </a:r>
            <a:r>
              <a:rPr lang="en-US" dirty="0" err="1">
                <a:solidFill>
                  <a:srgbClr val="FFFFFF"/>
                </a:solidFill>
              </a:rPr>
              <a:t>në</a:t>
            </a:r>
            <a:r>
              <a:rPr lang="en-US" dirty="0">
                <a:solidFill>
                  <a:srgbClr val="FFFFFF"/>
                </a:solidFill>
              </a:rPr>
              <a:t> </a:t>
            </a:r>
            <a:r>
              <a:rPr lang="en-US" dirty="0" err="1">
                <a:solidFill>
                  <a:srgbClr val="FFFFFF"/>
                </a:solidFill>
              </a:rPr>
              <a:t>gjykatë</a:t>
            </a:r>
            <a:r>
              <a:rPr lang="en-US" dirty="0">
                <a:solidFill>
                  <a:srgbClr val="FFFFFF"/>
                </a:solidFill>
              </a:rPr>
              <a:t> me </a:t>
            </a:r>
            <a:r>
              <a:rPr lang="en-US" dirty="0" err="1">
                <a:solidFill>
                  <a:srgbClr val="FFFFFF"/>
                </a:solidFill>
              </a:rPr>
              <a:t>rroba</a:t>
            </a:r>
            <a:r>
              <a:rPr lang="en-US" dirty="0">
                <a:solidFill>
                  <a:srgbClr val="FFFFFF"/>
                </a:solidFill>
              </a:rPr>
              <a:t> </a:t>
            </a:r>
            <a:r>
              <a:rPr lang="en-US" dirty="0" err="1">
                <a:solidFill>
                  <a:srgbClr val="FFFFFF"/>
                </a:solidFill>
              </a:rPr>
              <a:t>burgu</a:t>
            </a:r>
            <a:r>
              <a:rPr lang="en-US" dirty="0">
                <a:solidFill>
                  <a:srgbClr val="FFFFFF"/>
                </a:solidFill>
              </a:rPr>
              <a:t> </a:t>
            </a:r>
            <a:r>
              <a:rPr lang="en-US" dirty="0" err="1">
                <a:solidFill>
                  <a:srgbClr val="FFFFFF"/>
                </a:solidFill>
              </a:rPr>
              <a:t>që</a:t>
            </a:r>
            <a:r>
              <a:rPr lang="en-US" dirty="0">
                <a:solidFill>
                  <a:srgbClr val="FFFFFF"/>
                </a:solidFill>
              </a:rPr>
              <a:t> </a:t>
            </a:r>
            <a:r>
              <a:rPr lang="en-US" dirty="0" err="1">
                <a:solidFill>
                  <a:srgbClr val="FFFFFF"/>
                </a:solidFill>
              </a:rPr>
              <a:t>janë</a:t>
            </a:r>
            <a:r>
              <a:rPr lang="en-US" dirty="0">
                <a:solidFill>
                  <a:srgbClr val="FFFFFF"/>
                </a:solidFill>
              </a:rPr>
              <a:t> </a:t>
            </a:r>
            <a:r>
              <a:rPr lang="en-US" dirty="0" err="1">
                <a:solidFill>
                  <a:srgbClr val="FFFFFF"/>
                </a:solidFill>
              </a:rPr>
              <a:t>specifike</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personat</a:t>
            </a:r>
            <a:r>
              <a:rPr lang="en-US" dirty="0">
                <a:solidFill>
                  <a:srgbClr val="FFFFFF"/>
                </a:solidFill>
              </a:rPr>
              <a:t> e </a:t>
            </a:r>
            <a:r>
              <a:rPr lang="en-US" dirty="0" err="1">
                <a:solidFill>
                  <a:srgbClr val="FFFFFF"/>
                </a:solidFill>
              </a:rPr>
              <a:t>dënuar</a:t>
            </a:r>
            <a:r>
              <a:rPr lang="en-US" dirty="0">
                <a:solidFill>
                  <a:srgbClr val="FFFFFF"/>
                </a:solidFill>
              </a:rPr>
              <a:t>. </a:t>
            </a:r>
          </a:p>
          <a:p>
            <a:pPr algn="just"/>
            <a:r>
              <a:rPr lang="en-US" dirty="0" err="1">
                <a:solidFill>
                  <a:srgbClr val="FFFFFF"/>
                </a:solidFill>
              </a:rPr>
              <a:t>Qeveria</a:t>
            </a:r>
            <a:r>
              <a:rPr lang="en-US" dirty="0">
                <a:solidFill>
                  <a:srgbClr val="FFFFFF"/>
                </a:solidFill>
              </a:rPr>
              <a:t> </a:t>
            </a:r>
            <a:r>
              <a:rPr lang="en-US" dirty="0" err="1">
                <a:solidFill>
                  <a:srgbClr val="FFFFFF"/>
                </a:solidFill>
              </a:rPr>
              <a:t>pohoi</a:t>
            </a:r>
            <a:r>
              <a:rPr lang="en-US" dirty="0">
                <a:solidFill>
                  <a:srgbClr val="FFFFFF"/>
                </a:solidFill>
              </a:rPr>
              <a:t> se </a:t>
            </a:r>
            <a:r>
              <a:rPr lang="en-US" dirty="0" err="1">
                <a:solidFill>
                  <a:srgbClr val="FFFFFF"/>
                </a:solidFill>
              </a:rPr>
              <a:t>ishte</a:t>
            </a:r>
            <a:r>
              <a:rPr lang="en-US" dirty="0">
                <a:solidFill>
                  <a:srgbClr val="FFFFFF"/>
                </a:solidFill>
              </a:rPr>
              <a:t> </a:t>
            </a:r>
            <a:r>
              <a:rPr lang="en-US" dirty="0" err="1">
                <a:solidFill>
                  <a:srgbClr val="FFFFFF"/>
                </a:solidFill>
              </a:rPr>
              <a:t>vetëm</a:t>
            </a:r>
            <a:r>
              <a:rPr lang="en-US" dirty="0">
                <a:solidFill>
                  <a:srgbClr val="FFFFFF"/>
                </a:solidFill>
              </a:rPr>
              <a:t> </a:t>
            </a:r>
            <a:r>
              <a:rPr lang="en-US" dirty="0" err="1">
                <a:solidFill>
                  <a:srgbClr val="FFFFFF"/>
                </a:solidFill>
              </a:rPr>
              <a:t>një</a:t>
            </a:r>
            <a:r>
              <a:rPr lang="en-US" dirty="0">
                <a:solidFill>
                  <a:srgbClr val="FFFFFF"/>
                </a:solidFill>
              </a:rPr>
              <a:t> </a:t>
            </a:r>
            <a:r>
              <a:rPr lang="en-US" dirty="0" err="1">
                <a:solidFill>
                  <a:srgbClr val="FFFFFF"/>
                </a:solidFill>
              </a:rPr>
              <a:t>masë</a:t>
            </a:r>
            <a:r>
              <a:rPr lang="en-US" dirty="0">
                <a:solidFill>
                  <a:srgbClr val="FFFFFF"/>
                </a:solidFill>
              </a:rPr>
              <a:t> administrative </a:t>
            </a:r>
            <a:r>
              <a:rPr lang="en-US" dirty="0" err="1">
                <a:solidFill>
                  <a:srgbClr val="FFFFFF"/>
                </a:solidFill>
              </a:rPr>
              <a:t>dhe</a:t>
            </a:r>
            <a:r>
              <a:rPr lang="en-US" dirty="0">
                <a:solidFill>
                  <a:srgbClr val="FFFFFF"/>
                </a:solidFill>
              </a:rPr>
              <a:t> </a:t>
            </a:r>
            <a:r>
              <a:rPr lang="en-US" dirty="0" err="1">
                <a:solidFill>
                  <a:srgbClr val="FFFFFF"/>
                </a:solidFill>
              </a:rPr>
              <a:t>parandaluese</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siguruar</a:t>
            </a:r>
            <a:r>
              <a:rPr lang="en-US" dirty="0">
                <a:solidFill>
                  <a:srgbClr val="FFFFFF"/>
                </a:solidFill>
              </a:rPr>
              <a:t> </a:t>
            </a:r>
            <a:r>
              <a:rPr lang="en-US" dirty="0" err="1">
                <a:solidFill>
                  <a:srgbClr val="FFFFFF"/>
                </a:solidFill>
              </a:rPr>
              <a:t>higjienën</a:t>
            </a:r>
            <a:r>
              <a:rPr lang="en-US" dirty="0">
                <a:solidFill>
                  <a:srgbClr val="FFFFFF"/>
                </a:solidFill>
              </a:rPr>
              <a:t> e </a:t>
            </a:r>
            <a:r>
              <a:rPr lang="en-US" dirty="0" err="1">
                <a:solidFill>
                  <a:srgbClr val="FFFFFF"/>
                </a:solidFill>
              </a:rPr>
              <a:t>të</a:t>
            </a:r>
            <a:r>
              <a:rPr lang="en-US" dirty="0">
                <a:solidFill>
                  <a:srgbClr val="FFFFFF"/>
                </a:solidFill>
              </a:rPr>
              <a:t> </a:t>
            </a:r>
            <a:r>
              <a:rPr lang="en-US" dirty="0" err="1">
                <a:solidFill>
                  <a:srgbClr val="FFFFFF"/>
                </a:solidFill>
              </a:rPr>
              <a:t>burgosurve</a:t>
            </a:r>
            <a:r>
              <a:rPr lang="en-US" dirty="0">
                <a:solidFill>
                  <a:srgbClr val="FFFFFF"/>
                </a:solidFill>
              </a:rPr>
              <a:t>, </a:t>
            </a:r>
            <a:r>
              <a:rPr lang="en-US" dirty="0" err="1">
                <a:solidFill>
                  <a:srgbClr val="FFFFFF"/>
                </a:solidFill>
              </a:rPr>
              <a:t>që</a:t>
            </a:r>
            <a:r>
              <a:rPr lang="en-US" dirty="0">
                <a:solidFill>
                  <a:srgbClr val="FFFFFF"/>
                </a:solidFill>
              </a:rPr>
              <a:t> </a:t>
            </a:r>
            <a:r>
              <a:rPr lang="en-US" dirty="0" err="1">
                <a:solidFill>
                  <a:srgbClr val="FFFFFF"/>
                </a:solidFill>
              </a:rPr>
              <a:t>nuk</a:t>
            </a:r>
            <a:r>
              <a:rPr lang="en-US" dirty="0">
                <a:solidFill>
                  <a:srgbClr val="FFFFFF"/>
                </a:solidFill>
              </a:rPr>
              <a:t> </a:t>
            </a:r>
            <a:r>
              <a:rPr lang="en-US" dirty="0" err="1">
                <a:solidFill>
                  <a:srgbClr val="FFFFFF"/>
                </a:solidFill>
              </a:rPr>
              <a:t>mund</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kishte</a:t>
            </a:r>
            <a:r>
              <a:rPr lang="en-US" dirty="0">
                <a:solidFill>
                  <a:srgbClr val="FFFFFF"/>
                </a:solidFill>
              </a:rPr>
              <a:t> </a:t>
            </a:r>
            <a:r>
              <a:rPr lang="en-US" dirty="0" err="1">
                <a:solidFill>
                  <a:srgbClr val="FFFFFF"/>
                </a:solidFill>
              </a:rPr>
              <a:t>efektin</a:t>
            </a:r>
            <a:r>
              <a:rPr lang="en-US" dirty="0">
                <a:solidFill>
                  <a:srgbClr val="FFFFFF"/>
                </a:solidFill>
              </a:rPr>
              <a:t> e </a:t>
            </a:r>
            <a:r>
              <a:rPr lang="en-US" dirty="0" err="1">
                <a:solidFill>
                  <a:srgbClr val="FFFFFF"/>
                </a:solidFill>
              </a:rPr>
              <a:t>ndikimit</a:t>
            </a:r>
            <a:r>
              <a:rPr lang="en-US" dirty="0">
                <a:solidFill>
                  <a:srgbClr val="FFFFFF"/>
                </a:solidFill>
              </a:rPr>
              <a:t> </a:t>
            </a:r>
            <a:r>
              <a:rPr lang="en-US" dirty="0" err="1">
                <a:solidFill>
                  <a:srgbClr val="FFFFFF"/>
                </a:solidFill>
              </a:rPr>
              <a:t>në</a:t>
            </a:r>
            <a:r>
              <a:rPr lang="en-US" dirty="0">
                <a:solidFill>
                  <a:srgbClr val="FFFFFF"/>
                </a:solidFill>
              </a:rPr>
              <a:t> </a:t>
            </a:r>
            <a:r>
              <a:rPr lang="en-US" dirty="0" err="1">
                <a:solidFill>
                  <a:srgbClr val="FFFFFF"/>
                </a:solidFill>
              </a:rPr>
              <a:t>paanshmërinë</a:t>
            </a:r>
            <a:r>
              <a:rPr lang="en-US" dirty="0">
                <a:solidFill>
                  <a:srgbClr val="FFFFFF"/>
                </a:solidFill>
              </a:rPr>
              <a:t> e </a:t>
            </a:r>
            <a:r>
              <a:rPr lang="en-US" dirty="0" err="1">
                <a:solidFill>
                  <a:srgbClr val="FFFFFF"/>
                </a:solidFill>
              </a:rPr>
              <a:t>gjyqtarëve</a:t>
            </a:r>
            <a:r>
              <a:rPr lang="en-US" dirty="0">
                <a:solidFill>
                  <a:srgbClr val="FFFFFF"/>
                </a:solidFill>
              </a:rPr>
              <a:t>. </a:t>
            </a:r>
          </a:p>
          <a:p>
            <a:pPr algn="just"/>
            <a:r>
              <a:rPr lang="en-US" dirty="0">
                <a:solidFill>
                  <a:srgbClr val="FFFFFF"/>
                </a:solidFill>
              </a:rPr>
              <a:t>GJEDNJ-ja </a:t>
            </a:r>
            <a:r>
              <a:rPr lang="en-US" dirty="0" err="1">
                <a:solidFill>
                  <a:srgbClr val="FFFFFF"/>
                </a:solidFill>
              </a:rPr>
              <a:t>konstatoi</a:t>
            </a:r>
            <a:r>
              <a:rPr lang="en-US" dirty="0">
                <a:solidFill>
                  <a:srgbClr val="FFFFFF"/>
                </a:solidFill>
              </a:rPr>
              <a:t> se duke </a:t>
            </a:r>
            <a:r>
              <a:rPr lang="en-US" dirty="0" err="1">
                <a:solidFill>
                  <a:srgbClr val="FFFFFF"/>
                </a:solidFill>
              </a:rPr>
              <a:t>pasur</a:t>
            </a:r>
            <a:r>
              <a:rPr lang="en-US" dirty="0">
                <a:solidFill>
                  <a:srgbClr val="FFFFFF"/>
                </a:solidFill>
              </a:rPr>
              <a:t> </a:t>
            </a:r>
            <a:r>
              <a:rPr lang="en-US" dirty="0" err="1">
                <a:solidFill>
                  <a:srgbClr val="FFFFFF"/>
                </a:solidFill>
              </a:rPr>
              <a:t>parasysh</a:t>
            </a:r>
            <a:r>
              <a:rPr lang="en-US" dirty="0">
                <a:solidFill>
                  <a:srgbClr val="FFFFFF"/>
                </a:solidFill>
              </a:rPr>
              <a:t> </a:t>
            </a:r>
            <a:r>
              <a:rPr lang="en-US" dirty="0" err="1">
                <a:solidFill>
                  <a:srgbClr val="FFFFFF"/>
                </a:solidFill>
              </a:rPr>
              <a:t>faktin</a:t>
            </a:r>
            <a:r>
              <a:rPr lang="en-US" dirty="0">
                <a:solidFill>
                  <a:srgbClr val="FFFFFF"/>
                </a:solidFill>
              </a:rPr>
              <a:t> se </a:t>
            </a:r>
            <a:r>
              <a:rPr lang="en-US" dirty="0" err="1">
                <a:solidFill>
                  <a:srgbClr val="FFFFFF"/>
                </a:solidFill>
              </a:rPr>
              <a:t>nuk</a:t>
            </a:r>
            <a:r>
              <a:rPr lang="en-US" dirty="0">
                <a:solidFill>
                  <a:srgbClr val="FFFFFF"/>
                </a:solidFill>
              </a:rPr>
              <a:t> </a:t>
            </a:r>
            <a:r>
              <a:rPr lang="en-US" dirty="0" err="1">
                <a:solidFill>
                  <a:srgbClr val="FFFFFF"/>
                </a:solidFill>
              </a:rPr>
              <a:t>është</a:t>
            </a:r>
            <a:r>
              <a:rPr lang="en-US" dirty="0">
                <a:solidFill>
                  <a:srgbClr val="FFFFFF"/>
                </a:solidFill>
              </a:rPr>
              <a:t> </a:t>
            </a:r>
            <a:r>
              <a:rPr lang="en-US" dirty="0" err="1">
                <a:solidFill>
                  <a:srgbClr val="FFFFFF"/>
                </a:solidFill>
              </a:rPr>
              <a:t>dëshmuar</a:t>
            </a:r>
            <a:r>
              <a:rPr lang="en-US" dirty="0">
                <a:solidFill>
                  <a:srgbClr val="FFFFFF"/>
                </a:solidFill>
              </a:rPr>
              <a:t> se </a:t>
            </a:r>
            <a:r>
              <a:rPr lang="en-US" dirty="0" err="1">
                <a:solidFill>
                  <a:srgbClr val="FFFFFF"/>
                </a:solidFill>
              </a:rPr>
              <a:t>aplikantët</a:t>
            </a:r>
            <a:r>
              <a:rPr lang="en-US" dirty="0">
                <a:solidFill>
                  <a:srgbClr val="FFFFFF"/>
                </a:solidFill>
              </a:rPr>
              <a:t> </a:t>
            </a:r>
            <a:r>
              <a:rPr lang="en-US" dirty="0" err="1">
                <a:solidFill>
                  <a:srgbClr val="FFFFFF"/>
                </a:solidFill>
              </a:rPr>
              <a:t>nuk</a:t>
            </a:r>
            <a:r>
              <a:rPr lang="en-US" dirty="0">
                <a:solidFill>
                  <a:srgbClr val="FFFFFF"/>
                </a:solidFill>
              </a:rPr>
              <a:t> </a:t>
            </a:r>
            <a:r>
              <a:rPr lang="en-US" dirty="0" err="1">
                <a:solidFill>
                  <a:srgbClr val="FFFFFF"/>
                </a:solidFill>
              </a:rPr>
              <a:t>kanë</a:t>
            </a:r>
            <a:r>
              <a:rPr lang="en-US" dirty="0">
                <a:solidFill>
                  <a:srgbClr val="FFFFFF"/>
                </a:solidFill>
              </a:rPr>
              <a:t> </a:t>
            </a:r>
            <a:r>
              <a:rPr lang="en-US" dirty="0" err="1">
                <a:solidFill>
                  <a:srgbClr val="FFFFFF"/>
                </a:solidFill>
              </a:rPr>
              <a:t>pasur</a:t>
            </a:r>
            <a:r>
              <a:rPr lang="en-US" dirty="0">
                <a:solidFill>
                  <a:srgbClr val="FFFFFF"/>
                </a:solidFill>
              </a:rPr>
              <a:t> </a:t>
            </a:r>
            <a:r>
              <a:rPr lang="en-US" dirty="0" err="1">
                <a:solidFill>
                  <a:srgbClr val="FFFFFF"/>
                </a:solidFill>
              </a:rPr>
              <a:t>rroba</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duhura</a:t>
            </a:r>
            <a:r>
              <a:rPr lang="en-US" dirty="0">
                <a:solidFill>
                  <a:srgbClr val="FFFFFF"/>
                </a:solidFill>
              </a:rPr>
              <a:t>, </a:t>
            </a:r>
            <a:r>
              <a:rPr lang="en-US" dirty="0" err="1">
                <a:solidFill>
                  <a:srgbClr val="FFFFFF"/>
                </a:solidFill>
              </a:rPr>
              <a:t>praktika</a:t>
            </a:r>
            <a:r>
              <a:rPr lang="en-US" dirty="0">
                <a:solidFill>
                  <a:srgbClr val="FFFFFF"/>
                </a:solidFill>
              </a:rPr>
              <a:t> e </a:t>
            </a:r>
            <a:r>
              <a:rPr lang="en-US" dirty="0" err="1">
                <a:solidFill>
                  <a:srgbClr val="FFFFFF"/>
                </a:solidFill>
              </a:rPr>
              <a:t>tillë</a:t>
            </a:r>
            <a:r>
              <a:rPr lang="en-US" dirty="0">
                <a:solidFill>
                  <a:srgbClr val="FFFFFF"/>
                </a:solidFill>
              </a:rPr>
              <a:t> </a:t>
            </a:r>
            <a:r>
              <a:rPr lang="en-US" dirty="0" err="1">
                <a:solidFill>
                  <a:srgbClr val="FFFFFF"/>
                </a:solidFill>
              </a:rPr>
              <a:t>ishte</a:t>
            </a:r>
            <a:r>
              <a:rPr lang="en-US" dirty="0">
                <a:solidFill>
                  <a:srgbClr val="FFFFFF"/>
                </a:solidFill>
              </a:rPr>
              <a:t> pa </a:t>
            </a:r>
            <a:r>
              <a:rPr lang="en-US" dirty="0" err="1">
                <a:solidFill>
                  <a:srgbClr val="FFFFFF"/>
                </a:solidFill>
              </a:rPr>
              <a:t>asnjë</a:t>
            </a:r>
            <a:r>
              <a:rPr lang="en-US" dirty="0">
                <a:solidFill>
                  <a:srgbClr val="FFFFFF"/>
                </a:solidFill>
              </a:rPr>
              <a:t> </a:t>
            </a:r>
            <a:r>
              <a:rPr lang="en-US" dirty="0" err="1">
                <a:solidFill>
                  <a:srgbClr val="FFFFFF"/>
                </a:solidFill>
              </a:rPr>
              <a:t>justifikim</a:t>
            </a:r>
            <a:r>
              <a:rPr lang="en-US" dirty="0">
                <a:solidFill>
                  <a:srgbClr val="FFFFFF"/>
                </a:solidFill>
              </a:rPr>
              <a:t> </a:t>
            </a:r>
            <a:r>
              <a:rPr lang="en-US" dirty="0" err="1">
                <a:solidFill>
                  <a:srgbClr val="FFFFFF"/>
                </a:solidFill>
              </a:rPr>
              <a:t>dhe</a:t>
            </a:r>
            <a:r>
              <a:rPr lang="en-US" dirty="0">
                <a:solidFill>
                  <a:srgbClr val="FFFFFF"/>
                </a:solidFill>
              </a:rPr>
              <a:t> </a:t>
            </a:r>
            <a:r>
              <a:rPr lang="en-US" dirty="0" err="1">
                <a:solidFill>
                  <a:srgbClr val="FFFFFF"/>
                </a:solidFill>
              </a:rPr>
              <a:t>kishte</a:t>
            </a:r>
            <a:r>
              <a:rPr lang="en-US" dirty="0">
                <a:solidFill>
                  <a:srgbClr val="FFFFFF"/>
                </a:solidFill>
              </a:rPr>
              <a:t> </a:t>
            </a:r>
            <a:r>
              <a:rPr lang="en-US" dirty="0" err="1">
                <a:solidFill>
                  <a:srgbClr val="FFFFFF"/>
                </a:solidFill>
              </a:rPr>
              <a:t>mundësi</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forconte</a:t>
            </a:r>
            <a:r>
              <a:rPr lang="en-US" dirty="0">
                <a:solidFill>
                  <a:srgbClr val="FFFFFF"/>
                </a:solidFill>
              </a:rPr>
              <a:t> </a:t>
            </a:r>
            <a:r>
              <a:rPr lang="en-US" dirty="0" err="1">
                <a:solidFill>
                  <a:srgbClr val="FFFFFF"/>
                </a:solidFill>
              </a:rPr>
              <a:t>opinionin</a:t>
            </a:r>
            <a:r>
              <a:rPr lang="en-US" dirty="0">
                <a:solidFill>
                  <a:srgbClr val="FFFFFF"/>
                </a:solidFill>
              </a:rPr>
              <a:t> </a:t>
            </a:r>
            <a:r>
              <a:rPr lang="en-US" dirty="0" err="1">
                <a:solidFill>
                  <a:srgbClr val="FFFFFF"/>
                </a:solidFill>
              </a:rPr>
              <a:t>publik</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fajësinë</a:t>
            </a:r>
            <a:r>
              <a:rPr lang="en-US" dirty="0">
                <a:solidFill>
                  <a:srgbClr val="FFFFFF"/>
                </a:solidFill>
              </a:rPr>
              <a:t> e </a:t>
            </a:r>
            <a:r>
              <a:rPr lang="en-US" dirty="0" err="1">
                <a:solidFill>
                  <a:srgbClr val="FFFFFF"/>
                </a:solidFill>
              </a:rPr>
              <a:t>parashtruesve</a:t>
            </a:r>
            <a:r>
              <a:rPr lang="en-US" dirty="0">
                <a:solidFill>
                  <a:srgbClr val="FFFFFF"/>
                </a:solidFill>
              </a:rPr>
              <a:t>. </a:t>
            </a:r>
            <a:r>
              <a:rPr lang="en-US" dirty="0" err="1">
                <a:solidFill>
                  <a:srgbClr val="FFFFFF"/>
                </a:solidFill>
              </a:rPr>
              <a:t>Prandaj</a:t>
            </a:r>
            <a:r>
              <a:rPr lang="en-US" dirty="0">
                <a:solidFill>
                  <a:srgbClr val="FFFFFF"/>
                </a:solidFill>
              </a:rPr>
              <a:t>, </a:t>
            </a:r>
            <a:r>
              <a:rPr lang="en-US" dirty="0" err="1">
                <a:solidFill>
                  <a:srgbClr val="FFFFFF"/>
                </a:solidFill>
              </a:rPr>
              <a:t>aty</a:t>
            </a:r>
            <a:r>
              <a:rPr lang="en-US" dirty="0">
                <a:solidFill>
                  <a:srgbClr val="FFFFFF"/>
                </a:solidFill>
              </a:rPr>
              <a:t> ka </a:t>
            </a:r>
            <a:r>
              <a:rPr lang="en-US" dirty="0" err="1">
                <a:solidFill>
                  <a:srgbClr val="FFFFFF"/>
                </a:solidFill>
              </a:rPr>
              <a:t>pasur</a:t>
            </a:r>
            <a:r>
              <a:rPr lang="en-US" dirty="0">
                <a:solidFill>
                  <a:srgbClr val="FFFFFF"/>
                </a:solidFill>
              </a:rPr>
              <a:t> </a:t>
            </a:r>
            <a:r>
              <a:rPr lang="en-US" dirty="0" err="1">
                <a:solidFill>
                  <a:srgbClr val="FFFFFF"/>
                </a:solidFill>
              </a:rPr>
              <a:t>shkelje</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nenit</a:t>
            </a:r>
            <a:r>
              <a:rPr lang="en-US" dirty="0">
                <a:solidFill>
                  <a:srgbClr val="FFFFFF"/>
                </a:solidFill>
              </a:rPr>
              <a:t> 6(2) </a:t>
            </a:r>
            <a:r>
              <a:rPr lang="en-US" dirty="0" err="1">
                <a:solidFill>
                  <a:srgbClr val="FFFFFF"/>
                </a:solidFill>
              </a:rPr>
              <a:t>të</a:t>
            </a:r>
            <a:r>
              <a:rPr lang="en-US" dirty="0">
                <a:solidFill>
                  <a:srgbClr val="FFFFFF"/>
                </a:solidFill>
              </a:rPr>
              <a:t> KEDNJ-</a:t>
            </a:r>
            <a:r>
              <a:rPr lang="en-US" dirty="0" err="1">
                <a:solidFill>
                  <a:srgbClr val="FFFFFF"/>
                </a:solidFill>
              </a:rPr>
              <a:t>së</a:t>
            </a:r>
            <a:r>
              <a:rPr lang="en-US" dirty="0">
                <a:solidFill>
                  <a:srgbClr val="FFFFFF"/>
                </a:solidFill>
              </a:rPr>
              <a:t>. </a:t>
            </a:r>
          </a:p>
          <a:p>
            <a:endParaRPr lang="en-US" dirty="0">
              <a:solidFill>
                <a:srgbClr val="FFFFFF"/>
              </a:solidFill>
            </a:endParaRPr>
          </a:p>
        </p:txBody>
      </p:sp>
    </p:spTree>
    <p:extLst>
      <p:ext uri="{BB962C8B-B14F-4D97-AF65-F5344CB8AC3E}">
        <p14:creationId xmlns:p14="http://schemas.microsoft.com/office/powerpoint/2010/main" val="311523733"/>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5" name="Picture 4" descr="Desk with stethoscope and computer keyboard">
            <a:extLst>
              <a:ext uri="{FF2B5EF4-FFF2-40B4-BE49-F238E27FC236}">
                <a16:creationId xmlns:a16="http://schemas.microsoft.com/office/drawing/2014/main" id="{DE15B2A2-A815-9097-3670-F3D101BDBA47}"/>
              </a:ext>
            </a:extLst>
          </p:cNvPr>
          <p:cNvPicPr>
            <a:picLocks noChangeAspect="1"/>
          </p:cNvPicPr>
          <p:nvPr/>
        </p:nvPicPr>
        <p:blipFill rotWithShape="1">
          <a:blip r:embed="rId2">
            <a:duotone>
              <a:prstClr val="black"/>
              <a:schemeClr val="tx2">
                <a:tint val="45000"/>
                <a:satMod val="400000"/>
              </a:schemeClr>
            </a:duotone>
            <a:alphaModFix amt="25000"/>
          </a:blip>
          <a:srcRect t="558" b="15172"/>
          <a:stretch/>
        </p:blipFill>
        <p:spPr>
          <a:xfrm>
            <a:off x="20" y="10"/>
            <a:ext cx="12191980" cy="6857990"/>
          </a:xfrm>
          <a:prstGeom prst="rect">
            <a:avLst/>
          </a:prstGeom>
        </p:spPr>
      </p:pic>
      <p:sp>
        <p:nvSpPr>
          <p:cNvPr id="2" name="Title 1">
            <a:extLst>
              <a:ext uri="{FF2B5EF4-FFF2-40B4-BE49-F238E27FC236}">
                <a16:creationId xmlns:a16="http://schemas.microsoft.com/office/drawing/2014/main" id="{E4474744-0293-41F7-BBF4-E6218DEE9CE1}"/>
              </a:ext>
            </a:extLst>
          </p:cNvPr>
          <p:cNvSpPr>
            <a:spLocks noGrp="1"/>
          </p:cNvSpPr>
          <p:nvPr>
            <p:ph type="title"/>
          </p:nvPr>
        </p:nvSpPr>
        <p:spPr/>
        <p:txBody>
          <a:bodyPr>
            <a:normAutofit/>
          </a:bodyPr>
          <a:lstStyle/>
          <a:p>
            <a:r>
              <a:rPr lang="en-US">
                <a:solidFill>
                  <a:schemeClr val="tx1"/>
                </a:solidFill>
              </a:rPr>
              <a:t>Jiga kundër Rumanisë</a:t>
            </a:r>
          </a:p>
        </p:txBody>
      </p:sp>
      <p:sp>
        <p:nvSpPr>
          <p:cNvPr id="3" name="Content Placeholder 2">
            <a:extLst>
              <a:ext uri="{FF2B5EF4-FFF2-40B4-BE49-F238E27FC236}">
                <a16:creationId xmlns:a16="http://schemas.microsoft.com/office/drawing/2014/main" id="{21B08A50-32FC-4F9D-8EBF-726FFF7BE5A9}"/>
              </a:ext>
            </a:extLst>
          </p:cNvPr>
          <p:cNvSpPr>
            <a:spLocks noGrp="1"/>
          </p:cNvSpPr>
          <p:nvPr>
            <p:ph idx="1"/>
          </p:nvPr>
        </p:nvSpPr>
        <p:spPr/>
        <p:txBody>
          <a:bodyPr>
            <a:normAutofit/>
          </a:bodyPr>
          <a:lstStyle/>
          <a:p>
            <a:pPr algn="just"/>
            <a:r>
              <a:rPr lang="en-US" sz="1900" dirty="0" err="1"/>
              <a:t>Kërkuesi</a:t>
            </a:r>
            <a:r>
              <a:rPr lang="en-US" sz="1900" dirty="0"/>
              <a:t> u </a:t>
            </a:r>
            <a:r>
              <a:rPr lang="en-US" sz="1900" dirty="0" err="1"/>
              <a:t>detyrua</a:t>
            </a:r>
            <a:r>
              <a:rPr lang="en-US" sz="1900" dirty="0"/>
              <a:t> </a:t>
            </a:r>
            <a:r>
              <a:rPr lang="en-US" sz="1900" dirty="0" err="1"/>
              <a:t>të</a:t>
            </a:r>
            <a:r>
              <a:rPr lang="en-US" sz="1900" dirty="0"/>
              <a:t> </a:t>
            </a:r>
            <a:r>
              <a:rPr lang="en-US" sz="1900" dirty="0" err="1"/>
              <a:t>paraqitej</a:t>
            </a:r>
            <a:r>
              <a:rPr lang="en-US" sz="1900" dirty="0"/>
              <a:t> para </a:t>
            </a:r>
            <a:r>
              <a:rPr lang="en-US" sz="1900" dirty="0" err="1"/>
              <a:t>gjykatës</a:t>
            </a:r>
            <a:r>
              <a:rPr lang="en-US" sz="1900" dirty="0"/>
              <a:t> </a:t>
            </a:r>
            <a:r>
              <a:rPr lang="en-US" sz="1900" dirty="0" err="1"/>
              <a:t>i</a:t>
            </a:r>
            <a:r>
              <a:rPr lang="en-US" sz="1900" dirty="0"/>
              <a:t> </a:t>
            </a:r>
            <a:r>
              <a:rPr lang="en-US" sz="1900" dirty="0" err="1"/>
              <a:t>veshur</a:t>
            </a:r>
            <a:r>
              <a:rPr lang="en-US" sz="1900" dirty="0"/>
              <a:t> me </a:t>
            </a:r>
            <a:r>
              <a:rPr lang="en-US" sz="1900" dirty="0" err="1"/>
              <a:t>rroba</a:t>
            </a:r>
            <a:r>
              <a:rPr lang="en-US" sz="1900" dirty="0"/>
              <a:t> </a:t>
            </a:r>
            <a:r>
              <a:rPr lang="en-US" sz="1900" dirty="0" err="1"/>
              <a:t>burgu</a:t>
            </a:r>
            <a:r>
              <a:rPr lang="en-US" sz="1900" dirty="0"/>
              <a:t> </a:t>
            </a:r>
            <a:r>
              <a:rPr lang="en-US" sz="1900" dirty="0" err="1"/>
              <a:t>që</a:t>
            </a:r>
            <a:r>
              <a:rPr lang="en-US" sz="1900" dirty="0"/>
              <a:t> </a:t>
            </a:r>
            <a:r>
              <a:rPr lang="en-US" sz="1900" dirty="0" err="1"/>
              <a:t>ishin</a:t>
            </a:r>
            <a:r>
              <a:rPr lang="en-US" sz="1900" dirty="0"/>
              <a:t> </a:t>
            </a:r>
            <a:r>
              <a:rPr lang="en-US" sz="1900" dirty="0" err="1"/>
              <a:t>specifike</a:t>
            </a:r>
            <a:r>
              <a:rPr lang="en-US" sz="1900" dirty="0"/>
              <a:t> </a:t>
            </a:r>
            <a:r>
              <a:rPr lang="en-US" sz="1900" dirty="0" err="1"/>
              <a:t>për</a:t>
            </a:r>
            <a:r>
              <a:rPr lang="en-US" sz="1900" dirty="0"/>
              <a:t> </a:t>
            </a:r>
            <a:r>
              <a:rPr lang="en-US" sz="1900" dirty="0" err="1"/>
              <a:t>personat</a:t>
            </a:r>
            <a:r>
              <a:rPr lang="en-US" sz="1900" dirty="0"/>
              <a:t> </a:t>
            </a:r>
            <a:r>
              <a:rPr lang="en-US" sz="1900" dirty="0" err="1"/>
              <a:t>që</a:t>
            </a:r>
            <a:r>
              <a:rPr lang="en-US" sz="1900" dirty="0"/>
              <a:t> </a:t>
            </a:r>
            <a:r>
              <a:rPr lang="en-US" sz="1900" dirty="0" err="1"/>
              <a:t>ishin</a:t>
            </a:r>
            <a:r>
              <a:rPr lang="en-US" sz="1900" dirty="0"/>
              <a:t> </a:t>
            </a:r>
            <a:r>
              <a:rPr lang="en-US" sz="1900" dirty="0" err="1"/>
              <a:t>dënuar</a:t>
            </a:r>
            <a:r>
              <a:rPr lang="en-US" sz="1900" dirty="0"/>
              <a:t>, </a:t>
            </a:r>
            <a:r>
              <a:rPr lang="en-US" sz="1900" dirty="0" err="1"/>
              <a:t>pavarësisht</a:t>
            </a:r>
            <a:r>
              <a:rPr lang="en-US" sz="1900" dirty="0"/>
              <a:t> se </a:t>
            </a:r>
            <a:r>
              <a:rPr lang="en-US" sz="1900" dirty="0" err="1"/>
              <a:t>i</a:t>
            </a:r>
            <a:r>
              <a:rPr lang="en-US" sz="1900" dirty="0"/>
              <a:t> </a:t>
            </a:r>
            <a:r>
              <a:rPr lang="en-US" sz="1900" dirty="0" err="1"/>
              <a:t>kishte</a:t>
            </a:r>
            <a:r>
              <a:rPr lang="en-US" sz="1900" dirty="0"/>
              <a:t> </a:t>
            </a:r>
            <a:r>
              <a:rPr lang="en-US" sz="1900" dirty="0" err="1"/>
              <a:t>rrobat</a:t>
            </a:r>
            <a:r>
              <a:rPr lang="en-US" sz="1900" dirty="0"/>
              <a:t> e </a:t>
            </a:r>
            <a:r>
              <a:rPr lang="en-US" sz="1900" dirty="0" err="1"/>
              <a:t>tij</a:t>
            </a:r>
            <a:r>
              <a:rPr lang="en-US" sz="1900" dirty="0"/>
              <a:t> </a:t>
            </a:r>
            <a:r>
              <a:rPr lang="en-US" sz="1900" dirty="0" err="1"/>
              <a:t>të</a:t>
            </a:r>
            <a:r>
              <a:rPr lang="en-US" sz="1900" dirty="0"/>
              <a:t> </a:t>
            </a:r>
            <a:r>
              <a:rPr lang="en-US" sz="1900" dirty="0" err="1"/>
              <a:t>cilat</a:t>
            </a:r>
            <a:r>
              <a:rPr lang="en-US" sz="1900" dirty="0"/>
              <a:t> </a:t>
            </a:r>
            <a:r>
              <a:rPr lang="en-US" sz="1900" dirty="0" err="1"/>
              <a:t>mund</a:t>
            </a:r>
            <a:r>
              <a:rPr lang="en-US" sz="1900" dirty="0"/>
              <a:t> </a:t>
            </a:r>
            <a:r>
              <a:rPr lang="en-US" sz="1900" dirty="0" err="1"/>
              <a:t>t'i</a:t>
            </a:r>
            <a:r>
              <a:rPr lang="en-US" sz="1900" dirty="0"/>
              <a:t> </a:t>
            </a:r>
            <a:r>
              <a:rPr lang="en-US" sz="1900" dirty="0" err="1"/>
              <a:t>veshte</a:t>
            </a:r>
            <a:r>
              <a:rPr lang="en-US" sz="1900" dirty="0"/>
              <a:t>. Ai u </a:t>
            </a:r>
            <a:r>
              <a:rPr lang="en-US" sz="1900" dirty="0" err="1"/>
              <a:t>shoqërua</a:t>
            </a:r>
            <a:r>
              <a:rPr lang="en-US" sz="1900" dirty="0"/>
              <a:t> </a:t>
            </a:r>
            <a:r>
              <a:rPr lang="en-US" sz="1900" dirty="0" err="1"/>
              <a:t>në</a:t>
            </a:r>
            <a:r>
              <a:rPr lang="en-US" sz="1900" dirty="0"/>
              <a:t> </a:t>
            </a:r>
            <a:r>
              <a:rPr lang="en-US" sz="1900" dirty="0" err="1"/>
              <a:t>sallën</a:t>
            </a:r>
            <a:r>
              <a:rPr lang="en-US" sz="1900" dirty="0"/>
              <a:t> e </a:t>
            </a:r>
            <a:r>
              <a:rPr lang="en-US" sz="1900" dirty="0" err="1"/>
              <a:t>gjyqit</a:t>
            </a:r>
            <a:r>
              <a:rPr lang="en-US" sz="1900" dirty="0"/>
              <a:t> duke </a:t>
            </a:r>
            <a:r>
              <a:rPr lang="en-US" sz="1900" dirty="0" err="1"/>
              <a:t>qenë</a:t>
            </a:r>
            <a:r>
              <a:rPr lang="en-US" sz="1900" dirty="0"/>
              <a:t> </a:t>
            </a:r>
            <a:r>
              <a:rPr lang="en-US" sz="1900" dirty="0" err="1"/>
              <a:t>i</a:t>
            </a:r>
            <a:r>
              <a:rPr lang="en-US" sz="1900" dirty="0"/>
              <a:t> </a:t>
            </a:r>
            <a:r>
              <a:rPr lang="en-US" sz="1900" dirty="0" err="1"/>
              <a:t>prangosur</a:t>
            </a:r>
            <a:r>
              <a:rPr lang="en-US" sz="1900" dirty="0"/>
              <a:t>. </a:t>
            </a:r>
            <a:r>
              <a:rPr lang="en-US" sz="1900" dirty="0" err="1"/>
              <a:t>Për</a:t>
            </a:r>
            <a:r>
              <a:rPr lang="en-US" sz="1900" dirty="0"/>
              <a:t> </a:t>
            </a:r>
            <a:r>
              <a:rPr lang="en-US" sz="1900" dirty="0" err="1"/>
              <a:t>dallim</a:t>
            </a:r>
            <a:r>
              <a:rPr lang="en-US" sz="1900" dirty="0"/>
              <a:t> </a:t>
            </a:r>
            <a:r>
              <a:rPr lang="en-US" sz="1900" dirty="0" err="1"/>
              <a:t>nga</a:t>
            </a:r>
            <a:r>
              <a:rPr lang="en-US" sz="1900" dirty="0"/>
              <a:t> ai, </a:t>
            </a:r>
            <a:r>
              <a:rPr lang="en-US" sz="1900" dirty="0" err="1"/>
              <a:t>i</a:t>
            </a:r>
            <a:r>
              <a:rPr lang="en-US" sz="1900" dirty="0"/>
              <a:t> </a:t>
            </a:r>
            <a:r>
              <a:rPr lang="en-US" sz="1900" dirty="0" err="1"/>
              <a:t>akuzuari</a:t>
            </a:r>
            <a:r>
              <a:rPr lang="en-US" sz="1900" dirty="0"/>
              <a:t> </a:t>
            </a:r>
            <a:r>
              <a:rPr lang="en-US" sz="1900" dirty="0" err="1"/>
              <a:t>tjetër</a:t>
            </a:r>
            <a:r>
              <a:rPr lang="en-US" sz="1900" dirty="0"/>
              <a:t> </a:t>
            </a:r>
            <a:r>
              <a:rPr lang="en-US" sz="1900" dirty="0" err="1"/>
              <a:t>që</a:t>
            </a:r>
            <a:r>
              <a:rPr lang="en-US" sz="1900" dirty="0"/>
              <a:t> </a:t>
            </a:r>
            <a:r>
              <a:rPr lang="en-US" sz="1900" dirty="0" err="1"/>
              <a:t>ishte</a:t>
            </a:r>
            <a:r>
              <a:rPr lang="en-US" sz="1900" dirty="0"/>
              <a:t> me </a:t>
            </a:r>
            <a:r>
              <a:rPr lang="en-US" sz="1900" dirty="0" err="1"/>
              <a:t>të</a:t>
            </a:r>
            <a:r>
              <a:rPr lang="en-US" sz="1900" dirty="0"/>
              <a:t> u </a:t>
            </a:r>
            <a:r>
              <a:rPr lang="en-US" sz="1900" dirty="0" err="1"/>
              <a:t>lejua</a:t>
            </a:r>
            <a:r>
              <a:rPr lang="en-US" sz="1900" dirty="0"/>
              <a:t> </a:t>
            </a:r>
            <a:r>
              <a:rPr lang="en-US" sz="1900" dirty="0" err="1"/>
              <a:t>t'i</a:t>
            </a:r>
            <a:r>
              <a:rPr lang="en-US" sz="1900" dirty="0"/>
              <a:t> </a:t>
            </a:r>
            <a:r>
              <a:rPr lang="en-US" sz="1900" dirty="0" err="1"/>
              <a:t>veshë</a:t>
            </a:r>
            <a:r>
              <a:rPr lang="en-US" sz="1900" dirty="0"/>
              <a:t> </a:t>
            </a:r>
            <a:r>
              <a:rPr lang="en-US" sz="1900" dirty="0" err="1"/>
              <a:t>rrobat</a:t>
            </a:r>
            <a:r>
              <a:rPr lang="en-US" sz="1900" dirty="0"/>
              <a:t> e </a:t>
            </a:r>
            <a:r>
              <a:rPr lang="en-US" sz="1900" dirty="0" err="1"/>
              <a:t>tij</a:t>
            </a:r>
            <a:r>
              <a:rPr lang="en-US" sz="1900" dirty="0"/>
              <a:t>. </a:t>
            </a:r>
          </a:p>
          <a:p>
            <a:pPr algn="just"/>
            <a:r>
              <a:rPr lang="en-US" sz="1900" dirty="0" err="1"/>
              <a:t>Shteti</a:t>
            </a:r>
            <a:r>
              <a:rPr lang="en-US" sz="1900" dirty="0"/>
              <a:t> u </a:t>
            </a:r>
            <a:r>
              <a:rPr lang="en-US" sz="1900" dirty="0" err="1"/>
              <a:t>munduan</a:t>
            </a:r>
            <a:r>
              <a:rPr lang="en-US" sz="1900" dirty="0"/>
              <a:t> </a:t>
            </a:r>
            <a:r>
              <a:rPr lang="en-US" sz="1900" dirty="0" err="1"/>
              <a:t>të</a:t>
            </a:r>
            <a:r>
              <a:rPr lang="en-US" sz="1900" dirty="0"/>
              <a:t> </a:t>
            </a:r>
            <a:r>
              <a:rPr lang="en-US" sz="1900" dirty="0" err="1"/>
              <a:t>justifikonte</a:t>
            </a:r>
            <a:r>
              <a:rPr lang="en-US" sz="1900" dirty="0"/>
              <a:t> </a:t>
            </a:r>
            <a:r>
              <a:rPr lang="en-US" sz="1900" dirty="0" err="1"/>
              <a:t>paraqitjen</a:t>
            </a:r>
            <a:r>
              <a:rPr lang="en-US" sz="1900" dirty="0"/>
              <a:t> e </a:t>
            </a:r>
            <a:r>
              <a:rPr lang="en-US" sz="1900" dirty="0" err="1"/>
              <a:t>të</a:t>
            </a:r>
            <a:r>
              <a:rPr lang="en-US" sz="1900" dirty="0"/>
              <a:t> </a:t>
            </a:r>
            <a:r>
              <a:rPr lang="en-US" sz="1900" dirty="0" err="1"/>
              <a:t>akuzuarit</a:t>
            </a:r>
            <a:r>
              <a:rPr lang="en-US" sz="1900" dirty="0"/>
              <a:t> </a:t>
            </a:r>
            <a:r>
              <a:rPr lang="en-US" sz="1900" dirty="0" err="1"/>
              <a:t>në</a:t>
            </a:r>
            <a:r>
              <a:rPr lang="en-US" sz="1900" dirty="0"/>
              <a:t> </a:t>
            </a:r>
            <a:r>
              <a:rPr lang="en-US" sz="1900" dirty="0" err="1"/>
              <a:t>uniformën</a:t>
            </a:r>
            <a:r>
              <a:rPr lang="en-US" sz="1900" dirty="0"/>
              <a:t> e </a:t>
            </a:r>
            <a:r>
              <a:rPr lang="en-US" sz="1900" dirty="0" err="1"/>
              <a:t>burgut</a:t>
            </a:r>
            <a:r>
              <a:rPr lang="en-US" sz="1900" dirty="0"/>
              <a:t> duke </a:t>
            </a:r>
            <a:r>
              <a:rPr lang="en-US" sz="1900" dirty="0" err="1"/>
              <a:t>pretenduar</a:t>
            </a:r>
            <a:r>
              <a:rPr lang="en-US" sz="1900" dirty="0"/>
              <a:t> se </a:t>
            </a:r>
            <a:r>
              <a:rPr lang="en-US" sz="1900" dirty="0" err="1"/>
              <a:t>një</a:t>
            </a:r>
            <a:r>
              <a:rPr lang="en-US" sz="1900" dirty="0"/>
              <a:t> </a:t>
            </a:r>
            <a:r>
              <a:rPr lang="en-US" sz="1900" dirty="0" err="1"/>
              <a:t>gjë</a:t>
            </a:r>
            <a:r>
              <a:rPr lang="en-US" sz="1900" dirty="0"/>
              <a:t> e </a:t>
            </a:r>
            <a:r>
              <a:rPr lang="en-US" sz="1900" dirty="0" err="1"/>
              <a:t>tillë</a:t>
            </a:r>
            <a:r>
              <a:rPr lang="en-US" sz="1900" dirty="0"/>
              <a:t> </a:t>
            </a:r>
            <a:r>
              <a:rPr lang="en-US" sz="1900" dirty="0" err="1"/>
              <a:t>ishte</a:t>
            </a:r>
            <a:r>
              <a:rPr lang="en-US" sz="1900" dirty="0"/>
              <a:t> e </a:t>
            </a:r>
            <a:r>
              <a:rPr lang="en-US" sz="1900" dirty="0" err="1"/>
              <a:t>nevojshme</a:t>
            </a:r>
            <a:r>
              <a:rPr lang="en-US" sz="1900" dirty="0"/>
              <a:t> duke </a:t>
            </a:r>
            <a:r>
              <a:rPr lang="en-US" sz="1900" dirty="0" err="1"/>
              <a:t>qenë</a:t>
            </a:r>
            <a:r>
              <a:rPr lang="en-US" sz="1900" dirty="0"/>
              <a:t> se </a:t>
            </a:r>
            <a:r>
              <a:rPr lang="en-US" sz="1900" dirty="0" err="1"/>
              <a:t>personi</a:t>
            </a:r>
            <a:r>
              <a:rPr lang="en-US" sz="1900" dirty="0"/>
              <a:t> </a:t>
            </a:r>
            <a:r>
              <a:rPr lang="en-US" sz="1900" dirty="0" err="1"/>
              <a:t>në</a:t>
            </a:r>
            <a:r>
              <a:rPr lang="en-US" sz="1900" dirty="0"/>
              <a:t> </a:t>
            </a:r>
            <a:r>
              <a:rPr lang="en-US" sz="1900" dirty="0" err="1"/>
              <a:t>fjalë</a:t>
            </a:r>
            <a:r>
              <a:rPr lang="en-US" sz="1900" dirty="0"/>
              <a:t> </a:t>
            </a:r>
            <a:r>
              <a:rPr lang="en-US" sz="1900" dirty="0" err="1"/>
              <a:t>nuk</a:t>
            </a:r>
            <a:r>
              <a:rPr lang="en-US" sz="1900" dirty="0"/>
              <a:t> </a:t>
            </a:r>
            <a:r>
              <a:rPr lang="en-US" sz="1900" dirty="0" err="1"/>
              <a:t>kishte</a:t>
            </a:r>
            <a:r>
              <a:rPr lang="en-US" sz="1900" dirty="0"/>
              <a:t> </a:t>
            </a:r>
            <a:r>
              <a:rPr lang="en-US" sz="1900" dirty="0" err="1"/>
              <a:t>rrobat</a:t>
            </a:r>
            <a:r>
              <a:rPr lang="en-US" sz="1900" dirty="0"/>
              <a:t> e </a:t>
            </a:r>
            <a:r>
              <a:rPr lang="en-US" sz="1900" dirty="0" err="1"/>
              <a:t>tij</a:t>
            </a:r>
            <a:r>
              <a:rPr lang="en-US" sz="1900" dirty="0"/>
              <a:t>.</a:t>
            </a:r>
          </a:p>
          <a:p>
            <a:pPr algn="just"/>
            <a:r>
              <a:rPr lang="en-US" sz="1900" dirty="0"/>
              <a:t>GJEDNJ-ja </a:t>
            </a:r>
            <a:r>
              <a:rPr lang="en-US" sz="1900" dirty="0" err="1"/>
              <a:t>vuri</a:t>
            </a:r>
            <a:r>
              <a:rPr lang="en-US" sz="1900" dirty="0"/>
              <a:t> </a:t>
            </a:r>
            <a:r>
              <a:rPr lang="en-US" sz="1900" dirty="0" err="1"/>
              <a:t>në</a:t>
            </a:r>
            <a:r>
              <a:rPr lang="en-US" sz="1900" dirty="0"/>
              <a:t> </a:t>
            </a:r>
            <a:r>
              <a:rPr lang="en-US" sz="1900" dirty="0" err="1"/>
              <a:t>dukje</a:t>
            </a:r>
            <a:r>
              <a:rPr lang="en-US" sz="1900" dirty="0"/>
              <a:t> se </a:t>
            </a:r>
            <a:r>
              <a:rPr lang="en-US" sz="1900" dirty="0" err="1"/>
              <a:t>Qeveria</a:t>
            </a:r>
            <a:r>
              <a:rPr lang="en-US" sz="1900" dirty="0"/>
              <a:t> </a:t>
            </a:r>
            <a:r>
              <a:rPr lang="en-US" sz="1900" dirty="0" err="1"/>
              <a:t>nuk</a:t>
            </a:r>
            <a:r>
              <a:rPr lang="en-US" sz="1900" dirty="0"/>
              <a:t> </a:t>
            </a:r>
            <a:r>
              <a:rPr lang="en-US" sz="1900" dirty="0" err="1"/>
              <a:t>kishte</a:t>
            </a:r>
            <a:r>
              <a:rPr lang="en-US" sz="1900" dirty="0"/>
              <a:t> </a:t>
            </a:r>
            <a:r>
              <a:rPr lang="en-US" sz="1900" dirty="0" err="1"/>
              <a:t>demonstruar</a:t>
            </a:r>
            <a:r>
              <a:rPr lang="en-US" sz="1900" dirty="0"/>
              <a:t> </a:t>
            </a:r>
            <a:r>
              <a:rPr lang="en-US" sz="1900" dirty="0" err="1"/>
              <a:t>mjaftueshëm</a:t>
            </a:r>
            <a:r>
              <a:rPr lang="en-US" sz="1900" dirty="0"/>
              <a:t> </a:t>
            </a:r>
            <a:r>
              <a:rPr lang="en-US" sz="1900" dirty="0" err="1"/>
              <a:t>domosdoshmërinë</a:t>
            </a:r>
            <a:r>
              <a:rPr lang="en-US" sz="1900" dirty="0"/>
              <a:t> e </a:t>
            </a:r>
            <a:r>
              <a:rPr lang="en-US" sz="1900" dirty="0" err="1"/>
              <a:t>masës</a:t>
            </a:r>
            <a:r>
              <a:rPr lang="en-US" sz="1900" dirty="0"/>
              <a:t>, e </a:t>
            </a:r>
            <a:r>
              <a:rPr lang="en-US" sz="1900" dirty="0" err="1"/>
              <a:t>cila</a:t>
            </a:r>
            <a:r>
              <a:rPr lang="en-US" sz="1900" dirty="0"/>
              <a:t>, </a:t>
            </a:r>
            <a:r>
              <a:rPr lang="en-US" sz="1900" dirty="0" err="1"/>
              <a:t>sipas</a:t>
            </a:r>
            <a:r>
              <a:rPr lang="en-US" sz="1900" dirty="0"/>
              <a:t> </a:t>
            </a:r>
            <a:r>
              <a:rPr lang="en-US" sz="1900" dirty="0" err="1"/>
              <a:t>mendimit</a:t>
            </a:r>
            <a:r>
              <a:rPr lang="en-US" sz="1900" dirty="0"/>
              <a:t> </a:t>
            </a:r>
            <a:r>
              <a:rPr lang="en-US" sz="1900" dirty="0" err="1"/>
              <a:t>të</a:t>
            </a:r>
            <a:r>
              <a:rPr lang="en-US" sz="1900" dirty="0"/>
              <a:t> </a:t>
            </a:r>
            <a:r>
              <a:rPr lang="en-US" sz="1900" dirty="0" err="1"/>
              <a:t>saj</a:t>
            </a:r>
            <a:r>
              <a:rPr lang="en-US" sz="1900" dirty="0"/>
              <a:t>, </a:t>
            </a:r>
            <a:r>
              <a:rPr lang="en-US" sz="1900" dirty="0" err="1"/>
              <a:t>sugjeroi</a:t>
            </a:r>
            <a:r>
              <a:rPr lang="en-US" sz="1900" dirty="0"/>
              <a:t> </a:t>
            </a:r>
            <a:r>
              <a:rPr lang="en-US" sz="1900" dirty="0" err="1"/>
              <a:t>që</a:t>
            </a:r>
            <a:r>
              <a:rPr lang="en-US" sz="1900" dirty="0"/>
              <a:t> </a:t>
            </a:r>
            <a:r>
              <a:rPr lang="en-US" sz="1900" dirty="0" err="1"/>
              <a:t>urdhri</a:t>
            </a:r>
            <a:r>
              <a:rPr lang="en-US" sz="1900" dirty="0"/>
              <a:t> </a:t>
            </a:r>
            <a:r>
              <a:rPr lang="en-US" sz="1900" dirty="0" err="1"/>
              <a:t>që</a:t>
            </a:r>
            <a:r>
              <a:rPr lang="en-US" sz="1900" dirty="0"/>
              <a:t> </a:t>
            </a:r>
            <a:r>
              <a:rPr lang="en-US" sz="1900" dirty="0" err="1"/>
              <a:t>parashtruesi</a:t>
            </a:r>
            <a:r>
              <a:rPr lang="en-US" sz="1900" dirty="0"/>
              <a:t> </a:t>
            </a:r>
            <a:r>
              <a:rPr lang="en-US" sz="1900" dirty="0" err="1"/>
              <a:t>të</a:t>
            </a:r>
            <a:r>
              <a:rPr lang="en-US" sz="1900" dirty="0"/>
              <a:t> </a:t>
            </a:r>
            <a:r>
              <a:rPr lang="en-US" sz="1900" dirty="0" err="1"/>
              <a:t>paraqitej</a:t>
            </a:r>
            <a:r>
              <a:rPr lang="en-US" sz="1900" dirty="0"/>
              <a:t> </a:t>
            </a:r>
            <a:r>
              <a:rPr lang="en-US" sz="1900" dirty="0" err="1"/>
              <a:t>në</a:t>
            </a:r>
            <a:r>
              <a:rPr lang="en-US" sz="1900" dirty="0"/>
              <a:t> </a:t>
            </a:r>
            <a:r>
              <a:rPr lang="en-US" sz="1900" dirty="0" err="1"/>
              <a:t>rroba</a:t>
            </a:r>
            <a:r>
              <a:rPr lang="en-US" sz="1900" dirty="0"/>
              <a:t> </a:t>
            </a:r>
            <a:r>
              <a:rPr lang="en-US" sz="1900" dirty="0" err="1"/>
              <a:t>burgu</a:t>
            </a:r>
            <a:r>
              <a:rPr lang="en-US" sz="1900" dirty="0"/>
              <a:t> </a:t>
            </a:r>
            <a:r>
              <a:rPr lang="en-US" sz="1900" dirty="0" err="1"/>
              <a:t>nuk</a:t>
            </a:r>
            <a:r>
              <a:rPr lang="en-US" sz="1900" dirty="0"/>
              <a:t> </a:t>
            </a:r>
            <a:r>
              <a:rPr lang="en-US" sz="1900" dirty="0" err="1"/>
              <a:t>kishte</a:t>
            </a:r>
            <a:r>
              <a:rPr lang="en-US" sz="1900" dirty="0"/>
              <a:t> </a:t>
            </a:r>
            <a:r>
              <a:rPr lang="en-US" sz="1900" dirty="0" err="1"/>
              <a:t>asnjë</a:t>
            </a:r>
            <a:r>
              <a:rPr lang="en-US" sz="1900" dirty="0"/>
              <a:t> </a:t>
            </a:r>
            <a:r>
              <a:rPr lang="en-US" sz="1900" dirty="0" err="1"/>
              <a:t>justifikim</a:t>
            </a:r>
            <a:r>
              <a:rPr lang="en-US" sz="1900" dirty="0"/>
              <a:t>. GJEDNJ-ja </a:t>
            </a:r>
            <a:r>
              <a:rPr lang="en-US" sz="1900" dirty="0" err="1"/>
              <a:t>konstatoi</a:t>
            </a:r>
            <a:r>
              <a:rPr lang="en-US" sz="1900" dirty="0"/>
              <a:t> se </a:t>
            </a:r>
            <a:r>
              <a:rPr lang="en-US" sz="1900" dirty="0" err="1"/>
              <a:t>paraqitja</a:t>
            </a:r>
            <a:r>
              <a:rPr lang="en-US" sz="1900" dirty="0"/>
              <a:t> e </a:t>
            </a:r>
            <a:r>
              <a:rPr lang="en-US" sz="1900" dirty="0" err="1"/>
              <a:t>të</a:t>
            </a:r>
            <a:r>
              <a:rPr lang="en-US" sz="1900" dirty="0"/>
              <a:t> </a:t>
            </a:r>
            <a:r>
              <a:rPr lang="en-US" sz="1900" dirty="0" err="1"/>
              <a:t>akuzuarit</a:t>
            </a:r>
            <a:r>
              <a:rPr lang="en-US" sz="1900" dirty="0"/>
              <a:t> </a:t>
            </a:r>
            <a:r>
              <a:rPr lang="en-US" sz="1900" dirty="0" err="1"/>
              <a:t>tjetër</a:t>
            </a:r>
            <a:r>
              <a:rPr lang="en-US" sz="1900" dirty="0"/>
              <a:t> </a:t>
            </a:r>
            <a:r>
              <a:rPr lang="en-US" sz="1900" dirty="0" err="1"/>
              <a:t>në</a:t>
            </a:r>
            <a:r>
              <a:rPr lang="en-US" sz="1900" dirty="0"/>
              <a:t> </a:t>
            </a:r>
            <a:r>
              <a:rPr lang="en-US" sz="1900" dirty="0" err="1"/>
              <a:t>rrobat</a:t>
            </a:r>
            <a:r>
              <a:rPr lang="en-US" sz="1900" dirty="0"/>
              <a:t> e </a:t>
            </a:r>
            <a:r>
              <a:rPr lang="en-US" sz="1900" dirty="0" err="1"/>
              <a:t>tij</a:t>
            </a:r>
            <a:r>
              <a:rPr lang="en-US" sz="1900" dirty="0"/>
              <a:t> </a:t>
            </a:r>
            <a:r>
              <a:rPr lang="en-US" sz="1900" dirty="0" err="1"/>
              <a:t>kishte</a:t>
            </a:r>
            <a:r>
              <a:rPr lang="en-US" sz="1900" dirty="0"/>
              <a:t> </a:t>
            </a:r>
            <a:r>
              <a:rPr lang="en-US" sz="1900" dirty="0" err="1"/>
              <a:t>qenë</a:t>
            </a:r>
            <a:r>
              <a:rPr lang="en-US" sz="1900" dirty="0"/>
              <a:t> </a:t>
            </a:r>
            <a:r>
              <a:rPr lang="en-US" sz="1900" dirty="0" err="1"/>
              <a:t>veçanërisht</a:t>
            </a:r>
            <a:r>
              <a:rPr lang="en-US" sz="1900" dirty="0"/>
              <a:t> e </a:t>
            </a:r>
            <a:r>
              <a:rPr lang="en-US" sz="1900" dirty="0" err="1"/>
              <a:t>dëmshme</a:t>
            </a:r>
            <a:r>
              <a:rPr lang="en-US" sz="1900" dirty="0"/>
              <a:t> </a:t>
            </a:r>
            <a:r>
              <a:rPr lang="en-US" sz="1900" dirty="0" err="1"/>
              <a:t>për</a:t>
            </a:r>
            <a:r>
              <a:rPr lang="en-US" sz="1900" dirty="0"/>
              <a:t> </a:t>
            </a:r>
            <a:r>
              <a:rPr lang="en-US" sz="1900" dirty="0" err="1"/>
              <a:t>parashtruesin</a:t>
            </a:r>
            <a:r>
              <a:rPr lang="en-US" sz="1900" dirty="0"/>
              <a:t> </a:t>
            </a:r>
            <a:r>
              <a:rPr lang="en-US" sz="1900" dirty="0" err="1"/>
              <a:t>pasi</a:t>
            </a:r>
            <a:r>
              <a:rPr lang="en-US" sz="1900" dirty="0"/>
              <a:t> </a:t>
            </a:r>
            <a:r>
              <a:rPr lang="en-US" sz="1900" dirty="0" err="1"/>
              <a:t>kishte</a:t>
            </a:r>
            <a:r>
              <a:rPr lang="en-US" sz="1900" dirty="0"/>
              <a:t> </a:t>
            </a:r>
            <a:r>
              <a:rPr lang="en-US" sz="1900" dirty="0" err="1"/>
              <a:t>gjasa</a:t>
            </a:r>
            <a:r>
              <a:rPr lang="en-US" sz="1900" dirty="0"/>
              <a:t> </a:t>
            </a:r>
            <a:r>
              <a:rPr lang="en-US" sz="1900" dirty="0" err="1"/>
              <a:t>t'i</a:t>
            </a:r>
            <a:r>
              <a:rPr lang="en-US" sz="1900" dirty="0"/>
              <a:t> </a:t>
            </a:r>
            <a:r>
              <a:rPr lang="en-US" sz="1900" dirty="0" err="1"/>
              <a:t>jepte</a:t>
            </a:r>
            <a:r>
              <a:rPr lang="en-US" sz="1900" dirty="0"/>
              <a:t> </a:t>
            </a:r>
            <a:r>
              <a:rPr lang="en-US" sz="1900" dirty="0" err="1"/>
              <a:t>publikut</a:t>
            </a:r>
            <a:r>
              <a:rPr lang="en-US" sz="1900" dirty="0"/>
              <a:t> </a:t>
            </a:r>
            <a:r>
              <a:rPr lang="en-US" sz="1900" dirty="0" err="1"/>
              <a:t>përshtypjen</a:t>
            </a:r>
            <a:r>
              <a:rPr lang="en-US" sz="1900" dirty="0"/>
              <a:t> se ai </a:t>
            </a:r>
            <a:r>
              <a:rPr lang="en-US" sz="1900" dirty="0" err="1"/>
              <a:t>ishte</a:t>
            </a:r>
            <a:r>
              <a:rPr lang="en-US" sz="1900" dirty="0"/>
              <a:t> </a:t>
            </a:r>
            <a:r>
              <a:rPr lang="en-US" sz="1900" dirty="0" err="1"/>
              <a:t>fajtori</a:t>
            </a:r>
            <a:r>
              <a:rPr lang="en-US" sz="1900" dirty="0"/>
              <a:t>. </a:t>
            </a:r>
            <a:r>
              <a:rPr lang="en-US" sz="1900" dirty="0" err="1"/>
              <a:t>Prandaj</a:t>
            </a:r>
            <a:r>
              <a:rPr lang="en-US" sz="1900" dirty="0"/>
              <a:t>, GJEDNJ-ja </a:t>
            </a:r>
            <a:r>
              <a:rPr lang="en-US" sz="1900" dirty="0" err="1"/>
              <a:t>konstatoi</a:t>
            </a:r>
            <a:r>
              <a:rPr lang="en-US" sz="1900" dirty="0"/>
              <a:t> </a:t>
            </a:r>
            <a:r>
              <a:rPr lang="en-US" sz="1900" dirty="0" err="1"/>
              <a:t>këtu</a:t>
            </a:r>
            <a:r>
              <a:rPr lang="en-US" sz="1900" dirty="0"/>
              <a:t> </a:t>
            </a:r>
            <a:r>
              <a:rPr lang="en-US" sz="1900" dirty="0" err="1"/>
              <a:t>një</a:t>
            </a:r>
            <a:r>
              <a:rPr lang="en-US" sz="1900" dirty="0"/>
              <a:t> </a:t>
            </a:r>
            <a:r>
              <a:rPr lang="en-US" sz="1900" dirty="0" err="1"/>
              <a:t>shkelje</a:t>
            </a:r>
            <a:r>
              <a:rPr lang="en-US" sz="1900" dirty="0"/>
              <a:t> </a:t>
            </a:r>
            <a:r>
              <a:rPr lang="en-US" sz="1900" dirty="0" err="1"/>
              <a:t>të</a:t>
            </a:r>
            <a:r>
              <a:rPr lang="en-US" sz="1900" dirty="0"/>
              <a:t> </a:t>
            </a:r>
            <a:r>
              <a:rPr lang="en-US" sz="1900" dirty="0" err="1"/>
              <a:t>prezumimit</a:t>
            </a:r>
            <a:r>
              <a:rPr lang="en-US" sz="1900" dirty="0"/>
              <a:t> </a:t>
            </a:r>
            <a:r>
              <a:rPr lang="en-US" sz="1900" dirty="0" err="1"/>
              <a:t>të</a:t>
            </a:r>
            <a:r>
              <a:rPr lang="en-US" sz="1900" dirty="0"/>
              <a:t> </a:t>
            </a:r>
            <a:r>
              <a:rPr lang="en-US" sz="1900" dirty="0" err="1"/>
              <a:t>pafajësisë</a:t>
            </a:r>
            <a:r>
              <a:rPr lang="en-US" sz="1900" dirty="0"/>
              <a:t>.</a:t>
            </a:r>
          </a:p>
          <a:p>
            <a:endParaRPr lang="en-US" sz="1900" dirty="0"/>
          </a:p>
        </p:txBody>
      </p:sp>
    </p:spTree>
    <p:extLst>
      <p:ext uri="{BB962C8B-B14F-4D97-AF65-F5344CB8AC3E}">
        <p14:creationId xmlns:p14="http://schemas.microsoft.com/office/powerpoint/2010/main" val="1449445032"/>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5BC63-4AEE-433E-82DF-D0B439B9274C}"/>
              </a:ext>
            </a:extLst>
          </p:cNvPr>
          <p:cNvSpPr>
            <a:spLocks noGrp="1"/>
          </p:cNvSpPr>
          <p:nvPr>
            <p:ph type="title"/>
          </p:nvPr>
        </p:nvSpPr>
        <p:spPr/>
        <p:txBody>
          <a:bodyPr>
            <a:normAutofit/>
          </a:bodyPr>
          <a:lstStyle/>
          <a:p>
            <a:r>
              <a:rPr lang="en-US"/>
              <a:t>Faza e paraburgimit </a:t>
            </a:r>
            <a:endParaRPr lang="en-US" dirty="0"/>
          </a:p>
        </p:txBody>
      </p:sp>
      <p:graphicFrame>
        <p:nvGraphicFramePr>
          <p:cNvPr id="11" name="Content Placeholder 2">
            <a:extLst>
              <a:ext uri="{FF2B5EF4-FFF2-40B4-BE49-F238E27FC236}">
                <a16:creationId xmlns:a16="http://schemas.microsoft.com/office/drawing/2014/main" id="{4D705D1C-D9D6-8D29-BC4E-37660D1C48AB}"/>
              </a:ext>
            </a:extLst>
          </p:cNvPr>
          <p:cNvGraphicFramePr>
            <a:graphicFrameLocks noGrp="1"/>
          </p:cNvGraphicFramePr>
          <p:nvPr>
            <p:ph idx="1"/>
            <p:extLst>
              <p:ext uri="{D42A27DB-BD31-4B8C-83A1-F6EECF244321}">
                <p14:modId xmlns:p14="http://schemas.microsoft.com/office/powerpoint/2010/main" val="4078470170"/>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992253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5" name="Picture 4" descr="Electronic components on a white background">
            <a:extLst>
              <a:ext uri="{FF2B5EF4-FFF2-40B4-BE49-F238E27FC236}">
                <a16:creationId xmlns:a16="http://schemas.microsoft.com/office/drawing/2014/main" id="{A2A699EB-CA23-C132-C5E6-2408D0E39C7B}"/>
              </a:ext>
            </a:extLst>
          </p:cNvPr>
          <p:cNvPicPr>
            <a:picLocks noChangeAspect="1"/>
          </p:cNvPicPr>
          <p:nvPr/>
        </p:nvPicPr>
        <p:blipFill rotWithShape="1">
          <a:blip r:embed="rId2">
            <a:duotone>
              <a:prstClr val="black"/>
              <a:schemeClr val="tx2">
                <a:tint val="45000"/>
                <a:satMod val="400000"/>
              </a:schemeClr>
            </a:duotone>
            <a:alphaModFix amt="25000"/>
          </a:blip>
          <a:srcRect b="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26B46292-62E4-4288-819A-DBFFBE758B2C}"/>
              </a:ext>
            </a:extLst>
          </p:cNvPr>
          <p:cNvSpPr>
            <a:spLocks noGrp="1"/>
          </p:cNvSpPr>
          <p:nvPr>
            <p:ph type="title"/>
          </p:nvPr>
        </p:nvSpPr>
        <p:spPr/>
        <p:txBody>
          <a:bodyPr>
            <a:normAutofit/>
          </a:bodyPr>
          <a:lstStyle/>
          <a:p>
            <a:r>
              <a:rPr lang="en-US">
                <a:solidFill>
                  <a:schemeClr val="tx1"/>
                </a:solidFill>
              </a:rPr>
              <a:t>Nestlak kundër Sllovakisë- 27 Shkurt 2007</a:t>
            </a:r>
          </a:p>
        </p:txBody>
      </p:sp>
      <p:sp>
        <p:nvSpPr>
          <p:cNvPr id="3" name="Content Placeholder 2">
            <a:extLst>
              <a:ext uri="{FF2B5EF4-FFF2-40B4-BE49-F238E27FC236}">
                <a16:creationId xmlns:a16="http://schemas.microsoft.com/office/drawing/2014/main" id="{B616761A-FBFC-490B-BD45-9882902456EA}"/>
              </a:ext>
            </a:extLst>
          </p:cNvPr>
          <p:cNvSpPr>
            <a:spLocks noGrp="1"/>
          </p:cNvSpPr>
          <p:nvPr>
            <p:ph idx="1"/>
          </p:nvPr>
        </p:nvSpPr>
        <p:spPr/>
        <p:txBody>
          <a:bodyPr>
            <a:normAutofit/>
          </a:bodyPr>
          <a:lstStyle/>
          <a:p>
            <a:pPr algn="just"/>
            <a:r>
              <a:rPr lang="en-US" dirty="0"/>
              <a:t>I </a:t>
            </a:r>
            <a:r>
              <a:rPr lang="en-US" dirty="0" err="1"/>
              <a:t>dyshuari</a:t>
            </a:r>
            <a:r>
              <a:rPr lang="en-US" dirty="0"/>
              <a:t> </a:t>
            </a:r>
            <a:r>
              <a:rPr lang="en-US" dirty="0" err="1"/>
              <a:t>është</a:t>
            </a:r>
            <a:r>
              <a:rPr lang="en-US" dirty="0"/>
              <a:t> </a:t>
            </a:r>
            <a:r>
              <a:rPr lang="en-US" dirty="0" err="1"/>
              <a:t>arrestuar</a:t>
            </a:r>
            <a:r>
              <a:rPr lang="en-US" dirty="0"/>
              <a:t> </a:t>
            </a:r>
            <a:r>
              <a:rPr lang="en-US" dirty="0" err="1"/>
              <a:t>dhe</a:t>
            </a:r>
            <a:r>
              <a:rPr lang="en-US" dirty="0"/>
              <a:t> </a:t>
            </a:r>
            <a:r>
              <a:rPr lang="en-US" dirty="0" err="1"/>
              <a:t>marrë</a:t>
            </a:r>
            <a:r>
              <a:rPr lang="en-US" dirty="0"/>
              <a:t> </a:t>
            </a:r>
            <a:r>
              <a:rPr lang="en-US" dirty="0" err="1"/>
              <a:t>në</a:t>
            </a:r>
            <a:r>
              <a:rPr lang="en-US" dirty="0"/>
              <a:t> </a:t>
            </a:r>
            <a:r>
              <a:rPr lang="en-US" dirty="0" err="1"/>
              <a:t>pyetje</a:t>
            </a:r>
            <a:r>
              <a:rPr lang="en-US" dirty="0"/>
              <a:t> </a:t>
            </a:r>
            <a:r>
              <a:rPr lang="en-US" dirty="0" err="1"/>
              <a:t>lidhur</a:t>
            </a:r>
            <a:r>
              <a:rPr lang="en-US" dirty="0"/>
              <a:t> me </a:t>
            </a:r>
            <a:r>
              <a:rPr lang="en-US" dirty="0" err="1"/>
              <a:t>v.p</a:t>
            </a:r>
            <a:r>
              <a:rPr lang="en-US" dirty="0"/>
              <a:t> </a:t>
            </a:r>
            <a:r>
              <a:rPr lang="en-US" dirty="0" err="1"/>
              <a:t>të</a:t>
            </a:r>
            <a:r>
              <a:rPr lang="en-US" dirty="0"/>
              <a:t> </a:t>
            </a:r>
            <a:r>
              <a:rPr lang="en-US" dirty="0" err="1"/>
              <a:t>grabitjes</a:t>
            </a:r>
            <a:r>
              <a:rPr lang="en-US" dirty="0"/>
              <a:t>;</a:t>
            </a:r>
          </a:p>
          <a:p>
            <a:pPr algn="just"/>
            <a:r>
              <a:rPr lang="en-US" dirty="0" err="1"/>
              <a:t>Gjatë</a:t>
            </a:r>
            <a:r>
              <a:rPr lang="en-US" dirty="0"/>
              <a:t> </a:t>
            </a:r>
            <a:r>
              <a:rPr lang="en-US" dirty="0" err="1"/>
              <a:t>marrjes</a:t>
            </a:r>
            <a:r>
              <a:rPr lang="en-US" dirty="0"/>
              <a:t> </a:t>
            </a:r>
            <a:r>
              <a:rPr lang="en-US" dirty="0" err="1"/>
              <a:t>në</a:t>
            </a:r>
            <a:r>
              <a:rPr lang="en-US" dirty="0"/>
              <a:t> </a:t>
            </a:r>
            <a:r>
              <a:rPr lang="en-US" dirty="0" err="1"/>
              <a:t>pyetje</a:t>
            </a:r>
            <a:r>
              <a:rPr lang="en-US" dirty="0"/>
              <a:t>, ai ka </a:t>
            </a:r>
            <a:r>
              <a:rPr lang="en-US" dirty="0" err="1"/>
              <a:t>rrëfyer</a:t>
            </a:r>
            <a:r>
              <a:rPr lang="en-US" dirty="0"/>
              <a:t> </a:t>
            </a:r>
            <a:r>
              <a:rPr lang="en-US" dirty="0" err="1"/>
              <a:t>planifikimin</a:t>
            </a:r>
            <a:r>
              <a:rPr lang="en-US" dirty="0"/>
              <a:t> </a:t>
            </a:r>
            <a:r>
              <a:rPr lang="en-US" dirty="0" err="1"/>
              <a:t>dhe</a:t>
            </a:r>
            <a:r>
              <a:rPr lang="en-US" dirty="0"/>
              <a:t> </a:t>
            </a:r>
            <a:r>
              <a:rPr lang="en-US" dirty="0" err="1"/>
              <a:t>përgatitjen</a:t>
            </a:r>
            <a:r>
              <a:rPr lang="en-US" dirty="0"/>
              <a:t> e </a:t>
            </a:r>
            <a:r>
              <a:rPr lang="en-US" dirty="0" err="1"/>
              <a:t>grabitjes</a:t>
            </a:r>
            <a:r>
              <a:rPr lang="en-US" dirty="0"/>
              <a:t>, por </a:t>
            </a:r>
            <a:r>
              <a:rPr lang="en-US" dirty="0" err="1"/>
              <a:t>mohoi</a:t>
            </a:r>
            <a:r>
              <a:rPr lang="en-US" dirty="0"/>
              <a:t> </a:t>
            </a:r>
            <a:r>
              <a:rPr lang="en-US" dirty="0" err="1"/>
              <a:t>të</a:t>
            </a:r>
            <a:r>
              <a:rPr lang="en-US" dirty="0"/>
              <a:t> </a:t>
            </a:r>
            <a:r>
              <a:rPr lang="en-US" dirty="0" err="1"/>
              <a:t>kishte</a:t>
            </a:r>
            <a:r>
              <a:rPr lang="en-US" dirty="0"/>
              <a:t> </a:t>
            </a:r>
            <a:r>
              <a:rPr lang="en-US" dirty="0" err="1"/>
              <a:t>marrë</a:t>
            </a:r>
            <a:r>
              <a:rPr lang="en-US" dirty="0"/>
              <a:t> </a:t>
            </a:r>
            <a:r>
              <a:rPr lang="en-US" dirty="0" err="1"/>
              <a:t>pjesë</a:t>
            </a:r>
            <a:r>
              <a:rPr lang="en-US" dirty="0"/>
              <a:t> </a:t>
            </a:r>
            <a:r>
              <a:rPr lang="en-US" dirty="0" err="1"/>
              <a:t>në</a:t>
            </a:r>
            <a:r>
              <a:rPr lang="en-US" dirty="0"/>
              <a:t> </a:t>
            </a:r>
            <a:r>
              <a:rPr lang="en-US" dirty="0" err="1"/>
              <a:t>grabitje</a:t>
            </a:r>
            <a:r>
              <a:rPr lang="en-US" dirty="0"/>
              <a:t>;</a:t>
            </a:r>
          </a:p>
          <a:p>
            <a:pPr algn="just"/>
            <a:r>
              <a:rPr lang="en-US" dirty="0" err="1"/>
              <a:t>Gjykata</a:t>
            </a:r>
            <a:r>
              <a:rPr lang="en-US" dirty="0"/>
              <a:t> </a:t>
            </a:r>
            <a:r>
              <a:rPr lang="en-US" dirty="0" err="1"/>
              <a:t>urdhëroi</a:t>
            </a:r>
            <a:r>
              <a:rPr lang="en-US" dirty="0"/>
              <a:t> </a:t>
            </a:r>
            <a:r>
              <a:rPr lang="en-US" dirty="0" err="1"/>
              <a:t>paraburgimin</a:t>
            </a:r>
            <a:r>
              <a:rPr lang="en-US" dirty="0"/>
              <a:t> </a:t>
            </a:r>
            <a:r>
              <a:rPr lang="en-US" dirty="0" err="1"/>
              <a:t>në</a:t>
            </a:r>
            <a:r>
              <a:rPr lang="en-US" dirty="0"/>
              <a:t> </a:t>
            </a:r>
            <a:r>
              <a:rPr lang="en-US" dirty="0" err="1"/>
              <a:t>bazë</a:t>
            </a:r>
            <a:r>
              <a:rPr lang="en-US" dirty="0"/>
              <a:t> </a:t>
            </a:r>
            <a:r>
              <a:rPr lang="en-US" dirty="0" err="1"/>
              <a:t>të</a:t>
            </a:r>
            <a:r>
              <a:rPr lang="en-US" dirty="0"/>
              <a:t> </a:t>
            </a:r>
            <a:r>
              <a:rPr lang="en-US" dirty="0" err="1"/>
              <a:t>dyshimit</a:t>
            </a:r>
            <a:r>
              <a:rPr lang="en-US" dirty="0"/>
              <a:t> </a:t>
            </a:r>
            <a:r>
              <a:rPr lang="en-US" dirty="0" err="1"/>
              <a:t>të</a:t>
            </a:r>
            <a:r>
              <a:rPr lang="en-US" dirty="0"/>
              <a:t> </a:t>
            </a:r>
            <a:r>
              <a:rPr lang="en-US" dirty="0" err="1"/>
              <a:t>arsyeshëm</a:t>
            </a:r>
            <a:r>
              <a:rPr lang="en-US" dirty="0"/>
              <a:t> se </a:t>
            </a:r>
            <a:r>
              <a:rPr lang="en-US" dirty="0" err="1"/>
              <a:t>nëse</a:t>
            </a:r>
            <a:r>
              <a:rPr lang="en-US" dirty="0"/>
              <a:t> </a:t>
            </a:r>
            <a:r>
              <a:rPr lang="en-US" dirty="0" err="1"/>
              <a:t>lirohet</a:t>
            </a:r>
            <a:r>
              <a:rPr lang="en-US" dirty="0"/>
              <a:t>, </a:t>
            </a:r>
            <a:r>
              <a:rPr lang="en-US" dirty="0" err="1"/>
              <a:t>i</a:t>
            </a:r>
            <a:r>
              <a:rPr lang="en-US" dirty="0"/>
              <a:t> </a:t>
            </a:r>
            <a:r>
              <a:rPr lang="en-US" dirty="0" err="1"/>
              <a:t>akuzuari</a:t>
            </a:r>
            <a:r>
              <a:rPr lang="en-US" dirty="0"/>
              <a:t> do </a:t>
            </a:r>
            <a:r>
              <a:rPr lang="en-US" dirty="0" err="1"/>
              <a:t>të</a:t>
            </a:r>
            <a:r>
              <a:rPr lang="en-US" dirty="0"/>
              <a:t> </a:t>
            </a:r>
            <a:r>
              <a:rPr lang="en-US" dirty="0" err="1"/>
              <a:t>mund</a:t>
            </a:r>
            <a:r>
              <a:rPr lang="en-US" dirty="0"/>
              <a:t> </a:t>
            </a:r>
            <a:r>
              <a:rPr lang="en-US" dirty="0" err="1"/>
              <a:t>të</a:t>
            </a:r>
            <a:r>
              <a:rPr lang="en-US" dirty="0"/>
              <a:t> </a:t>
            </a:r>
            <a:r>
              <a:rPr lang="en-US" dirty="0" err="1"/>
              <a:t>kryente</a:t>
            </a:r>
            <a:r>
              <a:rPr lang="en-US" dirty="0"/>
              <a:t> </a:t>
            </a:r>
            <a:r>
              <a:rPr lang="en-US" dirty="0" err="1"/>
              <a:t>ndonjë</a:t>
            </a:r>
            <a:r>
              <a:rPr lang="en-US" dirty="0"/>
              <a:t> </a:t>
            </a:r>
            <a:r>
              <a:rPr lang="en-US" dirty="0" err="1"/>
              <a:t>vepër</a:t>
            </a:r>
            <a:r>
              <a:rPr lang="en-US" dirty="0"/>
              <a:t> </a:t>
            </a:r>
            <a:r>
              <a:rPr lang="en-US" dirty="0" err="1"/>
              <a:t>tjetër</a:t>
            </a:r>
            <a:r>
              <a:rPr lang="en-US" dirty="0"/>
              <a:t> </a:t>
            </a:r>
            <a:r>
              <a:rPr lang="en-US" dirty="0" err="1"/>
              <a:t>penale</a:t>
            </a:r>
            <a:r>
              <a:rPr lang="en-US" dirty="0"/>
              <a:t>, me </a:t>
            </a:r>
            <a:r>
              <a:rPr lang="en-US" dirty="0" err="1"/>
              <a:t>qëllim</a:t>
            </a:r>
            <a:r>
              <a:rPr lang="en-US" dirty="0"/>
              <a:t> </a:t>
            </a:r>
            <a:r>
              <a:rPr lang="en-US" dirty="0" err="1"/>
              <a:t>sigurimin</a:t>
            </a:r>
            <a:r>
              <a:rPr lang="en-US" dirty="0"/>
              <a:t> e </a:t>
            </a:r>
            <a:r>
              <a:rPr lang="en-US" dirty="0" err="1"/>
              <a:t>të</a:t>
            </a:r>
            <a:r>
              <a:rPr lang="en-US" dirty="0"/>
              <a:t> </a:t>
            </a:r>
            <a:r>
              <a:rPr lang="en-US" dirty="0" err="1"/>
              <a:t>ardhurave</a:t>
            </a:r>
            <a:r>
              <a:rPr lang="en-US" dirty="0"/>
              <a:t> </a:t>
            </a:r>
            <a:r>
              <a:rPr lang="en-US" dirty="0" err="1"/>
              <a:t>që</a:t>
            </a:r>
            <a:r>
              <a:rPr lang="en-US" dirty="0"/>
              <a:t> </a:t>
            </a:r>
            <a:r>
              <a:rPr lang="en-US" dirty="0" err="1"/>
              <a:t>i</a:t>
            </a:r>
            <a:r>
              <a:rPr lang="en-US" dirty="0"/>
              <a:t> </a:t>
            </a:r>
            <a:r>
              <a:rPr lang="en-US" dirty="0" err="1"/>
              <a:t>nevojiteshin</a:t>
            </a:r>
            <a:r>
              <a:rPr lang="en-US" dirty="0"/>
              <a:t> </a:t>
            </a:r>
            <a:r>
              <a:rPr lang="en-US" dirty="0" err="1"/>
              <a:t>për</a:t>
            </a:r>
            <a:r>
              <a:rPr lang="en-US" dirty="0"/>
              <a:t> </a:t>
            </a:r>
            <a:r>
              <a:rPr lang="en-US" dirty="0" err="1"/>
              <a:t>të</a:t>
            </a:r>
            <a:r>
              <a:rPr lang="en-US" dirty="0"/>
              <a:t> </a:t>
            </a:r>
            <a:r>
              <a:rPr lang="en-US" dirty="0" err="1"/>
              <a:t>paguar</a:t>
            </a:r>
            <a:r>
              <a:rPr lang="en-US" dirty="0"/>
              <a:t> </a:t>
            </a:r>
            <a:r>
              <a:rPr lang="en-US" dirty="0" err="1"/>
              <a:t>një</a:t>
            </a:r>
            <a:r>
              <a:rPr lang="en-US" dirty="0"/>
              <a:t> </a:t>
            </a:r>
            <a:r>
              <a:rPr lang="en-US" dirty="0" err="1"/>
              <a:t>borxh</a:t>
            </a:r>
            <a:r>
              <a:rPr lang="en-US" dirty="0"/>
              <a:t> </a:t>
            </a:r>
            <a:r>
              <a:rPr lang="en-US" dirty="0" err="1"/>
              <a:t>financiar</a:t>
            </a:r>
            <a:r>
              <a:rPr lang="en-US" dirty="0"/>
              <a:t> </a:t>
            </a:r>
            <a:r>
              <a:rPr lang="en-US" dirty="0" err="1"/>
              <a:t>që</a:t>
            </a:r>
            <a:r>
              <a:rPr lang="en-US" dirty="0"/>
              <a:t> </a:t>
            </a:r>
            <a:r>
              <a:rPr lang="en-US" dirty="0" err="1"/>
              <a:t>kishte</a:t>
            </a:r>
            <a:r>
              <a:rPr lang="en-US" dirty="0"/>
              <a:t>, </a:t>
            </a:r>
            <a:r>
              <a:rPr lang="en-US" dirty="0" err="1"/>
              <a:t>shkak</a:t>
            </a:r>
            <a:r>
              <a:rPr lang="en-US" dirty="0"/>
              <a:t> </a:t>
            </a:r>
            <a:r>
              <a:rPr lang="en-US" dirty="0" err="1"/>
              <a:t>që</a:t>
            </a:r>
            <a:r>
              <a:rPr lang="en-US" dirty="0"/>
              <a:t> e </a:t>
            </a:r>
            <a:r>
              <a:rPr lang="en-US" dirty="0" err="1"/>
              <a:t>kishte</a:t>
            </a:r>
            <a:r>
              <a:rPr lang="en-US" dirty="0"/>
              <a:t> </a:t>
            </a:r>
            <a:r>
              <a:rPr lang="en-US" dirty="0" err="1"/>
              <a:t>shtyrë</a:t>
            </a:r>
            <a:r>
              <a:rPr lang="en-US" dirty="0"/>
              <a:t> </a:t>
            </a:r>
            <a:r>
              <a:rPr lang="en-US" dirty="0" err="1"/>
              <a:t>atë</a:t>
            </a:r>
            <a:r>
              <a:rPr lang="en-US" dirty="0"/>
              <a:t> </a:t>
            </a:r>
            <a:r>
              <a:rPr lang="en-US" dirty="0" err="1"/>
              <a:t>në</a:t>
            </a:r>
            <a:r>
              <a:rPr lang="en-US" dirty="0"/>
              <a:t> </a:t>
            </a:r>
            <a:r>
              <a:rPr lang="en-US" dirty="0" err="1"/>
              <a:t>planifikimin</a:t>
            </a:r>
            <a:r>
              <a:rPr lang="en-US" dirty="0"/>
              <a:t> e </a:t>
            </a:r>
            <a:r>
              <a:rPr lang="en-US" dirty="0" err="1"/>
              <a:t>grabitjes</a:t>
            </a:r>
            <a:r>
              <a:rPr lang="en-US" dirty="0"/>
              <a:t>;</a:t>
            </a:r>
          </a:p>
          <a:p>
            <a:pPr algn="just"/>
            <a:r>
              <a:rPr lang="en-US" dirty="0"/>
              <a:t>I </a:t>
            </a:r>
            <a:r>
              <a:rPr lang="en-US" dirty="0" err="1"/>
              <a:t>akuzuari</a:t>
            </a:r>
            <a:r>
              <a:rPr lang="en-US" dirty="0"/>
              <a:t> </a:t>
            </a:r>
            <a:r>
              <a:rPr lang="en-US" dirty="0" err="1"/>
              <a:t>paraqiti</a:t>
            </a:r>
            <a:r>
              <a:rPr lang="en-US" dirty="0"/>
              <a:t> </a:t>
            </a:r>
            <a:r>
              <a:rPr lang="en-US" dirty="0" err="1"/>
              <a:t>ankim</a:t>
            </a:r>
            <a:r>
              <a:rPr lang="en-US" dirty="0"/>
              <a:t> </a:t>
            </a:r>
            <a:r>
              <a:rPr lang="en-US" dirty="0" err="1"/>
              <a:t>kundër</a:t>
            </a:r>
            <a:r>
              <a:rPr lang="en-US" dirty="0"/>
              <a:t> </a:t>
            </a:r>
            <a:r>
              <a:rPr lang="en-US" dirty="0" err="1"/>
              <a:t>vendimit</a:t>
            </a:r>
            <a:r>
              <a:rPr lang="en-US" dirty="0"/>
              <a:t> </a:t>
            </a:r>
            <a:r>
              <a:rPr lang="en-US" dirty="0" err="1"/>
              <a:t>të</a:t>
            </a:r>
            <a:r>
              <a:rPr lang="en-US" dirty="0"/>
              <a:t> </a:t>
            </a:r>
            <a:r>
              <a:rPr lang="en-US" dirty="0" err="1"/>
              <a:t>mësipërm</a:t>
            </a:r>
            <a:r>
              <a:rPr lang="en-US" dirty="0"/>
              <a:t> </a:t>
            </a:r>
            <a:r>
              <a:rPr lang="en-US" dirty="0" err="1"/>
              <a:t>dhe</a:t>
            </a:r>
            <a:r>
              <a:rPr lang="en-US" dirty="0"/>
              <a:t> </a:t>
            </a:r>
            <a:r>
              <a:rPr lang="en-US" dirty="0" err="1"/>
              <a:t>Gjykata</a:t>
            </a:r>
            <a:r>
              <a:rPr lang="en-US" dirty="0"/>
              <a:t> </a:t>
            </a:r>
            <a:r>
              <a:rPr lang="en-US" dirty="0" err="1"/>
              <a:t>Rajonale</a:t>
            </a:r>
            <a:r>
              <a:rPr lang="en-US" dirty="0"/>
              <a:t> </a:t>
            </a:r>
            <a:r>
              <a:rPr lang="en-US" dirty="0" err="1"/>
              <a:t>nuk</a:t>
            </a:r>
            <a:r>
              <a:rPr lang="en-US" dirty="0"/>
              <a:t> e </a:t>
            </a:r>
            <a:r>
              <a:rPr lang="en-US" dirty="0" err="1"/>
              <a:t>pranoi</a:t>
            </a:r>
            <a:r>
              <a:rPr lang="en-US" dirty="0"/>
              <a:t> </a:t>
            </a:r>
            <a:r>
              <a:rPr lang="en-US" dirty="0" err="1"/>
              <a:t>ankimin</a:t>
            </a:r>
            <a:r>
              <a:rPr lang="en-US" dirty="0"/>
              <a:t>, duke </a:t>
            </a:r>
            <a:r>
              <a:rPr lang="en-US" dirty="0" err="1"/>
              <a:t>konfirmuar</a:t>
            </a:r>
            <a:r>
              <a:rPr lang="en-US" dirty="0"/>
              <a:t> </a:t>
            </a:r>
            <a:r>
              <a:rPr lang="en-US" dirty="0" err="1"/>
              <a:t>faktin</a:t>
            </a:r>
            <a:r>
              <a:rPr lang="en-US" dirty="0"/>
              <a:t> se </a:t>
            </a:r>
            <a:r>
              <a:rPr lang="en-US" dirty="0" err="1"/>
              <a:t>i</a:t>
            </a:r>
            <a:r>
              <a:rPr lang="en-US" dirty="0"/>
              <a:t> </a:t>
            </a:r>
            <a:r>
              <a:rPr lang="en-US" dirty="0" err="1"/>
              <a:t>dyshuari</a:t>
            </a:r>
            <a:r>
              <a:rPr lang="en-US" dirty="0"/>
              <a:t> ka </a:t>
            </a:r>
            <a:r>
              <a:rPr lang="en-US" dirty="0" err="1"/>
              <a:t>pasur</a:t>
            </a:r>
            <a:r>
              <a:rPr lang="en-US" dirty="0"/>
              <a:t> </a:t>
            </a:r>
            <a:r>
              <a:rPr lang="en-US" dirty="0" err="1"/>
              <a:t>tendencë</a:t>
            </a:r>
            <a:r>
              <a:rPr lang="en-US" dirty="0"/>
              <a:t> </a:t>
            </a:r>
            <a:r>
              <a:rPr lang="en-US" dirty="0" err="1"/>
              <a:t>të</a:t>
            </a:r>
            <a:r>
              <a:rPr lang="en-US" dirty="0"/>
              <a:t> </a:t>
            </a:r>
            <a:r>
              <a:rPr lang="en-US" dirty="0" err="1"/>
              <a:t>kryejë</a:t>
            </a:r>
            <a:r>
              <a:rPr lang="en-US" dirty="0"/>
              <a:t> </a:t>
            </a:r>
            <a:r>
              <a:rPr lang="en-US" dirty="0" err="1"/>
              <a:t>një</a:t>
            </a:r>
            <a:r>
              <a:rPr lang="en-US" dirty="0"/>
              <a:t> </a:t>
            </a:r>
            <a:r>
              <a:rPr lang="en-US" dirty="0" err="1"/>
              <a:t>vepër</a:t>
            </a:r>
            <a:r>
              <a:rPr lang="en-US" dirty="0"/>
              <a:t> </a:t>
            </a:r>
            <a:r>
              <a:rPr lang="en-US" dirty="0" err="1"/>
              <a:t>dhe</a:t>
            </a:r>
            <a:r>
              <a:rPr lang="en-US" dirty="0"/>
              <a:t> </a:t>
            </a:r>
            <a:r>
              <a:rPr lang="en-US" dirty="0" err="1"/>
              <a:t>që</a:t>
            </a:r>
            <a:r>
              <a:rPr lang="en-US" dirty="0"/>
              <a:t> </a:t>
            </a:r>
            <a:r>
              <a:rPr lang="en-US" dirty="0" err="1"/>
              <a:t>rreziku</a:t>
            </a:r>
            <a:r>
              <a:rPr lang="en-US" dirty="0"/>
              <a:t> </a:t>
            </a:r>
            <a:r>
              <a:rPr lang="en-US" dirty="0" err="1"/>
              <a:t>që</a:t>
            </a:r>
            <a:r>
              <a:rPr lang="en-US" dirty="0"/>
              <a:t> ai </a:t>
            </a:r>
            <a:r>
              <a:rPr lang="en-US" dirty="0" err="1"/>
              <a:t>të</a:t>
            </a:r>
            <a:r>
              <a:rPr lang="en-US" dirty="0"/>
              <a:t> </a:t>
            </a:r>
            <a:r>
              <a:rPr lang="en-US" dirty="0" err="1"/>
              <a:t>kryejë</a:t>
            </a:r>
            <a:r>
              <a:rPr lang="en-US" dirty="0"/>
              <a:t> </a:t>
            </a:r>
            <a:r>
              <a:rPr lang="en-US" dirty="0" err="1"/>
              <a:t>vepra</a:t>
            </a:r>
            <a:r>
              <a:rPr lang="en-US" dirty="0"/>
              <a:t> </a:t>
            </a:r>
            <a:r>
              <a:rPr lang="en-US" dirty="0" err="1"/>
              <a:t>të</a:t>
            </a:r>
            <a:r>
              <a:rPr lang="en-US" dirty="0"/>
              <a:t> </a:t>
            </a:r>
            <a:r>
              <a:rPr lang="en-US" dirty="0" err="1"/>
              <a:t>mëtejshme</a:t>
            </a:r>
            <a:r>
              <a:rPr lang="en-US" dirty="0"/>
              <a:t>, </a:t>
            </a:r>
            <a:r>
              <a:rPr lang="en-US" dirty="0" err="1"/>
              <a:t>ishte</a:t>
            </a:r>
            <a:r>
              <a:rPr lang="en-US" dirty="0"/>
              <a:t> </a:t>
            </a:r>
            <a:r>
              <a:rPr lang="en-US" dirty="0" err="1"/>
              <a:t>i</a:t>
            </a:r>
            <a:r>
              <a:rPr lang="en-US" dirty="0"/>
              <a:t> </a:t>
            </a:r>
            <a:r>
              <a:rPr lang="en-US" dirty="0" err="1"/>
              <a:t>justifikuar</a:t>
            </a:r>
            <a:r>
              <a:rPr lang="en-US" dirty="0"/>
              <a:t>.</a:t>
            </a:r>
          </a:p>
        </p:txBody>
      </p:sp>
    </p:spTree>
    <p:extLst>
      <p:ext uri="{BB962C8B-B14F-4D97-AF65-F5344CB8AC3E}">
        <p14:creationId xmlns:p14="http://schemas.microsoft.com/office/powerpoint/2010/main" val="2538194908"/>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D9F4CE-22BA-4F7C-96B4-EC809FB01806}"/>
              </a:ext>
            </a:extLst>
          </p:cNvPr>
          <p:cNvSpPr>
            <a:spLocks noGrp="1"/>
          </p:cNvSpPr>
          <p:nvPr>
            <p:ph idx="1"/>
          </p:nvPr>
        </p:nvSpPr>
        <p:spPr>
          <a:xfrm>
            <a:off x="1024128" y="2286000"/>
            <a:ext cx="6066818" cy="4023360"/>
          </a:xfrm>
        </p:spPr>
        <p:txBody>
          <a:bodyPr>
            <a:normAutofit/>
          </a:bodyPr>
          <a:lstStyle/>
          <a:p>
            <a:pPr algn="just"/>
            <a:r>
              <a:rPr lang="en-US" sz="2000" dirty="0"/>
              <a:t>GJEDNJ </a:t>
            </a:r>
            <a:r>
              <a:rPr lang="en-US" sz="2000" dirty="0" err="1"/>
              <a:t>konsideroi</a:t>
            </a:r>
            <a:r>
              <a:rPr lang="en-US" sz="2000" dirty="0"/>
              <a:t> </a:t>
            </a:r>
            <a:r>
              <a:rPr lang="en-US" sz="2000" dirty="0" err="1"/>
              <a:t>që</a:t>
            </a:r>
            <a:r>
              <a:rPr lang="en-US" sz="2000" dirty="0"/>
              <a:t> </a:t>
            </a:r>
            <a:r>
              <a:rPr lang="en-US" sz="2000" dirty="0" err="1"/>
              <a:t>kjo</a:t>
            </a:r>
            <a:r>
              <a:rPr lang="en-US" sz="2000" dirty="0"/>
              <a:t> </a:t>
            </a:r>
            <a:r>
              <a:rPr lang="en-US" sz="2000" dirty="0" err="1"/>
              <a:t>deklaratë</a:t>
            </a:r>
            <a:r>
              <a:rPr lang="en-US" sz="2000" dirty="0"/>
              <a:t> e </a:t>
            </a:r>
            <a:r>
              <a:rPr lang="en-US" sz="2000" dirty="0" err="1"/>
              <a:t>Gjykatës</a:t>
            </a:r>
            <a:r>
              <a:rPr lang="en-US" sz="2000" dirty="0"/>
              <a:t> </a:t>
            </a:r>
            <a:r>
              <a:rPr lang="en-US" sz="2000" dirty="0" err="1"/>
              <a:t>Rajonale</a:t>
            </a:r>
            <a:r>
              <a:rPr lang="en-US" sz="2000" dirty="0"/>
              <a:t> e ka </a:t>
            </a:r>
            <a:r>
              <a:rPr lang="en-US" sz="2000" dirty="0" err="1"/>
              <a:t>marrë</a:t>
            </a:r>
            <a:r>
              <a:rPr lang="en-US" sz="2000" dirty="0"/>
              <a:t> </a:t>
            </a:r>
            <a:r>
              <a:rPr lang="en-US" sz="2000" dirty="0" err="1"/>
              <a:t>si</a:t>
            </a:r>
            <a:r>
              <a:rPr lang="en-US" sz="2000" dirty="0"/>
              <a:t> </a:t>
            </a:r>
            <a:r>
              <a:rPr lang="en-US" sz="2000" dirty="0" err="1"/>
              <a:t>të</a:t>
            </a:r>
            <a:r>
              <a:rPr lang="en-US" sz="2000" dirty="0"/>
              <a:t> </a:t>
            </a:r>
            <a:r>
              <a:rPr lang="en-US" sz="2000" dirty="0" err="1"/>
              <a:t>provuar</a:t>
            </a:r>
            <a:r>
              <a:rPr lang="en-US" sz="2000" dirty="0"/>
              <a:t> </a:t>
            </a:r>
            <a:r>
              <a:rPr lang="en-US" sz="2000" dirty="0" err="1"/>
              <a:t>faktin</a:t>
            </a:r>
            <a:r>
              <a:rPr lang="en-US" sz="2000" dirty="0"/>
              <a:t> </a:t>
            </a:r>
            <a:r>
              <a:rPr lang="en-US" sz="2000" dirty="0" err="1"/>
              <a:t>që</a:t>
            </a:r>
            <a:r>
              <a:rPr lang="en-US" sz="2000" dirty="0"/>
              <a:t> </a:t>
            </a:r>
            <a:r>
              <a:rPr lang="en-US" sz="2000" dirty="0" err="1"/>
              <a:t>i</a:t>
            </a:r>
            <a:r>
              <a:rPr lang="en-US" sz="2000" dirty="0"/>
              <a:t> </a:t>
            </a:r>
            <a:r>
              <a:rPr lang="en-US" sz="2000" dirty="0" err="1"/>
              <a:t>arrestuari</a:t>
            </a:r>
            <a:r>
              <a:rPr lang="en-US" sz="2000" dirty="0"/>
              <a:t> ka </a:t>
            </a:r>
            <a:r>
              <a:rPr lang="en-US" sz="2000" dirty="0" err="1"/>
              <a:t>kryer</a:t>
            </a:r>
            <a:r>
              <a:rPr lang="en-US" sz="2000" dirty="0"/>
              <a:t> </a:t>
            </a:r>
            <a:r>
              <a:rPr lang="en-US" sz="2000" dirty="0" err="1"/>
              <a:t>veprën</a:t>
            </a:r>
            <a:r>
              <a:rPr lang="en-US" sz="2000" dirty="0"/>
              <a:t> </a:t>
            </a:r>
            <a:r>
              <a:rPr lang="en-US" sz="2000" dirty="0" err="1"/>
              <a:t>që</a:t>
            </a:r>
            <a:r>
              <a:rPr lang="en-US" sz="2000" dirty="0"/>
              <a:t> </a:t>
            </a:r>
            <a:r>
              <a:rPr lang="en-US" sz="2000" dirty="0" err="1"/>
              <a:t>i</a:t>
            </a:r>
            <a:r>
              <a:rPr lang="en-US" sz="2000" dirty="0"/>
              <a:t> </a:t>
            </a:r>
            <a:r>
              <a:rPr lang="en-US" sz="2000" dirty="0" err="1"/>
              <a:t>është</a:t>
            </a:r>
            <a:r>
              <a:rPr lang="en-US" sz="2000" dirty="0"/>
              <a:t> </a:t>
            </a:r>
            <a:r>
              <a:rPr lang="en-US" sz="2000" dirty="0" err="1"/>
              <a:t>ngarkuar</a:t>
            </a:r>
            <a:r>
              <a:rPr lang="en-US" sz="2000" dirty="0"/>
              <a:t>, se </a:t>
            </a:r>
            <a:r>
              <a:rPr lang="en-US" sz="2000" dirty="0" err="1"/>
              <a:t>motivi</a:t>
            </a:r>
            <a:r>
              <a:rPr lang="en-US" sz="2000" dirty="0"/>
              <a:t> </a:t>
            </a:r>
            <a:r>
              <a:rPr lang="en-US" sz="2000" dirty="0" err="1"/>
              <a:t>i</a:t>
            </a:r>
            <a:r>
              <a:rPr lang="en-US" sz="2000" dirty="0"/>
              <a:t> </a:t>
            </a:r>
            <a:r>
              <a:rPr lang="en-US" sz="2000" dirty="0" err="1"/>
              <a:t>tij</a:t>
            </a:r>
            <a:r>
              <a:rPr lang="en-US" sz="2000" dirty="0"/>
              <a:t> </a:t>
            </a:r>
            <a:r>
              <a:rPr lang="en-US" sz="2000" dirty="0" err="1"/>
              <a:t>ishte</a:t>
            </a:r>
            <a:r>
              <a:rPr lang="en-US" sz="2000" dirty="0"/>
              <a:t> </a:t>
            </a:r>
            <a:r>
              <a:rPr lang="en-US" sz="2000" dirty="0" err="1"/>
              <a:t>nevoja</a:t>
            </a:r>
            <a:r>
              <a:rPr lang="en-US" sz="2000" dirty="0"/>
              <a:t> </a:t>
            </a:r>
            <a:r>
              <a:rPr lang="en-US" sz="2000" dirty="0" err="1"/>
              <a:t>për</a:t>
            </a:r>
            <a:r>
              <a:rPr lang="en-US" sz="2000" dirty="0"/>
              <a:t> para </a:t>
            </a:r>
            <a:r>
              <a:rPr lang="en-US" sz="2000" dirty="0" err="1"/>
              <a:t>dhe</a:t>
            </a:r>
            <a:r>
              <a:rPr lang="en-US" sz="2000" dirty="0"/>
              <a:t> </a:t>
            </a:r>
            <a:r>
              <a:rPr lang="en-US" sz="2000" dirty="0" err="1"/>
              <a:t>mënyra</a:t>
            </a:r>
            <a:r>
              <a:rPr lang="en-US" sz="2000" dirty="0"/>
              <a:t> </a:t>
            </a:r>
            <a:r>
              <a:rPr lang="en-US" sz="2000" dirty="0" err="1"/>
              <a:t>në</a:t>
            </a:r>
            <a:r>
              <a:rPr lang="en-US" sz="2000" dirty="0"/>
              <a:t> </a:t>
            </a:r>
            <a:r>
              <a:rPr lang="en-US" sz="2000" dirty="0" err="1"/>
              <a:t>të</a:t>
            </a:r>
            <a:r>
              <a:rPr lang="en-US" sz="2000" dirty="0"/>
              <a:t> </a:t>
            </a:r>
            <a:r>
              <a:rPr lang="en-US" sz="2000" dirty="0" err="1"/>
              <a:t>cilën</a:t>
            </a:r>
            <a:r>
              <a:rPr lang="en-US" sz="2000" dirty="0"/>
              <a:t> </a:t>
            </a:r>
            <a:r>
              <a:rPr lang="en-US" sz="2000" dirty="0" err="1"/>
              <a:t>është</a:t>
            </a:r>
            <a:r>
              <a:rPr lang="en-US" sz="2000" dirty="0"/>
              <a:t> </a:t>
            </a:r>
            <a:r>
              <a:rPr lang="en-US" sz="2000" dirty="0" err="1"/>
              <a:t>kryer</a:t>
            </a:r>
            <a:r>
              <a:rPr lang="en-US" sz="2000" dirty="0"/>
              <a:t> </a:t>
            </a:r>
            <a:r>
              <a:rPr lang="en-US" sz="2000" dirty="0" err="1"/>
              <a:t>vepra</a:t>
            </a:r>
            <a:r>
              <a:rPr lang="en-US" sz="2000" dirty="0"/>
              <a:t> ka </a:t>
            </a:r>
            <a:r>
              <a:rPr lang="en-US" sz="2000" dirty="0" err="1"/>
              <a:t>treguar</a:t>
            </a:r>
            <a:r>
              <a:rPr lang="en-US" sz="2000" dirty="0"/>
              <a:t> </a:t>
            </a:r>
            <a:r>
              <a:rPr lang="en-US" sz="2000" dirty="0" err="1"/>
              <a:t>për</a:t>
            </a:r>
            <a:r>
              <a:rPr lang="en-US" sz="2000" dirty="0"/>
              <a:t> </a:t>
            </a:r>
            <a:r>
              <a:rPr lang="en-US" sz="2000" dirty="0" err="1"/>
              <a:t>nivelin</a:t>
            </a:r>
            <a:r>
              <a:rPr lang="en-US" sz="2000" dirty="0"/>
              <a:t> e </a:t>
            </a:r>
            <a:r>
              <a:rPr lang="en-US" sz="2000" dirty="0" err="1"/>
              <a:t>përfshirjes</a:t>
            </a:r>
            <a:r>
              <a:rPr lang="en-US" sz="2000" dirty="0"/>
              <a:t> </a:t>
            </a:r>
            <a:r>
              <a:rPr lang="en-US" sz="2000" dirty="0" err="1"/>
              <a:t>së</a:t>
            </a:r>
            <a:r>
              <a:rPr lang="en-US" sz="2000" dirty="0"/>
              <a:t> </a:t>
            </a:r>
            <a:r>
              <a:rPr lang="en-US" sz="2000" dirty="0" err="1"/>
              <a:t>të</a:t>
            </a:r>
            <a:r>
              <a:rPr lang="en-US" sz="2000" dirty="0"/>
              <a:t> </a:t>
            </a:r>
            <a:r>
              <a:rPr lang="en-US" sz="2000" dirty="0" err="1"/>
              <a:t>dyshuarit</a:t>
            </a:r>
            <a:r>
              <a:rPr lang="en-US" sz="2000" dirty="0"/>
              <a:t>. </a:t>
            </a:r>
            <a:r>
              <a:rPr lang="en-US" sz="2000" dirty="0" err="1"/>
              <a:t>Prandaj</a:t>
            </a:r>
            <a:r>
              <a:rPr lang="en-US" sz="2000" dirty="0"/>
              <a:t>, GJEDNJ </a:t>
            </a:r>
            <a:r>
              <a:rPr lang="en-US" sz="2000" dirty="0" err="1"/>
              <a:t>konstatoi</a:t>
            </a:r>
            <a:r>
              <a:rPr lang="en-US" sz="2000" dirty="0"/>
              <a:t> se </a:t>
            </a:r>
            <a:r>
              <a:rPr lang="en-US" sz="2000" dirty="0" err="1"/>
              <a:t>këto</a:t>
            </a:r>
            <a:r>
              <a:rPr lang="en-US" sz="2000" dirty="0"/>
              <a:t> </a:t>
            </a:r>
            <a:r>
              <a:rPr lang="en-US" sz="2000" dirty="0" err="1"/>
              <a:t>deklarata</a:t>
            </a:r>
            <a:r>
              <a:rPr lang="en-US" sz="2000" dirty="0"/>
              <a:t> </a:t>
            </a:r>
            <a:r>
              <a:rPr lang="en-US" sz="2000" dirty="0" err="1"/>
              <a:t>përbëjnë</a:t>
            </a:r>
            <a:r>
              <a:rPr lang="en-US" sz="2000" dirty="0"/>
              <a:t> </a:t>
            </a:r>
            <a:r>
              <a:rPr lang="en-US" sz="2000" dirty="0" err="1"/>
              <a:t>shkelje</a:t>
            </a:r>
            <a:r>
              <a:rPr lang="en-US" sz="2000" dirty="0"/>
              <a:t> </a:t>
            </a:r>
            <a:r>
              <a:rPr lang="en-US" sz="2000" dirty="0" err="1"/>
              <a:t>të</a:t>
            </a:r>
            <a:r>
              <a:rPr lang="en-US" sz="2000" dirty="0"/>
              <a:t> </a:t>
            </a:r>
            <a:r>
              <a:rPr lang="en-US" sz="2000" dirty="0" err="1"/>
              <a:t>prezumimit</a:t>
            </a:r>
            <a:r>
              <a:rPr lang="en-US" sz="2000" dirty="0"/>
              <a:t> </a:t>
            </a:r>
            <a:r>
              <a:rPr lang="en-US" sz="2000" dirty="0" err="1"/>
              <a:t>të</a:t>
            </a:r>
            <a:r>
              <a:rPr lang="en-US" sz="2000" dirty="0"/>
              <a:t> </a:t>
            </a:r>
            <a:r>
              <a:rPr lang="en-US" sz="2000" dirty="0" err="1"/>
              <a:t>pafajësisë</a:t>
            </a:r>
            <a:r>
              <a:rPr lang="en-US" sz="2000" dirty="0"/>
              <a:t> </a:t>
            </a:r>
            <a:r>
              <a:rPr lang="en-US" sz="2000" dirty="0" err="1"/>
              <a:t>të</a:t>
            </a:r>
            <a:r>
              <a:rPr lang="en-US" sz="2000" dirty="0"/>
              <a:t> </a:t>
            </a:r>
            <a:r>
              <a:rPr lang="en-US" sz="2000" dirty="0" err="1"/>
              <a:t>të</a:t>
            </a:r>
            <a:r>
              <a:rPr lang="en-US" sz="2000" dirty="0"/>
              <a:t> </a:t>
            </a:r>
            <a:r>
              <a:rPr lang="en-US" sz="2000" dirty="0" err="1"/>
              <a:t>akuzuarit</a:t>
            </a:r>
            <a:r>
              <a:rPr lang="en-US" sz="2000" dirty="0"/>
              <a:t> </a:t>
            </a:r>
            <a:r>
              <a:rPr lang="en-US" sz="2000" dirty="0" err="1"/>
              <a:t>sepse</a:t>
            </a:r>
            <a:r>
              <a:rPr lang="en-US" sz="2000" dirty="0"/>
              <a:t> </a:t>
            </a:r>
            <a:r>
              <a:rPr lang="en-US" sz="2000" dirty="0" err="1"/>
              <a:t>kanë</a:t>
            </a:r>
            <a:r>
              <a:rPr lang="en-US" sz="2000" dirty="0"/>
              <a:t> </a:t>
            </a:r>
            <a:r>
              <a:rPr lang="en-US" sz="2000" dirty="0" err="1"/>
              <a:t>nënkuptuar</a:t>
            </a:r>
            <a:r>
              <a:rPr lang="en-US" sz="2000" dirty="0"/>
              <a:t> </a:t>
            </a:r>
            <a:r>
              <a:rPr lang="en-US" sz="2000" dirty="0" err="1"/>
              <a:t>qartë</a:t>
            </a:r>
            <a:r>
              <a:rPr lang="en-US" sz="2000" dirty="0"/>
              <a:t> </a:t>
            </a:r>
            <a:r>
              <a:rPr lang="en-US" sz="2000" dirty="0" err="1"/>
              <a:t>që</a:t>
            </a:r>
            <a:r>
              <a:rPr lang="en-US" sz="2000" dirty="0"/>
              <a:t> </a:t>
            </a:r>
            <a:r>
              <a:rPr lang="en-US" sz="2000" dirty="0" err="1"/>
              <a:t>individi</a:t>
            </a:r>
            <a:r>
              <a:rPr lang="en-US" sz="2000" dirty="0"/>
              <a:t> </a:t>
            </a:r>
            <a:r>
              <a:rPr lang="en-US" sz="2000" dirty="0" err="1"/>
              <a:t>kishte</a:t>
            </a:r>
            <a:r>
              <a:rPr lang="en-US" sz="2000" dirty="0"/>
              <a:t> </a:t>
            </a:r>
            <a:r>
              <a:rPr lang="en-US" sz="2000" dirty="0" err="1"/>
              <a:t>kryer</a:t>
            </a:r>
            <a:r>
              <a:rPr lang="en-US" sz="2000" dirty="0"/>
              <a:t> </a:t>
            </a:r>
            <a:r>
              <a:rPr lang="en-US" sz="2000" dirty="0" err="1"/>
              <a:t>krimin</a:t>
            </a:r>
            <a:r>
              <a:rPr lang="en-US" sz="2000" dirty="0"/>
              <a:t>. </a:t>
            </a:r>
            <a:r>
              <a:rPr lang="en-US" sz="2000" dirty="0" err="1"/>
              <a:t>Në</a:t>
            </a:r>
            <a:r>
              <a:rPr lang="en-US" sz="2000" dirty="0"/>
              <a:t> </a:t>
            </a:r>
            <a:r>
              <a:rPr lang="en-US" sz="2000" dirty="0" err="1"/>
              <a:t>mungesë</a:t>
            </a:r>
            <a:r>
              <a:rPr lang="en-US" sz="2000" dirty="0"/>
              <a:t> </a:t>
            </a:r>
            <a:r>
              <a:rPr lang="en-US" sz="2000" dirty="0" err="1"/>
              <a:t>të</a:t>
            </a:r>
            <a:r>
              <a:rPr lang="en-US" sz="2000" dirty="0"/>
              <a:t> </a:t>
            </a:r>
            <a:r>
              <a:rPr lang="en-US" sz="2000" dirty="0" err="1"/>
              <a:t>dënimit</a:t>
            </a:r>
            <a:r>
              <a:rPr lang="en-US" sz="2000" dirty="0"/>
              <a:t> </a:t>
            </a:r>
            <a:r>
              <a:rPr lang="en-US" sz="2000" dirty="0" err="1"/>
              <a:t>përfundimtar</a:t>
            </a:r>
            <a:r>
              <a:rPr lang="en-US" sz="2000" dirty="0"/>
              <a:t>, </a:t>
            </a:r>
            <a:r>
              <a:rPr lang="en-US" sz="2000" dirty="0" err="1"/>
              <a:t>fajësia</a:t>
            </a:r>
            <a:r>
              <a:rPr lang="en-US" sz="2000" dirty="0"/>
              <a:t> e </a:t>
            </a:r>
            <a:r>
              <a:rPr lang="en-US" sz="2000" dirty="0" err="1"/>
              <a:t>të</a:t>
            </a:r>
            <a:r>
              <a:rPr lang="en-US" sz="2000" dirty="0"/>
              <a:t> </a:t>
            </a:r>
            <a:r>
              <a:rPr lang="en-US" sz="2000" dirty="0" err="1"/>
              <a:t>dyshuarit</a:t>
            </a:r>
            <a:r>
              <a:rPr lang="en-US" sz="2000" dirty="0"/>
              <a:t> </a:t>
            </a:r>
            <a:r>
              <a:rPr lang="en-US" sz="2000" dirty="0" err="1"/>
              <a:t>nuk</a:t>
            </a:r>
            <a:r>
              <a:rPr lang="en-US" sz="2000" dirty="0"/>
              <a:t> </a:t>
            </a:r>
            <a:r>
              <a:rPr lang="en-US" sz="2000" dirty="0" err="1"/>
              <a:t>ishte</a:t>
            </a:r>
            <a:r>
              <a:rPr lang="en-US" sz="2000" dirty="0"/>
              <a:t> </a:t>
            </a:r>
            <a:r>
              <a:rPr lang="en-US" sz="2000" dirty="0" err="1"/>
              <a:t>provuar</a:t>
            </a:r>
            <a:r>
              <a:rPr lang="en-US" sz="2000" dirty="0"/>
              <a:t> </a:t>
            </a:r>
            <a:r>
              <a:rPr lang="en-US" sz="2000" dirty="0" err="1"/>
              <a:t>sipas</a:t>
            </a:r>
            <a:r>
              <a:rPr lang="en-US" sz="2000" dirty="0"/>
              <a:t> </a:t>
            </a:r>
            <a:r>
              <a:rPr lang="en-US" sz="2000" dirty="0" err="1"/>
              <a:t>ligjit</a:t>
            </a:r>
            <a:r>
              <a:rPr lang="en-US" sz="2000" dirty="0"/>
              <a:t> </a:t>
            </a:r>
            <a:r>
              <a:rPr lang="en-US" sz="2000" dirty="0" err="1"/>
              <a:t>dhe</a:t>
            </a:r>
            <a:r>
              <a:rPr lang="en-US" sz="2000" dirty="0"/>
              <a:t> </a:t>
            </a:r>
            <a:r>
              <a:rPr lang="en-US" sz="2000" dirty="0" err="1"/>
              <a:t>prandaj</a:t>
            </a:r>
            <a:r>
              <a:rPr lang="en-US" sz="2000" dirty="0"/>
              <a:t> </a:t>
            </a:r>
            <a:r>
              <a:rPr lang="en-US" sz="2000" dirty="0" err="1"/>
              <a:t>gjykatave</a:t>
            </a:r>
            <a:r>
              <a:rPr lang="en-US" sz="2000" dirty="0"/>
              <a:t> </a:t>
            </a:r>
            <a:r>
              <a:rPr lang="en-US" sz="2000" dirty="0" err="1"/>
              <a:t>i</a:t>
            </a:r>
            <a:r>
              <a:rPr lang="en-US" sz="2000" dirty="0"/>
              <a:t> </a:t>
            </a:r>
            <a:r>
              <a:rPr lang="en-US" sz="2000" dirty="0" err="1"/>
              <a:t>është</a:t>
            </a:r>
            <a:r>
              <a:rPr lang="en-US" sz="2000" dirty="0"/>
              <a:t> </a:t>
            </a:r>
            <a:r>
              <a:rPr lang="en-US" sz="2000" dirty="0" err="1"/>
              <a:t>dashur</a:t>
            </a:r>
            <a:r>
              <a:rPr lang="en-US" sz="2000" dirty="0"/>
              <a:t> </a:t>
            </a:r>
            <a:r>
              <a:rPr lang="en-US" sz="2000" dirty="0" err="1"/>
              <a:t>të</a:t>
            </a:r>
            <a:r>
              <a:rPr lang="en-US" sz="2000" dirty="0"/>
              <a:t> </a:t>
            </a:r>
            <a:r>
              <a:rPr lang="en-US" sz="2000" dirty="0" err="1"/>
              <a:t>përmbahen</a:t>
            </a:r>
            <a:r>
              <a:rPr lang="en-US" sz="2000" dirty="0"/>
              <a:t> </a:t>
            </a:r>
            <a:r>
              <a:rPr lang="en-US" sz="2000" dirty="0" err="1"/>
              <a:t>nga</a:t>
            </a:r>
            <a:r>
              <a:rPr lang="en-US" sz="2000" dirty="0"/>
              <a:t> </a:t>
            </a:r>
            <a:r>
              <a:rPr lang="en-US" sz="2000" dirty="0" err="1"/>
              <a:t>referimi</a:t>
            </a:r>
            <a:r>
              <a:rPr lang="en-US" sz="2000" dirty="0"/>
              <a:t> </a:t>
            </a:r>
            <a:r>
              <a:rPr lang="en-US" sz="2000" dirty="0" err="1"/>
              <a:t>ndaj</a:t>
            </a:r>
            <a:r>
              <a:rPr lang="en-US" sz="2000" dirty="0"/>
              <a:t> </a:t>
            </a:r>
            <a:r>
              <a:rPr lang="en-US" sz="2000" dirty="0" err="1"/>
              <a:t>të</a:t>
            </a:r>
            <a:r>
              <a:rPr lang="en-US" sz="2000" dirty="0"/>
              <a:t> </a:t>
            </a:r>
            <a:r>
              <a:rPr lang="en-US" sz="2000" dirty="0" err="1"/>
              <a:t>dyshuarit</a:t>
            </a:r>
            <a:r>
              <a:rPr lang="en-US" sz="2000" dirty="0"/>
              <a:t> </a:t>
            </a:r>
            <a:r>
              <a:rPr lang="en-US" sz="2000" dirty="0" err="1"/>
              <a:t>në</a:t>
            </a:r>
            <a:r>
              <a:rPr lang="en-US" sz="2000" dirty="0"/>
              <a:t> </a:t>
            </a:r>
            <a:r>
              <a:rPr lang="en-US" sz="2000" dirty="0" err="1"/>
              <a:t>një</a:t>
            </a:r>
            <a:r>
              <a:rPr lang="en-US" sz="2000" dirty="0"/>
              <a:t> </a:t>
            </a:r>
            <a:r>
              <a:rPr lang="en-US" sz="2000" dirty="0" err="1"/>
              <a:t>mënyrë</a:t>
            </a:r>
            <a:r>
              <a:rPr lang="en-US" sz="2000" dirty="0"/>
              <a:t> </a:t>
            </a:r>
            <a:r>
              <a:rPr lang="en-US" sz="2000" dirty="0" err="1"/>
              <a:t>që</a:t>
            </a:r>
            <a:r>
              <a:rPr lang="en-US" sz="2000" dirty="0"/>
              <a:t> </a:t>
            </a:r>
            <a:r>
              <a:rPr lang="en-US" sz="2000" dirty="0" err="1"/>
              <a:t>sugjeron</a:t>
            </a:r>
            <a:r>
              <a:rPr lang="en-US" sz="2000" dirty="0"/>
              <a:t> se ai ka </a:t>
            </a:r>
            <a:r>
              <a:rPr lang="en-US" sz="2000" dirty="0" err="1"/>
              <a:t>kryer</a:t>
            </a:r>
            <a:r>
              <a:rPr lang="en-US" sz="2000" dirty="0"/>
              <a:t> </a:t>
            </a:r>
            <a:r>
              <a:rPr lang="en-US" sz="2000" dirty="0" err="1"/>
              <a:t>krimin</a:t>
            </a:r>
            <a:r>
              <a:rPr lang="en-US" sz="2000" dirty="0"/>
              <a:t> </a:t>
            </a:r>
            <a:r>
              <a:rPr lang="en-US" sz="2000" dirty="0" err="1"/>
              <a:t>në</a:t>
            </a:r>
            <a:r>
              <a:rPr lang="en-US" sz="2000" dirty="0"/>
              <a:t> </a:t>
            </a:r>
            <a:r>
              <a:rPr lang="en-US" sz="2000" dirty="0" err="1"/>
              <a:t>fjalë</a:t>
            </a:r>
            <a:r>
              <a:rPr lang="en-US" sz="2000" dirty="0"/>
              <a:t>.</a:t>
            </a:r>
          </a:p>
          <a:p>
            <a:endParaRPr lang="en-US" sz="2000" dirty="0"/>
          </a:p>
        </p:txBody>
      </p:sp>
      <p:pic>
        <p:nvPicPr>
          <p:cNvPr id="5" name="Picture 4" descr="An arrow pointing right">
            <a:extLst>
              <a:ext uri="{FF2B5EF4-FFF2-40B4-BE49-F238E27FC236}">
                <a16:creationId xmlns:a16="http://schemas.microsoft.com/office/drawing/2014/main" id="{4416FBEA-25B9-43F2-522F-B7E478A60F3E}"/>
              </a:ext>
            </a:extLst>
          </p:cNvPr>
          <p:cNvPicPr>
            <a:picLocks noChangeAspect="1"/>
          </p:cNvPicPr>
          <p:nvPr/>
        </p:nvPicPr>
        <p:blipFill rotWithShape="1">
          <a:blip r:embed="rId2"/>
          <a:srcRect l="9166" r="46013" b="-1"/>
          <a:stretch/>
        </p:blipFill>
        <p:spPr>
          <a:xfrm>
            <a:off x="7552266" y="10"/>
            <a:ext cx="4639733" cy="6857990"/>
          </a:xfrm>
          <a:prstGeom prst="rect">
            <a:avLst/>
          </a:prstGeom>
        </p:spPr>
      </p:pic>
    </p:spTree>
    <p:extLst>
      <p:ext uri="{BB962C8B-B14F-4D97-AF65-F5344CB8AC3E}">
        <p14:creationId xmlns:p14="http://schemas.microsoft.com/office/powerpoint/2010/main" val="2878772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Metal tic-tac-toe game pieces">
            <a:extLst>
              <a:ext uri="{FF2B5EF4-FFF2-40B4-BE49-F238E27FC236}">
                <a16:creationId xmlns:a16="http://schemas.microsoft.com/office/drawing/2014/main" id="{0459D6A0-DA30-FF1F-797D-FE0F357916FE}"/>
              </a:ext>
            </a:extLst>
          </p:cNvPr>
          <p:cNvPicPr>
            <a:picLocks noChangeAspect="1"/>
          </p:cNvPicPr>
          <p:nvPr/>
        </p:nvPicPr>
        <p:blipFill rotWithShape="1">
          <a:blip r:embed="rId2">
            <a:alphaModFix amt="35000"/>
          </a:blip>
          <a:srcRect t="19239" b="5761"/>
          <a:stretch/>
        </p:blipFill>
        <p:spPr>
          <a:xfrm>
            <a:off x="20" y="10"/>
            <a:ext cx="12191980" cy="6857990"/>
          </a:xfrm>
          <a:prstGeom prst="rect">
            <a:avLst/>
          </a:prstGeom>
        </p:spPr>
      </p:pic>
      <p:sp>
        <p:nvSpPr>
          <p:cNvPr id="2" name="Title 1">
            <a:extLst>
              <a:ext uri="{FF2B5EF4-FFF2-40B4-BE49-F238E27FC236}">
                <a16:creationId xmlns:a16="http://schemas.microsoft.com/office/drawing/2014/main" id="{BADA1AC9-08A1-4920-8400-4847580D65D0}"/>
              </a:ext>
            </a:extLst>
          </p:cNvPr>
          <p:cNvSpPr>
            <a:spLocks noGrp="1"/>
          </p:cNvSpPr>
          <p:nvPr>
            <p:ph type="title"/>
          </p:nvPr>
        </p:nvSpPr>
        <p:spPr/>
        <p:txBody>
          <a:bodyPr>
            <a:normAutofit/>
          </a:bodyPr>
          <a:lstStyle/>
          <a:p>
            <a:r>
              <a:rPr lang="en-US">
                <a:solidFill>
                  <a:srgbClr val="FFFFFF"/>
                </a:solidFill>
              </a:rPr>
              <a:t>Allenet de Ribemont kundër Francës: 10 Shkurt 1995</a:t>
            </a:r>
          </a:p>
        </p:txBody>
      </p:sp>
      <p:sp>
        <p:nvSpPr>
          <p:cNvPr id="3" name="Content Placeholder 2">
            <a:extLst>
              <a:ext uri="{FF2B5EF4-FFF2-40B4-BE49-F238E27FC236}">
                <a16:creationId xmlns:a16="http://schemas.microsoft.com/office/drawing/2014/main" id="{C316594E-A8D7-4CC2-A029-E0B0FEDA1F7F}"/>
              </a:ext>
            </a:extLst>
          </p:cNvPr>
          <p:cNvSpPr>
            <a:spLocks noGrp="1"/>
          </p:cNvSpPr>
          <p:nvPr>
            <p:ph idx="1"/>
          </p:nvPr>
        </p:nvSpPr>
        <p:spPr/>
        <p:txBody>
          <a:bodyPr>
            <a:normAutofit/>
          </a:bodyPr>
          <a:lstStyle/>
          <a:p>
            <a:pPr algn="just"/>
            <a:r>
              <a:rPr lang="en-US" sz="1700" dirty="0" err="1">
                <a:solidFill>
                  <a:srgbClr val="FFFFFF"/>
                </a:solidFill>
              </a:rPr>
              <a:t>Allenet</a:t>
            </a:r>
            <a:r>
              <a:rPr lang="en-US" sz="1700" dirty="0">
                <a:solidFill>
                  <a:srgbClr val="FFFFFF"/>
                </a:solidFill>
              </a:rPr>
              <a:t> de </a:t>
            </a:r>
            <a:r>
              <a:rPr lang="en-US" sz="1700" dirty="0" err="1">
                <a:solidFill>
                  <a:srgbClr val="FFFFFF"/>
                </a:solidFill>
              </a:rPr>
              <a:t>Ribemont</a:t>
            </a:r>
            <a:r>
              <a:rPr lang="en-US" sz="1700" dirty="0">
                <a:solidFill>
                  <a:srgbClr val="FFFFFF"/>
                </a:solidFill>
              </a:rPr>
              <a:t> u </a:t>
            </a:r>
            <a:r>
              <a:rPr lang="en-US" sz="1700" dirty="0" err="1">
                <a:solidFill>
                  <a:srgbClr val="FFFFFF"/>
                </a:solidFill>
              </a:rPr>
              <a:t>arrestua</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lidhje</a:t>
            </a:r>
            <a:r>
              <a:rPr lang="en-US" sz="1700" dirty="0">
                <a:solidFill>
                  <a:srgbClr val="FFFFFF"/>
                </a:solidFill>
              </a:rPr>
              <a:t> me </a:t>
            </a:r>
            <a:r>
              <a:rPr lang="en-US" sz="1700" dirty="0" err="1">
                <a:solidFill>
                  <a:srgbClr val="FFFFFF"/>
                </a:solidFill>
              </a:rPr>
              <a:t>veprën</a:t>
            </a:r>
            <a:r>
              <a:rPr lang="en-US" sz="1700" dirty="0">
                <a:solidFill>
                  <a:srgbClr val="FFFFFF"/>
                </a:solidFill>
              </a:rPr>
              <a:t> </a:t>
            </a:r>
            <a:r>
              <a:rPr lang="en-US" sz="1700" dirty="0" err="1">
                <a:solidFill>
                  <a:srgbClr val="FFFFFF"/>
                </a:solidFill>
              </a:rPr>
              <a:t>penale</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vrasjes</a:t>
            </a:r>
            <a:r>
              <a:rPr lang="en-US" sz="1700" dirty="0">
                <a:solidFill>
                  <a:srgbClr val="FFFFFF"/>
                </a:solidFill>
              </a:rPr>
              <a:t>.</a:t>
            </a:r>
          </a:p>
          <a:p>
            <a:pPr algn="just"/>
            <a:r>
              <a:rPr lang="en-US" sz="1700" dirty="0" err="1">
                <a:solidFill>
                  <a:srgbClr val="FFFFFF"/>
                </a:solidFill>
              </a:rPr>
              <a:t>Gjatë</a:t>
            </a:r>
            <a:r>
              <a:rPr lang="en-US" sz="1700" dirty="0">
                <a:solidFill>
                  <a:srgbClr val="FFFFFF"/>
                </a:solidFill>
              </a:rPr>
              <a:t> </a:t>
            </a:r>
            <a:r>
              <a:rPr lang="en-US" sz="1700" dirty="0" err="1">
                <a:solidFill>
                  <a:srgbClr val="FFFFFF"/>
                </a:solidFill>
              </a:rPr>
              <a:t>fazës</a:t>
            </a:r>
            <a:r>
              <a:rPr lang="en-US" sz="1700" dirty="0">
                <a:solidFill>
                  <a:srgbClr val="FFFFFF"/>
                </a:solidFill>
              </a:rPr>
              <a:t> </a:t>
            </a:r>
            <a:r>
              <a:rPr lang="en-US" sz="1700" dirty="0" err="1">
                <a:solidFill>
                  <a:srgbClr val="FFFFFF"/>
                </a:solidFill>
              </a:rPr>
              <a:t>hetimore</a:t>
            </a:r>
            <a:r>
              <a:rPr lang="en-US" sz="1700" dirty="0">
                <a:solidFill>
                  <a:srgbClr val="FFFFFF"/>
                </a:solidFill>
              </a:rPr>
              <a:t>, </a:t>
            </a:r>
            <a:r>
              <a:rPr lang="en-US" sz="1700" dirty="0" err="1">
                <a:solidFill>
                  <a:srgbClr val="FFFFFF"/>
                </a:solidFill>
              </a:rPr>
              <a:t>disa</a:t>
            </a:r>
            <a:r>
              <a:rPr lang="en-US" sz="1700" dirty="0">
                <a:solidFill>
                  <a:srgbClr val="FFFFFF"/>
                </a:solidFill>
              </a:rPr>
              <a:t> </a:t>
            </a:r>
            <a:r>
              <a:rPr lang="en-US" sz="1700" dirty="0" err="1">
                <a:solidFill>
                  <a:srgbClr val="FFFFFF"/>
                </a:solidFill>
              </a:rPr>
              <a:t>nga</a:t>
            </a:r>
            <a:r>
              <a:rPr lang="en-US" sz="1700" dirty="0">
                <a:solidFill>
                  <a:srgbClr val="FFFFFF"/>
                </a:solidFill>
              </a:rPr>
              <a:t> </a:t>
            </a:r>
            <a:r>
              <a:rPr lang="en-US" sz="1700" dirty="0" err="1">
                <a:solidFill>
                  <a:srgbClr val="FFFFFF"/>
                </a:solidFill>
              </a:rPr>
              <a:t>zyrtarët</a:t>
            </a:r>
            <a:r>
              <a:rPr lang="en-US" sz="1700" dirty="0">
                <a:solidFill>
                  <a:srgbClr val="FFFFFF"/>
                </a:solidFill>
              </a:rPr>
              <a:t> </a:t>
            </a:r>
            <a:r>
              <a:rPr lang="en-US" sz="1700" dirty="0" err="1">
                <a:solidFill>
                  <a:srgbClr val="FFFFFF"/>
                </a:solidFill>
              </a:rPr>
              <a:t>më</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lartë</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policinë</a:t>
            </a:r>
            <a:r>
              <a:rPr lang="en-US" sz="1700" dirty="0">
                <a:solidFill>
                  <a:srgbClr val="FFFFFF"/>
                </a:solidFill>
              </a:rPr>
              <a:t> </a:t>
            </a:r>
            <a:r>
              <a:rPr lang="en-US" sz="1700" dirty="0" err="1">
                <a:solidFill>
                  <a:srgbClr val="FFFFFF"/>
                </a:solidFill>
              </a:rPr>
              <a:t>franceze</a:t>
            </a:r>
            <a:r>
              <a:rPr lang="en-US" sz="1700" dirty="0">
                <a:solidFill>
                  <a:srgbClr val="FFFFFF"/>
                </a:solidFill>
              </a:rPr>
              <a:t> </a:t>
            </a:r>
            <a:r>
              <a:rPr lang="en-US" sz="1700" dirty="0" err="1">
                <a:solidFill>
                  <a:srgbClr val="FFFFFF"/>
                </a:solidFill>
              </a:rPr>
              <a:t>dhe</a:t>
            </a:r>
            <a:r>
              <a:rPr lang="en-US" sz="1700" dirty="0">
                <a:solidFill>
                  <a:srgbClr val="FFFFFF"/>
                </a:solidFill>
              </a:rPr>
              <a:t> </a:t>
            </a:r>
            <a:r>
              <a:rPr lang="en-US" sz="1700" dirty="0" err="1">
                <a:solidFill>
                  <a:srgbClr val="FFFFFF"/>
                </a:solidFill>
              </a:rPr>
              <a:t>Ministri</a:t>
            </a:r>
            <a:r>
              <a:rPr lang="en-US" sz="1700" dirty="0">
                <a:solidFill>
                  <a:srgbClr val="FFFFFF"/>
                </a:solidFill>
              </a:rPr>
              <a:t> </a:t>
            </a:r>
            <a:r>
              <a:rPr lang="en-US" sz="1700" dirty="0" err="1">
                <a:solidFill>
                  <a:srgbClr val="FFFFFF"/>
                </a:solidFill>
              </a:rPr>
              <a:t>i</a:t>
            </a:r>
            <a:r>
              <a:rPr lang="en-US" sz="1700" dirty="0">
                <a:solidFill>
                  <a:srgbClr val="FFFFFF"/>
                </a:solidFill>
              </a:rPr>
              <a:t> </a:t>
            </a:r>
            <a:r>
              <a:rPr lang="en-US" sz="1700" dirty="0" err="1">
                <a:solidFill>
                  <a:srgbClr val="FFFFFF"/>
                </a:solidFill>
              </a:rPr>
              <a:t>Punëve</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Brendshme</a:t>
            </a:r>
            <a:r>
              <a:rPr lang="en-US" sz="1700" dirty="0">
                <a:solidFill>
                  <a:srgbClr val="FFFFFF"/>
                </a:solidFill>
              </a:rPr>
              <a:t> </a:t>
            </a:r>
            <a:r>
              <a:rPr lang="en-US" sz="1700" dirty="0" err="1">
                <a:solidFill>
                  <a:srgbClr val="FFFFFF"/>
                </a:solidFill>
              </a:rPr>
              <a:t>mbajtën</a:t>
            </a:r>
            <a:r>
              <a:rPr lang="en-US" sz="1700" dirty="0">
                <a:solidFill>
                  <a:srgbClr val="FFFFFF"/>
                </a:solidFill>
              </a:rPr>
              <a:t> </a:t>
            </a:r>
            <a:r>
              <a:rPr lang="en-US" sz="1700" dirty="0" err="1">
                <a:solidFill>
                  <a:srgbClr val="FFFFFF"/>
                </a:solidFill>
              </a:rPr>
              <a:t>një</a:t>
            </a:r>
            <a:r>
              <a:rPr lang="en-US" sz="1700" dirty="0">
                <a:solidFill>
                  <a:srgbClr val="FFFFFF"/>
                </a:solidFill>
              </a:rPr>
              <a:t> </a:t>
            </a:r>
            <a:r>
              <a:rPr lang="en-US" sz="1700" dirty="0" err="1">
                <a:solidFill>
                  <a:srgbClr val="FFFFFF"/>
                </a:solidFill>
              </a:rPr>
              <a:t>konferencë</a:t>
            </a:r>
            <a:r>
              <a:rPr lang="en-US" sz="1700" dirty="0">
                <a:solidFill>
                  <a:srgbClr val="FFFFFF"/>
                </a:solidFill>
              </a:rPr>
              <a:t> </a:t>
            </a:r>
            <a:r>
              <a:rPr lang="en-US" sz="1700" dirty="0" err="1">
                <a:solidFill>
                  <a:srgbClr val="FFFFFF"/>
                </a:solidFill>
              </a:rPr>
              <a:t>për</a:t>
            </a:r>
            <a:r>
              <a:rPr lang="en-US" sz="1700" dirty="0">
                <a:solidFill>
                  <a:srgbClr val="FFFFFF"/>
                </a:solidFill>
              </a:rPr>
              <a:t> </a:t>
            </a:r>
            <a:r>
              <a:rPr lang="en-US" sz="1700" dirty="0" err="1">
                <a:solidFill>
                  <a:srgbClr val="FFFFFF"/>
                </a:solidFill>
              </a:rPr>
              <a:t>shtyp</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cilën</a:t>
            </a:r>
            <a:r>
              <a:rPr lang="en-US" sz="1700" dirty="0">
                <a:solidFill>
                  <a:srgbClr val="FFFFFF"/>
                </a:solidFill>
              </a:rPr>
              <a:t> </a:t>
            </a:r>
            <a:r>
              <a:rPr lang="en-US" sz="1700" dirty="0" err="1">
                <a:solidFill>
                  <a:srgbClr val="FFFFFF"/>
                </a:solidFill>
              </a:rPr>
              <a:t>iu</a:t>
            </a:r>
            <a:r>
              <a:rPr lang="en-US" sz="1700" dirty="0">
                <a:solidFill>
                  <a:srgbClr val="FFFFFF"/>
                </a:solidFill>
              </a:rPr>
              <a:t> </a:t>
            </a:r>
            <a:r>
              <a:rPr lang="en-US" sz="1700" dirty="0" err="1">
                <a:solidFill>
                  <a:srgbClr val="FFFFFF"/>
                </a:solidFill>
              </a:rPr>
              <a:t>referuan</a:t>
            </a:r>
            <a:r>
              <a:rPr lang="en-US" sz="1700" dirty="0">
                <a:solidFill>
                  <a:srgbClr val="FFFFFF"/>
                </a:solidFill>
              </a:rPr>
              <a:t> </a:t>
            </a:r>
            <a:r>
              <a:rPr lang="en-US" sz="1700" dirty="0" err="1">
                <a:solidFill>
                  <a:srgbClr val="FFFFFF"/>
                </a:solidFill>
              </a:rPr>
              <a:t>qartë</a:t>
            </a:r>
            <a:r>
              <a:rPr lang="en-US" sz="1700" dirty="0">
                <a:solidFill>
                  <a:srgbClr val="FFFFFF"/>
                </a:solidFill>
              </a:rPr>
              <a:t> z. </a:t>
            </a:r>
            <a:r>
              <a:rPr lang="en-US" sz="1700" dirty="0" err="1">
                <a:solidFill>
                  <a:srgbClr val="FFFFFF"/>
                </a:solidFill>
              </a:rPr>
              <a:t>Allenet</a:t>
            </a:r>
            <a:r>
              <a:rPr lang="en-US" sz="1700" dirty="0">
                <a:solidFill>
                  <a:srgbClr val="FFFFFF"/>
                </a:solidFill>
              </a:rPr>
              <a:t> de </a:t>
            </a:r>
            <a:r>
              <a:rPr lang="en-US" sz="1700" dirty="0" err="1">
                <a:solidFill>
                  <a:srgbClr val="FFFFFF"/>
                </a:solidFill>
              </a:rPr>
              <a:t>Ribemont</a:t>
            </a:r>
            <a:r>
              <a:rPr lang="en-US" sz="1700" dirty="0">
                <a:solidFill>
                  <a:srgbClr val="FFFFFF"/>
                </a:solidFill>
              </a:rPr>
              <a:t> </a:t>
            </a:r>
            <a:r>
              <a:rPr lang="en-US" sz="1700" dirty="0" err="1">
                <a:solidFill>
                  <a:srgbClr val="FFFFFF"/>
                </a:solidFill>
              </a:rPr>
              <a:t>si</a:t>
            </a:r>
            <a:r>
              <a:rPr lang="en-US" sz="1700" dirty="0">
                <a:solidFill>
                  <a:srgbClr val="FFFFFF"/>
                </a:solidFill>
              </a:rPr>
              <a:t> </a:t>
            </a:r>
            <a:r>
              <a:rPr lang="en-US" sz="1700" dirty="0" err="1">
                <a:solidFill>
                  <a:srgbClr val="FFFFFF"/>
                </a:solidFill>
              </a:rPr>
              <a:t>një</a:t>
            </a:r>
            <a:r>
              <a:rPr lang="en-US" sz="1700" dirty="0">
                <a:solidFill>
                  <a:srgbClr val="FFFFFF"/>
                </a:solidFill>
              </a:rPr>
              <a:t> </a:t>
            </a:r>
            <a:r>
              <a:rPr lang="en-US" sz="1700" dirty="0" err="1">
                <a:solidFill>
                  <a:srgbClr val="FFFFFF"/>
                </a:solidFill>
              </a:rPr>
              <a:t>nga</a:t>
            </a:r>
            <a:r>
              <a:rPr lang="en-US" sz="1700" dirty="0">
                <a:solidFill>
                  <a:srgbClr val="FFFFFF"/>
                </a:solidFill>
              </a:rPr>
              <a:t> </a:t>
            </a:r>
            <a:r>
              <a:rPr lang="en-US" sz="1700" dirty="0" err="1">
                <a:solidFill>
                  <a:srgbClr val="FFFFFF"/>
                </a:solidFill>
              </a:rPr>
              <a:t>nxitësit</a:t>
            </a:r>
            <a:r>
              <a:rPr lang="en-US" sz="1700" dirty="0">
                <a:solidFill>
                  <a:srgbClr val="FFFFFF"/>
                </a:solidFill>
              </a:rPr>
              <a:t> </a:t>
            </a:r>
            <a:r>
              <a:rPr lang="en-US" sz="1700" dirty="0" err="1">
                <a:solidFill>
                  <a:srgbClr val="FFFFFF"/>
                </a:solidFill>
              </a:rPr>
              <a:t>dhe</a:t>
            </a:r>
            <a:r>
              <a:rPr lang="en-US" sz="1700" dirty="0">
                <a:solidFill>
                  <a:srgbClr val="FFFFFF"/>
                </a:solidFill>
              </a:rPr>
              <a:t> </a:t>
            </a:r>
            <a:r>
              <a:rPr lang="en-US" sz="1700" dirty="0" err="1">
                <a:solidFill>
                  <a:srgbClr val="FFFFFF"/>
                </a:solidFill>
              </a:rPr>
              <a:t>bashkëfajtorët</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një</a:t>
            </a:r>
            <a:r>
              <a:rPr lang="en-US" sz="1700" dirty="0">
                <a:solidFill>
                  <a:srgbClr val="FFFFFF"/>
                </a:solidFill>
              </a:rPr>
              <a:t> </a:t>
            </a:r>
            <a:r>
              <a:rPr lang="en-US" sz="1700" dirty="0" err="1">
                <a:solidFill>
                  <a:srgbClr val="FFFFFF"/>
                </a:solidFill>
              </a:rPr>
              <a:t>vrasje</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qëllimshme</a:t>
            </a:r>
            <a:r>
              <a:rPr lang="en-US" sz="1700" dirty="0">
                <a:solidFill>
                  <a:srgbClr val="FFFFFF"/>
                </a:solidFill>
              </a:rPr>
              <a:t>, pa </a:t>
            </a:r>
            <a:r>
              <a:rPr lang="en-US" sz="1700" dirty="0" err="1">
                <a:solidFill>
                  <a:srgbClr val="FFFFFF"/>
                </a:solidFill>
              </a:rPr>
              <a:t>kurrfarë</a:t>
            </a:r>
            <a:r>
              <a:rPr lang="en-US" sz="1700" dirty="0">
                <a:solidFill>
                  <a:srgbClr val="FFFFFF"/>
                </a:solidFill>
              </a:rPr>
              <a:t> </a:t>
            </a:r>
            <a:r>
              <a:rPr lang="en-US" sz="1700" dirty="0" err="1">
                <a:solidFill>
                  <a:srgbClr val="FFFFFF"/>
                </a:solidFill>
              </a:rPr>
              <a:t>kualifikimi</a:t>
            </a:r>
            <a:r>
              <a:rPr lang="en-US" sz="1700" dirty="0">
                <a:solidFill>
                  <a:srgbClr val="FFFFFF"/>
                </a:solidFill>
              </a:rPr>
              <a:t> apo </a:t>
            </a:r>
            <a:r>
              <a:rPr lang="en-US" sz="1700" dirty="0" err="1">
                <a:solidFill>
                  <a:srgbClr val="FFFFFF"/>
                </a:solidFill>
              </a:rPr>
              <a:t>rezervimi</a:t>
            </a:r>
            <a:r>
              <a:rPr lang="en-US" sz="1700" dirty="0">
                <a:solidFill>
                  <a:srgbClr val="FFFFFF"/>
                </a:solidFill>
              </a:rPr>
              <a:t>. </a:t>
            </a:r>
          </a:p>
          <a:p>
            <a:pPr algn="just"/>
            <a:r>
              <a:rPr lang="en-US" sz="1700" dirty="0">
                <a:solidFill>
                  <a:srgbClr val="FFFFFF"/>
                </a:solidFill>
              </a:rPr>
              <a:t>GJEDNJ </a:t>
            </a:r>
            <a:r>
              <a:rPr lang="en-US" sz="1700" dirty="0" err="1">
                <a:solidFill>
                  <a:srgbClr val="FFFFFF"/>
                </a:solidFill>
              </a:rPr>
              <a:t>konstatoi</a:t>
            </a:r>
            <a:r>
              <a:rPr lang="en-US" sz="1700" dirty="0">
                <a:solidFill>
                  <a:srgbClr val="FFFFFF"/>
                </a:solidFill>
              </a:rPr>
              <a:t> </a:t>
            </a:r>
            <a:r>
              <a:rPr lang="en-US" sz="1700" dirty="0" err="1">
                <a:solidFill>
                  <a:srgbClr val="FFFFFF"/>
                </a:solidFill>
              </a:rPr>
              <a:t>që</a:t>
            </a:r>
            <a:r>
              <a:rPr lang="en-US" sz="1700" dirty="0">
                <a:solidFill>
                  <a:srgbClr val="FFFFFF"/>
                </a:solidFill>
              </a:rPr>
              <a:t> </a:t>
            </a:r>
            <a:r>
              <a:rPr lang="en-US" sz="1700" dirty="0" err="1">
                <a:solidFill>
                  <a:srgbClr val="FFFFFF"/>
                </a:solidFill>
              </a:rPr>
              <a:t>këto</a:t>
            </a:r>
            <a:r>
              <a:rPr lang="en-US" sz="1700" dirty="0">
                <a:solidFill>
                  <a:srgbClr val="FFFFFF"/>
                </a:solidFill>
              </a:rPr>
              <a:t> </a:t>
            </a:r>
            <a:r>
              <a:rPr lang="en-US" sz="1700" dirty="0" err="1">
                <a:solidFill>
                  <a:srgbClr val="FFFFFF"/>
                </a:solidFill>
              </a:rPr>
              <a:t>deklarata</a:t>
            </a:r>
            <a:r>
              <a:rPr lang="en-US" sz="1700" dirty="0">
                <a:solidFill>
                  <a:srgbClr val="FFFFFF"/>
                </a:solidFill>
              </a:rPr>
              <a:t> </a:t>
            </a:r>
            <a:r>
              <a:rPr lang="en-US" sz="1700" dirty="0" err="1">
                <a:solidFill>
                  <a:srgbClr val="FFFFFF"/>
                </a:solidFill>
              </a:rPr>
              <a:t>kanë</a:t>
            </a:r>
            <a:r>
              <a:rPr lang="en-US" sz="1700" dirty="0">
                <a:solidFill>
                  <a:srgbClr val="FFFFFF"/>
                </a:solidFill>
              </a:rPr>
              <a:t> </a:t>
            </a:r>
            <a:r>
              <a:rPr lang="en-US" sz="1700" dirty="0" err="1">
                <a:solidFill>
                  <a:srgbClr val="FFFFFF"/>
                </a:solidFill>
              </a:rPr>
              <a:t>përbërë</a:t>
            </a:r>
            <a:r>
              <a:rPr lang="en-US" sz="1700" dirty="0">
                <a:solidFill>
                  <a:srgbClr val="FFFFFF"/>
                </a:solidFill>
              </a:rPr>
              <a:t> </a:t>
            </a:r>
            <a:r>
              <a:rPr lang="en-US" sz="1700" dirty="0" err="1">
                <a:solidFill>
                  <a:srgbClr val="FFFFFF"/>
                </a:solidFill>
              </a:rPr>
              <a:t>shkelje</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nenit</a:t>
            </a:r>
            <a:r>
              <a:rPr lang="en-US" sz="1700" dirty="0">
                <a:solidFill>
                  <a:srgbClr val="FFFFFF"/>
                </a:solidFill>
              </a:rPr>
              <a:t> 6(2) </a:t>
            </a:r>
            <a:r>
              <a:rPr lang="en-US" sz="1700" dirty="0" err="1">
                <a:solidFill>
                  <a:srgbClr val="FFFFFF"/>
                </a:solidFill>
              </a:rPr>
              <a:t>të</a:t>
            </a:r>
            <a:r>
              <a:rPr lang="en-US" sz="1700" dirty="0">
                <a:solidFill>
                  <a:srgbClr val="FFFFFF"/>
                </a:solidFill>
              </a:rPr>
              <a:t> KEDNJ </a:t>
            </a:r>
            <a:r>
              <a:rPr lang="en-US" sz="1700" dirty="0" err="1">
                <a:solidFill>
                  <a:srgbClr val="FFFFFF"/>
                </a:solidFill>
              </a:rPr>
              <a:t>sepse</a:t>
            </a:r>
            <a:r>
              <a:rPr lang="en-US" sz="1700" dirty="0">
                <a:solidFill>
                  <a:srgbClr val="FFFFFF"/>
                </a:solidFill>
              </a:rPr>
              <a:t> “</a:t>
            </a:r>
            <a:r>
              <a:rPr lang="en-US" sz="1700" dirty="0" err="1">
                <a:solidFill>
                  <a:srgbClr val="FFFFFF"/>
                </a:solidFill>
              </a:rPr>
              <a:t>kjo</a:t>
            </a:r>
            <a:r>
              <a:rPr lang="en-US" sz="1700" dirty="0">
                <a:solidFill>
                  <a:srgbClr val="FFFFFF"/>
                </a:solidFill>
              </a:rPr>
              <a:t> ka </a:t>
            </a:r>
            <a:r>
              <a:rPr lang="en-US" sz="1700" dirty="0" err="1">
                <a:solidFill>
                  <a:srgbClr val="FFFFFF"/>
                </a:solidFill>
              </a:rPr>
              <a:t>qenë</a:t>
            </a:r>
            <a:r>
              <a:rPr lang="en-US" sz="1700" dirty="0">
                <a:solidFill>
                  <a:srgbClr val="FFFFFF"/>
                </a:solidFill>
              </a:rPr>
              <a:t> </a:t>
            </a:r>
            <a:r>
              <a:rPr lang="en-US" sz="1700" dirty="0" err="1">
                <a:solidFill>
                  <a:srgbClr val="FFFFFF"/>
                </a:solidFill>
              </a:rPr>
              <a:t>qartë</a:t>
            </a:r>
            <a:r>
              <a:rPr lang="en-US" sz="1700" dirty="0">
                <a:solidFill>
                  <a:srgbClr val="FFFFFF"/>
                </a:solidFill>
              </a:rPr>
              <a:t> </a:t>
            </a:r>
            <a:r>
              <a:rPr lang="en-US" sz="1700" dirty="0" err="1">
                <a:solidFill>
                  <a:srgbClr val="FFFFFF"/>
                </a:solidFill>
              </a:rPr>
              <a:t>deklaratë</a:t>
            </a:r>
            <a:r>
              <a:rPr lang="en-US" sz="1700" dirty="0">
                <a:solidFill>
                  <a:srgbClr val="FFFFFF"/>
                </a:solidFill>
              </a:rPr>
              <a:t> e </a:t>
            </a:r>
            <a:r>
              <a:rPr lang="en-US" sz="1700" dirty="0" err="1">
                <a:solidFill>
                  <a:srgbClr val="FFFFFF"/>
                </a:solidFill>
              </a:rPr>
              <a:t>fajësisë</a:t>
            </a:r>
            <a:r>
              <a:rPr lang="en-US" sz="1700" dirty="0">
                <a:solidFill>
                  <a:srgbClr val="FFFFFF"/>
                </a:solidFill>
              </a:rPr>
              <a:t> </a:t>
            </a:r>
            <a:r>
              <a:rPr lang="en-US" sz="1700" dirty="0" err="1">
                <a:solidFill>
                  <a:srgbClr val="FFFFFF"/>
                </a:solidFill>
              </a:rPr>
              <a:t>së</a:t>
            </a:r>
            <a:r>
              <a:rPr lang="en-US" sz="1700" dirty="0">
                <a:solidFill>
                  <a:srgbClr val="FFFFFF"/>
                </a:solidFill>
              </a:rPr>
              <a:t> </a:t>
            </a:r>
            <a:r>
              <a:rPr lang="en-US" sz="1700" dirty="0" err="1">
                <a:solidFill>
                  <a:srgbClr val="FFFFFF"/>
                </a:solidFill>
              </a:rPr>
              <a:t>aplikantit</a:t>
            </a:r>
            <a:r>
              <a:rPr lang="en-US" sz="1700" dirty="0">
                <a:solidFill>
                  <a:srgbClr val="FFFFFF"/>
                </a:solidFill>
              </a:rPr>
              <a:t> </a:t>
            </a:r>
            <a:r>
              <a:rPr lang="en-US" sz="1700" dirty="0" err="1">
                <a:solidFill>
                  <a:srgbClr val="FFFFFF"/>
                </a:solidFill>
              </a:rPr>
              <a:t>i</a:t>
            </a:r>
            <a:r>
              <a:rPr lang="en-US" sz="1700" dirty="0">
                <a:solidFill>
                  <a:srgbClr val="FFFFFF"/>
                </a:solidFill>
              </a:rPr>
              <a:t> </a:t>
            </a:r>
            <a:r>
              <a:rPr lang="en-US" sz="1700" dirty="0" err="1">
                <a:solidFill>
                  <a:srgbClr val="FFFFFF"/>
                </a:solidFill>
              </a:rPr>
              <a:t>cili</a:t>
            </a:r>
            <a:r>
              <a:rPr lang="en-US" sz="1700" dirty="0">
                <a:solidFill>
                  <a:srgbClr val="FFFFFF"/>
                </a:solidFill>
              </a:rPr>
              <a:t> </a:t>
            </a:r>
            <a:r>
              <a:rPr lang="en-US" sz="1700" dirty="0" err="1">
                <a:solidFill>
                  <a:srgbClr val="FFFFFF"/>
                </a:solidFill>
              </a:rPr>
              <a:t>së</a:t>
            </a:r>
            <a:r>
              <a:rPr lang="en-US" sz="1700" dirty="0">
                <a:solidFill>
                  <a:srgbClr val="FFFFFF"/>
                </a:solidFill>
              </a:rPr>
              <a:t> </a:t>
            </a:r>
            <a:r>
              <a:rPr lang="en-US" sz="1700" dirty="0" err="1">
                <a:solidFill>
                  <a:srgbClr val="FFFFFF"/>
                </a:solidFill>
              </a:rPr>
              <a:t>pari</a:t>
            </a:r>
            <a:r>
              <a:rPr lang="en-US" sz="1700" dirty="0">
                <a:solidFill>
                  <a:srgbClr val="FFFFFF"/>
                </a:solidFill>
              </a:rPr>
              <a:t> e ka </a:t>
            </a:r>
            <a:r>
              <a:rPr lang="en-US" sz="1700" dirty="0" err="1">
                <a:solidFill>
                  <a:srgbClr val="FFFFFF"/>
                </a:solidFill>
              </a:rPr>
              <a:t>inkurajuar</a:t>
            </a:r>
            <a:r>
              <a:rPr lang="en-US" sz="1700" dirty="0">
                <a:solidFill>
                  <a:srgbClr val="FFFFFF"/>
                </a:solidFill>
              </a:rPr>
              <a:t> </a:t>
            </a:r>
            <a:r>
              <a:rPr lang="en-US" sz="1700" dirty="0" err="1">
                <a:solidFill>
                  <a:srgbClr val="FFFFFF"/>
                </a:solidFill>
              </a:rPr>
              <a:t>publikun</a:t>
            </a:r>
            <a:r>
              <a:rPr lang="en-US" sz="1700" dirty="0">
                <a:solidFill>
                  <a:srgbClr val="FFFFFF"/>
                </a:solidFill>
              </a:rPr>
              <a:t> </a:t>
            </a:r>
            <a:r>
              <a:rPr lang="en-US" sz="1700" dirty="0" err="1">
                <a:solidFill>
                  <a:srgbClr val="FFFFFF"/>
                </a:solidFill>
              </a:rPr>
              <a:t>që</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besojë</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fajësinë</a:t>
            </a:r>
            <a:r>
              <a:rPr lang="en-US" sz="1700" dirty="0">
                <a:solidFill>
                  <a:srgbClr val="FFFFFF"/>
                </a:solidFill>
              </a:rPr>
              <a:t> e </a:t>
            </a:r>
            <a:r>
              <a:rPr lang="en-US" sz="1700" dirty="0" err="1">
                <a:solidFill>
                  <a:srgbClr val="FFFFFF"/>
                </a:solidFill>
              </a:rPr>
              <a:t>tij</a:t>
            </a:r>
            <a:r>
              <a:rPr lang="en-US" sz="1700" dirty="0">
                <a:solidFill>
                  <a:srgbClr val="FFFFFF"/>
                </a:solidFill>
              </a:rPr>
              <a:t> </a:t>
            </a:r>
            <a:r>
              <a:rPr lang="en-US" sz="1700" dirty="0" err="1">
                <a:solidFill>
                  <a:srgbClr val="FFFFFF"/>
                </a:solidFill>
              </a:rPr>
              <a:t>dhe</a:t>
            </a:r>
            <a:r>
              <a:rPr lang="en-US" sz="1700" dirty="0">
                <a:solidFill>
                  <a:srgbClr val="FFFFFF"/>
                </a:solidFill>
              </a:rPr>
              <a:t> </a:t>
            </a:r>
            <a:r>
              <a:rPr lang="en-US" sz="1700" dirty="0" err="1">
                <a:solidFill>
                  <a:srgbClr val="FFFFFF"/>
                </a:solidFill>
              </a:rPr>
              <a:t>së</a:t>
            </a:r>
            <a:r>
              <a:rPr lang="en-US" sz="1700" dirty="0">
                <a:solidFill>
                  <a:srgbClr val="FFFFFF"/>
                </a:solidFill>
              </a:rPr>
              <a:t> </a:t>
            </a:r>
            <a:r>
              <a:rPr lang="en-US" sz="1700" dirty="0" err="1">
                <a:solidFill>
                  <a:srgbClr val="FFFFFF"/>
                </a:solidFill>
              </a:rPr>
              <a:t>dyti</a:t>
            </a:r>
            <a:r>
              <a:rPr lang="en-US" sz="1700" dirty="0">
                <a:solidFill>
                  <a:srgbClr val="FFFFFF"/>
                </a:solidFill>
              </a:rPr>
              <a:t> ka </a:t>
            </a:r>
            <a:r>
              <a:rPr lang="en-US" sz="1700" dirty="0" err="1">
                <a:solidFill>
                  <a:srgbClr val="FFFFFF"/>
                </a:solidFill>
              </a:rPr>
              <a:t>paragjykuar</a:t>
            </a:r>
            <a:r>
              <a:rPr lang="en-US" sz="1700" dirty="0">
                <a:solidFill>
                  <a:srgbClr val="FFFFFF"/>
                </a:solidFill>
              </a:rPr>
              <a:t> </a:t>
            </a:r>
            <a:r>
              <a:rPr lang="en-US" sz="1700" dirty="0" err="1">
                <a:solidFill>
                  <a:srgbClr val="FFFFFF"/>
                </a:solidFill>
              </a:rPr>
              <a:t>vlerësimin</a:t>
            </a:r>
            <a:r>
              <a:rPr lang="en-US" sz="1700" dirty="0">
                <a:solidFill>
                  <a:srgbClr val="FFFFFF"/>
                </a:solidFill>
              </a:rPr>
              <a:t> e </a:t>
            </a:r>
            <a:r>
              <a:rPr lang="en-US" sz="1700" dirty="0" err="1">
                <a:solidFill>
                  <a:srgbClr val="FFFFFF"/>
                </a:solidFill>
              </a:rPr>
              <a:t>fakteve</a:t>
            </a:r>
            <a:r>
              <a:rPr lang="en-US" sz="1700" dirty="0">
                <a:solidFill>
                  <a:srgbClr val="FFFFFF"/>
                </a:solidFill>
              </a:rPr>
              <a:t> </a:t>
            </a:r>
            <a:r>
              <a:rPr lang="en-US" sz="1700" dirty="0" err="1">
                <a:solidFill>
                  <a:srgbClr val="FFFFFF"/>
                </a:solidFill>
              </a:rPr>
              <a:t>nga</a:t>
            </a:r>
            <a:r>
              <a:rPr lang="en-US" sz="1700" dirty="0">
                <a:solidFill>
                  <a:srgbClr val="FFFFFF"/>
                </a:solidFill>
              </a:rPr>
              <a:t> </a:t>
            </a:r>
            <a:r>
              <a:rPr lang="en-US" sz="1700" dirty="0" err="1">
                <a:solidFill>
                  <a:srgbClr val="FFFFFF"/>
                </a:solidFill>
              </a:rPr>
              <a:t>autoriteti</a:t>
            </a:r>
            <a:r>
              <a:rPr lang="en-US" sz="1700" dirty="0">
                <a:solidFill>
                  <a:srgbClr val="FFFFFF"/>
                </a:solidFill>
              </a:rPr>
              <a:t> </a:t>
            </a:r>
            <a:r>
              <a:rPr lang="en-US" sz="1700" dirty="0" err="1">
                <a:solidFill>
                  <a:srgbClr val="FFFFFF"/>
                </a:solidFill>
              </a:rPr>
              <a:t>kompetent</a:t>
            </a:r>
            <a:r>
              <a:rPr lang="en-US" sz="1700" dirty="0">
                <a:solidFill>
                  <a:srgbClr val="FFFFFF"/>
                </a:solidFill>
              </a:rPr>
              <a:t> </a:t>
            </a:r>
            <a:r>
              <a:rPr lang="en-US" sz="1700" dirty="0" err="1">
                <a:solidFill>
                  <a:srgbClr val="FFFFFF"/>
                </a:solidFill>
              </a:rPr>
              <a:t>gjyqësor</a:t>
            </a:r>
            <a:r>
              <a:rPr lang="en-US" sz="1700" dirty="0">
                <a:solidFill>
                  <a:srgbClr val="FFFFFF"/>
                </a:solidFill>
              </a:rPr>
              <a:t>.”</a:t>
            </a:r>
          </a:p>
          <a:p>
            <a:pPr algn="just"/>
            <a:r>
              <a:rPr lang="en-US" sz="1700" dirty="0">
                <a:solidFill>
                  <a:srgbClr val="FFFFFF"/>
                </a:solidFill>
              </a:rPr>
              <a:t>- GJEDNJ: </a:t>
            </a:r>
            <a:r>
              <a:rPr lang="en-US" sz="1700" dirty="0" err="1">
                <a:solidFill>
                  <a:srgbClr val="FFFFFF"/>
                </a:solidFill>
              </a:rPr>
              <a:t>prezumimi</a:t>
            </a:r>
            <a:r>
              <a:rPr lang="en-US" sz="1700" dirty="0">
                <a:solidFill>
                  <a:srgbClr val="FFFFFF"/>
                </a:solidFill>
              </a:rPr>
              <a:t> </a:t>
            </a:r>
            <a:r>
              <a:rPr lang="en-US" sz="1700" dirty="0" err="1">
                <a:solidFill>
                  <a:srgbClr val="FFFFFF"/>
                </a:solidFill>
              </a:rPr>
              <a:t>i</a:t>
            </a:r>
            <a:r>
              <a:rPr lang="en-US" sz="1700" dirty="0">
                <a:solidFill>
                  <a:srgbClr val="FFFFFF"/>
                </a:solidFill>
              </a:rPr>
              <a:t> </a:t>
            </a:r>
            <a:r>
              <a:rPr lang="en-US" sz="1700" dirty="0" err="1">
                <a:solidFill>
                  <a:srgbClr val="FFFFFF"/>
                </a:solidFill>
              </a:rPr>
              <a:t>pafajësisë</a:t>
            </a:r>
            <a:r>
              <a:rPr lang="en-US" sz="1700" dirty="0">
                <a:solidFill>
                  <a:srgbClr val="FFFFFF"/>
                </a:solidFill>
              </a:rPr>
              <a:t>, </a:t>
            </a:r>
            <a:r>
              <a:rPr lang="en-US" sz="1700" dirty="0" err="1">
                <a:solidFill>
                  <a:srgbClr val="FFFFFF"/>
                </a:solidFill>
              </a:rPr>
              <a:t>i</a:t>
            </a:r>
            <a:r>
              <a:rPr lang="en-US" sz="1700" dirty="0">
                <a:solidFill>
                  <a:srgbClr val="FFFFFF"/>
                </a:solidFill>
              </a:rPr>
              <a:t> </a:t>
            </a:r>
            <a:r>
              <a:rPr lang="en-US" sz="1700" dirty="0" err="1">
                <a:solidFill>
                  <a:srgbClr val="FFFFFF"/>
                </a:solidFill>
              </a:rPr>
              <a:t>mbrojtur</a:t>
            </a:r>
            <a:r>
              <a:rPr lang="en-US" sz="1700" dirty="0">
                <a:solidFill>
                  <a:srgbClr val="FFFFFF"/>
                </a:solidFill>
              </a:rPr>
              <a:t> </a:t>
            </a:r>
            <a:r>
              <a:rPr lang="en-US" sz="1700" dirty="0" err="1">
                <a:solidFill>
                  <a:srgbClr val="FFFFFF"/>
                </a:solidFill>
              </a:rPr>
              <a:t>sipas</a:t>
            </a:r>
            <a:r>
              <a:rPr lang="en-US" sz="1700" dirty="0">
                <a:solidFill>
                  <a:srgbClr val="FFFFFF"/>
                </a:solidFill>
              </a:rPr>
              <a:t> </a:t>
            </a:r>
            <a:r>
              <a:rPr lang="en-US" sz="1700" dirty="0" err="1">
                <a:solidFill>
                  <a:srgbClr val="FFFFFF"/>
                </a:solidFill>
              </a:rPr>
              <a:t>nenit</a:t>
            </a:r>
            <a:r>
              <a:rPr lang="en-US" sz="1700" dirty="0">
                <a:solidFill>
                  <a:srgbClr val="FFFFFF"/>
                </a:solidFill>
              </a:rPr>
              <a:t> 6/2 </a:t>
            </a:r>
            <a:r>
              <a:rPr lang="en-US" sz="1700" dirty="0" err="1">
                <a:solidFill>
                  <a:srgbClr val="FFFFFF"/>
                </a:solidFill>
              </a:rPr>
              <a:t>të</a:t>
            </a:r>
            <a:r>
              <a:rPr lang="en-US" sz="1700" dirty="0">
                <a:solidFill>
                  <a:srgbClr val="FFFFFF"/>
                </a:solidFill>
              </a:rPr>
              <a:t> KEDNJ do </a:t>
            </a:r>
            <a:r>
              <a:rPr lang="en-US" sz="1700" dirty="0" err="1">
                <a:solidFill>
                  <a:srgbClr val="FFFFFF"/>
                </a:solidFill>
              </a:rPr>
              <a:t>të</a:t>
            </a:r>
            <a:r>
              <a:rPr lang="en-US" sz="1700" dirty="0">
                <a:solidFill>
                  <a:srgbClr val="FFFFFF"/>
                </a:solidFill>
              </a:rPr>
              <a:t> </a:t>
            </a:r>
            <a:r>
              <a:rPr lang="en-US" sz="1700" dirty="0" err="1">
                <a:solidFill>
                  <a:srgbClr val="FFFFFF"/>
                </a:solidFill>
              </a:rPr>
              <a:t>shkelet</a:t>
            </a:r>
            <a:r>
              <a:rPr lang="en-US" sz="1700" dirty="0">
                <a:solidFill>
                  <a:srgbClr val="FFFFFF"/>
                </a:solidFill>
              </a:rPr>
              <a:t> </a:t>
            </a:r>
            <a:r>
              <a:rPr lang="en-US" sz="1700" dirty="0" err="1">
                <a:solidFill>
                  <a:srgbClr val="FFFFFF"/>
                </a:solidFill>
              </a:rPr>
              <a:t>nëse</a:t>
            </a:r>
            <a:r>
              <a:rPr lang="en-US" sz="1700" dirty="0">
                <a:solidFill>
                  <a:srgbClr val="FFFFFF"/>
                </a:solidFill>
              </a:rPr>
              <a:t> </a:t>
            </a:r>
            <a:r>
              <a:rPr lang="en-US" sz="1700" dirty="0" err="1">
                <a:solidFill>
                  <a:srgbClr val="FFFFFF"/>
                </a:solidFill>
              </a:rPr>
              <a:t>një</a:t>
            </a:r>
            <a:r>
              <a:rPr lang="en-US" sz="1700" dirty="0">
                <a:solidFill>
                  <a:srgbClr val="FFFFFF"/>
                </a:solidFill>
              </a:rPr>
              <a:t> </a:t>
            </a:r>
            <a:r>
              <a:rPr lang="en-US" sz="1700" dirty="0" err="1">
                <a:solidFill>
                  <a:srgbClr val="FFFFFF"/>
                </a:solidFill>
              </a:rPr>
              <a:t>vendim</a:t>
            </a:r>
            <a:r>
              <a:rPr lang="en-US" sz="1700" dirty="0">
                <a:solidFill>
                  <a:srgbClr val="FFFFFF"/>
                </a:solidFill>
              </a:rPr>
              <a:t> </a:t>
            </a:r>
            <a:r>
              <a:rPr lang="en-US" sz="1700" dirty="0" err="1">
                <a:solidFill>
                  <a:srgbClr val="FFFFFF"/>
                </a:solidFill>
              </a:rPr>
              <a:t>gjyqësor</a:t>
            </a:r>
            <a:r>
              <a:rPr lang="en-US" sz="1700" dirty="0">
                <a:solidFill>
                  <a:srgbClr val="FFFFFF"/>
                </a:solidFill>
              </a:rPr>
              <a:t> apo </a:t>
            </a:r>
            <a:r>
              <a:rPr lang="en-US" sz="1700" dirty="0" err="1">
                <a:solidFill>
                  <a:srgbClr val="FFFFFF"/>
                </a:solidFill>
              </a:rPr>
              <a:t>deklaratë</a:t>
            </a:r>
            <a:r>
              <a:rPr lang="en-US" sz="1700" dirty="0">
                <a:solidFill>
                  <a:srgbClr val="FFFFFF"/>
                </a:solidFill>
              </a:rPr>
              <a:t> e </a:t>
            </a:r>
            <a:r>
              <a:rPr lang="en-US" sz="1700" dirty="0" err="1">
                <a:solidFill>
                  <a:srgbClr val="FFFFFF"/>
                </a:solidFill>
              </a:rPr>
              <a:t>një</a:t>
            </a:r>
            <a:r>
              <a:rPr lang="en-US" sz="1700" dirty="0">
                <a:solidFill>
                  <a:srgbClr val="FFFFFF"/>
                </a:solidFill>
              </a:rPr>
              <a:t> </a:t>
            </a:r>
            <a:r>
              <a:rPr lang="en-US" sz="1700" dirty="0" err="1">
                <a:solidFill>
                  <a:srgbClr val="FFFFFF"/>
                </a:solidFill>
              </a:rPr>
              <a:t>zyrtari</a:t>
            </a:r>
            <a:r>
              <a:rPr lang="en-US" sz="1700" dirty="0">
                <a:solidFill>
                  <a:srgbClr val="FFFFFF"/>
                </a:solidFill>
              </a:rPr>
              <a:t> </a:t>
            </a:r>
            <a:r>
              <a:rPr lang="en-US" sz="1700" dirty="0" err="1">
                <a:solidFill>
                  <a:srgbClr val="FFFFFF"/>
                </a:solidFill>
              </a:rPr>
              <a:t>publik</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lidhje</a:t>
            </a:r>
            <a:r>
              <a:rPr lang="en-US" sz="1700" dirty="0">
                <a:solidFill>
                  <a:srgbClr val="FFFFFF"/>
                </a:solidFill>
              </a:rPr>
              <a:t> me </a:t>
            </a:r>
            <a:r>
              <a:rPr lang="en-US" sz="1700" dirty="0" err="1">
                <a:solidFill>
                  <a:srgbClr val="FFFFFF"/>
                </a:solidFill>
              </a:rPr>
              <a:t>një</a:t>
            </a:r>
            <a:r>
              <a:rPr lang="en-US" sz="1700" dirty="0">
                <a:solidFill>
                  <a:srgbClr val="FFFFFF"/>
                </a:solidFill>
              </a:rPr>
              <a:t> person </a:t>
            </a:r>
            <a:r>
              <a:rPr lang="en-US" sz="1700" dirty="0" err="1">
                <a:solidFill>
                  <a:srgbClr val="FFFFFF"/>
                </a:solidFill>
              </a:rPr>
              <a:t>të</a:t>
            </a:r>
            <a:r>
              <a:rPr lang="en-US" sz="1700" dirty="0">
                <a:solidFill>
                  <a:srgbClr val="FFFFFF"/>
                </a:solidFill>
              </a:rPr>
              <a:t> </a:t>
            </a:r>
            <a:r>
              <a:rPr lang="en-US" sz="1700" dirty="0" err="1">
                <a:solidFill>
                  <a:srgbClr val="FFFFFF"/>
                </a:solidFill>
              </a:rPr>
              <a:t>akuzuar</a:t>
            </a:r>
            <a:r>
              <a:rPr lang="en-US" sz="1700" dirty="0">
                <a:solidFill>
                  <a:srgbClr val="FFFFFF"/>
                </a:solidFill>
              </a:rPr>
              <a:t> </a:t>
            </a:r>
            <a:r>
              <a:rPr lang="en-US" sz="1700" dirty="0" err="1">
                <a:solidFill>
                  <a:srgbClr val="FFFFFF"/>
                </a:solidFill>
              </a:rPr>
              <a:t>për</a:t>
            </a:r>
            <a:r>
              <a:rPr lang="en-US" sz="1700" dirty="0">
                <a:solidFill>
                  <a:srgbClr val="FFFFFF"/>
                </a:solidFill>
              </a:rPr>
              <a:t> </a:t>
            </a:r>
            <a:r>
              <a:rPr lang="en-US" sz="1700" dirty="0" err="1">
                <a:solidFill>
                  <a:srgbClr val="FFFFFF"/>
                </a:solidFill>
              </a:rPr>
              <a:t>veprën</a:t>
            </a:r>
            <a:r>
              <a:rPr lang="en-US" sz="1700" dirty="0">
                <a:solidFill>
                  <a:srgbClr val="FFFFFF"/>
                </a:solidFill>
              </a:rPr>
              <a:t> </a:t>
            </a:r>
            <a:r>
              <a:rPr lang="en-US" sz="1700" dirty="0" err="1">
                <a:solidFill>
                  <a:srgbClr val="FFFFFF"/>
                </a:solidFill>
              </a:rPr>
              <a:t>penale</a:t>
            </a:r>
            <a:r>
              <a:rPr lang="en-US" sz="1700" dirty="0">
                <a:solidFill>
                  <a:srgbClr val="FFFFFF"/>
                </a:solidFill>
              </a:rPr>
              <a:t> </a:t>
            </a:r>
            <a:r>
              <a:rPr lang="en-US" sz="1700" dirty="0" err="1">
                <a:solidFill>
                  <a:srgbClr val="FFFFFF"/>
                </a:solidFill>
              </a:rPr>
              <a:t>paraqet</a:t>
            </a:r>
            <a:r>
              <a:rPr lang="en-US" sz="1700" dirty="0">
                <a:solidFill>
                  <a:srgbClr val="FFFFFF"/>
                </a:solidFill>
              </a:rPr>
              <a:t> </a:t>
            </a:r>
            <a:r>
              <a:rPr lang="en-US" sz="1700" dirty="0" err="1">
                <a:solidFill>
                  <a:srgbClr val="FFFFFF"/>
                </a:solidFill>
              </a:rPr>
              <a:t>opinionin</a:t>
            </a:r>
            <a:r>
              <a:rPr lang="en-US" sz="1700" dirty="0">
                <a:solidFill>
                  <a:srgbClr val="FFFFFF"/>
                </a:solidFill>
              </a:rPr>
              <a:t> </a:t>
            </a:r>
            <a:r>
              <a:rPr lang="en-US" sz="1700" dirty="0" err="1">
                <a:solidFill>
                  <a:srgbClr val="FFFFFF"/>
                </a:solidFill>
              </a:rPr>
              <a:t>që</a:t>
            </a:r>
            <a:r>
              <a:rPr lang="en-US" sz="1700" dirty="0">
                <a:solidFill>
                  <a:srgbClr val="FFFFFF"/>
                </a:solidFill>
              </a:rPr>
              <a:t> ai </a:t>
            </a:r>
            <a:r>
              <a:rPr lang="en-US" sz="1700" dirty="0" err="1">
                <a:solidFill>
                  <a:srgbClr val="FFFFFF"/>
                </a:solidFill>
              </a:rPr>
              <a:t>është</a:t>
            </a:r>
            <a:r>
              <a:rPr lang="en-US" sz="1700" dirty="0">
                <a:solidFill>
                  <a:srgbClr val="FFFFFF"/>
                </a:solidFill>
              </a:rPr>
              <a:t> </a:t>
            </a:r>
            <a:r>
              <a:rPr lang="en-US" sz="1700" dirty="0" err="1">
                <a:solidFill>
                  <a:srgbClr val="FFFFFF"/>
                </a:solidFill>
              </a:rPr>
              <a:t>fajtor</a:t>
            </a:r>
            <a:r>
              <a:rPr lang="en-US" sz="1700" dirty="0">
                <a:solidFill>
                  <a:srgbClr val="FFFFFF"/>
                </a:solidFill>
              </a:rPr>
              <a:t> para se ai </a:t>
            </a:r>
            <a:r>
              <a:rPr lang="en-US" sz="1700" dirty="0" err="1">
                <a:solidFill>
                  <a:srgbClr val="FFFFFF"/>
                </a:solidFill>
              </a:rPr>
              <a:t>të</a:t>
            </a:r>
            <a:r>
              <a:rPr lang="en-US" sz="1700" dirty="0">
                <a:solidFill>
                  <a:srgbClr val="FFFFFF"/>
                </a:solidFill>
              </a:rPr>
              <a:t> </a:t>
            </a:r>
            <a:r>
              <a:rPr lang="en-US" sz="1700" dirty="0" err="1">
                <a:solidFill>
                  <a:srgbClr val="FFFFFF"/>
                </a:solidFill>
              </a:rPr>
              <a:t>vërtetohet</a:t>
            </a:r>
            <a:r>
              <a:rPr lang="en-US" sz="1700" dirty="0">
                <a:solidFill>
                  <a:srgbClr val="FFFFFF"/>
                </a:solidFill>
              </a:rPr>
              <a:t> se </a:t>
            </a:r>
            <a:r>
              <a:rPr lang="en-US" sz="1700" dirty="0" err="1">
                <a:solidFill>
                  <a:srgbClr val="FFFFFF"/>
                </a:solidFill>
              </a:rPr>
              <a:t>është</a:t>
            </a:r>
            <a:r>
              <a:rPr lang="en-US" sz="1700" dirty="0">
                <a:solidFill>
                  <a:srgbClr val="FFFFFF"/>
                </a:solidFill>
              </a:rPr>
              <a:t> </a:t>
            </a:r>
            <a:r>
              <a:rPr lang="en-US" sz="1700" dirty="0" err="1">
                <a:solidFill>
                  <a:srgbClr val="FFFFFF"/>
                </a:solidFill>
              </a:rPr>
              <a:t>fajtor</a:t>
            </a:r>
            <a:r>
              <a:rPr lang="en-US" sz="1700" dirty="0">
                <a:solidFill>
                  <a:srgbClr val="FFFFFF"/>
                </a:solidFill>
              </a:rPr>
              <a:t> </a:t>
            </a:r>
            <a:r>
              <a:rPr lang="en-US" sz="1700" dirty="0" err="1">
                <a:solidFill>
                  <a:srgbClr val="FFFFFF"/>
                </a:solidFill>
              </a:rPr>
              <a:t>sipas</a:t>
            </a:r>
            <a:r>
              <a:rPr lang="en-US" sz="1700" dirty="0">
                <a:solidFill>
                  <a:srgbClr val="FFFFFF"/>
                </a:solidFill>
              </a:rPr>
              <a:t> </a:t>
            </a:r>
            <a:r>
              <a:rPr lang="en-US" sz="1700" dirty="0" err="1">
                <a:solidFill>
                  <a:srgbClr val="FFFFFF"/>
                </a:solidFill>
              </a:rPr>
              <a:t>ligjit</a:t>
            </a:r>
            <a:r>
              <a:rPr lang="en-US" sz="1700" dirty="0">
                <a:solidFill>
                  <a:srgbClr val="FFFFFF"/>
                </a:solidFill>
              </a:rPr>
              <a:t>. </a:t>
            </a:r>
            <a:r>
              <a:rPr lang="en-US" sz="1700" dirty="0" err="1">
                <a:solidFill>
                  <a:srgbClr val="FFFFFF"/>
                </a:solidFill>
              </a:rPr>
              <a:t>Edhe</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rast</a:t>
            </a:r>
            <a:r>
              <a:rPr lang="en-US" sz="1700" dirty="0">
                <a:solidFill>
                  <a:srgbClr val="FFFFFF"/>
                </a:solidFill>
              </a:rPr>
              <a:t> se ka </a:t>
            </a:r>
            <a:r>
              <a:rPr lang="en-US" sz="1700" dirty="0" err="1">
                <a:solidFill>
                  <a:srgbClr val="FFFFFF"/>
                </a:solidFill>
              </a:rPr>
              <a:t>mungesë</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ndonjë</a:t>
            </a:r>
            <a:r>
              <a:rPr lang="en-US" sz="1700" dirty="0">
                <a:solidFill>
                  <a:srgbClr val="FFFFFF"/>
                </a:solidFill>
              </a:rPr>
              <a:t> </a:t>
            </a:r>
            <a:r>
              <a:rPr lang="en-US" sz="1700" dirty="0" err="1">
                <a:solidFill>
                  <a:srgbClr val="FFFFFF"/>
                </a:solidFill>
              </a:rPr>
              <a:t>konstatimi</a:t>
            </a:r>
            <a:r>
              <a:rPr lang="en-US" sz="1700" dirty="0">
                <a:solidFill>
                  <a:srgbClr val="FFFFFF"/>
                </a:solidFill>
              </a:rPr>
              <a:t> </a:t>
            </a:r>
            <a:r>
              <a:rPr lang="en-US" sz="1700" dirty="0" err="1">
                <a:solidFill>
                  <a:srgbClr val="FFFFFF"/>
                </a:solidFill>
              </a:rPr>
              <a:t>zyrtar</a:t>
            </a:r>
            <a:r>
              <a:rPr lang="en-US" sz="1700" dirty="0">
                <a:solidFill>
                  <a:srgbClr val="FFFFFF"/>
                </a:solidFill>
              </a:rPr>
              <a:t>, </a:t>
            </a:r>
            <a:r>
              <a:rPr lang="en-US" sz="1700" dirty="0" err="1">
                <a:solidFill>
                  <a:srgbClr val="FFFFFF"/>
                </a:solidFill>
              </a:rPr>
              <a:t>mjafton</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ketë</a:t>
            </a:r>
            <a:r>
              <a:rPr lang="en-US" sz="1700" dirty="0">
                <a:solidFill>
                  <a:srgbClr val="FFFFFF"/>
                </a:solidFill>
              </a:rPr>
              <a:t> </a:t>
            </a:r>
            <a:r>
              <a:rPr lang="en-US" sz="1700" dirty="0" err="1">
                <a:solidFill>
                  <a:srgbClr val="FFFFFF"/>
                </a:solidFill>
              </a:rPr>
              <a:t>arsye</a:t>
            </a:r>
            <a:r>
              <a:rPr lang="en-US" sz="1700" dirty="0">
                <a:solidFill>
                  <a:srgbClr val="FFFFFF"/>
                </a:solidFill>
              </a:rPr>
              <a:t> </a:t>
            </a:r>
            <a:r>
              <a:rPr lang="en-US" sz="1700" dirty="0" err="1">
                <a:solidFill>
                  <a:srgbClr val="FFFFFF"/>
                </a:solidFill>
              </a:rPr>
              <a:t>që</a:t>
            </a:r>
            <a:r>
              <a:rPr lang="en-US" sz="1700" dirty="0">
                <a:solidFill>
                  <a:srgbClr val="FFFFFF"/>
                </a:solidFill>
              </a:rPr>
              <a:t> </a:t>
            </a:r>
            <a:r>
              <a:rPr lang="en-US" sz="1700" dirty="0" err="1">
                <a:solidFill>
                  <a:srgbClr val="FFFFFF"/>
                </a:solidFill>
              </a:rPr>
              <a:t>sugjerojnë</a:t>
            </a:r>
            <a:r>
              <a:rPr lang="en-US" sz="1700" dirty="0">
                <a:solidFill>
                  <a:srgbClr val="FFFFFF"/>
                </a:solidFill>
              </a:rPr>
              <a:t> </a:t>
            </a:r>
            <a:r>
              <a:rPr lang="en-US" sz="1700" dirty="0" err="1">
                <a:solidFill>
                  <a:srgbClr val="FFFFFF"/>
                </a:solidFill>
              </a:rPr>
              <a:t>që</a:t>
            </a:r>
            <a:r>
              <a:rPr lang="en-US" sz="1700" dirty="0">
                <a:solidFill>
                  <a:srgbClr val="FFFFFF"/>
                </a:solidFill>
              </a:rPr>
              <a:t> </a:t>
            </a:r>
            <a:r>
              <a:rPr lang="en-US" sz="1700" dirty="0" err="1">
                <a:solidFill>
                  <a:srgbClr val="FFFFFF"/>
                </a:solidFill>
              </a:rPr>
              <a:t>gjykata</a:t>
            </a:r>
            <a:r>
              <a:rPr lang="en-US" sz="1700" dirty="0">
                <a:solidFill>
                  <a:srgbClr val="FFFFFF"/>
                </a:solidFill>
              </a:rPr>
              <a:t> apo </a:t>
            </a:r>
            <a:r>
              <a:rPr lang="en-US" sz="1700" dirty="0" err="1">
                <a:solidFill>
                  <a:srgbClr val="FFFFFF"/>
                </a:solidFill>
              </a:rPr>
              <a:t>zyrtari</a:t>
            </a:r>
            <a:r>
              <a:rPr lang="en-US" sz="1700" dirty="0">
                <a:solidFill>
                  <a:srgbClr val="FFFFFF"/>
                </a:solidFill>
              </a:rPr>
              <a:t> e </a:t>
            </a:r>
            <a:r>
              <a:rPr lang="en-US" sz="1700" dirty="0" err="1">
                <a:solidFill>
                  <a:srgbClr val="FFFFFF"/>
                </a:solidFill>
              </a:rPr>
              <a:t>konsiderojnë</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akuzuarin</a:t>
            </a:r>
            <a:r>
              <a:rPr lang="en-US" sz="1700" dirty="0">
                <a:solidFill>
                  <a:srgbClr val="FFFFFF"/>
                </a:solidFill>
              </a:rPr>
              <a:t> </a:t>
            </a:r>
            <a:r>
              <a:rPr lang="en-US" sz="1700" dirty="0" err="1">
                <a:solidFill>
                  <a:srgbClr val="FFFFFF"/>
                </a:solidFill>
              </a:rPr>
              <a:t>si</a:t>
            </a:r>
            <a:r>
              <a:rPr lang="en-US" sz="1700" dirty="0">
                <a:solidFill>
                  <a:srgbClr val="FFFFFF"/>
                </a:solidFill>
              </a:rPr>
              <a:t> </a:t>
            </a:r>
            <a:r>
              <a:rPr lang="en-US" sz="1700" dirty="0" err="1">
                <a:solidFill>
                  <a:srgbClr val="FFFFFF"/>
                </a:solidFill>
              </a:rPr>
              <a:t>fajtor</a:t>
            </a:r>
            <a:r>
              <a:rPr lang="en-US" sz="1700" dirty="0">
                <a:solidFill>
                  <a:srgbClr val="FFFFFF"/>
                </a:solidFill>
              </a:rPr>
              <a:t>. </a:t>
            </a:r>
          </a:p>
          <a:p>
            <a:endParaRPr lang="en-US" sz="1700" dirty="0">
              <a:solidFill>
                <a:srgbClr val="FFFFFF"/>
              </a:solidFill>
            </a:endParaRPr>
          </a:p>
        </p:txBody>
      </p:sp>
    </p:spTree>
    <p:extLst>
      <p:ext uri="{BB962C8B-B14F-4D97-AF65-F5344CB8AC3E}">
        <p14:creationId xmlns:p14="http://schemas.microsoft.com/office/powerpoint/2010/main" val="3089219664"/>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7" name="Picture 4" descr="Researcher examining growth in a petrie dish">
            <a:extLst>
              <a:ext uri="{FF2B5EF4-FFF2-40B4-BE49-F238E27FC236}">
                <a16:creationId xmlns:a16="http://schemas.microsoft.com/office/drawing/2014/main" id="{B7194664-C3F5-FFF2-437A-5CBC637A47A6}"/>
              </a:ext>
            </a:extLst>
          </p:cNvPr>
          <p:cNvPicPr>
            <a:picLocks noChangeAspect="1"/>
          </p:cNvPicPr>
          <p:nvPr/>
        </p:nvPicPr>
        <p:blipFill rotWithShape="1">
          <a:blip r:embed="rId2">
            <a:duotone>
              <a:prstClr val="black"/>
              <a:schemeClr val="tx2">
                <a:tint val="45000"/>
                <a:satMod val="400000"/>
              </a:schemeClr>
            </a:duotone>
            <a:alphaModFix amt="25000"/>
          </a:blip>
          <a:srcRect t="6407" b="9323"/>
          <a:stretch/>
        </p:blipFill>
        <p:spPr>
          <a:xfrm>
            <a:off x="20" y="10"/>
            <a:ext cx="12191980" cy="6857990"/>
          </a:xfrm>
          <a:prstGeom prst="rect">
            <a:avLst/>
          </a:prstGeom>
        </p:spPr>
      </p:pic>
      <p:sp>
        <p:nvSpPr>
          <p:cNvPr id="2" name="Title 1">
            <a:extLst>
              <a:ext uri="{FF2B5EF4-FFF2-40B4-BE49-F238E27FC236}">
                <a16:creationId xmlns:a16="http://schemas.microsoft.com/office/drawing/2014/main" id="{DA79EAFA-515B-4B5F-ADCF-39A0C4F56676}"/>
              </a:ext>
            </a:extLst>
          </p:cNvPr>
          <p:cNvSpPr>
            <a:spLocks noGrp="1"/>
          </p:cNvSpPr>
          <p:nvPr>
            <p:ph type="title"/>
          </p:nvPr>
        </p:nvSpPr>
        <p:spPr/>
        <p:txBody>
          <a:bodyPr>
            <a:normAutofit/>
          </a:bodyPr>
          <a:lstStyle/>
          <a:p>
            <a:r>
              <a:rPr lang="en-US">
                <a:solidFill>
                  <a:schemeClr val="tx1"/>
                </a:solidFill>
              </a:rPr>
              <a:t>Minelli kundër Zvicrës- 25 Mars 1983</a:t>
            </a:r>
          </a:p>
        </p:txBody>
      </p:sp>
      <p:sp>
        <p:nvSpPr>
          <p:cNvPr id="3" name="Content Placeholder 2">
            <a:extLst>
              <a:ext uri="{FF2B5EF4-FFF2-40B4-BE49-F238E27FC236}">
                <a16:creationId xmlns:a16="http://schemas.microsoft.com/office/drawing/2014/main" id="{150FD371-22C8-4705-BB92-AC074E7B0ABA}"/>
              </a:ext>
            </a:extLst>
          </p:cNvPr>
          <p:cNvSpPr>
            <a:spLocks noGrp="1"/>
          </p:cNvSpPr>
          <p:nvPr>
            <p:ph idx="1"/>
          </p:nvPr>
        </p:nvSpPr>
        <p:spPr/>
        <p:txBody>
          <a:bodyPr>
            <a:normAutofit/>
          </a:bodyPr>
          <a:lstStyle/>
          <a:p>
            <a:pPr algn="just"/>
            <a:r>
              <a:rPr lang="en-US" sz="2000" dirty="0" err="1"/>
              <a:t>Kërkuesi</a:t>
            </a:r>
            <a:r>
              <a:rPr lang="en-US" sz="2000" dirty="0"/>
              <a:t> u </a:t>
            </a:r>
            <a:r>
              <a:rPr lang="en-US" sz="2000" dirty="0" err="1"/>
              <a:t>ankua</a:t>
            </a:r>
            <a:r>
              <a:rPr lang="en-US" sz="2000" dirty="0"/>
              <a:t> </a:t>
            </a:r>
            <a:r>
              <a:rPr lang="en-US" sz="2000" dirty="0" err="1"/>
              <a:t>që</a:t>
            </a:r>
            <a:r>
              <a:rPr lang="en-US" sz="2000" dirty="0"/>
              <a:t> </a:t>
            </a:r>
            <a:r>
              <a:rPr lang="en-US" sz="2000" dirty="0" err="1"/>
              <a:t>gjykata</a:t>
            </a:r>
            <a:r>
              <a:rPr lang="en-US" sz="2000" dirty="0"/>
              <a:t> </a:t>
            </a:r>
            <a:r>
              <a:rPr lang="en-US" sz="2000" dirty="0" err="1"/>
              <a:t>zvicerane</a:t>
            </a:r>
            <a:r>
              <a:rPr lang="en-US" sz="2000" dirty="0"/>
              <a:t>, </a:t>
            </a:r>
            <a:r>
              <a:rPr lang="en-US" sz="2000" dirty="0" err="1"/>
              <a:t>megjithëse</a:t>
            </a:r>
            <a:r>
              <a:rPr lang="en-US" sz="2000" dirty="0"/>
              <a:t> </a:t>
            </a:r>
            <a:r>
              <a:rPr lang="en-US" sz="2000" dirty="0" err="1"/>
              <a:t>kishte</a:t>
            </a:r>
            <a:r>
              <a:rPr lang="en-US" sz="2000" dirty="0"/>
              <a:t> </a:t>
            </a:r>
            <a:r>
              <a:rPr lang="en-US" sz="2000" dirty="0" err="1"/>
              <a:t>ndërprerë</a:t>
            </a:r>
            <a:r>
              <a:rPr lang="en-US" sz="2000" dirty="0"/>
              <a:t> </a:t>
            </a:r>
            <a:r>
              <a:rPr lang="en-US" sz="2000" dirty="0" err="1"/>
              <a:t>procedurat</a:t>
            </a:r>
            <a:r>
              <a:rPr lang="en-US" sz="2000" dirty="0"/>
              <a:t> e </a:t>
            </a:r>
            <a:r>
              <a:rPr lang="en-US" sz="2000" dirty="0" err="1"/>
              <a:t>ndjekjes</a:t>
            </a:r>
            <a:r>
              <a:rPr lang="en-US" sz="2000" dirty="0"/>
              <a:t> </a:t>
            </a:r>
            <a:r>
              <a:rPr lang="en-US" sz="2000" dirty="0" err="1"/>
              <a:t>penale</a:t>
            </a:r>
            <a:r>
              <a:rPr lang="en-US" sz="2000" dirty="0"/>
              <a:t> </a:t>
            </a:r>
            <a:r>
              <a:rPr lang="en-US" sz="2000" dirty="0" err="1"/>
              <a:t>kundër</a:t>
            </a:r>
            <a:r>
              <a:rPr lang="en-US" sz="2000" dirty="0"/>
              <a:t> </a:t>
            </a:r>
            <a:r>
              <a:rPr lang="en-US" sz="2000" dirty="0" err="1"/>
              <a:t>tij</a:t>
            </a:r>
            <a:r>
              <a:rPr lang="en-US" sz="2000" dirty="0"/>
              <a:t> </a:t>
            </a:r>
            <a:r>
              <a:rPr lang="en-US" sz="2000" dirty="0" err="1"/>
              <a:t>për</a:t>
            </a:r>
            <a:r>
              <a:rPr lang="en-US" sz="2000" dirty="0"/>
              <a:t> </a:t>
            </a:r>
            <a:r>
              <a:rPr lang="en-US" sz="2000" dirty="0" err="1"/>
              <a:t>shkak</a:t>
            </a:r>
            <a:r>
              <a:rPr lang="en-US" sz="2000" dirty="0"/>
              <a:t> </a:t>
            </a:r>
            <a:r>
              <a:rPr lang="en-US" sz="2000" dirty="0" err="1"/>
              <a:t>të</a:t>
            </a:r>
            <a:r>
              <a:rPr lang="en-US" sz="2000" dirty="0"/>
              <a:t> </a:t>
            </a:r>
            <a:r>
              <a:rPr lang="en-US" sz="2000" dirty="0" err="1"/>
              <a:t>kalimit</a:t>
            </a:r>
            <a:r>
              <a:rPr lang="en-US" sz="2000" dirty="0"/>
              <a:t> </a:t>
            </a:r>
            <a:r>
              <a:rPr lang="en-US" sz="2000" dirty="0" err="1"/>
              <a:t>të</a:t>
            </a:r>
            <a:r>
              <a:rPr lang="en-US" sz="2000" dirty="0"/>
              <a:t> </a:t>
            </a:r>
            <a:r>
              <a:rPr lang="en-US" sz="2000" dirty="0" err="1"/>
              <a:t>afateve</a:t>
            </a:r>
            <a:r>
              <a:rPr lang="en-US" sz="2000" dirty="0"/>
              <a:t> </a:t>
            </a:r>
            <a:r>
              <a:rPr lang="en-US" sz="2000" dirty="0" err="1"/>
              <a:t>kohore</a:t>
            </a:r>
            <a:r>
              <a:rPr lang="en-US" sz="2000" dirty="0"/>
              <a:t> </a:t>
            </a:r>
            <a:r>
              <a:rPr lang="en-US" sz="2000" dirty="0" err="1"/>
              <a:t>për</a:t>
            </a:r>
            <a:r>
              <a:rPr lang="en-US" sz="2000" dirty="0"/>
              <a:t> </a:t>
            </a:r>
            <a:r>
              <a:rPr lang="en-US" sz="2000" dirty="0" err="1"/>
              <a:t>ndjekjen</a:t>
            </a:r>
            <a:r>
              <a:rPr lang="en-US" sz="2000" dirty="0"/>
              <a:t> </a:t>
            </a:r>
            <a:r>
              <a:rPr lang="en-US" sz="2000" dirty="0" err="1"/>
              <a:t>penale</a:t>
            </a:r>
            <a:r>
              <a:rPr lang="en-US" sz="2000" dirty="0"/>
              <a:t> </a:t>
            </a:r>
            <a:r>
              <a:rPr lang="en-US" sz="2000" dirty="0" err="1"/>
              <a:t>të</a:t>
            </a:r>
            <a:r>
              <a:rPr lang="en-US" sz="2000" dirty="0"/>
              <a:t> </a:t>
            </a:r>
            <a:r>
              <a:rPr lang="en-US" sz="2000" dirty="0" err="1"/>
              <a:t>një</a:t>
            </a:r>
            <a:r>
              <a:rPr lang="en-US" sz="2000" dirty="0"/>
              <a:t> </a:t>
            </a:r>
            <a:r>
              <a:rPr lang="en-US" sz="2000" dirty="0" err="1"/>
              <a:t>vepre</a:t>
            </a:r>
            <a:r>
              <a:rPr lang="en-US" sz="2000" dirty="0"/>
              <a:t>, </a:t>
            </a:r>
            <a:r>
              <a:rPr lang="en-US" sz="2000" dirty="0" err="1"/>
              <a:t>vendosi</a:t>
            </a:r>
            <a:r>
              <a:rPr lang="en-US" sz="2000" dirty="0"/>
              <a:t> </a:t>
            </a:r>
            <a:r>
              <a:rPr lang="en-US" sz="2000" dirty="0" err="1"/>
              <a:t>që</a:t>
            </a:r>
            <a:r>
              <a:rPr lang="en-US" sz="2000" dirty="0"/>
              <a:t> z. Minelli </a:t>
            </a:r>
            <a:r>
              <a:rPr lang="en-US" sz="2000" dirty="0" err="1"/>
              <a:t>duhet</a:t>
            </a:r>
            <a:r>
              <a:rPr lang="en-US" sz="2000" dirty="0"/>
              <a:t> </a:t>
            </a:r>
            <a:r>
              <a:rPr lang="en-US" sz="2000" dirty="0" err="1"/>
              <a:t>të</a:t>
            </a:r>
            <a:r>
              <a:rPr lang="en-US" sz="2000" dirty="0"/>
              <a:t> </a:t>
            </a:r>
            <a:r>
              <a:rPr lang="en-US" sz="2000" dirty="0" err="1"/>
              <a:t>paguante</a:t>
            </a:r>
            <a:r>
              <a:rPr lang="en-US" sz="2000" dirty="0"/>
              <a:t> 2/3 e </a:t>
            </a:r>
            <a:r>
              <a:rPr lang="en-US" sz="2000" dirty="0" err="1"/>
              <a:t>kostos</a:t>
            </a:r>
            <a:r>
              <a:rPr lang="en-US" sz="2000" dirty="0"/>
              <a:t> </a:t>
            </a:r>
            <a:r>
              <a:rPr lang="en-US" sz="2000" dirty="0" err="1"/>
              <a:t>së</a:t>
            </a:r>
            <a:r>
              <a:rPr lang="en-US" sz="2000" dirty="0"/>
              <a:t> </a:t>
            </a:r>
            <a:r>
              <a:rPr lang="en-US" sz="2000" dirty="0" err="1"/>
              <a:t>procedurave</a:t>
            </a:r>
            <a:r>
              <a:rPr lang="en-US" sz="2000" dirty="0"/>
              <a:t>, </a:t>
            </a:r>
            <a:r>
              <a:rPr lang="en-US" sz="2000" dirty="0" err="1"/>
              <a:t>për</a:t>
            </a:r>
            <a:r>
              <a:rPr lang="en-US" sz="2000" dirty="0"/>
              <a:t> </a:t>
            </a:r>
            <a:r>
              <a:rPr lang="en-US" sz="2000" dirty="0" err="1"/>
              <a:t>shkak</a:t>
            </a:r>
            <a:r>
              <a:rPr lang="en-US" sz="2000" dirty="0"/>
              <a:t> se </a:t>
            </a:r>
            <a:r>
              <a:rPr lang="en-US" sz="2000" dirty="0" err="1"/>
              <a:t>nëse</a:t>
            </a:r>
            <a:r>
              <a:rPr lang="en-US" sz="2000" dirty="0"/>
              <a:t> </a:t>
            </a:r>
            <a:r>
              <a:rPr lang="en-US" sz="2000" dirty="0" err="1"/>
              <a:t>çështja</a:t>
            </a:r>
            <a:r>
              <a:rPr lang="en-US" sz="2000" dirty="0"/>
              <a:t> do </a:t>
            </a:r>
            <a:r>
              <a:rPr lang="en-US" sz="2000" dirty="0" err="1"/>
              <a:t>të</a:t>
            </a:r>
            <a:r>
              <a:rPr lang="en-US" sz="2000" dirty="0"/>
              <a:t> </a:t>
            </a:r>
            <a:r>
              <a:rPr lang="en-US" sz="2000" dirty="0" err="1"/>
              <a:t>kishte</a:t>
            </a:r>
            <a:r>
              <a:rPr lang="en-US" sz="2000" dirty="0"/>
              <a:t> </a:t>
            </a:r>
            <a:r>
              <a:rPr lang="en-US" sz="2000" dirty="0" err="1"/>
              <a:t>përfunduar</a:t>
            </a:r>
            <a:r>
              <a:rPr lang="en-US" sz="2000" dirty="0"/>
              <a:t>, “me </a:t>
            </a:r>
            <a:r>
              <a:rPr lang="en-US" sz="2000" dirty="0" err="1"/>
              <a:t>shumë</a:t>
            </a:r>
            <a:r>
              <a:rPr lang="en-US" sz="2000" dirty="0"/>
              <a:t> </a:t>
            </a:r>
            <a:r>
              <a:rPr lang="en-US" sz="2000" dirty="0" err="1"/>
              <a:t>gjasa</a:t>
            </a:r>
            <a:r>
              <a:rPr lang="en-US" sz="2000" dirty="0"/>
              <a:t> do </a:t>
            </a:r>
            <a:r>
              <a:rPr lang="en-US" sz="2000" dirty="0" err="1"/>
              <a:t>të</a:t>
            </a:r>
            <a:r>
              <a:rPr lang="en-US" sz="2000" dirty="0"/>
              <a:t> </a:t>
            </a:r>
            <a:r>
              <a:rPr lang="en-US" sz="2000" dirty="0" err="1"/>
              <a:t>rezultonte</a:t>
            </a:r>
            <a:r>
              <a:rPr lang="en-US" sz="2000" dirty="0"/>
              <a:t> </a:t>
            </a:r>
            <a:r>
              <a:rPr lang="en-US" sz="2000" dirty="0" err="1"/>
              <a:t>në</a:t>
            </a:r>
            <a:r>
              <a:rPr lang="en-US" sz="2000" dirty="0"/>
              <a:t> </a:t>
            </a:r>
            <a:r>
              <a:rPr lang="en-US" sz="2000" dirty="0" err="1"/>
              <a:t>dënimin</a:t>
            </a:r>
            <a:r>
              <a:rPr lang="en-US" sz="2000" dirty="0"/>
              <a:t> e </a:t>
            </a:r>
            <a:r>
              <a:rPr lang="en-US" sz="2000" dirty="0" err="1"/>
              <a:t>kërkuesit</a:t>
            </a:r>
            <a:r>
              <a:rPr lang="en-US" sz="2000" dirty="0"/>
              <a:t>”. </a:t>
            </a:r>
          </a:p>
          <a:p>
            <a:pPr algn="just"/>
            <a:r>
              <a:rPr lang="en-US" sz="2000" dirty="0" err="1"/>
              <a:t>Kërkuesi</a:t>
            </a:r>
            <a:r>
              <a:rPr lang="en-US" sz="2000" dirty="0"/>
              <a:t> </a:t>
            </a:r>
            <a:r>
              <a:rPr lang="en-US" sz="2000" dirty="0" err="1"/>
              <a:t>pretendoi</a:t>
            </a:r>
            <a:r>
              <a:rPr lang="en-US" sz="2000" dirty="0"/>
              <a:t> se </a:t>
            </a:r>
            <a:r>
              <a:rPr lang="en-US" sz="2000" dirty="0" err="1"/>
              <a:t>këto</a:t>
            </a:r>
            <a:r>
              <a:rPr lang="en-US" sz="2000" dirty="0"/>
              <a:t> </a:t>
            </a:r>
            <a:r>
              <a:rPr lang="en-US" sz="2000" dirty="0" err="1"/>
              <a:t>deklarata</a:t>
            </a:r>
            <a:r>
              <a:rPr lang="en-US" sz="2000" dirty="0"/>
              <a:t> </a:t>
            </a:r>
            <a:r>
              <a:rPr lang="en-US" sz="2000" dirty="0" err="1"/>
              <a:t>kanë</a:t>
            </a:r>
            <a:r>
              <a:rPr lang="en-US" sz="2000" dirty="0"/>
              <a:t> </a:t>
            </a:r>
            <a:r>
              <a:rPr lang="en-US" sz="2000" dirty="0" err="1"/>
              <a:t>shkelur</a:t>
            </a:r>
            <a:r>
              <a:rPr lang="en-US" sz="2000" dirty="0"/>
              <a:t> </a:t>
            </a:r>
            <a:r>
              <a:rPr lang="en-US" sz="2000" dirty="0" err="1"/>
              <a:t>të</a:t>
            </a:r>
            <a:r>
              <a:rPr lang="en-US" sz="2000" dirty="0"/>
              <a:t> </a:t>
            </a:r>
            <a:r>
              <a:rPr lang="en-US" sz="2000" dirty="0" err="1"/>
              <a:t>drejtën</a:t>
            </a:r>
            <a:r>
              <a:rPr lang="en-US" sz="2000" dirty="0"/>
              <a:t> e </a:t>
            </a:r>
            <a:r>
              <a:rPr lang="en-US" sz="2000" dirty="0" err="1"/>
              <a:t>tij</a:t>
            </a:r>
            <a:r>
              <a:rPr lang="en-US" sz="2000" dirty="0"/>
              <a:t> </a:t>
            </a:r>
            <a:r>
              <a:rPr lang="en-US" sz="2000" dirty="0" err="1"/>
              <a:t>për</a:t>
            </a:r>
            <a:r>
              <a:rPr lang="en-US" sz="2000" dirty="0"/>
              <a:t> </a:t>
            </a:r>
            <a:r>
              <a:rPr lang="en-US" sz="2000" dirty="0" err="1"/>
              <a:t>prezumimin</a:t>
            </a:r>
            <a:r>
              <a:rPr lang="en-US" sz="2000" dirty="0"/>
              <a:t> e </a:t>
            </a:r>
            <a:r>
              <a:rPr lang="en-US" sz="2000" dirty="0" err="1"/>
              <a:t>pafajësisë</a:t>
            </a:r>
            <a:r>
              <a:rPr lang="en-US" sz="2000" dirty="0"/>
              <a:t>. </a:t>
            </a:r>
          </a:p>
          <a:p>
            <a:pPr algn="just"/>
            <a:r>
              <a:rPr lang="en-US" sz="2000" dirty="0"/>
              <a:t>GJEDNJ: </a:t>
            </a:r>
            <a:r>
              <a:rPr lang="en-US" sz="2000" dirty="0" err="1"/>
              <a:t>nuk</a:t>
            </a:r>
            <a:r>
              <a:rPr lang="en-US" sz="2000" dirty="0"/>
              <a:t> </a:t>
            </a:r>
            <a:r>
              <a:rPr lang="en-US" sz="2000" dirty="0" err="1"/>
              <a:t>është</a:t>
            </a:r>
            <a:r>
              <a:rPr lang="en-US" sz="2000" dirty="0"/>
              <a:t> </a:t>
            </a:r>
            <a:r>
              <a:rPr lang="en-US" sz="2000" dirty="0" err="1"/>
              <a:t>respektuar</a:t>
            </a:r>
            <a:r>
              <a:rPr lang="en-US" sz="2000" dirty="0"/>
              <a:t> </a:t>
            </a:r>
            <a:r>
              <a:rPr lang="en-US" sz="2000" dirty="0" err="1"/>
              <a:t>parimi</a:t>
            </a:r>
            <a:r>
              <a:rPr lang="en-US" sz="2000" dirty="0"/>
              <a:t> </a:t>
            </a:r>
            <a:r>
              <a:rPr lang="en-US" sz="2000" dirty="0" err="1"/>
              <a:t>i</a:t>
            </a:r>
            <a:r>
              <a:rPr lang="en-US" sz="2000" dirty="0"/>
              <a:t> </a:t>
            </a:r>
            <a:r>
              <a:rPr lang="en-US" sz="2000" dirty="0" err="1"/>
              <a:t>prezumimit</a:t>
            </a:r>
            <a:r>
              <a:rPr lang="en-US" sz="2000" dirty="0"/>
              <a:t> </a:t>
            </a:r>
            <a:r>
              <a:rPr lang="en-US" sz="2000" dirty="0" err="1"/>
              <a:t>të</a:t>
            </a:r>
            <a:r>
              <a:rPr lang="en-US" sz="2000" dirty="0"/>
              <a:t> </a:t>
            </a:r>
            <a:r>
              <a:rPr lang="en-US" sz="2000" dirty="0" err="1"/>
              <a:t>pafajësisë</a:t>
            </a:r>
            <a:r>
              <a:rPr lang="en-US" sz="2000" dirty="0"/>
              <a:t>, </a:t>
            </a:r>
            <a:r>
              <a:rPr lang="en-US" sz="2000" dirty="0" err="1"/>
              <a:t>pavarësisht</a:t>
            </a:r>
            <a:r>
              <a:rPr lang="en-US" sz="2000" dirty="0"/>
              <a:t> </a:t>
            </a:r>
            <a:r>
              <a:rPr lang="en-US" sz="2000" dirty="0" err="1"/>
              <a:t>shprehjeve</a:t>
            </a:r>
            <a:r>
              <a:rPr lang="en-US" sz="2000" dirty="0"/>
              <a:t> </a:t>
            </a:r>
            <a:r>
              <a:rPr lang="en-US" sz="2000" dirty="0" err="1"/>
              <a:t>të</a:t>
            </a:r>
            <a:r>
              <a:rPr lang="en-US" sz="2000" dirty="0"/>
              <a:t> </a:t>
            </a:r>
            <a:r>
              <a:rPr lang="en-US" sz="2000" dirty="0" err="1"/>
              <a:t>kujdesshme</a:t>
            </a:r>
            <a:r>
              <a:rPr lang="en-US" sz="2000" dirty="0"/>
              <a:t> </a:t>
            </a:r>
            <a:r>
              <a:rPr lang="en-US" sz="2000" dirty="0" err="1"/>
              <a:t>të</a:t>
            </a:r>
            <a:r>
              <a:rPr lang="en-US" sz="2000" dirty="0"/>
              <a:t> </a:t>
            </a:r>
            <a:r>
              <a:rPr lang="en-US" sz="2000" dirty="0" err="1"/>
              <a:t>tilla</a:t>
            </a:r>
            <a:r>
              <a:rPr lang="en-US" sz="2000" dirty="0"/>
              <a:t> </a:t>
            </a:r>
            <a:r>
              <a:rPr lang="en-US" sz="2000" dirty="0" err="1"/>
              <a:t>si</a:t>
            </a:r>
            <a:r>
              <a:rPr lang="en-US" sz="2000" dirty="0"/>
              <a:t>: “</a:t>
            </a:r>
            <a:r>
              <a:rPr lang="en-US" sz="2000" dirty="0" err="1"/>
              <a:t>sipas</a:t>
            </a:r>
            <a:r>
              <a:rPr lang="en-US" sz="2000" dirty="0"/>
              <a:t> </a:t>
            </a:r>
            <a:r>
              <a:rPr lang="en-US" sz="2000" dirty="0" err="1"/>
              <a:t>të</a:t>
            </a:r>
            <a:r>
              <a:rPr lang="en-US" sz="2000" dirty="0"/>
              <a:t> </a:t>
            </a:r>
            <a:r>
              <a:rPr lang="en-US" sz="2000" dirty="0" err="1"/>
              <a:t>gjitha</a:t>
            </a:r>
            <a:r>
              <a:rPr lang="en-US" sz="2000" dirty="0"/>
              <a:t> </a:t>
            </a:r>
            <a:r>
              <a:rPr lang="en-US" sz="2000" dirty="0" err="1"/>
              <a:t>gjasave</a:t>
            </a:r>
            <a:r>
              <a:rPr lang="en-US" sz="2000" dirty="0"/>
              <a:t>”, “me </a:t>
            </a:r>
            <a:r>
              <a:rPr lang="en-US" sz="2000" dirty="0" err="1"/>
              <a:t>shumë</a:t>
            </a:r>
            <a:r>
              <a:rPr lang="en-US" sz="2000" dirty="0"/>
              <a:t> </a:t>
            </a:r>
            <a:r>
              <a:rPr lang="en-US" sz="2000" dirty="0" err="1"/>
              <a:t>gjasë</a:t>
            </a:r>
            <a:r>
              <a:rPr lang="en-US" sz="2000" dirty="0"/>
              <a:t>”.</a:t>
            </a:r>
          </a:p>
          <a:p>
            <a:pPr algn="just"/>
            <a:r>
              <a:rPr lang="en-US" sz="2000" dirty="0" err="1"/>
              <a:t>Kriteret</a:t>
            </a:r>
            <a:r>
              <a:rPr lang="en-US" sz="2000" dirty="0"/>
              <a:t> e </a:t>
            </a:r>
            <a:r>
              <a:rPr lang="en-US" sz="2000" dirty="0" err="1"/>
              <a:t>vendosura</a:t>
            </a:r>
            <a:r>
              <a:rPr lang="en-US" sz="2000" dirty="0"/>
              <a:t> </a:t>
            </a:r>
            <a:r>
              <a:rPr lang="en-US" sz="2000" dirty="0" err="1"/>
              <a:t>nga</a:t>
            </a:r>
            <a:r>
              <a:rPr lang="en-US" sz="2000" dirty="0"/>
              <a:t> GJEDNJ </a:t>
            </a:r>
            <a:r>
              <a:rPr lang="en-US" sz="2000" dirty="0" err="1"/>
              <a:t>përcaktojnë</a:t>
            </a:r>
            <a:r>
              <a:rPr lang="en-US" sz="2000" dirty="0"/>
              <a:t> </a:t>
            </a:r>
            <a:r>
              <a:rPr lang="en-US" sz="2000" dirty="0" err="1"/>
              <a:t>që</a:t>
            </a:r>
            <a:r>
              <a:rPr lang="en-US" sz="2000" dirty="0"/>
              <a:t> </a:t>
            </a:r>
            <a:r>
              <a:rPr lang="en-US" sz="2000" dirty="0" err="1"/>
              <a:t>duhet</a:t>
            </a:r>
            <a:r>
              <a:rPr lang="en-US" sz="2000" dirty="0"/>
              <a:t> </a:t>
            </a:r>
            <a:r>
              <a:rPr lang="en-US" sz="2000" dirty="0" err="1"/>
              <a:t>të</a:t>
            </a:r>
            <a:r>
              <a:rPr lang="en-US" sz="2000" dirty="0"/>
              <a:t> </a:t>
            </a:r>
            <a:r>
              <a:rPr lang="en-US" sz="2000" dirty="0" err="1"/>
              <a:t>bëhet</a:t>
            </a:r>
            <a:r>
              <a:rPr lang="en-US" sz="2000" dirty="0"/>
              <a:t> </a:t>
            </a:r>
            <a:r>
              <a:rPr lang="en-US" sz="2000" dirty="0" err="1"/>
              <a:t>një</a:t>
            </a:r>
            <a:r>
              <a:rPr lang="en-US" sz="2000" dirty="0"/>
              <a:t> </a:t>
            </a:r>
            <a:r>
              <a:rPr lang="en-US" sz="2000" dirty="0" err="1"/>
              <a:t>dallim</a:t>
            </a:r>
            <a:r>
              <a:rPr lang="en-US" sz="2000" dirty="0"/>
              <a:t> </a:t>
            </a:r>
            <a:r>
              <a:rPr lang="en-US" sz="2000" dirty="0" err="1"/>
              <a:t>thelbësor</a:t>
            </a:r>
            <a:r>
              <a:rPr lang="en-US" sz="2000" dirty="0"/>
              <a:t> </a:t>
            </a:r>
            <a:r>
              <a:rPr lang="en-US" sz="2000" dirty="0" err="1"/>
              <a:t>mes</a:t>
            </a:r>
            <a:r>
              <a:rPr lang="en-US" sz="2000" dirty="0"/>
              <a:t> </a:t>
            </a:r>
            <a:r>
              <a:rPr lang="en-US" sz="2000" dirty="0" err="1"/>
              <a:t>deklaratës</a:t>
            </a:r>
            <a:r>
              <a:rPr lang="en-US" sz="2000" dirty="0"/>
              <a:t> se </a:t>
            </a:r>
            <a:r>
              <a:rPr lang="en-US" sz="2000" dirty="0" err="1"/>
              <a:t>një</a:t>
            </a:r>
            <a:r>
              <a:rPr lang="en-US" sz="2000" dirty="0"/>
              <a:t> person </a:t>
            </a:r>
            <a:r>
              <a:rPr lang="en-US" sz="2000" dirty="0" err="1"/>
              <a:t>është</a:t>
            </a:r>
            <a:r>
              <a:rPr lang="en-US" sz="2000" dirty="0"/>
              <a:t> </a:t>
            </a:r>
            <a:r>
              <a:rPr lang="en-US" sz="2000" dirty="0" err="1"/>
              <a:t>thjesht</a:t>
            </a:r>
            <a:r>
              <a:rPr lang="en-US" sz="2000" dirty="0"/>
              <a:t> </a:t>
            </a:r>
            <a:r>
              <a:rPr lang="en-US" sz="2000" dirty="0" err="1"/>
              <a:t>i</a:t>
            </a:r>
            <a:r>
              <a:rPr lang="en-US" sz="2000" dirty="0"/>
              <a:t> </a:t>
            </a:r>
            <a:r>
              <a:rPr lang="en-US" sz="2000" dirty="0" err="1"/>
              <a:t>dyshuar</a:t>
            </a:r>
            <a:r>
              <a:rPr lang="en-US" sz="2000" dirty="0"/>
              <a:t> se ka </a:t>
            </a:r>
            <a:r>
              <a:rPr lang="en-US" sz="2000" dirty="0" err="1"/>
              <a:t>kryer</a:t>
            </a:r>
            <a:r>
              <a:rPr lang="en-US" sz="2000" dirty="0"/>
              <a:t> </a:t>
            </a:r>
            <a:r>
              <a:rPr lang="en-US" sz="2000" dirty="0" err="1"/>
              <a:t>një</a:t>
            </a:r>
            <a:r>
              <a:rPr lang="en-US" sz="2000" dirty="0"/>
              <a:t> </a:t>
            </a:r>
            <a:r>
              <a:rPr lang="en-US" sz="2000" dirty="0" err="1"/>
              <a:t>krim</a:t>
            </a:r>
            <a:r>
              <a:rPr lang="en-US" sz="2000" dirty="0"/>
              <a:t> </a:t>
            </a:r>
            <a:r>
              <a:rPr lang="en-US" sz="2000" dirty="0" err="1"/>
              <a:t>dhe</a:t>
            </a:r>
            <a:r>
              <a:rPr lang="en-US" sz="2000" dirty="0"/>
              <a:t> </a:t>
            </a:r>
            <a:r>
              <a:rPr lang="en-US" sz="2000" dirty="0" err="1"/>
              <a:t>deklaratës</a:t>
            </a:r>
            <a:r>
              <a:rPr lang="en-US" sz="2000" dirty="0"/>
              <a:t> </a:t>
            </a:r>
            <a:r>
              <a:rPr lang="en-US" sz="2000" dirty="0" err="1"/>
              <a:t>së</a:t>
            </a:r>
            <a:r>
              <a:rPr lang="en-US" sz="2000" dirty="0"/>
              <a:t> </a:t>
            </a:r>
            <a:r>
              <a:rPr lang="en-US" sz="2000" dirty="0" err="1"/>
              <a:t>qartë</a:t>
            </a:r>
            <a:r>
              <a:rPr lang="en-US" sz="2000" dirty="0"/>
              <a:t>, </a:t>
            </a:r>
            <a:r>
              <a:rPr lang="en-US" sz="2000" dirty="0" err="1"/>
              <a:t>në</a:t>
            </a:r>
            <a:r>
              <a:rPr lang="en-US" sz="2000" dirty="0"/>
              <a:t> </a:t>
            </a:r>
            <a:r>
              <a:rPr lang="en-US" sz="2000" dirty="0" err="1"/>
              <a:t>mungesë</a:t>
            </a:r>
            <a:r>
              <a:rPr lang="en-US" sz="2000" dirty="0"/>
              <a:t> </a:t>
            </a:r>
            <a:r>
              <a:rPr lang="en-US" sz="2000" dirty="0" err="1"/>
              <a:t>të</a:t>
            </a:r>
            <a:r>
              <a:rPr lang="en-US" sz="2000" dirty="0"/>
              <a:t> </a:t>
            </a:r>
            <a:r>
              <a:rPr lang="en-US" sz="2000" dirty="0" err="1"/>
              <a:t>dënimit</a:t>
            </a:r>
            <a:r>
              <a:rPr lang="en-US" sz="2000" dirty="0"/>
              <a:t> </a:t>
            </a:r>
            <a:r>
              <a:rPr lang="en-US" sz="2000" dirty="0" err="1"/>
              <a:t>përfundimtar</a:t>
            </a:r>
            <a:r>
              <a:rPr lang="en-US" sz="2000" dirty="0"/>
              <a:t> se </a:t>
            </a:r>
            <a:r>
              <a:rPr lang="en-US" sz="2000" dirty="0" err="1"/>
              <a:t>një</a:t>
            </a:r>
            <a:r>
              <a:rPr lang="en-US" sz="2000" dirty="0"/>
              <a:t> </a:t>
            </a:r>
            <a:r>
              <a:rPr lang="en-US" sz="2000" dirty="0" err="1"/>
              <a:t>individ</a:t>
            </a:r>
            <a:r>
              <a:rPr lang="en-US" sz="2000" dirty="0"/>
              <a:t> ka </a:t>
            </a:r>
            <a:r>
              <a:rPr lang="en-US" sz="2000" dirty="0" err="1"/>
              <a:t>kryer</a:t>
            </a:r>
            <a:r>
              <a:rPr lang="en-US" sz="2000" dirty="0"/>
              <a:t> </a:t>
            </a:r>
            <a:r>
              <a:rPr lang="en-US" sz="2000" dirty="0" err="1"/>
              <a:t>krimin</a:t>
            </a:r>
            <a:r>
              <a:rPr lang="en-US" sz="2000" dirty="0"/>
              <a:t> </a:t>
            </a:r>
            <a:r>
              <a:rPr lang="en-US" sz="2000" dirty="0" err="1"/>
              <a:t>në</a:t>
            </a:r>
            <a:r>
              <a:rPr lang="en-US" sz="2000" dirty="0"/>
              <a:t> </a:t>
            </a:r>
            <a:r>
              <a:rPr lang="en-US" sz="2000" dirty="0" err="1"/>
              <a:t>fjalë</a:t>
            </a:r>
            <a:r>
              <a:rPr lang="en-US" sz="2000" dirty="0"/>
              <a:t>.</a:t>
            </a:r>
          </a:p>
        </p:txBody>
      </p:sp>
    </p:spTree>
    <p:extLst>
      <p:ext uri="{BB962C8B-B14F-4D97-AF65-F5344CB8AC3E}">
        <p14:creationId xmlns:p14="http://schemas.microsoft.com/office/powerpoint/2010/main" val="3708948"/>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lose-up of a weather vane">
            <a:extLst>
              <a:ext uri="{FF2B5EF4-FFF2-40B4-BE49-F238E27FC236}">
                <a16:creationId xmlns:a16="http://schemas.microsoft.com/office/drawing/2014/main" id="{529C790F-8721-CFBA-32C4-9D1A3A61B9CA}"/>
              </a:ext>
            </a:extLst>
          </p:cNvPr>
          <p:cNvPicPr>
            <a:picLocks noChangeAspect="1"/>
          </p:cNvPicPr>
          <p:nvPr/>
        </p:nvPicPr>
        <p:blipFill rotWithShape="1">
          <a:blip r:embed="rId2">
            <a:alphaModFix amt="35000"/>
          </a:blip>
          <a:srcRect t="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D45B55FD-757E-4261-8264-277A5D32F9F2}"/>
              </a:ext>
            </a:extLst>
          </p:cNvPr>
          <p:cNvSpPr>
            <a:spLocks noGrp="1"/>
          </p:cNvSpPr>
          <p:nvPr>
            <p:ph type="title"/>
          </p:nvPr>
        </p:nvSpPr>
        <p:spPr/>
        <p:txBody>
          <a:bodyPr>
            <a:normAutofit/>
          </a:bodyPr>
          <a:lstStyle/>
          <a:p>
            <a:r>
              <a:rPr lang="en-US">
                <a:solidFill>
                  <a:srgbClr val="FFFFFF"/>
                </a:solidFill>
              </a:rPr>
              <a:t>Lutz kundër Gjermanisë- 25 gusht 1987</a:t>
            </a:r>
          </a:p>
        </p:txBody>
      </p:sp>
      <p:sp>
        <p:nvSpPr>
          <p:cNvPr id="3" name="Content Placeholder 2">
            <a:extLst>
              <a:ext uri="{FF2B5EF4-FFF2-40B4-BE49-F238E27FC236}">
                <a16:creationId xmlns:a16="http://schemas.microsoft.com/office/drawing/2014/main" id="{E22BD2D9-C955-4208-B73F-D36690CF47E1}"/>
              </a:ext>
            </a:extLst>
          </p:cNvPr>
          <p:cNvSpPr>
            <a:spLocks noGrp="1"/>
          </p:cNvSpPr>
          <p:nvPr>
            <p:ph idx="1"/>
          </p:nvPr>
        </p:nvSpPr>
        <p:spPr/>
        <p:txBody>
          <a:bodyPr>
            <a:normAutofit/>
          </a:bodyPr>
          <a:lstStyle/>
          <a:p>
            <a:pPr algn="just"/>
            <a:r>
              <a:rPr lang="en-US" sz="1700" dirty="0" err="1">
                <a:solidFill>
                  <a:srgbClr val="FFFFFF"/>
                </a:solidFill>
              </a:rPr>
              <a:t>Kërkuesi</a:t>
            </a:r>
            <a:r>
              <a:rPr lang="en-US" sz="1700" dirty="0">
                <a:solidFill>
                  <a:srgbClr val="FFFFFF"/>
                </a:solidFill>
              </a:rPr>
              <a:t> u </a:t>
            </a:r>
            <a:r>
              <a:rPr lang="en-US" sz="1700" dirty="0" err="1">
                <a:solidFill>
                  <a:srgbClr val="FFFFFF"/>
                </a:solidFill>
              </a:rPr>
              <a:t>ankua</a:t>
            </a:r>
            <a:r>
              <a:rPr lang="en-US" sz="1700" dirty="0">
                <a:solidFill>
                  <a:srgbClr val="FFFFFF"/>
                </a:solidFill>
              </a:rPr>
              <a:t> </a:t>
            </a:r>
            <a:r>
              <a:rPr lang="en-US" sz="1700" dirty="0" err="1">
                <a:solidFill>
                  <a:srgbClr val="FFFFFF"/>
                </a:solidFill>
              </a:rPr>
              <a:t>lidhur</a:t>
            </a:r>
            <a:r>
              <a:rPr lang="en-US" sz="1700" dirty="0">
                <a:solidFill>
                  <a:srgbClr val="FFFFFF"/>
                </a:solidFill>
              </a:rPr>
              <a:t> me </a:t>
            </a:r>
            <a:r>
              <a:rPr lang="en-US" sz="1700" dirty="0" err="1">
                <a:solidFill>
                  <a:srgbClr val="FFFFFF"/>
                </a:solidFill>
              </a:rPr>
              <a:t>refuzimin</a:t>
            </a:r>
            <a:r>
              <a:rPr lang="en-US" sz="1700" dirty="0">
                <a:solidFill>
                  <a:srgbClr val="FFFFFF"/>
                </a:solidFill>
              </a:rPr>
              <a:t> e </a:t>
            </a:r>
            <a:r>
              <a:rPr lang="en-US" sz="1700" dirty="0" err="1">
                <a:solidFill>
                  <a:srgbClr val="FFFFFF"/>
                </a:solidFill>
              </a:rPr>
              <a:t>gjykatës</a:t>
            </a:r>
            <a:r>
              <a:rPr lang="en-US" sz="1700" dirty="0">
                <a:solidFill>
                  <a:srgbClr val="FFFFFF"/>
                </a:solidFill>
              </a:rPr>
              <a:t> </a:t>
            </a:r>
            <a:r>
              <a:rPr lang="en-US" sz="1700" dirty="0" err="1">
                <a:solidFill>
                  <a:srgbClr val="FFFFFF"/>
                </a:solidFill>
              </a:rPr>
              <a:t>gjermane</a:t>
            </a:r>
            <a:r>
              <a:rPr lang="en-US" sz="1700" dirty="0">
                <a:solidFill>
                  <a:srgbClr val="FFFFFF"/>
                </a:solidFill>
              </a:rPr>
              <a:t> </a:t>
            </a:r>
            <a:r>
              <a:rPr lang="en-US" sz="1700" dirty="0" err="1">
                <a:solidFill>
                  <a:srgbClr val="FFFFFF"/>
                </a:solidFill>
              </a:rPr>
              <a:t>për</a:t>
            </a:r>
            <a:r>
              <a:rPr lang="en-US" sz="1700" dirty="0">
                <a:solidFill>
                  <a:srgbClr val="FFFFFF"/>
                </a:solidFill>
              </a:rPr>
              <a:t> </a:t>
            </a:r>
            <a:r>
              <a:rPr lang="en-US" sz="1700" dirty="0" err="1">
                <a:solidFill>
                  <a:srgbClr val="FFFFFF"/>
                </a:solidFill>
              </a:rPr>
              <a:t>rimbusimin</a:t>
            </a:r>
            <a:r>
              <a:rPr lang="en-US" sz="1700" dirty="0">
                <a:solidFill>
                  <a:srgbClr val="FFFFFF"/>
                </a:solidFill>
              </a:rPr>
              <a:t> e </a:t>
            </a:r>
            <a:r>
              <a:rPr lang="en-US" sz="1700" dirty="0" err="1">
                <a:solidFill>
                  <a:srgbClr val="FFFFFF"/>
                </a:solidFill>
              </a:rPr>
              <a:t>kostove</a:t>
            </a:r>
            <a:r>
              <a:rPr lang="en-US" sz="1700" dirty="0">
                <a:solidFill>
                  <a:srgbClr val="FFFFFF"/>
                </a:solidFill>
              </a:rPr>
              <a:t> </a:t>
            </a:r>
            <a:r>
              <a:rPr lang="en-US" sz="1700" dirty="0" err="1">
                <a:solidFill>
                  <a:srgbClr val="FFFFFF"/>
                </a:solidFill>
              </a:rPr>
              <a:t>dhe</a:t>
            </a:r>
            <a:r>
              <a:rPr lang="en-US" sz="1700" dirty="0">
                <a:solidFill>
                  <a:srgbClr val="FFFFFF"/>
                </a:solidFill>
              </a:rPr>
              <a:t> </a:t>
            </a:r>
            <a:r>
              <a:rPr lang="en-US" sz="1700" dirty="0" err="1">
                <a:solidFill>
                  <a:srgbClr val="FFFFFF"/>
                </a:solidFill>
              </a:rPr>
              <a:t>shpenzimeve</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tij</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nevojshme</a:t>
            </a:r>
            <a:r>
              <a:rPr lang="en-US" sz="1700" dirty="0">
                <a:solidFill>
                  <a:srgbClr val="FFFFFF"/>
                </a:solidFill>
              </a:rPr>
              <a:t> pas </a:t>
            </a:r>
            <a:r>
              <a:rPr lang="en-US" sz="1700" dirty="0" err="1">
                <a:solidFill>
                  <a:srgbClr val="FFFFFF"/>
                </a:solidFill>
              </a:rPr>
              <a:t>ndërprerjes</a:t>
            </a:r>
            <a:r>
              <a:rPr lang="en-US" sz="1700" dirty="0">
                <a:solidFill>
                  <a:srgbClr val="FFFFFF"/>
                </a:solidFill>
              </a:rPr>
              <a:t> </a:t>
            </a:r>
            <a:r>
              <a:rPr lang="en-US" sz="1700" dirty="0" err="1">
                <a:solidFill>
                  <a:srgbClr val="FFFFFF"/>
                </a:solidFill>
              </a:rPr>
              <a:t>së</a:t>
            </a:r>
            <a:r>
              <a:rPr lang="en-US" sz="1700" dirty="0">
                <a:solidFill>
                  <a:srgbClr val="FFFFFF"/>
                </a:solidFill>
              </a:rPr>
              <a:t> </a:t>
            </a:r>
            <a:r>
              <a:rPr lang="en-US" sz="1700" dirty="0" err="1">
                <a:solidFill>
                  <a:srgbClr val="FFFFFF"/>
                </a:solidFill>
              </a:rPr>
              <a:t>procedurave</a:t>
            </a:r>
            <a:r>
              <a:rPr lang="en-US" sz="1700" dirty="0">
                <a:solidFill>
                  <a:srgbClr val="FFFFFF"/>
                </a:solidFill>
              </a:rPr>
              <a:t> </a:t>
            </a:r>
            <a:r>
              <a:rPr lang="en-US" sz="1700" dirty="0" err="1">
                <a:solidFill>
                  <a:srgbClr val="FFFFFF"/>
                </a:solidFill>
              </a:rPr>
              <a:t>penale</a:t>
            </a:r>
            <a:r>
              <a:rPr lang="en-US" sz="1700" dirty="0">
                <a:solidFill>
                  <a:srgbClr val="FFFFFF"/>
                </a:solidFill>
              </a:rPr>
              <a:t> </a:t>
            </a:r>
            <a:r>
              <a:rPr lang="en-US" sz="1700" dirty="0" err="1">
                <a:solidFill>
                  <a:srgbClr val="FFFFFF"/>
                </a:solidFill>
              </a:rPr>
              <a:t>kundër</a:t>
            </a:r>
            <a:r>
              <a:rPr lang="en-US" sz="1700" dirty="0">
                <a:solidFill>
                  <a:srgbClr val="FFFFFF"/>
                </a:solidFill>
              </a:rPr>
              <a:t> </a:t>
            </a:r>
            <a:r>
              <a:rPr lang="en-US" sz="1700" dirty="0" err="1">
                <a:solidFill>
                  <a:srgbClr val="FFFFFF"/>
                </a:solidFill>
              </a:rPr>
              <a:t>tij</a:t>
            </a:r>
            <a:r>
              <a:rPr lang="en-US" sz="1700" dirty="0">
                <a:solidFill>
                  <a:srgbClr val="FFFFFF"/>
                </a:solidFill>
              </a:rPr>
              <a:t>, e </a:t>
            </a:r>
            <a:r>
              <a:rPr lang="en-US" sz="1700" dirty="0" err="1">
                <a:solidFill>
                  <a:srgbClr val="FFFFFF"/>
                </a:solidFill>
              </a:rPr>
              <a:t>cila</a:t>
            </a:r>
            <a:r>
              <a:rPr lang="en-US" sz="1700" dirty="0">
                <a:solidFill>
                  <a:srgbClr val="FFFFFF"/>
                </a:solidFill>
              </a:rPr>
              <a:t> </a:t>
            </a:r>
            <a:r>
              <a:rPr lang="en-US" sz="1700" dirty="0" err="1">
                <a:solidFill>
                  <a:srgbClr val="FFFFFF"/>
                </a:solidFill>
              </a:rPr>
              <a:t>është</a:t>
            </a:r>
            <a:r>
              <a:rPr lang="en-US" sz="1700" dirty="0">
                <a:solidFill>
                  <a:srgbClr val="FFFFFF"/>
                </a:solidFill>
              </a:rPr>
              <a:t> </a:t>
            </a:r>
            <a:r>
              <a:rPr lang="en-US" sz="1700" dirty="0" err="1">
                <a:solidFill>
                  <a:srgbClr val="FFFFFF"/>
                </a:solidFill>
              </a:rPr>
              <a:t>justifikuar</a:t>
            </a:r>
            <a:r>
              <a:rPr lang="en-US" sz="1700" dirty="0">
                <a:solidFill>
                  <a:srgbClr val="FFFFFF"/>
                </a:solidFill>
              </a:rPr>
              <a:t> </a:t>
            </a:r>
            <a:r>
              <a:rPr lang="en-US" sz="1700" dirty="0" err="1">
                <a:solidFill>
                  <a:srgbClr val="FFFFFF"/>
                </a:solidFill>
              </a:rPr>
              <a:t>nga</a:t>
            </a:r>
            <a:r>
              <a:rPr lang="en-US" sz="1700" dirty="0">
                <a:solidFill>
                  <a:srgbClr val="FFFFFF"/>
                </a:solidFill>
              </a:rPr>
              <a:t> </a:t>
            </a:r>
            <a:r>
              <a:rPr lang="en-US" sz="1700" dirty="0" err="1">
                <a:solidFill>
                  <a:srgbClr val="FFFFFF"/>
                </a:solidFill>
              </a:rPr>
              <a:t>gjykata</a:t>
            </a:r>
            <a:r>
              <a:rPr lang="en-US" sz="1700" dirty="0">
                <a:solidFill>
                  <a:srgbClr val="FFFFFF"/>
                </a:solidFill>
              </a:rPr>
              <a:t> </a:t>
            </a:r>
            <a:r>
              <a:rPr lang="en-US" sz="1700" dirty="0" err="1">
                <a:solidFill>
                  <a:srgbClr val="FFFFFF"/>
                </a:solidFill>
              </a:rPr>
              <a:t>gjermane</a:t>
            </a:r>
            <a:r>
              <a:rPr lang="en-US" sz="1700" dirty="0">
                <a:solidFill>
                  <a:srgbClr val="FFFFFF"/>
                </a:solidFill>
              </a:rPr>
              <a:t> me </a:t>
            </a:r>
            <a:r>
              <a:rPr lang="en-US" sz="1700" dirty="0" err="1">
                <a:solidFill>
                  <a:srgbClr val="FFFFFF"/>
                </a:solidFill>
              </a:rPr>
              <a:t>deklarata</a:t>
            </a:r>
            <a:r>
              <a:rPr lang="en-US" sz="1700" dirty="0">
                <a:solidFill>
                  <a:srgbClr val="FFFFFF"/>
                </a:solidFill>
              </a:rPr>
              <a:t> </a:t>
            </a:r>
            <a:r>
              <a:rPr lang="en-US" sz="1700" dirty="0" err="1">
                <a:solidFill>
                  <a:srgbClr val="FFFFFF"/>
                </a:solidFill>
              </a:rPr>
              <a:t>që</a:t>
            </a:r>
            <a:r>
              <a:rPr lang="en-US" sz="1700" dirty="0">
                <a:solidFill>
                  <a:srgbClr val="FFFFFF"/>
                </a:solidFill>
              </a:rPr>
              <a:t> </a:t>
            </a:r>
            <a:r>
              <a:rPr lang="en-US" sz="1700" dirty="0" err="1">
                <a:solidFill>
                  <a:srgbClr val="FFFFFF"/>
                </a:solidFill>
              </a:rPr>
              <a:t>i</a:t>
            </a:r>
            <a:r>
              <a:rPr lang="en-US" sz="1700" dirty="0">
                <a:solidFill>
                  <a:srgbClr val="FFFFFF"/>
                </a:solidFill>
              </a:rPr>
              <a:t> </a:t>
            </a:r>
            <a:r>
              <a:rPr lang="en-US" sz="1700" dirty="0" err="1">
                <a:solidFill>
                  <a:srgbClr val="FFFFFF"/>
                </a:solidFill>
              </a:rPr>
              <a:t>referohen</a:t>
            </a:r>
            <a:r>
              <a:rPr lang="en-US" sz="1700" dirty="0">
                <a:solidFill>
                  <a:srgbClr val="FFFFFF"/>
                </a:solidFill>
              </a:rPr>
              <a:t> </a:t>
            </a:r>
            <a:r>
              <a:rPr lang="en-US" sz="1700" dirty="0" err="1">
                <a:solidFill>
                  <a:srgbClr val="FFFFFF"/>
                </a:solidFill>
              </a:rPr>
              <a:t>probabilitetit</a:t>
            </a:r>
            <a:r>
              <a:rPr lang="en-US" sz="1700" dirty="0">
                <a:solidFill>
                  <a:srgbClr val="FFFFFF"/>
                </a:solidFill>
              </a:rPr>
              <a:t> </a:t>
            </a:r>
            <a:r>
              <a:rPr lang="en-US" sz="1700" dirty="0" err="1">
                <a:solidFill>
                  <a:srgbClr val="FFFFFF"/>
                </a:solidFill>
              </a:rPr>
              <a:t>që</a:t>
            </a:r>
            <a:r>
              <a:rPr lang="en-US" sz="1700" dirty="0">
                <a:solidFill>
                  <a:srgbClr val="FFFFFF"/>
                </a:solidFill>
              </a:rPr>
              <a:t> </a:t>
            </a:r>
            <a:r>
              <a:rPr lang="en-US" sz="1700" dirty="0" err="1">
                <a:solidFill>
                  <a:srgbClr val="FFFFFF"/>
                </a:solidFill>
              </a:rPr>
              <a:t>i</a:t>
            </a:r>
            <a:r>
              <a:rPr lang="en-US" sz="1700" dirty="0">
                <a:solidFill>
                  <a:srgbClr val="FFFFFF"/>
                </a:solidFill>
              </a:rPr>
              <a:t> </a:t>
            </a:r>
            <a:r>
              <a:rPr lang="en-US" sz="1700" dirty="0" err="1">
                <a:solidFill>
                  <a:srgbClr val="FFFFFF"/>
                </a:solidFill>
              </a:rPr>
              <a:t>akuzuari</a:t>
            </a:r>
            <a:r>
              <a:rPr lang="en-US" sz="1700" dirty="0">
                <a:solidFill>
                  <a:srgbClr val="FFFFFF"/>
                </a:solidFill>
              </a:rPr>
              <a:t> </a:t>
            </a:r>
            <a:r>
              <a:rPr lang="en-US" sz="1700" dirty="0" err="1">
                <a:solidFill>
                  <a:srgbClr val="FFFFFF"/>
                </a:solidFill>
              </a:rPr>
              <a:t>ishte</a:t>
            </a:r>
            <a:r>
              <a:rPr lang="en-US" sz="1700" dirty="0">
                <a:solidFill>
                  <a:srgbClr val="FFFFFF"/>
                </a:solidFill>
              </a:rPr>
              <a:t> </a:t>
            </a:r>
            <a:r>
              <a:rPr lang="en-US" sz="1700" dirty="0" err="1">
                <a:solidFill>
                  <a:srgbClr val="FFFFFF"/>
                </a:solidFill>
              </a:rPr>
              <a:t>fajtor</a:t>
            </a:r>
            <a:r>
              <a:rPr lang="en-US" sz="1700" dirty="0">
                <a:solidFill>
                  <a:srgbClr val="FFFFFF"/>
                </a:solidFill>
              </a:rPr>
              <a:t> “</a:t>
            </a:r>
            <a:r>
              <a:rPr lang="en-US" sz="1700" dirty="0" err="1">
                <a:solidFill>
                  <a:srgbClr val="FFFFFF"/>
                </a:solidFill>
              </a:rPr>
              <a:t>sipas</a:t>
            </a:r>
            <a:r>
              <a:rPr lang="en-US" sz="1700" dirty="0">
                <a:solidFill>
                  <a:srgbClr val="FFFFFF"/>
                </a:solidFill>
              </a:rPr>
              <a:t> </a:t>
            </a:r>
            <a:r>
              <a:rPr lang="en-US" sz="1700" dirty="0" err="1">
                <a:solidFill>
                  <a:srgbClr val="FFFFFF"/>
                </a:solidFill>
              </a:rPr>
              <a:t>dosjes</a:t>
            </a:r>
            <a:r>
              <a:rPr lang="en-US" sz="1700" dirty="0">
                <a:solidFill>
                  <a:srgbClr val="FFFFFF"/>
                </a:solidFill>
              </a:rPr>
              <a:t>, </a:t>
            </a:r>
            <a:r>
              <a:rPr lang="en-US" sz="1700" dirty="0" err="1">
                <a:solidFill>
                  <a:srgbClr val="FFFFFF"/>
                </a:solidFill>
              </a:rPr>
              <a:t>i</a:t>
            </a:r>
            <a:r>
              <a:rPr lang="en-US" sz="1700" dirty="0">
                <a:solidFill>
                  <a:srgbClr val="FFFFFF"/>
                </a:solidFill>
              </a:rPr>
              <a:t> </a:t>
            </a:r>
            <a:r>
              <a:rPr lang="en-US" sz="1700" dirty="0" err="1">
                <a:solidFill>
                  <a:srgbClr val="FFFFFF"/>
                </a:solidFill>
              </a:rPr>
              <a:t>akuzuari</a:t>
            </a:r>
            <a:r>
              <a:rPr lang="en-US" sz="1700" dirty="0">
                <a:solidFill>
                  <a:srgbClr val="FFFFFF"/>
                </a:solidFill>
              </a:rPr>
              <a:t> me </a:t>
            </a:r>
            <a:r>
              <a:rPr lang="en-US" sz="1700" dirty="0" err="1">
                <a:solidFill>
                  <a:srgbClr val="FFFFFF"/>
                </a:solidFill>
              </a:rPr>
              <a:t>shumë</a:t>
            </a:r>
            <a:r>
              <a:rPr lang="en-US" sz="1700" dirty="0">
                <a:solidFill>
                  <a:srgbClr val="FFFFFF"/>
                </a:solidFill>
              </a:rPr>
              <a:t> </a:t>
            </a:r>
            <a:r>
              <a:rPr lang="en-US" sz="1700" dirty="0" err="1">
                <a:solidFill>
                  <a:srgbClr val="FFFFFF"/>
                </a:solidFill>
              </a:rPr>
              <a:t>gjasë</a:t>
            </a:r>
            <a:r>
              <a:rPr lang="en-US" sz="1700" dirty="0">
                <a:solidFill>
                  <a:srgbClr val="FFFFFF"/>
                </a:solidFill>
              </a:rPr>
              <a:t> do </a:t>
            </a:r>
            <a:r>
              <a:rPr lang="en-US" sz="1700" dirty="0" err="1">
                <a:solidFill>
                  <a:srgbClr val="FFFFFF"/>
                </a:solidFill>
              </a:rPr>
              <a:t>të</a:t>
            </a:r>
            <a:r>
              <a:rPr lang="en-US" sz="1700" dirty="0">
                <a:solidFill>
                  <a:srgbClr val="FFFFFF"/>
                </a:solidFill>
              </a:rPr>
              <a:t> </a:t>
            </a:r>
            <a:r>
              <a:rPr lang="en-US" sz="1700" dirty="0" err="1">
                <a:solidFill>
                  <a:srgbClr val="FFFFFF"/>
                </a:solidFill>
              </a:rPr>
              <a:t>dënohej</a:t>
            </a:r>
            <a:r>
              <a:rPr lang="en-US" sz="1700" dirty="0">
                <a:solidFill>
                  <a:srgbClr val="FFFFFF"/>
                </a:solidFill>
              </a:rPr>
              <a:t>” </a:t>
            </a:r>
            <a:r>
              <a:rPr lang="en-US" sz="1700" dirty="0" err="1">
                <a:solidFill>
                  <a:srgbClr val="FFFFFF"/>
                </a:solidFill>
              </a:rPr>
              <a:t>dhe</a:t>
            </a:r>
            <a:r>
              <a:rPr lang="en-US" sz="1700" dirty="0">
                <a:solidFill>
                  <a:srgbClr val="FFFFFF"/>
                </a:solidFill>
              </a:rPr>
              <a:t> </a:t>
            </a:r>
            <a:r>
              <a:rPr lang="en-US" sz="1700" dirty="0" err="1">
                <a:solidFill>
                  <a:srgbClr val="FFFFFF"/>
                </a:solidFill>
              </a:rPr>
              <a:t>i</a:t>
            </a:r>
            <a:r>
              <a:rPr lang="en-US" sz="1700" dirty="0">
                <a:solidFill>
                  <a:srgbClr val="FFFFFF"/>
                </a:solidFill>
              </a:rPr>
              <a:t> </a:t>
            </a:r>
            <a:r>
              <a:rPr lang="en-US" sz="1700" dirty="0" err="1">
                <a:solidFill>
                  <a:srgbClr val="FFFFFF"/>
                </a:solidFill>
              </a:rPr>
              <a:t>akuzuari</a:t>
            </a:r>
            <a:r>
              <a:rPr lang="en-US" sz="1700" dirty="0">
                <a:solidFill>
                  <a:srgbClr val="FFFFFF"/>
                </a:solidFill>
              </a:rPr>
              <a:t> “</a:t>
            </a:r>
            <a:r>
              <a:rPr lang="en-US" sz="1700" dirty="0" err="1">
                <a:solidFill>
                  <a:srgbClr val="FFFFFF"/>
                </a:solidFill>
              </a:rPr>
              <a:t>pothuajse</a:t>
            </a:r>
            <a:r>
              <a:rPr lang="en-US" sz="1700" dirty="0">
                <a:solidFill>
                  <a:srgbClr val="FFFFFF"/>
                </a:solidFill>
              </a:rPr>
              <a:t> me </a:t>
            </a:r>
            <a:r>
              <a:rPr lang="en-US" sz="1700" dirty="0" err="1">
                <a:solidFill>
                  <a:srgbClr val="FFFFFF"/>
                </a:solidFill>
              </a:rPr>
              <a:t>siguri</a:t>
            </a:r>
            <a:r>
              <a:rPr lang="en-US" sz="1700" dirty="0">
                <a:solidFill>
                  <a:srgbClr val="FFFFFF"/>
                </a:solidFill>
              </a:rPr>
              <a:t> do </a:t>
            </a:r>
            <a:r>
              <a:rPr lang="en-US" sz="1700" dirty="0" err="1">
                <a:solidFill>
                  <a:srgbClr val="FFFFFF"/>
                </a:solidFill>
              </a:rPr>
              <a:t>të</a:t>
            </a:r>
            <a:r>
              <a:rPr lang="en-US" sz="1700" dirty="0">
                <a:solidFill>
                  <a:srgbClr val="FFFFFF"/>
                </a:solidFill>
              </a:rPr>
              <a:t> </a:t>
            </a:r>
            <a:r>
              <a:rPr lang="en-US" sz="1700" dirty="0" err="1">
                <a:solidFill>
                  <a:srgbClr val="FFFFFF"/>
                </a:solidFill>
              </a:rPr>
              <a:t>konstatohej</a:t>
            </a:r>
            <a:r>
              <a:rPr lang="en-US" sz="1700" dirty="0">
                <a:solidFill>
                  <a:srgbClr val="FFFFFF"/>
                </a:solidFill>
              </a:rPr>
              <a:t> </a:t>
            </a:r>
            <a:r>
              <a:rPr lang="en-US" sz="1700" dirty="0" err="1">
                <a:solidFill>
                  <a:srgbClr val="FFFFFF"/>
                </a:solidFill>
              </a:rPr>
              <a:t>fajtor</a:t>
            </a:r>
            <a:r>
              <a:rPr lang="en-US" sz="1700" dirty="0">
                <a:solidFill>
                  <a:srgbClr val="FFFFFF"/>
                </a:solidFill>
              </a:rPr>
              <a:t> </a:t>
            </a:r>
            <a:r>
              <a:rPr lang="en-US" sz="1700" dirty="0" err="1">
                <a:solidFill>
                  <a:srgbClr val="FFFFFF"/>
                </a:solidFill>
              </a:rPr>
              <a:t>për</a:t>
            </a:r>
            <a:r>
              <a:rPr lang="en-US" sz="1700" dirty="0">
                <a:solidFill>
                  <a:srgbClr val="FFFFFF"/>
                </a:solidFill>
              </a:rPr>
              <a:t> </a:t>
            </a:r>
            <a:r>
              <a:rPr lang="en-US" sz="1700" dirty="0" err="1">
                <a:solidFill>
                  <a:srgbClr val="FFFFFF"/>
                </a:solidFill>
              </a:rPr>
              <a:t>një</a:t>
            </a:r>
            <a:r>
              <a:rPr lang="en-US" sz="1700" dirty="0">
                <a:solidFill>
                  <a:srgbClr val="FFFFFF"/>
                </a:solidFill>
              </a:rPr>
              <a:t> </a:t>
            </a:r>
            <a:r>
              <a:rPr lang="en-US" sz="1700" dirty="0" err="1">
                <a:solidFill>
                  <a:srgbClr val="FFFFFF"/>
                </a:solidFill>
              </a:rPr>
              <a:t>vepër</a:t>
            </a:r>
            <a:r>
              <a:rPr lang="en-US" sz="1700" dirty="0">
                <a:solidFill>
                  <a:srgbClr val="FFFFFF"/>
                </a:solidFill>
              </a:rPr>
              <a:t>…”. </a:t>
            </a:r>
          </a:p>
          <a:p>
            <a:pPr algn="just"/>
            <a:r>
              <a:rPr lang="en-US" sz="1700" dirty="0">
                <a:solidFill>
                  <a:srgbClr val="FFFFFF"/>
                </a:solidFill>
              </a:rPr>
              <a:t>GJEDNJ: </a:t>
            </a:r>
            <a:r>
              <a:rPr lang="en-US" sz="1700" dirty="0" err="1">
                <a:solidFill>
                  <a:srgbClr val="FFFFFF"/>
                </a:solidFill>
              </a:rPr>
              <a:t>nuk</a:t>
            </a:r>
            <a:r>
              <a:rPr lang="en-US" sz="1700" dirty="0">
                <a:solidFill>
                  <a:srgbClr val="FFFFFF"/>
                </a:solidFill>
              </a:rPr>
              <a:t> ka </a:t>
            </a:r>
            <a:r>
              <a:rPr lang="en-US" sz="1700" dirty="0" err="1">
                <a:solidFill>
                  <a:srgbClr val="FFFFFF"/>
                </a:solidFill>
              </a:rPr>
              <a:t>pasur</a:t>
            </a:r>
            <a:r>
              <a:rPr lang="en-US" sz="1700" dirty="0">
                <a:solidFill>
                  <a:srgbClr val="FFFFFF"/>
                </a:solidFill>
              </a:rPr>
              <a:t> </a:t>
            </a:r>
            <a:r>
              <a:rPr lang="en-US" sz="1700" dirty="0" err="1">
                <a:solidFill>
                  <a:srgbClr val="FFFFFF"/>
                </a:solidFill>
              </a:rPr>
              <a:t>shkelje</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nenit</a:t>
            </a:r>
            <a:r>
              <a:rPr lang="en-US" sz="1700" dirty="0">
                <a:solidFill>
                  <a:srgbClr val="FFFFFF"/>
                </a:solidFill>
              </a:rPr>
              <a:t> 6/2 </a:t>
            </a:r>
            <a:r>
              <a:rPr lang="en-US" sz="1700" dirty="0" err="1">
                <a:solidFill>
                  <a:srgbClr val="FFFFFF"/>
                </a:solidFill>
              </a:rPr>
              <a:t>të</a:t>
            </a:r>
            <a:r>
              <a:rPr lang="en-US" sz="1700" dirty="0">
                <a:solidFill>
                  <a:srgbClr val="FFFFFF"/>
                </a:solidFill>
              </a:rPr>
              <a:t> KEDNJ, </a:t>
            </a:r>
            <a:r>
              <a:rPr lang="en-US" sz="1700" dirty="0" err="1">
                <a:solidFill>
                  <a:srgbClr val="FFFFFF"/>
                </a:solidFill>
              </a:rPr>
              <a:t>pasi</a:t>
            </a:r>
            <a:r>
              <a:rPr lang="en-US" sz="1700" dirty="0">
                <a:solidFill>
                  <a:srgbClr val="FFFFFF"/>
                </a:solidFill>
              </a:rPr>
              <a:t> me </a:t>
            </a:r>
            <a:r>
              <a:rPr lang="en-US" sz="1700" dirty="0" err="1">
                <a:solidFill>
                  <a:srgbClr val="FFFFFF"/>
                </a:solidFill>
              </a:rPr>
              <a:t>të</a:t>
            </a:r>
            <a:r>
              <a:rPr lang="en-US" sz="1700" dirty="0">
                <a:solidFill>
                  <a:srgbClr val="FFFFFF"/>
                </a:solidFill>
              </a:rPr>
              <a:t> </a:t>
            </a:r>
            <a:r>
              <a:rPr lang="en-US" sz="1700" dirty="0" err="1">
                <a:solidFill>
                  <a:srgbClr val="FFFFFF"/>
                </a:solidFill>
              </a:rPr>
              <a:t>drejtë</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bazë</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provave</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veçanti</a:t>
            </a:r>
            <a:r>
              <a:rPr lang="en-US" sz="1700" dirty="0">
                <a:solidFill>
                  <a:srgbClr val="FFFFFF"/>
                </a:solidFill>
              </a:rPr>
              <a:t> </a:t>
            </a:r>
            <a:r>
              <a:rPr lang="en-US" sz="1700" dirty="0" err="1">
                <a:solidFill>
                  <a:srgbClr val="FFFFFF"/>
                </a:solidFill>
              </a:rPr>
              <a:t>deklarimet</a:t>
            </a:r>
            <a:r>
              <a:rPr lang="en-US" sz="1700" dirty="0">
                <a:solidFill>
                  <a:srgbClr val="FFFFFF"/>
                </a:solidFill>
              </a:rPr>
              <a:t> e </a:t>
            </a:r>
            <a:r>
              <a:rPr lang="en-US" sz="1700" dirty="0" err="1">
                <a:solidFill>
                  <a:srgbClr val="FFFFFF"/>
                </a:solidFill>
              </a:rPr>
              <a:t>menjëhershme</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kërkuesit</a:t>
            </a:r>
            <a:r>
              <a:rPr lang="en-US" sz="1700" dirty="0">
                <a:solidFill>
                  <a:srgbClr val="FFFFFF"/>
                </a:solidFill>
              </a:rPr>
              <a:t>, </a:t>
            </a:r>
            <a:r>
              <a:rPr lang="en-US" sz="1700" dirty="0" err="1">
                <a:solidFill>
                  <a:srgbClr val="FFFFFF"/>
                </a:solidFill>
              </a:rPr>
              <a:t>ku</a:t>
            </a:r>
            <a:r>
              <a:rPr lang="en-US" sz="1700" dirty="0">
                <a:solidFill>
                  <a:srgbClr val="FFFFFF"/>
                </a:solidFill>
              </a:rPr>
              <a:t> </a:t>
            </a:r>
            <a:r>
              <a:rPr lang="en-US" sz="1700" dirty="0" err="1">
                <a:solidFill>
                  <a:srgbClr val="FFFFFF"/>
                </a:solidFill>
              </a:rPr>
              <a:t>pranohen</a:t>
            </a:r>
            <a:r>
              <a:rPr lang="en-US" sz="1700" dirty="0">
                <a:solidFill>
                  <a:srgbClr val="FFFFFF"/>
                </a:solidFill>
              </a:rPr>
              <a:t> </a:t>
            </a:r>
            <a:r>
              <a:rPr lang="en-US" sz="1700" dirty="0" err="1">
                <a:solidFill>
                  <a:srgbClr val="FFFFFF"/>
                </a:solidFill>
              </a:rPr>
              <a:t>faktet</a:t>
            </a:r>
            <a:r>
              <a:rPr lang="en-US" sz="1700" dirty="0">
                <a:solidFill>
                  <a:srgbClr val="FFFFFF"/>
                </a:solidFill>
              </a:rPr>
              <a:t>, </a:t>
            </a:r>
            <a:r>
              <a:rPr lang="en-US" sz="1700" dirty="0" err="1">
                <a:solidFill>
                  <a:srgbClr val="FFFFFF"/>
                </a:solidFill>
              </a:rPr>
              <a:t>termat</a:t>
            </a:r>
            <a:r>
              <a:rPr lang="en-US" sz="1700" dirty="0">
                <a:solidFill>
                  <a:srgbClr val="FFFFFF"/>
                </a:solidFill>
              </a:rPr>
              <a:t> e </a:t>
            </a:r>
            <a:r>
              <a:rPr lang="en-US" sz="1700" dirty="0" err="1">
                <a:solidFill>
                  <a:srgbClr val="FFFFFF"/>
                </a:solidFill>
              </a:rPr>
              <a:t>përdorura</a:t>
            </a:r>
            <a:r>
              <a:rPr lang="en-US" sz="1700" dirty="0">
                <a:solidFill>
                  <a:srgbClr val="FFFFFF"/>
                </a:solidFill>
              </a:rPr>
              <a:t> </a:t>
            </a:r>
            <a:r>
              <a:rPr lang="en-US" sz="1700" dirty="0" err="1">
                <a:solidFill>
                  <a:srgbClr val="FFFFFF"/>
                </a:solidFill>
              </a:rPr>
              <a:t>nga</a:t>
            </a:r>
            <a:r>
              <a:rPr lang="en-US" sz="1700" dirty="0">
                <a:solidFill>
                  <a:srgbClr val="FFFFFF"/>
                </a:solidFill>
              </a:rPr>
              <a:t> </a:t>
            </a:r>
            <a:r>
              <a:rPr lang="en-US" sz="1700" dirty="0" err="1">
                <a:solidFill>
                  <a:srgbClr val="FFFFFF"/>
                </a:solidFill>
              </a:rPr>
              <a:t>gjyqtarët</a:t>
            </a:r>
            <a:r>
              <a:rPr lang="en-US" sz="1700" dirty="0">
                <a:solidFill>
                  <a:srgbClr val="FFFFFF"/>
                </a:solidFill>
              </a:rPr>
              <a:t> </a:t>
            </a:r>
            <a:r>
              <a:rPr lang="en-US" sz="1700" dirty="0" err="1">
                <a:solidFill>
                  <a:srgbClr val="FFFFFF"/>
                </a:solidFill>
              </a:rPr>
              <a:t>kanë</a:t>
            </a:r>
            <a:r>
              <a:rPr lang="en-US" sz="1700" dirty="0">
                <a:solidFill>
                  <a:srgbClr val="FFFFFF"/>
                </a:solidFill>
              </a:rPr>
              <a:t> </a:t>
            </a:r>
            <a:r>
              <a:rPr lang="en-US" sz="1700" dirty="0" err="1">
                <a:solidFill>
                  <a:srgbClr val="FFFFFF"/>
                </a:solidFill>
              </a:rPr>
              <a:t>përshkruar</a:t>
            </a:r>
            <a:r>
              <a:rPr lang="en-US" sz="1700" dirty="0">
                <a:solidFill>
                  <a:srgbClr val="FFFFFF"/>
                </a:solidFill>
              </a:rPr>
              <a:t> </a:t>
            </a:r>
            <a:r>
              <a:rPr lang="en-US" sz="1700" dirty="0" err="1">
                <a:solidFill>
                  <a:srgbClr val="FFFFFF"/>
                </a:solidFill>
              </a:rPr>
              <a:t>një</a:t>
            </a:r>
            <a:r>
              <a:rPr lang="en-US" sz="1700" dirty="0">
                <a:solidFill>
                  <a:srgbClr val="FFFFFF"/>
                </a:solidFill>
              </a:rPr>
              <a:t> </a:t>
            </a:r>
            <a:r>
              <a:rPr lang="en-US" sz="1700" dirty="0" err="1">
                <a:solidFill>
                  <a:srgbClr val="FFFFFF"/>
                </a:solidFill>
              </a:rPr>
              <a:t>gjendje</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dyshimit</a:t>
            </a:r>
            <a:r>
              <a:rPr lang="en-US" sz="1700" dirty="0">
                <a:solidFill>
                  <a:srgbClr val="FFFFFF"/>
                </a:solidFill>
              </a:rPr>
              <a:t> </a:t>
            </a:r>
            <a:r>
              <a:rPr lang="en-US" sz="1700" dirty="0" err="1">
                <a:solidFill>
                  <a:srgbClr val="FFFFFF"/>
                </a:solidFill>
              </a:rPr>
              <a:t>në</a:t>
            </a:r>
            <a:r>
              <a:rPr lang="en-US" sz="1700" dirty="0">
                <a:solidFill>
                  <a:srgbClr val="FFFFFF"/>
                </a:solidFill>
              </a:rPr>
              <a:t> vend </a:t>
            </a:r>
            <a:r>
              <a:rPr lang="en-US" sz="1700" dirty="0" err="1">
                <a:solidFill>
                  <a:srgbClr val="FFFFFF"/>
                </a:solidFill>
              </a:rPr>
              <a:t>të</a:t>
            </a:r>
            <a:r>
              <a:rPr lang="en-US" sz="1700" dirty="0">
                <a:solidFill>
                  <a:srgbClr val="FFFFFF"/>
                </a:solidFill>
              </a:rPr>
              <a:t> </a:t>
            </a:r>
            <a:r>
              <a:rPr lang="en-US" sz="1700" dirty="0" err="1">
                <a:solidFill>
                  <a:srgbClr val="FFFFFF"/>
                </a:solidFill>
              </a:rPr>
              <a:t>konstatimit</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fajësië</a:t>
            </a:r>
            <a:r>
              <a:rPr lang="en-US" sz="1700" dirty="0">
                <a:solidFill>
                  <a:srgbClr val="FFFFFF"/>
                </a:solidFill>
              </a:rPr>
              <a:t>.</a:t>
            </a:r>
          </a:p>
          <a:p>
            <a:pPr algn="just"/>
            <a:r>
              <a:rPr lang="en-US" sz="1700" dirty="0">
                <a:solidFill>
                  <a:srgbClr val="FFFFFF"/>
                </a:solidFill>
              </a:rPr>
              <a:t>GJEDNJ: </a:t>
            </a:r>
            <a:r>
              <a:rPr lang="en-US" sz="1700" dirty="0" err="1">
                <a:solidFill>
                  <a:srgbClr val="FFFFFF"/>
                </a:solidFill>
              </a:rPr>
              <a:t>ky</a:t>
            </a:r>
            <a:r>
              <a:rPr lang="en-US" sz="1700" dirty="0">
                <a:solidFill>
                  <a:srgbClr val="FFFFFF"/>
                </a:solidFill>
              </a:rPr>
              <a:t> </a:t>
            </a:r>
            <a:r>
              <a:rPr lang="en-US" sz="1700" dirty="0" err="1">
                <a:solidFill>
                  <a:srgbClr val="FFFFFF"/>
                </a:solidFill>
              </a:rPr>
              <a:t>rast</a:t>
            </a:r>
            <a:r>
              <a:rPr lang="en-US" sz="1700" dirty="0">
                <a:solidFill>
                  <a:srgbClr val="FFFFFF"/>
                </a:solidFill>
              </a:rPr>
              <a:t> </a:t>
            </a:r>
            <a:r>
              <a:rPr lang="en-US" sz="1700" dirty="0" err="1">
                <a:solidFill>
                  <a:srgbClr val="FFFFFF"/>
                </a:solidFill>
              </a:rPr>
              <a:t>është</a:t>
            </a:r>
            <a:r>
              <a:rPr lang="en-US" sz="1700" dirty="0">
                <a:solidFill>
                  <a:srgbClr val="FFFFFF"/>
                </a:solidFill>
              </a:rPr>
              <a:t> </a:t>
            </a:r>
            <a:r>
              <a:rPr lang="en-US" sz="1700" dirty="0" err="1">
                <a:solidFill>
                  <a:srgbClr val="FFFFFF"/>
                </a:solidFill>
              </a:rPr>
              <a:t>ndryshe</a:t>
            </a:r>
            <a:r>
              <a:rPr lang="en-US" sz="1700" dirty="0">
                <a:solidFill>
                  <a:srgbClr val="FFFFFF"/>
                </a:solidFill>
              </a:rPr>
              <a:t> </a:t>
            </a:r>
            <a:r>
              <a:rPr lang="en-US" sz="1700" dirty="0" err="1">
                <a:solidFill>
                  <a:srgbClr val="FFFFFF"/>
                </a:solidFill>
              </a:rPr>
              <a:t>nga</a:t>
            </a:r>
            <a:r>
              <a:rPr lang="en-US" sz="1700" dirty="0">
                <a:solidFill>
                  <a:srgbClr val="FFFFFF"/>
                </a:solidFill>
              </a:rPr>
              <a:t> ai </a:t>
            </a:r>
            <a:r>
              <a:rPr lang="en-US" sz="1700" dirty="0" err="1">
                <a:solidFill>
                  <a:srgbClr val="FFFFFF"/>
                </a:solidFill>
              </a:rPr>
              <a:t>i</a:t>
            </a:r>
            <a:r>
              <a:rPr lang="en-US" sz="1700" dirty="0">
                <a:solidFill>
                  <a:srgbClr val="FFFFFF"/>
                </a:solidFill>
              </a:rPr>
              <a:t> Minelli </a:t>
            </a:r>
            <a:r>
              <a:rPr lang="en-US" sz="1700" dirty="0" err="1">
                <a:solidFill>
                  <a:srgbClr val="FFFFFF"/>
                </a:solidFill>
              </a:rPr>
              <a:t>kundër</a:t>
            </a:r>
            <a:r>
              <a:rPr lang="en-US" sz="1700" dirty="0">
                <a:solidFill>
                  <a:srgbClr val="FFFFFF"/>
                </a:solidFill>
              </a:rPr>
              <a:t> </a:t>
            </a:r>
            <a:r>
              <a:rPr lang="en-US" sz="1700" dirty="0" err="1">
                <a:solidFill>
                  <a:srgbClr val="FFFFFF"/>
                </a:solidFill>
              </a:rPr>
              <a:t>Zvicrës</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rastin</a:t>
            </a:r>
            <a:r>
              <a:rPr lang="en-US" sz="1700" dirty="0">
                <a:solidFill>
                  <a:srgbClr val="FFFFFF"/>
                </a:solidFill>
              </a:rPr>
              <a:t> e Lutz, ai </a:t>
            </a:r>
            <a:r>
              <a:rPr lang="en-US" sz="1700" dirty="0" err="1">
                <a:solidFill>
                  <a:srgbClr val="FFFFFF"/>
                </a:solidFill>
              </a:rPr>
              <a:t>nuk</a:t>
            </a:r>
            <a:r>
              <a:rPr lang="en-US" sz="1700" dirty="0">
                <a:solidFill>
                  <a:srgbClr val="FFFFFF"/>
                </a:solidFill>
              </a:rPr>
              <a:t> </a:t>
            </a:r>
            <a:r>
              <a:rPr lang="en-US" sz="1700" dirty="0" err="1">
                <a:solidFill>
                  <a:srgbClr val="FFFFFF"/>
                </a:solidFill>
              </a:rPr>
              <a:t>është</a:t>
            </a:r>
            <a:r>
              <a:rPr lang="en-US" sz="1700" dirty="0">
                <a:solidFill>
                  <a:srgbClr val="FFFFFF"/>
                </a:solidFill>
              </a:rPr>
              <a:t> </a:t>
            </a:r>
            <a:r>
              <a:rPr lang="en-US" sz="1700" dirty="0" err="1">
                <a:solidFill>
                  <a:srgbClr val="FFFFFF"/>
                </a:solidFill>
              </a:rPr>
              <a:t>dashur</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ngarkohet</a:t>
            </a:r>
            <a:r>
              <a:rPr lang="en-US" sz="1700" dirty="0">
                <a:solidFill>
                  <a:srgbClr val="FFFFFF"/>
                </a:solidFill>
              </a:rPr>
              <a:t> me </a:t>
            </a:r>
            <a:r>
              <a:rPr lang="en-US" sz="1700" dirty="0" err="1">
                <a:solidFill>
                  <a:srgbClr val="FFFFFF"/>
                </a:solidFill>
              </a:rPr>
              <a:t>kostot</a:t>
            </a:r>
            <a:r>
              <a:rPr lang="en-US" sz="1700" dirty="0">
                <a:solidFill>
                  <a:srgbClr val="FFFFFF"/>
                </a:solidFill>
              </a:rPr>
              <a:t> e </a:t>
            </a:r>
            <a:r>
              <a:rPr lang="en-US" sz="1700" dirty="0" err="1">
                <a:solidFill>
                  <a:srgbClr val="FFFFFF"/>
                </a:solidFill>
              </a:rPr>
              <a:t>procedurave</a:t>
            </a:r>
            <a:r>
              <a:rPr lang="en-US" sz="1700" dirty="0">
                <a:solidFill>
                  <a:srgbClr val="FFFFFF"/>
                </a:solidFill>
              </a:rPr>
              <a:t>, por </a:t>
            </a:r>
            <a:r>
              <a:rPr lang="en-US" sz="1700" dirty="0" err="1">
                <a:solidFill>
                  <a:srgbClr val="FFFFFF"/>
                </a:solidFill>
              </a:rPr>
              <a:t>vetëm</a:t>
            </a:r>
            <a:r>
              <a:rPr lang="en-US" sz="1700" dirty="0">
                <a:solidFill>
                  <a:srgbClr val="FFFFFF"/>
                </a:solidFill>
              </a:rPr>
              <a:t> me </a:t>
            </a:r>
            <a:r>
              <a:rPr lang="en-US" sz="1700" dirty="0" err="1">
                <a:solidFill>
                  <a:srgbClr val="FFFFFF"/>
                </a:solidFill>
              </a:rPr>
              <a:t>kostot</a:t>
            </a:r>
            <a:r>
              <a:rPr lang="en-US" sz="1700" dirty="0">
                <a:solidFill>
                  <a:srgbClr val="FFFFFF"/>
                </a:solidFill>
              </a:rPr>
              <a:t> </a:t>
            </a:r>
            <a:r>
              <a:rPr lang="en-US" sz="1700" dirty="0" err="1">
                <a:solidFill>
                  <a:srgbClr val="FFFFFF"/>
                </a:solidFill>
              </a:rPr>
              <a:t>dhe</a:t>
            </a:r>
            <a:r>
              <a:rPr lang="en-US" sz="1700" dirty="0">
                <a:solidFill>
                  <a:srgbClr val="FFFFFF"/>
                </a:solidFill>
              </a:rPr>
              <a:t> </a:t>
            </a:r>
            <a:r>
              <a:rPr lang="en-US" sz="1700" dirty="0" err="1">
                <a:solidFill>
                  <a:srgbClr val="FFFFFF"/>
                </a:solidFill>
              </a:rPr>
              <a:t>shpenzimet</a:t>
            </a:r>
            <a:r>
              <a:rPr lang="en-US" sz="1700" dirty="0">
                <a:solidFill>
                  <a:srgbClr val="FFFFFF"/>
                </a:solidFill>
              </a:rPr>
              <a:t> e </a:t>
            </a:r>
            <a:r>
              <a:rPr lang="en-US" sz="1700" dirty="0" err="1">
                <a:solidFill>
                  <a:srgbClr val="FFFFFF"/>
                </a:solidFill>
              </a:rPr>
              <a:t>tij</a:t>
            </a:r>
            <a:r>
              <a:rPr lang="en-US" sz="1700" dirty="0">
                <a:solidFill>
                  <a:srgbClr val="FFFFFF"/>
                </a:solidFill>
              </a:rPr>
              <a:t>. </a:t>
            </a:r>
            <a:r>
              <a:rPr lang="en-US" sz="1700" dirty="0" err="1">
                <a:solidFill>
                  <a:srgbClr val="FFFFFF"/>
                </a:solidFill>
              </a:rPr>
              <a:t>Gjykatat</a:t>
            </a:r>
            <a:r>
              <a:rPr lang="en-US" sz="1700" dirty="0">
                <a:solidFill>
                  <a:srgbClr val="FFFFFF"/>
                </a:solidFill>
              </a:rPr>
              <a:t> </a:t>
            </a:r>
            <a:r>
              <a:rPr lang="en-US" sz="1700" dirty="0" err="1">
                <a:solidFill>
                  <a:srgbClr val="FFFFFF"/>
                </a:solidFill>
              </a:rPr>
              <a:t>gjermane</a:t>
            </a:r>
            <a:r>
              <a:rPr lang="en-US" sz="1700" dirty="0">
                <a:solidFill>
                  <a:srgbClr val="FFFFFF"/>
                </a:solidFill>
              </a:rPr>
              <a:t> </a:t>
            </a:r>
            <a:r>
              <a:rPr lang="en-US" sz="1700" dirty="0" err="1">
                <a:solidFill>
                  <a:srgbClr val="FFFFFF"/>
                </a:solidFill>
              </a:rPr>
              <a:t>kanë</a:t>
            </a:r>
            <a:r>
              <a:rPr lang="en-US" sz="1700" dirty="0">
                <a:solidFill>
                  <a:srgbClr val="FFFFFF"/>
                </a:solidFill>
              </a:rPr>
              <a:t> </a:t>
            </a:r>
            <a:r>
              <a:rPr lang="en-US" sz="1700" dirty="0" err="1">
                <a:solidFill>
                  <a:srgbClr val="FFFFFF"/>
                </a:solidFill>
              </a:rPr>
              <a:t>pasur</a:t>
            </a:r>
            <a:r>
              <a:rPr lang="en-US" sz="1700" dirty="0">
                <a:solidFill>
                  <a:srgbClr val="FFFFFF"/>
                </a:solidFill>
              </a:rPr>
              <a:t> </a:t>
            </a:r>
            <a:r>
              <a:rPr lang="en-US" sz="1700" dirty="0" err="1">
                <a:solidFill>
                  <a:srgbClr val="FFFFFF"/>
                </a:solidFill>
              </a:rPr>
              <a:t>parasysh</a:t>
            </a:r>
            <a:r>
              <a:rPr lang="en-US" sz="1700" dirty="0">
                <a:solidFill>
                  <a:srgbClr val="FFFFFF"/>
                </a:solidFill>
              </a:rPr>
              <a:t> </a:t>
            </a:r>
            <a:r>
              <a:rPr lang="en-US" sz="1700" dirty="0" err="1">
                <a:solidFill>
                  <a:srgbClr val="FFFFFF"/>
                </a:solidFill>
              </a:rPr>
              <a:t>dyshimet</a:t>
            </a:r>
            <a:r>
              <a:rPr lang="en-US" sz="1700" dirty="0">
                <a:solidFill>
                  <a:srgbClr val="FFFFFF"/>
                </a:solidFill>
              </a:rPr>
              <a:t> e </a:t>
            </a:r>
            <a:r>
              <a:rPr lang="en-US" sz="1700" dirty="0" err="1">
                <a:solidFill>
                  <a:srgbClr val="FFFFFF"/>
                </a:solidFill>
              </a:rPr>
              <a:t>arsyeshme</a:t>
            </a:r>
            <a:r>
              <a:rPr lang="en-US" sz="1700" dirty="0">
                <a:solidFill>
                  <a:srgbClr val="FFFFFF"/>
                </a:solidFill>
              </a:rPr>
              <a:t> </a:t>
            </a:r>
            <a:r>
              <a:rPr lang="en-US" sz="1700" dirty="0" err="1">
                <a:solidFill>
                  <a:srgbClr val="FFFFFF"/>
                </a:solidFill>
              </a:rPr>
              <a:t>që</a:t>
            </a:r>
            <a:r>
              <a:rPr lang="en-US" sz="1700" dirty="0">
                <a:solidFill>
                  <a:srgbClr val="FFFFFF"/>
                </a:solidFill>
              </a:rPr>
              <a:t> </a:t>
            </a:r>
            <a:r>
              <a:rPr lang="en-US" sz="1700" dirty="0" err="1">
                <a:solidFill>
                  <a:srgbClr val="FFFFFF"/>
                </a:solidFill>
              </a:rPr>
              <a:t>sipas</a:t>
            </a:r>
            <a:r>
              <a:rPr lang="en-US" sz="1700" dirty="0">
                <a:solidFill>
                  <a:srgbClr val="FFFFFF"/>
                </a:solidFill>
              </a:rPr>
              <a:t> </a:t>
            </a:r>
            <a:r>
              <a:rPr lang="en-US" sz="1700" dirty="0" err="1">
                <a:solidFill>
                  <a:srgbClr val="FFFFFF"/>
                </a:solidFill>
              </a:rPr>
              <a:t>tyre</a:t>
            </a:r>
            <a:r>
              <a:rPr lang="en-US" sz="1700" dirty="0">
                <a:solidFill>
                  <a:srgbClr val="FFFFFF"/>
                </a:solidFill>
              </a:rPr>
              <a:t> </a:t>
            </a:r>
            <a:r>
              <a:rPr lang="en-US" sz="1700" dirty="0" err="1">
                <a:solidFill>
                  <a:srgbClr val="FFFFFF"/>
                </a:solidFill>
              </a:rPr>
              <a:t>kanë</a:t>
            </a:r>
            <a:r>
              <a:rPr lang="en-US" sz="1700" dirty="0">
                <a:solidFill>
                  <a:srgbClr val="FFFFFF"/>
                </a:solidFill>
              </a:rPr>
              <a:t> </a:t>
            </a:r>
            <a:r>
              <a:rPr lang="en-US" sz="1700" dirty="0" err="1">
                <a:solidFill>
                  <a:srgbClr val="FFFFFF"/>
                </a:solidFill>
              </a:rPr>
              <a:t>ekzistuar</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lidhje</a:t>
            </a:r>
            <a:r>
              <a:rPr lang="en-US" sz="1700" dirty="0">
                <a:solidFill>
                  <a:srgbClr val="FFFFFF"/>
                </a:solidFill>
              </a:rPr>
              <a:t> me </a:t>
            </a:r>
            <a:r>
              <a:rPr lang="en-US" sz="1700" dirty="0" err="1">
                <a:solidFill>
                  <a:srgbClr val="FFFFFF"/>
                </a:solidFill>
              </a:rPr>
              <a:t>kërkuesin</a:t>
            </a:r>
            <a:r>
              <a:rPr lang="en-US" sz="1700" dirty="0">
                <a:solidFill>
                  <a:srgbClr val="FFFFFF"/>
                </a:solidFill>
              </a:rPr>
              <a:t> </a:t>
            </a:r>
            <a:r>
              <a:rPr lang="en-US" sz="1700" dirty="0" err="1">
                <a:solidFill>
                  <a:srgbClr val="FFFFFF"/>
                </a:solidFill>
              </a:rPr>
              <a:t>dhe</a:t>
            </a:r>
            <a:r>
              <a:rPr lang="en-US" sz="1700" dirty="0">
                <a:solidFill>
                  <a:srgbClr val="FFFFFF"/>
                </a:solidFill>
              </a:rPr>
              <a:t> </a:t>
            </a:r>
            <a:r>
              <a:rPr lang="en-US" sz="1700" dirty="0" err="1">
                <a:solidFill>
                  <a:srgbClr val="FFFFFF"/>
                </a:solidFill>
              </a:rPr>
              <a:t>nuk</a:t>
            </a:r>
            <a:r>
              <a:rPr lang="en-US" sz="1700" dirty="0">
                <a:solidFill>
                  <a:srgbClr val="FFFFFF"/>
                </a:solidFill>
              </a:rPr>
              <a:t> </a:t>
            </a:r>
            <a:r>
              <a:rPr lang="en-US" sz="1700" dirty="0" err="1">
                <a:solidFill>
                  <a:srgbClr val="FFFFFF"/>
                </a:solidFill>
              </a:rPr>
              <a:t>kanë</a:t>
            </a:r>
            <a:r>
              <a:rPr lang="en-US" sz="1700" dirty="0">
                <a:solidFill>
                  <a:srgbClr val="FFFFFF"/>
                </a:solidFill>
              </a:rPr>
              <a:t> </a:t>
            </a:r>
            <a:r>
              <a:rPr lang="en-US" sz="1700" dirty="0" err="1">
                <a:solidFill>
                  <a:srgbClr val="FFFFFF"/>
                </a:solidFill>
              </a:rPr>
              <a:t>shqiptuar</a:t>
            </a:r>
            <a:r>
              <a:rPr lang="en-US" sz="1700" dirty="0">
                <a:solidFill>
                  <a:srgbClr val="FFFFFF"/>
                </a:solidFill>
              </a:rPr>
              <a:t> </a:t>
            </a:r>
            <a:r>
              <a:rPr lang="en-US" sz="1700" dirty="0" err="1">
                <a:solidFill>
                  <a:srgbClr val="FFFFFF"/>
                </a:solidFill>
              </a:rPr>
              <a:t>ndonjë</a:t>
            </a:r>
            <a:r>
              <a:rPr lang="en-US" sz="1700" dirty="0">
                <a:solidFill>
                  <a:srgbClr val="FFFFFF"/>
                </a:solidFill>
              </a:rPr>
              <a:t> </a:t>
            </a:r>
            <a:r>
              <a:rPr lang="en-US" sz="1700" dirty="0" err="1">
                <a:solidFill>
                  <a:srgbClr val="FFFFFF"/>
                </a:solidFill>
              </a:rPr>
              <a:t>sanksion</a:t>
            </a:r>
            <a:r>
              <a:rPr lang="en-US" sz="1700" dirty="0">
                <a:solidFill>
                  <a:srgbClr val="FFFFFF"/>
                </a:solidFill>
              </a:rPr>
              <a:t> penal, por </a:t>
            </a:r>
            <a:r>
              <a:rPr lang="en-US" sz="1700" dirty="0" err="1">
                <a:solidFill>
                  <a:srgbClr val="FFFFFF"/>
                </a:solidFill>
              </a:rPr>
              <a:t>thjesht</a:t>
            </a:r>
            <a:r>
              <a:rPr lang="en-US" sz="1700" dirty="0">
                <a:solidFill>
                  <a:srgbClr val="FFFFFF"/>
                </a:solidFill>
              </a:rPr>
              <a:t> </a:t>
            </a:r>
            <a:r>
              <a:rPr lang="en-US" sz="1700" dirty="0" err="1">
                <a:solidFill>
                  <a:srgbClr val="FFFFFF"/>
                </a:solidFill>
              </a:rPr>
              <a:t>refuzuan</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urdhërojnë</a:t>
            </a:r>
            <a:r>
              <a:rPr lang="en-US" sz="1700" dirty="0">
                <a:solidFill>
                  <a:srgbClr val="FFFFFF"/>
                </a:solidFill>
              </a:rPr>
              <a:t> </a:t>
            </a:r>
            <a:r>
              <a:rPr lang="en-US" sz="1700" dirty="0" err="1">
                <a:solidFill>
                  <a:srgbClr val="FFFFFF"/>
                </a:solidFill>
              </a:rPr>
              <a:t>pagimin</a:t>
            </a:r>
            <a:r>
              <a:rPr lang="en-US" sz="1700" dirty="0">
                <a:solidFill>
                  <a:srgbClr val="FFFFFF"/>
                </a:solidFill>
              </a:rPr>
              <a:t> e </a:t>
            </a:r>
            <a:r>
              <a:rPr lang="en-US" sz="1700" dirty="0" err="1">
                <a:solidFill>
                  <a:srgbClr val="FFFFFF"/>
                </a:solidFill>
              </a:rPr>
              <a:t>shpenzimeve</a:t>
            </a:r>
            <a:r>
              <a:rPr lang="en-US" sz="1700" dirty="0">
                <a:solidFill>
                  <a:srgbClr val="FFFFFF"/>
                </a:solidFill>
              </a:rPr>
              <a:t> </a:t>
            </a:r>
            <a:r>
              <a:rPr lang="en-US" sz="1700" dirty="0" err="1">
                <a:solidFill>
                  <a:srgbClr val="FFFFFF"/>
                </a:solidFill>
              </a:rPr>
              <a:t>nga</a:t>
            </a:r>
            <a:r>
              <a:rPr lang="en-US" sz="1700" dirty="0">
                <a:solidFill>
                  <a:srgbClr val="FFFFFF"/>
                </a:solidFill>
              </a:rPr>
              <a:t> </a:t>
            </a:r>
            <a:r>
              <a:rPr lang="en-US" sz="1700" dirty="0" err="1">
                <a:solidFill>
                  <a:srgbClr val="FFFFFF"/>
                </a:solidFill>
              </a:rPr>
              <a:t>fondet</a:t>
            </a:r>
            <a:r>
              <a:rPr lang="en-US" sz="1700" dirty="0">
                <a:solidFill>
                  <a:srgbClr val="FFFFFF"/>
                </a:solidFill>
              </a:rPr>
              <a:t> </a:t>
            </a:r>
            <a:r>
              <a:rPr lang="en-US" sz="1700" dirty="0" err="1">
                <a:solidFill>
                  <a:srgbClr val="FFFFFF"/>
                </a:solidFill>
              </a:rPr>
              <a:t>publike</a:t>
            </a:r>
            <a:r>
              <a:rPr lang="en-US" sz="1700" dirty="0">
                <a:solidFill>
                  <a:srgbClr val="FFFFFF"/>
                </a:solidFill>
              </a:rPr>
              <a:t>. </a:t>
            </a:r>
          </a:p>
          <a:p>
            <a:pPr algn="just"/>
            <a:r>
              <a:rPr lang="en-US" sz="1700" dirty="0">
                <a:solidFill>
                  <a:srgbClr val="FFFFFF"/>
                </a:solidFill>
              </a:rPr>
              <a:t>GJEDNJ: </a:t>
            </a:r>
            <a:r>
              <a:rPr lang="en-US" sz="1700" dirty="0" err="1">
                <a:solidFill>
                  <a:srgbClr val="FFFFFF"/>
                </a:solidFill>
              </a:rPr>
              <a:t>është</a:t>
            </a:r>
            <a:r>
              <a:rPr lang="en-US" sz="1700" dirty="0">
                <a:solidFill>
                  <a:srgbClr val="FFFFFF"/>
                </a:solidFill>
              </a:rPr>
              <a:t> </a:t>
            </a:r>
            <a:r>
              <a:rPr lang="en-US" sz="1700" dirty="0" err="1">
                <a:solidFill>
                  <a:srgbClr val="FFFFFF"/>
                </a:solidFill>
              </a:rPr>
              <a:t>praktikë</a:t>
            </a:r>
            <a:r>
              <a:rPr lang="en-US" sz="1700" dirty="0">
                <a:solidFill>
                  <a:srgbClr val="FFFFFF"/>
                </a:solidFill>
              </a:rPr>
              <a:t> e </a:t>
            </a:r>
            <a:r>
              <a:rPr lang="en-US" sz="1700" dirty="0" err="1">
                <a:solidFill>
                  <a:srgbClr val="FFFFFF"/>
                </a:solidFill>
              </a:rPr>
              <a:t>përcaktuar</a:t>
            </a:r>
            <a:r>
              <a:rPr lang="en-US" sz="1700" dirty="0">
                <a:solidFill>
                  <a:srgbClr val="FFFFFF"/>
                </a:solidFill>
              </a:rPr>
              <a:t> </a:t>
            </a:r>
            <a:r>
              <a:rPr lang="en-US" sz="1700" dirty="0" err="1">
                <a:solidFill>
                  <a:srgbClr val="FFFFFF"/>
                </a:solidFill>
              </a:rPr>
              <a:t>që</a:t>
            </a:r>
            <a:r>
              <a:rPr lang="en-US" sz="1700" dirty="0">
                <a:solidFill>
                  <a:srgbClr val="FFFFFF"/>
                </a:solidFill>
              </a:rPr>
              <a:t> </a:t>
            </a:r>
            <a:r>
              <a:rPr lang="en-US" sz="1700" dirty="0" err="1">
                <a:solidFill>
                  <a:srgbClr val="FFFFFF"/>
                </a:solidFill>
              </a:rPr>
              <a:t>neni</a:t>
            </a:r>
            <a:r>
              <a:rPr lang="en-US" sz="1700" dirty="0">
                <a:solidFill>
                  <a:srgbClr val="FFFFFF"/>
                </a:solidFill>
              </a:rPr>
              <a:t> 6/2 </a:t>
            </a:r>
            <a:r>
              <a:rPr lang="en-US" sz="1700" dirty="0" err="1">
                <a:solidFill>
                  <a:srgbClr val="FFFFFF"/>
                </a:solidFill>
              </a:rPr>
              <a:t>i</a:t>
            </a:r>
            <a:r>
              <a:rPr lang="en-US" sz="1700" dirty="0">
                <a:solidFill>
                  <a:srgbClr val="FFFFFF"/>
                </a:solidFill>
              </a:rPr>
              <a:t> KEDNJ </a:t>
            </a:r>
            <a:r>
              <a:rPr lang="en-US" sz="1700" dirty="0" err="1">
                <a:solidFill>
                  <a:srgbClr val="FFFFFF"/>
                </a:solidFill>
              </a:rPr>
              <a:t>nuk</a:t>
            </a:r>
            <a:r>
              <a:rPr lang="en-US" sz="1700" dirty="0">
                <a:solidFill>
                  <a:srgbClr val="FFFFFF"/>
                </a:solidFill>
              </a:rPr>
              <a:t> </a:t>
            </a:r>
            <a:r>
              <a:rPr lang="en-US" sz="1700" dirty="0" err="1">
                <a:solidFill>
                  <a:srgbClr val="FFFFFF"/>
                </a:solidFill>
              </a:rPr>
              <a:t>detyron</a:t>
            </a:r>
            <a:r>
              <a:rPr lang="en-US" sz="1700" dirty="0">
                <a:solidFill>
                  <a:srgbClr val="FFFFFF"/>
                </a:solidFill>
              </a:rPr>
              <a:t> </a:t>
            </a:r>
            <a:r>
              <a:rPr lang="en-US" sz="1700" dirty="0" err="1">
                <a:solidFill>
                  <a:srgbClr val="FFFFFF"/>
                </a:solidFill>
              </a:rPr>
              <a:t>shtetet</a:t>
            </a:r>
            <a:r>
              <a:rPr lang="en-US" sz="1700" dirty="0">
                <a:solidFill>
                  <a:srgbClr val="FFFFFF"/>
                </a:solidFill>
              </a:rPr>
              <a:t> </a:t>
            </a:r>
            <a:r>
              <a:rPr lang="en-US" sz="1700" dirty="0" err="1">
                <a:solidFill>
                  <a:srgbClr val="FFFFFF"/>
                </a:solidFill>
              </a:rPr>
              <a:t>që</a:t>
            </a:r>
            <a:r>
              <a:rPr lang="en-US" sz="1700" dirty="0">
                <a:solidFill>
                  <a:srgbClr val="FFFFFF"/>
                </a:solidFill>
              </a:rPr>
              <a:t> </a:t>
            </a:r>
            <a:r>
              <a:rPr lang="en-US" sz="1700" dirty="0" err="1">
                <a:solidFill>
                  <a:srgbClr val="FFFFFF"/>
                </a:solidFill>
              </a:rPr>
              <a:t>në</a:t>
            </a:r>
            <a:r>
              <a:rPr lang="en-US" sz="1700" dirty="0">
                <a:solidFill>
                  <a:srgbClr val="FFFFFF"/>
                </a:solidFill>
              </a:rPr>
              <a:t> </a:t>
            </a:r>
            <a:r>
              <a:rPr lang="en-US" sz="1700" dirty="0" err="1">
                <a:solidFill>
                  <a:srgbClr val="FFFFFF"/>
                </a:solidFill>
              </a:rPr>
              <a:t>rast</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ndërprerjes</a:t>
            </a:r>
            <a:r>
              <a:rPr lang="en-US" sz="1700" dirty="0">
                <a:solidFill>
                  <a:srgbClr val="FFFFFF"/>
                </a:solidFill>
              </a:rPr>
              <a:t> </a:t>
            </a:r>
            <a:r>
              <a:rPr lang="en-US" sz="1700" dirty="0" err="1">
                <a:solidFill>
                  <a:srgbClr val="FFFFFF"/>
                </a:solidFill>
              </a:rPr>
              <a:t>së</a:t>
            </a:r>
            <a:r>
              <a:rPr lang="en-US" sz="1700" dirty="0">
                <a:solidFill>
                  <a:srgbClr val="FFFFFF"/>
                </a:solidFill>
              </a:rPr>
              <a:t> </a:t>
            </a:r>
            <a:r>
              <a:rPr lang="en-US" sz="1700" dirty="0" err="1">
                <a:solidFill>
                  <a:srgbClr val="FFFFFF"/>
                </a:solidFill>
              </a:rPr>
              <a:t>ndjekjes</a:t>
            </a:r>
            <a:r>
              <a:rPr lang="en-US" sz="1700" dirty="0">
                <a:solidFill>
                  <a:srgbClr val="FFFFFF"/>
                </a:solidFill>
              </a:rPr>
              <a:t> </a:t>
            </a:r>
            <a:r>
              <a:rPr lang="en-US" sz="1700" dirty="0" err="1">
                <a:solidFill>
                  <a:srgbClr val="FFFFFF"/>
                </a:solidFill>
              </a:rPr>
              <a:t>penale</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dëmshpërblejnë</a:t>
            </a:r>
            <a:r>
              <a:rPr lang="en-US" sz="1700" dirty="0">
                <a:solidFill>
                  <a:srgbClr val="FFFFFF"/>
                </a:solidFill>
              </a:rPr>
              <a:t> </a:t>
            </a:r>
            <a:r>
              <a:rPr lang="en-US" sz="1700" dirty="0" err="1">
                <a:solidFill>
                  <a:srgbClr val="FFFFFF"/>
                </a:solidFill>
              </a:rPr>
              <a:t>personitn</a:t>
            </a:r>
            <a:r>
              <a:rPr lang="en-US" sz="1700" dirty="0">
                <a:solidFill>
                  <a:srgbClr val="FFFFFF"/>
                </a:solidFill>
              </a:rPr>
              <a:t> e “</a:t>
            </a:r>
            <a:r>
              <a:rPr lang="en-US" sz="1700" dirty="0" err="1">
                <a:solidFill>
                  <a:srgbClr val="FFFFFF"/>
                </a:solidFill>
              </a:rPr>
              <a:t>akuzuar</a:t>
            </a:r>
            <a:r>
              <a:rPr lang="en-US" sz="1700" dirty="0">
                <a:solidFill>
                  <a:srgbClr val="FFFFFF"/>
                </a:solidFill>
              </a:rPr>
              <a:t> </a:t>
            </a:r>
            <a:r>
              <a:rPr lang="en-US" sz="1700" dirty="0" err="1">
                <a:solidFill>
                  <a:srgbClr val="FFFFFF"/>
                </a:solidFill>
              </a:rPr>
              <a:t>për</a:t>
            </a:r>
            <a:r>
              <a:rPr lang="en-US" sz="1700" dirty="0">
                <a:solidFill>
                  <a:srgbClr val="FFFFFF"/>
                </a:solidFill>
              </a:rPr>
              <a:t> </a:t>
            </a:r>
            <a:r>
              <a:rPr lang="en-US" sz="1700" dirty="0" err="1">
                <a:solidFill>
                  <a:srgbClr val="FFFFFF"/>
                </a:solidFill>
              </a:rPr>
              <a:t>një</a:t>
            </a:r>
            <a:r>
              <a:rPr lang="en-US" sz="1700" dirty="0">
                <a:solidFill>
                  <a:srgbClr val="FFFFFF"/>
                </a:solidFill>
              </a:rPr>
              <a:t> </a:t>
            </a:r>
            <a:r>
              <a:rPr lang="en-US" sz="1700" dirty="0" err="1">
                <a:solidFill>
                  <a:srgbClr val="FFFFFF"/>
                </a:solidFill>
              </a:rPr>
              <a:t>vepër</a:t>
            </a:r>
            <a:r>
              <a:rPr lang="en-US" sz="1700" dirty="0">
                <a:solidFill>
                  <a:srgbClr val="FFFFFF"/>
                </a:solidFill>
              </a:rPr>
              <a:t> </a:t>
            </a:r>
            <a:r>
              <a:rPr lang="en-US" sz="1700" dirty="0" err="1">
                <a:solidFill>
                  <a:srgbClr val="FFFFFF"/>
                </a:solidFill>
              </a:rPr>
              <a:t>penale</a:t>
            </a:r>
            <a:r>
              <a:rPr lang="en-US" sz="1700" dirty="0">
                <a:solidFill>
                  <a:srgbClr val="FFFFFF"/>
                </a:solidFill>
              </a:rPr>
              <a:t>” </a:t>
            </a:r>
            <a:r>
              <a:rPr lang="en-US" sz="1700" dirty="0" err="1">
                <a:solidFill>
                  <a:srgbClr val="FFFFFF"/>
                </a:solidFill>
              </a:rPr>
              <a:t>për</a:t>
            </a:r>
            <a:r>
              <a:rPr lang="en-US" sz="1700" dirty="0">
                <a:solidFill>
                  <a:srgbClr val="FFFFFF"/>
                </a:solidFill>
              </a:rPr>
              <a:t> </a:t>
            </a:r>
            <a:r>
              <a:rPr lang="en-US" sz="1700" dirty="0" err="1">
                <a:solidFill>
                  <a:srgbClr val="FFFFFF"/>
                </a:solidFill>
              </a:rPr>
              <a:t>ndonjë</a:t>
            </a:r>
            <a:r>
              <a:rPr lang="en-US" sz="1700" dirty="0">
                <a:solidFill>
                  <a:srgbClr val="FFFFFF"/>
                </a:solidFill>
              </a:rPr>
              <a:t> </a:t>
            </a:r>
            <a:r>
              <a:rPr lang="en-US" sz="1700" dirty="0" err="1">
                <a:solidFill>
                  <a:srgbClr val="FFFFFF"/>
                </a:solidFill>
              </a:rPr>
              <a:t>dëm</a:t>
            </a:r>
            <a:r>
              <a:rPr lang="en-US" sz="1700" dirty="0">
                <a:solidFill>
                  <a:srgbClr val="FFFFFF"/>
                </a:solidFill>
              </a:rPr>
              <a:t> </a:t>
            </a:r>
            <a:r>
              <a:rPr lang="en-US" sz="1700" dirty="0" err="1">
                <a:solidFill>
                  <a:srgbClr val="FFFFFF"/>
                </a:solidFill>
              </a:rPr>
              <a:t>që</a:t>
            </a:r>
            <a:r>
              <a:rPr lang="en-US" sz="1700" dirty="0">
                <a:solidFill>
                  <a:srgbClr val="FFFFFF"/>
                </a:solidFill>
              </a:rPr>
              <a:t> ai </a:t>
            </a:r>
            <a:r>
              <a:rPr lang="en-US" sz="1700" dirty="0" err="1">
                <a:solidFill>
                  <a:srgbClr val="FFFFFF"/>
                </a:solidFill>
              </a:rPr>
              <a:t>mund</a:t>
            </a:r>
            <a:r>
              <a:rPr lang="en-US" sz="1700" dirty="0">
                <a:solidFill>
                  <a:srgbClr val="FFFFFF"/>
                </a:solidFill>
              </a:rPr>
              <a:t> </a:t>
            </a:r>
            <a:r>
              <a:rPr lang="en-US" sz="1700" dirty="0" err="1">
                <a:solidFill>
                  <a:srgbClr val="FFFFFF"/>
                </a:solidFill>
              </a:rPr>
              <a:t>të</a:t>
            </a:r>
            <a:r>
              <a:rPr lang="en-US" sz="1700" dirty="0">
                <a:solidFill>
                  <a:srgbClr val="FFFFFF"/>
                </a:solidFill>
              </a:rPr>
              <a:t> </a:t>
            </a:r>
            <a:r>
              <a:rPr lang="en-US" sz="1700" dirty="0" err="1">
                <a:solidFill>
                  <a:srgbClr val="FFFFFF"/>
                </a:solidFill>
              </a:rPr>
              <a:t>ketë</a:t>
            </a:r>
            <a:r>
              <a:rPr lang="en-US" sz="1700" dirty="0">
                <a:solidFill>
                  <a:srgbClr val="FFFFFF"/>
                </a:solidFill>
              </a:rPr>
              <a:t> </a:t>
            </a:r>
            <a:r>
              <a:rPr lang="en-US" sz="1700" dirty="0" err="1">
                <a:solidFill>
                  <a:srgbClr val="FFFFFF"/>
                </a:solidFill>
              </a:rPr>
              <a:t>vuajtur</a:t>
            </a:r>
            <a:r>
              <a:rPr lang="en-US" sz="1700" dirty="0">
                <a:solidFill>
                  <a:srgbClr val="FFFFFF"/>
                </a:solidFill>
              </a:rPr>
              <a:t>.</a:t>
            </a:r>
          </a:p>
        </p:txBody>
      </p:sp>
    </p:spTree>
    <p:extLst>
      <p:ext uri="{BB962C8B-B14F-4D97-AF65-F5344CB8AC3E}">
        <p14:creationId xmlns:p14="http://schemas.microsoft.com/office/powerpoint/2010/main" val="2148263705"/>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5" name="Picture 4" descr="Electronic components on a white background">
            <a:extLst>
              <a:ext uri="{FF2B5EF4-FFF2-40B4-BE49-F238E27FC236}">
                <a16:creationId xmlns:a16="http://schemas.microsoft.com/office/drawing/2014/main" id="{C091D12B-6601-C3BB-3772-0FA59881C5BE}"/>
              </a:ext>
            </a:extLst>
          </p:cNvPr>
          <p:cNvPicPr>
            <a:picLocks noChangeAspect="1"/>
          </p:cNvPicPr>
          <p:nvPr/>
        </p:nvPicPr>
        <p:blipFill rotWithShape="1">
          <a:blip r:embed="rId2">
            <a:duotone>
              <a:prstClr val="black"/>
              <a:schemeClr val="tx2">
                <a:tint val="45000"/>
                <a:satMod val="400000"/>
              </a:schemeClr>
            </a:duotone>
            <a:alphaModFix amt="25000"/>
          </a:blip>
          <a:srcRect b="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93F50C58-D5CC-4EAC-9943-8DA78979E016}"/>
              </a:ext>
            </a:extLst>
          </p:cNvPr>
          <p:cNvSpPr>
            <a:spLocks noGrp="1"/>
          </p:cNvSpPr>
          <p:nvPr>
            <p:ph type="title"/>
          </p:nvPr>
        </p:nvSpPr>
        <p:spPr/>
        <p:txBody>
          <a:bodyPr>
            <a:normAutofit/>
          </a:bodyPr>
          <a:lstStyle/>
          <a:p>
            <a:r>
              <a:rPr lang="en-US">
                <a:solidFill>
                  <a:schemeClr val="tx1"/>
                </a:solidFill>
              </a:rPr>
              <a:t>Sekanina kundër Austrisë- 25 Gusht 1993</a:t>
            </a:r>
          </a:p>
        </p:txBody>
      </p:sp>
      <p:sp>
        <p:nvSpPr>
          <p:cNvPr id="3" name="Content Placeholder 2">
            <a:extLst>
              <a:ext uri="{FF2B5EF4-FFF2-40B4-BE49-F238E27FC236}">
                <a16:creationId xmlns:a16="http://schemas.microsoft.com/office/drawing/2014/main" id="{64DC1D44-9416-4810-B46A-354169F694D8}"/>
              </a:ext>
            </a:extLst>
          </p:cNvPr>
          <p:cNvSpPr>
            <a:spLocks noGrp="1"/>
          </p:cNvSpPr>
          <p:nvPr>
            <p:ph idx="1"/>
          </p:nvPr>
        </p:nvSpPr>
        <p:spPr/>
        <p:txBody>
          <a:bodyPr>
            <a:normAutofit/>
          </a:bodyPr>
          <a:lstStyle/>
          <a:p>
            <a:pPr algn="just"/>
            <a:r>
              <a:rPr lang="en-US" sz="1900" dirty="0" err="1"/>
              <a:t>Sekanina</a:t>
            </a:r>
            <a:r>
              <a:rPr lang="en-US" sz="1900" dirty="0"/>
              <a:t> u </a:t>
            </a:r>
            <a:r>
              <a:rPr lang="en-US" sz="1900" dirty="0" err="1"/>
              <a:t>gjykua</a:t>
            </a:r>
            <a:r>
              <a:rPr lang="en-US" sz="1900" dirty="0"/>
              <a:t> </a:t>
            </a:r>
            <a:r>
              <a:rPr lang="en-US" sz="1900" dirty="0" err="1"/>
              <a:t>dhe</a:t>
            </a:r>
            <a:r>
              <a:rPr lang="en-US" sz="1900" dirty="0"/>
              <a:t> u </a:t>
            </a:r>
            <a:r>
              <a:rPr lang="en-US" sz="1900" dirty="0" err="1"/>
              <a:t>lirua</a:t>
            </a:r>
            <a:r>
              <a:rPr lang="en-US" sz="1900" dirty="0"/>
              <a:t> </a:t>
            </a:r>
            <a:r>
              <a:rPr lang="en-US" sz="1900" dirty="0" err="1"/>
              <a:t>për</a:t>
            </a:r>
            <a:r>
              <a:rPr lang="en-US" sz="1900" dirty="0"/>
              <a:t> </a:t>
            </a:r>
            <a:r>
              <a:rPr lang="en-US" sz="1900" dirty="0" err="1"/>
              <a:t>vrasjen</a:t>
            </a:r>
            <a:r>
              <a:rPr lang="en-US" sz="1900" dirty="0"/>
              <a:t> e </a:t>
            </a:r>
            <a:r>
              <a:rPr lang="en-US" sz="1900" dirty="0" err="1"/>
              <a:t>gruas</a:t>
            </a:r>
            <a:r>
              <a:rPr lang="en-US" sz="1900" dirty="0"/>
              <a:t> </a:t>
            </a:r>
            <a:r>
              <a:rPr lang="en-US" sz="1900" dirty="0" err="1"/>
              <a:t>së</a:t>
            </a:r>
            <a:r>
              <a:rPr lang="en-US" sz="1900" dirty="0"/>
              <a:t> </a:t>
            </a:r>
            <a:r>
              <a:rPr lang="en-US" sz="1900" dirty="0" err="1"/>
              <a:t>tij</a:t>
            </a:r>
            <a:r>
              <a:rPr lang="en-US" sz="1900" dirty="0"/>
              <a:t> </a:t>
            </a:r>
            <a:r>
              <a:rPr lang="en-US" sz="1900" dirty="0" err="1"/>
              <a:t>dhe</a:t>
            </a:r>
            <a:r>
              <a:rPr lang="en-US" sz="1900" dirty="0"/>
              <a:t> </a:t>
            </a:r>
            <a:r>
              <a:rPr lang="en-US" sz="1900" dirty="0" err="1"/>
              <a:t>pastaj</a:t>
            </a:r>
            <a:r>
              <a:rPr lang="en-US" sz="1900" dirty="0"/>
              <a:t> </a:t>
            </a:r>
            <a:r>
              <a:rPr lang="en-US" sz="1900" dirty="0" err="1"/>
              <a:t>inicioi</a:t>
            </a:r>
            <a:r>
              <a:rPr lang="en-US" sz="1900" dirty="0"/>
              <a:t> </a:t>
            </a:r>
            <a:r>
              <a:rPr lang="en-US" sz="1900" dirty="0" err="1"/>
              <a:t>procedurat</a:t>
            </a:r>
            <a:r>
              <a:rPr lang="en-US" sz="1900" dirty="0"/>
              <a:t> </a:t>
            </a:r>
            <a:r>
              <a:rPr lang="en-US" sz="1900" dirty="0" err="1"/>
              <a:t>për</a:t>
            </a:r>
            <a:r>
              <a:rPr lang="en-US" sz="1900" dirty="0"/>
              <a:t> </a:t>
            </a:r>
            <a:r>
              <a:rPr lang="en-US" sz="1900" dirty="0" err="1"/>
              <a:t>rimbursim</a:t>
            </a:r>
            <a:r>
              <a:rPr lang="en-US" sz="1900" dirty="0"/>
              <a:t> </a:t>
            </a:r>
            <a:r>
              <a:rPr lang="en-US" sz="1900" dirty="0" err="1"/>
              <a:t>të</a:t>
            </a:r>
            <a:r>
              <a:rPr lang="en-US" sz="1900" dirty="0"/>
              <a:t> </a:t>
            </a:r>
            <a:r>
              <a:rPr lang="en-US" sz="1900" dirty="0" err="1"/>
              <a:t>kostos</a:t>
            </a:r>
            <a:r>
              <a:rPr lang="en-US" sz="1900" dirty="0"/>
              <a:t> </a:t>
            </a:r>
            <a:r>
              <a:rPr lang="en-US" sz="1900" dirty="0" err="1"/>
              <a:t>dhe</a:t>
            </a:r>
            <a:r>
              <a:rPr lang="en-US" sz="1900" dirty="0"/>
              <a:t> </a:t>
            </a:r>
            <a:r>
              <a:rPr lang="en-US" sz="1900" dirty="0" err="1"/>
              <a:t>kompensim</a:t>
            </a:r>
            <a:r>
              <a:rPr lang="en-US" sz="1900" dirty="0"/>
              <a:t> </a:t>
            </a:r>
            <a:r>
              <a:rPr lang="en-US" sz="1900" dirty="0" err="1"/>
              <a:t>për</a:t>
            </a:r>
            <a:r>
              <a:rPr lang="en-US" sz="1900" dirty="0"/>
              <a:t> </a:t>
            </a:r>
            <a:r>
              <a:rPr lang="en-US" sz="1900" dirty="0" err="1"/>
              <a:t>më</a:t>
            </a:r>
            <a:r>
              <a:rPr lang="en-US" sz="1900" dirty="0"/>
              <a:t> </a:t>
            </a:r>
            <a:r>
              <a:rPr lang="en-US" sz="1900" dirty="0" err="1"/>
              <a:t>shumë</a:t>
            </a:r>
            <a:r>
              <a:rPr lang="en-US" sz="1900" dirty="0"/>
              <a:t> se </a:t>
            </a:r>
            <a:r>
              <a:rPr lang="en-US" sz="1900" dirty="0" err="1"/>
              <a:t>një</a:t>
            </a:r>
            <a:r>
              <a:rPr lang="en-US" sz="1900" dirty="0"/>
              <a:t> vit </a:t>
            </a:r>
            <a:r>
              <a:rPr lang="en-US" sz="1900" dirty="0" err="1"/>
              <a:t>të</a:t>
            </a:r>
            <a:r>
              <a:rPr lang="en-US" sz="1900" dirty="0"/>
              <a:t> </a:t>
            </a:r>
            <a:r>
              <a:rPr lang="en-US" sz="1900" dirty="0" err="1"/>
              <a:t>kaluar</a:t>
            </a:r>
            <a:r>
              <a:rPr lang="en-US" sz="1900" dirty="0"/>
              <a:t> </a:t>
            </a:r>
            <a:r>
              <a:rPr lang="en-US" sz="1900" dirty="0" err="1"/>
              <a:t>në</a:t>
            </a:r>
            <a:r>
              <a:rPr lang="en-US" sz="1900" dirty="0"/>
              <a:t> </a:t>
            </a:r>
            <a:r>
              <a:rPr lang="en-US" sz="1900" dirty="0" err="1"/>
              <a:t>paraburgim</a:t>
            </a:r>
            <a:r>
              <a:rPr lang="en-US" sz="1900" dirty="0"/>
              <a:t>. </a:t>
            </a:r>
            <a:r>
              <a:rPr lang="en-US" sz="1900" dirty="0" err="1"/>
              <a:t>Kërkesa</a:t>
            </a:r>
            <a:r>
              <a:rPr lang="en-US" sz="1900" dirty="0"/>
              <a:t> </a:t>
            </a:r>
            <a:r>
              <a:rPr lang="en-US" sz="1900" dirty="0" err="1"/>
              <a:t>për</a:t>
            </a:r>
            <a:r>
              <a:rPr lang="en-US" sz="1900" dirty="0"/>
              <a:t> </a:t>
            </a:r>
            <a:r>
              <a:rPr lang="en-US" sz="1900" dirty="0" err="1"/>
              <a:t>kompensim</a:t>
            </a:r>
            <a:r>
              <a:rPr lang="en-US" sz="1900" dirty="0"/>
              <a:t> u </a:t>
            </a:r>
            <a:r>
              <a:rPr lang="en-US" sz="1900" dirty="0" err="1"/>
              <a:t>hodh</a:t>
            </a:r>
            <a:r>
              <a:rPr lang="en-US" sz="1900" dirty="0"/>
              <a:t> </a:t>
            </a:r>
            <a:r>
              <a:rPr lang="en-US" sz="1900" dirty="0" err="1"/>
              <a:t>poshtë</a:t>
            </a:r>
            <a:r>
              <a:rPr lang="en-US" sz="1900" dirty="0"/>
              <a:t> </a:t>
            </a:r>
            <a:r>
              <a:rPr lang="en-US" sz="1900" dirty="0" err="1"/>
              <a:t>në</a:t>
            </a:r>
            <a:r>
              <a:rPr lang="en-US" sz="1900" dirty="0"/>
              <a:t> </a:t>
            </a:r>
            <a:r>
              <a:rPr lang="en-US" sz="1900" dirty="0" err="1"/>
              <a:t>bazë</a:t>
            </a:r>
            <a:r>
              <a:rPr lang="en-US" sz="1900" dirty="0"/>
              <a:t> </a:t>
            </a:r>
            <a:r>
              <a:rPr lang="en-US" sz="1900" dirty="0" err="1"/>
              <a:t>të</a:t>
            </a:r>
            <a:r>
              <a:rPr lang="en-US" sz="1900" dirty="0"/>
              <a:t> </a:t>
            </a:r>
            <a:r>
              <a:rPr lang="en-US" sz="1900" dirty="0" err="1"/>
              <a:t>asaj</a:t>
            </a:r>
            <a:r>
              <a:rPr lang="en-US" sz="1900" dirty="0"/>
              <a:t> </a:t>
            </a:r>
            <a:r>
              <a:rPr lang="en-US" sz="1900" dirty="0" err="1"/>
              <a:t>që</a:t>
            </a:r>
            <a:r>
              <a:rPr lang="en-US" sz="1900" dirty="0"/>
              <a:t> </a:t>
            </a:r>
            <a:r>
              <a:rPr lang="en-US" sz="1900" dirty="0" err="1"/>
              <a:t>lirimi</a:t>
            </a:r>
            <a:r>
              <a:rPr lang="en-US" sz="1900" dirty="0"/>
              <a:t> </a:t>
            </a:r>
            <a:r>
              <a:rPr lang="en-US" sz="1900" dirty="0" err="1"/>
              <a:t>i</a:t>
            </a:r>
            <a:r>
              <a:rPr lang="en-US" sz="1900" dirty="0"/>
              <a:t> </a:t>
            </a:r>
            <a:r>
              <a:rPr lang="en-US" sz="1900" dirty="0" err="1"/>
              <a:t>tij</a:t>
            </a:r>
            <a:r>
              <a:rPr lang="en-US" sz="1900" dirty="0"/>
              <a:t> </a:t>
            </a:r>
            <a:r>
              <a:rPr lang="en-US" sz="1900" dirty="0" err="1"/>
              <a:t>nuk</a:t>
            </a:r>
            <a:r>
              <a:rPr lang="en-US" sz="1900" dirty="0"/>
              <a:t> ka </a:t>
            </a:r>
            <a:r>
              <a:rPr lang="en-US" sz="1900" dirty="0" err="1"/>
              <a:t>larguar</a:t>
            </a:r>
            <a:r>
              <a:rPr lang="en-US" sz="1900" dirty="0"/>
              <a:t> </a:t>
            </a:r>
            <a:r>
              <a:rPr lang="en-US" sz="1900" dirty="0" err="1"/>
              <a:t>dyshimin</a:t>
            </a:r>
            <a:r>
              <a:rPr lang="en-US" sz="1900" dirty="0"/>
              <a:t> se ai ka </a:t>
            </a:r>
            <a:r>
              <a:rPr lang="en-US" sz="1900" dirty="0" err="1"/>
              <a:t>kryer</a:t>
            </a:r>
            <a:r>
              <a:rPr lang="en-US" sz="1900" dirty="0"/>
              <a:t> </a:t>
            </a:r>
            <a:r>
              <a:rPr lang="en-US" sz="1900" dirty="0" err="1"/>
              <a:t>vrasjen</a:t>
            </a:r>
            <a:r>
              <a:rPr lang="en-US" sz="1900" dirty="0"/>
              <a:t>. </a:t>
            </a:r>
            <a:r>
              <a:rPr lang="en-US" sz="1900" dirty="0" err="1"/>
              <a:t>Shteti</a:t>
            </a:r>
            <a:r>
              <a:rPr lang="en-US" sz="1900" dirty="0"/>
              <a:t> </a:t>
            </a:r>
            <a:r>
              <a:rPr lang="en-US" sz="1900" dirty="0" err="1"/>
              <a:t>i</a:t>
            </a:r>
            <a:r>
              <a:rPr lang="en-US" sz="1900" dirty="0"/>
              <a:t> </a:t>
            </a:r>
            <a:r>
              <a:rPr lang="en-US" sz="1900" dirty="0" err="1"/>
              <a:t>paditur</a:t>
            </a:r>
            <a:r>
              <a:rPr lang="en-US" sz="1900" dirty="0"/>
              <a:t> </a:t>
            </a:r>
            <a:r>
              <a:rPr lang="en-US" sz="1900" dirty="0" err="1"/>
              <a:t>argumentoi</a:t>
            </a:r>
            <a:r>
              <a:rPr lang="en-US" sz="1900" dirty="0"/>
              <a:t> </a:t>
            </a:r>
            <a:r>
              <a:rPr lang="en-US" sz="1900" dirty="0" err="1"/>
              <a:t>që</a:t>
            </a:r>
            <a:r>
              <a:rPr lang="en-US" sz="1900" dirty="0"/>
              <a:t> </a:t>
            </a:r>
            <a:r>
              <a:rPr lang="en-US" sz="1900" dirty="0" err="1"/>
              <a:t>indikacionet</a:t>
            </a:r>
            <a:r>
              <a:rPr lang="en-US" sz="1900" dirty="0"/>
              <a:t> e </a:t>
            </a:r>
            <a:r>
              <a:rPr lang="en-US" sz="1900" dirty="0" err="1"/>
              <a:t>dhëna</a:t>
            </a:r>
            <a:r>
              <a:rPr lang="en-US" sz="1900" dirty="0"/>
              <a:t> </a:t>
            </a:r>
            <a:r>
              <a:rPr lang="en-US" sz="1900" dirty="0" err="1"/>
              <a:t>nga</a:t>
            </a:r>
            <a:r>
              <a:rPr lang="en-US" sz="1900" dirty="0"/>
              <a:t> </a:t>
            </a:r>
            <a:r>
              <a:rPr lang="en-US" sz="1900" dirty="0" err="1"/>
              <a:t>gjykata</a:t>
            </a:r>
            <a:r>
              <a:rPr lang="en-US" sz="1900" dirty="0"/>
              <a:t> </a:t>
            </a:r>
            <a:r>
              <a:rPr lang="en-US" sz="1900" dirty="0" err="1"/>
              <a:t>kombëtare</a:t>
            </a:r>
            <a:r>
              <a:rPr lang="en-US" sz="1900" dirty="0"/>
              <a:t> </a:t>
            </a:r>
            <a:r>
              <a:rPr lang="en-US" sz="1900" dirty="0" err="1"/>
              <a:t>thjesht</a:t>
            </a:r>
            <a:r>
              <a:rPr lang="en-US" sz="1900" dirty="0"/>
              <a:t> </a:t>
            </a:r>
            <a:r>
              <a:rPr lang="en-US" sz="1900" dirty="0" err="1"/>
              <a:t>i</a:t>
            </a:r>
            <a:r>
              <a:rPr lang="en-US" sz="1900" dirty="0"/>
              <a:t> </a:t>
            </a:r>
            <a:r>
              <a:rPr lang="en-US" sz="1900" dirty="0" err="1"/>
              <a:t>referoheshin</a:t>
            </a:r>
            <a:r>
              <a:rPr lang="en-US" sz="1900" dirty="0"/>
              <a:t> </a:t>
            </a:r>
            <a:r>
              <a:rPr lang="en-US" sz="1900" dirty="0" err="1"/>
              <a:t>ekzistencës</a:t>
            </a:r>
            <a:r>
              <a:rPr lang="en-US" sz="1900" dirty="0"/>
              <a:t> </a:t>
            </a:r>
            <a:r>
              <a:rPr lang="en-US" sz="1900" dirty="0" err="1"/>
              <a:t>së</a:t>
            </a:r>
            <a:r>
              <a:rPr lang="en-US" sz="1900" dirty="0"/>
              <a:t> </a:t>
            </a:r>
            <a:r>
              <a:rPr lang="en-US" sz="1900" dirty="0" err="1"/>
              <a:t>vazhdueshme</a:t>
            </a:r>
            <a:r>
              <a:rPr lang="en-US" sz="1900" dirty="0"/>
              <a:t> </a:t>
            </a:r>
            <a:r>
              <a:rPr lang="en-US" sz="1900" dirty="0" err="1"/>
              <a:t>të</a:t>
            </a:r>
            <a:r>
              <a:rPr lang="en-US" sz="1900" dirty="0"/>
              <a:t> </a:t>
            </a:r>
            <a:r>
              <a:rPr lang="en-US" sz="1900" dirty="0" err="1"/>
              <a:t>dyshimit</a:t>
            </a:r>
            <a:r>
              <a:rPr lang="en-US" sz="1900" dirty="0"/>
              <a:t>.</a:t>
            </a:r>
          </a:p>
          <a:p>
            <a:pPr algn="just"/>
            <a:r>
              <a:rPr lang="en-US" sz="1900" dirty="0"/>
              <a:t>GJEDNJ </a:t>
            </a:r>
            <a:r>
              <a:rPr lang="en-US" sz="1900" dirty="0" err="1"/>
              <a:t>në</a:t>
            </a:r>
            <a:r>
              <a:rPr lang="en-US" sz="1900" dirty="0"/>
              <a:t> </a:t>
            </a:r>
            <a:r>
              <a:rPr lang="en-US" sz="1900" dirty="0" err="1"/>
              <a:t>mënyrë</a:t>
            </a:r>
            <a:r>
              <a:rPr lang="en-US" sz="1900" dirty="0"/>
              <a:t> </a:t>
            </a:r>
            <a:r>
              <a:rPr lang="en-US" sz="1900" dirty="0" err="1"/>
              <a:t>unanime</a:t>
            </a:r>
            <a:r>
              <a:rPr lang="en-US" sz="1900" dirty="0"/>
              <a:t> </a:t>
            </a:r>
            <a:r>
              <a:rPr lang="en-US" sz="1900" dirty="0" err="1"/>
              <a:t>bëri</a:t>
            </a:r>
            <a:r>
              <a:rPr lang="en-US" sz="1900" dirty="0"/>
              <a:t> </a:t>
            </a:r>
            <a:r>
              <a:rPr lang="en-US" sz="1900" dirty="0" err="1"/>
              <a:t>dallimin</a:t>
            </a:r>
            <a:r>
              <a:rPr lang="en-US" sz="1900" dirty="0"/>
              <a:t> e </a:t>
            </a:r>
            <a:r>
              <a:rPr lang="en-US" sz="1900" dirty="0" err="1"/>
              <a:t>menjëhershëm</a:t>
            </a:r>
            <a:r>
              <a:rPr lang="en-US" sz="1900" dirty="0"/>
              <a:t> </a:t>
            </a:r>
            <a:r>
              <a:rPr lang="en-US" sz="1900" dirty="0" err="1"/>
              <a:t>mes</a:t>
            </a:r>
            <a:r>
              <a:rPr lang="en-US" sz="1900" dirty="0"/>
              <a:t> </a:t>
            </a:r>
            <a:r>
              <a:rPr lang="en-US" sz="1900" dirty="0" err="1"/>
              <a:t>rastit</a:t>
            </a:r>
            <a:r>
              <a:rPr lang="en-US" sz="1900" dirty="0"/>
              <a:t> </a:t>
            </a:r>
            <a:r>
              <a:rPr lang="en-US" sz="1900" dirty="0" err="1"/>
              <a:t>të</a:t>
            </a:r>
            <a:r>
              <a:rPr lang="en-US" sz="1900" dirty="0"/>
              <a:t> Lutz, </a:t>
            </a:r>
            <a:r>
              <a:rPr lang="en-US" sz="1900" dirty="0" err="1"/>
              <a:t>i</a:t>
            </a:r>
            <a:r>
              <a:rPr lang="en-US" sz="1900" dirty="0"/>
              <a:t> </a:t>
            </a:r>
            <a:r>
              <a:rPr lang="en-US" sz="1900" dirty="0" err="1"/>
              <a:t>cili</a:t>
            </a:r>
            <a:r>
              <a:rPr lang="en-US" sz="1900" dirty="0"/>
              <a:t> </a:t>
            </a:r>
            <a:r>
              <a:rPr lang="en-US" sz="1900" dirty="0" err="1"/>
              <a:t>kishte</a:t>
            </a:r>
            <a:r>
              <a:rPr lang="en-US" sz="1900" dirty="0"/>
              <a:t> </a:t>
            </a:r>
            <a:r>
              <a:rPr lang="en-US" sz="1900" dirty="0" err="1"/>
              <a:t>të</a:t>
            </a:r>
            <a:r>
              <a:rPr lang="en-US" sz="1900" dirty="0"/>
              <a:t> </a:t>
            </a:r>
            <a:r>
              <a:rPr lang="en-US" sz="1900" dirty="0" err="1"/>
              <a:t>bëjë</a:t>
            </a:r>
            <a:r>
              <a:rPr lang="en-US" sz="1900" dirty="0"/>
              <a:t> me </a:t>
            </a:r>
            <a:r>
              <a:rPr lang="en-US" sz="1900" dirty="0" err="1"/>
              <a:t>ndërprerjen</a:t>
            </a:r>
            <a:r>
              <a:rPr lang="en-US" sz="1900" dirty="0"/>
              <a:t> e </a:t>
            </a:r>
            <a:r>
              <a:rPr lang="en-US" sz="1900" dirty="0" err="1"/>
              <a:t>procedurave</a:t>
            </a:r>
            <a:r>
              <a:rPr lang="en-US" sz="1900" dirty="0"/>
              <a:t> para </a:t>
            </a:r>
            <a:r>
              <a:rPr lang="en-US" sz="1900" dirty="0" err="1"/>
              <a:t>përcaktimit</a:t>
            </a:r>
            <a:r>
              <a:rPr lang="en-US" sz="1900" dirty="0"/>
              <a:t> </a:t>
            </a:r>
            <a:r>
              <a:rPr lang="en-US" sz="1900" dirty="0" err="1"/>
              <a:t>përfundimtar</a:t>
            </a:r>
            <a:r>
              <a:rPr lang="en-US" sz="1900" dirty="0"/>
              <a:t> </a:t>
            </a:r>
            <a:r>
              <a:rPr lang="en-US" sz="1900" dirty="0" err="1"/>
              <a:t>të</a:t>
            </a:r>
            <a:r>
              <a:rPr lang="en-US" sz="1900" dirty="0"/>
              <a:t> </a:t>
            </a:r>
            <a:r>
              <a:rPr lang="en-US" sz="1900" dirty="0" err="1"/>
              <a:t>fajësisë</a:t>
            </a:r>
            <a:r>
              <a:rPr lang="en-US" sz="1900" dirty="0"/>
              <a:t>, </a:t>
            </a:r>
            <a:r>
              <a:rPr lang="en-US" sz="1900" dirty="0" err="1"/>
              <a:t>ndërsa</a:t>
            </a:r>
            <a:r>
              <a:rPr lang="en-US" sz="1900" dirty="0"/>
              <a:t> </a:t>
            </a:r>
            <a:r>
              <a:rPr lang="en-US" sz="1900" dirty="0" err="1"/>
              <a:t>rasti</a:t>
            </a:r>
            <a:r>
              <a:rPr lang="en-US" sz="1900" dirty="0"/>
              <a:t> </a:t>
            </a:r>
            <a:r>
              <a:rPr lang="en-US" sz="1900" dirty="0" err="1"/>
              <a:t>aktual</a:t>
            </a:r>
            <a:r>
              <a:rPr lang="en-US" sz="1900" dirty="0"/>
              <a:t> </a:t>
            </a:r>
            <a:r>
              <a:rPr lang="en-US" sz="1900" dirty="0" err="1"/>
              <a:t>kishte</a:t>
            </a:r>
            <a:r>
              <a:rPr lang="en-US" sz="1900" dirty="0"/>
              <a:t> </a:t>
            </a:r>
            <a:r>
              <a:rPr lang="en-US" sz="1900" dirty="0" err="1"/>
              <a:t>të</a:t>
            </a:r>
            <a:r>
              <a:rPr lang="en-US" sz="1900" dirty="0"/>
              <a:t> </a:t>
            </a:r>
            <a:r>
              <a:rPr lang="en-US" sz="1900" dirty="0" err="1"/>
              <a:t>bëjë</a:t>
            </a:r>
            <a:r>
              <a:rPr lang="en-US" sz="1900" dirty="0"/>
              <a:t> me </a:t>
            </a:r>
            <a:r>
              <a:rPr lang="en-US" sz="1900" dirty="0" err="1"/>
              <a:t>procedurat</a:t>
            </a:r>
            <a:r>
              <a:rPr lang="en-US" sz="1900" dirty="0"/>
              <a:t> pas </a:t>
            </a:r>
            <a:r>
              <a:rPr lang="en-US" sz="1900" dirty="0" err="1"/>
              <a:t>lirimit</a:t>
            </a:r>
            <a:r>
              <a:rPr lang="en-US" sz="1900" dirty="0"/>
              <a:t> </a:t>
            </a:r>
            <a:r>
              <a:rPr lang="en-US" sz="1900" dirty="0" err="1"/>
              <a:t>nga</a:t>
            </a:r>
            <a:r>
              <a:rPr lang="en-US" sz="1900" dirty="0"/>
              <a:t> </a:t>
            </a:r>
            <a:r>
              <a:rPr lang="en-US" sz="1900" dirty="0" err="1"/>
              <a:t>akuza</a:t>
            </a:r>
            <a:r>
              <a:rPr lang="en-US" sz="1900" dirty="0"/>
              <a:t>.</a:t>
            </a:r>
          </a:p>
          <a:p>
            <a:pPr algn="just"/>
            <a:r>
              <a:rPr lang="en-US" sz="1900" dirty="0"/>
              <a:t>GJEDNJ </a:t>
            </a:r>
            <a:r>
              <a:rPr lang="en-US" sz="1900" dirty="0" err="1"/>
              <a:t>përcaktoi</a:t>
            </a:r>
            <a:r>
              <a:rPr lang="en-US" sz="1900" dirty="0"/>
              <a:t> </a:t>
            </a:r>
            <a:r>
              <a:rPr lang="en-US" sz="1900" dirty="0" err="1"/>
              <a:t>që</a:t>
            </a:r>
            <a:r>
              <a:rPr lang="en-US" sz="1900" dirty="0"/>
              <a:t> “</a:t>
            </a:r>
            <a:r>
              <a:rPr lang="en-US" sz="1900" dirty="0" err="1"/>
              <a:t>shprehja</a:t>
            </a:r>
            <a:r>
              <a:rPr lang="en-US" sz="1900" dirty="0"/>
              <a:t> e </a:t>
            </a:r>
            <a:r>
              <a:rPr lang="en-US" sz="1900" dirty="0" err="1"/>
              <a:t>dyshimeve</a:t>
            </a:r>
            <a:r>
              <a:rPr lang="en-US" sz="1900" dirty="0"/>
              <a:t> </a:t>
            </a:r>
            <a:r>
              <a:rPr lang="en-US" sz="1900" dirty="0" err="1"/>
              <a:t>në</a:t>
            </a:r>
            <a:r>
              <a:rPr lang="en-US" sz="1900" dirty="0"/>
              <a:t> </a:t>
            </a:r>
            <a:r>
              <a:rPr lang="en-US" sz="1900" dirty="0" err="1"/>
              <a:t>lidhje</a:t>
            </a:r>
            <a:r>
              <a:rPr lang="en-US" sz="1900" dirty="0"/>
              <a:t> me </a:t>
            </a:r>
            <a:r>
              <a:rPr lang="en-US" sz="1900" dirty="0" err="1"/>
              <a:t>pafajësinë</a:t>
            </a:r>
            <a:r>
              <a:rPr lang="en-US" sz="1900" dirty="0"/>
              <a:t> e </a:t>
            </a:r>
            <a:r>
              <a:rPr lang="en-US" sz="1900" dirty="0" err="1"/>
              <a:t>të</a:t>
            </a:r>
            <a:r>
              <a:rPr lang="en-US" sz="1900" dirty="0"/>
              <a:t> </a:t>
            </a:r>
            <a:r>
              <a:rPr lang="en-US" sz="1900" dirty="0" err="1"/>
              <a:t>akuzuarit</a:t>
            </a:r>
            <a:r>
              <a:rPr lang="en-US" sz="1900" dirty="0"/>
              <a:t> </a:t>
            </a:r>
            <a:r>
              <a:rPr lang="en-US" sz="1900" dirty="0" err="1"/>
              <a:t>është</a:t>
            </a:r>
            <a:r>
              <a:rPr lang="en-US" sz="1900" dirty="0"/>
              <a:t> e </a:t>
            </a:r>
            <a:r>
              <a:rPr lang="en-US" sz="1900" dirty="0" err="1"/>
              <a:t>mundshme</a:t>
            </a:r>
            <a:r>
              <a:rPr lang="en-US" sz="1900" dirty="0"/>
              <a:t> </a:t>
            </a:r>
            <a:r>
              <a:rPr lang="en-US" sz="1900" dirty="0" err="1"/>
              <a:t>përderisa</a:t>
            </a:r>
            <a:r>
              <a:rPr lang="en-US" sz="1900" dirty="0"/>
              <a:t> </a:t>
            </a:r>
            <a:r>
              <a:rPr lang="en-US" sz="1900" dirty="0" err="1"/>
              <a:t>procedura</a:t>
            </a:r>
            <a:r>
              <a:rPr lang="en-US" sz="1900" dirty="0"/>
              <a:t> </a:t>
            </a:r>
            <a:r>
              <a:rPr lang="en-US" sz="1900" dirty="0" err="1"/>
              <a:t>penale</a:t>
            </a:r>
            <a:r>
              <a:rPr lang="en-US" sz="1900" dirty="0"/>
              <a:t> </a:t>
            </a:r>
            <a:r>
              <a:rPr lang="en-US" sz="1900" dirty="0" err="1"/>
              <a:t>nuk</a:t>
            </a:r>
            <a:r>
              <a:rPr lang="en-US" sz="1900" dirty="0"/>
              <a:t> </a:t>
            </a:r>
            <a:r>
              <a:rPr lang="en-US" sz="1900" dirty="0" err="1"/>
              <a:t>është</a:t>
            </a:r>
            <a:r>
              <a:rPr lang="en-US" sz="1900" dirty="0"/>
              <a:t> </a:t>
            </a:r>
            <a:r>
              <a:rPr lang="en-US" sz="1900" dirty="0" err="1"/>
              <a:t>përfunduar</a:t>
            </a:r>
            <a:r>
              <a:rPr lang="en-US" sz="1900" dirty="0"/>
              <a:t> me </a:t>
            </a:r>
            <a:r>
              <a:rPr lang="en-US" sz="1900" dirty="0" err="1"/>
              <a:t>një</a:t>
            </a:r>
            <a:r>
              <a:rPr lang="en-US" sz="1900" dirty="0"/>
              <a:t> </a:t>
            </a:r>
            <a:r>
              <a:rPr lang="en-US" sz="1900" dirty="0" err="1"/>
              <a:t>vendim</a:t>
            </a:r>
            <a:r>
              <a:rPr lang="en-US" sz="1900" dirty="0"/>
              <a:t> </a:t>
            </a:r>
            <a:r>
              <a:rPr lang="en-US" sz="1900" dirty="0" err="1"/>
              <a:t>mbi</a:t>
            </a:r>
            <a:r>
              <a:rPr lang="en-US" sz="1900" dirty="0"/>
              <a:t> </a:t>
            </a:r>
            <a:r>
              <a:rPr lang="en-US" sz="1900" dirty="0" err="1"/>
              <a:t>meritat</a:t>
            </a:r>
            <a:r>
              <a:rPr lang="en-US" sz="1900" dirty="0"/>
              <a:t> e </a:t>
            </a:r>
            <a:r>
              <a:rPr lang="en-US" sz="1900" dirty="0" err="1"/>
              <a:t>akuzës</a:t>
            </a:r>
            <a:r>
              <a:rPr lang="en-US" sz="1900" dirty="0"/>
              <a:t>. </a:t>
            </a:r>
            <a:r>
              <a:rPr lang="en-US" sz="1900" dirty="0" err="1"/>
              <a:t>Megjithatë</a:t>
            </a:r>
            <a:r>
              <a:rPr lang="en-US" sz="1900" dirty="0"/>
              <a:t>, </a:t>
            </a:r>
            <a:r>
              <a:rPr lang="en-US" sz="1900" dirty="0" err="1"/>
              <a:t>nuk</a:t>
            </a:r>
            <a:r>
              <a:rPr lang="en-US" sz="1900" dirty="0"/>
              <a:t> </a:t>
            </a:r>
            <a:r>
              <a:rPr lang="en-US" sz="1900" dirty="0" err="1"/>
              <a:t>është</a:t>
            </a:r>
            <a:r>
              <a:rPr lang="en-US" sz="1900" dirty="0"/>
              <a:t> e </a:t>
            </a:r>
            <a:r>
              <a:rPr lang="en-US" sz="1900" dirty="0" err="1"/>
              <a:t>pranueshme</a:t>
            </a:r>
            <a:r>
              <a:rPr lang="en-US" sz="1900" dirty="0"/>
              <a:t> </a:t>
            </a:r>
            <a:r>
              <a:rPr lang="en-US" sz="1900" dirty="0" err="1"/>
              <a:t>që</a:t>
            </a:r>
            <a:r>
              <a:rPr lang="en-US" sz="1900" dirty="0"/>
              <a:t> </a:t>
            </a:r>
            <a:r>
              <a:rPr lang="en-US" sz="1900" dirty="0" err="1"/>
              <a:t>të</a:t>
            </a:r>
            <a:r>
              <a:rPr lang="en-US" sz="1900" dirty="0"/>
              <a:t> </a:t>
            </a:r>
            <a:r>
              <a:rPr lang="en-US" sz="1900" dirty="0" err="1"/>
              <a:t>mbështetemi</a:t>
            </a:r>
            <a:r>
              <a:rPr lang="en-US" sz="1900" dirty="0"/>
              <a:t> </a:t>
            </a:r>
            <a:r>
              <a:rPr lang="en-US" sz="1900" dirty="0" err="1"/>
              <a:t>në</a:t>
            </a:r>
            <a:r>
              <a:rPr lang="en-US" sz="1900" dirty="0"/>
              <a:t> </a:t>
            </a:r>
            <a:r>
              <a:rPr lang="en-US" sz="1900" dirty="0" err="1"/>
              <a:t>dyshime</a:t>
            </a:r>
            <a:r>
              <a:rPr lang="en-US" sz="1900" dirty="0"/>
              <a:t> </a:t>
            </a:r>
            <a:r>
              <a:rPr lang="en-US" sz="1900" dirty="0" err="1"/>
              <a:t>të</a:t>
            </a:r>
            <a:r>
              <a:rPr lang="en-US" sz="1900" dirty="0"/>
              <a:t> </a:t>
            </a:r>
            <a:r>
              <a:rPr lang="en-US" sz="1900" dirty="0" err="1"/>
              <a:t>tilla</a:t>
            </a:r>
            <a:r>
              <a:rPr lang="en-US" sz="1900" dirty="0"/>
              <a:t> </a:t>
            </a:r>
            <a:r>
              <a:rPr lang="en-US" sz="1900" dirty="0" err="1"/>
              <a:t>pasi</a:t>
            </a:r>
            <a:r>
              <a:rPr lang="en-US" sz="1900" dirty="0"/>
              <a:t> </a:t>
            </a:r>
            <a:r>
              <a:rPr lang="en-US" sz="1900" dirty="0" err="1"/>
              <a:t>vendimi</a:t>
            </a:r>
            <a:r>
              <a:rPr lang="en-US" sz="1900" dirty="0"/>
              <a:t> </a:t>
            </a:r>
            <a:r>
              <a:rPr lang="en-US" sz="1900" dirty="0" err="1"/>
              <a:t>bëhet</a:t>
            </a:r>
            <a:r>
              <a:rPr lang="en-US" sz="1900" dirty="0"/>
              <a:t> </a:t>
            </a:r>
            <a:r>
              <a:rPr lang="en-US" sz="1900" dirty="0" err="1"/>
              <a:t>i</a:t>
            </a:r>
            <a:r>
              <a:rPr lang="en-US" sz="1900" dirty="0"/>
              <a:t> </a:t>
            </a:r>
            <a:r>
              <a:rPr lang="en-US" sz="1900" dirty="0" err="1"/>
              <a:t>plotfuqishëm</a:t>
            </a:r>
            <a:r>
              <a:rPr lang="en-US" sz="1900" dirty="0"/>
              <a:t> (</a:t>
            </a:r>
            <a:r>
              <a:rPr lang="en-US" sz="1900" dirty="0" err="1"/>
              <a:t>formës</a:t>
            </a:r>
            <a:r>
              <a:rPr lang="en-US" sz="1900" dirty="0"/>
              <a:t> </a:t>
            </a:r>
            <a:r>
              <a:rPr lang="en-US" sz="1900" dirty="0" err="1"/>
              <a:t>së</a:t>
            </a:r>
            <a:r>
              <a:rPr lang="en-US" sz="1900" dirty="0"/>
              <a:t> </a:t>
            </a:r>
            <a:r>
              <a:rPr lang="en-US" sz="1900" dirty="0" err="1"/>
              <a:t>prerë</a:t>
            </a:r>
            <a:r>
              <a:rPr lang="en-US" sz="1900" dirty="0"/>
              <a:t>). </a:t>
            </a:r>
            <a:r>
              <a:rPr lang="en-US" sz="1900" dirty="0" err="1"/>
              <a:t>Rrjedhimisht</a:t>
            </a:r>
            <a:r>
              <a:rPr lang="en-US" sz="1900" dirty="0"/>
              <a:t>, </a:t>
            </a:r>
            <a:r>
              <a:rPr lang="en-US" sz="1900" dirty="0" err="1"/>
              <a:t>arsyetimi</a:t>
            </a:r>
            <a:r>
              <a:rPr lang="en-US" sz="1900" dirty="0"/>
              <a:t> </a:t>
            </a:r>
            <a:r>
              <a:rPr lang="en-US" sz="1900" dirty="0" err="1"/>
              <a:t>i</a:t>
            </a:r>
            <a:r>
              <a:rPr lang="en-US" sz="1900" dirty="0"/>
              <a:t> </a:t>
            </a:r>
            <a:r>
              <a:rPr lang="en-US" sz="1900" dirty="0" err="1"/>
              <a:t>gjykatave</a:t>
            </a:r>
            <a:r>
              <a:rPr lang="en-US" sz="1900" dirty="0"/>
              <a:t> </a:t>
            </a:r>
            <a:r>
              <a:rPr lang="en-US" sz="1900" dirty="0" err="1"/>
              <a:t>nuk</a:t>
            </a:r>
            <a:r>
              <a:rPr lang="en-US" sz="1900" dirty="0"/>
              <a:t> </a:t>
            </a:r>
            <a:r>
              <a:rPr lang="en-US" sz="1900" dirty="0" err="1"/>
              <a:t>është</a:t>
            </a:r>
            <a:r>
              <a:rPr lang="en-US" sz="1900" dirty="0"/>
              <a:t> </a:t>
            </a:r>
            <a:r>
              <a:rPr lang="en-US" sz="1900" dirty="0" err="1"/>
              <a:t>në</a:t>
            </a:r>
            <a:r>
              <a:rPr lang="en-US" sz="1900" dirty="0"/>
              <a:t> </a:t>
            </a:r>
            <a:r>
              <a:rPr lang="en-US" sz="1900" dirty="0" err="1"/>
              <a:t>përputhje</a:t>
            </a:r>
            <a:r>
              <a:rPr lang="en-US" sz="1900" dirty="0"/>
              <a:t> me </a:t>
            </a:r>
            <a:r>
              <a:rPr lang="en-US" sz="1900" dirty="0" err="1"/>
              <a:t>prezumimin</a:t>
            </a:r>
            <a:r>
              <a:rPr lang="en-US" sz="1900" dirty="0"/>
              <a:t> e </a:t>
            </a:r>
            <a:r>
              <a:rPr lang="en-US" sz="1900" dirty="0" err="1"/>
              <a:t>pafajësisë</a:t>
            </a:r>
            <a:r>
              <a:rPr lang="en-US" sz="1900" dirty="0"/>
              <a:t>”. GJEDNJ </a:t>
            </a:r>
            <a:r>
              <a:rPr lang="en-US" sz="1900" dirty="0" err="1"/>
              <a:t>konstatoi</a:t>
            </a:r>
            <a:r>
              <a:rPr lang="en-US" sz="1900" dirty="0"/>
              <a:t> </a:t>
            </a:r>
            <a:r>
              <a:rPr lang="en-US" sz="1900" dirty="0" err="1"/>
              <a:t>shkeljen</a:t>
            </a:r>
            <a:r>
              <a:rPr lang="en-US" sz="1900" dirty="0"/>
              <a:t> e </a:t>
            </a:r>
            <a:r>
              <a:rPr lang="en-US" sz="1900" dirty="0" err="1"/>
              <a:t>nenit</a:t>
            </a:r>
            <a:r>
              <a:rPr lang="en-US" sz="1900" dirty="0"/>
              <a:t> 6/2 </a:t>
            </a:r>
            <a:r>
              <a:rPr lang="en-US" sz="1900" dirty="0" err="1"/>
              <a:t>të</a:t>
            </a:r>
            <a:r>
              <a:rPr lang="en-US" sz="1900" dirty="0"/>
              <a:t> KEDNJ.</a:t>
            </a:r>
          </a:p>
          <a:p>
            <a:endParaRPr lang="en-US" sz="1900" dirty="0"/>
          </a:p>
          <a:p>
            <a:endParaRPr lang="en-US" sz="1900" dirty="0"/>
          </a:p>
        </p:txBody>
      </p:sp>
    </p:spTree>
    <p:extLst>
      <p:ext uri="{BB962C8B-B14F-4D97-AF65-F5344CB8AC3E}">
        <p14:creationId xmlns:p14="http://schemas.microsoft.com/office/powerpoint/2010/main" val="809026645"/>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5" name="Picture 4" descr="Open bags of varieties grain seeds">
            <a:extLst>
              <a:ext uri="{FF2B5EF4-FFF2-40B4-BE49-F238E27FC236}">
                <a16:creationId xmlns:a16="http://schemas.microsoft.com/office/drawing/2014/main" id="{D77072C3-0ADF-BCD4-EE17-B22A01D13C1C}"/>
              </a:ext>
            </a:extLst>
          </p:cNvPr>
          <p:cNvPicPr>
            <a:picLocks noChangeAspect="1"/>
          </p:cNvPicPr>
          <p:nvPr/>
        </p:nvPicPr>
        <p:blipFill rotWithShape="1">
          <a:blip r:embed="rId2">
            <a:duotone>
              <a:prstClr val="black"/>
              <a:schemeClr val="tx2">
                <a:tint val="45000"/>
                <a:satMod val="400000"/>
              </a:schemeClr>
            </a:duotone>
            <a:alphaModFix amt="25000"/>
          </a:blip>
          <a:srcRect t="6259" b="9471"/>
          <a:stretch/>
        </p:blipFill>
        <p:spPr>
          <a:xfrm>
            <a:off x="20" y="10"/>
            <a:ext cx="12191980" cy="6857990"/>
          </a:xfrm>
          <a:prstGeom prst="rect">
            <a:avLst/>
          </a:prstGeom>
        </p:spPr>
      </p:pic>
      <p:sp>
        <p:nvSpPr>
          <p:cNvPr id="2" name="Title 1">
            <a:extLst>
              <a:ext uri="{FF2B5EF4-FFF2-40B4-BE49-F238E27FC236}">
                <a16:creationId xmlns:a16="http://schemas.microsoft.com/office/drawing/2014/main" id="{31531C34-2A7E-401D-85DA-4D05B29F771C}"/>
              </a:ext>
            </a:extLst>
          </p:cNvPr>
          <p:cNvSpPr>
            <a:spLocks noGrp="1"/>
          </p:cNvSpPr>
          <p:nvPr>
            <p:ph type="title"/>
          </p:nvPr>
        </p:nvSpPr>
        <p:spPr/>
        <p:txBody>
          <a:bodyPr>
            <a:normAutofit/>
          </a:bodyPr>
          <a:lstStyle/>
          <a:p>
            <a:r>
              <a:rPr lang="en-US">
                <a:solidFill>
                  <a:schemeClr val="tx1"/>
                </a:solidFill>
              </a:rPr>
              <a:t>Allen kundër Mbretërisë së Bashkuar</a:t>
            </a:r>
          </a:p>
        </p:txBody>
      </p:sp>
      <p:sp>
        <p:nvSpPr>
          <p:cNvPr id="3" name="Content Placeholder 2">
            <a:extLst>
              <a:ext uri="{FF2B5EF4-FFF2-40B4-BE49-F238E27FC236}">
                <a16:creationId xmlns:a16="http://schemas.microsoft.com/office/drawing/2014/main" id="{BD5DC5D6-A8F1-46A3-8D01-D85FA287884C}"/>
              </a:ext>
            </a:extLst>
          </p:cNvPr>
          <p:cNvSpPr>
            <a:spLocks noGrp="1"/>
          </p:cNvSpPr>
          <p:nvPr>
            <p:ph idx="1"/>
          </p:nvPr>
        </p:nvSpPr>
        <p:spPr/>
        <p:txBody>
          <a:bodyPr>
            <a:normAutofit/>
          </a:bodyPr>
          <a:lstStyle/>
          <a:p>
            <a:pPr algn="just"/>
            <a:r>
              <a:rPr lang="en-US" sz="2000" dirty="0" err="1"/>
              <a:t>Aplikantja</a:t>
            </a:r>
            <a:r>
              <a:rPr lang="en-US" sz="2000" dirty="0"/>
              <a:t> </a:t>
            </a:r>
            <a:r>
              <a:rPr lang="en-US" sz="2000" dirty="0" err="1"/>
              <a:t>është</a:t>
            </a:r>
            <a:r>
              <a:rPr lang="en-US" sz="2000" dirty="0"/>
              <a:t> </a:t>
            </a:r>
            <a:r>
              <a:rPr lang="en-US" sz="2000" dirty="0" err="1"/>
              <a:t>dënuar</a:t>
            </a:r>
            <a:r>
              <a:rPr lang="en-US" sz="2000" dirty="0"/>
              <a:t> </a:t>
            </a:r>
            <a:r>
              <a:rPr lang="en-US" sz="2000" dirty="0" err="1"/>
              <a:t>për</a:t>
            </a:r>
            <a:r>
              <a:rPr lang="en-US" sz="2000" dirty="0"/>
              <a:t> </a:t>
            </a:r>
            <a:r>
              <a:rPr lang="en-US" sz="2000" dirty="0" err="1"/>
              <a:t>vrasje</a:t>
            </a:r>
            <a:r>
              <a:rPr lang="en-US" sz="2000" dirty="0"/>
              <a:t> pa </a:t>
            </a:r>
            <a:r>
              <a:rPr lang="en-US" sz="2000" dirty="0" err="1"/>
              <a:t>paramendim</a:t>
            </a:r>
            <a:r>
              <a:rPr lang="en-US" sz="2000" dirty="0"/>
              <a:t> </a:t>
            </a:r>
            <a:r>
              <a:rPr lang="en-US" sz="2000" dirty="0" err="1"/>
              <a:t>të</a:t>
            </a:r>
            <a:r>
              <a:rPr lang="en-US" sz="2000" dirty="0"/>
              <a:t> </a:t>
            </a:r>
            <a:r>
              <a:rPr lang="en-US" sz="2000" dirty="0" err="1"/>
              <a:t>fëmijës</a:t>
            </a:r>
            <a:r>
              <a:rPr lang="en-US" sz="2000" dirty="0"/>
              <a:t> </a:t>
            </a:r>
            <a:r>
              <a:rPr lang="en-US" sz="2000" dirty="0" err="1"/>
              <a:t>së</a:t>
            </a:r>
            <a:r>
              <a:rPr lang="en-US" sz="2000" dirty="0"/>
              <a:t> </a:t>
            </a:r>
            <a:r>
              <a:rPr lang="en-US" sz="2000" dirty="0" err="1"/>
              <a:t>saj</a:t>
            </a:r>
            <a:r>
              <a:rPr lang="en-US" sz="2000" dirty="0"/>
              <a:t>. </a:t>
            </a:r>
            <a:r>
              <a:rPr lang="en-US" sz="2000" dirty="0" err="1"/>
              <a:t>Më</a:t>
            </a:r>
            <a:r>
              <a:rPr lang="en-US" sz="2000" dirty="0"/>
              <a:t> </a:t>
            </a:r>
            <a:r>
              <a:rPr lang="en-US" sz="2000" dirty="0" err="1"/>
              <a:t>vonë</a:t>
            </a:r>
            <a:r>
              <a:rPr lang="en-US" sz="2000" dirty="0"/>
              <a:t>, </a:t>
            </a:r>
            <a:r>
              <a:rPr lang="en-US" sz="2000" dirty="0" err="1"/>
              <a:t>Gjykata</a:t>
            </a:r>
            <a:r>
              <a:rPr lang="en-US" sz="2000" dirty="0"/>
              <a:t> e </a:t>
            </a:r>
            <a:r>
              <a:rPr lang="en-US" sz="2000" dirty="0" err="1"/>
              <a:t>Apelit</a:t>
            </a:r>
            <a:r>
              <a:rPr lang="en-US" sz="2000" dirty="0"/>
              <a:t> </a:t>
            </a:r>
            <a:r>
              <a:rPr lang="en-US" sz="2000" dirty="0" err="1"/>
              <a:t>konstatoi</a:t>
            </a:r>
            <a:r>
              <a:rPr lang="en-US" sz="2000" dirty="0"/>
              <a:t> </a:t>
            </a:r>
            <a:r>
              <a:rPr lang="en-US" sz="2000" dirty="0" err="1"/>
              <a:t>që</a:t>
            </a:r>
            <a:r>
              <a:rPr lang="en-US" sz="2000" dirty="0"/>
              <a:t> </a:t>
            </a:r>
            <a:r>
              <a:rPr lang="en-US" sz="2000" dirty="0" err="1"/>
              <a:t>dëshmitë</a:t>
            </a:r>
            <a:r>
              <a:rPr lang="en-US" sz="2000" dirty="0"/>
              <a:t> e </a:t>
            </a:r>
            <a:r>
              <a:rPr lang="en-US" sz="2000" dirty="0" err="1"/>
              <a:t>reja</a:t>
            </a:r>
            <a:r>
              <a:rPr lang="en-US" sz="2000" dirty="0"/>
              <a:t> do </a:t>
            </a:r>
            <a:r>
              <a:rPr lang="en-US" sz="2000" dirty="0" err="1"/>
              <a:t>të</a:t>
            </a:r>
            <a:r>
              <a:rPr lang="en-US" sz="2000" dirty="0"/>
              <a:t> </a:t>
            </a:r>
            <a:r>
              <a:rPr lang="en-US" sz="2000" dirty="0" err="1"/>
              <a:t>mund</a:t>
            </a:r>
            <a:r>
              <a:rPr lang="en-US" sz="2000" dirty="0"/>
              <a:t> </a:t>
            </a:r>
            <a:r>
              <a:rPr lang="en-US" sz="2000" dirty="0" err="1"/>
              <a:t>të</a:t>
            </a:r>
            <a:r>
              <a:rPr lang="en-US" sz="2000" dirty="0"/>
              <a:t> </a:t>
            </a:r>
            <a:r>
              <a:rPr lang="en-US" sz="2000" dirty="0" err="1"/>
              <a:t>kishin</a:t>
            </a:r>
            <a:r>
              <a:rPr lang="en-US" sz="2000" dirty="0"/>
              <a:t> </a:t>
            </a:r>
            <a:r>
              <a:rPr lang="en-US" sz="2000" dirty="0" err="1"/>
              <a:t>ndikuar</a:t>
            </a:r>
            <a:r>
              <a:rPr lang="en-US" sz="2000" dirty="0"/>
              <a:t> </a:t>
            </a:r>
            <a:r>
              <a:rPr lang="en-US" sz="2000" dirty="0" err="1"/>
              <a:t>në</a:t>
            </a:r>
            <a:r>
              <a:rPr lang="en-US" sz="2000" dirty="0"/>
              <a:t> </a:t>
            </a:r>
            <a:r>
              <a:rPr lang="en-US" sz="2000" dirty="0" err="1"/>
              <a:t>vendimin</a:t>
            </a:r>
            <a:r>
              <a:rPr lang="en-US" sz="2000" dirty="0"/>
              <a:t> e </a:t>
            </a:r>
            <a:r>
              <a:rPr lang="en-US" sz="2000" dirty="0" err="1"/>
              <a:t>jurisë</a:t>
            </a:r>
            <a:r>
              <a:rPr lang="en-US" sz="2000" dirty="0"/>
              <a:t> </a:t>
            </a:r>
            <a:r>
              <a:rPr lang="en-US" sz="2000" dirty="0" err="1"/>
              <a:t>për</a:t>
            </a:r>
            <a:r>
              <a:rPr lang="en-US" sz="2000" dirty="0"/>
              <a:t> </a:t>
            </a:r>
            <a:r>
              <a:rPr lang="en-US" sz="2000" dirty="0" err="1"/>
              <a:t>dënimin</a:t>
            </a:r>
            <a:r>
              <a:rPr lang="en-US" sz="2000" dirty="0"/>
              <a:t> e </a:t>
            </a:r>
            <a:r>
              <a:rPr lang="en-US" sz="2000" dirty="0" err="1"/>
              <a:t>znj</a:t>
            </a:r>
            <a:r>
              <a:rPr lang="en-US" sz="2000" dirty="0"/>
              <a:t>. Allen </a:t>
            </a:r>
            <a:r>
              <a:rPr lang="en-US" sz="2000" dirty="0" err="1"/>
              <a:t>dhe</a:t>
            </a:r>
            <a:r>
              <a:rPr lang="en-US" sz="2000" dirty="0"/>
              <a:t> ka </a:t>
            </a:r>
            <a:r>
              <a:rPr lang="en-US" sz="2000" dirty="0" err="1"/>
              <a:t>liruar</a:t>
            </a:r>
            <a:r>
              <a:rPr lang="en-US" sz="2000" dirty="0"/>
              <a:t> </a:t>
            </a:r>
            <a:r>
              <a:rPr lang="en-US" sz="2000" dirty="0" err="1"/>
              <a:t>aplikanten</a:t>
            </a:r>
            <a:r>
              <a:rPr lang="en-US" sz="2000" dirty="0"/>
              <a:t>. </a:t>
            </a:r>
            <a:r>
              <a:rPr lang="en-US" sz="2000" dirty="0" err="1"/>
              <a:t>Prokuroria</a:t>
            </a:r>
            <a:r>
              <a:rPr lang="en-US" sz="2000" dirty="0"/>
              <a:t> </a:t>
            </a:r>
            <a:r>
              <a:rPr lang="en-US" sz="2000" dirty="0" err="1"/>
              <a:t>nuk</a:t>
            </a:r>
            <a:r>
              <a:rPr lang="en-US" sz="2000" dirty="0"/>
              <a:t> </a:t>
            </a:r>
            <a:r>
              <a:rPr lang="en-US" sz="2000" dirty="0" err="1"/>
              <a:t>kërkoi</a:t>
            </a:r>
            <a:r>
              <a:rPr lang="en-US" sz="2000" dirty="0"/>
              <a:t> </a:t>
            </a:r>
            <a:r>
              <a:rPr lang="en-US" sz="2000" dirty="0" err="1"/>
              <a:t>ri-gjykim</a:t>
            </a:r>
            <a:r>
              <a:rPr lang="en-US" sz="2000" dirty="0"/>
              <a:t> duke </a:t>
            </a:r>
            <a:r>
              <a:rPr lang="en-US" sz="2000" dirty="0" err="1"/>
              <a:t>pasur</a:t>
            </a:r>
            <a:r>
              <a:rPr lang="en-US" sz="2000" dirty="0"/>
              <a:t> </a:t>
            </a:r>
            <a:r>
              <a:rPr lang="en-US" sz="2000" dirty="0" err="1"/>
              <a:t>parasysh</a:t>
            </a:r>
            <a:r>
              <a:rPr lang="en-US" sz="2000" dirty="0"/>
              <a:t> </a:t>
            </a:r>
            <a:r>
              <a:rPr lang="en-US" sz="2000" dirty="0" err="1"/>
              <a:t>që</a:t>
            </a:r>
            <a:r>
              <a:rPr lang="en-US" sz="2000" dirty="0"/>
              <a:t> </a:t>
            </a:r>
            <a:r>
              <a:rPr lang="en-US" sz="2000" dirty="0" err="1"/>
              <a:t>në</a:t>
            </a:r>
            <a:r>
              <a:rPr lang="en-US" sz="2000" dirty="0"/>
              <a:t> </a:t>
            </a:r>
            <a:r>
              <a:rPr lang="en-US" sz="2000" dirty="0" err="1"/>
              <a:t>kohën</a:t>
            </a:r>
            <a:r>
              <a:rPr lang="en-US" sz="2000" dirty="0"/>
              <a:t> </a:t>
            </a:r>
            <a:r>
              <a:rPr lang="en-US" sz="2000" dirty="0" err="1"/>
              <a:t>kur</a:t>
            </a:r>
            <a:r>
              <a:rPr lang="en-US" sz="2000" dirty="0"/>
              <a:t> </a:t>
            </a:r>
            <a:r>
              <a:rPr lang="en-US" sz="2000" dirty="0" err="1"/>
              <a:t>znj</a:t>
            </a:r>
            <a:r>
              <a:rPr lang="en-US" sz="2000" dirty="0"/>
              <a:t>. Allen </a:t>
            </a:r>
            <a:r>
              <a:rPr lang="en-US" sz="2000" dirty="0" err="1"/>
              <a:t>paraqiti</a:t>
            </a:r>
            <a:r>
              <a:rPr lang="en-US" sz="2000" dirty="0"/>
              <a:t> </a:t>
            </a:r>
            <a:r>
              <a:rPr lang="en-US" sz="2000" dirty="0" err="1"/>
              <a:t>ankesë</a:t>
            </a:r>
            <a:r>
              <a:rPr lang="en-US" sz="2000" dirty="0"/>
              <a:t> </a:t>
            </a:r>
            <a:r>
              <a:rPr lang="en-US" sz="2000" dirty="0" err="1"/>
              <a:t>kundër</a:t>
            </a:r>
            <a:r>
              <a:rPr lang="en-US" sz="2000" dirty="0"/>
              <a:t> </a:t>
            </a:r>
            <a:r>
              <a:rPr lang="en-US" sz="2000" dirty="0" err="1"/>
              <a:t>dënimit</a:t>
            </a:r>
            <a:r>
              <a:rPr lang="en-US" sz="2000" dirty="0"/>
              <a:t> </a:t>
            </a:r>
            <a:r>
              <a:rPr lang="en-US" sz="2000" dirty="0" err="1"/>
              <a:t>të</a:t>
            </a:r>
            <a:r>
              <a:rPr lang="en-US" sz="2000" dirty="0"/>
              <a:t> </a:t>
            </a:r>
            <a:r>
              <a:rPr lang="en-US" sz="2000" dirty="0" err="1"/>
              <a:t>saj</a:t>
            </a:r>
            <a:r>
              <a:rPr lang="en-US" sz="2000" dirty="0"/>
              <a:t>, </a:t>
            </a:r>
            <a:r>
              <a:rPr lang="en-US" sz="2000" dirty="0" err="1"/>
              <a:t>ajo</a:t>
            </a:r>
            <a:r>
              <a:rPr lang="en-US" sz="2000" dirty="0"/>
              <a:t> </a:t>
            </a:r>
            <a:r>
              <a:rPr lang="en-US" sz="2000" dirty="0" err="1"/>
              <a:t>tashmë</a:t>
            </a:r>
            <a:r>
              <a:rPr lang="en-US" sz="2000" dirty="0"/>
              <a:t> </a:t>
            </a:r>
            <a:r>
              <a:rPr lang="en-US" sz="2000" dirty="0" err="1"/>
              <a:t>kishte</a:t>
            </a:r>
            <a:r>
              <a:rPr lang="en-US" sz="2000" dirty="0"/>
              <a:t> </a:t>
            </a:r>
            <a:r>
              <a:rPr lang="en-US" sz="2000" dirty="0" err="1"/>
              <a:t>vuajtur</a:t>
            </a:r>
            <a:r>
              <a:rPr lang="en-US" sz="2000" dirty="0"/>
              <a:t> </a:t>
            </a:r>
            <a:r>
              <a:rPr lang="en-US" sz="2000" dirty="0" err="1"/>
              <a:t>dënimin</a:t>
            </a:r>
            <a:r>
              <a:rPr lang="en-US" sz="2000" dirty="0"/>
              <a:t> </a:t>
            </a:r>
            <a:r>
              <a:rPr lang="en-US" sz="2000" dirty="0" err="1"/>
              <a:t>dhe</a:t>
            </a:r>
            <a:r>
              <a:rPr lang="en-US" sz="2000" dirty="0"/>
              <a:t> </a:t>
            </a:r>
            <a:r>
              <a:rPr lang="en-US" sz="2000" dirty="0" err="1"/>
              <a:t>kishte</a:t>
            </a:r>
            <a:r>
              <a:rPr lang="en-US" sz="2000" dirty="0"/>
              <a:t> </a:t>
            </a:r>
            <a:r>
              <a:rPr lang="en-US" sz="2000" dirty="0" err="1"/>
              <a:t>kaluar</a:t>
            </a:r>
            <a:r>
              <a:rPr lang="en-US" sz="2000" dirty="0"/>
              <a:t> </a:t>
            </a:r>
            <a:r>
              <a:rPr lang="en-US" sz="2000" dirty="0" err="1"/>
              <a:t>një</a:t>
            </a:r>
            <a:r>
              <a:rPr lang="en-US" sz="2000" dirty="0"/>
              <a:t> </a:t>
            </a:r>
            <a:r>
              <a:rPr lang="en-US" sz="2000" dirty="0" err="1"/>
              <a:t>periudhë</a:t>
            </a:r>
            <a:r>
              <a:rPr lang="en-US" sz="2000" dirty="0"/>
              <a:t> e </a:t>
            </a:r>
            <a:r>
              <a:rPr lang="en-US" sz="2000" dirty="0" err="1"/>
              <a:t>konsiderueshme</a:t>
            </a:r>
            <a:r>
              <a:rPr lang="en-US" sz="2000" dirty="0"/>
              <a:t> </a:t>
            </a:r>
            <a:r>
              <a:rPr lang="en-US" sz="2000" dirty="0" err="1"/>
              <a:t>kohore</a:t>
            </a:r>
            <a:r>
              <a:rPr lang="en-US" sz="2000" dirty="0"/>
              <a:t>. Si </a:t>
            </a:r>
            <a:r>
              <a:rPr lang="en-US" sz="2000" dirty="0" err="1"/>
              <a:t>rrjedhojë</a:t>
            </a:r>
            <a:r>
              <a:rPr lang="en-US" sz="2000" dirty="0"/>
              <a:t>, </a:t>
            </a:r>
            <a:r>
              <a:rPr lang="en-US" sz="2000" dirty="0" err="1"/>
              <a:t>kërkesa</a:t>
            </a:r>
            <a:r>
              <a:rPr lang="en-US" sz="2000" dirty="0"/>
              <a:t> e </a:t>
            </a:r>
            <a:r>
              <a:rPr lang="en-US" sz="2000" dirty="0" err="1"/>
              <a:t>saj</a:t>
            </a:r>
            <a:r>
              <a:rPr lang="en-US" sz="2000" dirty="0"/>
              <a:t> </a:t>
            </a:r>
            <a:r>
              <a:rPr lang="en-US" sz="2000" dirty="0" err="1"/>
              <a:t>për</a:t>
            </a:r>
            <a:r>
              <a:rPr lang="en-US" sz="2000" dirty="0"/>
              <a:t> </a:t>
            </a:r>
            <a:r>
              <a:rPr lang="en-US" sz="2000" dirty="0" err="1"/>
              <a:t>kompensim</a:t>
            </a:r>
            <a:r>
              <a:rPr lang="en-US" sz="2000" dirty="0"/>
              <a:t> </a:t>
            </a:r>
            <a:r>
              <a:rPr lang="en-US" sz="2000" dirty="0" err="1"/>
              <a:t>për</a:t>
            </a:r>
            <a:r>
              <a:rPr lang="en-US" sz="2000" dirty="0"/>
              <a:t> </a:t>
            </a:r>
            <a:r>
              <a:rPr lang="en-US" sz="2000" dirty="0" err="1"/>
              <a:t>gabim</a:t>
            </a:r>
            <a:r>
              <a:rPr lang="en-US" sz="2000" dirty="0"/>
              <a:t> </a:t>
            </a:r>
            <a:r>
              <a:rPr lang="en-US" sz="2000" dirty="0" err="1"/>
              <a:t>të</a:t>
            </a:r>
            <a:r>
              <a:rPr lang="en-US" sz="2000" dirty="0"/>
              <a:t> </a:t>
            </a:r>
            <a:r>
              <a:rPr lang="en-US" sz="2000" dirty="0" err="1"/>
              <a:t>drejtësisë</a:t>
            </a:r>
            <a:r>
              <a:rPr lang="en-US" sz="2000" dirty="0"/>
              <a:t> u </a:t>
            </a:r>
            <a:r>
              <a:rPr lang="en-US" sz="2000" dirty="0" err="1"/>
              <a:t>refuzua</a:t>
            </a:r>
            <a:r>
              <a:rPr lang="en-US" sz="2000" dirty="0"/>
              <a:t>.</a:t>
            </a:r>
          </a:p>
          <a:p>
            <a:pPr algn="just"/>
            <a:r>
              <a:rPr lang="en-US" sz="2000" dirty="0" err="1"/>
              <a:t>Gjykata</a:t>
            </a:r>
            <a:r>
              <a:rPr lang="en-US" sz="2000" dirty="0"/>
              <a:t> e </a:t>
            </a:r>
            <a:r>
              <a:rPr lang="en-US" sz="2000" dirty="0" err="1"/>
              <a:t>lartë</a:t>
            </a:r>
            <a:r>
              <a:rPr lang="en-US" sz="2000" dirty="0"/>
              <a:t> </a:t>
            </a:r>
            <a:r>
              <a:rPr lang="en-US" sz="2000" dirty="0" err="1"/>
              <a:t>kombëtare</a:t>
            </a:r>
            <a:r>
              <a:rPr lang="en-US" sz="2000" dirty="0"/>
              <a:t>: </a:t>
            </a:r>
            <a:r>
              <a:rPr lang="en-US" sz="2000" dirty="0" err="1"/>
              <a:t>Për</a:t>
            </a:r>
            <a:r>
              <a:rPr lang="en-US" sz="2000" dirty="0"/>
              <a:t> </a:t>
            </a:r>
            <a:r>
              <a:rPr lang="en-US" sz="2000" dirty="0" err="1"/>
              <a:t>gjithçka</a:t>
            </a:r>
            <a:r>
              <a:rPr lang="en-US" sz="2000" dirty="0"/>
              <a:t> </a:t>
            </a:r>
            <a:r>
              <a:rPr lang="en-US" sz="2000" dirty="0" err="1"/>
              <a:t>që</a:t>
            </a:r>
            <a:r>
              <a:rPr lang="en-US" sz="2000" dirty="0"/>
              <a:t> </a:t>
            </a:r>
            <a:r>
              <a:rPr lang="en-US" sz="2000" dirty="0" err="1"/>
              <a:t>Gjykata</a:t>
            </a:r>
            <a:r>
              <a:rPr lang="en-US" sz="2000" dirty="0"/>
              <a:t> e </a:t>
            </a:r>
            <a:r>
              <a:rPr lang="en-US" sz="2000" dirty="0" err="1"/>
              <a:t>Apelit</a:t>
            </a:r>
            <a:r>
              <a:rPr lang="en-US" sz="2000" dirty="0"/>
              <a:t> </a:t>
            </a:r>
            <a:r>
              <a:rPr lang="en-US" sz="2000" dirty="0" err="1"/>
              <a:t>vendosi</a:t>
            </a:r>
            <a:r>
              <a:rPr lang="en-US" sz="2000" dirty="0"/>
              <a:t>, ka </a:t>
            </a:r>
            <a:r>
              <a:rPr lang="en-US" sz="2000" dirty="0" err="1"/>
              <a:t>krijuar</a:t>
            </a:r>
            <a:r>
              <a:rPr lang="en-US" sz="2000" dirty="0"/>
              <a:t> </a:t>
            </a:r>
            <a:r>
              <a:rPr lang="en-US" sz="2000" dirty="0" err="1"/>
              <a:t>mundësinë</a:t>
            </a:r>
            <a:r>
              <a:rPr lang="en-US" sz="2000" dirty="0"/>
              <a:t> </a:t>
            </a:r>
            <a:r>
              <a:rPr lang="en-US" sz="2000" dirty="0" err="1"/>
              <a:t>që</a:t>
            </a:r>
            <a:r>
              <a:rPr lang="en-US" sz="2000" dirty="0"/>
              <a:t> </a:t>
            </a:r>
            <a:r>
              <a:rPr lang="en-US" sz="2000" dirty="0" err="1"/>
              <a:t>gjatë</a:t>
            </a:r>
            <a:r>
              <a:rPr lang="en-US" sz="2000" dirty="0"/>
              <a:t> </a:t>
            </a:r>
            <a:r>
              <a:rPr lang="en-US" sz="2000" dirty="0" err="1"/>
              <a:t>shqyrtimit</a:t>
            </a:r>
            <a:r>
              <a:rPr lang="en-US" sz="2000" dirty="0"/>
              <a:t> </a:t>
            </a:r>
            <a:r>
              <a:rPr lang="en-US" sz="2000" dirty="0" err="1"/>
              <a:t>gjyqësor</a:t>
            </a:r>
            <a:r>
              <a:rPr lang="en-US" sz="2000" dirty="0"/>
              <a:t>, </a:t>
            </a:r>
            <a:r>
              <a:rPr lang="en-US" sz="2000" dirty="0" err="1"/>
              <a:t>bashkë</a:t>
            </a:r>
            <a:r>
              <a:rPr lang="en-US" sz="2000" dirty="0"/>
              <a:t> me </a:t>
            </a:r>
            <a:r>
              <a:rPr lang="en-US" sz="2000" dirty="0" err="1"/>
              <a:t>provat</a:t>
            </a:r>
            <a:r>
              <a:rPr lang="en-US" sz="2000" dirty="0"/>
              <a:t> e </a:t>
            </a:r>
            <a:r>
              <a:rPr lang="en-US" sz="2000" dirty="0" err="1"/>
              <a:t>dhëna</a:t>
            </a:r>
            <a:r>
              <a:rPr lang="en-US" sz="2000" dirty="0"/>
              <a:t>, </a:t>
            </a:r>
            <a:r>
              <a:rPr lang="en-US" sz="2000" dirty="0" err="1"/>
              <a:t>juria</a:t>
            </a:r>
            <a:r>
              <a:rPr lang="en-US" sz="2000" dirty="0"/>
              <a:t> </a:t>
            </a:r>
            <a:r>
              <a:rPr lang="en-US" sz="2000" dirty="0" err="1"/>
              <a:t>mund</a:t>
            </a:r>
            <a:r>
              <a:rPr lang="en-US" sz="2000" dirty="0"/>
              <a:t> t </a:t>
            </a:r>
            <a:r>
              <a:rPr lang="en-US" sz="2000" dirty="0" err="1"/>
              <a:t>ëkishte</a:t>
            </a:r>
            <a:r>
              <a:rPr lang="en-US" sz="2000" dirty="0"/>
              <a:t> </a:t>
            </a:r>
            <a:r>
              <a:rPr lang="en-US" sz="2000" dirty="0" err="1"/>
              <a:t>liruar</a:t>
            </a:r>
            <a:r>
              <a:rPr lang="en-US" sz="2000" dirty="0"/>
              <a:t> </a:t>
            </a:r>
            <a:r>
              <a:rPr lang="en-US" sz="2000" dirty="0" err="1"/>
              <a:t>ankuesen</a:t>
            </a:r>
            <a:r>
              <a:rPr lang="en-US" sz="2000" dirty="0"/>
              <a:t>, por </a:t>
            </a:r>
            <a:r>
              <a:rPr lang="en-US" sz="2000" dirty="0" err="1"/>
              <a:t>kjo</a:t>
            </a:r>
            <a:r>
              <a:rPr lang="en-US" sz="2000" dirty="0"/>
              <a:t> </a:t>
            </a:r>
            <a:r>
              <a:rPr lang="en-US" sz="2000" dirty="0" err="1"/>
              <a:t>nuk</a:t>
            </a:r>
            <a:r>
              <a:rPr lang="en-US" sz="2000" dirty="0"/>
              <a:t> </a:t>
            </a:r>
            <a:r>
              <a:rPr lang="en-US" sz="2000" dirty="0" err="1"/>
              <a:t>tregoj</a:t>
            </a:r>
            <a:r>
              <a:rPr lang="en-US" sz="2000" dirty="0"/>
              <a:t> </a:t>
            </a:r>
            <a:r>
              <a:rPr lang="en-US" sz="2000" dirty="0" err="1"/>
              <a:t>përtej</a:t>
            </a:r>
            <a:r>
              <a:rPr lang="en-US" sz="2000" dirty="0"/>
              <a:t> </a:t>
            </a:r>
            <a:r>
              <a:rPr lang="en-US" sz="2000" dirty="0" err="1"/>
              <a:t>dyshimit</a:t>
            </a:r>
            <a:r>
              <a:rPr lang="en-US" sz="2000" dirty="0"/>
              <a:t> </a:t>
            </a:r>
            <a:r>
              <a:rPr lang="en-US" sz="2000" dirty="0" err="1"/>
              <a:t>të</a:t>
            </a:r>
            <a:r>
              <a:rPr lang="en-US" sz="2000" dirty="0"/>
              <a:t> </a:t>
            </a:r>
            <a:r>
              <a:rPr lang="en-US" sz="2000" dirty="0" err="1"/>
              <a:t>arsyeshëm</a:t>
            </a:r>
            <a:r>
              <a:rPr lang="en-US" sz="2000" dirty="0"/>
              <a:t> </a:t>
            </a:r>
            <a:r>
              <a:rPr lang="en-US" sz="2000" dirty="0" err="1"/>
              <a:t>që</a:t>
            </a:r>
            <a:r>
              <a:rPr lang="en-US" sz="2000" dirty="0"/>
              <a:t> ka </a:t>
            </a:r>
            <a:r>
              <a:rPr lang="en-US" sz="2000" dirty="0" err="1"/>
              <a:t>pasur</a:t>
            </a:r>
            <a:r>
              <a:rPr lang="en-US" sz="2000" dirty="0"/>
              <a:t> </a:t>
            </a:r>
            <a:r>
              <a:rPr lang="en-US" sz="2000" dirty="0" err="1"/>
              <a:t>gabim</a:t>
            </a:r>
            <a:r>
              <a:rPr lang="en-US" sz="2000" dirty="0"/>
              <a:t> </a:t>
            </a:r>
            <a:r>
              <a:rPr lang="en-US" sz="2000" dirty="0" err="1"/>
              <a:t>të</a:t>
            </a:r>
            <a:r>
              <a:rPr lang="en-US" sz="2000" dirty="0"/>
              <a:t> </a:t>
            </a:r>
            <a:r>
              <a:rPr lang="en-US" sz="2000" dirty="0" err="1"/>
              <a:t>drejtësisë</a:t>
            </a:r>
            <a:r>
              <a:rPr lang="en-US" sz="2000" dirty="0"/>
              <a:t> </a:t>
            </a:r>
            <a:r>
              <a:rPr lang="en-US" sz="2000" dirty="0" err="1"/>
              <a:t>në</a:t>
            </a:r>
            <a:r>
              <a:rPr lang="en-US" sz="2000" dirty="0"/>
              <a:t> </a:t>
            </a:r>
            <a:r>
              <a:rPr lang="en-US" sz="2000" dirty="0" err="1"/>
              <a:t>këtë</a:t>
            </a:r>
            <a:r>
              <a:rPr lang="en-US" sz="2000" dirty="0"/>
              <a:t> </a:t>
            </a:r>
            <a:r>
              <a:rPr lang="en-US" sz="2000" dirty="0" err="1"/>
              <a:t>rast</a:t>
            </a:r>
            <a:r>
              <a:rPr lang="en-US" sz="2000" dirty="0"/>
              <a:t>.</a:t>
            </a:r>
          </a:p>
          <a:p>
            <a:pPr algn="just"/>
            <a:r>
              <a:rPr lang="en-US" sz="2000" dirty="0"/>
              <a:t>GJEDNJ: </a:t>
            </a:r>
            <a:r>
              <a:rPr lang="en-US" sz="2000" dirty="0" err="1"/>
              <a:t>shqyrtimi</a:t>
            </a:r>
            <a:r>
              <a:rPr lang="en-US" sz="2000" dirty="0"/>
              <a:t> </a:t>
            </a:r>
            <a:r>
              <a:rPr lang="en-US" sz="2000" dirty="0" err="1"/>
              <a:t>i</a:t>
            </a:r>
            <a:r>
              <a:rPr lang="en-US" sz="2000" dirty="0"/>
              <a:t> </a:t>
            </a:r>
            <a:r>
              <a:rPr lang="en-US" sz="2000" dirty="0" err="1"/>
              <a:t>praktikës</a:t>
            </a:r>
            <a:r>
              <a:rPr lang="en-US" sz="2000" dirty="0"/>
              <a:t> </a:t>
            </a:r>
            <a:r>
              <a:rPr lang="en-US" sz="2000" dirty="0" err="1"/>
              <a:t>gjyqësore</a:t>
            </a:r>
            <a:r>
              <a:rPr lang="en-US" sz="2000" dirty="0"/>
              <a:t> </a:t>
            </a:r>
            <a:r>
              <a:rPr lang="en-US" sz="2000" dirty="0" err="1"/>
              <a:t>të</a:t>
            </a:r>
            <a:r>
              <a:rPr lang="en-US" sz="2000" dirty="0"/>
              <a:t> </a:t>
            </a:r>
            <a:r>
              <a:rPr lang="en-US" sz="2000" dirty="0" err="1"/>
              <a:t>gjykatës</a:t>
            </a:r>
            <a:r>
              <a:rPr lang="en-US" sz="2000" dirty="0"/>
              <a:t> </a:t>
            </a:r>
            <a:r>
              <a:rPr lang="en-US" sz="2000" dirty="0" err="1"/>
              <a:t>sipas</a:t>
            </a:r>
            <a:r>
              <a:rPr lang="en-US" sz="2000" dirty="0"/>
              <a:t> </a:t>
            </a:r>
            <a:r>
              <a:rPr lang="en-US" sz="2000" dirty="0" err="1"/>
              <a:t>nenit</a:t>
            </a:r>
            <a:r>
              <a:rPr lang="en-US" sz="2000" dirty="0"/>
              <a:t> 6/2, </a:t>
            </a:r>
            <a:r>
              <a:rPr lang="en-US" sz="2000" dirty="0" err="1"/>
              <a:t>tregon</a:t>
            </a:r>
            <a:r>
              <a:rPr lang="en-US" sz="2000" dirty="0"/>
              <a:t> </a:t>
            </a:r>
            <a:r>
              <a:rPr lang="en-US" sz="2000" dirty="0" err="1"/>
              <a:t>që</a:t>
            </a:r>
            <a:r>
              <a:rPr lang="en-US" sz="2000" dirty="0"/>
              <a:t> </a:t>
            </a:r>
            <a:r>
              <a:rPr lang="en-US" sz="2000" dirty="0" err="1"/>
              <a:t>nuk</a:t>
            </a:r>
            <a:r>
              <a:rPr lang="en-US" sz="2000" dirty="0"/>
              <a:t> ka </a:t>
            </a:r>
            <a:r>
              <a:rPr lang="en-US" sz="2000" dirty="0" err="1"/>
              <a:t>qasje</a:t>
            </a:r>
            <a:r>
              <a:rPr lang="en-US" sz="2000" dirty="0"/>
              <a:t> </a:t>
            </a:r>
            <a:r>
              <a:rPr lang="en-US" sz="2000" dirty="0" err="1"/>
              <a:t>të</a:t>
            </a:r>
            <a:r>
              <a:rPr lang="en-US" sz="2000" dirty="0"/>
              <a:t> </a:t>
            </a:r>
            <a:r>
              <a:rPr lang="en-US" sz="2000" dirty="0" err="1"/>
              <a:t>vetme</a:t>
            </a:r>
            <a:r>
              <a:rPr lang="en-US" sz="2000" dirty="0"/>
              <a:t> </a:t>
            </a:r>
            <a:r>
              <a:rPr lang="en-US" sz="2000" dirty="0" err="1"/>
              <a:t>në</a:t>
            </a:r>
            <a:r>
              <a:rPr lang="en-US" sz="2000" dirty="0"/>
              <a:t> </a:t>
            </a:r>
            <a:r>
              <a:rPr lang="en-US" sz="2000" dirty="0" err="1"/>
              <a:t>përcaktimin</a:t>
            </a:r>
            <a:r>
              <a:rPr lang="en-US" sz="2000" dirty="0"/>
              <a:t> e </a:t>
            </a:r>
            <a:r>
              <a:rPr lang="en-US" sz="2000" dirty="0" err="1"/>
              <a:t>rrethanave</a:t>
            </a:r>
            <a:r>
              <a:rPr lang="en-US" sz="2000" dirty="0"/>
              <a:t> </a:t>
            </a:r>
            <a:r>
              <a:rPr lang="en-US" sz="2000" dirty="0" err="1"/>
              <a:t>që</a:t>
            </a:r>
            <a:r>
              <a:rPr lang="en-US" sz="2000" dirty="0"/>
              <a:t> do </a:t>
            </a:r>
            <a:r>
              <a:rPr lang="en-US" sz="2000" dirty="0" err="1"/>
              <a:t>të</a:t>
            </a:r>
            <a:r>
              <a:rPr lang="en-US" sz="2000" dirty="0"/>
              <a:t> </a:t>
            </a:r>
            <a:r>
              <a:rPr lang="en-US" sz="2000" dirty="0" err="1"/>
              <a:t>ndikojnë</a:t>
            </a:r>
            <a:r>
              <a:rPr lang="en-US" sz="2000" dirty="0"/>
              <a:t> </a:t>
            </a:r>
            <a:r>
              <a:rPr lang="en-US" sz="2000" dirty="0" err="1"/>
              <a:t>në</a:t>
            </a:r>
            <a:r>
              <a:rPr lang="en-US" sz="2000" dirty="0"/>
              <a:t> </a:t>
            </a:r>
            <a:r>
              <a:rPr lang="en-US" sz="2000" dirty="0" err="1"/>
              <a:t>shkelje</a:t>
            </a:r>
            <a:r>
              <a:rPr lang="en-US" sz="2000" dirty="0"/>
              <a:t> </a:t>
            </a:r>
            <a:r>
              <a:rPr lang="en-US" sz="2000" dirty="0" err="1"/>
              <a:t>të</a:t>
            </a:r>
            <a:r>
              <a:rPr lang="en-US" sz="2000" dirty="0"/>
              <a:t> </a:t>
            </a:r>
            <a:r>
              <a:rPr lang="en-US" sz="2000" dirty="0" err="1"/>
              <a:t>procedurave</a:t>
            </a:r>
            <a:r>
              <a:rPr lang="en-US" sz="2000" dirty="0"/>
              <a:t>, </a:t>
            </a:r>
            <a:r>
              <a:rPr lang="en-US" sz="2000" dirty="0" err="1"/>
              <a:t>të</a:t>
            </a:r>
            <a:r>
              <a:rPr lang="en-US" sz="2000" dirty="0"/>
              <a:t> </a:t>
            </a:r>
            <a:r>
              <a:rPr lang="en-US" sz="2000" dirty="0" err="1"/>
              <a:t>cilat</a:t>
            </a:r>
            <a:r>
              <a:rPr lang="en-US" sz="2000" dirty="0"/>
              <a:t> </a:t>
            </a:r>
            <a:r>
              <a:rPr lang="en-US" sz="2000" dirty="0" err="1"/>
              <a:t>pasojë</a:t>
            </a:r>
            <a:r>
              <a:rPr lang="en-US" sz="2000" dirty="0"/>
              <a:t> </a:t>
            </a:r>
            <a:r>
              <a:rPr lang="en-US" sz="2000" dirty="0" err="1"/>
              <a:t>përfundimin</a:t>
            </a:r>
            <a:r>
              <a:rPr lang="en-US" sz="2000" dirty="0"/>
              <a:t> e </a:t>
            </a:r>
            <a:r>
              <a:rPr lang="en-US" sz="2000" dirty="0" err="1"/>
              <a:t>procedurave</a:t>
            </a:r>
            <a:r>
              <a:rPr lang="en-US" sz="2000" dirty="0"/>
              <a:t> </a:t>
            </a:r>
            <a:r>
              <a:rPr lang="en-US" sz="2000" dirty="0" err="1"/>
              <a:t>penale</a:t>
            </a:r>
            <a:r>
              <a:rPr lang="en-US" sz="2000" dirty="0"/>
              <a:t>. </a:t>
            </a:r>
            <a:r>
              <a:rPr lang="en-US" sz="2000" dirty="0" err="1"/>
              <a:t>Kjo</a:t>
            </a:r>
            <a:r>
              <a:rPr lang="en-US" sz="2000" dirty="0"/>
              <a:t> </a:t>
            </a:r>
            <a:r>
              <a:rPr lang="en-US" sz="2000" dirty="0" err="1"/>
              <a:t>varet</a:t>
            </a:r>
            <a:r>
              <a:rPr lang="en-US" sz="2000" dirty="0"/>
              <a:t> </a:t>
            </a:r>
            <a:r>
              <a:rPr lang="en-US" sz="2000" dirty="0" err="1"/>
              <a:t>nga</a:t>
            </a:r>
            <a:r>
              <a:rPr lang="en-US" sz="2000" dirty="0"/>
              <a:t> </a:t>
            </a:r>
            <a:r>
              <a:rPr lang="en-US" sz="2000" dirty="0" err="1"/>
              <a:t>konteksti</a:t>
            </a:r>
            <a:r>
              <a:rPr lang="en-US" sz="2000" dirty="0"/>
              <a:t> </a:t>
            </a:r>
            <a:r>
              <a:rPr lang="en-US" sz="2000" dirty="0" err="1"/>
              <a:t>dhe</a:t>
            </a:r>
            <a:r>
              <a:rPr lang="en-US" sz="2000" dirty="0"/>
              <a:t> </a:t>
            </a:r>
            <a:r>
              <a:rPr lang="en-US" sz="2000" dirty="0" err="1"/>
              <a:t>natyra</a:t>
            </a:r>
            <a:r>
              <a:rPr lang="en-US" sz="2000" dirty="0"/>
              <a:t> e </a:t>
            </a:r>
            <a:r>
              <a:rPr lang="en-US" sz="2000" dirty="0" err="1"/>
              <a:t>procedurave</a:t>
            </a:r>
            <a:r>
              <a:rPr lang="en-US" sz="2000" dirty="0"/>
              <a:t> </a:t>
            </a:r>
            <a:r>
              <a:rPr lang="en-US" sz="2000" dirty="0" err="1"/>
              <a:t>në</a:t>
            </a:r>
            <a:r>
              <a:rPr lang="en-US" sz="2000" dirty="0"/>
              <a:t> </a:t>
            </a:r>
            <a:r>
              <a:rPr lang="en-US" sz="2000" dirty="0" err="1"/>
              <a:t>të</a:t>
            </a:r>
            <a:r>
              <a:rPr lang="en-US" sz="2000" dirty="0"/>
              <a:t> </a:t>
            </a:r>
            <a:r>
              <a:rPr lang="en-US" sz="2000" dirty="0" err="1"/>
              <a:t>cilat</a:t>
            </a:r>
            <a:r>
              <a:rPr lang="en-US" sz="2000" dirty="0"/>
              <a:t> </a:t>
            </a:r>
            <a:r>
              <a:rPr lang="en-US" sz="2000" dirty="0" err="1"/>
              <a:t>është</a:t>
            </a:r>
            <a:r>
              <a:rPr lang="en-US" sz="2000" dirty="0"/>
              <a:t> </a:t>
            </a:r>
            <a:r>
              <a:rPr lang="en-US" sz="2000" dirty="0" err="1"/>
              <a:t>marrë</a:t>
            </a:r>
            <a:r>
              <a:rPr lang="en-US" sz="2000" dirty="0"/>
              <a:t> </a:t>
            </a:r>
            <a:r>
              <a:rPr lang="en-US" sz="2000" dirty="0" err="1"/>
              <a:t>vendimi</a:t>
            </a:r>
            <a:r>
              <a:rPr lang="en-US" sz="2000" dirty="0"/>
              <a:t> </a:t>
            </a:r>
            <a:r>
              <a:rPr lang="en-US" sz="2000" dirty="0" err="1"/>
              <a:t>i</a:t>
            </a:r>
            <a:r>
              <a:rPr lang="en-US" sz="2000" dirty="0"/>
              <a:t> </a:t>
            </a:r>
            <a:r>
              <a:rPr lang="en-US" sz="2000" dirty="0" err="1"/>
              <a:t>kundërshtuar</a:t>
            </a:r>
            <a:r>
              <a:rPr lang="en-US" sz="2000" dirty="0"/>
              <a:t>.</a:t>
            </a:r>
          </a:p>
        </p:txBody>
      </p:sp>
    </p:spTree>
    <p:extLst>
      <p:ext uri="{BB962C8B-B14F-4D97-AF65-F5344CB8AC3E}">
        <p14:creationId xmlns:p14="http://schemas.microsoft.com/office/powerpoint/2010/main" val="4162932146"/>
      </p:ext>
    </p:extLst>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Open bags of varieties grain seeds">
            <a:extLst>
              <a:ext uri="{FF2B5EF4-FFF2-40B4-BE49-F238E27FC236}">
                <a16:creationId xmlns:a16="http://schemas.microsoft.com/office/drawing/2014/main" id="{85F5AA87-D493-A667-6109-9905639C3A51}"/>
              </a:ext>
            </a:extLst>
          </p:cNvPr>
          <p:cNvPicPr>
            <a:picLocks noChangeAspect="1"/>
          </p:cNvPicPr>
          <p:nvPr/>
        </p:nvPicPr>
        <p:blipFill rotWithShape="1">
          <a:blip r:embed="rId2">
            <a:duotone>
              <a:schemeClr val="bg2">
                <a:shade val="45000"/>
                <a:satMod val="135000"/>
              </a:schemeClr>
              <a:prstClr val="white"/>
            </a:duotone>
            <a:alphaModFix amt="35000"/>
          </a:blip>
          <a:srcRect t="6249" r="-1" b="9459"/>
          <a:stretch/>
        </p:blipFill>
        <p:spPr>
          <a:xfrm>
            <a:off x="20" y="-1"/>
            <a:ext cx="12188932" cy="6858000"/>
          </a:xfrm>
          <a:prstGeom prst="rect">
            <a:avLst/>
          </a:prstGeom>
        </p:spPr>
      </p:pic>
      <p:sp>
        <p:nvSpPr>
          <p:cNvPr id="3" name="Content Placeholder 2">
            <a:extLst>
              <a:ext uri="{FF2B5EF4-FFF2-40B4-BE49-F238E27FC236}">
                <a16:creationId xmlns:a16="http://schemas.microsoft.com/office/drawing/2014/main" id="{074D0D4C-DE98-4FE0-93BA-39CD37E66F9B}"/>
              </a:ext>
            </a:extLst>
          </p:cNvPr>
          <p:cNvSpPr>
            <a:spLocks noGrp="1"/>
          </p:cNvSpPr>
          <p:nvPr>
            <p:ph idx="1"/>
          </p:nvPr>
        </p:nvSpPr>
        <p:spPr>
          <a:xfrm>
            <a:off x="4971371" y="643467"/>
            <a:ext cx="6574112" cy="5571066"/>
          </a:xfrm>
        </p:spPr>
        <p:txBody>
          <a:bodyPr anchor="ctr">
            <a:normAutofit/>
          </a:bodyPr>
          <a:lstStyle/>
          <a:p>
            <a:pPr algn="just"/>
            <a:r>
              <a:rPr lang="en-US" sz="1900" dirty="0"/>
              <a:t>GJEDNJ: </a:t>
            </a:r>
            <a:r>
              <a:rPr lang="en-US" sz="1900" dirty="0" err="1"/>
              <a:t>lirimi</a:t>
            </a:r>
            <a:r>
              <a:rPr lang="en-US" sz="1900" dirty="0"/>
              <a:t> </a:t>
            </a:r>
            <a:r>
              <a:rPr lang="en-US" sz="1900" dirty="0" err="1"/>
              <a:t>i</a:t>
            </a:r>
            <a:r>
              <a:rPr lang="en-US" sz="1900" dirty="0"/>
              <a:t> </a:t>
            </a:r>
            <a:r>
              <a:rPr lang="en-US" sz="1900" dirty="0" err="1"/>
              <a:t>parashtrueses</a:t>
            </a:r>
            <a:r>
              <a:rPr lang="en-US" sz="1900" dirty="0"/>
              <a:t> </a:t>
            </a:r>
            <a:r>
              <a:rPr lang="en-US" sz="1900" dirty="0" err="1"/>
              <a:t>nuk</a:t>
            </a:r>
            <a:r>
              <a:rPr lang="en-US" sz="1900" dirty="0"/>
              <a:t> </a:t>
            </a:r>
            <a:r>
              <a:rPr lang="en-US" sz="1900" dirty="0" err="1"/>
              <a:t>është</a:t>
            </a:r>
            <a:r>
              <a:rPr lang="en-US" sz="1900" dirty="0"/>
              <a:t> </a:t>
            </a:r>
            <a:r>
              <a:rPr lang="en-US" sz="1900" dirty="0" err="1"/>
              <a:t>bazuar</a:t>
            </a:r>
            <a:r>
              <a:rPr lang="en-US" sz="1900" dirty="0"/>
              <a:t> </a:t>
            </a:r>
            <a:r>
              <a:rPr lang="en-US" sz="1900" dirty="0" err="1"/>
              <a:t>në</a:t>
            </a:r>
            <a:r>
              <a:rPr lang="en-US" sz="1900" dirty="0"/>
              <a:t> </a:t>
            </a:r>
            <a:r>
              <a:rPr lang="en-US" sz="1900" dirty="0" err="1"/>
              <a:t>meritat</a:t>
            </a:r>
            <a:r>
              <a:rPr lang="en-US" sz="1900" dirty="0"/>
              <a:t> e </a:t>
            </a:r>
            <a:r>
              <a:rPr lang="en-US" sz="1900" dirty="0" err="1"/>
              <a:t>rastit</a:t>
            </a:r>
            <a:r>
              <a:rPr lang="en-US" sz="1900" dirty="0"/>
              <a:t> </a:t>
            </a:r>
            <a:r>
              <a:rPr lang="en-US" sz="1900" dirty="0" err="1"/>
              <a:t>në</a:t>
            </a:r>
            <a:r>
              <a:rPr lang="en-US" sz="1900" dirty="0"/>
              <a:t> </a:t>
            </a:r>
            <a:r>
              <a:rPr lang="en-US" sz="1900" dirty="0" err="1"/>
              <a:t>kuptimin</a:t>
            </a:r>
            <a:r>
              <a:rPr lang="en-US" sz="1900" dirty="0"/>
              <a:t> e </a:t>
            </a:r>
            <a:r>
              <a:rPr lang="en-US" sz="1900" dirty="0" err="1"/>
              <a:t>vërtetë</a:t>
            </a:r>
            <a:r>
              <a:rPr lang="en-US" sz="1900" dirty="0"/>
              <a:t>, </a:t>
            </a:r>
            <a:r>
              <a:rPr lang="en-US" sz="1900" dirty="0" err="1"/>
              <a:t>për</a:t>
            </a:r>
            <a:r>
              <a:rPr lang="en-US" sz="1900" dirty="0"/>
              <a:t> </a:t>
            </a:r>
            <a:r>
              <a:rPr lang="en-US" sz="1900" dirty="0" err="1"/>
              <a:t>dallim</a:t>
            </a:r>
            <a:r>
              <a:rPr lang="en-US" sz="1900" dirty="0"/>
              <a:t> </a:t>
            </a:r>
            <a:r>
              <a:rPr lang="en-US" sz="1900" dirty="0" err="1"/>
              <a:t>nga</a:t>
            </a:r>
            <a:r>
              <a:rPr lang="en-US" sz="1900" dirty="0"/>
              <a:t> </a:t>
            </a:r>
            <a:r>
              <a:rPr lang="en-US" sz="1900" dirty="0" err="1"/>
              <a:t>Sekanina</a:t>
            </a:r>
            <a:r>
              <a:rPr lang="en-US" sz="1900" dirty="0"/>
              <a:t>, </a:t>
            </a:r>
            <a:r>
              <a:rPr lang="en-US" sz="1900" dirty="0" err="1"/>
              <a:t>ku</a:t>
            </a:r>
            <a:r>
              <a:rPr lang="en-US" sz="1900" dirty="0"/>
              <a:t> </a:t>
            </a:r>
            <a:r>
              <a:rPr lang="en-US" sz="1900" dirty="0" err="1"/>
              <a:t>lirimi</a:t>
            </a:r>
            <a:r>
              <a:rPr lang="en-US" sz="1900" dirty="0"/>
              <a:t> </a:t>
            </a:r>
            <a:r>
              <a:rPr lang="en-US" sz="1900" dirty="0" err="1"/>
              <a:t>është</a:t>
            </a:r>
            <a:r>
              <a:rPr lang="en-US" sz="1900" dirty="0"/>
              <a:t> </a:t>
            </a:r>
            <a:r>
              <a:rPr lang="en-US" sz="1900" dirty="0" err="1"/>
              <a:t>bazuar</a:t>
            </a:r>
            <a:r>
              <a:rPr lang="en-US" sz="1900" dirty="0"/>
              <a:t> </a:t>
            </a:r>
            <a:r>
              <a:rPr lang="en-US" sz="1900" dirty="0" err="1"/>
              <a:t>në</a:t>
            </a:r>
            <a:r>
              <a:rPr lang="en-US" sz="1900" dirty="0"/>
              <a:t> </a:t>
            </a:r>
            <a:r>
              <a:rPr lang="en-US" sz="1900" dirty="0" err="1"/>
              <a:t>parimin</a:t>
            </a:r>
            <a:r>
              <a:rPr lang="en-US" sz="1900" dirty="0"/>
              <a:t> </a:t>
            </a:r>
            <a:r>
              <a:rPr lang="en-US" sz="1900" dirty="0" err="1"/>
              <a:t>që</a:t>
            </a:r>
            <a:r>
              <a:rPr lang="en-US" sz="1900" dirty="0"/>
              <a:t> </a:t>
            </a:r>
            <a:r>
              <a:rPr lang="en-US" sz="1900" dirty="0" err="1"/>
              <a:t>çfarëdo</a:t>
            </a:r>
            <a:r>
              <a:rPr lang="en-US" sz="1900" dirty="0"/>
              <a:t> </a:t>
            </a:r>
            <a:r>
              <a:rPr lang="en-US" sz="1900" dirty="0" err="1"/>
              <a:t>dyshimi</a:t>
            </a:r>
            <a:r>
              <a:rPr lang="en-US" sz="1900" dirty="0"/>
              <a:t> </a:t>
            </a:r>
            <a:r>
              <a:rPr lang="en-US" sz="1900" dirty="0" err="1"/>
              <a:t>i</a:t>
            </a:r>
            <a:r>
              <a:rPr lang="en-US" sz="1900" dirty="0"/>
              <a:t> </a:t>
            </a:r>
            <a:r>
              <a:rPr lang="en-US" sz="1900" dirty="0" err="1"/>
              <a:t>arsyeshëm</a:t>
            </a:r>
            <a:r>
              <a:rPr lang="en-US" sz="1900" dirty="0"/>
              <a:t> </a:t>
            </a:r>
            <a:r>
              <a:rPr lang="en-US" sz="1900" dirty="0" err="1"/>
              <a:t>duhet</a:t>
            </a:r>
            <a:r>
              <a:rPr lang="en-US" sz="1900" dirty="0"/>
              <a:t> </a:t>
            </a:r>
            <a:r>
              <a:rPr lang="en-US" sz="1900" dirty="0" err="1"/>
              <a:t>të</a:t>
            </a:r>
            <a:r>
              <a:rPr lang="en-US" sz="1900" dirty="0"/>
              <a:t> </a:t>
            </a:r>
            <a:r>
              <a:rPr lang="en-US" sz="1900" dirty="0" err="1"/>
              <a:t>konsiderohet</a:t>
            </a:r>
            <a:r>
              <a:rPr lang="en-US" sz="1900" dirty="0"/>
              <a:t> </a:t>
            </a:r>
            <a:r>
              <a:rPr lang="en-US" sz="1900" dirty="0" err="1"/>
              <a:t>në</a:t>
            </a:r>
            <a:r>
              <a:rPr lang="en-US" sz="1900" dirty="0"/>
              <a:t> favor </a:t>
            </a:r>
            <a:r>
              <a:rPr lang="en-US" sz="1900" dirty="0" err="1"/>
              <a:t>të</a:t>
            </a:r>
            <a:r>
              <a:rPr lang="en-US" sz="1900" dirty="0"/>
              <a:t> </a:t>
            </a:r>
            <a:r>
              <a:rPr lang="en-US" sz="1900" dirty="0" err="1"/>
              <a:t>të</a:t>
            </a:r>
            <a:r>
              <a:rPr lang="en-US" sz="1900" dirty="0"/>
              <a:t> </a:t>
            </a:r>
            <a:r>
              <a:rPr lang="en-US" sz="1900" dirty="0" err="1"/>
              <a:t>akuzuarit</a:t>
            </a:r>
            <a:r>
              <a:rPr lang="en-US" sz="1900" dirty="0"/>
              <a:t>. </a:t>
            </a:r>
            <a:r>
              <a:rPr lang="en-US" sz="1900" dirty="0" err="1"/>
              <a:t>Në</a:t>
            </a:r>
            <a:r>
              <a:rPr lang="en-US" sz="1900" dirty="0"/>
              <a:t> </a:t>
            </a:r>
            <a:r>
              <a:rPr lang="en-US" sz="1900" dirty="0" err="1"/>
              <a:t>mënyrë</a:t>
            </a:r>
            <a:r>
              <a:rPr lang="en-US" sz="1900" dirty="0"/>
              <a:t> </a:t>
            </a:r>
            <a:r>
              <a:rPr lang="en-US" sz="1900" dirty="0" err="1"/>
              <a:t>specifike</a:t>
            </a:r>
            <a:r>
              <a:rPr lang="en-US" sz="1900" dirty="0"/>
              <a:t>, GJENDJ </a:t>
            </a:r>
            <a:r>
              <a:rPr lang="en-US" sz="1900" dirty="0" err="1"/>
              <a:t>vendosi</a:t>
            </a:r>
            <a:r>
              <a:rPr lang="en-US" sz="1900" dirty="0"/>
              <a:t> </a:t>
            </a:r>
            <a:r>
              <a:rPr lang="en-US" sz="1900" dirty="0" err="1"/>
              <a:t>që</a:t>
            </a:r>
            <a:r>
              <a:rPr lang="en-US" sz="1900" dirty="0"/>
              <a:t> “</a:t>
            </a:r>
            <a:r>
              <a:rPr lang="en-US" sz="1900" dirty="0" err="1"/>
              <a:t>edhe</a:t>
            </a:r>
            <a:r>
              <a:rPr lang="en-US" sz="1900" dirty="0"/>
              <a:t> </a:t>
            </a:r>
            <a:r>
              <a:rPr lang="en-US" sz="1900" dirty="0" err="1"/>
              <a:t>pse</a:t>
            </a:r>
            <a:r>
              <a:rPr lang="en-US" sz="1900" dirty="0"/>
              <a:t> </a:t>
            </a:r>
            <a:r>
              <a:rPr lang="en-US" sz="1900" dirty="0" err="1"/>
              <a:t>zyrtarisht</a:t>
            </a:r>
            <a:r>
              <a:rPr lang="en-US" sz="1900" dirty="0"/>
              <a:t> </a:t>
            </a:r>
            <a:r>
              <a:rPr lang="en-US" sz="1900" dirty="0" err="1"/>
              <a:t>lirim</a:t>
            </a:r>
            <a:r>
              <a:rPr lang="en-US" sz="1900" dirty="0"/>
              <a:t> </a:t>
            </a:r>
            <a:r>
              <a:rPr lang="en-US" sz="1900" dirty="0" err="1"/>
              <a:t>nga</a:t>
            </a:r>
            <a:r>
              <a:rPr lang="en-US" sz="1900" dirty="0"/>
              <a:t> </a:t>
            </a:r>
            <a:r>
              <a:rPr lang="en-US" sz="1900" dirty="0" err="1"/>
              <a:t>fajësia</a:t>
            </a:r>
            <a:r>
              <a:rPr lang="en-US" sz="1900" dirty="0"/>
              <a:t>, </a:t>
            </a:r>
            <a:r>
              <a:rPr lang="en-US" sz="1900" dirty="0" err="1"/>
              <a:t>përfundimi</a:t>
            </a:r>
            <a:r>
              <a:rPr lang="en-US" sz="1900" dirty="0"/>
              <a:t> </a:t>
            </a:r>
            <a:r>
              <a:rPr lang="en-US" sz="1900" dirty="0" err="1"/>
              <a:t>i</a:t>
            </a:r>
            <a:r>
              <a:rPr lang="en-US" sz="1900" dirty="0"/>
              <a:t> </a:t>
            </a:r>
            <a:r>
              <a:rPr lang="en-US" sz="1900" dirty="0" err="1"/>
              <a:t>procedurave</a:t>
            </a:r>
            <a:r>
              <a:rPr lang="en-US" sz="1900" dirty="0"/>
              <a:t> </a:t>
            </a:r>
            <a:r>
              <a:rPr lang="en-US" sz="1900" dirty="0" err="1"/>
              <a:t>penale</a:t>
            </a:r>
            <a:r>
              <a:rPr lang="en-US" sz="1900" dirty="0"/>
              <a:t> </a:t>
            </a:r>
            <a:r>
              <a:rPr lang="en-US" sz="1900" dirty="0" err="1"/>
              <a:t>kundër</a:t>
            </a:r>
            <a:r>
              <a:rPr lang="en-US" sz="1900" dirty="0"/>
              <a:t> </a:t>
            </a:r>
            <a:r>
              <a:rPr lang="en-US" sz="1900" dirty="0" err="1"/>
              <a:t>parashtrueses</a:t>
            </a:r>
            <a:r>
              <a:rPr lang="en-US" sz="1900" dirty="0"/>
              <a:t> </a:t>
            </a:r>
            <a:r>
              <a:rPr lang="en-US" sz="1900" dirty="0" err="1"/>
              <a:t>mund</a:t>
            </a:r>
            <a:r>
              <a:rPr lang="en-US" sz="1900" dirty="0"/>
              <a:t> </a:t>
            </a:r>
            <a:r>
              <a:rPr lang="en-US" sz="1900" dirty="0" err="1"/>
              <a:t>të</a:t>
            </a:r>
            <a:r>
              <a:rPr lang="en-US" sz="1900" dirty="0"/>
              <a:t> </a:t>
            </a:r>
            <a:r>
              <a:rPr lang="en-US" sz="1900" dirty="0" err="1"/>
              <a:t>konsiderohet</a:t>
            </a:r>
            <a:r>
              <a:rPr lang="en-US" sz="1900" dirty="0"/>
              <a:t> se ka </a:t>
            </a:r>
            <a:r>
              <a:rPr lang="en-US" sz="1900" dirty="0" err="1"/>
              <a:t>më</a:t>
            </a:r>
            <a:r>
              <a:rPr lang="en-US" sz="1900" dirty="0"/>
              <a:t> </a:t>
            </a:r>
            <a:r>
              <a:rPr lang="en-US" sz="1900" dirty="0" err="1"/>
              <a:t>shumë</a:t>
            </a:r>
            <a:r>
              <a:rPr lang="en-US" sz="1900" dirty="0"/>
              <a:t> </a:t>
            </a:r>
            <a:r>
              <a:rPr lang="en-US" sz="1900" dirty="0" err="1"/>
              <a:t>veçori</a:t>
            </a:r>
            <a:r>
              <a:rPr lang="en-US" sz="1900" dirty="0"/>
              <a:t> </a:t>
            </a:r>
            <a:r>
              <a:rPr lang="en-US" sz="1900" dirty="0" err="1"/>
              <a:t>të</a:t>
            </a:r>
            <a:r>
              <a:rPr lang="en-US" sz="1900" dirty="0"/>
              <a:t> </a:t>
            </a:r>
            <a:r>
              <a:rPr lang="en-US" sz="1900" dirty="0" err="1"/>
              <a:t>një</a:t>
            </a:r>
            <a:r>
              <a:rPr lang="en-US" sz="1900" dirty="0"/>
              <a:t> </a:t>
            </a:r>
            <a:r>
              <a:rPr lang="en-US" sz="1900" dirty="0" err="1"/>
              <a:t>rasti</a:t>
            </a:r>
            <a:r>
              <a:rPr lang="en-US" sz="1900" dirty="0"/>
              <a:t> </a:t>
            </a:r>
            <a:r>
              <a:rPr lang="en-US" sz="1900" dirty="0" err="1"/>
              <a:t>në</a:t>
            </a:r>
            <a:r>
              <a:rPr lang="en-US" sz="1900" dirty="0"/>
              <a:t> </a:t>
            </a:r>
            <a:r>
              <a:rPr lang="en-US" sz="1900" dirty="0" err="1"/>
              <a:t>të</a:t>
            </a:r>
            <a:r>
              <a:rPr lang="en-US" sz="1900" dirty="0"/>
              <a:t> </a:t>
            </a:r>
            <a:r>
              <a:rPr lang="en-US" sz="1900" dirty="0" err="1"/>
              <a:t>cilin</a:t>
            </a:r>
            <a:r>
              <a:rPr lang="en-US" sz="1900" dirty="0"/>
              <a:t> </a:t>
            </a:r>
            <a:r>
              <a:rPr lang="en-US" sz="1900" dirty="0" err="1"/>
              <a:t>procedurat</a:t>
            </a:r>
            <a:r>
              <a:rPr lang="en-US" sz="1900" dirty="0"/>
              <a:t> </a:t>
            </a:r>
            <a:r>
              <a:rPr lang="en-US" sz="1900" dirty="0" err="1"/>
              <a:t>penale</a:t>
            </a:r>
            <a:r>
              <a:rPr lang="en-US" sz="1900" dirty="0"/>
              <a:t> </a:t>
            </a:r>
            <a:r>
              <a:rPr lang="en-US" sz="1900" dirty="0" err="1"/>
              <a:t>janë</a:t>
            </a:r>
            <a:r>
              <a:rPr lang="en-US" sz="1900" dirty="0"/>
              <a:t> </a:t>
            </a:r>
            <a:r>
              <a:rPr lang="en-US" sz="1900" dirty="0" err="1"/>
              <a:t>ndërprerë</a:t>
            </a:r>
            <a:r>
              <a:rPr lang="en-US" sz="1900" dirty="0"/>
              <a:t>.” </a:t>
            </a:r>
          </a:p>
          <a:p>
            <a:pPr algn="just"/>
            <a:r>
              <a:rPr lang="en-US" sz="1900" dirty="0" err="1"/>
              <a:t>Së</a:t>
            </a:r>
            <a:r>
              <a:rPr lang="en-US" sz="1900" dirty="0"/>
              <a:t> </a:t>
            </a:r>
            <a:r>
              <a:rPr lang="en-US" sz="1900" dirty="0" err="1"/>
              <a:t>dyti</a:t>
            </a:r>
            <a:r>
              <a:rPr lang="en-US" sz="1900" dirty="0"/>
              <a:t>, GJENDJ </a:t>
            </a:r>
            <a:r>
              <a:rPr lang="en-US" sz="1900" dirty="0" err="1"/>
              <a:t>nuk</a:t>
            </a:r>
            <a:r>
              <a:rPr lang="en-US" sz="1900" dirty="0"/>
              <a:t> e ka </a:t>
            </a:r>
            <a:r>
              <a:rPr lang="en-US" sz="1900" dirty="0" err="1"/>
              <a:t>konsideruar</a:t>
            </a:r>
            <a:r>
              <a:rPr lang="en-US" sz="1900" dirty="0"/>
              <a:t> </a:t>
            </a:r>
            <a:r>
              <a:rPr lang="en-US" sz="1900" dirty="0" err="1"/>
              <a:t>që</a:t>
            </a:r>
            <a:r>
              <a:rPr lang="en-US" sz="1900" dirty="0"/>
              <a:t> </a:t>
            </a:r>
            <a:r>
              <a:rPr lang="en-US" sz="1900" dirty="0" err="1"/>
              <a:t>gjuha</a:t>
            </a:r>
            <a:r>
              <a:rPr lang="en-US" sz="1900" dirty="0"/>
              <a:t> e </a:t>
            </a:r>
            <a:r>
              <a:rPr lang="en-US" sz="1900" dirty="0" err="1"/>
              <a:t>përdorur</a:t>
            </a:r>
            <a:r>
              <a:rPr lang="en-US" sz="1900" dirty="0"/>
              <a:t> </a:t>
            </a:r>
            <a:r>
              <a:rPr lang="en-US" sz="1900" dirty="0" err="1"/>
              <a:t>nga</a:t>
            </a:r>
            <a:r>
              <a:rPr lang="en-US" sz="1900" dirty="0"/>
              <a:t> </a:t>
            </a:r>
            <a:r>
              <a:rPr lang="en-US" sz="1900" dirty="0" err="1"/>
              <a:t>gjykatat</a:t>
            </a:r>
            <a:r>
              <a:rPr lang="en-US" sz="1900" dirty="0"/>
              <a:t> </a:t>
            </a:r>
            <a:r>
              <a:rPr lang="en-US" sz="1900" dirty="0" err="1"/>
              <a:t>vendore</a:t>
            </a:r>
            <a:r>
              <a:rPr lang="en-US" sz="1900" dirty="0"/>
              <a:t> e ka </a:t>
            </a:r>
            <a:r>
              <a:rPr lang="en-US" sz="1900" dirty="0" err="1"/>
              <a:t>trajtuar</a:t>
            </a:r>
            <a:r>
              <a:rPr lang="en-US" sz="1900" dirty="0"/>
              <a:t> </a:t>
            </a:r>
            <a:r>
              <a:rPr lang="en-US" sz="1900" dirty="0" err="1"/>
              <a:t>aplikanten</a:t>
            </a:r>
            <a:r>
              <a:rPr lang="en-US" sz="1900" dirty="0"/>
              <a:t> </a:t>
            </a:r>
            <a:r>
              <a:rPr lang="en-US" sz="1900" dirty="0" err="1"/>
              <a:t>në</a:t>
            </a:r>
            <a:r>
              <a:rPr lang="en-US" sz="1900" dirty="0"/>
              <a:t> </a:t>
            </a:r>
            <a:r>
              <a:rPr lang="en-US" sz="1900" dirty="0" err="1"/>
              <a:t>një</a:t>
            </a:r>
            <a:r>
              <a:rPr lang="en-US" sz="1900" dirty="0"/>
              <a:t> </a:t>
            </a:r>
            <a:r>
              <a:rPr lang="en-US" sz="1900" dirty="0" err="1"/>
              <a:t>mënyrë</a:t>
            </a:r>
            <a:r>
              <a:rPr lang="en-US" sz="1900" dirty="0"/>
              <a:t> </a:t>
            </a:r>
            <a:r>
              <a:rPr lang="en-US" sz="1900" dirty="0" err="1"/>
              <a:t>që</a:t>
            </a:r>
            <a:r>
              <a:rPr lang="en-US" sz="1900" dirty="0"/>
              <a:t> </a:t>
            </a:r>
            <a:r>
              <a:rPr lang="en-US" sz="1900" dirty="0" err="1"/>
              <a:t>nuk</a:t>
            </a:r>
            <a:r>
              <a:rPr lang="en-US" sz="1900" dirty="0"/>
              <a:t> </a:t>
            </a:r>
            <a:r>
              <a:rPr lang="en-US" sz="1900" dirty="0" err="1"/>
              <a:t>është</a:t>
            </a:r>
            <a:r>
              <a:rPr lang="en-US" sz="1900" dirty="0"/>
              <a:t> </a:t>
            </a:r>
            <a:r>
              <a:rPr lang="en-US" sz="1900" dirty="0" err="1"/>
              <a:t>në</a:t>
            </a:r>
            <a:r>
              <a:rPr lang="en-US" sz="1900" dirty="0"/>
              <a:t> </a:t>
            </a:r>
            <a:r>
              <a:rPr lang="en-US" sz="1900" dirty="0" err="1"/>
              <a:t>përputhje</a:t>
            </a:r>
            <a:r>
              <a:rPr lang="en-US" sz="1900" dirty="0"/>
              <a:t> me </a:t>
            </a:r>
            <a:r>
              <a:rPr lang="en-US" sz="1900" dirty="0" err="1"/>
              <a:t>pafajësinë</a:t>
            </a:r>
            <a:r>
              <a:rPr lang="en-US" sz="1900" dirty="0"/>
              <a:t> e </a:t>
            </a:r>
            <a:r>
              <a:rPr lang="en-US" sz="1900" dirty="0" err="1"/>
              <a:t>saj</a:t>
            </a:r>
            <a:r>
              <a:rPr lang="en-US" sz="1900" dirty="0"/>
              <a:t>. “</a:t>
            </a:r>
            <a:r>
              <a:rPr lang="en-US" sz="1900" dirty="0" err="1"/>
              <a:t>Në</a:t>
            </a:r>
            <a:r>
              <a:rPr lang="en-US" sz="1900" dirty="0"/>
              <a:t> </a:t>
            </a:r>
            <a:r>
              <a:rPr lang="en-US" sz="1900" dirty="0" err="1"/>
              <a:t>vlerësimin</a:t>
            </a:r>
            <a:r>
              <a:rPr lang="en-US" sz="1900" dirty="0"/>
              <a:t> </a:t>
            </a:r>
            <a:r>
              <a:rPr lang="en-US" sz="1900" dirty="0" err="1"/>
              <a:t>nëse</a:t>
            </a:r>
            <a:r>
              <a:rPr lang="en-US" sz="1900" dirty="0"/>
              <a:t> ka </a:t>
            </a:r>
            <a:r>
              <a:rPr lang="en-US" sz="1900" dirty="0" err="1"/>
              <a:t>pasur</a:t>
            </a:r>
            <a:r>
              <a:rPr lang="en-US" sz="1900" dirty="0"/>
              <a:t> ‘</a:t>
            </a:r>
            <a:r>
              <a:rPr lang="en-US" sz="1900" dirty="0" err="1"/>
              <a:t>gabim</a:t>
            </a:r>
            <a:r>
              <a:rPr lang="en-US" sz="1900" dirty="0"/>
              <a:t> </a:t>
            </a:r>
            <a:r>
              <a:rPr lang="en-US" sz="1900" dirty="0" err="1"/>
              <a:t>të</a:t>
            </a:r>
            <a:r>
              <a:rPr lang="en-US" sz="1900" dirty="0"/>
              <a:t> </a:t>
            </a:r>
            <a:r>
              <a:rPr lang="en-US" sz="1900" dirty="0" err="1"/>
              <a:t>drejtësisë</a:t>
            </a:r>
            <a:r>
              <a:rPr lang="en-US" sz="1900" dirty="0"/>
              <a:t>’, </a:t>
            </a:r>
            <a:r>
              <a:rPr lang="en-US" sz="1900" dirty="0" err="1"/>
              <a:t>gjykatat</a:t>
            </a:r>
            <a:r>
              <a:rPr lang="en-US" sz="1900" dirty="0"/>
              <a:t> </a:t>
            </a:r>
            <a:r>
              <a:rPr lang="en-US" sz="1900" dirty="0" err="1"/>
              <a:t>nuk</a:t>
            </a:r>
            <a:r>
              <a:rPr lang="en-US" sz="1900" dirty="0"/>
              <a:t> </a:t>
            </a:r>
            <a:r>
              <a:rPr lang="en-US" sz="1900" dirty="0" err="1"/>
              <a:t>kanë</a:t>
            </a:r>
            <a:r>
              <a:rPr lang="en-US" sz="1900" dirty="0"/>
              <a:t> </a:t>
            </a:r>
            <a:r>
              <a:rPr lang="en-US" sz="1900" dirty="0" err="1"/>
              <a:t>komentuar</a:t>
            </a:r>
            <a:r>
              <a:rPr lang="en-US" sz="1900" dirty="0"/>
              <a:t> </a:t>
            </a:r>
            <a:r>
              <a:rPr lang="en-US" sz="1900" dirty="0" err="1"/>
              <a:t>nëse</a:t>
            </a:r>
            <a:r>
              <a:rPr lang="en-US" sz="1900" dirty="0"/>
              <a:t>, </a:t>
            </a:r>
            <a:r>
              <a:rPr lang="en-US" sz="1900" dirty="0" err="1"/>
              <a:t>në</a:t>
            </a:r>
            <a:r>
              <a:rPr lang="en-US" sz="1900" dirty="0"/>
              <a:t> </a:t>
            </a:r>
            <a:r>
              <a:rPr lang="en-US" sz="1900" dirty="0" err="1"/>
              <a:t>bazë</a:t>
            </a:r>
            <a:r>
              <a:rPr lang="en-US" sz="1900" dirty="0"/>
              <a:t> </a:t>
            </a:r>
            <a:r>
              <a:rPr lang="en-US" sz="1900" dirty="0" err="1"/>
              <a:t>të</a:t>
            </a:r>
            <a:r>
              <a:rPr lang="en-US" sz="1900" dirty="0"/>
              <a:t> </a:t>
            </a:r>
            <a:r>
              <a:rPr lang="en-US" sz="1900" dirty="0" err="1"/>
              <a:t>dëshmisë</a:t>
            </a:r>
            <a:r>
              <a:rPr lang="en-US" sz="1900" dirty="0"/>
              <a:t> </a:t>
            </a:r>
            <a:r>
              <a:rPr lang="en-US" sz="1900" dirty="0" err="1"/>
              <a:t>të</a:t>
            </a:r>
            <a:r>
              <a:rPr lang="en-US" sz="1900" dirty="0"/>
              <a:t> </a:t>
            </a:r>
            <a:r>
              <a:rPr lang="en-US" sz="1900" dirty="0" err="1"/>
              <a:t>ofruara</a:t>
            </a:r>
            <a:r>
              <a:rPr lang="en-US" sz="1900" dirty="0"/>
              <a:t> </a:t>
            </a:r>
            <a:r>
              <a:rPr lang="en-US" sz="1900" dirty="0" err="1"/>
              <a:t>në</a:t>
            </a:r>
            <a:r>
              <a:rPr lang="en-US" sz="1900" dirty="0"/>
              <a:t> </a:t>
            </a:r>
            <a:r>
              <a:rPr lang="en-US" sz="1900" dirty="0" err="1"/>
              <a:t>ankesë</a:t>
            </a:r>
            <a:r>
              <a:rPr lang="en-US" sz="1900" dirty="0"/>
              <a:t>, </a:t>
            </a:r>
            <a:r>
              <a:rPr lang="en-US" sz="1900" dirty="0" err="1"/>
              <a:t>aplikantja</a:t>
            </a:r>
            <a:r>
              <a:rPr lang="en-US" sz="1900" dirty="0"/>
              <a:t> do </a:t>
            </a:r>
            <a:r>
              <a:rPr lang="en-US" sz="1900" dirty="0" err="1"/>
              <a:t>të</a:t>
            </a:r>
            <a:r>
              <a:rPr lang="en-US" sz="1900" dirty="0"/>
              <a:t> </a:t>
            </a:r>
            <a:r>
              <a:rPr lang="en-US" sz="1900" dirty="0" err="1"/>
              <a:t>duhej</a:t>
            </a:r>
            <a:r>
              <a:rPr lang="en-US" sz="1900" dirty="0"/>
              <a:t> apo </a:t>
            </a:r>
            <a:r>
              <a:rPr lang="en-US" sz="1900" dirty="0" err="1"/>
              <a:t>kishte</a:t>
            </a:r>
            <a:r>
              <a:rPr lang="en-US" sz="1900" dirty="0"/>
              <a:t> </a:t>
            </a:r>
            <a:r>
              <a:rPr lang="en-US" sz="1900" dirty="0" err="1"/>
              <a:t>gjasë</a:t>
            </a:r>
            <a:r>
              <a:rPr lang="en-US" sz="1900" dirty="0"/>
              <a:t> </a:t>
            </a:r>
            <a:r>
              <a:rPr lang="en-US" sz="1900" dirty="0" err="1"/>
              <a:t>të</a:t>
            </a:r>
            <a:r>
              <a:rPr lang="en-US" sz="1900" dirty="0"/>
              <a:t> </a:t>
            </a:r>
            <a:r>
              <a:rPr lang="en-US" sz="1900" dirty="0" err="1"/>
              <a:t>lirohej</a:t>
            </a:r>
            <a:r>
              <a:rPr lang="en-US" sz="1900" dirty="0"/>
              <a:t> apo </a:t>
            </a:r>
            <a:r>
              <a:rPr lang="en-US" sz="1900" dirty="0" err="1"/>
              <a:t>dënohej</a:t>
            </a:r>
            <a:r>
              <a:rPr lang="en-US" sz="1900" dirty="0"/>
              <a:t>, Ata </a:t>
            </a:r>
            <a:r>
              <a:rPr lang="en-US" sz="1900" dirty="0" err="1"/>
              <a:t>nuk</a:t>
            </a:r>
            <a:r>
              <a:rPr lang="en-US" sz="1900" dirty="0"/>
              <a:t> </a:t>
            </a:r>
            <a:r>
              <a:rPr lang="en-US" sz="1900" dirty="0" err="1"/>
              <a:t>kanë</a:t>
            </a:r>
            <a:r>
              <a:rPr lang="en-US" sz="1900" dirty="0"/>
              <a:t> </a:t>
            </a:r>
            <a:r>
              <a:rPr lang="en-US" sz="1900" dirty="0" err="1"/>
              <a:t>komentuar</a:t>
            </a:r>
            <a:r>
              <a:rPr lang="en-US" sz="1900" dirty="0"/>
              <a:t> </a:t>
            </a:r>
            <a:r>
              <a:rPr lang="en-US" sz="1900" dirty="0" err="1"/>
              <a:t>nëse</a:t>
            </a:r>
            <a:r>
              <a:rPr lang="en-US" sz="1900" dirty="0"/>
              <a:t> </a:t>
            </a:r>
            <a:r>
              <a:rPr lang="en-US" sz="1900" dirty="0" err="1"/>
              <a:t>dëshmia</a:t>
            </a:r>
            <a:r>
              <a:rPr lang="en-US" sz="1900" dirty="0"/>
              <a:t> </a:t>
            </a:r>
            <a:r>
              <a:rPr lang="en-US" sz="1900" dirty="0" err="1"/>
              <a:t>tregonte</a:t>
            </a:r>
            <a:r>
              <a:rPr lang="en-US" sz="1900" dirty="0"/>
              <a:t> </a:t>
            </a:r>
            <a:r>
              <a:rPr lang="en-US" sz="1900" dirty="0" err="1"/>
              <a:t>fajësinë</a:t>
            </a:r>
            <a:r>
              <a:rPr lang="en-US" sz="1900" dirty="0"/>
              <a:t> apo </a:t>
            </a:r>
            <a:r>
              <a:rPr lang="en-US" sz="1900" dirty="0" err="1"/>
              <a:t>pafajësinë</a:t>
            </a:r>
            <a:r>
              <a:rPr lang="en-US" sz="1900" dirty="0"/>
              <a:t> e </a:t>
            </a:r>
            <a:r>
              <a:rPr lang="en-US" sz="1900" dirty="0" err="1"/>
              <a:t>aplikantes</a:t>
            </a:r>
            <a:r>
              <a:rPr lang="en-US" sz="1900" dirty="0"/>
              <a:t>.</a:t>
            </a:r>
          </a:p>
          <a:p>
            <a:pPr algn="just"/>
            <a:r>
              <a:rPr lang="en-US" sz="1900" dirty="0" err="1"/>
              <a:t>Madje</a:t>
            </a:r>
            <a:r>
              <a:rPr lang="en-US" sz="1900" dirty="0"/>
              <a:t>, </a:t>
            </a:r>
            <a:r>
              <a:rPr lang="en-US" sz="1900" dirty="0" err="1"/>
              <a:t>edhe</a:t>
            </a:r>
            <a:r>
              <a:rPr lang="en-US" sz="1900" dirty="0"/>
              <a:t> </a:t>
            </a:r>
            <a:r>
              <a:rPr lang="en-US" sz="1900" dirty="0" err="1"/>
              <a:t>përdorimi</a:t>
            </a:r>
            <a:r>
              <a:rPr lang="en-US" sz="1900" dirty="0"/>
              <a:t> </a:t>
            </a:r>
            <a:r>
              <a:rPr lang="en-US" sz="1900" dirty="0" err="1"/>
              <a:t>i</a:t>
            </a:r>
            <a:r>
              <a:rPr lang="en-US" sz="1900" dirty="0"/>
              <a:t> </a:t>
            </a:r>
            <a:r>
              <a:rPr lang="en-US" sz="1900" dirty="0" err="1"/>
              <a:t>gjuhës</a:t>
            </a:r>
            <a:r>
              <a:rPr lang="en-US" sz="1900" dirty="0"/>
              <a:t> jo </a:t>
            </a:r>
            <a:r>
              <a:rPr lang="en-US" sz="1900" dirty="0" err="1"/>
              <a:t>të</a:t>
            </a:r>
            <a:r>
              <a:rPr lang="en-US" sz="1900" dirty="0"/>
              <a:t> </a:t>
            </a:r>
            <a:r>
              <a:rPr lang="en-US" sz="1900" dirty="0" err="1"/>
              <a:t>përshtatshme</a:t>
            </a:r>
            <a:r>
              <a:rPr lang="en-US" sz="1900" dirty="0"/>
              <a:t> </a:t>
            </a:r>
            <a:r>
              <a:rPr lang="en-US" sz="1900" dirty="0" err="1"/>
              <a:t>mund</a:t>
            </a:r>
            <a:r>
              <a:rPr lang="en-US" sz="1900" dirty="0"/>
              <a:t> </a:t>
            </a:r>
            <a:r>
              <a:rPr lang="en-US" sz="1900" dirty="0" err="1"/>
              <a:t>të</a:t>
            </a:r>
            <a:r>
              <a:rPr lang="en-US" sz="1900" dirty="0"/>
              <a:t> </a:t>
            </a:r>
            <a:r>
              <a:rPr lang="en-US" sz="1900" dirty="0" err="1"/>
              <a:t>mos</a:t>
            </a:r>
            <a:r>
              <a:rPr lang="en-US" sz="1900" dirty="0"/>
              <a:t> </a:t>
            </a:r>
            <a:r>
              <a:rPr lang="en-US" sz="1900" dirty="0" err="1"/>
              <a:t>jetë</a:t>
            </a:r>
            <a:r>
              <a:rPr lang="en-US" sz="1900" dirty="0"/>
              <a:t> </a:t>
            </a:r>
            <a:r>
              <a:rPr lang="en-US" sz="1900" dirty="0" err="1"/>
              <a:t>vendimtar</a:t>
            </a:r>
            <a:r>
              <a:rPr lang="en-US" sz="1900" dirty="0"/>
              <a:t> </a:t>
            </a:r>
            <a:r>
              <a:rPr lang="en-US" sz="1900" dirty="0" err="1"/>
              <a:t>kur</a:t>
            </a:r>
            <a:r>
              <a:rPr lang="en-US" sz="1900" dirty="0"/>
              <a:t> </a:t>
            </a:r>
            <a:r>
              <a:rPr lang="en-US" sz="1900" dirty="0" err="1"/>
              <a:t>bëhet</a:t>
            </a:r>
            <a:r>
              <a:rPr lang="en-US" sz="1900" dirty="0"/>
              <a:t> </a:t>
            </a:r>
            <a:r>
              <a:rPr lang="en-US" sz="1900" dirty="0" err="1"/>
              <a:t>fjalë</a:t>
            </a:r>
            <a:r>
              <a:rPr lang="en-US" sz="1900" dirty="0"/>
              <a:t> </a:t>
            </a:r>
            <a:r>
              <a:rPr lang="en-US" sz="1900" dirty="0" err="1"/>
              <a:t>për</a:t>
            </a:r>
            <a:r>
              <a:rPr lang="en-US" sz="1900" dirty="0"/>
              <a:t> </a:t>
            </a:r>
            <a:r>
              <a:rPr lang="en-US" sz="1900" dirty="0" err="1"/>
              <a:t>natyrën</a:t>
            </a:r>
            <a:r>
              <a:rPr lang="en-US" sz="1900" dirty="0"/>
              <a:t> </a:t>
            </a:r>
            <a:r>
              <a:rPr lang="en-US" sz="1900" dirty="0" err="1"/>
              <a:t>dhe</a:t>
            </a:r>
            <a:r>
              <a:rPr lang="en-US" sz="1900" dirty="0"/>
              <a:t> </a:t>
            </a:r>
            <a:r>
              <a:rPr lang="en-US" sz="1900" dirty="0" err="1"/>
              <a:t>kontekstin</a:t>
            </a:r>
            <a:r>
              <a:rPr lang="en-US" sz="1900" dirty="0"/>
              <a:t> e </a:t>
            </a:r>
            <a:r>
              <a:rPr lang="en-US" sz="1900" dirty="0" err="1"/>
              <a:t>procedurave</a:t>
            </a:r>
            <a:r>
              <a:rPr lang="en-US" sz="1900" dirty="0"/>
              <a:t> </a:t>
            </a:r>
            <a:r>
              <a:rPr lang="en-US" sz="1900" dirty="0" err="1"/>
              <a:t>të</a:t>
            </a:r>
            <a:r>
              <a:rPr lang="en-US" sz="1900" dirty="0"/>
              <a:t> </a:t>
            </a:r>
            <a:r>
              <a:rPr lang="en-US" sz="1900" dirty="0" err="1"/>
              <a:t>veçanta</a:t>
            </a:r>
            <a:r>
              <a:rPr lang="en-US" sz="1900" dirty="0"/>
              <a:t>.</a:t>
            </a:r>
          </a:p>
          <a:p>
            <a:endParaRPr lang="en-US" sz="1900" dirty="0"/>
          </a:p>
          <a:p>
            <a:endParaRPr lang="en-US" sz="1900" dirty="0"/>
          </a:p>
        </p:txBody>
      </p:sp>
    </p:spTree>
    <p:extLst>
      <p:ext uri="{BB962C8B-B14F-4D97-AF65-F5344CB8AC3E}">
        <p14:creationId xmlns:p14="http://schemas.microsoft.com/office/powerpoint/2010/main" val="2268325595"/>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esk with stethoscope and computer keyboard">
            <a:extLst>
              <a:ext uri="{FF2B5EF4-FFF2-40B4-BE49-F238E27FC236}">
                <a16:creationId xmlns:a16="http://schemas.microsoft.com/office/drawing/2014/main" id="{C519D975-7C32-4BEF-147E-FD0C822FAC0B}"/>
              </a:ext>
            </a:extLst>
          </p:cNvPr>
          <p:cNvPicPr>
            <a:picLocks noChangeAspect="1"/>
          </p:cNvPicPr>
          <p:nvPr/>
        </p:nvPicPr>
        <p:blipFill rotWithShape="1">
          <a:blip r:embed="rId2">
            <a:alphaModFix amt="35000"/>
          </a:blip>
          <a:srcRect t="558" b="15172"/>
          <a:stretch/>
        </p:blipFill>
        <p:spPr>
          <a:xfrm>
            <a:off x="20" y="10"/>
            <a:ext cx="12191980" cy="6857990"/>
          </a:xfrm>
          <a:prstGeom prst="rect">
            <a:avLst/>
          </a:prstGeom>
        </p:spPr>
      </p:pic>
      <p:sp>
        <p:nvSpPr>
          <p:cNvPr id="2" name="Title 1">
            <a:extLst>
              <a:ext uri="{FF2B5EF4-FFF2-40B4-BE49-F238E27FC236}">
                <a16:creationId xmlns:a16="http://schemas.microsoft.com/office/drawing/2014/main" id="{136A1ED6-D875-4F33-A768-83367AA597D7}"/>
              </a:ext>
            </a:extLst>
          </p:cNvPr>
          <p:cNvSpPr>
            <a:spLocks noGrp="1"/>
          </p:cNvSpPr>
          <p:nvPr>
            <p:ph type="title"/>
          </p:nvPr>
        </p:nvSpPr>
        <p:spPr/>
        <p:txBody>
          <a:bodyPr>
            <a:normAutofit/>
          </a:bodyPr>
          <a:lstStyle/>
          <a:p>
            <a:r>
              <a:rPr lang="en-US">
                <a:solidFill>
                  <a:srgbClr val="FFFFFF"/>
                </a:solidFill>
              </a:rPr>
              <a:t>Khuzhin dhe të tjerët kundër Rusisë</a:t>
            </a:r>
          </a:p>
        </p:txBody>
      </p:sp>
      <p:sp>
        <p:nvSpPr>
          <p:cNvPr id="3" name="Content Placeholder 2">
            <a:extLst>
              <a:ext uri="{FF2B5EF4-FFF2-40B4-BE49-F238E27FC236}">
                <a16:creationId xmlns:a16="http://schemas.microsoft.com/office/drawing/2014/main" id="{EAF261F5-4E15-4644-8020-1FF93B3D600F}"/>
              </a:ext>
            </a:extLst>
          </p:cNvPr>
          <p:cNvSpPr>
            <a:spLocks noGrp="1"/>
          </p:cNvSpPr>
          <p:nvPr>
            <p:ph idx="1"/>
          </p:nvPr>
        </p:nvSpPr>
        <p:spPr>
          <a:xfrm>
            <a:off x="1024128" y="1908699"/>
            <a:ext cx="9720073" cy="4400661"/>
          </a:xfrm>
        </p:spPr>
        <p:txBody>
          <a:bodyPr>
            <a:normAutofit/>
          </a:bodyPr>
          <a:lstStyle/>
          <a:p>
            <a:pPr algn="just"/>
            <a:r>
              <a:rPr lang="en-US" sz="1800" dirty="0" err="1">
                <a:solidFill>
                  <a:srgbClr val="FFFFFF"/>
                </a:solidFill>
              </a:rPr>
              <a:t>Një</a:t>
            </a:r>
            <a:r>
              <a:rPr lang="en-US" sz="1800" dirty="0">
                <a:solidFill>
                  <a:srgbClr val="FFFFFF"/>
                </a:solidFill>
              </a:rPr>
              <a:t> person u </a:t>
            </a:r>
            <a:r>
              <a:rPr lang="en-US" sz="1800" dirty="0" err="1">
                <a:solidFill>
                  <a:srgbClr val="FFFFFF"/>
                </a:solidFill>
              </a:rPr>
              <a:t>ndalua</a:t>
            </a:r>
            <a:r>
              <a:rPr lang="en-US" sz="1800" dirty="0">
                <a:solidFill>
                  <a:srgbClr val="FFFFFF"/>
                </a:solidFill>
              </a:rPr>
              <a:t> </a:t>
            </a:r>
            <a:r>
              <a:rPr lang="en-US" sz="1800" dirty="0" err="1">
                <a:solidFill>
                  <a:srgbClr val="FFFFFF"/>
                </a:solidFill>
              </a:rPr>
              <a:t>dhe</a:t>
            </a:r>
            <a:r>
              <a:rPr lang="en-US" sz="1800" dirty="0">
                <a:solidFill>
                  <a:srgbClr val="FFFFFF"/>
                </a:solidFill>
              </a:rPr>
              <a:t> u </a:t>
            </a:r>
            <a:r>
              <a:rPr lang="en-US" sz="1800" dirty="0" err="1">
                <a:solidFill>
                  <a:srgbClr val="FFFFFF"/>
                </a:solidFill>
              </a:rPr>
              <a:t>akuzua</a:t>
            </a:r>
            <a:r>
              <a:rPr lang="en-US" sz="1800" dirty="0">
                <a:solidFill>
                  <a:srgbClr val="FFFFFF"/>
                </a:solidFill>
              </a:rPr>
              <a:t> </a:t>
            </a:r>
            <a:r>
              <a:rPr lang="en-US" sz="1800" dirty="0" err="1">
                <a:solidFill>
                  <a:srgbClr val="FFFFFF"/>
                </a:solidFill>
              </a:rPr>
              <a:t>për</a:t>
            </a:r>
            <a:r>
              <a:rPr lang="en-US" sz="1800" dirty="0">
                <a:solidFill>
                  <a:srgbClr val="FFFFFF"/>
                </a:solidFill>
              </a:rPr>
              <a:t> </a:t>
            </a:r>
            <a:r>
              <a:rPr lang="en-US" sz="1800" dirty="0" err="1">
                <a:solidFill>
                  <a:srgbClr val="FFFFFF"/>
                </a:solidFill>
              </a:rPr>
              <a:t>rrëmbim</a:t>
            </a:r>
            <a:r>
              <a:rPr lang="en-US" sz="1800" dirty="0">
                <a:solidFill>
                  <a:srgbClr val="FFFFFF"/>
                </a:solidFill>
              </a:rPr>
              <a:t> </a:t>
            </a:r>
            <a:r>
              <a:rPr lang="en-US" sz="1800" dirty="0" err="1">
                <a:solidFill>
                  <a:srgbClr val="FFFFFF"/>
                </a:solidFill>
              </a:rPr>
              <a:t>dhe</a:t>
            </a:r>
            <a:r>
              <a:rPr lang="en-US" sz="1800" dirty="0">
                <a:solidFill>
                  <a:srgbClr val="FFFFFF"/>
                </a:solidFill>
              </a:rPr>
              <a:t> </a:t>
            </a:r>
            <a:r>
              <a:rPr lang="en-US" sz="1800" dirty="0" err="1">
                <a:solidFill>
                  <a:srgbClr val="FFFFFF"/>
                </a:solidFill>
              </a:rPr>
              <a:t>torturë</a:t>
            </a:r>
            <a:r>
              <a:rPr lang="en-US" sz="1800" dirty="0">
                <a:solidFill>
                  <a:srgbClr val="FFFFFF"/>
                </a:solidFill>
              </a:rPr>
              <a:t>. </a:t>
            </a:r>
            <a:r>
              <a:rPr lang="en-US" sz="1800" dirty="0" err="1">
                <a:solidFill>
                  <a:srgbClr val="FFFFFF"/>
                </a:solidFill>
              </a:rPr>
              <a:t>Disa</a:t>
            </a:r>
            <a:r>
              <a:rPr lang="en-US" sz="1800" dirty="0">
                <a:solidFill>
                  <a:srgbClr val="FFFFFF"/>
                </a:solidFill>
              </a:rPr>
              <a:t> </a:t>
            </a:r>
            <a:r>
              <a:rPr lang="en-US" sz="1800" dirty="0" err="1">
                <a:solidFill>
                  <a:srgbClr val="FFFFFF"/>
                </a:solidFill>
              </a:rPr>
              <a:t>ditë</a:t>
            </a:r>
            <a:r>
              <a:rPr lang="en-US" sz="1800" dirty="0">
                <a:solidFill>
                  <a:srgbClr val="FFFFFF"/>
                </a:solidFill>
              </a:rPr>
              <a:t> para </a:t>
            </a:r>
            <a:r>
              <a:rPr lang="en-US" sz="1800" dirty="0" err="1">
                <a:solidFill>
                  <a:srgbClr val="FFFFFF"/>
                </a:solidFill>
              </a:rPr>
              <a:t>hapjes</a:t>
            </a:r>
            <a:r>
              <a:rPr lang="en-US" sz="1800" dirty="0">
                <a:solidFill>
                  <a:srgbClr val="FFFFFF"/>
                </a:solidFill>
              </a:rPr>
              <a:t> </a:t>
            </a:r>
            <a:r>
              <a:rPr lang="en-US" sz="1800" dirty="0" err="1">
                <a:solidFill>
                  <a:srgbClr val="FFFFFF"/>
                </a:solidFill>
              </a:rPr>
              <a:t>së</a:t>
            </a:r>
            <a:r>
              <a:rPr lang="en-US" sz="1800" dirty="0">
                <a:solidFill>
                  <a:srgbClr val="FFFFFF"/>
                </a:solidFill>
              </a:rPr>
              <a:t> </a:t>
            </a:r>
            <a:r>
              <a:rPr lang="en-US" sz="1800" dirty="0" err="1">
                <a:solidFill>
                  <a:srgbClr val="FFFFFF"/>
                </a:solidFill>
              </a:rPr>
              <a:t>gjykimit</a:t>
            </a:r>
            <a:r>
              <a:rPr lang="en-US" sz="1800" dirty="0">
                <a:solidFill>
                  <a:srgbClr val="FFFFFF"/>
                </a:solidFill>
              </a:rPr>
              <a:t>, </a:t>
            </a:r>
            <a:r>
              <a:rPr lang="en-US" sz="1800" dirty="0" err="1">
                <a:solidFill>
                  <a:srgbClr val="FFFFFF"/>
                </a:solidFill>
              </a:rPr>
              <a:t>një</a:t>
            </a:r>
            <a:r>
              <a:rPr lang="en-US" sz="1800" dirty="0">
                <a:solidFill>
                  <a:srgbClr val="FFFFFF"/>
                </a:solidFill>
              </a:rPr>
              <a:t> </a:t>
            </a:r>
            <a:r>
              <a:rPr lang="en-US" sz="1800" dirty="0" err="1">
                <a:solidFill>
                  <a:srgbClr val="FFFFFF"/>
                </a:solidFill>
              </a:rPr>
              <a:t>kanal</a:t>
            </a:r>
            <a:r>
              <a:rPr lang="en-US" sz="1800" dirty="0">
                <a:solidFill>
                  <a:srgbClr val="FFFFFF"/>
                </a:solidFill>
              </a:rPr>
              <a:t> </a:t>
            </a:r>
            <a:r>
              <a:rPr lang="en-US" sz="1800" dirty="0" err="1">
                <a:solidFill>
                  <a:srgbClr val="FFFFFF"/>
                </a:solidFill>
              </a:rPr>
              <a:t>i</a:t>
            </a:r>
            <a:r>
              <a:rPr lang="en-US" sz="1800" dirty="0">
                <a:solidFill>
                  <a:srgbClr val="FFFFFF"/>
                </a:solidFill>
              </a:rPr>
              <a:t> tv </a:t>
            </a:r>
            <a:r>
              <a:rPr lang="en-US" sz="1800" dirty="0" err="1">
                <a:solidFill>
                  <a:srgbClr val="FFFFFF"/>
                </a:solidFill>
              </a:rPr>
              <a:t>shtetëror</a:t>
            </a:r>
            <a:r>
              <a:rPr lang="en-US" sz="1800" dirty="0">
                <a:solidFill>
                  <a:srgbClr val="FFFFFF"/>
                </a:solidFill>
              </a:rPr>
              <a:t>, </a:t>
            </a:r>
            <a:r>
              <a:rPr lang="en-US" sz="1800" dirty="0" err="1">
                <a:solidFill>
                  <a:srgbClr val="FFFFFF"/>
                </a:solidFill>
              </a:rPr>
              <a:t>transmetoi</a:t>
            </a:r>
            <a:r>
              <a:rPr lang="en-US" sz="1800" dirty="0">
                <a:solidFill>
                  <a:srgbClr val="FFFFFF"/>
                </a:solidFill>
              </a:rPr>
              <a:t> </a:t>
            </a:r>
            <a:r>
              <a:rPr lang="en-US" sz="1800" dirty="0" err="1">
                <a:solidFill>
                  <a:srgbClr val="FFFFFF"/>
                </a:solidFill>
              </a:rPr>
              <a:t>një</a:t>
            </a:r>
            <a:r>
              <a:rPr lang="en-US" sz="1800" dirty="0">
                <a:solidFill>
                  <a:srgbClr val="FFFFFF"/>
                </a:solidFill>
              </a:rPr>
              <a:t> program me </a:t>
            </a:r>
            <a:r>
              <a:rPr lang="en-US" sz="1800" dirty="0" err="1">
                <a:solidFill>
                  <a:srgbClr val="FFFFFF"/>
                </a:solidFill>
              </a:rPr>
              <a:t>hetuesin</a:t>
            </a:r>
            <a:r>
              <a:rPr lang="en-US" sz="1800" dirty="0">
                <a:solidFill>
                  <a:srgbClr val="FFFFFF"/>
                </a:solidFill>
              </a:rPr>
              <a:t> </a:t>
            </a:r>
            <a:r>
              <a:rPr lang="en-US" sz="1800" dirty="0" err="1">
                <a:solidFill>
                  <a:srgbClr val="FFFFFF"/>
                </a:solidFill>
              </a:rPr>
              <a:t>kryesit</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rastit</a:t>
            </a:r>
            <a:r>
              <a:rPr lang="en-US" sz="1800" dirty="0">
                <a:solidFill>
                  <a:srgbClr val="FFFFFF"/>
                </a:solidFill>
              </a:rPr>
              <a:t> </a:t>
            </a:r>
            <a:r>
              <a:rPr lang="en-US" sz="1800" dirty="0" err="1">
                <a:solidFill>
                  <a:srgbClr val="FFFFFF"/>
                </a:solidFill>
              </a:rPr>
              <a:t>dhe</a:t>
            </a:r>
            <a:r>
              <a:rPr lang="en-US" sz="1800" dirty="0">
                <a:solidFill>
                  <a:srgbClr val="FFFFFF"/>
                </a:solidFill>
              </a:rPr>
              <a:t> </a:t>
            </a:r>
            <a:r>
              <a:rPr lang="en-US" sz="1800" dirty="0" err="1">
                <a:solidFill>
                  <a:srgbClr val="FFFFFF"/>
                </a:solidFill>
              </a:rPr>
              <a:t>prokurorit</a:t>
            </a:r>
            <a:r>
              <a:rPr lang="en-US" sz="1800" dirty="0">
                <a:solidFill>
                  <a:srgbClr val="FFFFFF"/>
                </a:solidFill>
              </a:rPr>
              <a:t>. </a:t>
            </a:r>
            <a:r>
              <a:rPr lang="en-US" sz="1800" dirty="0" err="1">
                <a:solidFill>
                  <a:srgbClr val="FFFFFF"/>
                </a:solidFill>
              </a:rPr>
              <a:t>Pjesëmarrësit</a:t>
            </a:r>
            <a:r>
              <a:rPr lang="en-US" sz="1800" dirty="0">
                <a:solidFill>
                  <a:srgbClr val="FFFFFF"/>
                </a:solidFill>
              </a:rPr>
              <a:t> </a:t>
            </a:r>
            <a:r>
              <a:rPr lang="en-US" sz="1800" dirty="0" err="1">
                <a:solidFill>
                  <a:srgbClr val="FFFFFF"/>
                </a:solidFill>
              </a:rPr>
              <a:t>diskutuan</a:t>
            </a:r>
            <a:r>
              <a:rPr lang="en-US" sz="1800" dirty="0">
                <a:solidFill>
                  <a:srgbClr val="FFFFFF"/>
                </a:solidFill>
              </a:rPr>
              <a:t> </a:t>
            </a:r>
            <a:r>
              <a:rPr lang="en-US" sz="1800" dirty="0" err="1">
                <a:solidFill>
                  <a:srgbClr val="FFFFFF"/>
                </a:solidFill>
              </a:rPr>
              <a:t>detajet</a:t>
            </a:r>
            <a:r>
              <a:rPr lang="en-US" sz="1800" dirty="0">
                <a:solidFill>
                  <a:srgbClr val="FFFFFF"/>
                </a:solidFill>
              </a:rPr>
              <a:t> e </a:t>
            </a:r>
            <a:r>
              <a:rPr lang="en-US" sz="1800" dirty="0" err="1">
                <a:solidFill>
                  <a:srgbClr val="FFFFFF"/>
                </a:solidFill>
              </a:rPr>
              <a:t>rastit</a:t>
            </a:r>
            <a:r>
              <a:rPr lang="en-US" sz="1800" dirty="0">
                <a:solidFill>
                  <a:srgbClr val="FFFFFF"/>
                </a:solidFill>
              </a:rPr>
              <a:t> </a:t>
            </a:r>
            <a:r>
              <a:rPr lang="en-US" sz="1800" dirty="0" err="1">
                <a:solidFill>
                  <a:srgbClr val="FFFFFF"/>
                </a:solidFill>
              </a:rPr>
              <a:t>dhe</a:t>
            </a:r>
            <a:r>
              <a:rPr lang="en-US" sz="1800" dirty="0">
                <a:solidFill>
                  <a:srgbClr val="FFFFFF"/>
                </a:solidFill>
              </a:rPr>
              <a:t> </a:t>
            </a:r>
            <a:r>
              <a:rPr lang="en-US" sz="1800" dirty="0" err="1">
                <a:solidFill>
                  <a:srgbClr val="FFFFFF"/>
                </a:solidFill>
              </a:rPr>
              <a:t>bënë</a:t>
            </a:r>
            <a:r>
              <a:rPr lang="en-US" sz="1800" dirty="0">
                <a:solidFill>
                  <a:srgbClr val="FFFFFF"/>
                </a:solidFill>
              </a:rPr>
              <a:t> </a:t>
            </a:r>
            <a:r>
              <a:rPr lang="en-US" sz="1800" dirty="0" err="1">
                <a:solidFill>
                  <a:srgbClr val="FFFFFF"/>
                </a:solidFill>
              </a:rPr>
              <a:t>disa</a:t>
            </a:r>
            <a:r>
              <a:rPr lang="en-US" sz="1800" dirty="0">
                <a:solidFill>
                  <a:srgbClr val="FFFFFF"/>
                </a:solidFill>
              </a:rPr>
              <a:t> </a:t>
            </a:r>
            <a:r>
              <a:rPr lang="en-US" sz="1800" dirty="0" err="1">
                <a:solidFill>
                  <a:srgbClr val="FFFFFF"/>
                </a:solidFill>
              </a:rPr>
              <a:t>deklarata</a:t>
            </a:r>
            <a:r>
              <a:rPr lang="en-US" sz="1800" dirty="0">
                <a:solidFill>
                  <a:srgbClr val="FFFFFF"/>
                </a:solidFill>
              </a:rPr>
              <a:t> </a:t>
            </a:r>
            <a:r>
              <a:rPr lang="en-US" sz="1800" dirty="0" err="1">
                <a:solidFill>
                  <a:srgbClr val="FFFFFF"/>
                </a:solidFill>
              </a:rPr>
              <a:t>lidhur</a:t>
            </a:r>
            <a:r>
              <a:rPr lang="en-US" sz="1800" dirty="0">
                <a:solidFill>
                  <a:srgbClr val="FFFFFF"/>
                </a:solidFill>
              </a:rPr>
              <a:t> me </a:t>
            </a:r>
            <a:r>
              <a:rPr lang="en-US" sz="1800" dirty="0" err="1">
                <a:solidFill>
                  <a:srgbClr val="FFFFFF"/>
                </a:solidFill>
              </a:rPr>
              <a:t>natyrën</a:t>
            </a:r>
            <a:r>
              <a:rPr lang="en-US" sz="1800" dirty="0">
                <a:solidFill>
                  <a:srgbClr val="FFFFFF"/>
                </a:solidFill>
              </a:rPr>
              <a:t> e </a:t>
            </a:r>
            <a:r>
              <a:rPr lang="en-US" sz="1800" dirty="0" err="1">
                <a:solidFill>
                  <a:srgbClr val="FFFFFF"/>
                </a:solidFill>
              </a:rPr>
              <a:t>dhunshme</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akuzuarit</a:t>
            </a:r>
            <a:r>
              <a:rPr lang="en-US" sz="1800" dirty="0">
                <a:solidFill>
                  <a:srgbClr val="FFFFFF"/>
                </a:solidFill>
              </a:rPr>
              <a:t> </a:t>
            </a:r>
            <a:r>
              <a:rPr lang="en-US" sz="1800" dirty="0" err="1">
                <a:solidFill>
                  <a:srgbClr val="FFFFFF"/>
                </a:solidFill>
              </a:rPr>
              <a:t>dhe</a:t>
            </a:r>
            <a:r>
              <a:rPr lang="en-US" sz="1800" dirty="0">
                <a:solidFill>
                  <a:srgbClr val="FFFFFF"/>
                </a:solidFill>
              </a:rPr>
              <a:t> </a:t>
            </a:r>
            <a:r>
              <a:rPr lang="en-US" sz="1800" dirty="0" err="1">
                <a:solidFill>
                  <a:srgbClr val="FFFFFF"/>
                </a:solidFill>
              </a:rPr>
              <a:t>dhanë</a:t>
            </a:r>
            <a:r>
              <a:rPr lang="en-US" sz="1800" dirty="0">
                <a:solidFill>
                  <a:srgbClr val="FFFFFF"/>
                </a:solidFill>
              </a:rPr>
              <a:t> </a:t>
            </a:r>
            <a:r>
              <a:rPr lang="en-US" sz="1800" dirty="0" err="1">
                <a:solidFill>
                  <a:srgbClr val="FFFFFF"/>
                </a:solidFill>
              </a:rPr>
              <a:t>detaje</a:t>
            </a:r>
            <a:r>
              <a:rPr lang="en-US" sz="1800" dirty="0">
                <a:solidFill>
                  <a:srgbClr val="FFFFFF"/>
                </a:solidFill>
              </a:rPr>
              <a:t> </a:t>
            </a:r>
            <a:r>
              <a:rPr lang="en-US" sz="1800" dirty="0" err="1">
                <a:solidFill>
                  <a:srgbClr val="FFFFFF"/>
                </a:solidFill>
              </a:rPr>
              <a:t>për</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kaluarën</a:t>
            </a:r>
            <a:r>
              <a:rPr lang="en-US" sz="1800" dirty="0">
                <a:solidFill>
                  <a:srgbClr val="FFFFFF"/>
                </a:solidFill>
              </a:rPr>
              <a:t> e </a:t>
            </a:r>
            <a:r>
              <a:rPr lang="en-US" sz="1800" dirty="0" err="1">
                <a:solidFill>
                  <a:srgbClr val="FFFFFF"/>
                </a:solidFill>
              </a:rPr>
              <a:t>tij</a:t>
            </a:r>
            <a:r>
              <a:rPr lang="en-US" sz="1800" dirty="0">
                <a:solidFill>
                  <a:srgbClr val="FFFFFF"/>
                </a:solidFill>
              </a:rPr>
              <a:t> </a:t>
            </a:r>
            <a:r>
              <a:rPr lang="en-US" sz="1800" dirty="0" err="1">
                <a:solidFill>
                  <a:srgbClr val="FFFFFF"/>
                </a:solidFill>
              </a:rPr>
              <a:t>kriminale</a:t>
            </a:r>
            <a:r>
              <a:rPr lang="en-US" sz="1800" dirty="0">
                <a:solidFill>
                  <a:srgbClr val="FFFFFF"/>
                </a:solidFill>
              </a:rPr>
              <a:t>. Ata </a:t>
            </a:r>
            <a:r>
              <a:rPr lang="en-US" sz="1800" dirty="0" err="1">
                <a:solidFill>
                  <a:srgbClr val="FFFFFF"/>
                </a:solidFill>
              </a:rPr>
              <a:t>iu</a:t>
            </a:r>
            <a:r>
              <a:rPr lang="en-US" sz="1800" dirty="0">
                <a:solidFill>
                  <a:srgbClr val="FFFFFF"/>
                </a:solidFill>
              </a:rPr>
              <a:t> </a:t>
            </a:r>
            <a:r>
              <a:rPr lang="en-US" sz="1800" dirty="0" err="1">
                <a:solidFill>
                  <a:srgbClr val="FFFFFF"/>
                </a:solidFill>
              </a:rPr>
              <a:t>referuan</a:t>
            </a:r>
            <a:r>
              <a:rPr lang="en-US" sz="1800" dirty="0">
                <a:solidFill>
                  <a:srgbClr val="FFFFFF"/>
                </a:solidFill>
              </a:rPr>
              <a:t> </a:t>
            </a:r>
            <a:r>
              <a:rPr lang="en-US" sz="1800" dirty="0" err="1">
                <a:solidFill>
                  <a:srgbClr val="FFFFFF"/>
                </a:solidFill>
              </a:rPr>
              <a:t>rrethanave</a:t>
            </a:r>
            <a:r>
              <a:rPr lang="en-US" sz="1800" dirty="0">
                <a:solidFill>
                  <a:srgbClr val="FFFFFF"/>
                </a:solidFill>
              </a:rPr>
              <a:t> </a:t>
            </a:r>
            <a:r>
              <a:rPr lang="en-US" sz="1800" dirty="0" err="1">
                <a:solidFill>
                  <a:srgbClr val="FFFFFF"/>
                </a:solidFill>
              </a:rPr>
              <a:t>në</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cilat</a:t>
            </a:r>
            <a:r>
              <a:rPr lang="en-US" sz="1800" dirty="0">
                <a:solidFill>
                  <a:srgbClr val="FFFFFF"/>
                </a:solidFill>
              </a:rPr>
              <a:t> </a:t>
            </a:r>
            <a:r>
              <a:rPr lang="en-US" sz="1800" dirty="0" err="1">
                <a:solidFill>
                  <a:srgbClr val="FFFFFF"/>
                </a:solidFill>
              </a:rPr>
              <a:t>kishin</a:t>
            </a:r>
            <a:r>
              <a:rPr lang="en-US" sz="1800" dirty="0">
                <a:solidFill>
                  <a:srgbClr val="FFFFFF"/>
                </a:solidFill>
              </a:rPr>
              <a:t> </a:t>
            </a:r>
            <a:r>
              <a:rPr lang="en-US" sz="1800" dirty="0" err="1">
                <a:solidFill>
                  <a:srgbClr val="FFFFFF"/>
                </a:solidFill>
              </a:rPr>
              <a:t>ndodhur</a:t>
            </a:r>
            <a:r>
              <a:rPr lang="en-US" sz="1800" dirty="0">
                <a:solidFill>
                  <a:srgbClr val="FFFFFF"/>
                </a:solidFill>
              </a:rPr>
              <a:t> </a:t>
            </a:r>
            <a:r>
              <a:rPr lang="en-US" sz="1800" dirty="0" err="1">
                <a:solidFill>
                  <a:srgbClr val="FFFFFF"/>
                </a:solidFill>
              </a:rPr>
              <a:t>veprat</a:t>
            </a:r>
            <a:r>
              <a:rPr lang="en-US" sz="1800" dirty="0">
                <a:solidFill>
                  <a:srgbClr val="FFFFFF"/>
                </a:solidFill>
              </a:rPr>
              <a:t> </a:t>
            </a:r>
            <a:r>
              <a:rPr lang="en-US" sz="1800" dirty="0" err="1">
                <a:solidFill>
                  <a:srgbClr val="FFFFFF"/>
                </a:solidFill>
              </a:rPr>
              <a:t>penale</a:t>
            </a:r>
            <a:r>
              <a:rPr lang="en-US" sz="1800" dirty="0">
                <a:solidFill>
                  <a:srgbClr val="FFFFFF"/>
                </a:solidFill>
              </a:rPr>
              <a:t>, </a:t>
            </a:r>
            <a:r>
              <a:rPr lang="en-US" sz="1800" dirty="0" err="1">
                <a:solidFill>
                  <a:srgbClr val="FFFFFF"/>
                </a:solidFill>
              </a:rPr>
              <a:t>si</a:t>
            </a:r>
            <a:r>
              <a:rPr lang="en-US" sz="1800" dirty="0">
                <a:solidFill>
                  <a:srgbClr val="FFFFFF"/>
                </a:solidFill>
              </a:rPr>
              <a:t> </a:t>
            </a:r>
            <a:r>
              <a:rPr lang="en-US" sz="1800" dirty="0" err="1">
                <a:solidFill>
                  <a:srgbClr val="FFFFFF"/>
                </a:solidFill>
              </a:rPr>
              <a:t>diçka</a:t>
            </a:r>
            <a:r>
              <a:rPr lang="en-US" sz="1800" dirty="0">
                <a:solidFill>
                  <a:srgbClr val="FFFFFF"/>
                </a:solidFill>
              </a:rPr>
              <a:t> </a:t>
            </a:r>
            <a:r>
              <a:rPr lang="en-US" sz="1800" dirty="0" err="1">
                <a:solidFill>
                  <a:srgbClr val="FFFFFF"/>
                </a:solidFill>
              </a:rPr>
              <a:t>që</a:t>
            </a:r>
            <a:r>
              <a:rPr lang="en-US" sz="1800" dirty="0">
                <a:solidFill>
                  <a:srgbClr val="FFFFFF"/>
                </a:solidFill>
              </a:rPr>
              <a:t> </a:t>
            </a:r>
            <a:r>
              <a:rPr lang="en-US" sz="1800" dirty="0" err="1">
                <a:solidFill>
                  <a:srgbClr val="FFFFFF"/>
                </a:solidFill>
              </a:rPr>
              <a:t>i</a:t>
            </a:r>
            <a:r>
              <a:rPr lang="en-US" sz="1800" dirty="0">
                <a:solidFill>
                  <a:srgbClr val="FFFFFF"/>
                </a:solidFill>
              </a:rPr>
              <a:t> </a:t>
            </a:r>
            <a:r>
              <a:rPr lang="en-US" sz="1800" dirty="0" err="1">
                <a:solidFill>
                  <a:srgbClr val="FFFFFF"/>
                </a:solidFill>
              </a:rPr>
              <a:t>akuzuari</a:t>
            </a:r>
            <a:r>
              <a:rPr lang="en-US" sz="1800" dirty="0">
                <a:solidFill>
                  <a:srgbClr val="FFFFFF"/>
                </a:solidFill>
              </a:rPr>
              <a:t> do ta </a:t>
            </a:r>
            <a:r>
              <a:rPr lang="en-US" sz="1800" dirty="0" err="1">
                <a:solidFill>
                  <a:srgbClr val="FFFFFF"/>
                </a:solidFill>
              </a:rPr>
              <a:t>bënte</a:t>
            </a:r>
            <a:r>
              <a:rPr lang="en-US" sz="1800" dirty="0">
                <a:solidFill>
                  <a:srgbClr val="FFFFFF"/>
                </a:solidFill>
              </a:rPr>
              <a:t>. </a:t>
            </a:r>
            <a:r>
              <a:rPr lang="en-US" sz="1800" dirty="0" err="1">
                <a:solidFill>
                  <a:srgbClr val="FFFFFF"/>
                </a:solidFill>
              </a:rPr>
              <a:t>Prokurori</a:t>
            </a:r>
            <a:r>
              <a:rPr lang="en-US" sz="1800" dirty="0">
                <a:solidFill>
                  <a:srgbClr val="FFFFFF"/>
                </a:solidFill>
              </a:rPr>
              <a:t> </a:t>
            </a:r>
            <a:r>
              <a:rPr lang="en-US" sz="1800" dirty="0" err="1">
                <a:solidFill>
                  <a:srgbClr val="FFFFFF"/>
                </a:solidFill>
              </a:rPr>
              <a:t>në</a:t>
            </a:r>
            <a:r>
              <a:rPr lang="en-US" sz="1800" dirty="0">
                <a:solidFill>
                  <a:srgbClr val="FFFFFF"/>
                </a:solidFill>
              </a:rPr>
              <a:t> </a:t>
            </a:r>
            <a:r>
              <a:rPr lang="en-US" sz="1800" dirty="0" err="1">
                <a:solidFill>
                  <a:srgbClr val="FFFFFF"/>
                </a:solidFill>
              </a:rPr>
              <a:t>mënyrë</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veçantë</a:t>
            </a:r>
            <a:r>
              <a:rPr lang="en-US" sz="1800" dirty="0">
                <a:solidFill>
                  <a:srgbClr val="FFFFFF"/>
                </a:solidFill>
              </a:rPr>
              <a:t> </a:t>
            </a:r>
            <a:r>
              <a:rPr lang="en-US" sz="1800" dirty="0" err="1">
                <a:solidFill>
                  <a:srgbClr val="FFFFFF"/>
                </a:solidFill>
              </a:rPr>
              <a:t>theksoi</a:t>
            </a:r>
            <a:r>
              <a:rPr lang="en-US" sz="1800" dirty="0">
                <a:solidFill>
                  <a:srgbClr val="FFFFFF"/>
                </a:solidFill>
              </a:rPr>
              <a:t> </a:t>
            </a:r>
            <a:r>
              <a:rPr lang="en-US" sz="1800" dirty="0" err="1">
                <a:solidFill>
                  <a:srgbClr val="FFFFFF"/>
                </a:solidFill>
              </a:rPr>
              <a:t>që</a:t>
            </a:r>
            <a:r>
              <a:rPr lang="en-US" sz="1800" dirty="0">
                <a:solidFill>
                  <a:srgbClr val="FFFFFF"/>
                </a:solidFill>
              </a:rPr>
              <a:t> e </a:t>
            </a:r>
            <a:r>
              <a:rPr lang="en-US" sz="1800" dirty="0" err="1">
                <a:solidFill>
                  <a:srgbClr val="FFFFFF"/>
                </a:solidFill>
              </a:rPr>
              <a:t>vetmja</a:t>
            </a:r>
            <a:r>
              <a:rPr lang="en-US" sz="1800" dirty="0">
                <a:solidFill>
                  <a:srgbClr val="FFFFFF"/>
                </a:solidFill>
              </a:rPr>
              <a:t> </a:t>
            </a:r>
            <a:r>
              <a:rPr lang="en-US" sz="1800" dirty="0" err="1">
                <a:solidFill>
                  <a:srgbClr val="FFFFFF"/>
                </a:solidFill>
              </a:rPr>
              <a:t>zgjidhje</a:t>
            </a:r>
            <a:r>
              <a:rPr lang="en-US" sz="1800" dirty="0">
                <a:solidFill>
                  <a:srgbClr val="FFFFFF"/>
                </a:solidFill>
              </a:rPr>
              <a:t> </a:t>
            </a:r>
            <a:r>
              <a:rPr lang="en-US" sz="1800" dirty="0" err="1">
                <a:solidFill>
                  <a:srgbClr val="FFFFFF"/>
                </a:solidFill>
              </a:rPr>
              <a:t>që</a:t>
            </a:r>
            <a:r>
              <a:rPr lang="en-US" sz="1800" dirty="0">
                <a:solidFill>
                  <a:srgbClr val="FFFFFF"/>
                </a:solidFill>
              </a:rPr>
              <a:t> </a:t>
            </a:r>
            <a:r>
              <a:rPr lang="en-US" sz="1800" dirty="0" err="1">
                <a:solidFill>
                  <a:srgbClr val="FFFFFF"/>
                </a:solidFill>
              </a:rPr>
              <a:t>gjykata</a:t>
            </a:r>
            <a:r>
              <a:rPr lang="en-US" sz="1800" dirty="0">
                <a:solidFill>
                  <a:srgbClr val="FFFFFF"/>
                </a:solidFill>
              </a:rPr>
              <a:t> e </a:t>
            </a:r>
            <a:r>
              <a:rPr lang="en-US" sz="1800" dirty="0" err="1">
                <a:solidFill>
                  <a:srgbClr val="FFFFFF"/>
                </a:solidFill>
              </a:rPr>
              <a:t>rastit</a:t>
            </a:r>
            <a:r>
              <a:rPr lang="en-US" sz="1800" dirty="0">
                <a:solidFill>
                  <a:srgbClr val="FFFFFF"/>
                </a:solidFill>
              </a:rPr>
              <a:t> do </a:t>
            </a:r>
            <a:r>
              <a:rPr lang="en-US" sz="1800" dirty="0" err="1">
                <a:solidFill>
                  <a:srgbClr val="FFFFFF"/>
                </a:solidFill>
              </a:rPr>
              <a:t>të</a:t>
            </a:r>
            <a:r>
              <a:rPr lang="en-US" sz="1800" dirty="0">
                <a:solidFill>
                  <a:srgbClr val="FFFFFF"/>
                </a:solidFill>
              </a:rPr>
              <a:t> </a:t>
            </a:r>
            <a:r>
              <a:rPr lang="en-US" sz="1800" dirty="0" err="1">
                <a:solidFill>
                  <a:srgbClr val="FFFFFF"/>
                </a:solidFill>
              </a:rPr>
              <a:t>mund</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bënte</a:t>
            </a:r>
            <a:r>
              <a:rPr lang="en-US" sz="1800" dirty="0">
                <a:solidFill>
                  <a:srgbClr val="FFFFFF"/>
                </a:solidFill>
              </a:rPr>
              <a:t> </a:t>
            </a:r>
            <a:r>
              <a:rPr lang="en-US" sz="1800" dirty="0" err="1">
                <a:solidFill>
                  <a:srgbClr val="FFFFFF"/>
                </a:solidFill>
              </a:rPr>
              <a:t>ishte</a:t>
            </a:r>
            <a:r>
              <a:rPr lang="en-US" sz="1800" dirty="0">
                <a:solidFill>
                  <a:srgbClr val="FFFFFF"/>
                </a:solidFill>
              </a:rPr>
              <a:t> </a:t>
            </a:r>
            <a:r>
              <a:rPr lang="en-US" sz="1800" dirty="0" err="1">
                <a:solidFill>
                  <a:srgbClr val="FFFFFF"/>
                </a:solidFill>
              </a:rPr>
              <a:t>dënimi</a:t>
            </a:r>
            <a:r>
              <a:rPr lang="en-US" sz="1800" dirty="0">
                <a:solidFill>
                  <a:srgbClr val="FFFFFF"/>
                </a:solidFill>
              </a:rPr>
              <a:t> </a:t>
            </a:r>
            <a:r>
              <a:rPr lang="en-US" sz="1800" dirty="0" err="1">
                <a:solidFill>
                  <a:srgbClr val="FFFFFF"/>
                </a:solidFill>
              </a:rPr>
              <a:t>në</a:t>
            </a:r>
            <a:r>
              <a:rPr lang="en-US" sz="1800" dirty="0">
                <a:solidFill>
                  <a:srgbClr val="FFFFFF"/>
                </a:solidFill>
              </a:rPr>
              <a:t> </a:t>
            </a:r>
            <a:r>
              <a:rPr lang="en-US" sz="1800" dirty="0" err="1">
                <a:solidFill>
                  <a:srgbClr val="FFFFFF"/>
                </a:solidFill>
              </a:rPr>
              <a:t>një</a:t>
            </a:r>
            <a:r>
              <a:rPr lang="en-US" sz="1800" dirty="0">
                <a:solidFill>
                  <a:srgbClr val="FFFFFF"/>
                </a:solidFill>
              </a:rPr>
              <a:t> </a:t>
            </a:r>
            <a:r>
              <a:rPr lang="en-US" sz="1800" dirty="0" err="1">
                <a:solidFill>
                  <a:srgbClr val="FFFFFF"/>
                </a:solidFill>
              </a:rPr>
              <a:t>masë</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duhur</a:t>
            </a:r>
            <a:r>
              <a:rPr lang="en-US" sz="1800" dirty="0">
                <a:solidFill>
                  <a:srgbClr val="FFFFFF"/>
                </a:solidFill>
              </a:rPr>
              <a:t>. </a:t>
            </a:r>
            <a:r>
              <a:rPr lang="en-US" sz="1800" dirty="0" err="1">
                <a:solidFill>
                  <a:srgbClr val="FFFFFF"/>
                </a:solidFill>
              </a:rPr>
              <a:t>Derisa</a:t>
            </a:r>
            <a:r>
              <a:rPr lang="en-US" sz="1800" dirty="0">
                <a:solidFill>
                  <a:srgbClr val="FFFFFF"/>
                </a:solidFill>
              </a:rPr>
              <a:t> </a:t>
            </a:r>
            <a:r>
              <a:rPr lang="en-US" sz="1800" dirty="0" err="1">
                <a:solidFill>
                  <a:srgbClr val="FFFFFF"/>
                </a:solidFill>
              </a:rPr>
              <a:t>prezantuesi</a:t>
            </a:r>
            <a:r>
              <a:rPr lang="en-US" sz="1800" dirty="0">
                <a:solidFill>
                  <a:srgbClr val="FFFFFF"/>
                </a:solidFill>
              </a:rPr>
              <a:t> </a:t>
            </a:r>
            <a:r>
              <a:rPr lang="en-US" sz="1800" dirty="0" err="1">
                <a:solidFill>
                  <a:srgbClr val="FFFFFF"/>
                </a:solidFill>
              </a:rPr>
              <a:t>i</a:t>
            </a:r>
            <a:r>
              <a:rPr lang="en-US" sz="1800" dirty="0">
                <a:solidFill>
                  <a:srgbClr val="FFFFFF"/>
                </a:solidFill>
              </a:rPr>
              <a:t> </a:t>
            </a:r>
            <a:r>
              <a:rPr lang="en-US" sz="1800" dirty="0" err="1">
                <a:solidFill>
                  <a:srgbClr val="FFFFFF"/>
                </a:solidFill>
              </a:rPr>
              <a:t>emisionit</a:t>
            </a:r>
            <a:r>
              <a:rPr lang="en-US" sz="1800" dirty="0">
                <a:solidFill>
                  <a:srgbClr val="FFFFFF"/>
                </a:solidFill>
              </a:rPr>
              <a:t> </a:t>
            </a:r>
            <a:r>
              <a:rPr lang="en-US" sz="1800" dirty="0" err="1">
                <a:solidFill>
                  <a:srgbClr val="FFFFFF"/>
                </a:solidFill>
              </a:rPr>
              <a:t>deklaronte</a:t>
            </a:r>
            <a:r>
              <a:rPr lang="en-US" sz="1800" dirty="0">
                <a:solidFill>
                  <a:srgbClr val="FFFFFF"/>
                </a:solidFill>
              </a:rPr>
              <a:t> </a:t>
            </a:r>
            <a:r>
              <a:rPr lang="en-US" sz="1800" dirty="0" err="1">
                <a:solidFill>
                  <a:srgbClr val="FFFFFF"/>
                </a:solidFill>
              </a:rPr>
              <a:t>që</a:t>
            </a:r>
            <a:r>
              <a:rPr lang="en-US" sz="1800" dirty="0">
                <a:solidFill>
                  <a:srgbClr val="FFFFFF"/>
                </a:solidFill>
              </a:rPr>
              <a:t> </a:t>
            </a:r>
            <a:r>
              <a:rPr lang="en-US" sz="1800" dirty="0" err="1">
                <a:solidFill>
                  <a:srgbClr val="FFFFFF"/>
                </a:solidFill>
              </a:rPr>
              <a:t>i</a:t>
            </a:r>
            <a:r>
              <a:rPr lang="en-US" sz="1800" dirty="0">
                <a:solidFill>
                  <a:srgbClr val="FFFFFF"/>
                </a:solidFill>
              </a:rPr>
              <a:t> </a:t>
            </a:r>
            <a:r>
              <a:rPr lang="en-US" sz="1800" dirty="0" err="1">
                <a:solidFill>
                  <a:srgbClr val="FFFFFF"/>
                </a:solidFill>
              </a:rPr>
              <a:t>akuzuari</a:t>
            </a:r>
            <a:r>
              <a:rPr lang="en-US" sz="1800" dirty="0">
                <a:solidFill>
                  <a:srgbClr val="FFFFFF"/>
                </a:solidFill>
              </a:rPr>
              <a:t> </a:t>
            </a:r>
            <a:r>
              <a:rPr lang="en-US" sz="1800" dirty="0" err="1">
                <a:solidFill>
                  <a:srgbClr val="FFFFFF"/>
                </a:solidFill>
              </a:rPr>
              <a:t>shpejtë</a:t>
            </a:r>
            <a:r>
              <a:rPr lang="en-US" sz="1800" dirty="0">
                <a:solidFill>
                  <a:srgbClr val="FFFFFF"/>
                </a:solidFill>
              </a:rPr>
              <a:t> do </a:t>
            </a:r>
            <a:r>
              <a:rPr lang="en-US" sz="1800" dirty="0" err="1">
                <a:solidFill>
                  <a:srgbClr val="FFFFFF"/>
                </a:solidFill>
              </a:rPr>
              <a:t>të</a:t>
            </a:r>
            <a:r>
              <a:rPr lang="en-US" sz="1800" dirty="0">
                <a:solidFill>
                  <a:srgbClr val="FFFFFF"/>
                </a:solidFill>
              </a:rPr>
              <a:t> </a:t>
            </a:r>
            <a:r>
              <a:rPr lang="en-US" sz="1800" dirty="0" err="1">
                <a:solidFill>
                  <a:srgbClr val="FFFFFF"/>
                </a:solidFill>
              </a:rPr>
              <a:t>marrë</a:t>
            </a:r>
            <a:r>
              <a:rPr lang="en-US" sz="1800" dirty="0">
                <a:solidFill>
                  <a:srgbClr val="FFFFFF"/>
                </a:solidFill>
              </a:rPr>
              <a:t> </a:t>
            </a:r>
            <a:r>
              <a:rPr lang="en-US" sz="1800" dirty="0" err="1">
                <a:solidFill>
                  <a:srgbClr val="FFFFFF"/>
                </a:solidFill>
              </a:rPr>
              <a:t>dënimin</a:t>
            </a:r>
            <a:r>
              <a:rPr lang="en-US" sz="1800" dirty="0">
                <a:solidFill>
                  <a:srgbClr val="FFFFFF"/>
                </a:solidFill>
              </a:rPr>
              <a:t> </a:t>
            </a:r>
            <a:r>
              <a:rPr lang="en-US" sz="1800" dirty="0" err="1">
                <a:solidFill>
                  <a:srgbClr val="FFFFFF"/>
                </a:solidFill>
              </a:rPr>
              <a:t>që</a:t>
            </a:r>
            <a:r>
              <a:rPr lang="en-US" sz="1800" dirty="0">
                <a:solidFill>
                  <a:srgbClr val="FFFFFF"/>
                </a:solidFill>
              </a:rPr>
              <a:t> ai </a:t>
            </a:r>
            <a:r>
              <a:rPr lang="en-US" sz="1800" dirty="0" err="1">
                <a:solidFill>
                  <a:srgbClr val="FFFFFF"/>
                </a:solidFill>
              </a:rPr>
              <a:t>meriton</a:t>
            </a:r>
            <a:r>
              <a:rPr lang="en-US" sz="1800" dirty="0">
                <a:solidFill>
                  <a:srgbClr val="FFFFFF"/>
                </a:solidFill>
              </a:rPr>
              <a:t>, </a:t>
            </a:r>
            <a:r>
              <a:rPr lang="en-US" sz="1800" dirty="0" err="1">
                <a:solidFill>
                  <a:srgbClr val="FFFFFF"/>
                </a:solidFill>
              </a:rPr>
              <a:t>në</a:t>
            </a:r>
            <a:r>
              <a:rPr lang="en-US" sz="1800" dirty="0">
                <a:solidFill>
                  <a:srgbClr val="FFFFFF"/>
                </a:solidFill>
              </a:rPr>
              <a:t> </a:t>
            </a:r>
            <a:r>
              <a:rPr lang="en-US" sz="1800" dirty="0" err="1">
                <a:solidFill>
                  <a:srgbClr val="FFFFFF"/>
                </a:solidFill>
              </a:rPr>
              <a:t>ekran</a:t>
            </a:r>
            <a:r>
              <a:rPr lang="en-US" sz="1800" dirty="0">
                <a:solidFill>
                  <a:srgbClr val="FFFFFF"/>
                </a:solidFill>
              </a:rPr>
              <a:t> </a:t>
            </a:r>
            <a:r>
              <a:rPr lang="en-US" sz="1800" dirty="0" err="1">
                <a:solidFill>
                  <a:srgbClr val="FFFFFF"/>
                </a:solidFill>
              </a:rPr>
              <a:t>shfaqeshin</a:t>
            </a:r>
            <a:r>
              <a:rPr lang="en-US" sz="1800" dirty="0">
                <a:solidFill>
                  <a:srgbClr val="FFFFFF"/>
                </a:solidFill>
              </a:rPr>
              <a:t> </a:t>
            </a:r>
            <a:r>
              <a:rPr lang="en-US" sz="1800" dirty="0" err="1">
                <a:solidFill>
                  <a:srgbClr val="FFFFFF"/>
                </a:solidFill>
              </a:rPr>
              <a:t>fotografia</a:t>
            </a:r>
            <a:r>
              <a:rPr lang="en-US" sz="1800" dirty="0">
                <a:solidFill>
                  <a:srgbClr val="FFFFFF"/>
                </a:solidFill>
              </a:rPr>
              <a:t> e </a:t>
            </a:r>
            <a:r>
              <a:rPr lang="en-US" sz="1800" dirty="0" err="1">
                <a:solidFill>
                  <a:srgbClr val="FFFFFF"/>
                </a:solidFill>
              </a:rPr>
              <a:t>të</a:t>
            </a:r>
            <a:r>
              <a:rPr lang="en-US" sz="1800" dirty="0">
                <a:solidFill>
                  <a:srgbClr val="FFFFFF"/>
                </a:solidFill>
              </a:rPr>
              <a:t> </a:t>
            </a:r>
            <a:r>
              <a:rPr lang="en-US" sz="1800" dirty="0" err="1">
                <a:solidFill>
                  <a:srgbClr val="FFFFFF"/>
                </a:solidFill>
              </a:rPr>
              <a:t>akuzuarit</a:t>
            </a:r>
            <a:r>
              <a:rPr lang="en-US" sz="1800" dirty="0">
                <a:solidFill>
                  <a:srgbClr val="FFFFFF"/>
                </a:solidFill>
              </a:rPr>
              <a:t> </a:t>
            </a:r>
            <a:r>
              <a:rPr lang="en-US" sz="1800" dirty="0" err="1">
                <a:solidFill>
                  <a:srgbClr val="FFFFFF"/>
                </a:solidFill>
              </a:rPr>
              <a:t>dhe</a:t>
            </a:r>
            <a:r>
              <a:rPr lang="en-US" sz="1800" dirty="0">
                <a:solidFill>
                  <a:srgbClr val="FFFFFF"/>
                </a:solidFill>
              </a:rPr>
              <a:t> </a:t>
            </a:r>
            <a:r>
              <a:rPr lang="en-US" sz="1800" dirty="0" err="1">
                <a:solidFill>
                  <a:srgbClr val="FFFFFF"/>
                </a:solidFill>
              </a:rPr>
              <a:t>shkresa</a:t>
            </a:r>
            <a:r>
              <a:rPr lang="en-US" sz="1800" dirty="0">
                <a:solidFill>
                  <a:srgbClr val="FFFFFF"/>
                </a:solidFill>
              </a:rPr>
              <a:t> e </a:t>
            </a:r>
            <a:r>
              <a:rPr lang="en-US" sz="1800" dirty="0" err="1">
                <a:solidFill>
                  <a:srgbClr val="FFFFFF"/>
                </a:solidFill>
              </a:rPr>
              <a:t>lëndës</a:t>
            </a:r>
            <a:r>
              <a:rPr lang="en-US" sz="1800" dirty="0">
                <a:solidFill>
                  <a:srgbClr val="FFFFFF"/>
                </a:solidFill>
              </a:rPr>
              <a:t>. </a:t>
            </a:r>
            <a:r>
              <a:rPr lang="en-US" sz="1800" dirty="0" err="1">
                <a:solidFill>
                  <a:srgbClr val="FFFFFF"/>
                </a:solidFill>
              </a:rPr>
              <a:t>Më</a:t>
            </a:r>
            <a:r>
              <a:rPr lang="en-US" sz="1800" dirty="0">
                <a:solidFill>
                  <a:srgbClr val="FFFFFF"/>
                </a:solidFill>
              </a:rPr>
              <a:t> pas, </a:t>
            </a:r>
            <a:r>
              <a:rPr lang="en-US" sz="1800" dirty="0" err="1">
                <a:solidFill>
                  <a:srgbClr val="FFFFFF"/>
                </a:solidFill>
              </a:rPr>
              <a:t>programi</a:t>
            </a:r>
            <a:r>
              <a:rPr lang="en-US" sz="1800" dirty="0">
                <a:solidFill>
                  <a:srgbClr val="FFFFFF"/>
                </a:solidFill>
              </a:rPr>
              <a:t> u </a:t>
            </a:r>
            <a:r>
              <a:rPr lang="en-US" sz="1800" dirty="0" err="1">
                <a:solidFill>
                  <a:srgbClr val="FFFFFF"/>
                </a:solidFill>
              </a:rPr>
              <a:t>transmetua</a:t>
            </a:r>
            <a:r>
              <a:rPr lang="en-US" sz="1800" dirty="0">
                <a:solidFill>
                  <a:srgbClr val="FFFFFF"/>
                </a:solidFill>
              </a:rPr>
              <a:t> </a:t>
            </a:r>
            <a:r>
              <a:rPr lang="en-US" sz="1800" dirty="0" err="1">
                <a:solidFill>
                  <a:srgbClr val="FFFFFF"/>
                </a:solidFill>
              </a:rPr>
              <a:t>përsëri</a:t>
            </a:r>
            <a:r>
              <a:rPr lang="en-US" sz="1800" dirty="0">
                <a:solidFill>
                  <a:srgbClr val="FFFFFF"/>
                </a:solidFill>
              </a:rPr>
              <a:t> </a:t>
            </a:r>
            <a:r>
              <a:rPr lang="en-US" sz="1800" dirty="0" err="1">
                <a:solidFill>
                  <a:srgbClr val="FFFFFF"/>
                </a:solidFill>
              </a:rPr>
              <a:t>në</a:t>
            </a:r>
            <a:r>
              <a:rPr lang="en-US" sz="1800" dirty="0">
                <a:solidFill>
                  <a:srgbClr val="FFFFFF"/>
                </a:solidFill>
              </a:rPr>
              <a:t> </a:t>
            </a:r>
            <a:r>
              <a:rPr lang="en-US" sz="1800" dirty="0" err="1">
                <a:solidFill>
                  <a:srgbClr val="FFFFFF"/>
                </a:solidFill>
              </a:rPr>
              <a:t>dy</a:t>
            </a:r>
            <a:r>
              <a:rPr lang="en-US" sz="1800" dirty="0">
                <a:solidFill>
                  <a:srgbClr val="FFFFFF"/>
                </a:solidFill>
              </a:rPr>
              <a:t> </a:t>
            </a:r>
            <a:r>
              <a:rPr lang="en-US" sz="1800" dirty="0" err="1">
                <a:solidFill>
                  <a:srgbClr val="FFFFFF"/>
                </a:solidFill>
              </a:rPr>
              <a:t>raste</a:t>
            </a:r>
            <a:r>
              <a:rPr lang="en-US" sz="1800" dirty="0">
                <a:solidFill>
                  <a:srgbClr val="FFFFFF"/>
                </a:solidFill>
              </a:rPr>
              <a:t> </a:t>
            </a:r>
            <a:r>
              <a:rPr lang="en-US" sz="1800" dirty="0" err="1">
                <a:solidFill>
                  <a:srgbClr val="FFFFFF"/>
                </a:solidFill>
              </a:rPr>
              <a:t>gjatë</a:t>
            </a:r>
            <a:r>
              <a:rPr lang="en-US" sz="1800" dirty="0">
                <a:solidFill>
                  <a:srgbClr val="FFFFFF"/>
                </a:solidFill>
              </a:rPr>
              <a:t> </a:t>
            </a:r>
            <a:r>
              <a:rPr lang="en-US" sz="1800" dirty="0" err="1">
                <a:solidFill>
                  <a:srgbClr val="FFFFFF"/>
                </a:solidFill>
              </a:rPr>
              <a:t>gjykimit</a:t>
            </a:r>
            <a:r>
              <a:rPr lang="en-US" sz="1800" dirty="0">
                <a:solidFill>
                  <a:srgbClr val="FFFFFF"/>
                </a:solidFill>
              </a:rPr>
              <a:t> </a:t>
            </a:r>
            <a:r>
              <a:rPr lang="en-US" sz="1800" dirty="0" err="1">
                <a:solidFill>
                  <a:srgbClr val="FFFFFF"/>
                </a:solidFill>
              </a:rPr>
              <a:t>dhe</a:t>
            </a:r>
            <a:r>
              <a:rPr lang="en-US" sz="1800" dirty="0">
                <a:solidFill>
                  <a:srgbClr val="FFFFFF"/>
                </a:solidFill>
              </a:rPr>
              <a:t> </a:t>
            </a:r>
            <a:r>
              <a:rPr lang="en-US" sz="1800" dirty="0" err="1">
                <a:solidFill>
                  <a:srgbClr val="FFFFFF"/>
                </a:solidFill>
              </a:rPr>
              <a:t>një</a:t>
            </a:r>
            <a:r>
              <a:rPr lang="en-US" sz="1800" dirty="0">
                <a:solidFill>
                  <a:srgbClr val="FFFFFF"/>
                </a:solidFill>
              </a:rPr>
              <a:t> </a:t>
            </a:r>
            <a:r>
              <a:rPr lang="en-US" sz="1800" dirty="0" err="1">
                <a:solidFill>
                  <a:srgbClr val="FFFFFF"/>
                </a:solidFill>
              </a:rPr>
              <a:t>herë</a:t>
            </a:r>
            <a:r>
              <a:rPr lang="en-US" sz="1800" dirty="0">
                <a:solidFill>
                  <a:srgbClr val="FFFFFF"/>
                </a:solidFill>
              </a:rPr>
              <a:t> </a:t>
            </a:r>
            <a:r>
              <a:rPr lang="en-US" sz="1800" dirty="0" err="1">
                <a:solidFill>
                  <a:srgbClr val="FFFFFF"/>
                </a:solidFill>
              </a:rPr>
              <a:t>tjetër</a:t>
            </a:r>
            <a:r>
              <a:rPr lang="en-US" sz="1800" dirty="0">
                <a:solidFill>
                  <a:srgbClr val="FFFFFF"/>
                </a:solidFill>
              </a:rPr>
              <a:t> </a:t>
            </a:r>
            <a:r>
              <a:rPr lang="en-US" sz="1800" dirty="0" err="1">
                <a:solidFill>
                  <a:srgbClr val="FFFFFF"/>
                </a:solidFill>
              </a:rPr>
              <a:t>disa</a:t>
            </a:r>
            <a:r>
              <a:rPr lang="en-US" sz="1800" dirty="0">
                <a:solidFill>
                  <a:srgbClr val="FFFFFF"/>
                </a:solidFill>
              </a:rPr>
              <a:t> </a:t>
            </a:r>
            <a:r>
              <a:rPr lang="en-US" sz="1800" dirty="0" err="1">
                <a:solidFill>
                  <a:srgbClr val="FFFFFF"/>
                </a:solidFill>
              </a:rPr>
              <a:t>ditë</a:t>
            </a:r>
            <a:r>
              <a:rPr lang="en-US" sz="1800" dirty="0">
                <a:solidFill>
                  <a:srgbClr val="FFFFFF"/>
                </a:solidFill>
              </a:rPr>
              <a:t> para </a:t>
            </a:r>
            <a:r>
              <a:rPr lang="en-US" sz="1800" dirty="0" err="1">
                <a:solidFill>
                  <a:srgbClr val="FFFFFF"/>
                </a:solidFill>
              </a:rPr>
              <a:t>seancës</a:t>
            </a:r>
            <a:r>
              <a:rPr lang="en-US" sz="1800" dirty="0">
                <a:solidFill>
                  <a:srgbClr val="FFFFFF"/>
                </a:solidFill>
              </a:rPr>
              <a:t> </a:t>
            </a:r>
            <a:r>
              <a:rPr lang="en-US" sz="1800" dirty="0" err="1">
                <a:solidFill>
                  <a:srgbClr val="FFFFFF"/>
                </a:solidFill>
              </a:rPr>
              <a:t>së</a:t>
            </a:r>
            <a:r>
              <a:rPr lang="en-US" sz="1800" dirty="0">
                <a:solidFill>
                  <a:srgbClr val="FFFFFF"/>
                </a:solidFill>
              </a:rPr>
              <a:t> </a:t>
            </a:r>
            <a:r>
              <a:rPr lang="en-US" sz="1800" dirty="0" err="1">
                <a:solidFill>
                  <a:srgbClr val="FFFFFF"/>
                </a:solidFill>
              </a:rPr>
              <a:t>apelit</a:t>
            </a:r>
            <a:r>
              <a:rPr lang="en-US" sz="1800" dirty="0">
                <a:solidFill>
                  <a:srgbClr val="FFFFFF"/>
                </a:solidFill>
              </a:rPr>
              <a:t>. </a:t>
            </a:r>
          </a:p>
          <a:p>
            <a:pPr algn="just"/>
            <a:r>
              <a:rPr lang="en-US" sz="1800" dirty="0">
                <a:solidFill>
                  <a:srgbClr val="FFFFFF"/>
                </a:solidFill>
              </a:rPr>
              <a:t>GJEDNJ: </a:t>
            </a:r>
            <a:r>
              <a:rPr lang="en-US" sz="1800" dirty="0" err="1">
                <a:solidFill>
                  <a:srgbClr val="FFFFFF"/>
                </a:solidFill>
              </a:rPr>
              <a:t>hetuesi</a:t>
            </a:r>
            <a:r>
              <a:rPr lang="en-US" sz="1800" dirty="0">
                <a:solidFill>
                  <a:srgbClr val="FFFFFF"/>
                </a:solidFill>
              </a:rPr>
              <a:t> </a:t>
            </a:r>
            <a:r>
              <a:rPr lang="en-US" sz="1800" dirty="0" err="1">
                <a:solidFill>
                  <a:srgbClr val="FFFFFF"/>
                </a:solidFill>
              </a:rPr>
              <a:t>kryesor</a:t>
            </a:r>
            <a:r>
              <a:rPr lang="en-US" sz="1800" dirty="0">
                <a:solidFill>
                  <a:srgbClr val="FFFFFF"/>
                </a:solidFill>
              </a:rPr>
              <a:t> </a:t>
            </a:r>
            <a:r>
              <a:rPr lang="en-US" sz="1800" dirty="0" err="1">
                <a:solidFill>
                  <a:srgbClr val="FFFFFF"/>
                </a:solidFill>
              </a:rPr>
              <a:t>dhe</a:t>
            </a:r>
            <a:r>
              <a:rPr lang="en-US" sz="1800" dirty="0">
                <a:solidFill>
                  <a:srgbClr val="FFFFFF"/>
                </a:solidFill>
              </a:rPr>
              <a:t> </a:t>
            </a:r>
            <a:r>
              <a:rPr lang="en-US" sz="1800" dirty="0" err="1">
                <a:solidFill>
                  <a:srgbClr val="FFFFFF"/>
                </a:solidFill>
              </a:rPr>
              <a:t>prokurori</a:t>
            </a:r>
            <a:r>
              <a:rPr lang="en-US" sz="1800" dirty="0">
                <a:solidFill>
                  <a:srgbClr val="FFFFFF"/>
                </a:solidFill>
              </a:rPr>
              <a:t> </a:t>
            </a:r>
            <a:r>
              <a:rPr lang="en-US" sz="1800" dirty="0" err="1">
                <a:solidFill>
                  <a:srgbClr val="FFFFFF"/>
                </a:solidFill>
              </a:rPr>
              <a:t>kanë</a:t>
            </a:r>
            <a:r>
              <a:rPr lang="en-US" sz="1800" dirty="0">
                <a:solidFill>
                  <a:srgbClr val="FFFFFF"/>
                </a:solidFill>
              </a:rPr>
              <a:t> </a:t>
            </a:r>
            <a:r>
              <a:rPr lang="en-US" sz="1800" dirty="0" err="1">
                <a:solidFill>
                  <a:srgbClr val="FFFFFF"/>
                </a:solidFill>
              </a:rPr>
              <a:t>bërë</a:t>
            </a:r>
            <a:r>
              <a:rPr lang="en-US" sz="1800" dirty="0">
                <a:solidFill>
                  <a:srgbClr val="FFFFFF"/>
                </a:solidFill>
              </a:rPr>
              <a:t> </a:t>
            </a:r>
            <a:r>
              <a:rPr lang="en-US" sz="1800" dirty="0" err="1">
                <a:solidFill>
                  <a:srgbClr val="FFFFFF"/>
                </a:solidFill>
              </a:rPr>
              <a:t>deklarata</a:t>
            </a:r>
            <a:r>
              <a:rPr lang="en-US" sz="1800" dirty="0">
                <a:solidFill>
                  <a:srgbClr val="FFFFFF"/>
                </a:solidFill>
              </a:rPr>
              <a:t> </a:t>
            </a:r>
            <a:r>
              <a:rPr lang="en-US" sz="1800" dirty="0" err="1">
                <a:solidFill>
                  <a:srgbClr val="FFFFFF"/>
                </a:solidFill>
              </a:rPr>
              <a:t>që</a:t>
            </a:r>
            <a:r>
              <a:rPr lang="en-US" sz="1800" dirty="0">
                <a:solidFill>
                  <a:srgbClr val="FFFFFF"/>
                </a:solidFill>
              </a:rPr>
              <a:t> </a:t>
            </a:r>
            <a:r>
              <a:rPr lang="en-US" sz="1800" dirty="0" err="1">
                <a:solidFill>
                  <a:srgbClr val="FFFFFF"/>
                </a:solidFill>
              </a:rPr>
              <a:t>ishin</a:t>
            </a:r>
            <a:r>
              <a:rPr lang="en-US" sz="1800" dirty="0">
                <a:solidFill>
                  <a:srgbClr val="FFFFFF"/>
                </a:solidFill>
              </a:rPr>
              <a:t> </a:t>
            </a:r>
            <a:r>
              <a:rPr lang="en-US" sz="1800" dirty="0" err="1">
                <a:solidFill>
                  <a:srgbClr val="FFFFFF"/>
                </a:solidFill>
              </a:rPr>
              <a:t>përtej</a:t>
            </a:r>
            <a:r>
              <a:rPr lang="en-US" sz="1800" dirty="0">
                <a:solidFill>
                  <a:srgbClr val="FFFFFF"/>
                </a:solidFill>
              </a:rPr>
              <a:t> </a:t>
            </a:r>
            <a:r>
              <a:rPr lang="en-US" sz="1800" dirty="0" err="1">
                <a:solidFill>
                  <a:srgbClr val="FFFFFF"/>
                </a:solidFill>
              </a:rPr>
              <a:t>thjesht</a:t>
            </a:r>
            <a:r>
              <a:rPr lang="en-US" sz="1800" dirty="0">
                <a:solidFill>
                  <a:srgbClr val="FFFFFF"/>
                </a:solidFill>
              </a:rPr>
              <a:t> </a:t>
            </a:r>
            <a:r>
              <a:rPr lang="en-US" sz="1800" dirty="0" err="1">
                <a:solidFill>
                  <a:srgbClr val="FFFFFF"/>
                </a:solidFill>
              </a:rPr>
              <a:t>përshkrimit</a:t>
            </a:r>
            <a:r>
              <a:rPr lang="en-US" sz="1800" dirty="0">
                <a:solidFill>
                  <a:srgbClr val="FFFFFF"/>
                </a:solidFill>
              </a:rPr>
              <a:t> </a:t>
            </a:r>
            <a:r>
              <a:rPr lang="en-US" sz="1800" dirty="0" err="1">
                <a:solidFill>
                  <a:srgbClr val="FFFFFF"/>
                </a:solidFill>
              </a:rPr>
              <a:t>në</a:t>
            </a:r>
            <a:r>
              <a:rPr lang="en-US" sz="1800" dirty="0">
                <a:solidFill>
                  <a:srgbClr val="FFFFFF"/>
                </a:solidFill>
              </a:rPr>
              <a:t> </a:t>
            </a:r>
            <a:r>
              <a:rPr lang="en-US" sz="1800" dirty="0" err="1">
                <a:solidFill>
                  <a:srgbClr val="FFFFFF"/>
                </a:solidFill>
              </a:rPr>
              <a:t>pritje</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procedurave</a:t>
            </a:r>
            <a:r>
              <a:rPr lang="en-US" sz="1800" dirty="0">
                <a:solidFill>
                  <a:srgbClr val="FFFFFF"/>
                </a:solidFill>
              </a:rPr>
              <a:t> apo </a:t>
            </a:r>
            <a:r>
              <a:rPr lang="en-US" sz="1800" dirty="0" err="1">
                <a:solidFill>
                  <a:srgbClr val="FFFFFF"/>
                </a:solidFill>
              </a:rPr>
              <a:t>gjendjes</a:t>
            </a:r>
            <a:r>
              <a:rPr lang="en-US" sz="1800" dirty="0">
                <a:solidFill>
                  <a:srgbClr val="FFFFFF"/>
                </a:solidFill>
              </a:rPr>
              <a:t> </a:t>
            </a:r>
            <a:r>
              <a:rPr lang="en-US" sz="1800" dirty="0" err="1">
                <a:solidFill>
                  <a:srgbClr val="FFFFFF"/>
                </a:solidFill>
              </a:rPr>
              <a:t>së</a:t>
            </a:r>
            <a:r>
              <a:rPr lang="en-US" sz="1800" dirty="0">
                <a:solidFill>
                  <a:srgbClr val="FFFFFF"/>
                </a:solidFill>
              </a:rPr>
              <a:t> </a:t>
            </a:r>
            <a:r>
              <a:rPr lang="en-US" sz="1800" dirty="0" err="1">
                <a:solidFill>
                  <a:srgbClr val="FFFFFF"/>
                </a:solidFill>
              </a:rPr>
              <a:t>dyshimit</a:t>
            </a:r>
            <a:r>
              <a:rPr lang="en-US" sz="1800" dirty="0">
                <a:solidFill>
                  <a:srgbClr val="FFFFFF"/>
                </a:solidFill>
              </a:rPr>
              <a:t>. </a:t>
            </a:r>
            <a:r>
              <a:rPr lang="en-US" sz="1800" dirty="0" err="1">
                <a:solidFill>
                  <a:srgbClr val="FFFFFF"/>
                </a:solidFill>
              </a:rPr>
              <a:t>Këto</a:t>
            </a:r>
            <a:r>
              <a:rPr lang="en-US" sz="1800" dirty="0">
                <a:solidFill>
                  <a:srgbClr val="FFFFFF"/>
                </a:solidFill>
              </a:rPr>
              <a:t> </a:t>
            </a:r>
            <a:r>
              <a:rPr lang="en-US" sz="1800" dirty="0" err="1">
                <a:solidFill>
                  <a:srgbClr val="FFFFFF"/>
                </a:solidFill>
              </a:rPr>
              <a:t>deklarata</a:t>
            </a:r>
            <a:r>
              <a:rPr lang="en-US" sz="1800" dirty="0">
                <a:solidFill>
                  <a:srgbClr val="FFFFFF"/>
                </a:solidFill>
              </a:rPr>
              <a:t> pa </a:t>
            </a:r>
            <a:r>
              <a:rPr lang="en-US" sz="1800" dirty="0" err="1">
                <a:solidFill>
                  <a:srgbClr val="FFFFFF"/>
                </a:solidFill>
              </a:rPr>
              <a:t>mëdyshje</a:t>
            </a:r>
            <a:r>
              <a:rPr lang="en-US" sz="1800" dirty="0">
                <a:solidFill>
                  <a:srgbClr val="FFFFFF"/>
                </a:solidFill>
              </a:rPr>
              <a:t> </a:t>
            </a:r>
            <a:r>
              <a:rPr lang="en-US" sz="1800" dirty="0" err="1">
                <a:solidFill>
                  <a:srgbClr val="FFFFFF"/>
                </a:solidFill>
              </a:rPr>
              <a:t>sugjeruan</a:t>
            </a:r>
            <a:r>
              <a:rPr lang="en-US" sz="1800" dirty="0">
                <a:solidFill>
                  <a:srgbClr val="FFFFFF"/>
                </a:solidFill>
              </a:rPr>
              <a:t> </a:t>
            </a:r>
            <a:r>
              <a:rPr lang="en-US" sz="1800" dirty="0" err="1">
                <a:solidFill>
                  <a:srgbClr val="FFFFFF"/>
                </a:solidFill>
              </a:rPr>
              <a:t>që</a:t>
            </a:r>
            <a:r>
              <a:rPr lang="en-US" sz="1800" dirty="0">
                <a:solidFill>
                  <a:srgbClr val="FFFFFF"/>
                </a:solidFill>
              </a:rPr>
              <a:t> </a:t>
            </a:r>
            <a:r>
              <a:rPr lang="en-US" sz="1800" dirty="0" err="1">
                <a:solidFill>
                  <a:srgbClr val="FFFFFF"/>
                </a:solidFill>
              </a:rPr>
              <a:t>i</a:t>
            </a:r>
            <a:r>
              <a:rPr lang="en-US" sz="1800" dirty="0">
                <a:solidFill>
                  <a:srgbClr val="FFFFFF"/>
                </a:solidFill>
              </a:rPr>
              <a:t> </a:t>
            </a:r>
            <a:r>
              <a:rPr lang="en-US" sz="1800" dirty="0" err="1">
                <a:solidFill>
                  <a:srgbClr val="FFFFFF"/>
                </a:solidFill>
              </a:rPr>
              <a:t>akuzuari</a:t>
            </a:r>
            <a:r>
              <a:rPr lang="en-US" sz="1800" dirty="0">
                <a:solidFill>
                  <a:srgbClr val="FFFFFF"/>
                </a:solidFill>
              </a:rPr>
              <a:t> </a:t>
            </a:r>
            <a:r>
              <a:rPr lang="en-US" sz="1800" dirty="0" err="1">
                <a:solidFill>
                  <a:srgbClr val="FFFFFF"/>
                </a:solidFill>
              </a:rPr>
              <a:t>ishte</a:t>
            </a:r>
            <a:r>
              <a:rPr lang="en-US" sz="1800" dirty="0">
                <a:solidFill>
                  <a:srgbClr val="FFFFFF"/>
                </a:solidFill>
              </a:rPr>
              <a:t> </a:t>
            </a:r>
            <a:r>
              <a:rPr lang="en-US" sz="1800" dirty="0" err="1">
                <a:solidFill>
                  <a:srgbClr val="FFFFFF"/>
                </a:solidFill>
              </a:rPr>
              <a:t>fajtor</a:t>
            </a:r>
            <a:r>
              <a:rPr lang="en-US" sz="1800" dirty="0">
                <a:solidFill>
                  <a:srgbClr val="FFFFFF"/>
                </a:solidFill>
              </a:rPr>
              <a:t> </a:t>
            </a:r>
            <a:r>
              <a:rPr lang="en-US" sz="1800" dirty="0" err="1">
                <a:solidFill>
                  <a:srgbClr val="FFFFFF"/>
                </a:solidFill>
              </a:rPr>
              <a:t>dhe</a:t>
            </a:r>
            <a:r>
              <a:rPr lang="en-US" sz="1800" dirty="0">
                <a:solidFill>
                  <a:srgbClr val="FFFFFF"/>
                </a:solidFill>
              </a:rPr>
              <a:t> </a:t>
            </a:r>
            <a:r>
              <a:rPr lang="en-US" sz="1800" dirty="0" err="1">
                <a:solidFill>
                  <a:srgbClr val="FFFFFF"/>
                </a:solidFill>
              </a:rPr>
              <a:t>paragjykuan</a:t>
            </a:r>
            <a:r>
              <a:rPr lang="en-US" sz="1800" dirty="0">
                <a:solidFill>
                  <a:srgbClr val="FFFFFF"/>
                </a:solidFill>
              </a:rPr>
              <a:t> </a:t>
            </a:r>
            <a:r>
              <a:rPr lang="en-US" sz="1800" dirty="0" err="1">
                <a:solidFill>
                  <a:srgbClr val="FFFFFF"/>
                </a:solidFill>
              </a:rPr>
              <a:t>vlerësimin</a:t>
            </a:r>
            <a:r>
              <a:rPr lang="en-US" sz="1800" dirty="0">
                <a:solidFill>
                  <a:srgbClr val="FFFFFF"/>
                </a:solidFill>
              </a:rPr>
              <a:t> e </a:t>
            </a:r>
            <a:r>
              <a:rPr lang="en-US" sz="1800" dirty="0" err="1">
                <a:solidFill>
                  <a:srgbClr val="FFFFFF"/>
                </a:solidFill>
              </a:rPr>
              <a:t>fakteve</a:t>
            </a:r>
            <a:r>
              <a:rPr lang="en-US" sz="1800" dirty="0">
                <a:solidFill>
                  <a:srgbClr val="FFFFFF"/>
                </a:solidFill>
              </a:rPr>
              <a:t> </a:t>
            </a:r>
            <a:r>
              <a:rPr lang="en-US" sz="1800" dirty="0" err="1">
                <a:solidFill>
                  <a:srgbClr val="FFFFFF"/>
                </a:solidFill>
              </a:rPr>
              <a:t>nga</a:t>
            </a:r>
            <a:r>
              <a:rPr lang="en-US" sz="1800" dirty="0">
                <a:solidFill>
                  <a:srgbClr val="FFFFFF"/>
                </a:solidFill>
              </a:rPr>
              <a:t> </a:t>
            </a:r>
            <a:r>
              <a:rPr lang="en-US" sz="1800" dirty="0" err="1">
                <a:solidFill>
                  <a:srgbClr val="FFFFFF"/>
                </a:solidFill>
              </a:rPr>
              <a:t>autoriteti</a:t>
            </a:r>
            <a:r>
              <a:rPr lang="en-US" sz="1800" dirty="0">
                <a:solidFill>
                  <a:srgbClr val="FFFFFF"/>
                </a:solidFill>
              </a:rPr>
              <a:t> </a:t>
            </a:r>
            <a:r>
              <a:rPr lang="en-US" sz="1800" dirty="0" err="1">
                <a:solidFill>
                  <a:srgbClr val="FFFFFF"/>
                </a:solidFill>
              </a:rPr>
              <a:t>kompetent</a:t>
            </a:r>
            <a:r>
              <a:rPr lang="en-US" sz="1800" dirty="0">
                <a:solidFill>
                  <a:srgbClr val="FFFFFF"/>
                </a:solidFill>
              </a:rPr>
              <a:t> </a:t>
            </a:r>
            <a:r>
              <a:rPr lang="en-US" sz="1800" dirty="0" err="1">
                <a:solidFill>
                  <a:srgbClr val="FFFFFF"/>
                </a:solidFill>
              </a:rPr>
              <a:t>gjyqësor</a:t>
            </a:r>
            <a:r>
              <a:rPr lang="en-US" sz="1800" dirty="0">
                <a:solidFill>
                  <a:srgbClr val="FFFFFF"/>
                </a:solidFill>
              </a:rPr>
              <a:t>. Duke </a:t>
            </a:r>
            <a:r>
              <a:rPr lang="en-US" sz="1800" dirty="0" err="1">
                <a:solidFill>
                  <a:srgbClr val="FFFFFF"/>
                </a:solidFill>
              </a:rPr>
              <a:t>pasur</a:t>
            </a:r>
            <a:r>
              <a:rPr lang="en-US" sz="1800" dirty="0">
                <a:solidFill>
                  <a:srgbClr val="FFFFFF"/>
                </a:solidFill>
              </a:rPr>
              <a:t> </a:t>
            </a:r>
            <a:r>
              <a:rPr lang="en-US" sz="1800" dirty="0" err="1">
                <a:solidFill>
                  <a:srgbClr val="FFFFFF"/>
                </a:solidFill>
              </a:rPr>
              <a:t>parasysh</a:t>
            </a:r>
            <a:r>
              <a:rPr lang="en-US" sz="1800" dirty="0">
                <a:solidFill>
                  <a:srgbClr val="FFFFFF"/>
                </a:solidFill>
              </a:rPr>
              <a:t> profilin e </a:t>
            </a:r>
            <a:r>
              <a:rPr lang="en-US" sz="1800" dirty="0" err="1">
                <a:solidFill>
                  <a:srgbClr val="FFFFFF"/>
                </a:solidFill>
              </a:rPr>
              <a:t>lartë</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dy</a:t>
            </a:r>
            <a:r>
              <a:rPr lang="en-US" sz="1800" dirty="0">
                <a:solidFill>
                  <a:srgbClr val="FFFFFF"/>
                </a:solidFill>
              </a:rPr>
              <a:t> </a:t>
            </a:r>
            <a:r>
              <a:rPr lang="en-US" sz="1800" dirty="0" err="1">
                <a:solidFill>
                  <a:srgbClr val="FFFFFF"/>
                </a:solidFill>
              </a:rPr>
              <a:t>pjesëmarrësve</a:t>
            </a:r>
            <a:r>
              <a:rPr lang="en-US" sz="1800" dirty="0">
                <a:solidFill>
                  <a:srgbClr val="FFFFFF"/>
                </a:solidFill>
              </a:rPr>
              <a:t>, </a:t>
            </a:r>
            <a:r>
              <a:rPr lang="en-US" sz="1800" dirty="0" err="1">
                <a:solidFill>
                  <a:srgbClr val="FFFFFF"/>
                </a:solidFill>
              </a:rPr>
              <a:t>deklaratat</a:t>
            </a:r>
            <a:r>
              <a:rPr lang="en-US" sz="1800" dirty="0">
                <a:solidFill>
                  <a:srgbClr val="FFFFFF"/>
                </a:solidFill>
              </a:rPr>
              <a:t> e </a:t>
            </a:r>
            <a:r>
              <a:rPr lang="en-US" sz="1800" dirty="0" err="1">
                <a:solidFill>
                  <a:srgbClr val="FFFFFF"/>
                </a:solidFill>
              </a:rPr>
              <a:t>tyre</a:t>
            </a:r>
            <a:r>
              <a:rPr lang="en-US" sz="1800" dirty="0">
                <a:solidFill>
                  <a:srgbClr val="FFFFFF"/>
                </a:solidFill>
              </a:rPr>
              <a:t> e </a:t>
            </a:r>
            <a:r>
              <a:rPr lang="en-US" sz="1800" dirty="0" err="1">
                <a:solidFill>
                  <a:srgbClr val="FFFFFF"/>
                </a:solidFill>
              </a:rPr>
              <a:t>inkurajuan</a:t>
            </a:r>
            <a:r>
              <a:rPr lang="en-US" sz="1800" dirty="0">
                <a:solidFill>
                  <a:srgbClr val="FFFFFF"/>
                </a:solidFill>
              </a:rPr>
              <a:t> </a:t>
            </a:r>
            <a:r>
              <a:rPr lang="en-US" sz="1800" dirty="0" err="1">
                <a:solidFill>
                  <a:srgbClr val="FFFFFF"/>
                </a:solidFill>
              </a:rPr>
              <a:t>publikun</a:t>
            </a:r>
            <a:r>
              <a:rPr lang="en-US" sz="1800" dirty="0">
                <a:solidFill>
                  <a:srgbClr val="FFFFFF"/>
                </a:solidFill>
              </a:rPr>
              <a:t> </a:t>
            </a:r>
            <a:r>
              <a:rPr lang="en-US" sz="1800" dirty="0" err="1">
                <a:solidFill>
                  <a:srgbClr val="FFFFFF"/>
                </a:solidFill>
              </a:rPr>
              <a:t>që</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besojë</a:t>
            </a:r>
            <a:r>
              <a:rPr lang="en-US" sz="1800" dirty="0">
                <a:solidFill>
                  <a:srgbClr val="FFFFFF"/>
                </a:solidFill>
              </a:rPr>
              <a:t> se </a:t>
            </a:r>
            <a:r>
              <a:rPr lang="en-US" sz="1800" dirty="0" err="1">
                <a:solidFill>
                  <a:srgbClr val="FFFFFF"/>
                </a:solidFill>
              </a:rPr>
              <a:t>i</a:t>
            </a:r>
            <a:r>
              <a:rPr lang="en-US" sz="1800" dirty="0">
                <a:solidFill>
                  <a:srgbClr val="FFFFFF"/>
                </a:solidFill>
              </a:rPr>
              <a:t> </a:t>
            </a:r>
            <a:r>
              <a:rPr lang="en-US" sz="1800" dirty="0" err="1">
                <a:solidFill>
                  <a:srgbClr val="FFFFFF"/>
                </a:solidFill>
              </a:rPr>
              <a:t>akuzuari</a:t>
            </a:r>
            <a:r>
              <a:rPr lang="en-US" sz="1800" dirty="0">
                <a:solidFill>
                  <a:srgbClr val="FFFFFF"/>
                </a:solidFill>
              </a:rPr>
              <a:t> </a:t>
            </a:r>
            <a:r>
              <a:rPr lang="en-US" sz="1800" dirty="0" err="1">
                <a:solidFill>
                  <a:srgbClr val="FFFFFF"/>
                </a:solidFill>
              </a:rPr>
              <a:t>ishte</a:t>
            </a:r>
            <a:r>
              <a:rPr lang="en-US" sz="1800" dirty="0">
                <a:solidFill>
                  <a:srgbClr val="FFFFFF"/>
                </a:solidFill>
              </a:rPr>
              <a:t> </a:t>
            </a:r>
            <a:r>
              <a:rPr lang="en-US" sz="1800" dirty="0" err="1">
                <a:solidFill>
                  <a:srgbClr val="FFFFFF"/>
                </a:solidFill>
              </a:rPr>
              <a:t>fajtor</a:t>
            </a:r>
            <a:r>
              <a:rPr lang="en-US" sz="1800" dirty="0">
                <a:solidFill>
                  <a:srgbClr val="FFFFFF"/>
                </a:solidFill>
              </a:rPr>
              <a:t> para se </a:t>
            </a:r>
            <a:r>
              <a:rPr lang="en-US" sz="1800" dirty="0" err="1">
                <a:solidFill>
                  <a:srgbClr val="FFFFFF"/>
                </a:solidFill>
              </a:rPr>
              <a:t>të</a:t>
            </a:r>
            <a:r>
              <a:rPr lang="en-US" sz="1800" dirty="0">
                <a:solidFill>
                  <a:srgbClr val="FFFFFF"/>
                </a:solidFill>
              </a:rPr>
              <a:t> </a:t>
            </a:r>
            <a:r>
              <a:rPr lang="en-US" sz="1800" dirty="0" err="1">
                <a:solidFill>
                  <a:srgbClr val="FFFFFF"/>
                </a:solidFill>
              </a:rPr>
              <a:t>dënohej</a:t>
            </a:r>
            <a:r>
              <a:rPr lang="en-US" sz="1800" dirty="0">
                <a:solidFill>
                  <a:srgbClr val="FFFFFF"/>
                </a:solidFill>
              </a:rPr>
              <a:t> </a:t>
            </a:r>
            <a:r>
              <a:rPr lang="en-US" sz="1800" dirty="0" err="1">
                <a:solidFill>
                  <a:srgbClr val="FFFFFF"/>
                </a:solidFill>
              </a:rPr>
              <a:t>sipas</a:t>
            </a:r>
            <a:r>
              <a:rPr lang="en-US" sz="1800" dirty="0">
                <a:solidFill>
                  <a:srgbClr val="FFFFFF"/>
                </a:solidFill>
              </a:rPr>
              <a:t> </a:t>
            </a:r>
            <a:r>
              <a:rPr lang="en-US" sz="1800" dirty="0" err="1">
                <a:solidFill>
                  <a:srgbClr val="FFFFFF"/>
                </a:solidFill>
              </a:rPr>
              <a:t>ligjit</a:t>
            </a:r>
            <a:r>
              <a:rPr lang="en-US" sz="1800" dirty="0">
                <a:solidFill>
                  <a:srgbClr val="FFFFFF"/>
                </a:solidFill>
              </a:rPr>
              <a:t>. </a:t>
            </a:r>
            <a:r>
              <a:rPr lang="en-US" sz="1800" dirty="0" err="1">
                <a:solidFill>
                  <a:srgbClr val="FFFFFF"/>
                </a:solidFill>
              </a:rPr>
              <a:t>Prandaj</a:t>
            </a:r>
            <a:r>
              <a:rPr lang="en-US" sz="1800" dirty="0">
                <a:solidFill>
                  <a:srgbClr val="FFFFFF"/>
                </a:solidFill>
              </a:rPr>
              <a:t>, GJEDNJ </a:t>
            </a:r>
            <a:r>
              <a:rPr lang="en-US" sz="1800" dirty="0" err="1">
                <a:solidFill>
                  <a:srgbClr val="FFFFFF"/>
                </a:solidFill>
              </a:rPr>
              <a:t>konstatoi</a:t>
            </a:r>
            <a:r>
              <a:rPr lang="en-US" sz="1800" dirty="0">
                <a:solidFill>
                  <a:srgbClr val="FFFFFF"/>
                </a:solidFill>
              </a:rPr>
              <a:t> se ka </a:t>
            </a:r>
            <a:r>
              <a:rPr lang="en-US" sz="1800" dirty="0" err="1">
                <a:solidFill>
                  <a:srgbClr val="FFFFFF"/>
                </a:solidFill>
              </a:rPr>
              <a:t>pasur</a:t>
            </a:r>
            <a:r>
              <a:rPr lang="en-US" sz="1800" dirty="0">
                <a:solidFill>
                  <a:srgbClr val="FFFFFF"/>
                </a:solidFill>
              </a:rPr>
              <a:t> </a:t>
            </a:r>
            <a:r>
              <a:rPr lang="en-US" sz="1800" dirty="0" err="1">
                <a:solidFill>
                  <a:srgbClr val="FFFFFF"/>
                </a:solidFill>
              </a:rPr>
              <a:t>shkelje</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së</a:t>
            </a:r>
            <a:r>
              <a:rPr lang="en-US" sz="1800" dirty="0">
                <a:solidFill>
                  <a:srgbClr val="FFFFFF"/>
                </a:solidFill>
              </a:rPr>
              <a:t> </a:t>
            </a:r>
            <a:r>
              <a:rPr lang="en-US" sz="1800" dirty="0" err="1">
                <a:solidFill>
                  <a:srgbClr val="FFFFFF"/>
                </a:solidFill>
              </a:rPr>
              <a:t>drejtës</a:t>
            </a:r>
            <a:r>
              <a:rPr lang="en-US" sz="1800" dirty="0">
                <a:solidFill>
                  <a:srgbClr val="FFFFFF"/>
                </a:solidFill>
              </a:rPr>
              <a:t> </a:t>
            </a:r>
            <a:r>
              <a:rPr lang="en-US" sz="1800" dirty="0" err="1">
                <a:solidFill>
                  <a:srgbClr val="FFFFFF"/>
                </a:solidFill>
              </a:rPr>
              <a:t>së</a:t>
            </a:r>
            <a:r>
              <a:rPr lang="en-US" sz="1800" dirty="0">
                <a:solidFill>
                  <a:srgbClr val="FFFFFF"/>
                </a:solidFill>
              </a:rPr>
              <a:t> </a:t>
            </a:r>
            <a:r>
              <a:rPr lang="en-US" sz="1800" dirty="0" err="1">
                <a:solidFill>
                  <a:srgbClr val="FFFFFF"/>
                </a:solidFill>
              </a:rPr>
              <a:t>akuzuarit</a:t>
            </a:r>
            <a:r>
              <a:rPr lang="en-US" sz="1800" dirty="0">
                <a:solidFill>
                  <a:srgbClr val="FFFFFF"/>
                </a:solidFill>
              </a:rPr>
              <a:t> </a:t>
            </a:r>
            <a:r>
              <a:rPr lang="en-US" sz="1800" dirty="0" err="1">
                <a:solidFill>
                  <a:srgbClr val="FFFFFF"/>
                </a:solidFill>
              </a:rPr>
              <a:t>për</a:t>
            </a:r>
            <a:r>
              <a:rPr lang="en-US" sz="1800" dirty="0">
                <a:solidFill>
                  <a:srgbClr val="FFFFFF"/>
                </a:solidFill>
              </a:rPr>
              <a:t> </a:t>
            </a:r>
            <a:r>
              <a:rPr lang="en-US" sz="1800" dirty="0" err="1">
                <a:solidFill>
                  <a:srgbClr val="FFFFFF"/>
                </a:solidFill>
              </a:rPr>
              <a:t>prezumim</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pafajësisë</a:t>
            </a:r>
            <a:r>
              <a:rPr lang="en-US" sz="1800" dirty="0">
                <a:solidFill>
                  <a:srgbClr val="FFFFFF"/>
                </a:solidFill>
              </a:rPr>
              <a:t>.</a:t>
            </a:r>
          </a:p>
          <a:p>
            <a:endParaRPr lang="en-US" sz="1700" dirty="0">
              <a:solidFill>
                <a:srgbClr val="FFFFFF"/>
              </a:solidFill>
            </a:endParaRPr>
          </a:p>
        </p:txBody>
      </p:sp>
    </p:spTree>
    <p:extLst>
      <p:ext uri="{BB962C8B-B14F-4D97-AF65-F5344CB8AC3E}">
        <p14:creationId xmlns:p14="http://schemas.microsoft.com/office/powerpoint/2010/main" val="4175454473"/>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lectronic components on a white background">
            <a:extLst>
              <a:ext uri="{FF2B5EF4-FFF2-40B4-BE49-F238E27FC236}">
                <a16:creationId xmlns:a16="http://schemas.microsoft.com/office/drawing/2014/main" id="{91D8311F-C6FC-B20A-D5BE-1E820D65868B}"/>
              </a:ext>
            </a:extLst>
          </p:cNvPr>
          <p:cNvPicPr>
            <a:picLocks noChangeAspect="1"/>
          </p:cNvPicPr>
          <p:nvPr/>
        </p:nvPicPr>
        <p:blipFill rotWithShape="1">
          <a:blip r:embed="rId2">
            <a:alphaModFix amt="35000"/>
          </a:blip>
          <a:srcRect b="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28F259A0-0877-48B2-9364-0DC296606AEC}"/>
              </a:ext>
            </a:extLst>
          </p:cNvPr>
          <p:cNvSpPr>
            <a:spLocks noGrp="1"/>
          </p:cNvSpPr>
          <p:nvPr>
            <p:ph type="title"/>
          </p:nvPr>
        </p:nvSpPr>
        <p:spPr/>
        <p:txBody>
          <a:bodyPr>
            <a:normAutofit/>
          </a:bodyPr>
          <a:lstStyle/>
          <a:p>
            <a:r>
              <a:rPr lang="en-US">
                <a:solidFill>
                  <a:srgbClr val="FFFFFF"/>
                </a:solidFill>
              </a:rPr>
              <a:t>Borovsky kundër Sllovakisë</a:t>
            </a:r>
          </a:p>
        </p:txBody>
      </p:sp>
      <p:sp>
        <p:nvSpPr>
          <p:cNvPr id="3" name="Content Placeholder 2">
            <a:extLst>
              <a:ext uri="{FF2B5EF4-FFF2-40B4-BE49-F238E27FC236}">
                <a16:creationId xmlns:a16="http://schemas.microsoft.com/office/drawing/2014/main" id="{3D68C155-6FAD-464F-99C6-57BCBFF1174F}"/>
              </a:ext>
            </a:extLst>
          </p:cNvPr>
          <p:cNvSpPr>
            <a:spLocks noGrp="1"/>
          </p:cNvSpPr>
          <p:nvPr>
            <p:ph idx="1"/>
          </p:nvPr>
        </p:nvSpPr>
        <p:spPr/>
        <p:txBody>
          <a:bodyPr>
            <a:normAutofit/>
          </a:bodyPr>
          <a:lstStyle/>
          <a:p>
            <a:r>
              <a:rPr lang="en-US" sz="2000">
                <a:solidFill>
                  <a:srgbClr val="FFFFFF"/>
                </a:solidFill>
              </a:rPr>
              <a:t>Në këtë rast, GJEDNJ konstatoi shkeljen e nenit 6(2) të KEDNJ si rezultat i shpërndarjes së detajeve specifike të dosjes së policisë në media, që e përshkruanin të akuzuarin si fajtor. Pretendimet e aplikantit i referoheshin publikimit të deklaratave nga zëvendës drejtori i Zyrës së Policisë Financiare në një gazetë ditore. Në veçanti, zyrtari policor theksoi që “veprimi i të akuzuarit, nëse konsiderohet në tërësi, ka qenë “veprimi i paramenduar mashtrues” që ka pasur qëllim transferimin e pronës së kompanisë në fjalë tek kompani të ndryshme.”</a:t>
            </a:r>
          </a:p>
          <a:p>
            <a:r>
              <a:rPr lang="en-US" sz="2000">
                <a:solidFill>
                  <a:srgbClr val="FFFFFF"/>
                </a:solidFill>
              </a:rPr>
              <a:t>.” Sipas pikëpamjes së GJEDNJ, kjo deklaratë nuk është kufizuar në përshkrimin e statusit në pritje të procedurave apo “gjendjes së dyshimit” kundër aplikantit, por ka dhënë një vlerësim të qëndrimit sikur ky të ishte një fakt i vërtetuar, duke e kualifikuar veprimin e personit të akuzuar si “mashtrues” dhe sikur të “paramenduar”, pa kurrfarë rezervimi. Kjo deklaratë ka nënkuptuar që i akuzuari e kishte kryer krimin, dhe prandaj është konstatuar të jetë shkelje e nenit 6(2) të KEDNJ.</a:t>
            </a:r>
          </a:p>
          <a:p>
            <a:endParaRPr lang="en-US" sz="2000">
              <a:solidFill>
                <a:srgbClr val="FFFFFF"/>
              </a:solidFill>
            </a:endParaRPr>
          </a:p>
        </p:txBody>
      </p:sp>
    </p:spTree>
    <p:extLst>
      <p:ext uri="{BB962C8B-B14F-4D97-AF65-F5344CB8AC3E}">
        <p14:creationId xmlns:p14="http://schemas.microsoft.com/office/powerpoint/2010/main" val="4109801990"/>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39766-2A7B-45AF-9836-C2938BBBDF87}"/>
              </a:ext>
            </a:extLst>
          </p:cNvPr>
          <p:cNvSpPr>
            <a:spLocks noGrp="1"/>
          </p:cNvSpPr>
          <p:nvPr>
            <p:ph type="title"/>
          </p:nvPr>
        </p:nvSpPr>
        <p:spPr>
          <a:xfrm>
            <a:off x="643468" y="643467"/>
            <a:ext cx="3415612" cy="5571066"/>
          </a:xfrm>
        </p:spPr>
        <p:txBody>
          <a:bodyPr>
            <a:normAutofit/>
          </a:bodyPr>
          <a:lstStyle/>
          <a:p>
            <a:r>
              <a:rPr lang="en-US">
                <a:solidFill>
                  <a:srgbClr val="FFFFFF"/>
                </a:solidFill>
              </a:rPr>
              <a:t>Përjashtimet nga parimi i përgjithshëm</a:t>
            </a:r>
          </a:p>
        </p:txBody>
      </p:sp>
      <p:graphicFrame>
        <p:nvGraphicFramePr>
          <p:cNvPr id="5" name="Content Placeholder 2">
            <a:extLst>
              <a:ext uri="{FF2B5EF4-FFF2-40B4-BE49-F238E27FC236}">
                <a16:creationId xmlns:a16="http://schemas.microsoft.com/office/drawing/2014/main" id="{2D60173B-7433-BBC5-F778-FE907CF27355}"/>
              </a:ext>
            </a:extLst>
          </p:cNvPr>
          <p:cNvGraphicFramePr>
            <a:graphicFrameLocks noGrp="1"/>
          </p:cNvGraphicFramePr>
          <p:nvPr>
            <p:ph idx="1"/>
            <p:extLst>
              <p:ext uri="{D42A27DB-BD31-4B8C-83A1-F6EECF244321}">
                <p14:modId xmlns:p14="http://schemas.microsoft.com/office/powerpoint/2010/main" val="1685378049"/>
              </p:ext>
            </p:extLst>
          </p:nvPr>
        </p:nvGraphicFramePr>
        <p:xfrm>
          <a:off x="5603875" y="954088"/>
          <a:ext cx="5641975" cy="4921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731120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FB124D8B-3873-0446-5CFC-52043C063A47}"/>
              </a:ext>
            </a:extLst>
          </p:cNvPr>
          <p:cNvGraphicFramePr>
            <a:graphicFrameLocks noGrp="1"/>
          </p:cNvGraphicFramePr>
          <p:nvPr>
            <p:ph idx="1"/>
          </p:nvPr>
        </p:nvGraphicFramePr>
        <p:xfrm>
          <a:off x="516193" y="427703"/>
          <a:ext cx="11267767" cy="57492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265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C5A43-8A38-4B30-B8A4-131BA433C2BF}"/>
              </a:ext>
            </a:extLst>
          </p:cNvPr>
          <p:cNvSpPr>
            <a:spLocks noGrp="1"/>
          </p:cNvSpPr>
          <p:nvPr>
            <p:ph type="title"/>
          </p:nvPr>
        </p:nvSpPr>
        <p:spPr/>
        <p:txBody>
          <a:bodyPr>
            <a:normAutofit/>
          </a:bodyPr>
          <a:lstStyle/>
          <a:p>
            <a:r>
              <a:rPr lang="en-US" dirty="0"/>
              <a:t>Barra e </a:t>
            </a:r>
            <a:r>
              <a:rPr lang="en-US" dirty="0" err="1"/>
              <a:t>provës</a:t>
            </a:r>
            <a:endParaRPr lang="en-US" dirty="0"/>
          </a:p>
        </p:txBody>
      </p:sp>
      <p:graphicFrame>
        <p:nvGraphicFramePr>
          <p:cNvPr id="5" name="Content Placeholder 2">
            <a:extLst>
              <a:ext uri="{FF2B5EF4-FFF2-40B4-BE49-F238E27FC236}">
                <a16:creationId xmlns:a16="http://schemas.microsoft.com/office/drawing/2014/main" id="{3B66D194-AA32-2C88-A330-10E18FCEAAB8}"/>
              </a:ext>
            </a:extLst>
          </p:cNvPr>
          <p:cNvGraphicFramePr>
            <a:graphicFrameLocks noGrp="1"/>
          </p:cNvGraphicFramePr>
          <p:nvPr>
            <p:ph idx="1"/>
            <p:extLst>
              <p:ext uri="{D42A27DB-BD31-4B8C-83A1-F6EECF244321}">
                <p14:modId xmlns:p14="http://schemas.microsoft.com/office/powerpoint/2010/main" val="2429017215"/>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9794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08156-AA8C-4F89-B8F3-883155344243}"/>
              </a:ext>
            </a:extLst>
          </p:cNvPr>
          <p:cNvSpPr>
            <a:spLocks noGrp="1"/>
          </p:cNvSpPr>
          <p:nvPr>
            <p:ph type="title"/>
          </p:nvPr>
        </p:nvSpPr>
        <p:spPr>
          <a:xfrm>
            <a:off x="4219803" y="4735775"/>
            <a:ext cx="7006998" cy="1245732"/>
          </a:xfrm>
        </p:spPr>
        <p:txBody>
          <a:bodyPr anchor="t">
            <a:normAutofit/>
          </a:bodyPr>
          <a:lstStyle/>
          <a:p>
            <a:r>
              <a:rPr lang="en-US" sz="4300">
                <a:solidFill>
                  <a:srgbClr val="FFFFFF"/>
                </a:solidFill>
              </a:rPr>
              <a:t>Përjashtimet nga parimi se barra e provës bie mbi organin e akuzës:</a:t>
            </a:r>
          </a:p>
        </p:txBody>
      </p:sp>
      <p:sp>
        <p:nvSpPr>
          <p:cNvPr id="3" name="Content Placeholder 2">
            <a:extLst>
              <a:ext uri="{FF2B5EF4-FFF2-40B4-BE49-F238E27FC236}">
                <a16:creationId xmlns:a16="http://schemas.microsoft.com/office/drawing/2014/main" id="{26462BB4-6431-4183-B1EF-5BF6F87598D3}"/>
              </a:ext>
            </a:extLst>
          </p:cNvPr>
          <p:cNvSpPr>
            <a:spLocks noGrp="1"/>
          </p:cNvSpPr>
          <p:nvPr>
            <p:ph idx="1"/>
          </p:nvPr>
        </p:nvSpPr>
        <p:spPr>
          <a:xfrm>
            <a:off x="4219803" y="1285405"/>
            <a:ext cx="7006998" cy="3450370"/>
          </a:xfrm>
        </p:spPr>
        <p:txBody>
          <a:bodyPr anchor="b">
            <a:normAutofit/>
          </a:bodyPr>
          <a:lstStyle/>
          <a:p>
            <a:pPr algn="just"/>
            <a:r>
              <a:rPr lang="en-US" sz="1900" dirty="0" err="1">
                <a:solidFill>
                  <a:srgbClr val="FFFFFF"/>
                </a:solidFill>
              </a:rPr>
              <a:t>i</a:t>
            </a:r>
            <a:r>
              <a:rPr lang="en-US" sz="1900" dirty="0">
                <a:solidFill>
                  <a:srgbClr val="FFFFFF"/>
                </a:solidFill>
              </a:rPr>
              <a:t>. </a:t>
            </a:r>
            <a:r>
              <a:rPr lang="en-US" sz="1900" dirty="0" err="1">
                <a:solidFill>
                  <a:srgbClr val="FFFFFF"/>
                </a:solidFill>
              </a:rPr>
              <a:t>çdo</a:t>
            </a:r>
            <a:r>
              <a:rPr lang="en-US" sz="1900" dirty="0">
                <a:solidFill>
                  <a:srgbClr val="FFFFFF"/>
                </a:solidFill>
              </a:rPr>
              <a:t> </a:t>
            </a:r>
            <a:r>
              <a:rPr lang="en-US" sz="1900" dirty="0" err="1">
                <a:solidFill>
                  <a:srgbClr val="FFFFFF"/>
                </a:solidFill>
              </a:rPr>
              <a:t>kompetencë</a:t>
            </a:r>
            <a:r>
              <a:rPr lang="en-US" sz="1900" dirty="0">
                <a:solidFill>
                  <a:srgbClr val="FFFFFF"/>
                </a:solidFill>
              </a:rPr>
              <a:t> ex officio e </a:t>
            </a:r>
            <a:r>
              <a:rPr lang="en-US" sz="1900" dirty="0" err="1">
                <a:solidFill>
                  <a:srgbClr val="FFFFFF"/>
                </a:solidFill>
              </a:rPr>
              <a:t>gjykatës</a:t>
            </a:r>
            <a:r>
              <a:rPr lang="en-US" sz="1900" dirty="0">
                <a:solidFill>
                  <a:srgbClr val="FFFFFF"/>
                </a:solidFill>
              </a:rPr>
              <a:t> </a:t>
            </a:r>
            <a:r>
              <a:rPr lang="en-US" sz="1900" dirty="0" err="1">
                <a:solidFill>
                  <a:srgbClr val="FFFFFF"/>
                </a:solidFill>
              </a:rPr>
              <a:t>për</a:t>
            </a:r>
            <a:r>
              <a:rPr lang="en-US" sz="1900" dirty="0">
                <a:solidFill>
                  <a:srgbClr val="FFFFFF"/>
                </a:solidFill>
              </a:rPr>
              <a:t> </a:t>
            </a:r>
            <a:r>
              <a:rPr lang="en-US" sz="1900" dirty="0" err="1">
                <a:solidFill>
                  <a:srgbClr val="FFFFFF"/>
                </a:solidFill>
              </a:rPr>
              <a:t>gjetjen</a:t>
            </a:r>
            <a:r>
              <a:rPr lang="en-US" sz="1900" dirty="0">
                <a:solidFill>
                  <a:srgbClr val="FFFFFF"/>
                </a:solidFill>
              </a:rPr>
              <a:t> e </a:t>
            </a:r>
            <a:r>
              <a:rPr lang="en-US" sz="1900" dirty="0" err="1">
                <a:solidFill>
                  <a:srgbClr val="FFFFFF"/>
                </a:solidFill>
              </a:rPr>
              <a:t>fakteve</a:t>
            </a:r>
            <a:r>
              <a:rPr lang="en-US" sz="1900" dirty="0">
                <a:solidFill>
                  <a:srgbClr val="FFFFFF"/>
                </a:solidFill>
              </a:rPr>
              <a:t>, </a:t>
            </a:r>
            <a:r>
              <a:rPr lang="en-US" sz="1900" dirty="0" err="1">
                <a:solidFill>
                  <a:srgbClr val="FFFFFF"/>
                </a:solidFill>
              </a:rPr>
              <a:t>përkatësisht</a:t>
            </a:r>
            <a:r>
              <a:rPr lang="en-US" sz="1900" dirty="0">
                <a:solidFill>
                  <a:srgbClr val="FFFFFF"/>
                </a:solidFill>
              </a:rPr>
              <a:t> </a:t>
            </a:r>
            <a:r>
              <a:rPr lang="en-US" sz="1900" dirty="0" err="1">
                <a:solidFill>
                  <a:srgbClr val="FFFFFF"/>
                </a:solidFill>
              </a:rPr>
              <a:t>çdo</a:t>
            </a:r>
            <a:r>
              <a:rPr lang="en-US" sz="1900" dirty="0">
                <a:solidFill>
                  <a:srgbClr val="FFFFFF"/>
                </a:solidFill>
              </a:rPr>
              <a:t> </a:t>
            </a:r>
            <a:r>
              <a:rPr lang="en-US" sz="1900" dirty="0" err="1">
                <a:solidFill>
                  <a:srgbClr val="FFFFFF"/>
                </a:solidFill>
              </a:rPr>
              <a:t>vendim</a:t>
            </a:r>
            <a:r>
              <a:rPr lang="en-US" sz="1900" dirty="0">
                <a:solidFill>
                  <a:srgbClr val="FFFFFF"/>
                </a:solidFill>
              </a:rPr>
              <a:t> </a:t>
            </a:r>
            <a:r>
              <a:rPr lang="en-US" sz="1900" dirty="0" err="1">
                <a:solidFill>
                  <a:srgbClr val="FFFFFF"/>
                </a:solidFill>
              </a:rPr>
              <a:t>i</a:t>
            </a:r>
            <a:r>
              <a:rPr lang="en-US" sz="1900" dirty="0">
                <a:solidFill>
                  <a:srgbClr val="FFFFFF"/>
                </a:solidFill>
              </a:rPr>
              <a:t> </a:t>
            </a:r>
            <a:r>
              <a:rPr lang="en-US" sz="1900" dirty="0" err="1">
                <a:solidFill>
                  <a:srgbClr val="FFFFFF"/>
                </a:solidFill>
              </a:rPr>
              <a:t>gjyqtarëve</a:t>
            </a:r>
            <a:r>
              <a:rPr lang="en-US" sz="1900" dirty="0">
                <a:solidFill>
                  <a:srgbClr val="FFFFFF"/>
                </a:solidFill>
              </a:rPr>
              <a:t> </a:t>
            </a:r>
            <a:r>
              <a:rPr lang="en-US" sz="1900" dirty="0" err="1">
                <a:solidFill>
                  <a:srgbClr val="FFFFFF"/>
                </a:solidFill>
              </a:rPr>
              <a:t>për</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miratuar</a:t>
            </a:r>
            <a:r>
              <a:rPr lang="en-US" sz="1900" dirty="0">
                <a:solidFill>
                  <a:srgbClr val="FFFFFF"/>
                </a:solidFill>
              </a:rPr>
              <a:t> masa </a:t>
            </a:r>
            <a:r>
              <a:rPr lang="en-US" sz="1900" dirty="0" err="1">
                <a:solidFill>
                  <a:srgbClr val="FFFFFF"/>
                </a:solidFill>
              </a:rPr>
              <a:t>në</a:t>
            </a:r>
            <a:r>
              <a:rPr lang="en-US" sz="1900" dirty="0">
                <a:solidFill>
                  <a:srgbClr val="FFFFFF"/>
                </a:solidFill>
              </a:rPr>
              <a:t> </a:t>
            </a:r>
            <a:r>
              <a:rPr lang="en-US" sz="1900" dirty="0" err="1">
                <a:solidFill>
                  <a:srgbClr val="FFFFFF"/>
                </a:solidFill>
              </a:rPr>
              <a:t>kërkim</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dëshmive</a:t>
            </a:r>
            <a:r>
              <a:rPr lang="en-US" sz="1900" dirty="0">
                <a:solidFill>
                  <a:srgbClr val="FFFFFF"/>
                </a:solidFill>
              </a:rPr>
              <a:t> </a:t>
            </a:r>
            <a:r>
              <a:rPr lang="en-US" sz="1900" dirty="0" err="1">
                <a:solidFill>
                  <a:srgbClr val="FFFFFF"/>
                </a:solidFill>
              </a:rPr>
              <a:t>fajësuese</a:t>
            </a:r>
            <a:r>
              <a:rPr lang="en-US" sz="1900" dirty="0">
                <a:solidFill>
                  <a:srgbClr val="FFFFFF"/>
                </a:solidFill>
              </a:rPr>
              <a:t> </a:t>
            </a:r>
            <a:r>
              <a:rPr lang="en-US" sz="1900" dirty="0" err="1">
                <a:solidFill>
                  <a:srgbClr val="FFFFFF"/>
                </a:solidFill>
              </a:rPr>
              <a:t>ose</a:t>
            </a:r>
            <a:r>
              <a:rPr lang="en-US" sz="1900" dirty="0">
                <a:solidFill>
                  <a:srgbClr val="FFFFFF"/>
                </a:solidFill>
              </a:rPr>
              <a:t> </a:t>
            </a:r>
            <a:r>
              <a:rPr lang="en-US" sz="1900" dirty="0" err="1">
                <a:solidFill>
                  <a:srgbClr val="FFFFFF"/>
                </a:solidFill>
              </a:rPr>
              <a:t>shfajësuese</a:t>
            </a:r>
            <a:r>
              <a:rPr lang="en-US" sz="1900" dirty="0">
                <a:solidFill>
                  <a:srgbClr val="FFFFFF"/>
                </a:solidFill>
              </a:rPr>
              <a:t>; </a:t>
            </a:r>
          </a:p>
          <a:p>
            <a:pPr algn="just"/>
            <a:r>
              <a:rPr lang="en-US" sz="1900" dirty="0">
                <a:solidFill>
                  <a:srgbClr val="FFFFFF"/>
                </a:solidFill>
              </a:rPr>
              <a:t>ii. </a:t>
            </a:r>
            <a:r>
              <a:rPr lang="en-US" sz="1900" dirty="0" err="1">
                <a:solidFill>
                  <a:srgbClr val="FFFFFF"/>
                </a:solidFill>
              </a:rPr>
              <a:t>pavarësia</a:t>
            </a:r>
            <a:r>
              <a:rPr lang="en-US" sz="1900" dirty="0">
                <a:solidFill>
                  <a:srgbClr val="FFFFFF"/>
                </a:solidFill>
              </a:rPr>
              <a:t> e </a:t>
            </a:r>
            <a:r>
              <a:rPr lang="en-US" sz="1900" dirty="0" err="1">
                <a:solidFill>
                  <a:srgbClr val="FFFFFF"/>
                </a:solidFill>
              </a:rPr>
              <a:t>gjyqësorit</a:t>
            </a:r>
            <a:r>
              <a:rPr lang="en-US" sz="1900" dirty="0">
                <a:solidFill>
                  <a:srgbClr val="FFFFFF"/>
                </a:solidFill>
              </a:rPr>
              <a:t> </a:t>
            </a:r>
            <a:r>
              <a:rPr lang="en-US" sz="1900" dirty="0" err="1">
                <a:solidFill>
                  <a:srgbClr val="FFFFFF"/>
                </a:solidFill>
              </a:rPr>
              <a:t>në</a:t>
            </a:r>
            <a:r>
              <a:rPr lang="en-US" sz="1900" dirty="0">
                <a:solidFill>
                  <a:srgbClr val="FFFFFF"/>
                </a:solidFill>
              </a:rPr>
              <a:t> </a:t>
            </a:r>
            <a:r>
              <a:rPr lang="en-US" sz="1900" dirty="0" err="1">
                <a:solidFill>
                  <a:srgbClr val="FFFFFF"/>
                </a:solidFill>
              </a:rPr>
              <a:t>vlerësimin</a:t>
            </a:r>
            <a:r>
              <a:rPr lang="en-US" sz="1900" dirty="0">
                <a:solidFill>
                  <a:srgbClr val="FFFFFF"/>
                </a:solidFill>
              </a:rPr>
              <a:t> e </a:t>
            </a:r>
            <a:r>
              <a:rPr lang="en-US" sz="1900" dirty="0" err="1">
                <a:solidFill>
                  <a:srgbClr val="FFFFFF"/>
                </a:solidFill>
              </a:rPr>
              <a:t>dëshmive</a:t>
            </a:r>
            <a:r>
              <a:rPr lang="en-US" sz="1900" dirty="0">
                <a:solidFill>
                  <a:srgbClr val="FFFFFF"/>
                </a:solidFill>
              </a:rPr>
              <a:t> </a:t>
            </a:r>
            <a:r>
              <a:rPr lang="en-US" sz="1900" dirty="0" err="1">
                <a:solidFill>
                  <a:srgbClr val="FFFFFF"/>
                </a:solidFill>
              </a:rPr>
              <a:t>ekzistuese</a:t>
            </a:r>
            <a:r>
              <a:rPr lang="en-US" sz="1900" dirty="0">
                <a:solidFill>
                  <a:srgbClr val="FFFFFF"/>
                </a:solidFill>
              </a:rPr>
              <a:t> </a:t>
            </a:r>
            <a:r>
              <a:rPr lang="en-US" sz="1900" dirty="0" err="1">
                <a:solidFill>
                  <a:srgbClr val="FFFFFF"/>
                </a:solidFill>
              </a:rPr>
              <a:t>për</a:t>
            </a:r>
            <a:r>
              <a:rPr lang="en-US" sz="1900" dirty="0">
                <a:solidFill>
                  <a:srgbClr val="FFFFFF"/>
                </a:solidFill>
              </a:rPr>
              <a:t> </a:t>
            </a:r>
            <a:r>
              <a:rPr lang="en-US" sz="1900" dirty="0" err="1">
                <a:solidFill>
                  <a:srgbClr val="FFFFFF"/>
                </a:solidFill>
              </a:rPr>
              <a:t>përcaktimin</a:t>
            </a:r>
            <a:r>
              <a:rPr lang="en-US" sz="1900" dirty="0">
                <a:solidFill>
                  <a:srgbClr val="FFFFFF"/>
                </a:solidFill>
              </a:rPr>
              <a:t> e </a:t>
            </a:r>
            <a:r>
              <a:rPr lang="en-US" sz="1900" dirty="0" err="1">
                <a:solidFill>
                  <a:srgbClr val="FFFFFF"/>
                </a:solidFill>
              </a:rPr>
              <a:t>fajësisë</a:t>
            </a:r>
            <a:r>
              <a:rPr lang="en-US" sz="1900" dirty="0">
                <a:solidFill>
                  <a:srgbClr val="FFFFFF"/>
                </a:solidFill>
              </a:rPr>
              <a:t> </a:t>
            </a:r>
            <a:r>
              <a:rPr lang="en-US" sz="1900" dirty="0" err="1">
                <a:solidFill>
                  <a:srgbClr val="FFFFFF"/>
                </a:solidFill>
              </a:rPr>
              <a:t>së</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akuzuarit</a:t>
            </a:r>
            <a:r>
              <a:rPr lang="en-US" sz="1900" dirty="0">
                <a:solidFill>
                  <a:srgbClr val="FFFFFF"/>
                </a:solidFill>
              </a:rPr>
              <a:t>; </a:t>
            </a:r>
            <a:r>
              <a:rPr lang="en-US" sz="1900" dirty="0" err="1">
                <a:solidFill>
                  <a:srgbClr val="FFFFFF"/>
                </a:solidFill>
              </a:rPr>
              <a:t>dhe</a:t>
            </a:r>
            <a:r>
              <a:rPr lang="en-US" sz="1900" dirty="0">
                <a:solidFill>
                  <a:srgbClr val="FFFFFF"/>
                </a:solidFill>
              </a:rPr>
              <a:t> </a:t>
            </a:r>
          </a:p>
          <a:p>
            <a:pPr algn="just"/>
            <a:r>
              <a:rPr lang="en-US" sz="1900" dirty="0">
                <a:solidFill>
                  <a:srgbClr val="FFFFFF"/>
                </a:solidFill>
              </a:rPr>
              <a:t>iii. </a:t>
            </a:r>
            <a:r>
              <a:rPr lang="en-US" sz="1900" dirty="0" err="1">
                <a:solidFill>
                  <a:srgbClr val="FFFFFF"/>
                </a:solidFill>
              </a:rPr>
              <a:t>prezumimet</a:t>
            </a:r>
            <a:r>
              <a:rPr lang="en-US" sz="1900" dirty="0">
                <a:solidFill>
                  <a:srgbClr val="FFFFFF"/>
                </a:solidFill>
              </a:rPr>
              <a:t> e </a:t>
            </a:r>
            <a:r>
              <a:rPr lang="en-US" sz="1900" dirty="0" err="1">
                <a:solidFill>
                  <a:srgbClr val="FFFFFF"/>
                </a:solidFill>
              </a:rPr>
              <a:t>faktit</a:t>
            </a:r>
            <a:r>
              <a:rPr lang="en-US" sz="1900" dirty="0">
                <a:solidFill>
                  <a:srgbClr val="FFFFFF"/>
                </a:solidFill>
              </a:rPr>
              <a:t> apo </a:t>
            </a:r>
            <a:r>
              <a:rPr lang="en-US" sz="1900" dirty="0" err="1">
                <a:solidFill>
                  <a:srgbClr val="FFFFFF"/>
                </a:solidFill>
              </a:rPr>
              <a:t>ligjit</a:t>
            </a:r>
            <a:r>
              <a:rPr lang="en-US" sz="1900" dirty="0">
                <a:solidFill>
                  <a:srgbClr val="FFFFFF"/>
                </a:solidFill>
              </a:rPr>
              <a:t> </a:t>
            </a:r>
            <a:r>
              <a:rPr lang="en-US" sz="1900" dirty="0" err="1">
                <a:solidFill>
                  <a:srgbClr val="FFFFFF"/>
                </a:solidFill>
              </a:rPr>
              <a:t>lidhur</a:t>
            </a:r>
            <a:r>
              <a:rPr lang="en-US" sz="1900" dirty="0">
                <a:solidFill>
                  <a:srgbClr val="FFFFFF"/>
                </a:solidFill>
              </a:rPr>
              <a:t> me </a:t>
            </a:r>
            <a:r>
              <a:rPr lang="en-US" sz="1900" dirty="0" err="1">
                <a:solidFill>
                  <a:srgbClr val="FFFFFF"/>
                </a:solidFill>
              </a:rPr>
              <a:t>përgjegjësinë</a:t>
            </a:r>
            <a:r>
              <a:rPr lang="en-US" sz="1900" dirty="0">
                <a:solidFill>
                  <a:srgbClr val="FFFFFF"/>
                </a:solidFill>
              </a:rPr>
              <a:t> </a:t>
            </a:r>
            <a:r>
              <a:rPr lang="en-US" sz="1900" dirty="0" err="1">
                <a:solidFill>
                  <a:srgbClr val="FFFFFF"/>
                </a:solidFill>
              </a:rPr>
              <a:t>penale</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një</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dyshuari</a:t>
            </a:r>
            <a:r>
              <a:rPr lang="en-US" sz="1900" dirty="0">
                <a:solidFill>
                  <a:srgbClr val="FFFFFF"/>
                </a:solidFill>
              </a:rPr>
              <a:t> apo </a:t>
            </a:r>
            <a:r>
              <a:rPr lang="en-US" sz="1900" dirty="0" err="1">
                <a:solidFill>
                  <a:srgbClr val="FFFFFF"/>
                </a:solidFill>
              </a:rPr>
              <a:t>të</a:t>
            </a:r>
            <a:r>
              <a:rPr lang="en-US" sz="1900" dirty="0">
                <a:solidFill>
                  <a:srgbClr val="FFFFFF"/>
                </a:solidFill>
              </a:rPr>
              <a:t> </a:t>
            </a:r>
            <a:r>
              <a:rPr lang="en-US" sz="1900" dirty="0" err="1">
                <a:solidFill>
                  <a:srgbClr val="FFFFFF"/>
                </a:solidFill>
              </a:rPr>
              <a:t>akuzuari</a:t>
            </a:r>
            <a:r>
              <a:rPr lang="en-US" sz="1900" dirty="0">
                <a:solidFill>
                  <a:srgbClr val="FFFFFF"/>
                </a:solidFill>
              </a:rPr>
              <a:t>.  </a:t>
            </a:r>
            <a:r>
              <a:rPr lang="en-US" sz="1900" dirty="0" err="1">
                <a:solidFill>
                  <a:srgbClr val="FFFFFF"/>
                </a:solidFill>
              </a:rPr>
              <a:t>Këto</a:t>
            </a:r>
            <a:r>
              <a:rPr lang="en-US" sz="1900" dirty="0">
                <a:solidFill>
                  <a:srgbClr val="FFFFFF"/>
                </a:solidFill>
              </a:rPr>
              <a:t> </a:t>
            </a:r>
            <a:r>
              <a:rPr lang="en-US" sz="1900" dirty="0" err="1">
                <a:solidFill>
                  <a:srgbClr val="FFFFFF"/>
                </a:solidFill>
              </a:rPr>
              <a:t>prezumime</a:t>
            </a:r>
            <a:r>
              <a:rPr lang="en-US" sz="1900" dirty="0">
                <a:solidFill>
                  <a:srgbClr val="FFFFFF"/>
                </a:solidFill>
              </a:rPr>
              <a:t> </a:t>
            </a:r>
            <a:r>
              <a:rPr lang="en-US" sz="1900" dirty="0" err="1">
                <a:solidFill>
                  <a:srgbClr val="FFFFFF"/>
                </a:solidFill>
              </a:rPr>
              <a:t>ekzistojnë</a:t>
            </a:r>
            <a:r>
              <a:rPr lang="en-US" sz="1900" dirty="0">
                <a:solidFill>
                  <a:srgbClr val="FFFFFF"/>
                </a:solidFill>
              </a:rPr>
              <a:t> </a:t>
            </a:r>
            <a:r>
              <a:rPr lang="en-US" sz="1900" dirty="0" err="1">
                <a:solidFill>
                  <a:srgbClr val="FFFFFF"/>
                </a:solidFill>
              </a:rPr>
              <a:t>në</a:t>
            </a:r>
            <a:r>
              <a:rPr lang="en-US" sz="1900" dirty="0">
                <a:solidFill>
                  <a:srgbClr val="FFFFFF"/>
                </a:solidFill>
              </a:rPr>
              <a:t> </a:t>
            </a:r>
            <a:r>
              <a:rPr lang="en-US" sz="1900" dirty="0" err="1">
                <a:solidFill>
                  <a:srgbClr val="FFFFFF"/>
                </a:solidFill>
              </a:rPr>
              <a:t>çdo</a:t>
            </a:r>
            <a:r>
              <a:rPr lang="en-US" sz="1900" dirty="0">
                <a:solidFill>
                  <a:srgbClr val="FFFFFF"/>
                </a:solidFill>
              </a:rPr>
              <a:t> system </a:t>
            </a:r>
            <a:r>
              <a:rPr lang="en-US" sz="1900" dirty="0" err="1">
                <a:solidFill>
                  <a:srgbClr val="FFFFFF"/>
                </a:solidFill>
              </a:rPr>
              <a:t>të</a:t>
            </a:r>
            <a:r>
              <a:rPr lang="en-US" sz="1900" dirty="0">
                <a:solidFill>
                  <a:srgbClr val="FFFFFF"/>
                </a:solidFill>
              </a:rPr>
              <a:t> </a:t>
            </a:r>
            <a:r>
              <a:rPr lang="en-US" sz="1900" dirty="0" err="1">
                <a:solidFill>
                  <a:srgbClr val="FFFFFF"/>
                </a:solidFill>
              </a:rPr>
              <a:t>së</a:t>
            </a:r>
            <a:r>
              <a:rPr lang="en-US" sz="1900" dirty="0">
                <a:solidFill>
                  <a:srgbClr val="FFFFFF"/>
                </a:solidFill>
              </a:rPr>
              <a:t> </a:t>
            </a:r>
            <a:r>
              <a:rPr lang="en-US" sz="1900" dirty="0" err="1">
                <a:solidFill>
                  <a:srgbClr val="FFFFFF"/>
                </a:solidFill>
              </a:rPr>
              <a:t>drejtës</a:t>
            </a:r>
            <a:r>
              <a:rPr lang="en-US" sz="1900" dirty="0">
                <a:solidFill>
                  <a:srgbClr val="FFFFFF"/>
                </a:solidFill>
              </a:rPr>
              <a:t> </a:t>
            </a:r>
            <a:r>
              <a:rPr lang="en-US" sz="1900" dirty="0" err="1">
                <a:solidFill>
                  <a:srgbClr val="FFFFFF"/>
                </a:solidFill>
              </a:rPr>
              <a:t>penale</a:t>
            </a:r>
            <a:r>
              <a:rPr lang="en-US" sz="1900" dirty="0">
                <a:solidFill>
                  <a:srgbClr val="FFFFFF"/>
                </a:solidFill>
              </a:rPr>
              <a:t> </a:t>
            </a:r>
            <a:r>
              <a:rPr lang="en-US" sz="1900" dirty="0" err="1">
                <a:solidFill>
                  <a:srgbClr val="FFFFFF"/>
                </a:solidFill>
              </a:rPr>
              <a:t>dhe</a:t>
            </a:r>
            <a:r>
              <a:rPr lang="en-US" sz="1900" dirty="0">
                <a:solidFill>
                  <a:srgbClr val="FFFFFF"/>
                </a:solidFill>
              </a:rPr>
              <a:t> </a:t>
            </a:r>
            <a:r>
              <a:rPr lang="en-US" sz="1900" dirty="0" err="1">
                <a:solidFill>
                  <a:srgbClr val="FFFFFF"/>
                </a:solidFill>
              </a:rPr>
              <a:t>kryesisht</a:t>
            </a:r>
            <a:r>
              <a:rPr lang="en-US" sz="1900" dirty="0">
                <a:solidFill>
                  <a:srgbClr val="FFFFFF"/>
                </a:solidFill>
              </a:rPr>
              <a:t> </a:t>
            </a:r>
            <a:r>
              <a:rPr lang="en-US" sz="1900" dirty="0" err="1">
                <a:solidFill>
                  <a:srgbClr val="FFFFFF"/>
                </a:solidFill>
              </a:rPr>
              <a:t>zbatohen</a:t>
            </a:r>
            <a:r>
              <a:rPr lang="en-US" sz="1900" dirty="0">
                <a:solidFill>
                  <a:srgbClr val="FFFFFF"/>
                </a:solidFill>
              </a:rPr>
              <a:t> </a:t>
            </a:r>
            <a:r>
              <a:rPr lang="en-US" sz="1900" dirty="0" err="1">
                <a:solidFill>
                  <a:srgbClr val="FFFFFF"/>
                </a:solidFill>
              </a:rPr>
              <a:t>në</a:t>
            </a:r>
            <a:r>
              <a:rPr lang="en-US" sz="1900" dirty="0">
                <a:solidFill>
                  <a:srgbClr val="FFFFFF"/>
                </a:solidFill>
              </a:rPr>
              <a:t> </a:t>
            </a:r>
            <a:r>
              <a:rPr lang="en-US" sz="1900" dirty="0" err="1">
                <a:solidFill>
                  <a:srgbClr val="FFFFFF"/>
                </a:solidFill>
              </a:rPr>
              <a:t>shkeljet</a:t>
            </a:r>
            <a:r>
              <a:rPr lang="en-US" sz="1900" dirty="0">
                <a:solidFill>
                  <a:srgbClr val="FFFFFF"/>
                </a:solidFill>
              </a:rPr>
              <a:t> </a:t>
            </a:r>
            <a:r>
              <a:rPr lang="en-US" sz="1900" dirty="0" err="1">
                <a:solidFill>
                  <a:srgbClr val="FFFFFF"/>
                </a:solidFill>
              </a:rPr>
              <a:t>ligjore</a:t>
            </a:r>
            <a:r>
              <a:rPr lang="en-US" sz="1900" dirty="0">
                <a:solidFill>
                  <a:srgbClr val="FFFFFF"/>
                </a:solidFill>
              </a:rPr>
              <a:t> </a:t>
            </a:r>
            <a:r>
              <a:rPr lang="en-US" sz="1900" dirty="0" err="1">
                <a:solidFill>
                  <a:srgbClr val="FFFFFF"/>
                </a:solidFill>
              </a:rPr>
              <a:t>që</a:t>
            </a:r>
            <a:r>
              <a:rPr lang="en-US" sz="1900" dirty="0">
                <a:solidFill>
                  <a:srgbClr val="FFFFFF"/>
                </a:solidFill>
              </a:rPr>
              <a:t> </a:t>
            </a:r>
            <a:r>
              <a:rPr lang="en-US" sz="1900" dirty="0" err="1">
                <a:solidFill>
                  <a:srgbClr val="FFFFFF"/>
                </a:solidFill>
              </a:rPr>
              <a:t>lidhen</a:t>
            </a:r>
            <a:r>
              <a:rPr lang="en-US" sz="1900" dirty="0">
                <a:solidFill>
                  <a:srgbClr val="FFFFFF"/>
                </a:solidFill>
              </a:rPr>
              <a:t> me </a:t>
            </a:r>
            <a:r>
              <a:rPr lang="en-US" sz="1900" dirty="0" err="1">
                <a:solidFill>
                  <a:srgbClr val="FFFFFF"/>
                </a:solidFill>
              </a:rPr>
              <a:t>trafikun</a:t>
            </a:r>
            <a:r>
              <a:rPr lang="en-US" sz="1900" dirty="0">
                <a:solidFill>
                  <a:srgbClr val="FFFFFF"/>
                </a:solidFill>
              </a:rPr>
              <a:t>, </a:t>
            </a:r>
            <a:r>
              <a:rPr lang="en-US" sz="1900" dirty="0" err="1">
                <a:solidFill>
                  <a:srgbClr val="FFFFFF"/>
                </a:solidFill>
              </a:rPr>
              <a:t>drogën</a:t>
            </a:r>
            <a:r>
              <a:rPr lang="en-US" sz="1900" dirty="0">
                <a:solidFill>
                  <a:srgbClr val="FFFFFF"/>
                </a:solidFill>
              </a:rPr>
              <a:t> </a:t>
            </a:r>
            <a:r>
              <a:rPr lang="en-US" sz="1900" dirty="0" err="1">
                <a:solidFill>
                  <a:srgbClr val="FFFFFF"/>
                </a:solidFill>
              </a:rPr>
              <a:t>dhe</a:t>
            </a:r>
            <a:r>
              <a:rPr lang="en-US" sz="1900" dirty="0">
                <a:solidFill>
                  <a:srgbClr val="FFFFFF"/>
                </a:solidFill>
              </a:rPr>
              <a:t> </a:t>
            </a:r>
            <a:r>
              <a:rPr lang="en-US" sz="1900" dirty="0" err="1">
                <a:solidFill>
                  <a:srgbClr val="FFFFFF"/>
                </a:solidFill>
              </a:rPr>
              <a:t>taksat</a:t>
            </a:r>
            <a:r>
              <a:rPr lang="en-US" sz="1900" dirty="0">
                <a:solidFill>
                  <a:srgbClr val="FFFFFF"/>
                </a:solidFill>
              </a:rPr>
              <a:t>. </a:t>
            </a:r>
            <a:r>
              <a:rPr lang="en-US" sz="1900" dirty="0" err="1">
                <a:solidFill>
                  <a:srgbClr val="FFFFFF"/>
                </a:solidFill>
              </a:rPr>
              <a:t>Shtetet</a:t>
            </a:r>
            <a:r>
              <a:rPr lang="en-US" sz="1900" dirty="0">
                <a:solidFill>
                  <a:srgbClr val="FFFFFF"/>
                </a:solidFill>
              </a:rPr>
              <a:t> </a:t>
            </a:r>
            <a:r>
              <a:rPr lang="en-US" sz="1900" dirty="0" err="1">
                <a:solidFill>
                  <a:srgbClr val="FFFFFF"/>
                </a:solidFill>
              </a:rPr>
              <a:t>mund</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penalizojnë</a:t>
            </a:r>
            <a:r>
              <a:rPr lang="en-US" sz="1900" dirty="0">
                <a:solidFill>
                  <a:srgbClr val="FFFFFF"/>
                </a:solidFill>
              </a:rPr>
              <a:t> </a:t>
            </a:r>
            <a:r>
              <a:rPr lang="en-US" sz="1900" dirty="0" err="1">
                <a:solidFill>
                  <a:srgbClr val="FFFFFF"/>
                </a:solidFill>
              </a:rPr>
              <a:t>një</a:t>
            </a:r>
            <a:r>
              <a:rPr lang="en-US" sz="1900" dirty="0">
                <a:solidFill>
                  <a:srgbClr val="FFFFFF"/>
                </a:solidFill>
              </a:rPr>
              <a:t> </a:t>
            </a:r>
            <a:r>
              <a:rPr lang="en-US" sz="1900" dirty="0" err="1">
                <a:solidFill>
                  <a:srgbClr val="FFFFFF"/>
                </a:solidFill>
              </a:rPr>
              <a:t>fakt</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thjesht</a:t>
            </a:r>
            <a:r>
              <a:rPr lang="en-US" sz="1900" dirty="0">
                <a:solidFill>
                  <a:srgbClr val="FFFFFF"/>
                </a:solidFill>
              </a:rPr>
              <a:t> </a:t>
            </a:r>
            <a:r>
              <a:rPr lang="en-US" sz="1900" dirty="0" err="1">
                <a:solidFill>
                  <a:srgbClr val="FFFFFF"/>
                </a:solidFill>
              </a:rPr>
              <a:t>ose</a:t>
            </a:r>
            <a:r>
              <a:rPr lang="en-US" sz="1900" dirty="0">
                <a:solidFill>
                  <a:srgbClr val="FFFFFF"/>
                </a:solidFill>
              </a:rPr>
              <a:t> </a:t>
            </a:r>
            <a:r>
              <a:rPr lang="en-US" sz="1900" dirty="0" err="1">
                <a:solidFill>
                  <a:srgbClr val="FFFFFF"/>
                </a:solidFill>
              </a:rPr>
              <a:t>objektiv</a:t>
            </a:r>
            <a:r>
              <a:rPr lang="en-US" sz="1900" dirty="0">
                <a:solidFill>
                  <a:srgbClr val="FFFFFF"/>
                </a:solidFill>
              </a:rPr>
              <a:t> </a:t>
            </a:r>
            <a:r>
              <a:rPr lang="en-US" sz="1900" dirty="0" err="1">
                <a:solidFill>
                  <a:srgbClr val="FFFFFF"/>
                </a:solidFill>
              </a:rPr>
              <a:t>si</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tillë</a:t>
            </a:r>
            <a:r>
              <a:rPr lang="en-US" sz="1900" dirty="0">
                <a:solidFill>
                  <a:srgbClr val="FFFFFF"/>
                </a:solidFill>
              </a:rPr>
              <a:t>, </a:t>
            </a:r>
            <a:r>
              <a:rPr lang="en-US" sz="1900" dirty="0" err="1">
                <a:solidFill>
                  <a:srgbClr val="FFFFFF"/>
                </a:solidFill>
              </a:rPr>
              <a:t>pavarësisht</a:t>
            </a:r>
            <a:r>
              <a:rPr lang="en-US" sz="1900" dirty="0">
                <a:solidFill>
                  <a:srgbClr val="FFFFFF"/>
                </a:solidFill>
              </a:rPr>
              <a:t> </a:t>
            </a:r>
            <a:r>
              <a:rPr lang="en-US" sz="1900" dirty="0" err="1">
                <a:solidFill>
                  <a:srgbClr val="FFFFFF"/>
                </a:solidFill>
              </a:rPr>
              <a:t>nëse</a:t>
            </a:r>
            <a:r>
              <a:rPr lang="en-US" sz="1900" dirty="0">
                <a:solidFill>
                  <a:srgbClr val="FFFFFF"/>
                </a:solidFill>
              </a:rPr>
              <a:t> </a:t>
            </a:r>
            <a:r>
              <a:rPr lang="en-US" sz="1900" dirty="0" err="1">
                <a:solidFill>
                  <a:srgbClr val="FFFFFF"/>
                </a:solidFill>
              </a:rPr>
              <a:t>rezulton</a:t>
            </a:r>
            <a:r>
              <a:rPr lang="en-US" sz="1900" dirty="0">
                <a:solidFill>
                  <a:srgbClr val="FFFFFF"/>
                </a:solidFill>
              </a:rPr>
              <a:t> </a:t>
            </a:r>
            <a:r>
              <a:rPr lang="en-US" sz="1900" dirty="0" err="1">
                <a:solidFill>
                  <a:srgbClr val="FFFFFF"/>
                </a:solidFill>
              </a:rPr>
              <a:t>nga</a:t>
            </a:r>
            <a:r>
              <a:rPr lang="en-US" sz="1900" dirty="0">
                <a:solidFill>
                  <a:srgbClr val="FFFFFF"/>
                </a:solidFill>
              </a:rPr>
              <a:t> </a:t>
            </a:r>
            <a:r>
              <a:rPr lang="en-US" sz="1900" dirty="0" err="1">
                <a:solidFill>
                  <a:srgbClr val="FFFFFF"/>
                </a:solidFill>
              </a:rPr>
              <a:t>qëllimi</a:t>
            </a:r>
            <a:r>
              <a:rPr lang="en-US" sz="1900" dirty="0">
                <a:solidFill>
                  <a:srgbClr val="FFFFFF"/>
                </a:solidFill>
              </a:rPr>
              <a:t> </a:t>
            </a:r>
            <a:r>
              <a:rPr lang="en-US" sz="1900" dirty="0" err="1">
                <a:solidFill>
                  <a:srgbClr val="FFFFFF"/>
                </a:solidFill>
              </a:rPr>
              <a:t>kriminal</a:t>
            </a:r>
            <a:r>
              <a:rPr lang="en-US" sz="1900" dirty="0">
                <a:solidFill>
                  <a:srgbClr val="FFFFFF"/>
                </a:solidFill>
              </a:rPr>
              <a:t> apo </a:t>
            </a:r>
            <a:r>
              <a:rPr lang="en-US" sz="1900" dirty="0" err="1">
                <a:solidFill>
                  <a:srgbClr val="FFFFFF"/>
                </a:solidFill>
              </a:rPr>
              <a:t>nga</a:t>
            </a:r>
            <a:r>
              <a:rPr lang="en-US" sz="1900" dirty="0">
                <a:solidFill>
                  <a:srgbClr val="FFFFFF"/>
                </a:solidFill>
              </a:rPr>
              <a:t> </a:t>
            </a:r>
            <a:r>
              <a:rPr lang="en-US" sz="1900" dirty="0" err="1">
                <a:solidFill>
                  <a:srgbClr val="FFFFFF"/>
                </a:solidFill>
              </a:rPr>
              <a:t>neglizhenca</a:t>
            </a:r>
            <a:r>
              <a:rPr lang="en-US" sz="1900" dirty="0">
                <a:solidFill>
                  <a:srgbClr val="FFFFFF"/>
                </a:solidFill>
              </a:rPr>
              <a:t>. </a:t>
            </a:r>
          </a:p>
          <a:p>
            <a:endParaRPr lang="en-US" sz="1900" dirty="0">
              <a:solidFill>
                <a:srgbClr val="FFFFFF"/>
              </a:solidFill>
            </a:endParaRPr>
          </a:p>
        </p:txBody>
      </p:sp>
    </p:spTree>
    <p:extLst>
      <p:ext uri="{BB962C8B-B14F-4D97-AF65-F5344CB8AC3E}">
        <p14:creationId xmlns:p14="http://schemas.microsoft.com/office/powerpoint/2010/main" val="504629876"/>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E426D67B-AB8C-A113-29C1-EE29A3AECD8D}"/>
              </a:ext>
            </a:extLst>
          </p:cNvPr>
          <p:cNvGraphicFramePr>
            <a:graphicFrameLocks noGrp="1"/>
          </p:cNvGraphicFramePr>
          <p:nvPr>
            <p:ph idx="1"/>
            <p:extLst>
              <p:ext uri="{D42A27DB-BD31-4B8C-83A1-F6EECF244321}">
                <p14:modId xmlns:p14="http://schemas.microsoft.com/office/powerpoint/2010/main" val="1206783581"/>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068144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7" name="Picture 4" descr="Open bags of varieties grain seeds">
            <a:extLst>
              <a:ext uri="{FF2B5EF4-FFF2-40B4-BE49-F238E27FC236}">
                <a16:creationId xmlns:a16="http://schemas.microsoft.com/office/drawing/2014/main" id="{391CCEDF-9C23-529D-8822-54B9659A1751}"/>
              </a:ext>
            </a:extLst>
          </p:cNvPr>
          <p:cNvPicPr>
            <a:picLocks noChangeAspect="1"/>
          </p:cNvPicPr>
          <p:nvPr/>
        </p:nvPicPr>
        <p:blipFill rotWithShape="1">
          <a:blip r:embed="rId2">
            <a:duotone>
              <a:prstClr val="black"/>
              <a:schemeClr val="tx2">
                <a:tint val="45000"/>
                <a:satMod val="400000"/>
              </a:schemeClr>
            </a:duotone>
            <a:alphaModFix amt="25000"/>
          </a:blip>
          <a:srcRect t="6259" b="9471"/>
          <a:stretch/>
        </p:blipFill>
        <p:spPr>
          <a:xfrm>
            <a:off x="20" y="10"/>
            <a:ext cx="12191980" cy="6857990"/>
          </a:xfrm>
          <a:prstGeom prst="rect">
            <a:avLst/>
          </a:prstGeom>
        </p:spPr>
      </p:pic>
      <p:sp>
        <p:nvSpPr>
          <p:cNvPr id="2" name="Title 1">
            <a:extLst>
              <a:ext uri="{FF2B5EF4-FFF2-40B4-BE49-F238E27FC236}">
                <a16:creationId xmlns:a16="http://schemas.microsoft.com/office/drawing/2014/main" id="{89B656D6-E961-4AF3-85CD-89801525619B}"/>
              </a:ext>
            </a:extLst>
          </p:cNvPr>
          <p:cNvSpPr>
            <a:spLocks noGrp="1"/>
          </p:cNvSpPr>
          <p:nvPr>
            <p:ph type="title"/>
          </p:nvPr>
        </p:nvSpPr>
        <p:spPr/>
        <p:txBody>
          <a:bodyPr>
            <a:normAutofit/>
          </a:bodyPr>
          <a:lstStyle/>
          <a:p>
            <a:r>
              <a:rPr lang="en-US">
                <a:solidFill>
                  <a:schemeClr val="tx1"/>
                </a:solidFill>
              </a:rPr>
              <a:t>Salabiaku kundër Francës </a:t>
            </a:r>
          </a:p>
        </p:txBody>
      </p:sp>
      <p:sp>
        <p:nvSpPr>
          <p:cNvPr id="3" name="Content Placeholder 2">
            <a:extLst>
              <a:ext uri="{FF2B5EF4-FFF2-40B4-BE49-F238E27FC236}">
                <a16:creationId xmlns:a16="http://schemas.microsoft.com/office/drawing/2014/main" id="{965A6CD1-1BCE-4CEC-B223-411ABBE93C1A}"/>
              </a:ext>
            </a:extLst>
          </p:cNvPr>
          <p:cNvSpPr>
            <a:spLocks noGrp="1"/>
          </p:cNvSpPr>
          <p:nvPr>
            <p:ph idx="1"/>
          </p:nvPr>
        </p:nvSpPr>
        <p:spPr/>
        <p:txBody>
          <a:bodyPr>
            <a:normAutofit fontScale="92500" lnSpcReduction="10000"/>
          </a:bodyPr>
          <a:lstStyle/>
          <a:p>
            <a:pPr algn="just"/>
            <a:r>
              <a:rPr lang="en-US" sz="2000" dirty="0" err="1"/>
              <a:t>Në</a:t>
            </a:r>
            <a:r>
              <a:rPr lang="en-US" sz="2000" dirty="0"/>
              <a:t> </a:t>
            </a:r>
            <a:r>
              <a:rPr lang="en-US" sz="2000" dirty="0" err="1"/>
              <a:t>këtë</a:t>
            </a:r>
            <a:r>
              <a:rPr lang="en-US" sz="2000" dirty="0"/>
              <a:t> </a:t>
            </a:r>
            <a:r>
              <a:rPr lang="en-US" sz="2000" dirty="0" err="1"/>
              <a:t>rast</a:t>
            </a:r>
            <a:r>
              <a:rPr lang="en-US" sz="2000" dirty="0"/>
              <a:t> GJEDNJ </a:t>
            </a:r>
            <a:r>
              <a:rPr lang="en-US" sz="2000" dirty="0" err="1"/>
              <a:t>shqyrtoi</a:t>
            </a:r>
            <a:r>
              <a:rPr lang="en-US" sz="2000" dirty="0"/>
              <a:t> </a:t>
            </a:r>
            <a:r>
              <a:rPr lang="en-US" sz="2000" dirty="0" err="1"/>
              <a:t>pajtueshmërinë</a:t>
            </a:r>
            <a:r>
              <a:rPr lang="en-US" sz="2000" dirty="0"/>
              <a:t> me </a:t>
            </a:r>
            <a:r>
              <a:rPr lang="en-US" sz="2000" dirty="0" err="1"/>
              <a:t>nenin</a:t>
            </a:r>
            <a:r>
              <a:rPr lang="en-US" sz="2000" dirty="0"/>
              <a:t> 6/2 </a:t>
            </a:r>
            <a:r>
              <a:rPr lang="en-US" sz="2000" dirty="0" err="1"/>
              <a:t>të</a:t>
            </a:r>
            <a:r>
              <a:rPr lang="en-US" sz="2000" dirty="0"/>
              <a:t> KEDNJ </a:t>
            </a:r>
            <a:r>
              <a:rPr lang="en-US" sz="2000" dirty="0" err="1"/>
              <a:t>të</a:t>
            </a:r>
            <a:r>
              <a:rPr lang="en-US" sz="2000" dirty="0"/>
              <a:t> </a:t>
            </a:r>
            <a:r>
              <a:rPr lang="en-US" sz="2000" dirty="0" err="1"/>
              <a:t>një</a:t>
            </a:r>
            <a:r>
              <a:rPr lang="en-US" sz="2000" dirty="0"/>
              <a:t> </a:t>
            </a:r>
            <a:r>
              <a:rPr lang="en-US" sz="2000" dirty="0" err="1"/>
              <a:t>ligji</a:t>
            </a:r>
            <a:r>
              <a:rPr lang="en-US" sz="2000" dirty="0"/>
              <a:t> </a:t>
            </a:r>
            <a:r>
              <a:rPr lang="en-US" sz="2000" dirty="0" err="1"/>
              <a:t>që</a:t>
            </a:r>
            <a:r>
              <a:rPr lang="en-US" sz="2000" dirty="0"/>
              <a:t> </a:t>
            </a:r>
            <a:r>
              <a:rPr lang="en-US" sz="2000" dirty="0" err="1"/>
              <a:t>kalonte</a:t>
            </a:r>
            <a:r>
              <a:rPr lang="en-US" sz="2000" dirty="0"/>
              <a:t> </a:t>
            </a:r>
            <a:r>
              <a:rPr lang="en-US" sz="2000" dirty="0" err="1"/>
              <a:t>barrën</a:t>
            </a:r>
            <a:r>
              <a:rPr lang="en-US" sz="2000" dirty="0"/>
              <a:t> e </a:t>
            </a:r>
            <a:r>
              <a:rPr lang="en-US" sz="2000" dirty="0" err="1"/>
              <a:t>provës</a:t>
            </a:r>
            <a:r>
              <a:rPr lang="en-US" sz="2000" dirty="0"/>
              <a:t> </a:t>
            </a:r>
            <a:r>
              <a:rPr lang="en-US" sz="2000" dirty="0" err="1"/>
              <a:t>tek</a:t>
            </a:r>
            <a:r>
              <a:rPr lang="en-US" sz="2000" dirty="0"/>
              <a:t> </a:t>
            </a:r>
            <a:r>
              <a:rPr lang="en-US" sz="2000" dirty="0" err="1"/>
              <a:t>mbrojtja</a:t>
            </a:r>
            <a:r>
              <a:rPr lang="en-US" sz="2000" dirty="0"/>
              <a:t>, </a:t>
            </a:r>
            <a:r>
              <a:rPr lang="en-US" sz="2000" dirty="0" err="1"/>
              <a:t>në</a:t>
            </a:r>
            <a:r>
              <a:rPr lang="en-US" sz="2000" dirty="0"/>
              <a:t> </a:t>
            </a:r>
            <a:r>
              <a:rPr lang="en-US" sz="2000" dirty="0" err="1"/>
              <a:t>lidhje</a:t>
            </a:r>
            <a:r>
              <a:rPr lang="en-US" sz="2000" dirty="0"/>
              <a:t> me </a:t>
            </a:r>
            <a:r>
              <a:rPr lang="en-US" sz="2000" dirty="0" err="1"/>
              <a:t>disa</a:t>
            </a:r>
            <a:r>
              <a:rPr lang="en-US" sz="2000" dirty="0"/>
              <a:t> element </a:t>
            </a:r>
            <a:r>
              <a:rPr lang="en-US" sz="2000" dirty="0" err="1"/>
              <a:t>të</a:t>
            </a:r>
            <a:r>
              <a:rPr lang="en-US" sz="2000" dirty="0"/>
              <a:t> </a:t>
            </a:r>
            <a:r>
              <a:rPr lang="en-US" sz="2000" dirty="0" err="1"/>
              <a:t>një</a:t>
            </a:r>
            <a:r>
              <a:rPr lang="en-US" sz="2000" dirty="0"/>
              <a:t> </a:t>
            </a:r>
            <a:r>
              <a:rPr lang="en-US" sz="2000" dirty="0" err="1"/>
              <a:t>vepre</a:t>
            </a:r>
            <a:r>
              <a:rPr lang="en-US" sz="2000" dirty="0"/>
              <a:t> </a:t>
            </a:r>
            <a:r>
              <a:rPr lang="en-US" sz="2000" dirty="0" err="1"/>
              <a:t>penale</a:t>
            </a:r>
            <a:r>
              <a:rPr lang="en-US" sz="2000" dirty="0"/>
              <a:t>.</a:t>
            </a:r>
          </a:p>
          <a:p>
            <a:pPr algn="just"/>
            <a:r>
              <a:rPr lang="en-US" sz="2000" dirty="0" err="1"/>
              <a:t>Aplikanti</a:t>
            </a:r>
            <a:r>
              <a:rPr lang="en-US" sz="2000" dirty="0"/>
              <a:t> </a:t>
            </a:r>
            <a:r>
              <a:rPr lang="en-US" sz="2000" dirty="0" err="1"/>
              <a:t>ishte</a:t>
            </a:r>
            <a:r>
              <a:rPr lang="en-US" sz="2000" dirty="0"/>
              <a:t> </a:t>
            </a:r>
            <a:r>
              <a:rPr lang="en-US" sz="2000" dirty="0" err="1"/>
              <a:t>gjetur</a:t>
            </a:r>
            <a:r>
              <a:rPr lang="en-US" sz="2000" dirty="0"/>
              <a:t> </a:t>
            </a:r>
            <a:r>
              <a:rPr lang="en-US" sz="2000" dirty="0" err="1"/>
              <a:t>në</a:t>
            </a:r>
            <a:r>
              <a:rPr lang="en-US" sz="2000" dirty="0"/>
              <a:t> </a:t>
            </a:r>
            <a:r>
              <a:rPr lang="en-US" sz="2000" dirty="0" err="1"/>
              <a:t>posedim</a:t>
            </a:r>
            <a:r>
              <a:rPr lang="en-US" sz="2000" dirty="0"/>
              <a:t> </a:t>
            </a:r>
            <a:r>
              <a:rPr lang="en-US" sz="2000" dirty="0" err="1"/>
              <a:t>të</a:t>
            </a:r>
            <a:r>
              <a:rPr lang="en-US" sz="2000" dirty="0"/>
              <a:t> </a:t>
            </a:r>
            <a:r>
              <a:rPr lang="en-US" sz="2000" dirty="0" err="1"/>
              <a:t>drogërave</a:t>
            </a:r>
            <a:r>
              <a:rPr lang="en-US" sz="2000" dirty="0"/>
              <a:t> </a:t>
            </a:r>
            <a:r>
              <a:rPr lang="en-US" sz="2000" dirty="0" err="1"/>
              <a:t>ilegale</a:t>
            </a:r>
            <a:r>
              <a:rPr lang="en-US" sz="2000" dirty="0"/>
              <a:t> </a:t>
            </a:r>
            <a:r>
              <a:rPr lang="en-US" sz="2000" dirty="0" err="1"/>
              <a:t>në</a:t>
            </a:r>
            <a:r>
              <a:rPr lang="en-US" sz="2000" dirty="0"/>
              <a:t> </a:t>
            </a:r>
            <a:r>
              <a:rPr lang="en-US" sz="2000" dirty="0" err="1"/>
              <a:t>aeroport</a:t>
            </a:r>
            <a:r>
              <a:rPr lang="en-US" sz="2000" dirty="0"/>
              <a:t>. </a:t>
            </a:r>
            <a:r>
              <a:rPr lang="en-US" sz="2000" dirty="0" err="1"/>
              <a:t>Në</a:t>
            </a:r>
            <a:r>
              <a:rPr lang="en-US" sz="2000" dirty="0"/>
              <a:t> </a:t>
            </a:r>
            <a:r>
              <a:rPr lang="en-US" sz="2000" dirty="0" err="1"/>
              <a:t>gjykim</a:t>
            </a:r>
            <a:r>
              <a:rPr lang="en-US" sz="2000" dirty="0"/>
              <a:t> </a:t>
            </a:r>
            <a:r>
              <a:rPr lang="en-US" sz="2000" dirty="0" err="1"/>
              <a:t>dhe</a:t>
            </a:r>
            <a:r>
              <a:rPr lang="en-US" sz="2000" dirty="0"/>
              <a:t> </a:t>
            </a:r>
            <a:r>
              <a:rPr lang="en-US" sz="2000" dirty="0" err="1"/>
              <a:t>në</a:t>
            </a:r>
            <a:r>
              <a:rPr lang="en-US" sz="2000" dirty="0"/>
              <a:t> </a:t>
            </a:r>
            <a:r>
              <a:rPr lang="en-US" sz="2000" dirty="0" err="1"/>
              <a:t>apel</a:t>
            </a:r>
            <a:r>
              <a:rPr lang="en-US" sz="2000" dirty="0"/>
              <a:t> ai u </a:t>
            </a:r>
            <a:r>
              <a:rPr lang="en-US" sz="2000" dirty="0" err="1"/>
              <a:t>dënua</a:t>
            </a:r>
            <a:r>
              <a:rPr lang="en-US" sz="2000" dirty="0"/>
              <a:t> </a:t>
            </a:r>
            <a:r>
              <a:rPr lang="en-US" sz="2000" dirty="0" err="1"/>
              <a:t>për</a:t>
            </a:r>
            <a:r>
              <a:rPr lang="en-US" sz="2000" dirty="0"/>
              <a:t> </a:t>
            </a:r>
            <a:r>
              <a:rPr lang="en-US" sz="2000" dirty="0" err="1"/>
              <a:t>kontrabandë</a:t>
            </a:r>
            <a:r>
              <a:rPr lang="en-US" sz="2000" dirty="0"/>
              <a:t>, </a:t>
            </a:r>
            <a:r>
              <a:rPr lang="en-US" sz="2000" dirty="0" err="1"/>
              <a:t>që</a:t>
            </a:r>
            <a:r>
              <a:rPr lang="en-US" sz="2000" dirty="0"/>
              <a:t> </a:t>
            </a:r>
            <a:r>
              <a:rPr lang="en-US" sz="2000" dirty="0" err="1"/>
              <a:t>përfshin</a:t>
            </a:r>
            <a:r>
              <a:rPr lang="en-US" sz="2000" dirty="0"/>
              <a:t> </a:t>
            </a:r>
            <a:r>
              <a:rPr lang="en-US" sz="2000" dirty="0" err="1"/>
              <a:t>elementin</a:t>
            </a:r>
            <a:r>
              <a:rPr lang="en-US" sz="2000" dirty="0"/>
              <a:t> </a:t>
            </a:r>
            <a:r>
              <a:rPr lang="en-US" sz="2000" dirty="0" err="1"/>
              <a:t>edhe</a:t>
            </a:r>
            <a:r>
              <a:rPr lang="en-US" sz="2000" dirty="0"/>
              <a:t> </a:t>
            </a:r>
            <a:r>
              <a:rPr lang="en-US" sz="2000" dirty="0" err="1"/>
              <a:t>të</a:t>
            </a:r>
            <a:r>
              <a:rPr lang="en-US" sz="2000" dirty="0"/>
              <a:t> </a:t>
            </a:r>
            <a:r>
              <a:rPr lang="en-US" sz="2000" dirty="0" err="1"/>
              <a:t>dijenisë</a:t>
            </a:r>
            <a:r>
              <a:rPr lang="en-US" sz="2000" dirty="0"/>
              <a:t> </a:t>
            </a:r>
            <a:r>
              <a:rPr lang="en-US" sz="2000" dirty="0" err="1"/>
              <a:t>ose</a:t>
            </a:r>
            <a:r>
              <a:rPr lang="en-US" sz="2000" dirty="0"/>
              <a:t> </a:t>
            </a:r>
            <a:r>
              <a:rPr lang="en-US" sz="2000" dirty="0" err="1"/>
              <a:t>qëllimit</a:t>
            </a:r>
            <a:r>
              <a:rPr lang="en-US" sz="2000" dirty="0"/>
              <a:t>. </a:t>
            </a:r>
            <a:r>
              <a:rPr lang="en-US" sz="2000" dirty="0" err="1"/>
              <a:t>Kodi</a:t>
            </a:r>
            <a:r>
              <a:rPr lang="en-US" sz="2000" dirty="0"/>
              <a:t> </a:t>
            </a:r>
            <a:r>
              <a:rPr lang="en-US" sz="2000" dirty="0" err="1"/>
              <a:t>Doganor</a:t>
            </a:r>
            <a:r>
              <a:rPr lang="en-US" sz="2000" dirty="0"/>
              <a:t> </a:t>
            </a:r>
            <a:r>
              <a:rPr lang="en-US" sz="2000" dirty="0" err="1"/>
              <a:t>francez</a:t>
            </a:r>
            <a:r>
              <a:rPr lang="en-US" sz="2000" dirty="0"/>
              <a:t> </a:t>
            </a:r>
            <a:r>
              <a:rPr lang="en-US" sz="2000" dirty="0" err="1"/>
              <a:t>që</a:t>
            </a:r>
            <a:r>
              <a:rPr lang="en-US" sz="2000" dirty="0"/>
              <a:t> </a:t>
            </a:r>
            <a:r>
              <a:rPr lang="en-US" sz="2000" dirty="0" err="1"/>
              <a:t>përcakton</a:t>
            </a:r>
            <a:r>
              <a:rPr lang="en-US" sz="2000" dirty="0"/>
              <a:t> </a:t>
            </a:r>
            <a:r>
              <a:rPr lang="en-US" sz="2000" dirty="0" err="1"/>
              <a:t>veprat</a:t>
            </a:r>
            <a:r>
              <a:rPr lang="en-US" sz="2000" dirty="0"/>
              <a:t> </a:t>
            </a:r>
            <a:r>
              <a:rPr lang="en-US" sz="2000" dirty="0" err="1"/>
              <a:t>penale</a:t>
            </a:r>
            <a:r>
              <a:rPr lang="en-US" sz="2000" dirty="0"/>
              <a:t> </a:t>
            </a:r>
            <a:r>
              <a:rPr lang="en-US" sz="2000" dirty="0" err="1"/>
              <a:t>parasheh</a:t>
            </a:r>
            <a:r>
              <a:rPr lang="en-US" sz="2000" dirty="0"/>
              <a:t> </a:t>
            </a:r>
            <a:r>
              <a:rPr lang="en-US" sz="2000" dirty="0" err="1"/>
              <a:t>përgjithësisht</a:t>
            </a:r>
            <a:r>
              <a:rPr lang="en-US" sz="2000" dirty="0"/>
              <a:t> se "</a:t>
            </a:r>
            <a:r>
              <a:rPr lang="en-US" sz="2000" dirty="0" err="1"/>
              <a:t>personi</a:t>
            </a:r>
            <a:r>
              <a:rPr lang="en-US" sz="2000" dirty="0"/>
              <a:t> </a:t>
            </a:r>
            <a:r>
              <a:rPr lang="en-US" sz="2000" dirty="0" err="1"/>
              <a:t>në</a:t>
            </a:r>
            <a:r>
              <a:rPr lang="en-US" sz="2000" dirty="0"/>
              <a:t> </a:t>
            </a:r>
            <a:r>
              <a:rPr lang="en-US" sz="2000" dirty="0" err="1"/>
              <a:t>posedim</a:t>
            </a:r>
            <a:r>
              <a:rPr lang="en-US" sz="2000" dirty="0"/>
              <a:t> </a:t>
            </a:r>
            <a:r>
              <a:rPr lang="en-US" sz="2000" dirty="0" err="1"/>
              <a:t>të</a:t>
            </a:r>
            <a:r>
              <a:rPr lang="en-US" sz="2000" dirty="0"/>
              <a:t> </a:t>
            </a:r>
            <a:r>
              <a:rPr lang="en-US" sz="2000" dirty="0" err="1"/>
              <a:t>kontrabandës</a:t>
            </a:r>
            <a:r>
              <a:rPr lang="en-US" sz="2000" dirty="0"/>
              <a:t> </a:t>
            </a:r>
            <a:r>
              <a:rPr lang="en-US" sz="2000" dirty="0" err="1"/>
              <a:t>konsiderohet</a:t>
            </a:r>
            <a:r>
              <a:rPr lang="en-US" sz="2000" dirty="0"/>
              <a:t> </a:t>
            </a:r>
            <a:r>
              <a:rPr lang="en-US" sz="2000" dirty="0" err="1"/>
              <a:t>përgjegjës</a:t>
            </a:r>
            <a:r>
              <a:rPr lang="en-US" sz="2000" dirty="0"/>
              <a:t> </a:t>
            </a:r>
            <a:r>
              <a:rPr lang="en-US" sz="2000" dirty="0" err="1"/>
              <a:t>për</a:t>
            </a:r>
            <a:r>
              <a:rPr lang="en-US" sz="2000" dirty="0"/>
              <a:t> </a:t>
            </a:r>
            <a:r>
              <a:rPr lang="en-US" sz="2000" dirty="0" err="1"/>
              <a:t>veprën</a:t>
            </a:r>
            <a:r>
              <a:rPr lang="en-US" sz="2000" dirty="0"/>
              <a:t> </a:t>
            </a:r>
            <a:r>
              <a:rPr lang="en-US" sz="2000" dirty="0" err="1"/>
              <a:t>penale</a:t>
            </a:r>
            <a:r>
              <a:rPr lang="en-US" sz="2000" dirty="0"/>
              <a:t>" </a:t>
            </a:r>
            <a:r>
              <a:rPr lang="en-US" sz="2000" dirty="0" err="1"/>
              <a:t>dhe</a:t>
            </a:r>
            <a:r>
              <a:rPr lang="en-US" sz="2000" dirty="0"/>
              <a:t> se </a:t>
            </a:r>
            <a:r>
              <a:rPr lang="en-US" sz="2000" dirty="0" err="1"/>
              <a:t>i</a:t>
            </a:r>
            <a:r>
              <a:rPr lang="en-US" sz="2000" dirty="0"/>
              <a:t> </a:t>
            </a:r>
            <a:r>
              <a:rPr lang="en-US" sz="2000" dirty="0" err="1"/>
              <a:t>akuzuari</a:t>
            </a:r>
            <a:r>
              <a:rPr lang="en-US" sz="2000" dirty="0"/>
              <a:t> </a:t>
            </a:r>
            <a:r>
              <a:rPr lang="en-US" sz="2000" dirty="0" err="1"/>
              <a:t>mund</a:t>
            </a:r>
            <a:r>
              <a:rPr lang="en-US" sz="2000" dirty="0"/>
              <a:t> </a:t>
            </a:r>
            <a:r>
              <a:rPr lang="en-US" sz="2000" dirty="0" err="1"/>
              <a:t>të</a:t>
            </a:r>
            <a:r>
              <a:rPr lang="en-US" sz="2000" dirty="0"/>
              <a:t> </a:t>
            </a:r>
            <a:r>
              <a:rPr lang="en-US" sz="2000" dirty="0" err="1"/>
              <a:t>shfajësojë</a:t>
            </a:r>
            <a:r>
              <a:rPr lang="en-US" sz="2000" dirty="0"/>
              <a:t> </a:t>
            </a:r>
            <a:r>
              <a:rPr lang="en-US" sz="2000" dirty="0" err="1"/>
              <a:t>veten</a:t>
            </a:r>
            <a:r>
              <a:rPr lang="en-US" sz="2000" dirty="0"/>
              <a:t> duke </a:t>
            </a:r>
            <a:r>
              <a:rPr lang="en-US" sz="2000" dirty="0" err="1"/>
              <a:t>vërtetuar</a:t>
            </a:r>
            <a:r>
              <a:rPr lang="en-US" sz="2000" dirty="0"/>
              <a:t> </a:t>
            </a:r>
            <a:r>
              <a:rPr lang="en-US" sz="2000" dirty="0" err="1"/>
              <a:t>forcën</a:t>
            </a:r>
            <a:r>
              <a:rPr lang="en-US" sz="2000" dirty="0"/>
              <a:t> </a:t>
            </a:r>
            <a:r>
              <a:rPr lang="en-US" sz="2000" dirty="0" err="1"/>
              <a:t>madhore</a:t>
            </a:r>
            <a:r>
              <a:rPr lang="en-US" sz="2000" dirty="0"/>
              <a:t> (force majeure) </a:t>
            </a:r>
            <a:r>
              <a:rPr lang="en-US" sz="2000" dirty="0" err="1"/>
              <a:t>që</a:t>
            </a:r>
            <a:r>
              <a:rPr lang="en-US" sz="2000" dirty="0"/>
              <a:t> </a:t>
            </a:r>
            <a:r>
              <a:rPr lang="en-US" sz="2000" dirty="0" err="1"/>
              <a:t>rezulton</a:t>
            </a:r>
            <a:r>
              <a:rPr lang="en-US" sz="2000" dirty="0"/>
              <a:t> “</a:t>
            </a:r>
            <a:r>
              <a:rPr lang="en-US" sz="2000" dirty="0" err="1"/>
              <a:t>nga</a:t>
            </a:r>
            <a:r>
              <a:rPr lang="en-US" sz="2000" dirty="0"/>
              <a:t> </a:t>
            </a:r>
            <a:r>
              <a:rPr lang="en-US" sz="2000" dirty="0" err="1"/>
              <a:t>një</a:t>
            </a:r>
            <a:r>
              <a:rPr lang="en-US" sz="2000" dirty="0"/>
              <a:t> </a:t>
            </a:r>
            <a:r>
              <a:rPr lang="en-US" sz="2000" dirty="0" err="1"/>
              <a:t>përgjegjësi</a:t>
            </a:r>
            <a:r>
              <a:rPr lang="en-US" sz="2000" dirty="0"/>
              <a:t> apo </a:t>
            </a:r>
            <a:r>
              <a:rPr lang="en-US" sz="2000" dirty="0" err="1"/>
              <a:t>ngjarje</a:t>
            </a:r>
            <a:r>
              <a:rPr lang="en-US" sz="2000" dirty="0"/>
              <a:t> e </a:t>
            </a:r>
            <a:r>
              <a:rPr lang="en-US" sz="2000" dirty="0" err="1"/>
              <a:t>cila</a:t>
            </a:r>
            <a:r>
              <a:rPr lang="en-US" sz="2000" dirty="0"/>
              <a:t> </a:t>
            </a:r>
            <a:r>
              <a:rPr lang="en-US" sz="2000" dirty="0" err="1"/>
              <a:t>nuk</a:t>
            </a:r>
            <a:r>
              <a:rPr lang="en-US" sz="2000" dirty="0"/>
              <a:t> </a:t>
            </a:r>
            <a:r>
              <a:rPr lang="en-US" sz="2000" dirty="0" err="1"/>
              <a:t>i</a:t>
            </a:r>
            <a:r>
              <a:rPr lang="en-US" sz="2000" dirty="0"/>
              <a:t> </a:t>
            </a:r>
            <a:r>
              <a:rPr lang="en-US" sz="2000" dirty="0" err="1"/>
              <a:t>atribuohet</a:t>
            </a:r>
            <a:r>
              <a:rPr lang="en-US" sz="2000" dirty="0"/>
              <a:t> </a:t>
            </a:r>
            <a:r>
              <a:rPr lang="en-US" sz="2000" dirty="0" err="1"/>
              <a:t>atij</a:t>
            </a:r>
            <a:r>
              <a:rPr lang="en-US" sz="2000" dirty="0"/>
              <a:t> </a:t>
            </a:r>
            <a:r>
              <a:rPr lang="en-US" sz="2000" dirty="0" err="1"/>
              <a:t>dhe</a:t>
            </a:r>
            <a:r>
              <a:rPr lang="en-US" sz="2000" dirty="0"/>
              <a:t> </a:t>
            </a:r>
            <a:r>
              <a:rPr lang="en-US" sz="2000" dirty="0" err="1"/>
              <a:t>të</a:t>
            </a:r>
            <a:r>
              <a:rPr lang="en-US" sz="2000" dirty="0"/>
              <a:t> </a:t>
            </a:r>
            <a:r>
              <a:rPr lang="en-US" sz="2000" dirty="0" err="1"/>
              <a:t>cilën</a:t>
            </a:r>
            <a:r>
              <a:rPr lang="en-US" sz="2000" dirty="0"/>
              <a:t> e </a:t>
            </a:r>
            <a:r>
              <a:rPr lang="en-US" sz="2000" dirty="0" err="1"/>
              <a:t>kishte</a:t>
            </a:r>
            <a:r>
              <a:rPr lang="en-US" sz="2000" dirty="0"/>
              <a:t> </a:t>
            </a:r>
            <a:r>
              <a:rPr lang="en-US" sz="2000" dirty="0" err="1"/>
              <a:t>absolutisht</a:t>
            </a:r>
            <a:r>
              <a:rPr lang="en-US" sz="2000" dirty="0"/>
              <a:t> </a:t>
            </a:r>
            <a:r>
              <a:rPr lang="en-US" sz="2000" dirty="0" err="1"/>
              <a:t>të</a:t>
            </a:r>
            <a:r>
              <a:rPr lang="en-US" sz="2000" dirty="0"/>
              <a:t> </a:t>
            </a:r>
            <a:r>
              <a:rPr lang="en-US" sz="2000" dirty="0" err="1"/>
              <a:t>pamundur</a:t>
            </a:r>
            <a:r>
              <a:rPr lang="en-US" sz="2000" dirty="0"/>
              <a:t> </a:t>
            </a:r>
            <a:r>
              <a:rPr lang="en-US" sz="2000" dirty="0" err="1"/>
              <a:t>që</a:t>
            </a:r>
            <a:r>
              <a:rPr lang="en-US" sz="2000" dirty="0"/>
              <a:t> </a:t>
            </a:r>
            <a:r>
              <a:rPr lang="en-US" sz="2000" dirty="0" err="1"/>
              <a:t>të</a:t>
            </a:r>
            <a:r>
              <a:rPr lang="en-US" sz="2000" dirty="0"/>
              <a:t> </a:t>
            </a:r>
            <a:r>
              <a:rPr lang="en-US" sz="2000" dirty="0" err="1"/>
              <a:t>shmangte</a:t>
            </a:r>
            <a:r>
              <a:rPr lang="en-US" sz="2000" dirty="0"/>
              <a:t>”. </a:t>
            </a:r>
          </a:p>
          <a:p>
            <a:pPr algn="just"/>
            <a:r>
              <a:rPr lang="en-US" sz="2000" dirty="0" err="1"/>
              <a:t>Shteti</a:t>
            </a:r>
            <a:r>
              <a:rPr lang="en-US" sz="2000" dirty="0"/>
              <a:t> </a:t>
            </a:r>
            <a:r>
              <a:rPr lang="en-US" sz="2000" dirty="0" err="1"/>
              <a:t>i</a:t>
            </a:r>
            <a:r>
              <a:rPr lang="en-US" sz="2000" dirty="0"/>
              <a:t> </a:t>
            </a:r>
            <a:r>
              <a:rPr lang="en-US" sz="2000" dirty="0" err="1"/>
              <a:t>përkatës</a:t>
            </a:r>
            <a:r>
              <a:rPr lang="en-US" sz="2000" dirty="0"/>
              <a:t> </a:t>
            </a:r>
            <a:r>
              <a:rPr lang="en-US" sz="2000" dirty="0" err="1"/>
              <a:t>konsideroi</a:t>
            </a:r>
            <a:r>
              <a:rPr lang="en-US" sz="2000" dirty="0"/>
              <a:t> se </a:t>
            </a:r>
            <a:r>
              <a:rPr lang="en-US" sz="2000" dirty="0" err="1"/>
              <a:t>sipas</a:t>
            </a:r>
            <a:r>
              <a:rPr lang="en-US" sz="2000" dirty="0"/>
              <a:t> </a:t>
            </a:r>
            <a:r>
              <a:rPr lang="en-US" sz="2000" dirty="0" err="1"/>
              <a:t>Kodit</a:t>
            </a:r>
            <a:r>
              <a:rPr lang="en-US" sz="2000" dirty="0"/>
              <a:t> </a:t>
            </a:r>
            <a:r>
              <a:rPr lang="en-US" sz="2000" dirty="0" err="1"/>
              <a:t>Doganor</a:t>
            </a:r>
            <a:r>
              <a:rPr lang="en-US" sz="2000" dirty="0"/>
              <a:t> </a:t>
            </a:r>
            <a:r>
              <a:rPr lang="en-US" sz="2000" dirty="0" err="1"/>
              <a:t>vepra</a:t>
            </a:r>
            <a:r>
              <a:rPr lang="en-US" sz="2000" dirty="0"/>
              <a:t> </a:t>
            </a:r>
            <a:r>
              <a:rPr lang="en-US" sz="2000" dirty="0" err="1"/>
              <a:t>penale</a:t>
            </a:r>
            <a:r>
              <a:rPr lang="en-US" sz="2000" dirty="0"/>
              <a:t> </a:t>
            </a:r>
            <a:r>
              <a:rPr lang="en-US" sz="2000" dirty="0" err="1"/>
              <a:t>është</a:t>
            </a:r>
            <a:r>
              <a:rPr lang="en-US" sz="2000" dirty="0"/>
              <a:t> </a:t>
            </a:r>
            <a:r>
              <a:rPr lang="en-US" sz="2000" dirty="0" err="1"/>
              <a:t>kryer</a:t>
            </a:r>
            <a:r>
              <a:rPr lang="en-US" sz="2000" dirty="0"/>
              <a:t> </a:t>
            </a:r>
            <a:r>
              <a:rPr lang="en-US" sz="2000" dirty="0" err="1"/>
              <a:t>në</a:t>
            </a:r>
            <a:r>
              <a:rPr lang="en-US" sz="2000" dirty="0"/>
              <a:t> </a:t>
            </a:r>
            <a:r>
              <a:rPr lang="en-US" sz="2000" dirty="0" err="1"/>
              <a:t>bazë</a:t>
            </a:r>
            <a:r>
              <a:rPr lang="en-US" sz="2000" dirty="0"/>
              <a:t> </a:t>
            </a:r>
            <a:r>
              <a:rPr lang="en-US" sz="2000" dirty="0" err="1"/>
              <a:t>të</a:t>
            </a:r>
            <a:r>
              <a:rPr lang="en-US" sz="2000" dirty="0"/>
              <a:t> "</a:t>
            </a:r>
            <a:r>
              <a:rPr lang="en-US" sz="2000" dirty="0" err="1"/>
              <a:t>faktit</a:t>
            </a:r>
            <a:r>
              <a:rPr lang="en-US" sz="2000" dirty="0"/>
              <a:t> “</a:t>
            </a:r>
            <a:r>
              <a:rPr lang="en-US" sz="2000" dirty="0" err="1"/>
              <a:t>objektiv</a:t>
            </a:r>
            <a:r>
              <a:rPr lang="en-US" sz="2000" dirty="0"/>
              <a:t>“, “</a:t>
            </a:r>
            <a:r>
              <a:rPr lang="en-US" sz="2000" dirty="0" err="1"/>
              <a:t>të</a:t>
            </a:r>
            <a:r>
              <a:rPr lang="en-US" sz="2000" dirty="0"/>
              <a:t> </a:t>
            </a:r>
            <a:r>
              <a:rPr lang="en-US" sz="2000" dirty="0" err="1"/>
              <a:t>thjeshtë</a:t>
            </a:r>
            <a:r>
              <a:rPr lang="en-US" sz="2000" dirty="0"/>
              <a:t>" </a:t>
            </a:r>
            <a:r>
              <a:rPr lang="en-US" sz="2000" dirty="0" err="1"/>
              <a:t>të</a:t>
            </a:r>
            <a:r>
              <a:rPr lang="en-US" sz="2000" dirty="0"/>
              <a:t> "</a:t>
            </a:r>
            <a:r>
              <a:rPr lang="en-US" sz="2000" dirty="0" err="1"/>
              <a:t>posedimit</a:t>
            </a:r>
            <a:r>
              <a:rPr lang="en-US" sz="2000" dirty="0"/>
              <a:t> </a:t>
            </a:r>
            <a:r>
              <a:rPr lang="en-US" sz="2000" dirty="0" err="1"/>
              <a:t>të</a:t>
            </a:r>
            <a:r>
              <a:rPr lang="en-US" sz="2000" dirty="0"/>
              <a:t> </a:t>
            </a:r>
            <a:r>
              <a:rPr lang="en-US" sz="2000" dirty="0" err="1"/>
              <a:t>mallrave</a:t>
            </a:r>
            <a:r>
              <a:rPr lang="en-US" sz="2000" dirty="0"/>
              <a:t> </a:t>
            </a:r>
            <a:r>
              <a:rPr lang="en-US" sz="2000" dirty="0" err="1"/>
              <a:t>të</a:t>
            </a:r>
            <a:r>
              <a:rPr lang="en-US" sz="2000" dirty="0"/>
              <a:t> </a:t>
            </a:r>
            <a:r>
              <a:rPr lang="en-US" sz="2000" dirty="0" err="1"/>
              <a:t>ndaluara</a:t>
            </a:r>
            <a:r>
              <a:rPr lang="en-US" sz="2000" dirty="0"/>
              <a:t> </a:t>
            </a:r>
            <a:r>
              <a:rPr lang="en-US" sz="2000" dirty="0" err="1"/>
              <a:t>gjatë</a:t>
            </a:r>
            <a:r>
              <a:rPr lang="en-US" sz="2000" dirty="0"/>
              <a:t> </a:t>
            </a:r>
            <a:r>
              <a:rPr lang="en-US" sz="2000" dirty="0" err="1"/>
              <a:t>kalimit</a:t>
            </a:r>
            <a:r>
              <a:rPr lang="en-US" sz="2000" dirty="0"/>
              <a:t> </a:t>
            </a:r>
            <a:r>
              <a:rPr lang="en-US" sz="2000" dirty="0" err="1"/>
              <a:t>nëpër</a:t>
            </a:r>
            <a:r>
              <a:rPr lang="en-US" sz="2000" dirty="0"/>
              <a:t> </a:t>
            </a:r>
            <a:r>
              <a:rPr lang="en-US" sz="2000" dirty="0" err="1"/>
              <a:t>doganë</a:t>
            </a:r>
            <a:r>
              <a:rPr lang="en-US" sz="2000" dirty="0"/>
              <a:t>", "pa </a:t>
            </a:r>
            <a:r>
              <a:rPr lang="en-US" sz="2000" dirty="0" err="1"/>
              <a:t>qenë</a:t>
            </a:r>
            <a:r>
              <a:rPr lang="en-US" sz="2000" dirty="0"/>
              <a:t> e </a:t>
            </a:r>
            <a:r>
              <a:rPr lang="en-US" sz="2000" dirty="0" err="1"/>
              <a:t>nevojshme</a:t>
            </a:r>
            <a:r>
              <a:rPr lang="en-US" sz="2000" dirty="0"/>
              <a:t> </a:t>
            </a:r>
            <a:r>
              <a:rPr lang="en-US" sz="2000" dirty="0" err="1"/>
              <a:t>të</a:t>
            </a:r>
            <a:r>
              <a:rPr lang="en-US" sz="2000" dirty="0"/>
              <a:t> </a:t>
            </a:r>
            <a:r>
              <a:rPr lang="en-US" sz="2000" dirty="0" err="1"/>
              <a:t>përcaktohet</a:t>
            </a:r>
            <a:r>
              <a:rPr lang="en-US" sz="2000" dirty="0"/>
              <a:t> </a:t>
            </a:r>
            <a:r>
              <a:rPr lang="en-US" sz="2000" dirty="0" err="1"/>
              <a:t>qëllimi</a:t>
            </a:r>
            <a:r>
              <a:rPr lang="en-US" sz="2000" dirty="0"/>
              <a:t> </a:t>
            </a:r>
            <a:r>
              <a:rPr lang="en-US" sz="2000" dirty="0" err="1"/>
              <a:t>mashtrues</a:t>
            </a:r>
            <a:r>
              <a:rPr lang="en-US" sz="2000" dirty="0"/>
              <a:t> </a:t>
            </a:r>
            <a:r>
              <a:rPr lang="en-US" sz="2000" dirty="0" err="1"/>
              <a:t>ose</a:t>
            </a:r>
            <a:r>
              <a:rPr lang="en-US" sz="2000" dirty="0"/>
              <a:t> </a:t>
            </a:r>
            <a:r>
              <a:rPr lang="en-US" sz="2000" dirty="0" err="1"/>
              <a:t>neglizhenca</a:t>
            </a:r>
            <a:r>
              <a:rPr lang="en-US" sz="2000" dirty="0"/>
              <a:t>" </a:t>
            </a:r>
            <a:r>
              <a:rPr lang="en-US" sz="2000" dirty="0" err="1"/>
              <a:t>nga</a:t>
            </a:r>
            <a:r>
              <a:rPr lang="en-US" sz="2000" dirty="0"/>
              <a:t> </a:t>
            </a:r>
            <a:r>
              <a:rPr lang="en-US" sz="2000" dirty="0" err="1"/>
              <a:t>ana</a:t>
            </a:r>
            <a:r>
              <a:rPr lang="en-US" sz="2000" dirty="0"/>
              <a:t> e "</a:t>
            </a:r>
            <a:r>
              <a:rPr lang="en-US" sz="2000" dirty="0" err="1"/>
              <a:t>personit</a:t>
            </a:r>
            <a:r>
              <a:rPr lang="en-US" sz="2000" dirty="0"/>
              <a:t> </a:t>
            </a:r>
            <a:r>
              <a:rPr lang="en-US" sz="2000" dirty="0" err="1"/>
              <a:t>në</a:t>
            </a:r>
            <a:r>
              <a:rPr lang="en-US" sz="2000" dirty="0"/>
              <a:t> </a:t>
            </a:r>
            <a:r>
              <a:rPr lang="en-US" sz="2000" dirty="0" err="1"/>
              <a:t>posedim</a:t>
            </a:r>
            <a:r>
              <a:rPr lang="en-US" sz="2000" dirty="0"/>
              <a:t>". I </a:t>
            </a:r>
            <a:r>
              <a:rPr lang="en-US" sz="2000" dirty="0" err="1"/>
              <a:t>mbeti</a:t>
            </a:r>
            <a:r>
              <a:rPr lang="en-US" sz="2000" dirty="0"/>
              <a:t> </a:t>
            </a:r>
            <a:r>
              <a:rPr lang="en-US" sz="2000" dirty="0" err="1"/>
              <a:t>Prokurorit</a:t>
            </a:r>
            <a:r>
              <a:rPr lang="en-US" sz="2000" dirty="0"/>
              <a:t> </a:t>
            </a:r>
            <a:r>
              <a:rPr lang="en-US" sz="2000" dirty="0" err="1"/>
              <a:t>Publik</a:t>
            </a:r>
            <a:r>
              <a:rPr lang="en-US" sz="2000" dirty="0"/>
              <a:t> </a:t>
            </a:r>
            <a:r>
              <a:rPr lang="en-US" sz="2000" dirty="0" err="1"/>
              <a:t>që</a:t>
            </a:r>
            <a:r>
              <a:rPr lang="en-US" sz="2000" dirty="0"/>
              <a:t> </a:t>
            </a:r>
            <a:r>
              <a:rPr lang="en-US" sz="2000" dirty="0" err="1"/>
              <a:t>të</a:t>
            </a:r>
            <a:r>
              <a:rPr lang="en-US" sz="2000" dirty="0"/>
              <a:t> </a:t>
            </a:r>
            <a:r>
              <a:rPr lang="en-US" sz="2000" dirty="0" err="1"/>
              <a:t>ofrojë</a:t>
            </a:r>
            <a:r>
              <a:rPr lang="en-US" sz="2000" dirty="0"/>
              <a:t> </a:t>
            </a:r>
            <a:r>
              <a:rPr lang="en-US" sz="2000" dirty="0" err="1"/>
              <a:t>prova</a:t>
            </a:r>
            <a:r>
              <a:rPr lang="en-US" sz="2000" dirty="0"/>
              <a:t> </a:t>
            </a:r>
            <a:r>
              <a:rPr lang="en-US" sz="2000" dirty="0" err="1"/>
              <a:t>për</a:t>
            </a:r>
            <a:r>
              <a:rPr lang="en-US" sz="2000" dirty="0"/>
              <a:t> </a:t>
            </a:r>
            <a:r>
              <a:rPr lang="en-US" sz="2000" dirty="0" err="1"/>
              <a:t>këtë</a:t>
            </a:r>
            <a:r>
              <a:rPr lang="en-US" sz="2000" dirty="0"/>
              <a:t> </a:t>
            </a:r>
            <a:r>
              <a:rPr lang="en-US" sz="2000" dirty="0" err="1"/>
              <a:t>fakt</a:t>
            </a:r>
            <a:r>
              <a:rPr lang="en-US" sz="2000" dirty="0"/>
              <a:t>. </a:t>
            </a:r>
            <a:r>
              <a:rPr lang="en-US" sz="2000" dirty="0" err="1"/>
              <a:t>Shteti</a:t>
            </a:r>
            <a:r>
              <a:rPr lang="en-US" sz="2000" dirty="0"/>
              <a:t> </a:t>
            </a:r>
            <a:r>
              <a:rPr lang="en-US" sz="2000" dirty="0" err="1"/>
              <a:t>përkatës</a:t>
            </a:r>
            <a:r>
              <a:rPr lang="en-US" sz="2000" dirty="0"/>
              <a:t> </a:t>
            </a:r>
            <a:r>
              <a:rPr lang="en-US" sz="2000" dirty="0" err="1"/>
              <a:t>argumentonte</a:t>
            </a:r>
            <a:r>
              <a:rPr lang="en-US" sz="2000" dirty="0"/>
              <a:t> se </a:t>
            </a:r>
            <a:r>
              <a:rPr lang="en-US" sz="2000" dirty="0" err="1"/>
              <a:t>Kodi</a:t>
            </a:r>
            <a:r>
              <a:rPr lang="en-US" sz="2000" dirty="0"/>
              <a:t> </a:t>
            </a:r>
            <a:r>
              <a:rPr lang="en-US" sz="2000" dirty="0" err="1"/>
              <a:t>Doganor</a:t>
            </a:r>
            <a:r>
              <a:rPr lang="en-US" sz="2000" dirty="0"/>
              <a:t> </a:t>
            </a:r>
            <a:r>
              <a:rPr lang="en-US" sz="2000" dirty="0" err="1"/>
              <a:t>nuk</a:t>
            </a:r>
            <a:r>
              <a:rPr lang="en-US" sz="2000" dirty="0"/>
              <a:t> ka </a:t>
            </a:r>
            <a:r>
              <a:rPr lang="en-US" sz="2000" dirty="0" err="1"/>
              <a:t>përcaktuar</a:t>
            </a:r>
            <a:r>
              <a:rPr lang="en-US" sz="2000" dirty="0"/>
              <a:t> </a:t>
            </a:r>
            <a:r>
              <a:rPr lang="en-US" sz="2000" dirty="0" err="1"/>
              <a:t>një</a:t>
            </a:r>
            <a:r>
              <a:rPr lang="en-US" sz="2000" dirty="0"/>
              <a:t> </a:t>
            </a:r>
            <a:r>
              <a:rPr lang="en-US" sz="2000" dirty="0" err="1"/>
              <a:t>prezumim</a:t>
            </a:r>
            <a:r>
              <a:rPr lang="en-US" sz="2000" dirty="0"/>
              <a:t> </a:t>
            </a:r>
            <a:r>
              <a:rPr lang="en-US" sz="2000" dirty="0" err="1"/>
              <a:t>të</a:t>
            </a:r>
            <a:r>
              <a:rPr lang="en-US" sz="2000" dirty="0"/>
              <a:t> </a:t>
            </a:r>
            <a:r>
              <a:rPr lang="en-US" sz="2000" dirty="0" err="1"/>
              <a:t>pakundërshtueshëm</a:t>
            </a:r>
            <a:r>
              <a:rPr lang="en-US" sz="2000" dirty="0"/>
              <a:t> </a:t>
            </a:r>
            <a:r>
              <a:rPr lang="en-US" sz="2000" dirty="0" err="1"/>
              <a:t>të</a:t>
            </a:r>
            <a:r>
              <a:rPr lang="en-US" sz="2000" dirty="0"/>
              <a:t> </a:t>
            </a:r>
            <a:r>
              <a:rPr lang="en-US" sz="2000" dirty="0" err="1"/>
              <a:t>fajësisë</a:t>
            </a:r>
            <a:r>
              <a:rPr lang="en-US" sz="2000" dirty="0"/>
              <a:t>, por “</a:t>
            </a:r>
            <a:r>
              <a:rPr lang="en-US" sz="2000" dirty="0" err="1"/>
              <a:t>një</a:t>
            </a:r>
            <a:r>
              <a:rPr lang="en-US" sz="2000" dirty="0"/>
              <a:t> </a:t>
            </a:r>
            <a:r>
              <a:rPr lang="en-US" sz="2000" dirty="0" err="1"/>
              <a:t>prezumim</a:t>
            </a:r>
            <a:r>
              <a:rPr lang="en-US" sz="2000" dirty="0"/>
              <a:t> </a:t>
            </a:r>
            <a:r>
              <a:rPr lang="en-US" sz="2000" dirty="0" err="1"/>
              <a:t>të</a:t>
            </a:r>
            <a:r>
              <a:rPr lang="en-US" sz="2000" dirty="0"/>
              <a:t> </a:t>
            </a:r>
            <a:r>
              <a:rPr lang="en-US" sz="2000" dirty="0" err="1"/>
              <a:t>kundërshtueshëm</a:t>
            </a:r>
            <a:r>
              <a:rPr lang="en-US" sz="2000" dirty="0"/>
              <a:t> </a:t>
            </a:r>
            <a:r>
              <a:rPr lang="en-US" sz="2000" dirty="0" err="1"/>
              <a:t>të</a:t>
            </a:r>
            <a:r>
              <a:rPr lang="en-US" sz="2000" dirty="0"/>
              <a:t> </a:t>
            </a:r>
            <a:r>
              <a:rPr lang="en-US" sz="2000" dirty="0" err="1"/>
              <a:t>faktit</a:t>
            </a:r>
            <a:r>
              <a:rPr lang="en-US" sz="2000" dirty="0"/>
              <a:t> </a:t>
            </a:r>
            <a:r>
              <a:rPr lang="en-US" sz="2000" dirty="0" err="1"/>
              <a:t>dhe</a:t>
            </a:r>
            <a:r>
              <a:rPr lang="en-US" sz="2000" dirty="0"/>
              <a:t> </a:t>
            </a:r>
            <a:r>
              <a:rPr lang="en-US" sz="2000" dirty="0" err="1"/>
              <a:t>përgjegjësisë</a:t>
            </a:r>
            <a:r>
              <a:rPr lang="en-US" sz="2000" dirty="0"/>
              <a:t>”.</a:t>
            </a:r>
          </a:p>
        </p:txBody>
      </p:sp>
    </p:spTree>
    <p:extLst>
      <p:ext uri="{BB962C8B-B14F-4D97-AF65-F5344CB8AC3E}">
        <p14:creationId xmlns:p14="http://schemas.microsoft.com/office/powerpoint/2010/main" val="1798826579"/>
      </p:ext>
    </p:extLst>
  </p:cSld>
  <p:clrMapOvr>
    <a:overrideClrMapping bg1="dk1" tx1="lt1" bg2="dk2" tx2="lt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esk with stethoscope and computer keyboard">
            <a:extLst>
              <a:ext uri="{FF2B5EF4-FFF2-40B4-BE49-F238E27FC236}">
                <a16:creationId xmlns:a16="http://schemas.microsoft.com/office/drawing/2014/main" id="{71E319D7-0E49-40F1-7D5A-5C10A3333458}"/>
              </a:ext>
            </a:extLst>
          </p:cNvPr>
          <p:cNvPicPr>
            <a:picLocks noChangeAspect="1"/>
          </p:cNvPicPr>
          <p:nvPr/>
        </p:nvPicPr>
        <p:blipFill rotWithShape="1">
          <a:blip r:embed="rId2">
            <a:alphaModFix amt="35000"/>
          </a:blip>
          <a:srcRect t="558" b="15172"/>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11B8A740-532A-4352-A60A-15672B2B09D9}"/>
              </a:ext>
            </a:extLst>
          </p:cNvPr>
          <p:cNvSpPr>
            <a:spLocks noGrp="1"/>
          </p:cNvSpPr>
          <p:nvPr>
            <p:ph idx="1"/>
          </p:nvPr>
        </p:nvSpPr>
        <p:spPr>
          <a:xfrm>
            <a:off x="1024128" y="1740724"/>
            <a:ext cx="9720073" cy="4568636"/>
          </a:xfrm>
        </p:spPr>
        <p:txBody>
          <a:bodyPr>
            <a:normAutofit fontScale="92500" lnSpcReduction="10000"/>
          </a:bodyPr>
          <a:lstStyle/>
          <a:p>
            <a:pPr algn="just"/>
            <a:r>
              <a:rPr lang="en-US" sz="2400" dirty="0">
                <a:solidFill>
                  <a:srgbClr val="FFFFFF"/>
                </a:solidFill>
              </a:rPr>
              <a:t>GJEDNJ-ja </a:t>
            </a:r>
            <a:r>
              <a:rPr lang="en-US" sz="2400" dirty="0" err="1">
                <a:solidFill>
                  <a:srgbClr val="FFFFFF"/>
                </a:solidFill>
              </a:rPr>
              <a:t>në</a:t>
            </a:r>
            <a:r>
              <a:rPr lang="en-US" sz="2400" dirty="0">
                <a:solidFill>
                  <a:srgbClr val="FFFFFF"/>
                </a:solidFill>
              </a:rPr>
              <a:t> </a:t>
            </a:r>
            <a:r>
              <a:rPr lang="en-US" sz="2400" dirty="0" err="1">
                <a:solidFill>
                  <a:srgbClr val="FFFFFF"/>
                </a:solidFill>
              </a:rPr>
              <a:t>mënyrë</a:t>
            </a:r>
            <a:r>
              <a:rPr lang="en-US" sz="2400" dirty="0">
                <a:solidFill>
                  <a:srgbClr val="FFFFFF"/>
                </a:solidFill>
              </a:rPr>
              <a:t> </a:t>
            </a:r>
            <a:r>
              <a:rPr lang="en-US" sz="2400" dirty="0" err="1">
                <a:solidFill>
                  <a:srgbClr val="FFFFFF"/>
                </a:solidFill>
              </a:rPr>
              <a:t>specifike</a:t>
            </a:r>
            <a:r>
              <a:rPr lang="en-US" sz="2400" dirty="0">
                <a:solidFill>
                  <a:srgbClr val="FFFFFF"/>
                </a:solidFill>
              </a:rPr>
              <a:t> </a:t>
            </a:r>
            <a:r>
              <a:rPr lang="en-US" sz="2400" dirty="0" err="1">
                <a:solidFill>
                  <a:srgbClr val="FFFFFF"/>
                </a:solidFill>
              </a:rPr>
              <a:t>vuri</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dukje</a:t>
            </a:r>
            <a:r>
              <a:rPr lang="en-US" sz="2400" dirty="0">
                <a:solidFill>
                  <a:srgbClr val="FFFFFF"/>
                </a:solidFill>
              </a:rPr>
              <a:t> se </a:t>
            </a:r>
            <a:r>
              <a:rPr lang="en-US" sz="2400" dirty="0" err="1">
                <a:solidFill>
                  <a:srgbClr val="FFFFFF"/>
                </a:solidFill>
              </a:rPr>
              <a:t>prezumimet</a:t>
            </a:r>
            <a:r>
              <a:rPr lang="en-US" sz="2400" dirty="0">
                <a:solidFill>
                  <a:srgbClr val="FFFFFF"/>
                </a:solidFill>
              </a:rPr>
              <a:t> e </a:t>
            </a:r>
            <a:r>
              <a:rPr lang="en-US" sz="2400" dirty="0" err="1">
                <a:solidFill>
                  <a:srgbClr val="FFFFFF"/>
                </a:solidFill>
              </a:rPr>
              <a:t>faktit</a:t>
            </a:r>
            <a:r>
              <a:rPr lang="en-US" sz="2400" dirty="0">
                <a:solidFill>
                  <a:srgbClr val="FFFFFF"/>
                </a:solidFill>
              </a:rPr>
              <a:t> apo </a:t>
            </a:r>
            <a:r>
              <a:rPr lang="en-US" sz="2400" dirty="0" err="1">
                <a:solidFill>
                  <a:srgbClr val="FFFFFF"/>
                </a:solidFill>
              </a:rPr>
              <a:t>të</a:t>
            </a:r>
            <a:r>
              <a:rPr lang="en-US" sz="2400" dirty="0">
                <a:solidFill>
                  <a:srgbClr val="FFFFFF"/>
                </a:solidFill>
              </a:rPr>
              <a:t> </a:t>
            </a:r>
            <a:r>
              <a:rPr lang="en-US" sz="2400" dirty="0" err="1">
                <a:solidFill>
                  <a:srgbClr val="FFFFFF"/>
                </a:solidFill>
              </a:rPr>
              <a:t>ligjit</a:t>
            </a:r>
            <a:r>
              <a:rPr lang="en-US" sz="2400" dirty="0">
                <a:solidFill>
                  <a:srgbClr val="FFFFFF"/>
                </a:solidFill>
              </a:rPr>
              <a:t> </a:t>
            </a:r>
            <a:r>
              <a:rPr lang="en-US" sz="2400" dirty="0" err="1">
                <a:solidFill>
                  <a:srgbClr val="FFFFFF"/>
                </a:solidFill>
              </a:rPr>
              <a:t>veprojnë</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çdo</a:t>
            </a:r>
            <a:r>
              <a:rPr lang="en-US" sz="2400" dirty="0">
                <a:solidFill>
                  <a:srgbClr val="FFFFFF"/>
                </a:solidFill>
              </a:rPr>
              <a:t> </a:t>
            </a:r>
            <a:r>
              <a:rPr lang="en-US" sz="2400" dirty="0" err="1">
                <a:solidFill>
                  <a:srgbClr val="FFFFFF"/>
                </a:solidFill>
              </a:rPr>
              <a:t>sistem</a:t>
            </a:r>
            <a:r>
              <a:rPr lang="en-US" sz="2400" dirty="0">
                <a:solidFill>
                  <a:srgbClr val="FFFFFF"/>
                </a:solidFill>
              </a:rPr>
              <a:t> </a:t>
            </a:r>
            <a:r>
              <a:rPr lang="en-US" sz="2400" dirty="0" err="1">
                <a:solidFill>
                  <a:srgbClr val="FFFFFF"/>
                </a:solidFill>
              </a:rPr>
              <a:t>ligjor</a:t>
            </a:r>
            <a:r>
              <a:rPr lang="en-US" sz="2400" dirty="0">
                <a:solidFill>
                  <a:srgbClr val="FFFFFF"/>
                </a:solidFill>
              </a:rPr>
              <a:t> </a:t>
            </a:r>
            <a:r>
              <a:rPr lang="en-US" sz="2400" dirty="0" err="1">
                <a:solidFill>
                  <a:srgbClr val="FFFFFF"/>
                </a:solidFill>
              </a:rPr>
              <a:t>dhe</a:t>
            </a:r>
            <a:r>
              <a:rPr lang="en-US" sz="2400" dirty="0">
                <a:solidFill>
                  <a:srgbClr val="FFFFFF"/>
                </a:solidFill>
              </a:rPr>
              <a:t> se </a:t>
            </a:r>
            <a:r>
              <a:rPr lang="en-US" sz="2400" dirty="0" err="1">
                <a:solidFill>
                  <a:srgbClr val="FFFFFF"/>
                </a:solidFill>
              </a:rPr>
              <a:t>në</a:t>
            </a:r>
            <a:r>
              <a:rPr lang="en-US" sz="2400" dirty="0">
                <a:solidFill>
                  <a:srgbClr val="FFFFFF"/>
                </a:solidFill>
              </a:rPr>
              <a:t> </a:t>
            </a:r>
            <a:r>
              <a:rPr lang="en-US" sz="2400" dirty="0" err="1">
                <a:solidFill>
                  <a:srgbClr val="FFFFFF"/>
                </a:solidFill>
              </a:rPr>
              <a:t>parim</a:t>
            </a:r>
            <a:r>
              <a:rPr lang="en-US" sz="2400" dirty="0">
                <a:solidFill>
                  <a:srgbClr val="FFFFFF"/>
                </a:solidFill>
              </a:rPr>
              <a:t> </a:t>
            </a:r>
            <a:r>
              <a:rPr lang="en-US" sz="2400" dirty="0" err="1">
                <a:solidFill>
                  <a:srgbClr val="FFFFFF"/>
                </a:solidFill>
              </a:rPr>
              <a:t>këto</a:t>
            </a:r>
            <a:r>
              <a:rPr lang="en-US" sz="2400" dirty="0">
                <a:solidFill>
                  <a:srgbClr val="FFFFFF"/>
                </a:solidFill>
              </a:rPr>
              <a:t> </a:t>
            </a:r>
            <a:r>
              <a:rPr lang="en-US" sz="2400" dirty="0" err="1">
                <a:solidFill>
                  <a:srgbClr val="FFFFFF"/>
                </a:solidFill>
              </a:rPr>
              <a:t>prezumime</a:t>
            </a:r>
            <a:r>
              <a:rPr lang="en-US" sz="2400" dirty="0">
                <a:solidFill>
                  <a:srgbClr val="FFFFFF"/>
                </a:solidFill>
              </a:rPr>
              <a:t> </a:t>
            </a:r>
            <a:r>
              <a:rPr lang="en-US" sz="2400" dirty="0" err="1">
                <a:solidFill>
                  <a:srgbClr val="FFFFFF"/>
                </a:solidFill>
              </a:rPr>
              <a:t>nuk</a:t>
            </a:r>
            <a:r>
              <a:rPr lang="en-US" sz="2400" dirty="0">
                <a:solidFill>
                  <a:srgbClr val="FFFFFF"/>
                </a:solidFill>
              </a:rPr>
              <a:t> </a:t>
            </a:r>
            <a:r>
              <a:rPr lang="en-US" sz="2400" dirty="0" err="1">
                <a:solidFill>
                  <a:srgbClr val="FFFFFF"/>
                </a:solidFill>
              </a:rPr>
              <a:t>janë</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ndaluara</a:t>
            </a:r>
            <a:r>
              <a:rPr lang="en-US" sz="2400" dirty="0">
                <a:solidFill>
                  <a:srgbClr val="FFFFFF"/>
                </a:solidFill>
              </a:rPr>
              <a:t> </a:t>
            </a:r>
            <a:r>
              <a:rPr lang="en-US" sz="2400" dirty="0" err="1">
                <a:solidFill>
                  <a:srgbClr val="FFFFFF"/>
                </a:solidFill>
              </a:rPr>
              <a:t>sipas</a:t>
            </a:r>
            <a:r>
              <a:rPr lang="en-US" sz="2400" dirty="0">
                <a:solidFill>
                  <a:srgbClr val="FFFFFF"/>
                </a:solidFill>
              </a:rPr>
              <a:t> KEDNJ-</a:t>
            </a:r>
            <a:r>
              <a:rPr lang="en-US" sz="2400" dirty="0" err="1">
                <a:solidFill>
                  <a:srgbClr val="FFFFFF"/>
                </a:solidFill>
              </a:rPr>
              <a:t>së</a:t>
            </a:r>
            <a:r>
              <a:rPr lang="en-US" sz="2400" dirty="0">
                <a:solidFill>
                  <a:srgbClr val="FFFFFF"/>
                </a:solidFill>
              </a:rPr>
              <a:t>. </a:t>
            </a:r>
            <a:r>
              <a:rPr lang="en-US" sz="2400" dirty="0" err="1">
                <a:solidFill>
                  <a:srgbClr val="FFFFFF"/>
                </a:solidFill>
              </a:rPr>
              <a:t>Megjithatë</a:t>
            </a:r>
            <a:r>
              <a:rPr lang="en-US" sz="2400" dirty="0">
                <a:solidFill>
                  <a:srgbClr val="FFFFFF"/>
                </a:solidFill>
              </a:rPr>
              <a:t>, GJEDNJ-ja </a:t>
            </a:r>
            <a:r>
              <a:rPr lang="en-US" sz="2400" dirty="0" err="1">
                <a:solidFill>
                  <a:srgbClr val="FFFFFF"/>
                </a:solidFill>
              </a:rPr>
              <a:t>konstatoi</a:t>
            </a:r>
            <a:r>
              <a:rPr lang="en-US" sz="2400" dirty="0">
                <a:solidFill>
                  <a:srgbClr val="FFFFFF"/>
                </a:solidFill>
              </a:rPr>
              <a:t> se KEDNJ-ja </a:t>
            </a:r>
            <a:r>
              <a:rPr lang="en-US" sz="2400" dirty="0" err="1">
                <a:solidFill>
                  <a:srgbClr val="FFFFFF"/>
                </a:solidFill>
              </a:rPr>
              <a:t>nuk</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detyron</a:t>
            </a:r>
            <a:r>
              <a:rPr lang="en-US" sz="2400" dirty="0">
                <a:solidFill>
                  <a:srgbClr val="FFFFFF"/>
                </a:solidFill>
              </a:rPr>
              <a:t> </a:t>
            </a:r>
            <a:r>
              <a:rPr lang="en-US" sz="2400" dirty="0" err="1">
                <a:solidFill>
                  <a:srgbClr val="FFFFFF"/>
                </a:solidFill>
              </a:rPr>
              <a:t>shtetet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mbesin</a:t>
            </a:r>
            <a:r>
              <a:rPr lang="en-US" sz="2400" dirty="0">
                <a:solidFill>
                  <a:srgbClr val="FFFFFF"/>
                </a:solidFill>
              </a:rPr>
              <a:t> </a:t>
            </a:r>
            <a:r>
              <a:rPr lang="en-US" sz="2400" dirty="0" err="1">
                <a:solidFill>
                  <a:srgbClr val="FFFFFF"/>
                </a:solidFill>
              </a:rPr>
              <a:t>brenda</a:t>
            </a:r>
            <a:r>
              <a:rPr lang="en-US" sz="2400" dirty="0">
                <a:solidFill>
                  <a:srgbClr val="FFFFFF"/>
                </a:solidFill>
              </a:rPr>
              <a:t> </a:t>
            </a:r>
            <a:r>
              <a:rPr lang="en-US" sz="2400" dirty="0" err="1">
                <a:solidFill>
                  <a:srgbClr val="FFFFFF"/>
                </a:solidFill>
              </a:rPr>
              <a:t>kufizimeve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caktuara</a:t>
            </a:r>
            <a:r>
              <a:rPr lang="en-US" sz="2400" dirty="0">
                <a:solidFill>
                  <a:srgbClr val="FFFFFF"/>
                </a:solidFill>
              </a:rPr>
              <a:t>. </a:t>
            </a:r>
          </a:p>
          <a:p>
            <a:pPr algn="just"/>
            <a:r>
              <a:rPr lang="en-US" sz="2400" dirty="0" err="1">
                <a:solidFill>
                  <a:srgbClr val="FFFFFF"/>
                </a:solidFill>
              </a:rPr>
              <a:t>Detyra</a:t>
            </a:r>
            <a:r>
              <a:rPr lang="en-US" sz="2400" dirty="0">
                <a:solidFill>
                  <a:srgbClr val="FFFFFF"/>
                </a:solidFill>
              </a:rPr>
              <a:t> e GJEDNJ-</a:t>
            </a:r>
            <a:r>
              <a:rPr lang="en-US" sz="2400" dirty="0" err="1">
                <a:solidFill>
                  <a:srgbClr val="FFFFFF"/>
                </a:solidFill>
              </a:rPr>
              <a:t>së</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shqyrtojë</a:t>
            </a:r>
            <a:r>
              <a:rPr lang="en-US" sz="2400" dirty="0">
                <a:solidFill>
                  <a:srgbClr val="FFFFFF"/>
                </a:solidFill>
              </a:rPr>
              <a:t> </a:t>
            </a:r>
            <a:r>
              <a:rPr lang="en-US" sz="2400" dirty="0" err="1">
                <a:solidFill>
                  <a:srgbClr val="FFFFFF"/>
                </a:solidFill>
              </a:rPr>
              <a:t>nëse</a:t>
            </a:r>
            <a:r>
              <a:rPr lang="en-US" sz="2400" dirty="0">
                <a:solidFill>
                  <a:srgbClr val="FFFFFF"/>
                </a:solidFill>
              </a:rPr>
              <a:t> </a:t>
            </a:r>
            <a:r>
              <a:rPr lang="en-US" sz="2400" dirty="0" err="1">
                <a:solidFill>
                  <a:srgbClr val="FFFFFF"/>
                </a:solidFill>
              </a:rPr>
              <a:t>këto</a:t>
            </a:r>
            <a:r>
              <a:rPr lang="en-US" sz="2400" dirty="0">
                <a:solidFill>
                  <a:srgbClr val="FFFFFF"/>
                </a:solidFill>
              </a:rPr>
              <a:t> </a:t>
            </a:r>
            <a:r>
              <a:rPr lang="en-US" sz="2400" dirty="0" err="1">
                <a:solidFill>
                  <a:srgbClr val="FFFFFF"/>
                </a:solidFill>
              </a:rPr>
              <a:t>kufizime</a:t>
            </a:r>
            <a:r>
              <a:rPr lang="en-US" sz="2400" dirty="0">
                <a:solidFill>
                  <a:srgbClr val="FFFFFF"/>
                </a:solidFill>
              </a:rPr>
              <a:t> u </a:t>
            </a:r>
            <a:r>
              <a:rPr lang="en-US" sz="2400" dirty="0" err="1">
                <a:solidFill>
                  <a:srgbClr val="FFFFFF"/>
                </a:solidFill>
              </a:rPr>
              <a:t>tejkaluan</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dëm</a:t>
            </a:r>
            <a:r>
              <a:rPr lang="en-US" sz="2400" dirty="0">
                <a:solidFill>
                  <a:srgbClr val="FFFFFF"/>
                </a:solidFill>
              </a:rPr>
              <a:t> </a:t>
            </a:r>
            <a:r>
              <a:rPr lang="en-US" sz="2400" dirty="0" err="1">
                <a:solidFill>
                  <a:srgbClr val="FFFFFF"/>
                </a:solidFill>
              </a:rPr>
              <a:t>të</a:t>
            </a:r>
            <a:r>
              <a:rPr lang="en-US" sz="2400" dirty="0">
                <a:solidFill>
                  <a:srgbClr val="FFFFFF"/>
                </a:solidFill>
              </a:rPr>
              <a:t> z. </a:t>
            </a:r>
            <a:r>
              <a:rPr lang="en-US" sz="2400" dirty="0" err="1">
                <a:solidFill>
                  <a:srgbClr val="FFFFFF"/>
                </a:solidFill>
              </a:rPr>
              <a:t>Salabiaku</a:t>
            </a:r>
            <a:r>
              <a:rPr lang="en-US" sz="2400" dirty="0">
                <a:solidFill>
                  <a:srgbClr val="FFFFFF"/>
                </a:solidFill>
              </a:rPr>
              <a:t>. </a:t>
            </a:r>
          </a:p>
          <a:p>
            <a:pPr algn="just"/>
            <a:r>
              <a:rPr lang="en-US" sz="2400" dirty="0">
                <a:solidFill>
                  <a:srgbClr val="FFFFFF"/>
                </a:solidFill>
              </a:rPr>
              <a:t>GJEDNJ-ja </a:t>
            </a:r>
            <a:r>
              <a:rPr lang="en-US" sz="2400" dirty="0" err="1">
                <a:solidFill>
                  <a:srgbClr val="FFFFFF"/>
                </a:solidFill>
              </a:rPr>
              <a:t>konkludoi</a:t>
            </a:r>
            <a:r>
              <a:rPr lang="en-US" sz="2400" dirty="0">
                <a:solidFill>
                  <a:srgbClr val="FFFFFF"/>
                </a:solidFill>
              </a:rPr>
              <a:t> se </a:t>
            </a:r>
            <a:r>
              <a:rPr lang="en-US" sz="2400" dirty="0" err="1">
                <a:solidFill>
                  <a:srgbClr val="FFFFFF"/>
                </a:solidFill>
              </a:rPr>
              <a:t>prezumimi</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krijuar</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Kodi</a:t>
            </a:r>
            <a:r>
              <a:rPr lang="en-US" sz="2400" dirty="0">
                <a:solidFill>
                  <a:srgbClr val="FFFFFF"/>
                </a:solidFill>
              </a:rPr>
              <a:t> </a:t>
            </a:r>
            <a:r>
              <a:rPr lang="en-US" sz="2400" dirty="0" err="1">
                <a:solidFill>
                  <a:srgbClr val="FFFFFF"/>
                </a:solidFill>
              </a:rPr>
              <a:t>Doganor</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aplikuar</a:t>
            </a:r>
            <a:r>
              <a:rPr lang="en-US" sz="2400" dirty="0">
                <a:solidFill>
                  <a:srgbClr val="FFFFFF"/>
                </a:solidFill>
              </a:rPr>
              <a:t> </a:t>
            </a:r>
            <a:r>
              <a:rPr lang="en-US" sz="2400" dirty="0" err="1">
                <a:solidFill>
                  <a:srgbClr val="FFFFFF"/>
                </a:solidFill>
              </a:rPr>
              <a:t>ndaj</a:t>
            </a:r>
            <a:r>
              <a:rPr lang="en-US" sz="2400" dirty="0">
                <a:solidFill>
                  <a:srgbClr val="FFFFFF"/>
                </a:solidFill>
              </a:rPr>
              <a:t> </a:t>
            </a:r>
            <a:r>
              <a:rPr lang="en-US" sz="2400" dirty="0" err="1">
                <a:solidFill>
                  <a:srgbClr val="FFFFFF"/>
                </a:solidFill>
              </a:rPr>
              <a:t>aplikuesit</a:t>
            </a:r>
            <a:r>
              <a:rPr lang="en-US" sz="2400" dirty="0">
                <a:solidFill>
                  <a:srgbClr val="FFFFFF"/>
                </a:solidFill>
              </a:rPr>
              <a:t>, </a:t>
            </a:r>
            <a:r>
              <a:rPr lang="en-US" sz="2400" dirty="0" err="1">
                <a:solidFill>
                  <a:srgbClr val="FFFFFF"/>
                </a:solidFill>
              </a:rPr>
              <a:t>nuk</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pakundërshtueshëm</a:t>
            </a:r>
            <a:r>
              <a:rPr lang="en-US" sz="2400" dirty="0">
                <a:solidFill>
                  <a:srgbClr val="FFFFFF"/>
                </a:solidFill>
              </a:rPr>
              <a:t>. </a:t>
            </a:r>
            <a:r>
              <a:rPr lang="en-US" sz="2400" dirty="0" err="1">
                <a:solidFill>
                  <a:srgbClr val="FFFFFF"/>
                </a:solidFill>
              </a:rPr>
              <a:t>Ajo</a:t>
            </a:r>
            <a:r>
              <a:rPr lang="en-US" sz="2400" dirty="0">
                <a:solidFill>
                  <a:srgbClr val="FFFFFF"/>
                </a:solidFill>
              </a:rPr>
              <a:t> </a:t>
            </a:r>
            <a:r>
              <a:rPr lang="en-US" sz="2400" dirty="0" err="1">
                <a:solidFill>
                  <a:srgbClr val="FFFFFF"/>
                </a:solidFill>
              </a:rPr>
              <a:t>konstatoi</a:t>
            </a:r>
            <a:r>
              <a:rPr lang="en-US" sz="2400" dirty="0">
                <a:solidFill>
                  <a:srgbClr val="FFFFFF"/>
                </a:solidFill>
              </a:rPr>
              <a:t> se </a:t>
            </a:r>
            <a:r>
              <a:rPr lang="en-US" sz="2400" dirty="0" err="1">
                <a:solidFill>
                  <a:srgbClr val="FFFFFF"/>
                </a:solidFill>
              </a:rPr>
              <a:t>gjykatat</a:t>
            </a:r>
            <a:r>
              <a:rPr lang="en-US" sz="2400" dirty="0">
                <a:solidFill>
                  <a:srgbClr val="FFFFFF"/>
                </a:solidFill>
              </a:rPr>
              <a:t> </a:t>
            </a:r>
            <a:r>
              <a:rPr lang="en-US" sz="2400" dirty="0" err="1">
                <a:solidFill>
                  <a:srgbClr val="FFFFFF"/>
                </a:solidFill>
              </a:rPr>
              <a:t>kombëtare</a:t>
            </a:r>
            <a:r>
              <a:rPr lang="en-US" sz="2400" dirty="0">
                <a:solidFill>
                  <a:srgbClr val="FFFFFF"/>
                </a:solidFill>
              </a:rPr>
              <a:t> </a:t>
            </a:r>
            <a:r>
              <a:rPr lang="en-US" sz="2400" dirty="0" err="1">
                <a:solidFill>
                  <a:srgbClr val="FFFFFF"/>
                </a:solidFill>
              </a:rPr>
              <a:t>kishin</a:t>
            </a:r>
            <a:r>
              <a:rPr lang="en-US" sz="2400" dirty="0">
                <a:solidFill>
                  <a:srgbClr val="FFFFFF"/>
                </a:solidFill>
              </a:rPr>
              <a:t> </a:t>
            </a:r>
            <a:r>
              <a:rPr lang="en-US" sz="2400" dirty="0" err="1">
                <a:solidFill>
                  <a:srgbClr val="FFFFFF"/>
                </a:solidFill>
              </a:rPr>
              <a:t>ndjekur</a:t>
            </a:r>
            <a:r>
              <a:rPr lang="en-US" sz="2400" dirty="0">
                <a:solidFill>
                  <a:srgbClr val="FFFFFF"/>
                </a:solidFill>
              </a:rPr>
              <a:t> </a:t>
            </a:r>
            <a:r>
              <a:rPr lang="en-US" sz="2400" dirty="0" err="1">
                <a:solidFill>
                  <a:srgbClr val="FFFFFF"/>
                </a:solidFill>
              </a:rPr>
              <a:t>praktikën</a:t>
            </a:r>
            <a:r>
              <a:rPr lang="en-US" sz="2400" dirty="0">
                <a:solidFill>
                  <a:srgbClr val="FFFFFF"/>
                </a:solidFill>
              </a:rPr>
              <a:t> </a:t>
            </a:r>
            <a:r>
              <a:rPr lang="en-US" sz="2400" dirty="0" err="1">
                <a:solidFill>
                  <a:srgbClr val="FFFFFF"/>
                </a:solidFill>
              </a:rPr>
              <a:t>gjyqësore</a:t>
            </a:r>
            <a:r>
              <a:rPr lang="en-US" sz="2400" dirty="0">
                <a:solidFill>
                  <a:srgbClr val="FFFFFF"/>
                </a:solidFill>
              </a:rPr>
              <a:t> </a:t>
            </a:r>
            <a:r>
              <a:rPr lang="en-US" sz="2400" dirty="0" err="1">
                <a:solidFill>
                  <a:srgbClr val="FFFFFF"/>
                </a:solidFill>
              </a:rPr>
              <a:t>sipas</a:t>
            </a:r>
            <a:r>
              <a:rPr lang="en-US" sz="2400" dirty="0">
                <a:solidFill>
                  <a:srgbClr val="FFFFFF"/>
                </a:solidFill>
              </a:rPr>
              <a:t> </a:t>
            </a:r>
            <a:r>
              <a:rPr lang="en-US" sz="2400" dirty="0" err="1">
                <a:solidFill>
                  <a:srgbClr val="FFFFFF"/>
                </a:solidFill>
              </a:rPr>
              <a:t>së</a:t>
            </a:r>
            <a:r>
              <a:rPr lang="en-US" sz="2400" dirty="0">
                <a:solidFill>
                  <a:srgbClr val="FFFFFF"/>
                </a:solidFill>
              </a:rPr>
              <a:t> </a:t>
            </a:r>
            <a:r>
              <a:rPr lang="en-US" sz="2400" dirty="0" err="1">
                <a:solidFill>
                  <a:srgbClr val="FFFFFF"/>
                </a:solidFill>
              </a:rPr>
              <a:t>cilës</a:t>
            </a:r>
            <a:r>
              <a:rPr lang="en-US" sz="2400" dirty="0">
                <a:solidFill>
                  <a:srgbClr val="FFFFFF"/>
                </a:solidFill>
              </a:rPr>
              <a:t>, </a:t>
            </a:r>
            <a:r>
              <a:rPr lang="en-US" sz="2400" dirty="0" err="1">
                <a:solidFill>
                  <a:srgbClr val="FFFFFF"/>
                </a:solidFill>
              </a:rPr>
              <a:t>pasi</a:t>
            </a:r>
            <a:r>
              <a:rPr lang="en-US" sz="2400" dirty="0">
                <a:solidFill>
                  <a:srgbClr val="FFFFFF"/>
                </a:solidFill>
              </a:rPr>
              <a:t> </a:t>
            </a:r>
            <a:r>
              <a:rPr lang="en-US" sz="2400" dirty="0" err="1">
                <a:solidFill>
                  <a:srgbClr val="FFFFFF"/>
                </a:solidFill>
              </a:rPr>
              <a:t>prokuroria</a:t>
            </a:r>
            <a:r>
              <a:rPr lang="en-US" sz="2400" dirty="0">
                <a:solidFill>
                  <a:srgbClr val="FFFFFF"/>
                </a:solidFill>
              </a:rPr>
              <a:t> </a:t>
            </a:r>
            <a:r>
              <a:rPr lang="en-US" sz="2400" dirty="0" err="1">
                <a:solidFill>
                  <a:srgbClr val="FFFFFF"/>
                </a:solidFill>
              </a:rPr>
              <a:t>kishte</a:t>
            </a:r>
            <a:r>
              <a:rPr lang="en-US" sz="2400" dirty="0">
                <a:solidFill>
                  <a:srgbClr val="FFFFFF"/>
                </a:solidFill>
              </a:rPr>
              <a:t> </a:t>
            </a:r>
            <a:r>
              <a:rPr lang="en-US" sz="2400" dirty="0" err="1">
                <a:solidFill>
                  <a:srgbClr val="FFFFFF"/>
                </a:solidFill>
              </a:rPr>
              <a:t>përcaktuar</a:t>
            </a:r>
            <a:r>
              <a:rPr lang="en-US" sz="2400" dirty="0">
                <a:solidFill>
                  <a:srgbClr val="FFFFFF"/>
                </a:solidFill>
              </a:rPr>
              <a:t> </a:t>
            </a:r>
            <a:r>
              <a:rPr lang="en-US" sz="2400" dirty="0" err="1">
                <a:solidFill>
                  <a:srgbClr val="FFFFFF"/>
                </a:solidFill>
              </a:rPr>
              <a:t>faktin</a:t>
            </a:r>
            <a:r>
              <a:rPr lang="en-US" sz="2400" dirty="0">
                <a:solidFill>
                  <a:srgbClr val="FFFFFF"/>
                </a:solidFill>
              </a:rPr>
              <a:t> e </a:t>
            </a:r>
            <a:r>
              <a:rPr lang="en-US" sz="2400" dirty="0" err="1">
                <a:solidFill>
                  <a:srgbClr val="FFFFFF"/>
                </a:solidFill>
              </a:rPr>
              <a:t>posedimit</a:t>
            </a:r>
            <a:r>
              <a:rPr lang="en-US" sz="2400" dirty="0">
                <a:solidFill>
                  <a:srgbClr val="FFFFFF"/>
                </a:solidFill>
              </a:rPr>
              <a:t>, </a:t>
            </a:r>
            <a:r>
              <a:rPr lang="en-US" sz="2400" dirty="0" err="1">
                <a:solidFill>
                  <a:srgbClr val="FFFFFF"/>
                </a:solidFill>
              </a:rPr>
              <a:t>barra</a:t>
            </a:r>
            <a:r>
              <a:rPr lang="en-US" sz="2400" dirty="0">
                <a:solidFill>
                  <a:srgbClr val="FFFFFF"/>
                </a:solidFill>
              </a:rPr>
              <a:t> u </a:t>
            </a:r>
            <a:r>
              <a:rPr lang="en-US" sz="2400" dirty="0" err="1">
                <a:solidFill>
                  <a:srgbClr val="FFFFFF"/>
                </a:solidFill>
              </a:rPr>
              <a:t>zhvendos</a:t>
            </a:r>
            <a:r>
              <a:rPr lang="en-US" sz="2400" dirty="0">
                <a:solidFill>
                  <a:srgbClr val="FFFFFF"/>
                </a:solidFill>
              </a:rPr>
              <a:t> </a:t>
            </a:r>
            <a:r>
              <a:rPr lang="en-US" sz="2400" dirty="0" err="1">
                <a:solidFill>
                  <a:srgbClr val="FFFFFF"/>
                </a:solidFill>
              </a:rPr>
              <a:t>tek</a:t>
            </a:r>
            <a:r>
              <a:rPr lang="en-US" sz="2400" dirty="0">
                <a:solidFill>
                  <a:srgbClr val="FFFFFF"/>
                </a:solidFill>
              </a:rPr>
              <a:t> </a:t>
            </a:r>
            <a:r>
              <a:rPr lang="en-US" sz="2400" dirty="0" err="1">
                <a:solidFill>
                  <a:srgbClr val="FFFFFF"/>
                </a:solidFill>
              </a:rPr>
              <a:t>mbrojtja</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dëshmuar</a:t>
            </a:r>
            <a:r>
              <a:rPr lang="en-US" sz="2400" dirty="0">
                <a:solidFill>
                  <a:srgbClr val="FFFFFF"/>
                </a:solidFill>
              </a:rPr>
              <a:t> se </a:t>
            </a:r>
            <a:r>
              <a:rPr lang="en-US" sz="2400" dirty="0" err="1">
                <a:solidFill>
                  <a:srgbClr val="FFFFFF"/>
                </a:solidFill>
              </a:rPr>
              <a:t>i</a:t>
            </a:r>
            <a:r>
              <a:rPr lang="en-US" sz="2400" dirty="0">
                <a:solidFill>
                  <a:srgbClr val="FFFFFF"/>
                </a:solidFill>
              </a:rPr>
              <a:t> </a:t>
            </a:r>
            <a:r>
              <a:rPr lang="en-US" sz="2400" dirty="0" err="1">
                <a:solidFill>
                  <a:srgbClr val="FFFFFF"/>
                </a:solidFill>
              </a:rPr>
              <a:t>akuzuari</a:t>
            </a:r>
            <a:r>
              <a:rPr lang="en-US" sz="2400" dirty="0">
                <a:solidFill>
                  <a:srgbClr val="FFFFFF"/>
                </a:solidFill>
              </a:rPr>
              <a:t> </a:t>
            </a:r>
            <a:r>
              <a:rPr lang="en-US" sz="2400" dirty="0" err="1">
                <a:solidFill>
                  <a:srgbClr val="FFFFFF"/>
                </a:solidFill>
              </a:rPr>
              <a:t>nuk</a:t>
            </a:r>
            <a:r>
              <a:rPr lang="en-US" sz="2400" dirty="0">
                <a:solidFill>
                  <a:srgbClr val="FFFFFF"/>
                </a:solidFill>
              </a:rPr>
              <a:t> ka </a:t>
            </a:r>
            <a:r>
              <a:rPr lang="en-US" sz="2400" dirty="0" err="1">
                <a:solidFill>
                  <a:srgbClr val="FFFFFF"/>
                </a:solidFill>
              </a:rPr>
              <a:t>mundur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jetë</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dijeni</a:t>
            </a:r>
            <a:r>
              <a:rPr lang="en-US" sz="2400" dirty="0">
                <a:solidFill>
                  <a:srgbClr val="FFFFFF"/>
                </a:solidFill>
              </a:rPr>
              <a:t> </a:t>
            </a:r>
            <a:r>
              <a:rPr lang="en-US" sz="2400" dirty="0" err="1">
                <a:solidFill>
                  <a:srgbClr val="FFFFFF"/>
                </a:solidFill>
              </a:rPr>
              <a:t>për</a:t>
            </a:r>
            <a:r>
              <a:rPr lang="en-US" sz="2400" dirty="0">
                <a:solidFill>
                  <a:srgbClr val="FFFFFF"/>
                </a:solidFill>
              </a:rPr>
              <a:t> mallrat </a:t>
            </a:r>
            <a:r>
              <a:rPr lang="en-US" sz="2400" dirty="0" err="1">
                <a:solidFill>
                  <a:srgbClr val="FFFFFF"/>
                </a:solidFill>
              </a:rPr>
              <a:t>në</a:t>
            </a:r>
            <a:r>
              <a:rPr lang="en-US" sz="2400" dirty="0">
                <a:solidFill>
                  <a:srgbClr val="FFFFFF"/>
                </a:solidFill>
              </a:rPr>
              <a:t> </a:t>
            </a:r>
            <a:r>
              <a:rPr lang="en-US" sz="2400" dirty="0" err="1">
                <a:solidFill>
                  <a:srgbClr val="FFFFFF"/>
                </a:solidFill>
              </a:rPr>
              <a:t>posedim</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tij</a:t>
            </a:r>
            <a:r>
              <a:rPr lang="en-US" sz="2400" dirty="0">
                <a:solidFill>
                  <a:srgbClr val="FFFFFF"/>
                </a:solidFill>
              </a:rPr>
              <a:t>. </a:t>
            </a:r>
            <a:r>
              <a:rPr lang="en-US" sz="2400" dirty="0" err="1">
                <a:solidFill>
                  <a:srgbClr val="FFFFFF"/>
                </a:solidFill>
              </a:rPr>
              <a:t>Gjykatat</a:t>
            </a:r>
            <a:r>
              <a:rPr lang="en-US" sz="2400" dirty="0">
                <a:solidFill>
                  <a:srgbClr val="FFFFFF"/>
                </a:solidFill>
              </a:rPr>
              <a:t> </a:t>
            </a:r>
            <a:r>
              <a:rPr lang="en-US" sz="2400" dirty="0" err="1">
                <a:solidFill>
                  <a:srgbClr val="FFFFFF"/>
                </a:solidFill>
              </a:rPr>
              <a:t>kombëtare</a:t>
            </a:r>
            <a:r>
              <a:rPr lang="en-US" sz="2400" dirty="0">
                <a:solidFill>
                  <a:srgbClr val="FFFFFF"/>
                </a:solidFill>
              </a:rPr>
              <a:t> </a:t>
            </a:r>
            <a:r>
              <a:rPr lang="en-US" sz="2400" dirty="0" err="1">
                <a:solidFill>
                  <a:srgbClr val="FFFFFF"/>
                </a:solidFill>
              </a:rPr>
              <a:t>kishin</a:t>
            </a:r>
            <a:r>
              <a:rPr lang="en-US" sz="2400" dirty="0">
                <a:solidFill>
                  <a:srgbClr val="FFFFFF"/>
                </a:solidFill>
              </a:rPr>
              <a:t> </a:t>
            </a:r>
            <a:r>
              <a:rPr lang="en-US" sz="2400" dirty="0" err="1">
                <a:solidFill>
                  <a:srgbClr val="FFFFFF"/>
                </a:solidFill>
              </a:rPr>
              <a:t>shqyrtuar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gjitha</a:t>
            </a:r>
            <a:r>
              <a:rPr lang="en-US" sz="2400" dirty="0">
                <a:solidFill>
                  <a:srgbClr val="FFFFFF"/>
                </a:solidFill>
              </a:rPr>
              <a:t> </a:t>
            </a:r>
            <a:r>
              <a:rPr lang="en-US" sz="2400" dirty="0" err="1">
                <a:solidFill>
                  <a:srgbClr val="FFFFFF"/>
                </a:solidFill>
              </a:rPr>
              <a:t>provat</a:t>
            </a:r>
            <a:r>
              <a:rPr lang="en-US" sz="2400" dirty="0">
                <a:solidFill>
                  <a:srgbClr val="FFFFFF"/>
                </a:solidFill>
              </a:rPr>
              <a:t> </a:t>
            </a:r>
            <a:r>
              <a:rPr lang="en-US" sz="2400" dirty="0" err="1">
                <a:solidFill>
                  <a:srgbClr val="FFFFFF"/>
                </a:solidFill>
              </a:rPr>
              <a:t>dhe</a:t>
            </a:r>
            <a:r>
              <a:rPr lang="en-US" sz="2400" dirty="0">
                <a:solidFill>
                  <a:srgbClr val="FFFFFF"/>
                </a:solidFill>
              </a:rPr>
              <a:t> e </a:t>
            </a:r>
            <a:r>
              <a:rPr lang="en-US" sz="2400" dirty="0" err="1">
                <a:solidFill>
                  <a:srgbClr val="FFFFFF"/>
                </a:solidFill>
              </a:rPr>
              <a:t>kishin</a:t>
            </a:r>
            <a:r>
              <a:rPr lang="en-US" sz="2400" dirty="0">
                <a:solidFill>
                  <a:srgbClr val="FFFFFF"/>
                </a:solidFill>
              </a:rPr>
              <a:t> </a:t>
            </a:r>
            <a:r>
              <a:rPr lang="en-US" sz="2400" dirty="0" err="1">
                <a:solidFill>
                  <a:srgbClr val="FFFFFF"/>
                </a:solidFill>
              </a:rPr>
              <a:t>gjetur</a:t>
            </a:r>
            <a:r>
              <a:rPr lang="en-US" sz="2400" dirty="0">
                <a:solidFill>
                  <a:srgbClr val="FFFFFF"/>
                </a:solidFill>
              </a:rPr>
              <a:t> </a:t>
            </a:r>
            <a:r>
              <a:rPr lang="en-US" sz="2400" dirty="0" err="1">
                <a:solidFill>
                  <a:srgbClr val="FFFFFF"/>
                </a:solidFill>
              </a:rPr>
              <a:t>atë</a:t>
            </a:r>
            <a:r>
              <a:rPr lang="en-US" sz="2400" dirty="0">
                <a:solidFill>
                  <a:srgbClr val="FFFFFF"/>
                </a:solidFill>
              </a:rPr>
              <a:t> </a:t>
            </a:r>
            <a:r>
              <a:rPr lang="en-US" sz="2400" dirty="0" err="1">
                <a:solidFill>
                  <a:srgbClr val="FFFFFF"/>
                </a:solidFill>
              </a:rPr>
              <a:t>fajtor</a:t>
            </a:r>
            <a:r>
              <a:rPr lang="en-US" sz="2400" dirty="0">
                <a:solidFill>
                  <a:srgbClr val="FFFFFF"/>
                </a:solidFill>
              </a:rPr>
              <a:t> pa u </a:t>
            </a:r>
            <a:r>
              <a:rPr lang="en-US" sz="2400" dirty="0" err="1">
                <a:solidFill>
                  <a:srgbClr val="FFFFFF"/>
                </a:solidFill>
              </a:rPr>
              <a:t>mbështetur</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prezumimin</a:t>
            </a:r>
            <a:r>
              <a:rPr lang="en-US" sz="2400" dirty="0">
                <a:solidFill>
                  <a:srgbClr val="FFFFFF"/>
                </a:solidFill>
              </a:rPr>
              <a:t> </a:t>
            </a:r>
            <a:r>
              <a:rPr lang="en-US" sz="2400" dirty="0" err="1">
                <a:solidFill>
                  <a:srgbClr val="FFFFFF"/>
                </a:solidFill>
              </a:rPr>
              <a:t>ligjor</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këtë</a:t>
            </a:r>
            <a:r>
              <a:rPr lang="en-US" sz="2400" dirty="0">
                <a:solidFill>
                  <a:srgbClr val="FFFFFF"/>
                </a:solidFill>
              </a:rPr>
              <a:t> </a:t>
            </a:r>
            <a:r>
              <a:rPr lang="en-US" sz="2400" dirty="0" err="1">
                <a:solidFill>
                  <a:srgbClr val="FFFFFF"/>
                </a:solidFill>
              </a:rPr>
              <a:t>arsye</a:t>
            </a:r>
            <a:r>
              <a:rPr lang="en-US" sz="2400" dirty="0">
                <a:solidFill>
                  <a:srgbClr val="FFFFFF"/>
                </a:solidFill>
              </a:rPr>
              <a:t>, GJEDNJ-ja </a:t>
            </a:r>
            <a:r>
              <a:rPr lang="en-US" sz="2400" dirty="0" err="1">
                <a:solidFill>
                  <a:srgbClr val="FFFFFF"/>
                </a:solidFill>
              </a:rPr>
              <a:t>konstatoi</a:t>
            </a:r>
            <a:r>
              <a:rPr lang="en-US" sz="2400" dirty="0">
                <a:solidFill>
                  <a:srgbClr val="FFFFFF"/>
                </a:solidFill>
              </a:rPr>
              <a:t> se </a:t>
            </a:r>
            <a:r>
              <a:rPr lang="en-US" sz="2400" dirty="0" err="1">
                <a:solidFill>
                  <a:srgbClr val="FFFFFF"/>
                </a:solidFill>
              </a:rPr>
              <a:t>nuk</a:t>
            </a:r>
            <a:r>
              <a:rPr lang="en-US" sz="2400" dirty="0">
                <a:solidFill>
                  <a:srgbClr val="FFFFFF"/>
                </a:solidFill>
              </a:rPr>
              <a:t> </a:t>
            </a:r>
            <a:r>
              <a:rPr lang="en-US" sz="2400" dirty="0" err="1">
                <a:solidFill>
                  <a:srgbClr val="FFFFFF"/>
                </a:solidFill>
              </a:rPr>
              <a:t>kishte</a:t>
            </a:r>
            <a:r>
              <a:rPr lang="en-US" sz="2400" dirty="0">
                <a:solidFill>
                  <a:srgbClr val="FFFFFF"/>
                </a:solidFill>
              </a:rPr>
              <a:t> </a:t>
            </a:r>
            <a:r>
              <a:rPr lang="en-US" sz="2400" dirty="0" err="1">
                <a:solidFill>
                  <a:srgbClr val="FFFFFF"/>
                </a:solidFill>
              </a:rPr>
              <a:t>shkelje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nenit</a:t>
            </a:r>
            <a:r>
              <a:rPr lang="en-US" sz="2400" dirty="0">
                <a:solidFill>
                  <a:srgbClr val="FFFFFF"/>
                </a:solidFill>
              </a:rPr>
              <a:t> 6(2) </a:t>
            </a:r>
            <a:r>
              <a:rPr lang="en-US" sz="2400" dirty="0" err="1">
                <a:solidFill>
                  <a:srgbClr val="FFFFFF"/>
                </a:solidFill>
              </a:rPr>
              <a:t>të</a:t>
            </a:r>
            <a:r>
              <a:rPr lang="en-US" sz="2400" dirty="0">
                <a:solidFill>
                  <a:srgbClr val="FFFFFF"/>
                </a:solidFill>
              </a:rPr>
              <a:t> KEDNJ-</a:t>
            </a:r>
            <a:r>
              <a:rPr lang="en-US" sz="2400" dirty="0" err="1">
                <a:solidFill>
                  <a:srgbClr val="FFFFFF"/>
                </a:solidFill>
              </a:rPr>
              <a:t>së</a:t>
            </a:r>
            <a:r>
              <a:rPr lang="en-US" sz="2400" dirty="0">
                <a:solidFill>
                  <a:srgbClr val="FFFFFF"/>
                </a:solidFill>
              </a:rPr>
              <a:t>.</a:t>
            </a:r>
          </a:p>
          <a:p>
            <a:endParaRPr lang="en-US" sz="2400" dirty="0">
              <a:solidFill>
                <a:srgbClr val="FFFFFF"/>
              </a:solidFill>
            </a:endParaRPr>
          </a:p>
        </p:txBody>
      </p:sp>
    </p:spTree>
    <p:extLst>
      <p:ext uri="{BB962C8B-B14F-4D97-AF65-F5344CB8AC3E}">
        <p14:creationId xmlns:p14="http://schemas.microsoft.com/office/powerpoint/2010/main" val="1801643099"/>
      </p:ext>
    </p:extLst>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5" name="Picture 4" descr="An arrow pointing right">
            <a:extLst>
              <a:ext uri="{FF2B5EF4-FFF2-40B4-BE49-F238E27FC236}">
                <a16:creationId xmlns:a16="http://schemas.microsoft.com/office/drawing/2014/main" id="{7EBBC86A-B000-BC51-9810-32AB73580DFE}"/>
              </a:ext>
            </a:extLst>
          </p:cNvPr>
          <p:cNvPicPr>
            <a:picLocks noChangeAspect="1"/>
          </p:cNvPicPr>
          <p:nvPr/>
        </p:nvPicPr>
        <p:blipFill rotWithShape="1">
          <a:blip r:embed="rId2">
            <a:duotone>
              <a:prstClr val="black"/>
              <a:schemeClr val="tx2">
                <a:tint val="45000"/>
                <a:satMod val="400000"/>
              </a:schemeClr>
            </a:duotone>
            <a:alphaModFix amt="25000"/>
          </a:blip>
          <a:srcRect t="15094"/>
          <a:stretch/>
        </p:blipFill>
        <p:spPr>
          <a:xfrm>
            <a:off x="20" y="10"/>
            <a:ext cx="12191980" cy="6857990"/>
          </a:xfrm>
          <a:prstGeom prst="rect">
            <a:avLst/>
          </a:prstGeom>
        </p:spPr>
      </p:pic>
      <p:sp>
        <p:nvSpPr>
          <p:cNvPr id="2" name="Title 1">
            <a:extLst>
              <a:ext uri="{FF2B5EF4-FFF2-40B4-BE49-F238E27FC236}">
                <a16:creationId xmlns:a16="http://schemas.microsoft.com/office/drawing/2014/main" id="{FFDEE670-CBCD-4861-978F-E9AA00D5B28A}"/>
              </a:ext>
            </a:extLst>
          </p:cNvPr>
          <p:cNvSpPr>
            <a:spLocks noGrp="1"/>
          </p:cNvSpPr>
          <p:nvPr>
            <p:ph type="title"/>
          </p:nvPr>
        </p:nvSpPr>
        <p:spPr/>
        <p:txBody>
          <a:bodyPr>
            <a:normAutofit/>
          </a:bodyPr>
          <a:lstStyle/>
          <a:p>
            <a:r>
              <a:rPr lang="en-US">
                <a:solidFill>
                  <a:schemeClr val="tx1"/>
                </a:solidFill>
              </a:rPr>
              <a:t>Telfner kundër Austrisë</a:t>
            </a:r>
          </a:p>
        </p:txBody>
      </p:sp>
      <p:sp>
        <p:nvSpPr>
          <p:cNvPr id="3" name="Content Placeholder 2">
            <a:extLst>
              <a:ext uri="{FF2B5EF4-FFF2-40B4-BE49-F238E27FC236}">
                <a16:creationId xmlns:a16="http://schemas.microsoft.com/office/drawing/2014/main" id="{613DC433-BA6E-44FA-A2F8-162EEF5DC64E}"/>
              </a:ext>
            </a:extLst>
          </p:cNvPr>
          <p:cNvSpPr>
            <a:spLocks noGrp="1"/>
          </p:cNvSpPr>
          <p:nvPr>
            <p:ph idx="1"/>
          </p:nvPr>
        </p:nvSpPr>
        <p:spPr/>
        <p:txBody>
          <a:bodyPr>
            <a:normAutofit fontScale="92500" lnSpcReduction="20000"/>
          </a:bodyPr>
          <a:lstStyle/>
          <a:p>
            <a:pPr algn="just"/>
            <a:r>
              <a:rPr lang="en-US" sz="2600" dirty="0" err="1"/>
              <a:t>Në</a:t>
            </a:r>
            <a:r>
              <a:rPr lang="en-US" sz="2600" dirty="0"/>
              <a:t> </a:t>
            </a:r>
            <a:r>
              <a:rPr lang="en-US" sz="2600" dirty="0" err="1"/>
              <a:t>këtë</a:t>
            </a:r>
            <a:r>
              <a:rPr lang="en-US" sz="2600" dirty="0"/>
              <a:t> </a:t>
            </a:r>
            <a:r>
              <a:rPr lang="en-US" sz="2600" dirty="0" err="1"/>
              <a:t>rast</a:t>
            </a:r>
            <a:r>
              <a:rPr lang="en-US" sz="2600" dirty="0"/>
              <a:t>, </a:t>
            </a:r>
            <a:r>
              <a:rPr lang="en-US" sz="2600" dirty="0" err="1"/>
              <a:t>aplikanti</a:t>
            </a:r>
            <a:r>
              <a:rPr lang="en-US" sz="2600" dirty="0"/>
              <a:t> u </a:t>
            </a:r>
            <a:r>
              <a:rPr lang="en-US" sz="2600" dirty="0" err="1"/>
              <a:t>dënua</a:t>
            </a:r>
            <a:r>
              <a:rPr lang="en-US" sz="2600" dirty="0"/>
              <a:t> </a:t>
            </a:r>
            <a:r>
              <a:rPr lang="en-US" sz="2600" dirty="0" err="1"/>
              <a:t>për</a:t>
            </a:r>
            <a:r>
              <a:rPr lang="en-US" sz="2600" dirty="0"/>
              <a:t> </a:t>
            </a:r>
            <a:r>
              <a:rPr lang="en-US" sz="2600" dirty="0" err="1"/>
              <a:t>një</a:t>
            </a:r>
            <a:r>
              <a:rPr lang="en-US" sz="2600" dirty="0"/>
              <a:t> </a:t>
            </a:r>
            <a:r>
              <a:rPr lang="en-US" sz="2600" dirty="0" err="1"/>
              <a:t>vepër</a:t>
            </a:r>
            <a:r>
              <a:rPr lang="en-US" sz="2600" dirty="0"/>
              <a:t> </a:t>
            </a:r>
            <a:r>
              <a:rPr lang="en-US" sz="2600" dirty="0" err="1"/>
              <a:t>penale</a:t>
            </a:r>
            <a:r>
              <a:rPr lang="en-US" sz="2600" dirty="0"/>
              <a:t> </a:t>
            </a:r>
            <a:r>
              <a:rPr lang="en-US" sz="2600" dirty="0" err="1"/>
              <a:t>që</a:t>
            </a:r>
            <a:r>
              <a:rPr lang="en-US" sz="2600" dirty="0"/>
              <a:t> </a:t>
            </a:r>
            <a:r>
              <a:rPr lang="en-US" sz="2600" dirty="0" err="1"/>
              <a:t>përfshinte</a:t>
            </a:r>
            <a:r>
              <a:rPr lang="en-US" sz="2600" dirty="0"/>
              <a:t> </a:t>
            </a:r>
            <a:r>
              <a:rPr lang="en-US" sz="2600" dirty="0" err="1"/>
              <a:t>një</a:t>
            </a:r>
            <a:r>
              <a:rPr lang="en-US" sz="2600" dirty="0"/>
              <a:t> </a:t>
            </a:r>
            <a:r>
              <a:rPr lang="en-US" sz="2600" dirty="0" err="1"/>
              <a:t>aksident</a:t>
            </a:r>
            <a:r>
              <a:rPr lang="en-US" sz="2600" dirty="0"/>
              <a:t> </a:t>
            </a:r>
            <a:r>
              <a:rPr lang="en-US" sz="2600" dirty="0" err="1"/>
              <a:t>trafiku</a:t>
            </a:r>
            <a:r>
              <a:rPr lang="en-US" sz="2600" dirty="0"/>
              <a:t> </a:t>
            </a:r>
            <a:r>
              <a:rPr lang="en-US" sz="2600" dirty="0" err="1"/>
              <a:t>ku</a:t>
            </a:r>
            <a:r>
              <a:rPr lang="en-US" sz="2600" dirty="0"/>
              <a:t> </a:t>
            </a:r>
            <a:r>
              <a:rPr lang="en-US" sz="2600" dirty="0" err="1"/>
              <a:t>drejtuesi</a:t>
            </a:r>
            <a:r>
              <a:rPr lang="en-US" sz="2600" dirty="0"/>
              <a:t> </a:t>
            </a:r>
            <a:r>
              <a:rPr lang="en-US" sz="2600" dirty="0" err="1"/>
              <a:t>kishte</a:t>
            </a:r>
            <a:r>
              <a:rPr lang="en-US" sz="2600" dirty="0"/>
              <a:t> </a:t>
            </a:r>
            <a:r>
              <a:rPr lang="en-US" sz="2600" dirty="0" err="1"/>
              <a:t>shkaktuar</a:t>
            </a:r>
            <a:r>
              <a:rPr lang="en-US" sz="2600" dirty="0"/>
              <a:t> </a:t>
            </a:r>
            <a:r>
              <a:rPr lang="en-US" sz="2600" dirty="0" err="1"/>
              <a:t>aksident</a:t>
            </a:r>
            <a:r>
              <a:rPr lang="en-US" sz="2600" dirty="0"/>
              <a:t> </a:t>
            </a:r>
            <a:r>
              <a:rPr lang="en-US" sz="2600" dirty="0" err="1"/>
              <a:t>dhe</a:t>
            </a:r>
            <a:r>
              <a:rPr lang="en-US" sz="2600" dirty="0"/>
              <a:t> </a:t>
            </a:r>
            <a:r>
              <a:rPr lang="en-US" sz="2600" dirty="0" err="1"/>
              <a:t>ishte</a:t>
            </a:r>
            <a:r>
              <a:rPr lang="en-US" sz="2600" dirty="0"/>
              <a:t> </a:t>
            </a:r>
            <a:r>
              <a:rPr lang="en-US" sz="2600" dirty="0" err="1"/>
              <a:t>larguar</a:t>
            </a:r>
            <a:r>
              <a:rPr lang="en-US" sz="2600" dirty="0"/>
              <a:t>. Ai </a:t>
            </a:r>
            <a:r>
              <a:rPr lang="en-US" sz="2600" dirty="0" err="1"/>
              <a:t>zgjodhi</a:t>
            </a:r>
            <a:r>
              <a:rPr lang="en-US" sz="2600" dirty="0"/>
              <a:t> </a:t>
            </a:r>
            <a:r>
              <a:rPr lang="en-US" sz="2600" dirty="0" err="1"/>
              <a:t>të</a:t>
            </a:r>
            <a:r>
              <a:rPr lang="en-US" sz="2600" dirty="0"/>
              <a:t> </a:t>
            </a:r>
            <a:r>
              <a:rPr lang="en-US" sz="2600" dirty="0" err="1"/>
              <a:t>heshte</a:t>
            </a:r>
            <a:r>
              <a:rPr lang="en-US" sz="2600" dirty="0"/>
              <a:t> </a:t>
            </a:r>
            <a:r>
              <a:rPr lang="en-US" sz="2600" dirty="0" err="1"/>
              <a:t>dhe</a:t>
            </a:r>
            <a:r>
              <a:rPr lang="en-US" sz="2600" dirty="0"/>
              <a:t> </a:t>
            </a:r>
            <a:r>
              <a:rPr lang="en-US" sz="2600" dirty="0" err="1"/>
              <a:t>prokuroria</a:t>
            </a:r>
            <a:r>
              <a:rPr lang="en-US" sz="2600" dirty="0"/>
              <a:t> u </a:t>
            </a:r>
            <a:r>
              <a:rPr lang="en-US" sz="2600" dirty="0" err="1"/>
              <a:t>mbështet</a:t>
            </a:r>
            <a:r>
              <a:rPr lang="en-US" sz="2600" dirty="0"/>
              <a:t> </a:t>
            </a:r>
            <a:r>
              <a:rPr lang="en-US" sz="2600" dirty="0" err="1"/>
              <a:t>plotësisht</a:t>
            </a:r>
            <a:r>
              <a:rPr lang="en-US" sz="2600" dirty="0"/>
              <a:t> </a:t>
            </a:r>
            <a:r>
              <a:rPr lang="en-US" sz="2600" dirty="0" err="1"/>
              <a:t>në</a:t>
            </a:r>
            <a:r>
              <a:rPr lang="en-US" sz="2600" dirty="0"/>
              <a:t> </a:t>
            </a:r>
            <a:r>
              <a:rPr lang="en-US" sz="2600" dirty="0" err="1"/>
              <a:t>gjetjet</a:t>
            </a:r>
            <a:r>
              <a:rPr lang="en-US" sz="2600" dirty="0"/>
              <a:t> e </a:t>
            </a:r>
            <a:r>
              <a:rPr lang="en-US" sz="2600" dirty="0" err="1"/>
              <a:t>policisë</a:t>
            </a:r>
            <a:r>
              <a:rPr lang="en-US" sz="2600" dirty="0"/>
              <a:t> se </a:t>
            </a:r>
            <a:r>
              <a:rPr lang="en-US" sz="2600" dirty="0" err="1"/>
              <a:t>aplikanti</a:t>
            </a:r>
            <a:r>
              <a:rPr lang="en-US" sz="2600" dirty="0"/>
              <a:t>, </a:t>
            </a:r>
            <a:r>
              <a:rPr lang="en-US" sz="2600" dirty="0" err="1"/>
              <a:t>i</a:t>
            </a:r>
            <a:r>
              <a:rPr lang="en-US" sz="2600" dirty="0"/>
              <a:t> </a:t>
            </a:r>
            <a:r>
              <a:rPr lang="en-US" sz="2600" dirty="0" err="1"/>
              <a:t>cili</a:t>
            </a:r>
            <a:r>
              <a:rPr lang="en-US" sz="2600" dirty="0"/>
              <a:t> </a:t>
            </a:r>
            <a:r>
              <a:rPr lang="en-US" sz="2600" dirty="0" err="1"/>
              <a:t>në</a:t>
            </a:r>
            <a:r>
              <a:rPr lang="en-US" sz="2600" dirty="0"/>
              <a:t> </a:t>
            </a:r>
            <a:r>
              <a:rPr lang="en-US" sz="2600" dirty="0" err="1"/>
              <a:t>kohën</a:t>
            </a:r>
            <a:r>
              <a:rPr lang="en-US" sz="2600" dirty="0"/>
              <a:t> e </a:t>
            </a:r>
            <a:r>
              <a:rPr lang="en-US" sz="2600" dirty="0" err="1"/>
              <a:t>aksidentit</a:t>
            </a:r>
            <a:r>
              <a:rPr lang="en-US" sz="2600" dirty="0"/>
              <a:t> </a:t>
            </a:r>
            <a:r>
              <a:rPr lang="en-US" sz="2600" dirty="0" err="1"/>
              <a:t>nuk</a:t>
            </a:r>
            <a:r>
              <a:rPr lang="en-US" sz="2600" dirty="0"/>
              <a:t> </a:t>
            </a:r>
            <a:r>
              <a:rPr lang="en-US" sz="2600" dirty="0" err="1"/>
              <a:t>ishte</a:t>
            </a:r>
            <a:r>
              <a:rPr lang="en-US" sz="2600" dirty="0"/>
              <a:t> </a:t>
            </a:r>
            <a:r>
              <a:rPr lang="en-US" sz="2600" dirty="0" err="1"/>
              <a:t>në</a:t>
            </a:r>
            <a:r>
              <a:rPr lang="en-US" sz="2600" dirty="0"/>
              <a:t> </a:t>
            </a:r>
            <a:r>
              <a:rPr lang="en-US" sz="2600" dirty="0" err="1"/>
              <a:t>shtëpi</a:t>
            </a:r>
            <a:r>
              <a:rPr lang="en-US" sz="2600" dirty="0"/>
              <a:t>, </a:t>
            </a:r>
            <a:r>
              <a:rPr lang="en-US" sz="2600" dirty="0" err="1"/>
              <a:t>është</a:t>
            </a:r>
            <a:r>
              <a:rPr lang="en-US" sz="2600" dirty="0"/>
              <a:t> </a:t>
            </a:r>
            <a:r>
              <a:rPr lang="en-US" sz="2600" dirty="0" err="1"/>
              <a:t>përdoruesi</a:t>
            </a:r>
            <a:r>
              <a:rPr lang="en-US" sz="2600" dirty="0"/>
              <a:t> </a:t>
            </a:r>
            <a:r>
              <a:rPr lang="en-US" sz="2600" dirty="0" err="1"/>
              <a:t>kryesor</a:t>
            </a:r>
            <a:r>
              <a:rPr lang="en-US" sz="2600" dirty="0"/>
              <a:t> </a:t>
            </a:r>
            <a:r>
              <a:rPr lang="en-US" sz="2600" dirty="0" err="1"/>
              <a:t>i</a:t>
            </a:r>
            <a:r>
              <a:rPr lang="en-US" sz="2600" dirty="0"/>
              <a:t> </a:t>
            </a:r>
            <a:r>
              <a:rPr lang="en-US" sz="2600" dirty="0" err="1"/>
              <a:t>veturës</a:t>
            </a:r>
            <a:r>
              <a:rPr lang="en-US" sz="2600" dirty="0"/>
              <a:t>. </a:t>
            </a:r>
          </a:p>
          <a:p>
            <a:pPr algn="just"/>
            <a:r>
              <a:rPr lang="en-US" sz="2600" dirty="0"/>
              <a:t>GJEDNJ-ja </a:t>
            </a:r>
            <a:r>
              <a:rPr lang="en-US" sz="2600" dirty="0" err="1"/>
              <a:t>konstatoi</a:t>
            </a:r>
            <a:r>
              <a:rPr lang="en-US" sz="2600" dirty="0"/>
              <a:t> se </a:t>
            </a:r>
            <a:r>
              <a:rPr lang="en-US" sz="2600" dirty="0" err="1"/>
              <a:t>prokuroria</a:t>
            </a:r>
            <a:r>
              <a:rPr lang="en-US" sz="2600" dirty="0"/>
              <a:t> e </a:t>
            </a:r>
            <a:r>
              <a:rPr lang="en-US" sz="2600" dirty="0" err="1"/>
              <a:t>kishte</a:t>
            </a:r>
            <a:r>
              <a:rPr lang="en-US" sz="2600" dirty="0"/>
              <a:t> </a:t>
            </a:r>
            <a:r>
              <a:rPr lang="en-US" sz="2600" dirty="0" err="1"/>
              <a:t>ndërtuar</a:t>
            </a:r>
            <a:r>
              <a:rPr lang="en-US" sz="2600" dirty="0"/>
              <a:t> </a:t>
            </a:r>
            <a:r>
              <a:rPr lang="en-US" sz="2600" dirty="0" err="1"/>
              <a:t>rastin</a:t>
            </a:r>
            <a:r>
              <a:rPr lang="en-US" sz="2600" dirty="0"/>
              <a:t> e </a:t>
            </a:r>
            <a:r>
              <a:rPr lang="en-US" sz="2600" dirty="0" err="1"/>
              <a:t>saj</a:t>
            </a:r>
            <a:r>
              <a:rPr lang="en-US" sz="2600" dirty="0"/>
              <a:t> duke u </a:t>
            </a:r>
            <a:r>
              <a:rPr lang="en-US" sz="2600" dirty="0" err="1"/>
              <a:t>mbështetur</a:t>
            </a:r>
            <a:r>
              <a:rPr lang="en-US" sz="2600" dirty="0"/>
              <a:t> </a:t>
            </a:r>
            <a:r>
              <a:rPr lang="en-US" sz="2600" dirty="0" err="1"/>
              <a:t>në</a:t>
            </a:r>
            <a:r>
              <a:rPr lang="en-US" sz="2600" dirty="0"/>
              <a:t> </a:t>
            </a:r>
            <a:r>
              <a:rPr lang="en-US" sz="2600" dirty="0" err="1"/>
              <a:t>dëshmi</a:t>
            </a:r>
            <a:r>
              <a:rPr lang="en-US" sz="2600" dirty="0"/>
              <a:t> </a:t>
            </a:r>
            <a:r>
              <a:rPr lang="en-US" sz="2600" dirty="0" err="1"/>
              <a:t>shumë</a:t>
            </a:r>
            <a:r>
              <a:rPr lang="en-US" sz="2600" dirty="0"/>
              <a:t> </a:t>
            </a:r>
            <a:r>
              <a:rPr lang="en-US" sz="2600" dirty="0" err="1"/>
              <a:t>të</a:t>
            </a:r>
            <a:r>
              <a:rPr lang="en-US" sz="2600" dirty="0"/>
              <a:t> </a:t>
            </a:r>
            <a:r>
              <a:rPr lang="en-US" sz="2600" dirty="0" err="1"/>
              <a:t>dobta</a:t>
            </a:r>
            <a:r>
              <a:rPr lang="en-US" sz="2600" dirty="0"/>
              <a:t> </a:t>
            </a:r>
            <a:r>
              <a:rPr lang="en-US" sz="2600" dirty="0" err="1"/>
              <a:t>kundër</a:t>
            </a:r>
            <a:r>
              <a:rPr lang="en-US" sz="2600" dirty="0"/>
              <a:t> </a:t>
            </a:r>
            <a:r>
              <a:rPr lang="en-US" sz="2600" dirty="0" err="1"/>
              <a:t>të</a:t>
            </a:r>
            <a:r>
              <a:rPr lang="en-US" sz="2600" dirty="0"/>
              <a:t> </a:t>
            </a:r>
            <a:r>
              <a:rPr lang="en-US" sz="2600" dirty="0" err="1"/>
              <a:t>akuzuarit</a:t>
            </a:r>
            <a:r>
              <a:rPr lang="en-US" sz="2600" dirty="0"/>
              <a:t> </a:t>
            </a:r>
            <a:r>
              <a:rPr lang="en-US" sz="2600" dirty="0" err="1"/>
              <a:t>dhe</a:t>
            </a:r>
            <a:r>
              <a:rPr lang="en-US" sz="2600" dirty="0"/>
              <a:t> </a:t>
            </a:r>
            <a:r>
              <a:rPr lang="en-US" sz="2600" dirty="0" err="1"/>
              <a:t>nuk</a:t>
            </a:r>
            <a:r>
              <a:rPr lang="en-US" sz="2600" dirty="0"/>
              <a:t> </a:t>
            </a:r>
            <a:r>
              <a:rPr lang="en-US" sz="2600" dirty="0" err="1"/>
              <a:t>arriti</a:t>
            </a:r>
            <a:r>
              <a:rPr lang="en-US" sz="2600" dirty="0"/>
              <a:t> </a:t>
            </a:r>
            <a:r>
              <a:rPr lang="en-US" sz="2600" dirty="0" err="1"/>
              <a:t>të</a:t>
            </a:r>
            <a:r>
              <a:rPr lang="en-US" sz="2600" dirty="0"/>
              <a:t> </a:t>
            </a:r>
            <a:r>
              <a:rPr lang="en-US" sz="2600" dirty="0" err="1"/>
              <a:t>provonte</a:t>
            </a:r>
            <a:r>
              <a:rPr lang="en-US" sz="2600" dirty="0"/>
              <a:t> </a:t>
            </a:r>
            <a:r>
              <a:rPr lang="en-US" sz="2600" dirty="0" err="1"/>
              <a:t>në</a:t>
            </a:r>
            <a:r>
              <a:rPr lang="en-US" sz="2600" dirty="0"/>
              <a:t> </a:t>
            </a:r>
            <a:r>
              <a:rPr lang="en-US" sz="2600" dirty="0" err="1"/>
              <a:t>vetvete</a:t>
            </a:r>
            <a:r>
              <a:rPr lang="en-US" sz="2600" dirty="0"/>
              <a:t> se ai </a:t>
            </a:r>
            <a:r>
              <a:rPr lang="en-US" sz="2600" dirty="0" err="1"/>
              <a:t>kishte</a:t>
            </a:r>
            <a:r>
              <a:rPr lang="en-US" sz="2600" dirty="0"/>
              <a:t> </a:t>
            </a:r>
            <a:r>
              <a:rPr lang="en-US" sz="2600" dirty="0" err="1"/>
              <a:t>kryer</a:t>
            </a:r>
            <a:r>
              <a:rPr lang="en-US" sz="2600" dirty="0"/>
              <a:t> </a:t>
            </a:r>
            <a:r>
              <a:rPr lang="en-US" sz="2600" dirty="0" err="1"/>
              <a:t>veprën</a:t>
            </a:r>
            <a:r>
              <a:rPr lang="en-US" sz="2600" dirty="0"/>
              <a:t> </a:t>
            </a:r>
            <a:r>
              <a:rPr lang="en-US" sz="2600" dirty="0" err="1"/>
              <a:t>penale</a:t>
            </a:r>
            <a:r>
              <a:rPr lang="en-US" sz="2600" dirty="0"/>
              <a:t>. </a:t>
            </a:r>
            <a:r>
              <a:rPr lang="en-US" sz="2600" dirty="0" err="1"/>
              <a:t>Prandaj</a:t>
            </a:r>
            <a:r>
              <a:rPr lang="en-US" sz="2600" dirty="0"/>
              <a:t>, </a:t>
            </a:r>
            <a:r>
              <a:rPr lang="en-US" sz="2600" dirty="0" err="1"/>
              <a:t>kur</a:t>
            </a:r>
            <a:r>
              <a:rPr lang="en-US" sz="2600" dirty="0"/>
              <a:t> </a:t>
            </a:r>
            <a:r>
              <a:rPr lang="en-US" sz="2600" dirty="0" err="1"/>
              <a:t>Gjykata</a:t>
            </a:r>
            <a:r>
              <a:rPr lang="en-US" sz="2600" dirty="0"/>
              <a:t> </a:t>
            </a:r>
            <a:r>
              <a:rPr lang="en-US" sz="2600" dirty="0" err="1"/>
              <a:t>kërkoi</a:t>
            </a:r>
            <a:r>
              <a:rPr lang="en-US" sz="2600" dirty="0"/>
              <a:t> </a:t>
            </a:r>
            <a:r>
              <a:rPr lang="en-US" sz="2600" dirty="0" err="1"/>
              <a:t>nga</a:t>
            </a:r>
            <a:r>
              <a:rPr lang="en-US" sz="2600" dirty="0"/>
              <a:t> </a:t>
            </a:r>
            <a:r>
              <a:rPr lang="en-US" sz="2600" dirty="0" err="1"/>
              <a:t>aplikanti</a:t>
            </a:r>
            <a:r>
              <a:rPr lang="en-US" sz="2600" dirty="0"/>
              <a:t> </a:t>
            </a:r>
            <a:r>
              <a:rPr lang="en-US" sz="2600" dirty="0" err="1"/>
              <a:t>që</a:t>
            </a:r>
            <a:r>
              <a:rPr lang="en-US" sz="2600" dirty="0"/>
              <a:t> </a:t>
            </a:r>
            <a:r>
              <a:rPr lang="en-US" sz="2600" dirty="0" err="1"/>
              <a:t>të</a:t>
            </a:r>
            <a:r>
              <a:rPr lang="en-US" sz="2600" dirty="0"/>
              <a:t> </a:t>
            </a:r>
            <a:r>
              <a:rPr lang="en-US" sz="2600" dirty="0" err="1"/>
              <a:t>ofrojë</a:t>
            </a:r>
            <a:r>
              <a:rPr lang="en-US" sz="2600" dirty="0"/>
              <a:t> </a:t>
            </a:r>
            <a:r>
              <a:rPr lang="en-US" sz="2600" dirty="0" err="1"/>
              <a:t>një</a:t>
            </a:r>
            <a:r>
              <a:rPr lang="en-US" sz="2600" dirty="0"/>
              <a:t> </a:t>
            </a:r>
            <a:r>
              <a:rPr lang="en-US" sz="2600" dirty="0" err="1"/>
              <a:t>shpjegim</a:t>
            </a:r>
            <a:r>
              <a:rPr lang="en-US" sz="2600" dirty="0"/>
              <a:t> pa e </a:t>
            </a:r>
            <a:r>
              <a:rPr lang="en-US" sz="2600" dirty="0" err="1"/>
              <a:t>ndërtuar</a:t>
            </a:r>
            <a:r>
              <a:rPr lang="en-US" sz="2600" dirty="0"/>
              <a:t> </a:t>
            </a:r>
            <a:r>
              <a:rPr lang="en-US" sz="2600" dirty="0" err="1"/>
              <a:t>fillimisht</a:t>
            </a:r>
            <a:r>
              <a:rPr lang="en-US" sz="2600" dirty="0"/>
              <a:t> </a:t>
            </a:r>
            <a:r>
              <a:rPr lang="en-US" sz="2600" dirty="0" err="1"/>
              <a:t>një</a:t>
            </a:r>
            <a:r>
              <a:rPr lang="en-US" sz="2600" dirty="0"/>
              <a:t> </a:t>
            </a:r>
            <a:r>
              <a:rPr lang="en-US" sz="2600" dirty="0" err="1"/>
              <a:t>rast</a:t>
            </a:r>
            <a:r>
              <a:rPr lang="en-US" sz="2600" dirty="0"/>
              <a:t> </a:t>
            </a:r>
            <a:r>
              <a:rPr lang="en-US" sz="2600" dirty="0" err="1"/>
              <a:t>bindës</a:t>
            </a:r>
            <a:r>
              <a:rPr lang="en-US" sz="2600" dirty="0"/>
              <a:t> </a:t>
            </a:r>
            <a:r>
              <a:rPr lang="en-US" sz="2600" dirty="0" err="1"/>
              <a:t>kundër</a:t>
            </a:r>
            <a:r>
              <a:rPr lang="en-US" sz="2600" dirty="0"/>
              <a:t> </a:t>
            </a:r>
            <a:r>
              <a:rPr lang="en-US" sz="2600" dirty="0" err="1"/>
              <a:t>tij</a:t>
            </a:r>
            <a:r>
              <a:rPr lang="en-US" sz="2600" dirty="0"/>
              <a:t>, </a:t>
            </a:r>
            <a:r>
              <a:rPr lang="en-US" sz="2600" dirty="0" err="1"/>
              <a:t>gjykata</a:t>
            </a:r>
            <a:r>
              <a:rPr lang="en-US" sz="2600" dirty="0"/>
              <a:t> </a:t>
            </a:r>
            <a:r>
              <a:rPr lang="en-US" sz="2600" dirty="0" err="1"/>
              <a:t>kombëtare</a:t>
            </a:r>
            <a:r>
              <a:rPr lang="en-US" sz="2600" dirty="0"/>
              <a:t> </a:t>
            </a:r>
            <a:r>
              <a:rPr lang="en-US" sz="2600" dirty="0" err="1"/>
              <a:t>në</a:t>
            </a:r>
            <a:r>
              <a:rPr lang="en-US" sz="2600" dirty="0"/>
              <a:t> </a:t>
            </a:r>
            <a:r>
              <a:rPr lang="en-US" sz="2600" dirty="0" err="1"/>
              <a:t>fakt</a:t>
            </a:r>
            <a:r>
              <a:rPr lang="en-US" sz="2600" dirty="0"/>
              <a:t> </a:t>
            </a:r>
            <a:r>
              <a:rPr lang="en-US" sz="2600" dirty="0" err="1"/>
              <a:t>zhvendosi</a:t>
            </a:r>
            <a:r>
              <a:rPr lang="en-US" sz="2600" dirty="0"/>
              <a:t> </a:t>
            </a:r>
            <a:r>
              <a:rPr lang="en-US" sz="2600" dirty="0" err="1"/>
              <a:t>barrën</a:t>
            </a:r>
            <a:r>
              <a:rPr lang="en-US" sz="2600" dirty="0"/>
              <a:t> e </a:t>
            </a:r>
            <a:r>
              <a:rPr lang="en-US" sz="2600" dirty="0" err="1"/>
              <a:t>provës</a:t>
            </a:r>
            <a:r>
              <a:rPr lang="en-US" sz="2600" dirty="0"/>
              <a:t> </a:t>
            </a:r>
            <a:r>
              <a:rPr lang="en-US" sz="2600" dirty="0" err="1"/>
              <a:t>nga</a:t>
            </a:r>
            <a:r>
              <a:rPr lang="en-US" sz="2600" dirty="0"/>
              <a:t> </a:t>
            </a:r>
            <a:r>
              <a:rPr lang="en-US" sz="2600" dirty="0" err="1"/>
              <a:t>prokuroria</a:t>
            </a:r>
            <a:r>
              <a:rPr lang="en-US" sz="2600" dirty="0"/>
              <a:t> </a:t>
            </a:r>
            <a:r>
              <a:rPr lang="en-US" sz="2600" dirty="0" err="1"/>
              <a:t>tek</a:t>
            </a:r>
            <a:r>
              <a:rPr lang="en-US" sz="2600" dirty="0"/>
              <a:t> </a:t>
            </a:r>
            <a:r>
              <a:rPr lang="en-US" sz="2600" dirty="0" err="1"/>
              <a:t>mbrojtja</a:t>
            </a:r>
            <a:r>
              <a:rPr lang="en-US" sz="2600" dirty="0"/>
              <a:t>, </a:t>
            </a:r>
            <a:r>
              <a:rPr lang="en-US" sz="2600" dirty="0" err="1"/>
              <a:t>gjë</a:t>
            </a:r>
            <a:r>
              <a:rPr lang="en-US" sz="2600" dirty="0"/>
              <a:t> </a:t>
            </a:r>
            <a:r>
              <a:rPr lang="en-US" sz="2600" dirty="0" err="1"/>
              <a:t>që</a:t>
            </a:r>
            <a:r>
              <a:rPr lang="en-US" sz="2600" dirty="0"/>
              <a:t> </a:t>
            </a:r>
            <a:r>
              <a:rPr lang="en-US" sz="2600" dirty="0" err="1"/>
              <a:t>shkaktoi</a:t>
            </a:r>
            <a:r>
              <a:rPr lang="en-US" sz="2600" dirty="0"/>
              <a:t> </a:t>
            </a:r>
            <a:r>
              <a:rPr lang="en-US" sz="2600" dirty="0" err="1"/>
              <a:t>shkelje</a:t>
            </a:r>
            <a:r>
              <a:rPr lang="en-US" sz="2600" dirty="0"/>
              <a:t> </a:t>
            </a:r>
            <a:r>
              <a:rPr lang="en-US" sz="2600" dirty="0" err="1"/>
              <a:t>të</a:t>
            </a:r>
            <a:r>
              <a:rPr lang="en-US" sz="2600" dirty="0"/>
              <a:t> </a:t>
            </a:r>
            <a:r>
              <a:rPr lang="en-US" sz="2600" dirty="0" err="1"/>
              <a:t>nenit</a:t>
            </a:r>
            <a:r>
              <a:rPr lang="en-US" sz="2600" dirty="0"/>
              <a:t> 6(2) </a:t>
            </a:r>
            <a:r>
              <a:rPr lang="en-US" sz="2600" dirty="0" err="1"/>
              <a:t>të</a:t>
            </a:r>
            <a:r>
              <a:rPr lang="en-US" sz="2600" dirty="0"/>
              <a:t> KEDNJ-</a:t>
            </a:r>
            <a:r>
              <a:rPr lang="en-US" sz="2600" dirty="0" err="1"/>
              <a:t>së</a:t>
            </a:r>
            <a:r>
              <a:rPr lang="en-US" sz="2600" dirty="0"/>
              <a:t>.</a:t>
            </a:r>
          </a:p>
          <a:p>
            <a:pPr algn="just"/>
            <a:r>
              <a:rPr lang="en-US" sz="2600" dirty="0" err="1"/>
              <a:t>Pra</a:t>
            </a:r>
            <a:r>
              <a:rPr lang="en-US" sz="2600" dirty="0"/>
              <a:t>: </a:t>
            </a:r>
            <a:r>
              <a:rPr lang="en-US" sz="2600" b="1" i="1" dirty="0" err="1"/>
              <a:t>është</a:t>
            </a:r>
            <a:r>
              <a:rPr lang="en-US" sz="2600" b="1" i="1" dirty="0"/>
              <a:t> </a:t>
            </a:r>
            <a:r>
              <a:rPr lang="en-US" sz="2600" b="1" i="1" dirty="0" err="1"/>
              <a:t>konsideruar</a:t>
            </a:r>
            <a:r>
              <a:rPr lang="en-US" sz="2600" b="1" i="1" dirty="0"/>
              <a:t> </a:t>
            </a:r>
            <a:r>
              <a:rPr lang="en-US" sz="2600" b="1" i="1" dirty="0" err="1"/>
              <a:t>shkelje</a:t>
            </a:r>
            <a:r>
              <a:rPr lang="en-US" sz="2600" b="1" i="1" dirty="0"/>
              <a:t> e </a:t>
            </a:r>
            <a:r>
              <a:rPr lang="en-US" sz="2600" b="1" i="1" dirty="0" err="1"/>
              <a:t>nenit</a:t>
            </a:r>
            <a:r>
              <a:rPr lang="en-US" sz="2600" b="1" i="1" dirty="0"/>
              <a:t> 6/2 </a:t>
            </a:r>
            <a:r>
              <a:rPr lang="en-US" sz="2600" b="1" i="1" dirty="0" err="1"/>
              <a:t>të</a:t>
            </a:r>
            <a:r>
              <a:rPr lang="en-US" sz="2600" b="1" i="1" dirty="0"/>
              <a:t> KEDNJ </a:t>
            </a:r>
            <a:r>
              <a:rPr lang="en-US" sz="2600" b="1" i="1" dirty="0" err="1"/>
              <a:t>deklarimi</a:t>
            </a:r>
            <a:r>
              <a:rPr lang="en-US" sz="2600" b="1" i="1" dirty="0"/>
              <a:t> </a:t>
            </a:r>
            <a:r>
              <a:rPr lang="en-US" sz="2600" b="1" i="1" dirty="0" err="1"/>
              <a:t>fajtor</a:t>
            </a:r>
            <a:r>
              <a:rPr lang="en-US" sz="2600" b="1" i="1" dirty="0"/>
              <a:t> </a:t>
            </a:r>
            <a:r>
              <a:rPr lang="en-US" sz="2600" b="1" i="1" dirty="0" err="1"/>
              <a:t>i</a:t>
            </a:r>
            <a:r>
              <a:rPr lang="en-US" sz="2600" b="1" i="1" dirty="0"/>
              <a:t> </a:t>
            </a:r>
            <a:r>
              <a:rPr lang="en-US" sz="2600" b="1" i="1" dirty="0" err="1"/>
              <a:t>kërkuesit</a:t>
            </a:r>
            <a:r>
              <a:rPr lang="en-US" sz="2600" b="1" i="1" dirty="0"/>
              <a:t>, </a:t>
            </a:r>
            <a:r>
              <a:rPr lang="en-US" sz="2600" b="1" i="1" dirty="0" err="1"/>
              <a:t>i</a:t>
            </a:r>
            <a:r>
              <a:rPr lang="en-US" sz="2600" b="1" i="1" dirty="0"/>
              <a:t> </a:t>
            </a:r>
            <a:r>
              <a:rPr lang="en-US" sz="2600" b="1" i="1" dirty="0" err="1"/>
              <a:t>cili</a:t>
            </a:r>
            <a:r>
              <a:rPr lang="en-US" sz="2600" b="1" i="1" dirty="0"/>
              <a:t> </a:t>
            </a:r>
            <a:r>
              <a:rPr lang="en-US" sz="2600" b="1" i="1" dirty="0" err="1"/>
              <a:t>mbështetej</a:t>
            </a:r>
            <a:r>
              <a:rPr lang="en-US" sz="2600" b="1" i="1" dirty="0"/>
              <a:t> </a:t>
            </a:r>
            <a:r>
              <a:rPr lang="en-US" sz="2600" b="1" i="1" dirty="0" err="1"/>
              <a:t>vetëm</a:t>
            </a:r>
            <a:r>
              <a:rPr lang="en-US" sz="2600" b="1" i="1" dirty="0"/>
              <a:t> </a:t>
            </a:r>
            <a:r>
              <a:rPr lang="en-US" sz="2600" b="1" i="1" dirty="0" err="1"/>
              <a:t>në</a:t>
            </a:r>
            <a:r>
              <a:rPr lang="en-US" sz="2600" b="1" i="1" dirty="0"/>
              <a:t> </a:t>
            </a:r>
            <a:r>
              <a:rPr lang="en-US" sz="2600" b="1" i="1" dirty="0" err="1"/>
              <a:t>dyshime</a:t>
            </a:r>
            <a:r>
              <a:rPr lang="en-US" sz="2600" b="1" i="1" dirty="0"/>
              <a:t> </a:t>
            </a:r>
            <a:r>
              <a:rPr lang="en-US" sz="2600" b="1" i="1" dirty="0" err="1"/>
              <a:t>që</a:t>
            </a:r>
            <a:r>
              <a:rPr lang="en-US" sz="2600" b="1" i="1" dirty="0"/>
              <a:t> </a:t>
            </a:r>
            <a:r>
              <a:rPr lang="en-US" sz="2600" b="1" i="1" dirty="0" err="1"/>
              <a:t>nuk</a:t>
            </a:r>
            <a:r>
              <a:rPr lang="en-US" sz="2600" b="1" i="1" dirty="0"/>
              <a:t> u </a:t>
            </a:r>
            <a:r>
              <a:rPr lang="en-US" sz="2600" b="1" i="1" dirty="0" err="1"/>
              <a:t>arritën</a:t>
            </a:r>
            <a:r>
              <a:rPr lang="en-US" sz="2600" b="1" i="1" dirty="0"/>
              <a:t> </a:t>
            </a:r>
            <a:r>
              <a:rPr lang="en-US" sz="2600" b="1" i="1" dirty="0" err="1"/>
              <a:t>të</a:t>
            </a:r>
            <a:r>
              <a:rPr lang="en-US" sz="2600" b="1" i="1" dirty="0"/>
              <a:t> </a:t>
            </a:r>
            <a:r>
              <a:rPr lang="en-US" sz="2600" b="1" i="1" dirty="0" err="1"/>
              <a:t>provoheshin</a:t>
            </a:r>
            <a:r>
              <a:rPr lang="en-US" sz="2600" b="1" i="1" dirty="0"/>
              <a:t> </a:t>
            </a:r>
            <a:r>
              <a:rPr lang="en-US" sz="2600" b="1" i="1" dirty="0" err="1"/>
              <a:t>nga</a:t>
            </a:r>
            <a:r>
              <a:rPr lang="en-US" sz="2600" b="1" i="1" dirty="0"/>
              <a:t> </a:t>
            </a:r>
            <a:r>
              <a:rPr lang="en-US" sz="2600" b="1" i="1" dirty="0" err="1"/>
              <a:t>akuza</a:t>
            </a:r>
            <a:r>
              <a:rPr lang="en-US" sz="2600" b="1" i="1" dirty="0"/>
              <a:t>. </a:t>
            </a:r>
            <a:endParaRPr lang="en-US" sz="2600" dirty="0"/>
          </a:p>
          <a:p>
            <a:endParaRPr lang="en-US" sz="2000" dirty="0"/>
          </a:p>
          <a:p>
            <a:endParaRPr lang="en-US" sz="2000" dirty="0"/>
          </a:p>
        </p:txBody>
      </p:sp>
    </p:spTree>
    <p:extLst>
      <p:ext uri="{BB962C8B-B14F-4D97-AF65-F5344CB8AC3E}">
        <p14:creationId xmlns:p14="http://schemas.microsoft.com/office/powerpoint/2010/main" val="859103657"/>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lose-up of a weather vane">
            <a:extLst>
              <a:ext uri="{FF2B5EF4-FFF2-40B4-BE49-F238E27FC236}">
                <a16:creationId xmlns:a16="http://schemas.microsoft.com/office/drawing/2014/main" id="{008A4427-A0E2-496F-CA1C-932AD348015D}"/>
              </a:ext>
            </a:extLst>
          </p:cNvPr>
          <p:cNvPicPr>
            <a:picLocks noChangeAspect="1"/>
          </p:cNvPicPr>
          <p:nvPr/>
        </p:nvPicPr>
        <p:blipFill rotWithShape="1">
          <a:blip r:embed="rId2">
            <a:alphaModFix amt="35000"/>
          </a:blip>
          <a:srcRect t="15730"/>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2F39F212-C3CF-4F78-90E2-86638FFB1182}"/>
              </a:ext>
            </a:extLst>
          </p:cNvPr>
          <p:cNvSpPr>
            <a:spLocks noGrp="1"/>
          </p:cNvSpPr>
          <p:nvPr>
            <p:ph idx="1"/>
          </p:nvPr>
        </p:nvSpPr>
        <p:spPr/>
        <p:txBody>
          <a:bodyPr>
            <a:normAutofit/>
          </a:bodyPr>
          <a:lstStyle/>
          <a:p>
            <a:pPr algn="just"/>
            <a:r>
              <a:rPr lang="en-US" sz="2400" dirty="0">
                <a:solidFill>
                  <a:srgbClr val="FFFFFF"/>
                </a:solidFill>
              </a:rPr>
              <a:t>GJEDNJ: </a:t>
            </a:r>
            <a:r>
              <a:rPr lang="en-US" sz="2400" i="1" dirty="0">
                <a:solidFill>
                  <a:srgbClr val="FFFFFF"/>
                </a:solidFill>
              </a:rPr>
              <a:t>“</a:t>
            </a:r>
            <a:r>
              <a:rPr lang="en-US" sz="2400" i="1" dirty="0" err="1">
                <a:solidFill>
                  <a:srgbClr val="FFFFFF"/>
                </a:solidFill>
              </a:rPr>
              <a:t>është</a:t>
            </a:r>
            <a:r>
              <a:rPr lang="en-US" sz="2400" i="1" dirty="0">
                <a:solidFill>
                  <a:srgbClr val="FFFFFF"/>
                </a:solidFill>
              </a:rPr>
              <a:t> </a:t>
            </a:r>
            <a:r>
              <a:rPr lang="en-US" sz="2400" i="1" dirty="0" err="1">
                <a:solidFill>
                  <a:srgbClr val="FFFFFF"/>
                </a:solidFill>
              </a:rPr>
              <a:t>detyrë</a:t>
            </a:r>
            <a:r>
              <a:rPr lang="en-US" sz="2400" i="1" dirty="0">
                <a:solidFill>
                  <a:srgbClr val="FFFFFF"/>
                </a:solidFill>
              </a:rPr>
              <a:t> e </a:t>
            </a:r>
            <a:r>
              <a:rPr lang="en-US" sz="2400" i="1" dirty="0" err="1">
                <a:solidFill>
                  <a:srgbClr val="FFFFFF"/>
                </a:solidFill>
              </a:rPr>
              <a:t>gjykatave</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brendshme</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marrin</a:t>
            </a:r>
            <a:r>
              <a:rPr lang="en-US" sz="2400" i="1" dirty="0">
                <a:solidFill>
                  <a:srgbClr val="FFFFFF"/>
                </a:solidFill>
              </a:rPr>
              <a:t> </a:t>
            </a:r>
            <a:r>
              <a:rPr lang="en-US" sz="2400" i="1" dirty="0" err="1">
                <a:solidFill>
                  <a:srgbClr val="FFFFFF"/>
                </a:solidFill>
              </a:rPr>
              <a:t>dhe</a:t>
            </a:r>
            <a:r>
              <a:rPr lang="en-US" sz="2400" i="1" dirty="0">
                <a:solidFill>
                  <a:srgbClr val="FFFFFF"/>
                </a:solidFill>
              </a:rPr>
              <a:t> </a:t>
            </a:r>
            <a:r>
              <a:rPr lang="en-US" sz="2400" i="1" dirty="0" err="1">
                <a:solidFill>
                  <a:srgbClr val="FFFFFF"/>
                </a:solidFill>
              </a:rPr>
              <a:t>vlerësojnë</a:t>
            </a:r>
            <a:r>
              <a:rPr lang="en-US" sz="2400" i="1" dirty="0">
                <a:solidFill>
                  <a:srgbClr val="FFFFFF"/>
                </a:solidFill>
              </a:rPr>
              <a:t> </a:t>
            </a:r>
            <a:r>
              <a:rPr lang="en-US" sz="2400" i="1" dirty="0" err="1">
                <a:solidFill>
                  <a:srgbClr val="FFFFFF"/>
                </a:solidFill>
              </a:rPr>
              <a:t>provat</a:t>
            </a:r>
            <a:r>
              <a:rPr lang="en-US" sz="2400" i="1" dirty="0">
                <a:solidFill>
                  <a:srgbClr val="FFFFFF"/>
                </a:solidFill>
              </a:rPr>
              <a:t> </a:t>
            </a:r>
            <a:r>
              <a:rPr lang="en-US" sz="2400" i="1" dirty="0" err="1">
                <a:solidFill>
                  <a:srgbClr val="FFFFFF"/>
                </a:solidFill>
              </a:rPr>
              <a:t>që</a:t>
            </a:r>
            <a:r>
              <a:rPr lang="en-US" sz="2400" i="1" dirty="0">
                <a:solidFill>
                  <a:srgbClr val="FFFFFF"/>
                </a:solidFill>
              </a:rPr>
              <a:t> </a:t>
            </a:r>
            <a:r>
              <a:rPr lang="en-US" sz="2400" i="1" dirty="0" err="1">
                <a:solidFill>
                  <a:srgbClr val="FFFFFF"/>
                </a:solidFill>
              </a:rPr>
              <a:t>paraqiten</a:t>
            </a:r>
            <a:r>
              <a:rPr lang="en-US" sz="2400" i="1" dirty="0">
                <a:solidFill>
                  <a:srgbClr val="FFFFFF"/>
                </a:solidFill>
              </a:rPr>
              <a:t> </a:t>
            </a:r>
            <a:r>
              <a:rPr lang="en-US" sz="2400" i="1" dirty="0" err="1">
                <a:solidFill>
                  <a:srgbClr val="FFFFFF"/>
                </a:solidFill>
              </a:rPr>
              <a:t>në</a:t>
            </a:r>
            <a:r>
              <a:rPr lang="en-US" sz="2400" i="1" dirty="0">
                <a:solidFill>
                  <a:srgbClr val="FFFFFF"/>
                </a:solidFill>
              </a:rPr>
              <a:t> </a:t>
            </a:r>
            <a:r>
              <a:rPr lang="en-US" sz="2400" i="1" dirty="0" err="1">
                <a:solidFill>
                  <a:srgbClr val="FFFFFF"/>
                </a:solidFill>
              </a:rPr>
              <a:t>proces</a:t>
            </a:r>
            <a:r>
              <a:rPr lang="en-US" sz="2400" i="1" dirty="0">
                <a:solidFill>
                  <a:srgbClr val="FFFFFF"/>
                </a:solidFill>
              </a:rPr>
              <a:t>, </a:t>
            </a:r>
            <a:r>
              <a:rPr lang="en-US" sz="2400" i="1" dirty="0" err="1">
                <a:solidFill>
                  <a:srgbClr val="FFFFFF"/>
                </a:solidFill>
              </a:rPr>
              <a:t>kurse</a:t>
            </a:r>
            <a:r>
              <a:rPr lang="en-US" sz="2400" i="1" dirty="0">
                <a:solidFill>
                  <a:srgbClr val="FFFFFF"/>
                </a:solidFill>
              </a:rPr>
              <a:t> GJEDNJ ka </a:t>
            </a:r>
            <a:r>
              <a:rPr lang="en-US" sz="2400" i="1" dirty="0" err="1">
                <a:solidFill>
                  <a:srgbClr val="FFFFFF"/>
                </a:solidFill>
              </a:rPr>
              <a:t>për</a:t>
            </a:r>
            <a:r>
              <a:rPr lang="en-US" sz="2400" i="1" dirty="0">
                <a:solidFill>
                  <a:srgbClr val="FFFFFF"/>
                </a:solidFill>
              </a:rPr>
              <a:t> </a:t>
            </a:r>
            <a:r>
              <a:rPr lang="en-US" sz="2400" i="1" dirty="0" err="1">
                <a:solidFill>
                  <a:srgbClr val="FFFFFF"/>
                </a:solidFill>
              </a:rPr>
              <a:t>detyrë</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sqarojë</a:t>
            </a:r>
            <a:r>
              <a:rPr lang="en-US" sz="2400" i="1" dirty="0">
                <a:solidFill>
                  <a:srgbClr val="FFFFFF"/>
                </a:solidFill>
              </a:rPr>
              <a:t> se </a:t>
            </a:r>
            <a:r>
              <a:rPr lang="en-US" sz="2400" i="1" dirty="0" err="1">
                <a:solidFill>
                  <a:srgbClr val="FFFFFF"/>
                </a:solidFill>
              </a:rPr>
              <a:t>procedura</a:t>
            </a:r>
            <a:r>
              <a:rPr lang="en-US" sz="2400" i="1" dirty="0">
                <a:solidFill>
                  <a:srgbClr val="FFFFFF"/>
                </a:solidFill>
              </a:rPr>
              <a:t> </a:t>
            </a:r>
            <a:r>
              <a:rPr lang="en-US" sz="2400" i="1" dirty="0" err="1">
                <a:solidFill>
                  <a:srgbClr val="FFFFFF"/>
                </a:solidFill>
              </a:rPr>
              <a:t>si</a:t>
            </a:r>
            <a:r>
              <a:rPr lang="en-US" sz="2400" i="1" dirty="0">
                <a:solidFill>
                  <a:srgbClr val="FFFFFF"/>
                </a:solidFill>
              </a:rPr>
              <a:t> e </a:t>
            </a:r>
            <a:r>
              <a:rPr lang="en-US" sz="2400" i="1" dirty="0" err="1">
                <a:solidFill>
                  <a:srgbClr val="FFFFFF"/>
                </a:solidFill>
              </a:rPr>
              <a:t>tërë</a:t>
            </a:r>
            <a:r>
              <a:rPr lang="en-US" sz="2400" i="1" dirty="0">
                <a:solidFill>
                  <a:srgbClr val="FFFFFF"/>
                </a:solidFill>
              </a:rPr>
              <a:t> ka </a:t>
            </a:r>
            <a:r>
              <a:rPr lang="en-US" sz="2400" i="1" dirty="0" err="1">
                <a:solidFill>
                  <a:srgbClr val="FFFFFF"/>
                </a:solidFill>
              </a:rPr>
              <a:t>qenë</a:t>
            </a:r>
            <a:r>
              <a:rPr lang="en-US" sz="2400" i="1" dirty="0">
                <a:solidFill>
                  <a:srgbClr val="FFFFFF"/>
                </a:solidFill>
              </a:rPr>
              <a:t> e </a:t>
            </a:r>
            <a:r>
              <a:rPr lang="en-US" sz="2400" i="1" dirty="0" err="1">
                <a:solidFill>
                  <a:srgbClr val="FFFFFF"/>
                </a:solidFill>
              </a:rPr>
              <a:t>drejtë</a:t>
            </a:r>
            <a:r>
              <a:rPr lang="en-US" sz="2400" i="1" dirty="0">
                <a:solidFill>
                  <a:srgbClr val="FFFFFF"/>
                </a:solidFill>
              </a:rPr>
              <a:t>, </a:t>
            </a:r>
            <a:r>
              <a:rPr lang="en-US" sz="2400" i="1" dirty="0" err="1">
                <a:solidFill>
                  <a:srgbClr val="FFFFFF"/>
                </a:solidFill>
              </a:rPr>
              <a:t>gjë</a:t>
            </a:r>
            <a:r>
              <a:rPr lang="en-US" sz="2400" i="1" dirty="0">
                <a:solidFill>
                  <a:srgbClr val="FFFFFF"/>
                </a:solidFill>
              </a:rPr>
              <a:t> e </a:t>
            </a:r>
            <a:r>
              <a:rPr lang="en-US" sz="2400" i="1" dirty="0" err="1">
                <a:solidFill>
                  <a:srgbClr val="FFFFFF"/>
                </a:solidFill>
              </a:rPr>
              <a:t>cila</a:t>
            </a:r>
            <a:r>
              <a:rPr lang="en-US" sz="2400" i="1" dirty="0">
                <a:solidFill>
                  <a:srgbClr val="FFFFFF"/>
                </a:solidFill>
              </a:rPr>
              <a:t> </a:t>
            </a:r>
            <a:r>
              <a:rPr lang="en-US" sz="2400" i="1" dirty="0" err="1">
                <a:solidFill>
                  <a:srgbClr val="FFFFFF"/>
                </a:solidFill>
              </a:rPr>
              <a:t>në</a:t>
            </a:r>
            <a:r>
              <a:rPr lang="en-US" sz="2400" i="1" dirty="0">
                <a:solidFill>
                  <a:srgbClr val="FFFFFF"/>
                </a:solidFill>
              </a:rPr>
              <a:t> </a:t>
            </a:r>
            <a:r>
              <a:rPr lang="en-US" sz="2400" i="1" dirty="0" err="1">
                <a:solidFill>
                  <a:srgbClr val="FFFFFF"/>
                </a:solidFill>
              </a:rPr>
              <a:t>proceset</a:t>
            </a:r>
            <a:r>
              <a:rPr lang="en-US" sz="2400" i="1" dirty="0">
                <a:solidFill>
                  <a:srgbClr val="FFFFFF"/>
                </a:solidFill>
              </a:rPr>
              <a:t> </a:t>
            </a:r>
            <a:r>
              <a:rPr lang="en-US" sz="2400" i="1" dirty="0" err="1">
                <a:solidFill>
                  <a:srgbClr val="FFFFFF"/>
                </a:solidFill>
              </a:rPr>
              <a:t>penale</a:t>
            </a:r>
            <a:r>
              <a:rPr lang="en-US" sz="2400" i="1" dirty="0">
                <a:solidFill>
                  <a:srgbClr val="FFFFFF"/>
                </a:solidFill>
              </a:rPr>
              <a:t> </a:t>
            </a:r>
            <a:r>
              <a:rPr lang="en-US" sz="2400" i="1" dirty="0" err="1">
                <a:solidFill>
                  <a:srgbClr val="FFFFFF"/>
                </a:solidFill>
              </a:rPr>
              <a:t>përfshin</a:t>
            </a:r>
            <a:r>
              <a:rPr lang="en-US" sz="2400" i="1" dirty="0">
                <a:solidFill>
                  <a:srgbClr val="FFFFFF"/>
                </a:solidFill>
              </a:rPr>
              <a:t> </a:t>
            </a:r>
            <a:r>
              <a:rPr lang="en-US" sz="2400" i="1" dirty="0" err="1">
                <a:solidFill>
                  <a:srgbClr val="FFFFFF"/>
                </a:solidFill>
              </a:rPr>
              <a:t>edhe</a:t>
            </a:r>
            <a:r>
              <a:rPr lang="en-US" sz="2400" i="1" dirty="0">
                <a:solidFill>
                  <a:srgbClr val="FFFFFF"/>
                </a:solidFill>
              </a:rPr>
              <a:t> </a:t>
            </a:r>
            <a:r>
              <a:rPr lang="en-US" sz="2400" i="1" dirty="0" err="1">
                <a:solidFill>
                  <a:srgbClr val="FFFFFF"/>
                </a:solidFill>
              </a:rPr>
              <a:t>parimin</a:t>
            </a:r>
            <a:r>
              <a:rPr lang="en-US" sz="2400" i="1" dirty="0">
                <a:solidFill>
                  <a:srgbClr val="FFFFFF"/>
                </a:solidFill>
              </a:rPr>
              <a:t> e </a:t>
            </a:r>
            <a:r>
              <a:rPr lang="en-US" sz="2400" i="1" dirty="0" err="1">
                <a:solidFill>
                  <a:srgbClr val="FFFFFF"/>
                </a:solidFill>
              </a:rPr>
              <a:t>prezumimit</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pafajësisë</a:t>
            </a:r>
            <a:r>
              <a:rPr lang="en-US" sz="2400" dirty="0">
                <a:solidFill>
                  <a:srgbClr val="FFFFFF"/>
                </a:solidFill>
              </a:rPr>
              <a:t>. </a:t>
            </a:r>
            <a:r>
              <a:rPr lang="en-US" sz="2400" i="1" dirty="0" err="1">
                <a:solidFill>
                  <a:srgbClr val="FFFFFF"/>
                </a:solidFill>
              </a:rPr>
              <a:t>Neni</a:t>
            </a:r>
            <a:r>
              <a:rPr lang="en-US" sz="2400" i="1" dirty="0">
                <a:solidFill>
                  <a:srgbClr val="FFFFFF"/>
                </a:solidFill>
              </a:rPr>
              <a:t> 6/2 </a:t>
            </a:r>
            <a:r>
              <a:rPr lang="en-US" sz="2400" i="1" dirty="0" err="1">
                <a:solidFill>
                  <a:srgbClr val="FFFFFF"/>
                </a:solidFill>
              </a:rPr>
              <a:t>kërkon</a:t>
            </a:r>
            <a:r>
              <a:rPr lang="en-US" sz="2400" i="1" dirty="0">
                <a:solidFill>
                  <a:srgbClr val="FFFFFF"/>
                </a:solidFill>
              </a:rPr>
              <a:t>, inter alia, </a:t>
            </a:r>
            <a:r>
              <a:rPr lang="en-US" sz="2400" i="1" dirty="0" err="1">
                <a:solidFill>
                  <a:srgbClr val="FFFFFF"/>
                </a:solidFill>
              </a:rPr>
              <a:t>që</a:t>
            </a:r>
            <a:r>
              <a:rPr lang="en-US" sz="2400" i="1" dirty="0">
                <a:solidFill>
                  <a:srgbClr val="FFFFFF"/>
                </a:solidFill>
              </a:rPr>
              <a:t> </a:t>
            </a:r>
            <a:r>
              <a:rPr lang="en-US" sz="2400" i="1" dirty="0" err="1">
                <a:solidFill>
                  <a:srgbClr val="FFFFFF"/>
                </a:solidFill>
              </a:rPr>
              <a:t>në</a:t>
            </a:r>
            <a:r>
              <a:rPr lang="en-US" sz="2400" i="1" dirty="0">
                <a:solidFill>
                  <a:srgbClr val="FFFFFF"/>
                </a:solidFill>
              </a:rPr>
              <a:t> </a:t>
            </a:r>
            <a:r>
              <a:rPr lang="en-US" sz="2400" i="1" dirty="0" err="1">
                <a:solidFill>
                  <a:srgbClr val="FFFFFF"/>
                </a:solidFill>
              </a:rPr>
              <a:t>zbatim</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detyrës</a:t>
            </a:r>
            <a:r>
              <a:rPr lang="en-US" sz="2400" i="1" dirty="0">
                <a:solidFill>
                  <a:srgbClr val="FFFFFF"/>
                </a:solidFill>
              </a:rPr>
              <a:t> </a:t>
            </a:r>
            <a:r>
              <a:rPr lang="en-US" sz="2400" i="1" dirty="0" err="1">
                <a:solidFill>
                  <a:srgbClr val="FFFFFF"/>
                </a:solidFill>
              </a:rPr>
              <a:t>së</a:t>
            </a:r>
            <a:r>
              <a:rPr lang="en-US" sz="2400" i="1" dirty="0">
                <a:solidFill>
                  <a:srgbClr val="FFFFFF"/>
                </a:solidFill>
              </a:rPr>
              <a:t> </a:t>
            </a:r>
            <a:r>
              <a:rPr lang="en-US" sz="2400" i="1" dirty="0" err="1">
                <a:solidFill>
                  <a:srgbClr val="FFFFFF"/>
                </a:solidFill>
              </a:rPr>
              <a:t>tyre</a:t>
            </a:r>
            <a:r>
              <a:rPr lang="en-US" sz="2400" i="1" dirty="0">
                <a:solidFill>
                  <a:srgbClr val="FFFFFF"/>
                </a:solidFill>
              </a:rPr>
              <a:t> </a:t>
            </a:r>
            <a:r>
              <a:rPr lang="en-US" sz="2400" i="1" dirty="0" err="1">
                <a:solidFill>
                  <a:srgbClr val="FFFFFF"/>
                </a:solidFill>
              </a:rPr>
              <a:t>gjykatat</a:t>
            </a:r>
            <a:r>
              <a:rPr lang="en-US" sz="2400" i="1" dirty="0">
                <a:solidFill>
                  <a:srgbClr val="FFFFFF"/>
                </a:solidFill>
              </a:rPr>
              <a:t> </a:t>
            </a:r>
            <a:r>
              <a:rPr lang="en-US" sz="2400" i="1" dirty="0" err="1">
                <a:solidFill>
                  <a:srgbClr val="FFFFFF"/>
                </a:solidFill>
              </a:rPr>
              <a:t>nuk</a:t>
            </a:r>
            <a:r>
              <a:rPr lang="en-US" sz="2400" i="1" dirty="0">
                <a:solidFill>
                  <a:srgbClr val="FFFFFF"/>
                </a:solidFill>
              </a:rPr>
              <a:t> </a:t>
            </a:r>
            <a:r>
              <a:rPr lang="en-US" sz="2400" i="1" dirty="0" err="1">
                <a:solidFill>
                  <a:srgbClr val="FFFFFF"/>
                </a:solidFill>
              </a:rPr>
              <a:t>duhet</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fillojnë</a:t>
            </a:r>
            <a:r>
              <a:rPr lang="en-US" sz="2400" i="1" dirty="0">
                <a:solidFill>
                  <a:srgbClr val="FFFFFF"/>
                </a:solidFill>
              </a:rPr>
              <a:t> </a:t>
            </a:r>
            <a:r>
              <a:rPr lang="en-US" sz="2400" i="1" dirty="0" err="1">
                <a:solidFill>
                  <a:srgbClr val="FFFFFF"/>
                </a:solidFill>
              </a:rPr>
              <a:t>procesin</a:t>
            </a:r>
            <a:r>
              <a:rPr lang="en-US" sz="2400" i="1" dirty="0">
                <a:solidFill>
                  <a:srgbClr val="FFFFFF"/>
                </a:solidFill>
              </a:rPr>
              <a:t> me </a:t>
            </a:r>
            <a:r>
              <a:rPr lang="en-US" sz="2400" i="1" dirty="0" err="1">
                <a:solidFill>
                  <a:srgbClr val="FFFFFF"/>
                </a:solidFill>
              </a:rPr>
              <a:t>bindjen</a:t>
            </a:r>
            <a:r>
              <a:rPr lang="en-US" sz="2400" i="1" dirty="0">
                <a:solidFill>
                  <a:srgbClr val="FFFFFF"/>
                </a:solidFill>
              </a:rPr>
              <a:t> se </a:t>
            </a:r>
            <a:r>
              <a:rPr lang="en-US" sz="2400" i="1" dirty="0" err="1">
                <a:solidFill>
                  <a:srgbClr val="FFFFFF"/>
                </a:solidFill>
              </a:rPr>
              <a:t>i</a:t>
            </a:r>
            <a:r>
              <a:rPr lang="en-US" sz="2400" i="1" dirty="0">
                <a:solidFill>
                  <a:srgbClr val="FFFFFF"/>
                </a:solidFill>
              </a:rPr>
              <a:t> </a:t>
            </a:r>
            <a:r>
              <a:rPr lang="en-US" sz="2400" i="1" dirty="0" err="1">
                <a:solidFill>
                  <a:srgbClr val="FFFFFF"/>
                </a:solidFill>
              </a:rPr>
              <a:t>pandehuri</a:t>
            </a:r>
            <a:r>
              <a:rPr lang="en-US" sz="2400" i="1" dirty="0">
                <a:solidFill>
                  <a:srgbClr val="FFFFFF"/>
                </a:solidFill>
              </a:rPr>
              <a:t> ka </a:t>
            </a:r>
            <a:r>
              <a:rPr lang="en-US" sz="2400" i="1" dirty="0" err="1">
                <a:solidFill>
                  <a:srgbClr val="FFFFFF"/>
                </a:solidFill>
              </a:rPr>
              <a:t>kryer</a:t>
            </a:r>
            <a:r>
              <a:rPr lang="en-US" sz="2400" i="1" dirty="0">
                <a:solidFill>
                  <a:srgbClr val="FFFFFF"/>
                </a:solidFill>
              </a:rPr>
              <a:t> </a:t>
            </a:r>
            <a:r>
              <a:rPr lang="en-US" sz="2400" i="1" dirty="0" err="1">
                <a:solidFill>
                  <a:srgbClr val="FFFFFF"/>
                </a:solidFill>
              </a:rPr>
              <a:t>krimin</a:t>
            </a:r>
            <a:r>
              <a:rPr lang="en-US" sz="2400" i="1" dirty="0">
                <a:solidFill>
                  <a:srgbClr val="FFFFFF"/>
                </a:solidFill>
              </a:rPr>
              <a:t> </a:t>
            </a:r>
            <a:r>
              <a:rPr lang="en-US" sz="2400" i="1" dirty="0" err="1">
                <a:solidFill>
                  <a:srgbClr val="FFFFFF"/>
                </a:solidFill>
              </a:rPr>
              <a:t>për</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cilin</a:t>
            </a:r>
            <a:r>
              <a:rPr lang="en-US" sz="2400" i="1" dirty="0">
                <a:solidFill>
                  <a:srgbClr val="FFFFFF"/>
                </a:solidFill>
              </a:rPr>
              <a:t> </a:t>
            </a:r>
            <a:r>
              <a:rPr lang="en-US" sz="2400" i="1" dirty="0" err="1">
                <a:solidFill>
                  <a:srgbClr val="FFFFFF"/>
                </a:solidFill>
              </a:rPr>
              <a:t>akuzohet</a:t>
            </a:r>
            <a:r>
              <a:rPr lang="en-US" sz="2400" i="1" dirty="0">
                <a:solidFill>
                  <a:srgbClr val="FFFFFF"/>
                </a:solidFill>
              </a:rPr>
              <a:t>: </a:t>
            </a:r>
            <a:r>
              <a:rPr lang="en-US" sz="2400" i="1" dirty="0" err="1">
                <a:solidFill>
                  <a:srgbClr val="FFFFFF"/>
                </a:solidFill>
              </a:rPr>
              <a:t>barra</a:t>
            </a:r>
            <a:r>
              <a:rPr lang="en-US" sz="2400" i="1" dirty="0">
                <a:solidFill>
                  <a:srgbClr val="FFFFFF"/>
                </a:solidFill>
              </a:rPr>
              <a:t> e proves </a:t>
            </a:r>
            <a:r>
              <a:rPr lang="en-US" sz="2400" i="1" dirty="0" err="1">
                <a:solidFill>
                  <a:srgbClr val="FFFFFF"/>
                </a:solidFill>
              </a:rPr>
              <a:t>i</a:t>
            </a:r>
            <a:r>
              <a:rPr lang="en-US" sz="2400" i="1" dirty="0">
                <a:solidFill>
                  <a:srgbClr val="FFFFFF"/>
                </a:solidFill>
              </a:rPr>
              <a:t> </a:t>
            </a:r>
            <a:r>
              <a:rPr lang="en-US" sz="2400" i="1" dirty="0" err="1">
                <a:solidFill>
                  <a:srgbClr val="FFFFFF"/>
                </a:solidFill>
              </a:rPr>
              <a:t>bie</a:t>
            </a:r>
            <a:r>
              <a:rPr lang="en-US" sz="2400" i="1" dirty="0">
                <a:solidFill>
                  <a:srgbClr val="FFFFFF"/>
                </a:solidFill>
              </a:rPr>
              <a:t> </a:t>
            </a:r>
            <a:r>
              <a:rPr lang="en-US" sz="2400" i="1" dirty="0" err="1">
                <a:solidFill>
                  <a:srgbClr val="FFFFFF"/>
                </a:solidFill>
              </a:rPr>
              <a:t>prokurorit</a:t>
            </a:r>
            <a:r>
              <a:rPr lang="en-US" sz="2400" i="1" dirty="0">
                <a:solidFill>
                  <a:srgbClr val="FFFFFF"/>
                </a:solidFill>
              </a:rPr>
              <a:t> (</a:t>
            </a:r>
            <a:r>
              <a:rPr lang="en-US" sz="2400" i="1" dirty="0" err="1">
                <a:solidFill>
                  <a:srgbClr val="FFFFFF"/>
                </a:solidFill>
              </a:rPr>
              <a:t>akuzës</a:t>
            </a:r>
            <a:r>
              <a:rPr lang="en-US" sz="2400" i="1" dirty="0">
                <a:solidFill>
                  <a:srgbClr val="FFFFFF"/>
                </a:solidFill>
              </a:rPr>
              <a:t>) </a:t>
            </a:r>
            <a:r>
              <a:rPr lang="en-US" sz="2400" i="1" dirty="0" err="1">
                <a:solidFill>
                  <a:srgbClr val="FFFFFF"/>
                </a:solidFill>
              </a:rPr>
              <a:t>dhe</a:t>
            </a:r>
            <a:r>
              <a:rPr lang="en-US" sz="2400" i="1" dirty="0">
                <a:solidFill>
                  <a:srgbClr val="FFFFFF"/>
                </a:solidFill>
              </a:rPr>
              <a:t> </a:t>
            </a:r>
            <a:r>
              <a:rPr lang="en-US" sz="2400" i="1" dirty="0" err="1">
                <a:solidFill>
                  <a:srgbClr val="FFFFFF"/>
                </a:solidFill>
              </a:rPr>
              <a:t>çdo</a:t>
            </a:r>
            <a:r>
              <a:rPr lang="en-US" sz="2400" i="1" dirty="0">
                <a:solidFill>
                  <a:srgbClr val="FFFFFF"/>
                </a:solidFill>
              </a:rPr>
              <a:t> </a:t>
            </a:r>
            <a:r>
              <a:rPr lang="en-US" sz="2400" i="1" dirty="0" err="1">
                <a:solidFill>
                  <a:srgbClr val="FFFFFF"/>
                </a:solidFill>
              </a:rPr>
              <a:t>dyshim</a:t>
            </a:r>
            <a:r>
              <a:rPr lang="en-US" sz="2400" i="1" dirty="0">
                <a:solidFill>
                  <a:srgbClr val="FFFFFF"/>
                </a:solidFill>
              </a:rPr>
              <a:t> </a:t>
            </a:r>
            <a:r>
              <a:rPr lang="en-US" sz="2400" i="1" dirty="0" err="1">
                <a:solidFill>
                  <a:srgbClr val="FFFFFF"/>
                </a:solidFill>
              </a:rPr>
              <a:t>duhet</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shkojë</a:t>
            </a:r>
            <a:r>
              <a:rPr lang="en-US" sz="2400" i="1" dirty="0">
                <a:solidFill>
                  <a:srgbClr val="FFFFFF"/>
                </a:solidFill>
              </a:rPr>
              <a:t> </a:t>
            </a:r>
            <a:r>
              <a:rPr lang="en-US" sz="2400" i="1" dirty="0" err="1">
                <a:solidFill>
                  <a:srgbClr val="FFFFFF"/>
                </a:solidFill>
              </a:rPr>
              <a:t>në</a:t>
            </a:r>
            <a:r>
              <a:rPr lang="en-US" sz="2400" i="1" dirty="0">
                <a:solidFill>
                  <a:srgbClr val="FFFFFF"/>
                </a:solidFill>
              </a:rPr>
              <a:t> favor </a:t>
            </a:r>
            <a:r>
              <a:rPr lang="en-US" sz="2400" i="1" dirty="0" err="1">
                <a:solidFill>
                  <a:srgbClr val="FFFFFF"/>
                </a:solidFill>
              </a:rPr>
              <a:t>të</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pandehurit</a:t>
            </a:r>
            <a:r>
              <a:rPr lang="en-US" sz="2400" i="1" dirty="0">
                <a:solidFill>
                  <a:srgbClr val="FFFFFF"/>
                </a:solidFill>
              </a:rPr>
              <a:t>. </a:t>
            </a:r>
            <a:r>
              <a:rPr lang="en-US" sz="2400" i="1" dirty="0" err="1">
                <a:solidFill>
                  <a:srgbClr val="FFFFFF"/>
                </a:solidFill>
              </a:rPr>
              <a:t>Prandaj</a:t>
            </a:r>
            <a:r>
              <a:rPr lang="en-US" sz="2400" i="1" dirty="0">
                <a:solidFill>
                  <a:srgbClr val="FFFFFF"/>
                </a:solidFill>
              </a:rPr>
              <a:t> </a:t>
            </a:r>
            <a:r>
              <a:rPr lang="en-US" sz="2400" i="1" dirty="0" err="1">
                <a:solidFill>
                  <a:srgbClr val="FFFFFF"/>
                </a:solidFill>
              </a:rPr>
              <a:t>parimi</a:t>
            </a:r>
            <a:r>
              <a:rPr lang="en-US" sz="2400" i="1" dirty="0">
                <a:solidFill>
                  <a:srgbClr val="FFFFFF"/>
                </a:solidFill>
              </a:rPr>
              <a:t> </a:t>
            </a:r>
            <a:r>
              <a:rPr lang="en-US" sz="2400" i="1" dirty="0" err="1">
                <a:solidFill>
                  <a:srgbClr val="FFFFFF"/>
                </a:solidFill>
              </a:rPr>
              <a:t>i</a:t>
            </a:r>
            <a:r>
              <a:rPr lang="en-US" sz="2400" i="1" dirty="0">
                <a:solidFill>
                  <a:srgbClr val="FFFFFF"/>
                </a:solidFill>
              </a:rPr>
              <a:t> </a:t>
            </a:r>
            <a:r>
              <a:rPr lang="en-US" sz="2400" i="1" dirty="0" err="1">
                <a:solidFill>
                  <a:srgbClr val="FFFFFF"/>
                </a:solidFill>
              </a:rPr>
              <a:t>prezumimit</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pafajësisë</a:t>
            </a:r>
            <a:r>
              <a:rPr lang="en-US" sz="2400" i="1" dirty="0">
                <a:solidFill>
                  <a:srgbClr val="FFFFFF"/>
                </a:solidFill>
              </a:rPr>
              <a:t> do </a:t>
            </a:r>
            <a:r>
              <a:rPr lang="en-US" sz="2400" i="1" dirty="0" err="1">
                <a:solidFill>
                  <a:srgbClr val="FFFFFF"/>
                </a:solidFill>
              </a:rPr>
              <a:t>të</a:t>
            </a:r>
            <a:r>
              <a:rPr lang="en-US" sz="2400" i="1" dirty="0">
                <a:solidFill>
                  <a:srgbClr val="FFFFFF"/>
                </a:solidFill>
              </a:rPr>
              <a:t> </a:t>
            </a:r>
            <a:r>
              <a:rPr lang="en-US" sz="2400" i="1" dirty="0" err="1">
                <a:solidFill>
                  <a:srgbClr val="FFFFFF"/>
                </a:solidFill>
              </a:rPr>
              <a:t>quhej</a:t>
            </a:r>
            <a:r>
              <a:rPr lang="en-US" sz="2400" i="1" dirty="0">
                <a:solidFill>
                  <a:srgbClr val="FFFFFF"/>
                </a:solidFill>
              </a:rPr>
              <a:t> </a:t>
            </a:r>
            <a:r>
              <a:rPr lang="en-US" sz="2400" i="1" dirty="0" err="1">
                <a:solidFill>
                  <a:srgbClr val="FFFFFF"/>
                </a:solidFill>
              </a:rPr>
              <a:t>i</a:t>
            </a:r>
            <a:r>
              <a:rPr lang="en-US" sz="2400" i="1" dirty="0">
                <a:solidFill>
                  <a:srgbClr val="FFFFFF"/>
                </a:solidFill>
              </a:rPr>
              <a:t> </a:t>
            </a:r>
            <a:r>
              <a:rPr lang="en-US" sz="2400" i="1" dirty="0" err="1">
                <a:solidFill>
                  <a:srgbClr val="FFFFFF"/>
                </a:solidFill>
              </a:rPr>
              <a:t>cenuar</a:t>
            </a:r>
            <a:r>
              <a:rPr lang="en-US" sz="2400" i="1" dirty="0">
                <a:solidFill>
                  <a:srgbClr val="FFFFFF"/>
                </a:solidFill>
              </a:rPr>
              <a:t>, </a:t>
            </a:r>
            <a:r>
              <a:rPr lang="en-US" sz="2400" i="1" dirty="0" err="1">
                <a:solidFill>
                  <a:srgbClr val="FFFFFF"/>
                </a:solidFill>
              </a:rPr>
              <a:t>nëse</a:t>
            </a:r>
            <a:r>
              <a:rPr lang="en-US" sz="2400" i="1" dirty="0">
                <a:solidFill>
                  <a:srgbClr val="FFFFFF"/>
                </a:solidFill>
              </a:rPr>
              <a:t> </a:t>
            </a:r>
            <a:r>
              <a:rPr lang="en-US" sz="2400" i="1" dirty="0" err="1">
                <a:solidFill>
                  <a:srgbClr val="FFFFFF"/>
                </a:solidFill>
              </a:rPr>
              <a:t>barra</a:t>
            </a:r>
            <a:r>
              <a:rPr lang="en-US" sz="2400" i="1" dirty="0">
                <a:solidFill>
                  <a:srgbClr val="FFFFFF"/>
                </a:solidFill>
              </a:rPr>
              <a:t> e </a:t>
            </a:r>
            <a:r>
              <a:rPr lang="en-US" sz="2400" i="1" dirty="0" err="1">
                <a:solidFill>
                  <a:srgbClr val="FFFFFF"/>
                </a:solidFill>
              </a:rPr>
              <a:t>provës</a:t>
            </a:r>
            <a:r>
              <a:rPr lang="en-US" sz="2400" i="1" dirty="0">
                <a:solidFill>
                  <a:srgbClr val="FFFFFF"/>
                </a:solidFill>
              </a:rPr>
              <a:t> do </a:t>
            </a:r>
            <a:r>
              <a:rPr lang="en-US" sz="2400" i="1" dirty="0" err="1">
                <a:solidFill>
                  <a:srgbClr val="FFFFFF"/>
                </a:solidFill>
              </a:rPr>
              <a:t>të</a:t>
            </a:r>
            <a:r>
              <a:rPr lang="en-US" sz="2400" i="1" dirty="0">
                <a:solidFill>
                  <a:srgbClr val="FFFFFF"/>
                </a:solidFill>
              </a:rPr>
              <a:t> </a:t>
            </a:r>
            <a:r>
              <a:rPr lang="en-US" sz="2400" i="1" dirty="0" err="1">
                <a:solidFill>
                  <a:srgbClr val="FFFFFF"/>
                </a:solidFill>
              </a:rPr>
              <a:t>kalonte</a:t>
            </a:r>
            <a:r>
              <a:rPr lang="en-US" sz="2400" i="1" dirty="0">
                <a:solidFill>
                  <a:srgbClr val="FFFFFF"/>
                </a:solidFill>
              </a:rPr>
              <a:t> </a:t>
            </a:r>
            <a:r>
              <a:rPr lang="en-US" sz="2400" i="1" dirty="0" err="1">
                <a:solidFill>
                  <a:srgbClr val="FFFFFF"/>
                </a:solidFill>
              </a:rPr>
              <a:t>nga</a:t>
            </a:r>
            <a:r>
              <a:rPr lang="en-US" sz="2400" i="1" dirty="0">
                <a:solidFill>
                  <a:srgbClr val="FFFFFF"/>
                </a:solidFill>
              </a:rPr>
              <a:t> </a:t>
            </a:r>
            <a:r>
              <a:rPr lang="en-US" sz="2400" i="1" dirty="0" err="1">
                <a:solidFill>
                  <a:srgbClr val="FFFFFF"/>
                </a:solidFill>
              </a:rPr>
              <a:t>akuza</a:t>
            </a:r>
            <a:r>
              <a:rPr lang="en-US" sz="2400" i="1" dirty="0">
                <a:solidFill>
                  <a:srgbClr val="FFFFFF"/>
                </a:solidFill>
              </a:rPr>
              <a:t> </a:t>
            </a:r>
            <a:r>
              <a:rPr lang="en-US" sz="2400" i="1" dirty="0" err="1">
                <a:solidFill>
                  <a:srgbClr val="FFFFFF"/>
                </a:solidFill>
              </a:rPr>
              <a:t>tek</a:t>
            </a:r>
            <a:r>
              <a:rPr lang="en-US" sz="2400" i="1" dirty="0">
                <a:solidFill>
                  <a:srgbClr val="FFFFFF"/>
                </a:solidFill>
              </a:rPr>
              <a:t> </a:t>
            </a:r>
            <a:r>
              <a:rPr lang="en-US" sz="2400" i="1" dirty="0" err="1">
                <a:solidFill>
                  <a:srgbClr val="FFFFFF"/>
                </a:solidFill>
              </a:rPr>
              <a:t>i</a:t>
            </a:r>
            <a:r>
              <a:rPr lang="en-US" sz="2400" i="1" dirty="0">
                <a:solidFill>
                  <a:srgbClr val="FFFFFF"/>
                </a:solidFill>
              </a:rPr>
              <a:t> </a:t>
            </a:r>
            <a:r>
              <a:rPr lang="en-US" sz="2400" i="1" dirty="0" err="1">
                <a:solidFill>
                  <a:srgbClr val="FFFFFF"/>
                </a:solidFill>
              </a:rPr>
              <a:t>akuzuari</a:t>
            </a:r>
            <a:r>
              <a:rPr lang="en-US" sz="2400" i="1" dirty="0">
                <a:solidFill>
                  <a:srgbClr val="FFFFFF"/>
                </a:solidFill>
              </a:rPr>
              <a:t>”.</a:t>
            </a:r>
            <a:endParaRPr lang="en-US" sz="2400" dirty="0">
              <a:solidFill>
                <a:srgbClr val="FFFFFF"/>
              </a:solidFill>
            </a:endParaRPr>
          </a:p>
          <a:p>
            <a:endParaRPr lang="en-US" dirty="0">
              <a:solidFill>
                <a:srgbClr val="FFFFFF"/>
              </a:solidFill>
            </a:endParaRPr>
          </a:p>
        </p:txBody>
      </p:sp>
    </p:spTree>
    <p:extLst>
      <p:ext uri="{BB962C8B-B14F-4D97-AF65-F5344CB8AC3E}">
        <p14:creationId xmlns:p14="http://schemas.microsoft.com/office/powerpoint/2010/main" val="1328271493"/>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091A6-CB51-4E66-B5E6-7129F63355DF}"/>
              </a:ext>
            </a:extLst>
          </p:cNvPr>
          <p:cNvSpPr>
            <a:spLocks noGrp="1"/>
          </p:cNvSpPr>
          <p:nvPr>
            <p:ph type="title"/>
          </p:nvPr>
        </p:nvSpPr>
        <p:spPr>
          <a:xfrm>
            <a:off x="643467" y="643467"/>
            <a:ext cx="3684437" cy="5571066"/>
          </a:xfrm>
        </p:spPr>
        <p:txBody>
          <a:bodyPr>
            <a:normAutofit/>
          </a:bodyPr>
          <a:lstStyle/>
          <a:p>
            <a:pPr algn="r"/>
            <a:r>
              <a:rPr lang="en-US"/>
              <a:t>Alibia</a:t>
            </a:r>
          </a:p>
        </p:txBody>
      </p:sp>
      <p:graphicFrame>
        <p:nvGraphicFramePr>
          <p:cNvPr id="7" name="Content Placeholder 2">
            <a:extLst>
              <a:ext uri="{FF2B5EF4-FFF2-40B4-BE49-F238E27FC236}">
                <a16:creationId xmlns:a16="http://schemas.microsoft.com/office/drawing/2014/main" id="{DC723CDA-66B1-A401-5FD8-209079A0C3C3}"/>
              </a:ext>
            </a:extLst>
          </p:cNvPr>
          <p:cNvGraphicFramePr>
            <a:graphicFrameLocks noGrp="1"/>
          </p:cNvGraphicFramePr>
          <p:nvPr>
            <p:ph idx="1"/>
            <p:extLst>
              <p:ext uri="{D42A27DB-BD31-4B8C-83A1-F6EECF244321}">
                <p14:modId xmlns:p14="http://schemas.microsoft.com/office/powerpoint/2010/main" val="3134290488"/>
              </p:ext>
            </p:extLst>
          </p:nvPr>
        </p:nvGraphicFramePr>
        <p:xfrm>
          <a:off x="4971371" y="643467"/>
          <a:ext cx="6574112" cy="5571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2158232"/>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886D7-C629-4A98-9B20-73ED851C53AC}"/>
              </a:ext>
            </a:extLst>
          </p:cNvPr>
          <p:cNvSpPr>
            <a:spLocks noGrp="1"/>
          </p:cNvSpPr>
          <p:nvPr>
            <p:ph type="title"/>
          </p:nvPr>
        </p:nvSpPr>
        <p:spPr>
          <a:xfrm>
            <a:off x="964788" y="804333"/>
            <a:ext cx="3391900" cy="5249334"/>
          </a:xfrm>
        </p:spPr>
        <p:txBody>
          <a:bodyPr>
            <a:normAutofit/>
          </a:bodyPr>
          <a:lstStyle/>
          <a:p>
            <a:pPr algn="r"/>
            <a:r>
              <a:rPr lang="en-US">
                <a:solidFill>
                  <a:srgbClr val="FFFFFF"/>
                </a:solidFill>
              </a:rPr>
              <a:t>E drejta për të heshtur dhe për të mos inkriminuar veten</a:t>
            </a:r>
          </a:p>
        </p:txBody>
      </p:sp>
      <p:sp>
        <p:nvSpPr>
          <p:cNvPr id="3" name="Content Placeholder 2">
            <a:extLst>
              <a:ext uri="{FF2B5EF4-FFF2-40B4-BE49-F238E27FC236}">
                <a16:creationId xmlns:a16="http://schemas.microsoft.com/office/drawing/2014/main" id="{3A0BAC50-8C6B-4877-86C9-9316A34AB152}"/>
              </a:ext>
            </a:extLst>
          </p:cNvPr>
          <p:cNvSpPr>
            <a:spLocks noGrp="1"/>
          </p:cNvSpPr>
          <p:nvPr>
            <p:ph idx="1"/>
          </p:nvPr>
        </p:nvSpPr>
        <p:spPr>
          <a:xfrm>
            <a:off x="4951048" y="804333"/>
            <a:ext cx="6306003" cy="5249334"/>
          </a:xfrm>
        </p:spPr>
        <p:txBody>
          <a:bodyPr anchor="ctr">
            <a:normAutofit/>
          </a:bodyPr>
          <a:lstStyle/>
          <a:p>
            <a:r>
              <a:rPr lang="en-US" sz="2000"/>
              <a:t>a) </a:t>
            </a:r>
            <a:r>
              <a:rPr lang="en-US" sz="2000" err="1"/>
              <a:t>Personat</a:t>
            </a:r>
            <a:r>
              <a:rPr lang="en-US" sz="2000"/>
              <a:t> e </a:t>
            </a:r>
            <a:r>
              <a:rPr lang="en-US" sz="2000" err="1"/>
              <a:t>dyshuar</a:t>
            </a:r>
            <a:r>
              <a:rPr lang="en-US" sz="2000"/>
              <a:t> apo </a:t>
            </a:r>
            <a:r>
              <a:rPr lang="en-US" sz="2000" err="1"/>
              <a:t>akuzuar</a:t>
            </a:r>
            <a:r>
              <a:rPr lang="en-US" sz="2000"/>
              <a:t> </a:t>
            </a:r>
            <a:r>
              <a:rPr lang="en-US" sz="2000" err="1"/>
              <a:t>kanë</a:t>
            </a:r>
            <a:r>
              <a:rPr lang="en-US" sz="2000"/>
              <a:t> </a:t>
            </a:r>
            <a:r>
              <a:rPr lang="en-US" sz="2000" err="1"/>
              <a:t>të</a:t>
            </a:r>
            <a:r>
              <a:rPr lang="en-US" sz="2000"/>
              <a:t> </a:t>
            </a:r>
            <a:r>
              <a:rPr lang="en-US" sz="2000" err="1"/>
              <a:t>drejtë</a:t>
            </a:r>
            <a:r>
              <a:rPr lang="en-US" sz="2000"/>
              <a:t> </a:t>
            </a:r>
            <a:r>
              <a:rPr lang="en-US" sz="2000" err="1"/>
              <a:t>të</a:t>
            </a:r>
            <a:r>
              <a:rPr lang="en-US" sz="2000"/>
              <a:t> </a:t>
            </a:r>
            <a:r>
              <a:rPr lang="en-US" sz="2000" err="1"/>
              <a:t>heshtin</a:t>
            </a:r>
            <a:r>
              <a:rPr lang="en-US" sz="2000"/>
              <a:t> </a:t>
            </a:r>
            <a:r>
              <a:rPr lang="en-US" sz="2000" err="1"/>
              <a:t>dhe</a:t>
            </a:r>
            <a:r>
              <a:rPr lang="en-US" sz="2000"/>
              <a:t> </a:t>
            </a:r>
            <a:r>
              <a:rPr lang="en-US" sz="2000" err="1"/>
              <a:t>të</a:t>
            </a:r>
            <a:r>
              <a:rPr lang="en-US" sz="2000"/>
              <a:t> </a:t>
            </a:r>
            <a:r>
              <a:rPr lang="en-US" sz="2000" err="1"/>
              <a:t>mos</a:t>
            </a:r>
            <a:r>
              <a:rPr lang="en-US" sz="2000"/>
              <a:t> </a:t>
            </a:r>
            <a:r>
              <a:rPr lang="en-US" sz="2000" err="1"/>
              <a:t>inkriminojnë</a:t>
            </a:r>
            <a:r>
              <a:rPr lang="en-US" sz="2000"/>
              <a:t> </a:t>
            </a:r>
            <a:r>
              <a:rPr lang="en-US" sz="2000" err="1"/>
              <a:t>veten</a:t>
            </a:r>
            <a:r>
              <a:rPr lang="en-US" sz="2000"/>
              <a:t>;</a:t>
            </a:r>
          </a:p>
          <a:p>
            <a:r>
              <a:rPr lang="en-US" sz="2000"/>
              <a:t>b) </a:t>
            </a:r>
            <a:r>
              <a:rPr lang="en-US" sz="2000" err="1"/>
              <a:t>kjo</a:t>
            </a:r>
            <a:r>
              <a:rPr lang="en-US" sz="2000"/>
              <a:t> </a:t>
            </a:r>
            <a:r>
              <a:rPr lang="en-US" sz="2000" err="1"/>
              <a:t>nuk</a:t>
            </a:r>
            <a:r>
              <a:rPr lang="en-US" sz="2000"/>
              <a:t> </a:t>
            </a:r>
            <a:r>
              <a:rPr lang="en-US" sz="2000" err="1"/>
              <a:t>i</a:t>
            </a:r>
            <a:r>
              <a:rPr lang="en-US" sz="2000"/>
              <a:t> </a:t>
            </a:r>
            <a:r>
              <a:rPr lang="en-US" sz="2000" err="1"/>
              <a:t>pengon</a:t>
            </a:r>
            <a:r>
              <a:rPr lang="en-US" sz="2000"/>
              <a:t> </a:t>
            </a:r>
            <a:r>
              <a:rPr lang="en-US" sz="2000" err="1"/>
              <a:t>autoritetet</a:t>
            </a:r>
            <a:r>
              <a:rPr lang="en-US" sz="2000"/>
              <a:t> </a:t>
            </a:r>
            <a:r>
              <a:rPr lang="en-US" sz="2000" err="1"/>
              <a:t>nga</a:t>
            </a:r>
            <a:r>
              <a:rPr lang="en-US" sz="2000"/>
              <a:t> </a:t>
            </a:r>
            <a:r>
              <a:rPr lang="en-US" sz="2000" err="1"/>
              <a:t>mbledhja</a:t>
            </a:r>
            <a:r>
              <a:rPr lang="en-US" sz="2000"/>
              <a:t> e </a:t>
            </a:r>
            <a:r>
              <a:rPr lang="en-US" sz="2000" err="1"/>
              <a:t>provave</a:t>
            </a:r>
            <a:r>
              <a:rPr lang="en-US" sz="2000"/>
              <a:t>, </a:t>
            </a:r>
            <a:r>
              <a:rPr lang="en-US" sz="2000" err="1"/>
              <a:t>nëpërmjet</a:t>
            </a:r>
            <a:r>
              <a:rPr lang="en-US" sz="2000"/>
              <a:t> </a:t>
            </a:r>
            <a:r>
              <a:rPr lang="en-US" sz="2000" err="1"/>
              <a:t>kompetencave</a:t>
            </a:r>
            <a:r>
              <a:rPr lang="en-US" sz="2000"/>
              <a:t> </a:t>
            </a:r>
            <a:r>
              <a:rPr lang="en-US" sz="2000" err="1"/>
              <a:t>ligjore</a:t>
            </a:r>
            <a:r>
              <a:rPr lang="en-US" sz="2000"/>
              <a:t> </a:t>
            </a:r>
            <a:r>
              <a:rPr lang="en-US" sz="2000" err="1"/>
              <a:t>të</a:t>
            </a:r>
            <a:r>
              <a:rPr lang="en-US" sz="2000"/>
              <a:t> </a:t>
            </a:r>
            <a:r>
              <a:rPr lang="en-US" sz="2000" err="1"/>
              <a:t>detyrueshme</a:t>
            </a:r>
            <a:r>
              <a:rPr lang="en-US" sz="2000"/>
              <a:t>, </a:t>
            </a:r>
            <a:r>
              <a:rPr lang="en-US" sz="2000" err="1"/>
              <a:t>që</a:t>
            </a:r>
            <a:r>
              <a:rPr lang="en-US" sz="2000"/>
              <a:t> </a:t>
            </a:r>
            <a:r>
              <a:rPr lang="en-US" sz="2000" err="1"/>
              <a:t>kanë</a:t>
            </a:r>
            <a:r>
              <a:rPr lang="en-US" sz="2000"/>
              <a:t> </a:t>
            </a:r>
            <a:r>
              <a:rPr lang="en-US" sz="2000" err="1"/>
              <a:t>ekzistencë</a:t>
            </a:r>
            <a:r>
              <a:rPr lang="en-US" sz="2000"/>
              <a:t> </a:t>
            </a:r>
            <a:r>
              <a:rPr lang="en-US" sz="2000" err="1"/>
              <a:t>të</a:t>
            </a:r>
            <a:r>
              <a:rPr lang="en-US" sz="2000"/>
              <a:t> </a:t>
            </a:r>
            <a:r>
              <a:rPr lang="en-US" sz="2000" err="1"/>
              <a:t>pavarur</a:t>
            </a:r>
            <a:r>
              <a:rPr lang="en-US" sz="2000"/>
              <a:t> </a:t>
            </a:r>
            <a:r>
              <a:rPr lang="en-US" sz="2000" err="1"/>
              <a:t>nga</a:t>
            </a:r>
            <a:r>
              <a:rPr lang="en-US" sz="2000"/>
              <a:t> </a:t>
            </a:r>
            <a:r>
              <a:rPr lang="en-US" sz="2000" err="1"/>
              <a:t>vullneti</a:t>
            </a:r>
            <a:r>
              <a:rPr lang="en-US" sz="2000"/>
              <a:t> </a:t>
            </a:r>
            <a:r>
              <a:rPr lang="en-US" sz="2000" err="1"/>
              <a:t>i</a:t>
            </a:r>
            <a:r>
              <a:rPr lang="en-US" sz="2000"/>
              <a:t> </a:t>
            </a:r>
            <a:r>
              <a:rPr lang="en-US" sz="2000" err="1"/>
              <a:t>personave</a:t>
            </a:r>
            <a:r>
              <a:rPr lang="en-US" sz="2000"/>
              <a:t> </a:t>
            </a:r>
            <a:r>
              <a:rPr lang="en-US" sz="2000" err="1"/>
              <a:t>të</a:t>
            </a:r>
            <a:r>
              <a:rPr lang="en-US" sz="2000"/>
              <a:t> </a:t>
            </a:r>
            <a:r>
              <a:rPr lang="en-US" sz="2000" err="1"/>
              <a:t>dyshuar</a:t>
            </a:r>
            <a:r>
              <a:rPr lang="en-US" sz="2000"/>
              <a:t> apo </a:t>
            </a:r>
            <a:r>
              <a:rPr lang="en-US" sz="2000" err="1"/>
              <a:t>akuzuar</a:t>
            </a:r>
            <a:r>
              <a:rPr lang="en-US" sz="2000"/>
              <a:t>;</a:t>
            </a:r>
          </a:p>
          <a:p>
            <a:r>
              <a:rPr lang="en-US" sz="2000"/>
              <a:t>c) </a:t>
            </a:r>
            <a:r>
              <a:rPr lang="en-US" sz="2000" err="1"/>
              <a:t>sjellja</a:t>
            </a:r>
            <a:r>
              <a:rPr lang="en-US" sz="2000"/>
              <a:t> </a:t>
            </a:r>
            <a:r>
              <a:rPr lang="en-US" sz="2000" err="1"/>
              <a:t>bashkëpunuese</a:t>
            </a:r>
            <a:r>
              <a:rPr lang="en-US" sz="2000"/>
              <a:t> e </a:t>
            </a:r>
            <a:r>
              <a:rPr lang="en-US" sz="2000" err="1"/>
              <a:t>personit</a:t>
            </a:r>
            <a:r>
              <a:rPr lang="en-US" sz="2000"/>
              <a:t> </a:t>
            </a:r>
            <a:r>
              <a:rPr lang="en-US" sz="2000" err="1"/>
              <a:t>të</a:t>
            </a:r>
            <a:r>
              <a:rPr lang="en-US" sz="2000"/>
              <a:t> </a:t>
            </a:r>
            <a:r>
              <a:rPr lang="en-US" sz="2000" err="1"/>
              <a:t>akuzuar</a:t>
            </a:r>
            <a:r>
              <a:rPr lang="en-US" sz="2000"/>
              <a:t> </a:t>
            </a:r>
            <a:r>
              <a:rPr lang="en-US" sz="2000" err="1"/>
              <a:t>duhet</a:t>
            </a:r>
            <a:r>
              <a:rPr lang="en-US" sz="2000"/>
              <a:t> </a:t>
            </a:r>
            <a:r>
              <a:rPr lang="en-US" sz="2000" err="1"/>
              <a:t>të</a:t>
            </a:r>
            <a:r>
              <a:rPr lang="en-US" sz="2000"/>
              <a:t> </a:t>
            </a:r>
            <a:r>
              <a:rPr lang="en-US" sz="2000" err="1"/>
              <a:t>merret</a:t>
            </a:r>
            <a:r>
              <a:rPr lang="en-US" sz="2000"/>
              <a:t> </a:t>
            </a:r>
            <a:r>
              <a:rPr lang="en-US" sz="2000" err="1"/>
              <a:t>parasysh</a:t>
            </a:r>
            <a:r>
              <a:rPr lang="en-US" sz="2000"/>
              <a:t> </a:t>
            </a:r>
            <a:r>
              <a:rPr lang="en-US" sz="2000" err="1"/>
              <a:t>në</a:t>
            </a:r>
            <a:r>
              <a:rPr lang="en-US" sz="2000"/>
              <a:t> </a:t>
            </a:r>
            <a:r>
              <a:rPr lang="en-US" sz="2000" err="1"/>
              <a:t>dënim</a:t>
            </a:r>
            <a:r>
              <a:rPr lang="en-US" sz="2000"/>
              <a:t>;</a:t>
            </a:r>
          </a:p>
          <a:p>
            <a:r>
              <a:rPr lang="en-US" sz="2000"/>
              <a:t>d) </a:t>
            </a:r>
            <a:r>
              <a:rPr lang="en-US" sz="2000" err="1"/>
              <a:t>ushtrimi</a:t>
            </a:r>
            <a:r>
              <a:rPr lang="en-US" sz="2000"/>
              <a:t> </a:t>
            </a:r>
            <a:r>
              <a:rPr lang="en-US" sz="2000" err="1"/>
              <a:t>i</a:t>
            </a:r>
            <a:r>
              <a:rPr lang="en-US" sz="2000"/>
              <a:t> </a:t>
            </a:r>
            <a:r>
              <a:rPr lang="en-US" sz="2000" err="1"/>
              <a:t>kësaj</a:t>
            </a:r>
            <a:r>
              <a:rPr lang="en-US" sz="2000"/>
              <a:t> </a:t>
            </a:r>
            <a:r>
              <a:rPr lang="en-US" sz="2000" err="1"/>
              <a:t>të</a:t>
            </a:r>
            <a:r>
              <a:rPr lang="en-US" sz="2000"/>
              <a:t> </a:t>
            </a:r>
            <a:r>
              <a:rPr lang="en-US" sz="2000" err="1"/>
              <a:t>drejte</a:t>
            </a:r>
            <a:r>
              <a:rPr lang="en-US" sz="2000"/>
              <a:t> </a:t>
            </a:r>
            <a:r>
              <a:rPr lang="en-US" sz="2000" err="1"/>
              <a:t>nuk</a:t>
            </a:r>
            <a:r>
              <a:rPr lang="en-US" sz="2000"/>
              <a:t> do </a:t>
            </a:r>
            <a:r>
              <a:rPr lang="en-US" sz="2000" err="1"/>
              <a:t>të</a:t>
            </a:r>
            <a:r>
              <a:rPr lang="en-US" sz="2000"/>
              <a:t> </a:t>
            </a:r>
            <a:r>
              <a:rPr lang="en-US" sz="2000" err="1"/>
              <a:t>përdoret</a:t>
            </a:r>
            <a:r>
              <a:rPr lang="en-US" sz="2000"/>
              <a:t> </a:t>
            </a:r>
            <a:r>
              <a:rPr lang="en-US" sz="2000" err="1"/>
              <a:t>kundër</a:t>
            </a:r>
            <a:r>
              <a:rPr lang="en-US" sz="2000"/>
              <a:t> </a:t>
            </a:r>
            <a:r>
              <a:rPr lang="en-US" sz="2000" err="1"/>
              <a:t>personave</a:t>
            </a:r>
            <a:r>
              <a:rPr lang="en-US" sz="2000"/>
              <a:t> </a:t>
            </a:r>
            <a:r>
              <a:rPr lang="en-US" sz="2000" err="1"/>
              <a:t>të</a:t>
            </a:r>
            <a:r>
              <a:rPr lang="en-US" sz="2000"/>
              <a:t> </a:t>
            </a:r>
            <a:r>
              <a:rPr lang="en-US" sz="2000" err="1"/>
              <a:t>dyshuar</a:t>
            </a:r>
            <a:r>
              <a:rPr lang="en-US" sz="2000"/>
              <a:t> apo </a:t>
            </a:r>
            <a:r>
              <a:rPr lang="en-US" sz="2000" err="1"/>
              <a:t>akuzuar</a:t>
            </a:r>
            <a:r>
              <a:rPr lang="en-US" sz="2000"/>
              <a:t> </a:t>
            </a:r>
            <a:r>
              <a:rPr lang="en-US" sz="2000" err="1"/>
              <a:t>dhe</a:t>
            </a:r>
            <a:r>
              <a:rPr lang="en-US" sz="2000"/>
              <a:t> </a:t>
            </a:r>
            <a:r>
              <a:rPr lang="en-US" sz="2000" err="1"/>
              <a:t>nuk</a:t>
            </a:r>
            <a:r>
              <a:rPr lang="en-US" sz="2000"/>
              <a:t> </a:t>
            </a:r>
            <a:r>
              <a:rPr lang="en-US" sz="2000" err="1"/>
              <a:t>konsiderohet</a:t>
            </a:r>
            <a:r>
              <a:rPr lang="en-US" sz="2000"/>
              <a:t> </a:t>
            </a:r>
            <a:r>
              <a:rPr lang="en-US" sz="2000" err="1"/>
              <a:t>si</a:t>
            </a:r>
            <a:r>
              <a:rPr lang="en-US" sz="2000"/>
              <a:t> </a:t>
            </a:r>
            <a:r>
              <a:rPr lang="en-US" sz="2000" err="1"/>
              <a:t>provë</a:t>
            </a:r>
            <a:r>
              <a:rPr lang="en-US" sz="2000"/>
              <a:t> se </a:t>
            </a:r>
            <a:r>
              <a:rPr lang="en-US" sz="2000" err="1"/>
              <a:t>ata</a:t>
            </a:r>
            <a:r>
              <a:rPr lang="en-US" sz="2000"/>
              <a:t> </a:t>
            </a:r>
            <a:r>
              <a:rPr lang="en-US" sz="2000" err="1"/>
              <a:t>kanë</a:t>
            </a:r>
            <a:r>
              <a:rPr lang="en-US" sz="2000"/>
              <a:t> </a:t>
            </a:r>
            <a:r>
              <a:rPr lang="en-US" sz="2000" err="1"/>
              <a:t>kryer</a:t>
            </a:r>
            <a:r>
              <a:rPr lang="en-US" sz="2000"/>
              <a:t> </a:t>
            </a:r>
            <a:r>
              <a:rPr lang="en-US" sz="2000" err="1"/>
              <a:t>shkeljen</a:t>
            </a:r>
            <a:r>
              <a:rPr lang="en-US" sz="2000"/>
              <a:t> e </a:t>
            </a:r>
            <a:r>
              <a:rPr lang="en-US" sz="2000" err="1"/>
              <a:t>pretenduar</a:t>
            </a:r>
            <a:r>
              <a:rPr lang="en-US" sz="2000"/>
              <a:t>;</a:t>
            </a:r>
          </a:p>
          <a:p>
            <a:r>
              <a:rPr lang="en-US" sz="2000"/>
              <a:t>e) </a:t>
            </a:r>
            <a:r>
              <a:rPr lang="en-US" sz="2000" err="1"/>
              <a:t>sa</a:t>
            </a:r>
            <a:r>
              <a:rPr lang="en-US" sz="2000"/>
              <a:t> </a:t>
            </a:r>
            <a:r>
              <a:rPr lang="en-US" sz="2000" err="1"/>
              <a:t>i</a:t>
            </a:r>
            <a:r>
              <a:rPr lang="en-US" sz="2000"/>
              <a:t> </a:t>
            </a:r>
            <a:r>
              <a:rPr lang="en-US" sz="2000" err="1"/>
              <a:t>përket</a:t>
            </a:r>
            <a:r>
              <a:rPr lang="en-US" sz="2000"/>
              <a:t> </a:t>
            </a:r>
            <a:r>
              <a:rPr lang="en-US" sz="2000" err="1"/>
              <a:t>kundërvajtjeve</a:t>
            </a:r>
            <a:r>
              <a:rPr lang="en-US" sz="2000"/>
              <a:t>, </a:t>
            </a:r>
            <a:r>
              <a:rPr lang="en-US" sz="2000" err="1"/>
              <a:t>shtetet</a:t>
            </a:r>
            <a:r>
              <a:rPr lang="en-US" sz="2000"/>
              <a:t> </a:t>
            </a:r>
            <a:r>
              <a:rPr lang="en-US" sz="2000" err="1"/>
              <a:t>anëtare</a:t>
            </a:r>
            <a:r>
              <a:rPr lang="en-US" sz="2000"/>
              <a:t> </a:t>
            </a:r>
            <a:r>
              <a:rPr lang="en-US" sz="2000" err="1"/>
              <a:t>mund</a:t>
            </a:r>
            <a:r>
              <a:rPr lang="en-US" sz="2000"/>
              <a:t> </a:t>
            </a:r>
            <a:r>
              <a:rPr lang="en-US" sz="2000" err="1"/>
              <a:t>të</a:t>
            </a:r>
            <a:r>
              <a:rPr lang="en-US" sz="2000"/>
              <a:t> </a:t>
            </a:r>
            <a:r>
              <a:rPr lang="en-US" sz="2000" err="1"/>
              <a:t>vendosin</a:t>
            </a:r>
            <a:r>
              <a:rPr lang="en-US" sz="2000"/>
              <a:t> </a:t>
            </a:r>
            <a:r>
              <a:rPr lang="en-US" sz="2000" err="1"/>
              <a:t>që</a:t>
            </a:r>
            <a:r>
              <a:rPr lang="en-US" sz="2000"/>
              <a:t> </a:t>
            </a:r>
            <a:r>
              <a:rPr lang="en-US" sz="2000" err="1"/>
              <a:t>procedurat</a:t>
            </a:r>
            <a:r>
              <a:rPr lang="en-US" sz="2000"/>
              <a:t> </a:t>
            </a:r>
            <a:r>
              <a:rPr lang="en-US" sz="2000" err="1"/>
              <a:t>të</a:t>
            </a:r>
            <a:r>
              <a:rPr lang="en-US" sz="2000"/>
              <a:t> </a:t>
            </a:r>
            <a:r>
              <a:rPr lang="en-US" sz="2000" err="1"/>
              <a:t>realizohen</a:t>
            </a:r>
            <a:r>
              <a:rPr lang="en-US" sz="2000"/>
              <a:t>, </a:t>
            </a:r>
            <a:r>
              <a:rPr lang="en-US" sz="2000" err="1"/>
              <a:t>pjesërisht</a:t>
            </a:r>
            <a:r>
              <a:rPr lang="en-US" sz="2000"/>
              <a:t> apo </a:t>
            </a:r>
            <a:r>
              <a:rPr lang="en-US" sz="2000" err="1"/>
              <a:t>tërësisht</a:t>
            </a:r>
            <a:r>
              <a:rPr lang="en-US" sz="2000"/>
              <a:t>, me </a:t>
            </a:r>
            <a:r>
              <a:rPr lang="en-US" sz="2000" err="1"/>
              <a:t>shkrim</a:t>
            </a:r>
            <a:r>
              <a:rPr lang="en-US" sz="2000"/>
              <a:t> apo pa </a:t>
            </a:r>
            <a:r>
              <a:rPr lang="en-US" sz="2000" err="1"/>
              <a:t>marrë</a:t>
            </a:r>
            <a:r>
              <a:rPr lang="en-US" sz="2000"/>
              <a:t> </a:t>
            </a:r>
            <a:r>
              <a:rPr lang="en-US" sz="2000" err="1"/>
              <a:t>në</a:t>
            </a:r>
            <a:r>
              <a:rPr lang="en-US" sz="2000"/>
              <a:t> </a:t>
            </a:r>
            <a:r>
              <a:rPr lang="en-US" sz="2000" err="1"/>
              <a:t>pyetje</a:t>
            </a:r>
            <a:r>
              <a:rPr lang="en-US" sz="2000"/>
              <a:t> </a:t>
            </a:r>
            <a:r>
              <a:rPr lang="en-US" sz="2000" err="1"/>
              <a:t>personin</a:t>
            </a:r>
            <a:r>
              <a:rPr lang="en-US" sz="2000"/>
              <a:t> e </a:t>
            </a:r>
            <a:r>
              <a:rPr lang="en-US" sz="2000" err="1"/>
              <a:t>dyshuar</a:t>
            </a:r>
            <a:r>
              <a:rPr lang="en-US" sz="2000"/>
              <a:t> apo </a:t>
            </a:r>
            <a:r>
              <a:rPr lang="en-US" sz="2000" err="1"/>
              <a:t>akuzuar</a:t>
            </a:r>
            <a:r>
              <a:rPr lang="en-US" sz="2000"/>
              <a:t>, me </a:t>
            </a:r>
            <a:r>
              <a:rPr lang="en-US" sz="2000" err="1"/>
              <a:t>kusht</a:t>
            </a:r>
            <a:r>
              <a:rPr lang="en-US" sz="2000"/>
              <a:t> </a:t>
            </a:r>
            <a:r>
              <a:rPr lang="en-US" sz="2000" err="1"/>
              <a:t>që</a:t>
            </a:r>
            <a:r>
              <a:rPr lang="en-US" sz="2000"/>
              <a:t> </a:t>
            </a:r>
            <a:r>
              <a:rPr lang="en-US" sz="2000" err="1"/>
              <a:t>kjo</a:t>
            </a:r>
            <a:r>
              <a:rPr lang="en-US" sz="2000"/>
              <a:t> </a:t>
            </a:r>
            <a:r>
              <a:rPr lang="en-US" sz="2000" err="1"/>
              <a:t>të</a:t>
            </a:r>
            <a:r>
              <a:rPr lang="en-US" sz="2000"/>
              <a:t> </a:t>
            </a:r>
            <a:r>
              <a:rPr lang="en-US" sz="2000" err="1"/>
              <a:t>jetë</a:t>
            </a:r>
            <a:r>
              <a:rPr lang="en-US" sz="2000"/>
              <a:t> </a:t>
            </a:r>
            <a:r>
              <a:rPr lang="en-US" sz="2000" err="1"/>
              <a:t>në</a:t>
            </a:r>
            <a:r>
              <a:rPr lang="en-US" sz="2000"/>
              <a:t> </a:t>
            </a:r>
            <a:r>
              <a:rPr lang="en-US" sz="2000" err="1"/>
              <a:t>përputhje</a:t>
            </a:r>
            <a:r>
              <a:rPr lang="en-US" sz="2000"/>
              <a:t> me </a:t>
            </a:r>
            <a:r>
              <a:rPr lang="en-US" sz="2000" err="1"/>
              <a:t>të</a:t>
            </a:r>
            <a:r>
              <a:rPr lang="en-US" sz="2000"/>
              <a:t> </a:t>
            </a:r>
            <a:r>
              <a:rPr lang="en-US" sz="2000" err="1"/>
              <a:t>drejtën</a:t>
            </a:r>
            <a:r>
              <a:rPr lang="en-US" sz="2000"/>
              <a:t> </a:t>
            </a:r>
            <a:r>
              <a:rPr lang="en-US" sz="2000" err="1"/>
              <a:t>për</a:t>
            </a:r>
            <a:r>
              <a:rPr lang="en-US" sz="2000"/>
              <a:t> </a:t>
            </a:r>
            <a:r>
              <a:rPr lang="en-US" sz="2000" err="1"/>
              <a:t>një</a:t>
            </a:r>
            <a:r>
              <a:rPr lang="en-US" sz="2000"/>
              <a:t> </a:t>
            </a:r>
            <a:r>
              <a:rPr lang="en-US" sz="2000" err="1"/>
              <a:t>gjykim</a:t>
            </a:r>
            <a:r>
              <a:rPr lang="en-US" sz="2000"/>
              <a:t> </a:t>
            </a:r>
            <a:r>
              <a:rPr lang="en-US" sz="2000" err="1"/>
              <a:t>të</a:t>
            </a:r>
            <a:r>
              <a:rPr lang="en-US" sz="2000"/>
              <a:t> </a:t>
            </a:r>
            <a:r>
              <a:rPr lang="en-US" sz="2000" err="1"/>
              <a:t>drejtë</a:t>
            </a:r>
            <a:r>
              <a:rPr lang="en-US" sz="2000"/>
              <a:t>.</a:t>
            </a:r>
          </a:p>
          <a:p>
            <a:endParaRPr lang="en-US" sz="2000"/>
          </a:p>
        </p:txBody>
      </p:sp>
    </p:spTree>
    <p:extLst>
      <p:ext uri="{BB962C8B-B14F-4D97-AF65-F5344CB8AC3E}">
        <p14:creationId xmlns:p14="http://schemas.microsoft.com/office/powerpoint/2010/main" val="31138164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092F2A0C-486B-BDA4-9244-FD973F32726C}"/>
              </a:ext>
            </a:extLst>
          </p:cNvPr>
          <p:cNvGraphicFramePr>
            <a:graphicFrameLocks noGrp="1"/>
          </p:cNvGraphicFramePr>
          <p:nvPr>
            <p:ph idx="1"/>
          </p:nvPr>
        </p:nvGraphicFramePr>
        <p:xfrm>
          <a:off x="427703" y="560438"/>
          <a:ext cx="11312013" cy="60763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690233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Metal tic-tac-toe game pieces">
            <a:extLst>
              <a:ext uri="{FF2B5EF4-FFF2-40B4-BE49-F238E27FC236}">
                <a16:creationId xmlns:a16="http://schemas.microsoft.com/office/drawing/2014/main" id="{21BE231A-2F67-8122-F1DE-46494A393606}"/>
              </a:ext>
            </a:extLst>
          </p:cNvPr>
          <p:cNvPicPr>
            <a:picLocks noChangeAspect="1"/>
          </p:cNvPicPr>
          <p:nvPr/>
        </p:nvPicPr>
        <p:blipFill rotWithShape="1">
          <a:blip r:embed="rId2">
            <a:alphaModFix amt="35000"/>
          </a:blip>
          <a:srcRect t="19239" b="5761"/>
          <a:stretch/>
        </p:blipFill>
        <p:spPr>
          <a:xfrm>
            <a:off x="20" y="10"/>
            <a:ext cx="12191980" cy="6857990"/>
          </a:xfrm>
          <a:prstGeom prst="rect">
            <a:avLst/>
          </a:prstGeom>
        </p:spPr>
      </p:pic>
      <p:sp>
        <p:nvSpPr>
          <p:cNvPr id="2" name="Title 1">
            <a:extLst>
              <a:ext uri="{FF2B5EF4-FFF2-40B4-BE49-F238E27FC236}">
                <a16:creationId xmlns:a16="http://schemas.microsoft.com/office/drawing/2014/main" id="{3AD0E675-348E-4871-BE20-AAADAAE9FA33}"/>
              </a:ext>
            </a:extLst>
          </p:cNvPr>
          <p:cNvSpPr>
            <a:spLocks noGrp="1"/>
          </p:cNvSpPr>
          <p:nvPr>
            <p:ph type="title"/>
          </p:nvPr>
        </p:nvSpPr>
        <p:spPr/>
        <p:txBody>
          <a:bodyPr>
            <a:normAutofit/>
          </a:bodyPr>
          <a:lstStyle/>
          <a:p>
            <a:r>
              <a:rPr lang="en-US">
                <a:solidFill>
                  <a:srgbClr val="FFFFFF"/>
                </a:solidFill>
              </a:rPr>
              <a:t>Saunders kundër Mbretërisë së Bashkuar</a:t>
            </a:r>
          </a:p>
        </p:txBody>
      </p:sp>
      <p:sp>
        <p:nvSpPr>
          <p:cNvPr id="3" name="Content Placeholder 2">
            <a:extLst>
              <a:ext uri="{FF2B5EF4-FFF2-40B4-BE49-F238E27FC236}">
                <a16:creationId xmlns:a16="http://schemas.microsoft.com/office/drawing/2014/main" id="{05C7F9E2-CA65-4C4A-AD70-874B8EBA6939}"/>
              </a:ext>
            </a:extLst>
          </p:cNvPr>
          <p:cNvSpPr>
            <a:spLocks noGrp="1"/>
          </p:cNvSpPr>
          <p:nvPr>
            <p:ph idx="1"/>
          </p:nvPr>
        </p:nvSpPr>
        <p:spPr>
          <a:xfrm>
            <a:off x="1024128" y="1899821"/>
            <a:ext cx="9720073" cy="4409539"/>
          </a:xfrm>
        </p:spPr>
        <p:txBody>
          <a:bodyPr>
            <a:normAutofit fontScale="92500" lnSpcReduction="10000"/>
          </a:bodyPr>
          <a:lstStyle/>
          <a:p>
            <a:pPr algn="just"/>
            <a:r>
              <a:rPr lang="en-US" sz="2400" dirty="0">
                <a:solidFill>
                  <a:srgbClr val="FFFFFF"/>
                </a:solidFill>
              </a:rPr>
              <a:t>Ky </a:t>
            </a:r>
            <a:r>
              <a:rPr lang="en-US" sz="2400" dirty="0" err="1">
                <a:solidFill>
                  <a:srgbClr val="FFFFFF"/>
                </a:solidFill>
              </a:rPr>
              <a:t>rast</a:t>
            </a:r>
            <a:r>
              <a:rPr lang="en-US" sz="2400" dirty="0">
                <a:solidFill>
                  <a:srgbClr val="FFFFFF"/>
                </a:solidFill>
              </a:rPr>
              <a:t> </a:t>
            </a:r>
            <a:r>
              <a:rPr lang="en-US" sz="2400" dirty="0" err="1">
                <a:solidFill>
                  <a:srgbClr val="FFFFFF"/>
                </a:solidFill>
              </a:rPr>
              <a:t>kishte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bënte</a:t>
            </a:r>
            <a:r>
              <a:rPr lang="en-US" sz="2400" dirty="0">
                <a:solidFill>
                  <a:srgbClr val="FFFFFF"/>
                </a:solidFill>
              </a:rPr>
              <a:t> me </a:t>
            </a:r>
            <a:r>
              <a:rPr lang="en-US" sz="2400" dirty="0" err="1">
                <a:solidFill>
                  <a:srgbClr val="FFFFFF"/>
                </a:solidFill>
              </a:rPr>
              <a:t>një</a:t>
            </a:r>
            <a:r>
              <a:rPr lang="en-US" sz="2400" dirty="0">
                <a:solidFill>
                  <a:srgbClr val="FFFFFF"/>
                </a:solidFill>
              </a:rPr>
              <a:t> </a:t>
            </a:r>
            <a:r>
              <a:rPr lang="en-US" sz="2400" dirty="0" err="1">
                <a:solidFill>
                  <a:srgbClr val="FFFFFF"/>
                </a:solidFill>
              </a:rPr>
              <a:t>njeri</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dënuar</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vepra</a:t>
            </a:r>
            <a:r>
              <a:rPr lang="en-US" sz="2400" dirty="0">
                <a:solidFill>
                  <a:srgbClr val="FFFFFF"/>
                </a:solidFill>
              </a:rPr>
              <a:t> </a:t>
            </a:r>
            <a:r>
              <a:rPr lang="en-US" sz="2400" dirty="0" err="1">
                <a:solidFill>
                  <a:srgbClr val="FFFFFF"/>
                </a:solidFill>
              </a:rPr>
              <a:t>penale</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lidheshin</a:t>
            </a:r>
            <a:r>
              <a:rPr lang="en-US" sz="2400" dirty="0">
                <a:solidFill>
                  <a:srgbClr val="FFFFFF"/>
                </a:solidFill>
              </a:rPr>
              <a:t> me </a:t>
            </a:r>
            <a:r>
              <a:rPr lang="en-US" sz="2400" dirty="0" err="1">
                <a:solidFill>
                  <a:srgbClr val="FFFFFF"/>
                </a:solidFill>
              </a:rPr>
              <a:t>konspiracionin</a:t>
            </a:r>
            <a:r>
              <a:rPr lang="en-US" sz="2400" dirty="0">
                <a:solidFill>
                  <a:srgbClr val="FFFFFF"/>
                </a:solidFill>
              </a:rPr>
              <a:t>, </a:t>
            </a:r>
            <a:r>
              <a:rPr lang="en-US" sz="2400" dirty="0" err="1">
                <a:solidFill>
                  <a:srgbClr val="FFFFFF"/>
                </a:solidFill>
              </a:rPr>
              <a:t>kontabilitetin</a:t>
            </a:r>
            <a:r>
              <a:rPr lang="en-US" sz="2400" dirty="0">
                <a:solidFill>
                  <a:srgbClr val="FFFFFF"/>
                </a:solidFill>
              </a:rPr>
              <a:t> e </a:t>
            </a:r>
            <a:r>
              <a:rPr lang="en-US" sz="2400" dirty="0" err="1">
                <a:solidFill>
                  <a:srgbClr val="FFFFFF"/>
                </a:solidFill>
              </a:rPr>
              <a:t>rremë</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vjedhjen</a:t>
            </a:r>
            <a:r>
              <a:rPr lang="en-US" sz="2400" dirty="0">
                <a:solidFill>
                  <a:srgbClr val="FFFFFF"/>
                </a:solidFill>
              </a:rPr>
              <a:t>. </a:t>
            </a:r>
            <a:r>
              <a:rPr lang="en-US" sz="2400" dirty="0" err="1">
                <a:solidFill>
                  <a:srgbClr val="FFFFFF"/>
                </a:solidFill>
              </a:rPr>
              <a:t>Gjatë</a:t>
            </a:r>
            <a:r>
              <a:rPr lang="en-US" sz="2400" dirty="0">
                <a:solidFill>
                  <a:srgbClr val="FFFFFF"/>
                </a:solidFill>
              </a:rPr>
              <a:t> </a:t>
            </a:r>
            <a:r>
              <a:rPr lang="en-US" sz="2400" dirty="0" err="1">
                <a:solidFill>
                  <a:srgbClr val="FFFFFF"/>
                </a:solidFill>
              </a:rPr>
              <a:t>hetimit</a:t>
            </a:r>
            <a:r>
              <a:rPr lang="en-US" sz="2400" dirty="0">
                <a:solidFill>
                  <a:srgbClr val="FFFFFF"/>
                </a:solidFill>
              </a:rPr>
              <a:t>, </a:t>
            </a:r>
            <a:r>
              <a:rPr lang="en-US" sz="2400" dirty="0" err="1">
                <a:solidFill>
                  <a:srgbClr val="FFFFFF"/>
                </a:solidFill>
              </a:rPr>
              <a:t>policia</a:t>
            </a:r>
            <a:r>
              <a:rPr lang="en-US" sz="2400" dirty="0">
                <a:solidFill>
                  <a:srgbClr val="FFFFFF"/>
                </a:solidFill>
              </a:rPr>
              <a:t> u </a:t>
            </a:r>
            <a:r>
              <a:rPr lang="en-US" sz="2400" dirty="0" err="1">
                <a:solidFill>
                  <a:srgbClr val="FFFFFF"/>
                </a:solidFill>
              </a:rPr>
              <a:t>mbështet</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një</a:t>
            </a:r>
            <a:r>
              <a:rPr lang="en-US" sz="2400" dirty="0">
                <a:solidFill>
                  <a:srgbClr val="FFFFFF"/>
                </a:solidFill>
              </a:rPr>
              <a:t> </a:t>
            </a:r>
            <a:r>
              <a:rPr lang="en-US" sz="2400" dirty="0" err="1">
                <a:solidFill>
                  <a:srgbClr val="FFFFFF"/>
                </a:solidFill>
              </a:rPr>
              <a:t>ligj</a:t>
            </a:r>
            <a:r>
              <a:rPr lang="en-US" sz="2400" dirty="0">
                <a:solidFill>
                  <a:srgbClr val="FFFFFF"/>
                </a:solidFill>
              </a:rPr>
              <a:t> vendor </a:t>
            </a:r>
            <a:r>
              <a:rPr lang="en-US" sz="2400" dirty="0" err="1">
                <a:solidFill>
                  <a:srgbClr val="FFFFFF"/>
                </a:solidFill>
              </a:rPr>
              <a:t>që</a:t>
            </a:r>
            <a:r>
              <a:rPr lang="en-US" sz="2400" dirty="0">
                <a:solidFill>
                  <a:srgbClr val="FFFFFF"/>
                </a:solidFill>
              </a:rPr>
              <a:t> </a:t>
            </a:r>
            <a:r>
              <a:rPr lang="en-US" sz="2400" dirty="0" err="1">
                <a:solidFill>
                  <a:srgbClr val="FFFFFF"/>
                </a:solidFill>
              </a:rPr>
              <a:t>përcaktonte</a:t>
            </a:r>
            <a:r>
              <a:rPr lang="en-US" sz="2400" dirty="0">
                <a:solidFill>
                  <a:srgbClr val="FFFFFF"/>
                </a:solidFill>
              </a:rPr>
              <a:t> se </a:t>
            </a:r>
            <a:r>
              <a:rPr lang="en-US" sz="2400" dirty="0" err="1">
                <a:solidFill>
                  <a:srgbClr val="FFFFFF"/>
                </a:solidFill>
              </a:rPr>
              <a:t>refuzimi</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t’iu</a:t>
            </a:r>
            <a:r>
              <a:rPr lang="en-US" sz="2400" dirty="0">
                <a:solidFill>
                  <a:srgbClr val="FFFFFF"/>
                </a:solidFill>
              </a:rPr>
              <a:t> </a:t>
            </a:r>
            <a:r>
              <a:rPr lang="en-US" sz="2400" dirty="0" err="1">
                <a:solidFill>
                  <a:srgbClr val="FFFFFF"/>
                </a:solidFill>
              </a:rPr>
              <a:t>përgjigjur</a:t>
            </a:r>
            <a:r>
              <a:rPr lang="en-US" sz="2400" dirty="0">
                <a:solidFill>
                  <a:srgbClr val="FFFFFF"/>
                </a:solidFill>
              </a:rPr>
              <a:t> </a:t>
            </a:r>
            <a:r>
              <a:rPr lang="en-US" sz="2400" dirty="0" err="1">
                <a:solidFill>
                  <a:srgbClr val="FFFFFF"/>
                </a:solidFill>
              </a:rPr>
              <a:t>pyetjeve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bëra</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inspektorët</a:t>
            </a:r>
            <a:r>
              <a:rPr lang="en-US" sz="2400" dirty="0">
                <a:solidFill>
                  <a:srgbClr val="FFFFFF"/>
                </a:solidFill>
              </a:rPr>
              <a:t> </a:t>
            </a:r>
            <a:r>
              <a:rPr lang="en-US" sz="2400" dirty="0" err="1">
                <a:solidFill>
                  <a:srgbClr val="FFFFFF"/>
                </a:solidFill>
              </a:rPr>
              <a:t>përkatës</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departamentit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tregtisë</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industrisë</a:t>
            </a:r>
            <a:r>
              <a:rPr lang="en-US" sz="2400" dirty="0">
                <a:solidFill>
                  <a:srgbClr val="FFFFFF"/>
                </a:solidFill>
              </a:rPr>
              <a:t>, </a:t>
            </a:r>
            <a:r>
              <a:rPr lang="en-US" sz="2400" dirty="0" err="1">
                <a:solidFill>
                  <a:srgbClr val="FFFFFF"/>
                </a:solidFill>
              </a:rPr>
              <a:t>konsiderohej</a:t>
            </a:r>
            <a:r>
              <a:rPr lang="en-US" sz="2400" dirty="0">
                <a:solidFill>
                  <a:srgbClr val="FFFFFF"/>
                </a:solidFill>
              </a:rPr>
              <a:t> </a:t>
            </a:r>
            <a:r>
              <a:rPr lang="en-US" sz="2400" dirty="0" err="1">
                <a:solidFill>
                  <a:srgbClr val="FFFFFF"/>
                </a:solidFill>
              </a:rPr>
              <a:t>vepër</a:t>
            </a:r>
            <a:r>
              <a:rPr lang="en-US" sz="2400" dirty="0">
                <a:solidFill>
                  <a:srgbClr val="FFFFFF"/>
                </a:solidFill>
              </a:rPr>
              <a:t> </a:t>
            </a:r>
            <a:r>
              <a:rPr lang="en-US" sz="2400" dirty="0" err="1">
                <a:solidFill>
                  <a:srgbClr val="FFFFFF"/>
                </a:solidFill>
              </a:rPr>
              <a:t>penale</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përgjigjet</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pyetje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tilla</a:t>
            </a:r>
            <a:r>
              <a:rPr lang="en-US" sz="2400" dirty="0">
                <a:solidFill>
                  <a:srgbClr val="FFFFFF"/>
                </a:solidFill>
              </a:rPr>
              <a:t> </a:t>
            </a:r>
            <a:r>
              <a:rPr lang="en-US" sz="2400" dirty="0" err="1">
                <a:solidFill>
                  <a:srgbClr val="FFFFFF"/>
                </a:solidFill>
              </a:rPr>
              <a:t>duhet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ishin</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pranueshme</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gjykatën</a:t>
            </a:r>
            <a:r>
              <a:rPr lang="en-US" sz="2400" dirty="0">
                <a:solidFill>
                  <a:srgbClr val="FFFFFF"/>
                </a:solidFill>
              </a:rPr>
              <a:t>. </a:t>
            </a:r>
          </a:p>
          <a:p>
            <a:pPr algn="just"/>
            <a:r>
              <a:rPr lang="en-US" sz="2400" dirty="0" err="1">
                <a:solidFill>
                  <a:srgbClr val="FFFFFF"/>
                </a:solidFill>
              </a:rPr>
              <a:t>Meqë</a:t>
            </a:r>
            <a:r>
              <a:rPr lang="en-US" sz="2400" dirty="0">
                <a:solidFill>
                  <a:srgbClr val="FFFFFF"/>
                </a:solidFill>
              </a:rPr>
              <a:t> </a:t>
            </a:r>
            <a:r>
              <a:rPr lang="en-US" sz="2400" dirty="0" err="1">
                <a:solidFill>
                  <a:srgbClr val="FFFFFF"/>
                </a:solidFill>
              </a:rPr>
              <a:t>duhej</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zgjidhte</a:t>
            </a:r>
            <a:r>
              <a:rPr lang="en-US" sz="2400" dirty="0">
                <a:solidFill>
                  <a:srgbClr val="FFFFFF"/>
                </a:solidFill>
              </a:rPr>
              <a:t> </a:t>
            </a:r>
            <a:r>
              <a:rPr lang="en-US" sz="2400" dirty="0" err="1">
                <a:solidFill>
                  <a:srgbClr val="FFFFFF"/>
                </a:solidFill>
              </a:rPr>
              <a:t>mes</a:t>
            </a:r>
            <a:r>
              <a:rPr lang="en-US" sz="2400" dirty="0">
                <a:solidFill>
                  <a:srgbClr val="FFFFFF"/>
                </a:solidFill>
              </a:rPr>
              <a:t> </a:t>
            </a:r>
            <a:r>
              <a:rPr lang="en-US" sz="2400" dirty="0" err="1">
                <a:solidFill>
                  <a:srgbClr val="FFFFFF"/>
                </a:solidFill>
              </a:rPr>
              <a:t>inkriminimit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vetes</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shpallurit</a:t>
            </a:r>
            <a:r>
              <a:rPr lang="en-US" sz="2400" dirty="0">
                <a:solidFill>
                  <a:srgbClr val="FFFFFF"/>
                </a:solidFill>
              </a:rPr>
              <a:t> </a:t>
            </a:r>
            <a:r>
              <a:rPr lang="en-US" sz="2400" dirty="0" err="1">
                <a:solidFill>
                  <a:srgbClr val="FFFFFF"/>
                </a:solidFill>
              </a:rPr>
              <a:t>fajtor</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shpërfillje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gjykatës</a:t>
            </a:r>
            <a:r>
              <a:rPr lang="en-US" sz="2400" dirty="0">
                <a:solidFill>
                  <a:srgbClr val="FFFFFF"/>
                </a:solidFill>
              </a:rPr>
              <a:t>, </a:t>
            </a:r>
            <a:r>
              <a:rPr lang="en-US" sz="2400" dirty="0" err="1">
                <a:solidFill>
                  <a:srgbClr val="FFFFFF"/>
                </a:solidFill>
              </a:rPr>
              <a:t>aplikanti</a:t>
            </a:r>
            <a:r>
              <a:rPr lang="en-US" sz="2400" dirty="0">
                <a:solidFill>
                  <a:srgbClr val="FFFFFF"/>
                </a:solidFill>
              </a:rPr>
              <a:t> u </a:t>
            </a:r>
            <a:r>
              <a:rPr lang="en-US" sz="2400" dirty="0" err="1">
                <a:solidFill>
                  <a:srgbClr val="FFFFFF"/>
                </a:solidFill>
              </a:rPr>
              <a:t>pajtua</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t'i</a:t>
            </a:r>
            <a:r>
              <a:rPr lang="en-US" sz="2400" dirty="0">
                <a:solidFill>
                  <a:srgbClr val="FFFFFF"/>
                </a:solidFill>
              </a:rPr>
              <a:t> </a:t>
            </a:r>
            <a:r>
              <a:rPr lang="en-US" sz="2400" dirty="0" err="1">
                <a:solidFill>
                  <a:srgbClr val="FFFFFF"/>
                </a:solidFill>
              </a:rPr>
              <a:t>përgjigjej</a:t>
            </a:r>
            <a:r>
              <a:rPr lang="en-US" sz="2400" dirty="0">
                <a:solidFill>
                  <a:srgbClr val="FFFFFF"/>
                </a:solidFill>
              </a:rPr>
              <a:t> </a:t>
            </a:r>
            <a:r>
              <a:rPr lang="en-US" sz="2400" dirty="0" err="1">
                <a:solidFill>
                  <a:srgbClr val="FFFFFF"/>
                </a:solidFill>
              </a:rPr>
              <a:t>pyetjeve</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japë</a:t>
            </a:r>
            <a:r>
              <a:rPr lang="en-US" sz="2400" dirty="0">
                <a:solidFill>
                  <a:srgbClr val="FFFFFF"/>
                </a:solidFill>
              </a:rPr>
              <a:t> </a:t>
            </a:r>
            <a:r>
              <a:rPr lang="en-US" sz="2400" dirty="0" err="1">
                <a:solidFill>
                  <a:srgbClr val="FFFFFF"/>
                </a:solidFill>
              </a:rPr>
              <a:t>deklarata</a:t>
            </a:r>
            <a:r>
              <a:rPr lang="en-US" sz="2400" dirty="0">
                <a:solidFill>
                  <a:srgbClr val="FFFFFF"/>
                </a:solidFill>
              </a:rPr>
              <a:t> </a:t>
            </a:r>
            <a:r>
              <a:rPr lang="en-US" sz="2400" dirty="0" err="1">
                <a:solidFill>
                  <a:srgbClr val="FFFFFF"/>
                </a:solidFill>
              </a:rPr>
              <a:t>gjatë</a:t>
            </a:r>
            <a:r>
              <a:rPr lang="en-US" sz="2400" dirty="0">
                <a:solidFill>
                  <a:srgbClr val="FFFFFF"/>
                </a:solidFill>
              </a:rPr>
              <a:t> </a:t>
            </a:r>
            <a:r>
              <a:rPr lang="en-US" sz="2400" dirty="0" err="1">
                <a:solidFill>
                  <a:srgbClr val="FFFFFF"/>
                </a:solidFill>
              </a:rPr>
              <a:t>nëntë</a:t>
            </a:r>
            <a:r>
              <a:rPr lang="en-US" sz="2400" dirty="0">
                <a:solidFill>
                  <a:srgbClr val="FFFFFF"/>
                </a:solidFill>
              </a:rPr>
              <a:t> </a:t>
            </a:r>
            <a:r>
              <a:rPr lang="en-US" sz="2400" dirty="0" err="1">
                <a:solidFill>
                  <a:srgbClr val="FFFFFF"/>
                </a:solidFill>
              </a:rPr>
              <a:t>intervistave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cilat</a:t>
            </a:r>
            <a:r>
              <a:rPr lang="en-US" sz="2400" dirty="0">
                <a:solidFill>
                  <a:srgbClr val="FFFFFF"/>
                </a:solidFill>
              </a:rPr>
              <a:t> u </a:t>
            </a:r>
            <a:r>
              <a:rPr lang="en-US" sz="2400" dirty="0" err="1">
                <a:solidFill>
                  <a:srgbClr val="FFFFFF"/>
                </a:solidFill>
              </a:rPr>
              <a:t>paraqitën</a:t>
            </a:r>
            <a:r>
              <a:rPr lang="en-US" sz="2400" dirty="0">
                <a:solidFill>
                  <a:srgbClr val="FFFFFF"/>
                </a:solidFill>
              </a:rPr>
              <a:t> </a:t>
            </a:r>
            <a:r>
              <a:rPr lang="en-US" sz="2400" dirty="0" err="1">
                <a:solidFill>
                  <a:srgbClr val="FFFFFF"/>
                </a:solidFill>
              </a:rPr>
              <a:t>gjatë</a:t>
            </a:r>
            <a:r>
              <a:rPr lang="en-US" sz="2400" dirty="0">
                <a:solidFill>
                  <a:srgbClr val="FFFFFF"/>
                </a:solidFill>
              </a:rPr>
              <a:t> </a:t>
            </a:r>
            <a:r>
              <a:rPr lang="en-US" sz="2400" dirty="0" err="1">
                <a:solidFill>
                  <a:srgbClr val="FFFFFF"/>
                </a:solidFill>
              </a:rPr>
              <a:t>gjykimit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tij</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cilat</a:t>
            </a:r>
            <a:r>
              <a:rPr lang="en-US" sz="2400" dirty="0">
                <a:solidFill>
                  <a:srgbClr val="FFFFFF"/>
                </a:solidFill>
              </a:rPr>
              <a:t> u </a:t>
            </a:r>
            <a:r>
              <a:rPr lang="en-US" sz="2400" dirty="0" err="1">
                <a:solidFill>
                  <a:srgbClr val="FFFFFF"/>
                </a:solidFill>
              </a:rPr>
              <a:t>morën</a:t>
            </a:r>
            <a:r>
              <a:rPr lang="en-US" sz="2400" dirty="0">
                <a:solidFill>
                  <a:srgbClr val="FFFFFF"/>
                </a:solidFill>
              </a:rPr>
              <a:t> </a:t>
            </a:r>
            <a:r>
              <a:rPr lang="en-US" sz="2400" dirty="0" err="1">
                <a:solidFill>
                  <a:srgbClr val="FFFFFF"/>
                </a:solidFill>
              </a:rPr>
              <a:t>parasysh</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vlerësimin</a:t>
            </a:r>
            <a:r>
              <a:rPr lang="en-US" sz="2400" dirty="0">
                <a:solidFill>
                  <a:srgbClr val="FFFFFF"/>
                </a:solidFill>
              </a:rPr>
              <a:t> e </a:t>
            </a:r>
            <a:r>
              <a:rPr lang="en-US" sz="2400" dirty="0" err="1">
                <a:solidFill>
                  <a:srgbClr val="FFFFFF"/>
                </a:solidFill>
              </a:rPr>
              <a:t>fajësisë</a:t>
            </a:r>
            <a:r>
              <a:rPr lang="en-US" sz="2400" dirty="0">
                <a:solidFill>
                  <a:srgbClr val="FFFFFF"/>
                </a:solidFill>
              </a:rPr>
              <a:t>. </a:t>
            </a:r>
            <a:r>
              <a:rPr lang="en-US" sz="2400" dirty="0" err="1">
                <a:solidFill>
                  <a:srgbClr val="FFFFFF"/>
                </a:solidFill>
              </a:rPr>
              <a:t>Aplikanti</a:t>
            </a:r>
            <a:r>
              <a:rPr lang="en-US" sz="2400" dirty="0">
                <a:solidFill>
                  <a:srgbClr val="FFFFFF"/>
                </a:solidFill>
              </a:rPr>
              <a:t> u </a:t>
            </a:r>
            <a:r>
              <a:rPr lang="en-US" sz="2400" dirty="0" err="1">
                <a:solidFill>
                  <a:srgbClr val="FFFFFF"/>
                </a:solidFill>
              </a:rPr>
              <a:t>ankua</a:t>
            </a:r>
            <a:r>
              <a:rPr lang="en-US" sz="2400" dirty="0">
                <a:solidFill>
                  <a:srgbClr val="FFFFFF"/>
                </a:solidFill>
              </a:rPr>
              <a:t> se </a:t>
            </a:r>
            <a:r>
              <a:rPr lang="en-US" sz="2400" dirty="0" err="1">
                <a:solidFill>
                  <a:srgbClr val="FFFFFF"/>
                </a:solidFill>
              </a:rPr>
              <a:t>ishte</a:t>
            </a:r>
            <a:r>
              <a:rPr lang="en-US" sz="2400" dirty="0">
                <a:solidFill>
                  <a:srgbClr val="FFFFFF"/>
                </a:solidFill>
              </a:rPr>
              <a:t> </a:t>
            </a:r>
            <a:r>
              <a:rPr lang="en-US" sz="2400" dirty="0" err="1">
                <a:solidFill>
                  <a:srgbClr val="FFFFFF"/>
                </a:solidFill>
              </a:rPr>
              <a:t>detyruar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jepte</a:t>
            </a:r>
            <a:r>
              <a:rPr lang="en-US" sz="2400" dirty="0">
                <a:solidFill>
                  <a:srgbClr val="FFFFFF"/>
                </a:solidFill>
              </a:rPr>
              <a:t> </a:t>
            </a:r>
            <a:r>
              <a:rPr lang="en-US" sz="2400" dirty="0" err="1">
                <a:solidFill>
                  <a:srgbClr val="FFFFFF"/>
                </a:solidFill>
              </a:rPr>
              <a:t>deklarata</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shkeli</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drejtën</a:t>
            </a:r>
            <a:r>
              <a:rPr lang="en-US" sz="2400" dirty="0">
                <a:solidFill>
                  <a:srgbClr val="FFFFFF"/>
                </a:solidFill>
              </a:rPr>
              <a:t> e </a:t>
            </a:r>
            <a:r>
              <a:rPr lang="en-US" sz="2400" dirty="0" err="1">
                <a:solidFill>
                  <a:srgbClr val="FFFFFF"/>
                </a:solidFill>
              </a:rPr>
              <a:t>tij</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mos</a:t>
            </a:r>
            <a:r>
              <a:rPr lang="en-US" sz="2400" dirty="0">
                <a:solidFill>
                  <a:srgbClr val="FFFFFF"/>
                </a:solidFill>
              </a:rPr>
              <a:t> </a:t>
            </a:r>
            <a:r>
              <a:rPr lang="en-US" sz="2400" dirty="0" err="1">
                <a:solidFill>
                  <a:srgbClr val="FFFFFF"/>
                </a:solidFill>
              </a:rPr>
              <a:t>inkriminuar</a:t>
            </a:r>
            <a:r>
              <a:rPr lang="en-US" sz="2400" dirty="0">
                <a:solidFill>
                  <a:srgbClr val="FFFFFF"/>
                </a:solidFill>
              </a:rPr>
              <a:t> </a:t>
            </a:r>
            <a:r>
              <a:rPr lang="en-US" sz="2400" dirty="0" err="1">
                <a:solidFill>
                  <a:srgbClr val="FFFFFF"/>
                </a:solidFill>
              </a:rPr>
              <a:t>veten</a:t>
            </a:r>
            <a:r>
              <a:rPr lang="en-US" sz="2400" dirty="0">
                <a:solidFill>
                  <a:srgbClr val="FFFFFF"/>
                </a:solidFill>
              </a:rPr>
              <a:t> , </a:t>
            </a:r>
            <a:r>
              <a:rPr lang="en-US" sz="2400" dirty="0" err="1">
                <a:solidFill>
                  <a:srgbClr val="FFFFFF"/>
                </a:solidFill>
              </a:rPr>
              <a:t>dhe</a:t>
            </a:r>
            <a:r>
              <a:rPr lang="en-US" sz="2400" dirty="0">
                <a:solidFill>
                  <a:srgbClr val="FFFFFF"/>
                </a:solidFill>
              </a:rPr>
              <a:t> se </a:t>
            </a:r>
            <a:r>
              <a:rPr lang="en-US" sz="2400" dirty="0" err="1">
                <a:solidFill>
                  <a:srgbClr val="FFFFFF"/>
                </a:solidFill>
              </a:rPr>
              <a:t>përdorimi</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deklaratave</a:t>
            </a:r>
            <a:r>
              <a:rPr lang="en-US" sz="2400" dirty="0">
                <a:solidFill>
                  <a:srgbClr val="FFFFFF"/>
                </a:solidFill>
              </a:rPr>
              <a:t> </a:t>
            </a:r>
            <a:r>
              <a:rPr lang="en-US" sz="2400" dirty="0" err="1">
                <a:solidFill>
                  <a:srgbClr val="FFFFFF"/>
                </a:solidFill>
              </a:rPr>
              <a:t>gjatë</a:t>
            </a:r>
            <a:r>
              <a:rPr lang="en-US" sz="2400" dirty="0">
                <a:solidFill>
                  <a:srgbClr val="FFFFFF"/>
                </a:solidFill>
              </a:rPr>
              <a:t> </a:t>
            </a:r>
            <a:r>
              <a:rPr lang="en-US" sz="2400" dirty="0" err="1">
                <a:solidFill>
                  <a:srgbClr val="FFFFFF"/>
                </a:solidFill>
              </a:rPr>
              <a:t>gjykimit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tij</a:t>
            </a:r>
            <a:r>
              <a:rPr lang="en-US" sz="2400" dirty="0">
                <a:solidFill>
                  <a:srgbClr val="FFFFFF"/>
                </a:solidFill>
              </a:rPr>
              <a:t> </a:t>
            </a:r>
            <a:r>
              <a:rPr lang="en-US" sz="2400" dirty="0" err="1">
                <a:solidFill>
                  <a:srgbClr val="FFFFFF"/>
                </a:solidFill>
              </a:rPr>
              <a:t>përbënte</a:t>
            </a:r>
            <a:r>
              <a:rPr lang="en-US" sz="2400" dirty="0">
                <a:solidFill>
                  <a:srgbClr val="FFFFFF"/>
                </a:solidFill>
              </a:rPr>
              <a:t> </a:t>
            </a:r>
            <a:r>
              <a:rPr lang="en-US" sz="2400" dirty="0" err="1">
                <a:solidFill>
                  <a:srgbClr val="FFFFFF"/>
                </a:solidFill>
              </a:rPr>
              <a:t>shkelje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drejtave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tij</a:t>
            </a:r>
            <a:r>
              <a:rPr lang="en-US" sz="2400" dirty="0">
                <a:solidFill>
                  <a:srgbClr val="FFFFFF"/>
                </a:solidFill>
              </a:rPr>
              <a:t>.</a:t>
            </a:r>
          </a:p>
          <a:p>
            <a:pPr algn="just"/>
            <a:r>
              <a:rPr lang="en-US" sz="2400" dirty="0" err="1">
                <a:solidFill>
                  <a:srgbClr val="FFFFFF"/>
                </a:solidFill>
              </a:rPr>
              <a:t>Shteti</a:t>
            </a:r>
            <a:r>
              <a:rPr lang="en-US" sz="2400" dirty="0">
                <a:solidFill>
                  <a:srgbClr val="FFFFFF"/>
                </a:solidFill>
              </a:rPr>
              <a:t>: </a:t>
            </a:r>
            <a:r>
              <a:rPr lang="en-US" sz="2400" dirty="0" err="1">
                <a:solidFill>
                  <a:srgbClr val="FFFFFF"/>
                </a:solidFill>
              </a:rPr>
              <a:t>ekzistonte</a:t>
            </a:r>
            <a:r>
              <a:rPr lang="en-US" sz="2400" dirty="0">
                <a:solidFill>
                  <a:srgbClr val="FFFFFF"/>
                </a:solidFill>
              </a:rPr>
              <a:t> </a:t>
            </a:r>
            <a:r>
              <a:rPr lang="en-US" sz="2400" dirty="0" err="1">
                <a:solidFill>
                  <a:srgbClr val="FFFFFF"/>
                </a:solidFill>
              </a:rPr>
              <a:t>një</a:t>
            </a:r>
            <a:r>
              <a:rPr lang="en-US" sz="2400" dirty="0">
                <a:solidFill>
                  <a:srgbClr val="FFFFFF"/>
                </a:solidFill>
              </a:rPr>
              <a:t> </a:t>
            </a:r>
            <a:r>
              <a:rPr lang="en-US" sz="2400" dirty="0" err="1">
                <a:solidFill>
                  <a:srgbClr val="FFFFFF"/>
                </a:solidFill>
              </a:rPr>
              <a:t>interes</a:t>
            </a:r>
            <a:r>
              <a:rPr lang="en-US" sz="2400" dirty="0">
                <a:solidFill>
                  <a:srgbClr val="FFFFFF"/>
                </a:solidFill>
              </a:rPr>
              <a:t> </a:t>
            </a:r>
            <a:r>
              <a:rPr lang="en-US" sz="2400" dirty="0" err="1">
                <a:solidFill>
                  <a:srgbClr val="FFFFFF"/>
                </a:solidFill>
              </a:rPr>
              <a:t>publik</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sjelljen</a:t>
            </a:r>
            <a:r>
              <a:rPr lang="en-US" sz="2400" dirty="0">
                <a:solidFill>
                  <a:srgbClr val="FFFFFF"/>
                </a:solidFill>
              </a:rPr>
              <a:t> e </a:t>
            </a:r>
            <a:r>
              <a:rPr lang="en-US" sz="2400" dirty="0" err="1">
                <a:solidFill>
                  <a:srgbClr val="FFFFFF"/>
                </a:solidFill>
              </a:rPr>
              <a:t>ndershme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kompanive</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ndjekjen</a:t>
            </a:r>
            <a:r>
              <a:rPr lang="en-US" sz="2400" dirty="0">
                <a:solidFill>
                  <a:srgbClr val="FFFFFF"/>
                </a:solidFill>
              </a:rPr>
              <a:t> </a:t>
            </a:r>
            <a:r>
              <a:rPr lang="en-US" sz="2400" dirty="0" err="1">
                <a:solidFill>
                  <a:srgbClr val="FFFFFF"/>
                </a:solidFill>
              </a:rPr>
              <a:t>penale</a:t>
            </a:r>
            <a:r>
              <a:rPr lang="en-US" sz="2400" dirty="0">
                <a:solidFill>
                  <a:srgbClr val="FFFFFF"/>
                </a:solidFill>
              </a:rPr>
              <a:t> </a:t>
            </a:r>
            <a:r>
              <a:rPr lang="en-US" sz="2400" dirty="0" err="1">
                <a:solidFill>
                  <a:srgbClr val="FFFFFF"/>
                </a:solidFill>
              </a:rPr>
              <a:t>efektive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atyre</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përfshiheshin</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mashtrime</a:t>
            </a:r>
            <a:r>
              <a:rPr lang="en-US" sz="2400" dirty="0">
                <a:solidFill>
                  <a:srgbClr val="FFFFFF"/>
                </a:solidFill>
              </a:rPr>
              <a:t> </a:t>
            </a:r>
            <a:r>
              <a:rPr lang="en-US" sz="2400" dirty="0" err="1">
                <a:solidFill>
                  <a:srgbClr val="FFFFFF"/>
                </a:solidFill>
              </a:rPr>
              <a:t>komplekse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korporatave</a:t>
            </a:r>
            <a:r>
              <a:rPr lang="en-US" sz="2400" dirty="0">
                <a:solidFill>
                  <a:srgbClr val="FFFFFF"/>
                </a:solidFill>
              </a:rPr>
              <a:t>. </a:t>
            </a:r>
          </a:p>
        </p:txBody>
      </p:sp>
    </p:spTree>
    <p:extLst>
      <p:ext uri="{BB962C8B-B14F-4D97-AF65-F5344CB8AC3E}">
        <p14:creationId xmlns:p14="http://schemas.microsoft.com/office/powerpoint/2010/main" val="766713871"/>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5" name="Picture 4" descr="Close-up of a calculator keypad">
            <a:extLst>
              <a:ext uri="{FF2B5EF4-FFF2-40B4-BE49-F238E27FC236}">
                <a16:creationId xmlns:a16="http://schemas.microsoft.com/office/drawing/2014/main" id="{15E3E25A-D421-35E8-EE3B-3971DBCC3B8E}"/>
              </a:ext>
            </a:extLst>
          </p:cNvPr>
          <p:cNvPicPr>
            <a:picLocks noChangeAspect="1"/>
          </p:cNvPicPr>
          <p:nvPr/>
        </p:nvPicPr>
        <p:blipFill rotWithShape="1">
          <a:blip r:embed="rId2">
            <a:duotone>
              <a:prstClr val="black"/>
              <a:schemeClr val="tx2">
                <a:tint val="45000"/>
                <a:satMod val="400000"/>
              </a:schemeClr>
            </a:duotone>
            <a:alphaModFix amt="25000"/>
          </a:blip>
          <a:srcRect b="15094"/>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DCF91E6B-2576-44BE-9CC5-2A299D783FCF}"/>
              </a:ext>
            </a:extLst>
          </p:cNvPr>
          <p:cNvSpPr>
            <a:spLocks noGrp="1"/>
          </p:cNvSpPr>
          <p:nvPr>
            <p:ph idx="1"/>
          </p:nvPr>
        </p:nvSpPr>
        <p:spPr>
          <a:xfrm>
            <a:off x="1024128" y="1740724"/>
            <a:ext cx="9720073" cy="4568636"/>
          </a:xfrm>
        </p:spPr>
        <p:txBody>
          <a:bodyPr>
            <a:normAutofit lnSpcReduction="10000"/>
          </a:bodyPr>
          <a:lstStyle/>
          <a:p>
            <a:pPr algn="just"/>
            <a:r>
              <a:rPr lang="en-US" sz="2400" dirty="0"/>
              <a:t>GJEDNJ: </a:t>
            </a:r>
            <a:r>
              <a:rPr lang="en-US" sz="2400" dirty="0" err="1"/>
              <a:t>refuzoi</a:t>
            </a:r>
            <a:r>
              <a:rPr lang="en-US" sz="2400" dirty="0"/>
              <a:t> </a:t>
            </a:r>
            <a:r>
              <a:rPr lang="en-US" sz="2400" dirty="0" err="1"/>
              <a:t>argumentin</a:t>
            </a:r>
            <a:r>
              <a:rPr lang="en-US" sz="2400" dirty="0"/>
              <a:t> e </a:t>
            </a:r>
            <a:r>
              <a:rPr lang="en-US" sz="2400" dirty="0" err="1"/>
              <a:t>shtetit</a:t>
            </a:r>
            <a:r>
              <a:rPr lang="en-US" sz="2400" dirty="0"/>
              <a:t> </a:t>
            </a:r>
            <a:r>
              <a:rPr lang="en-US" sz="2400" dirty="0" err="1"/>
              <a:t>të</a:t>
            </a:r>
            <a:r>
              <a:rPr lang="en-US" sz="2400" dirty="0"/>
              <a:t> </a:t>
            </a:r>
            <a:r>
              <a:rPr lang="en-US" sz="2400" dirty="0" err="1"/>
              <a:t>paditur</a:t>
            </a:r>
            <a:r>
              <a:rPr lang="en-US" sz="2400" dirty="0"/>
              <a:t> se </a:t>
            </a:r>
            <a:r>
              <a:rPr lang="en-US" sz="2400" dirty="0" err="1"/>
              <a:t>kompleksiteti</a:t>
            </a:r>
            <a:r>
              <a:rPr lang="en-US" sz="2400" dirty="0"/>
              <a:t> </a:t>
            </a:r>
            <a:r>
              <a:rPr lang="en-US" sz="2400" dirty="0" err="1"/>
              <a:t>i</a:t>
            </a:r>
            <a:r>
              <a:rPr lang="en-US" sz="2400" dirty="0"/>
              <a:t> </a:t>
            </a:r>
            <a:r>
              <a:rPr lang="en-US" sz="2400" dirty="0" err="1"/>
              <a:t>rasteve</a:t>
            </a:r>
            <a:r>
              <a:rPr lang="en-US" sz="2400" dirty="0"/>
              <a:t> </a:t>
            </a:r>
            <a:r>
              <a:rPr lang="en-US" sz="2400" dirty="0" err="1"/>
              <a:t>të</a:t>
            </a:r>
            <a:r>
              <a:rPr lang="en-US" sz="2400" dirty="0"/>
              <a:t> </a:t>
            </a:r>
            <a:r>
              <a:rPr lang="en-US" sz="2400" dirty="0" err="1"/>
              <a:t>mashtrimit</a:t>
            </a:r>
            <a:r>
              <a:rPr lang="en-US" sz="2400" dirty="0"/>
              <a:t> </a:t>
            </a:r>
            <a:r>
              <a:rPr lang="en-US" sz="2400" dirty="0" err="1"/>
              <a:t>të</a:t>
            </a:r>
            <a:r>
              <a:rPr lang="en-US" sz="2400" dirty="0"/>
              <a:t> </a:t>
            </a:r>
            <a:r>
              <a:rPr lang="en-US" sz="2400" dirty="0" err="1"/>
              <a:t>madh</a:t>
            </a:r>
            <a:r>
              <a:rPr lang="en-US" sz="2400" dirty="0"/>
              <a:t> </a:t>
            </a:r>
            <a:r>
              <a:rPr lang="en-US" sz="2400" dirty="0" err="1"/>
              <a:t>dhe</a:t>
            </a:r>
            <a:r>
              <a:rPr lang="en-US" sz="2400" dirty="0"/>
              <a:t> </a:t>
            </a:r>
            <a:r>
              <a:rPr lang="en-US" sz="2400" dirty="0" err="1"/>
              <a:t>interesi</a:t>
            </a:r>
            <a:r>
              <a:rPr lang="en-US" sz="2400" dirty="0"/>
              <a:t> </a:t>
            </a:r>
            <a:r>
              <a:rPr lang="en-US" sz="2400" dirty="0" err="1"/>
              <a:t>publik</a:t>
            </a:r>
            <a:r>
              <a:rPr lang="en-US" sz="2400" dirty="0"/>
              <a:t> </a:t>
            </a:r>
            <a:r>
              <a:rPr lang="en-US" sz="2400" dirty="0" err="1"/>
              <a:t>për</a:t>
            </a:r>
            <a:r>
              <a:rPr lang="en-US" sz="2400" dirty="0"/>
              <a:t> </a:t>
            </a:r>
            <a:r>
              <a:rPr lang="en-US" sz="2400" dirty="0" err="1"/>
              <a:t>sigurimin</a:t>
            </a:r>
            <a:r>
              <a:rPr lang="en-US" sz="2400" dirty="0"/>
              <a:t> e </a:t>
            </a:r>
            <a:r>
              <a:rPr lang="en-US" sz="2400" dirty="0" err="1"/>
              <a:t>dënimit</a:t>
            </a:r>
            <a:r>
              <a:rPr lang="en-US" sz="2400" dirty="0"/>
              <a:t> e </a:t>
            </a:r>
            <a:r>
              <a:rPr lang="en-US" sz="2400" dirty="0" err="1"/>
              <a:t>arsyetonin</a:t>
            </a:r>
            <a:r>
              <a:rPr lang="en-US" sz="2400" dirty="0"/>
              <a:t> </a:t>
            </a:r>
            <a:r>
              <a:rPr lang="en-US" sz="2400" dirty="0" err="1"/>
              <a:t>detyrimin</a:t>
            </a:r>
            <a:r>
              <a:rPr lang="en-US" sz="2400" dirty="0"/>
              <a:t> e </a:t>
            </a:r>
            <a:r>
              <a:rPr lang="en-US" sz="2400" dirty="0" err="1"/>
              <a:t>ushtruar</a:t>
            </a:r>
            <a:r>
              <a:rPr lang="en-US" sz="2400" dirty="0"/>
              <a:t>. GJEDNJ-ja </a:t>
            </a:r>
            <a:r>
              <a:rPr lang="en-US" sz="2400" dirty="0" err="1"/>
              <a:t>deklaroi</a:t>
            </a:r>
            <a:r>
              <a:rPr lang="en-US" sz="2400" dirty="0"/>
              <a:t> se "</a:t>
            </a:r>
            <a:r>
              <a:rPr lang="en-US" sz="2400" dirty="0" err="1"/>
              <a:t>nuk</a:t>
            </a:r>
            <a:r>
              <a:rPr lang="en-US" sz="2400" dirty="0"/>
              <a:t> </a:t>
            </a:r>
            <a:r>
              <a:rPr lang="en-US" sz="2400" dirty="0" err="1"/>
              <a:t>mund</a:t>
            </a:r>
            <a:r>
              <a:rPr lang="en-US" sz="2400" dirty="0"/>
              <a:t> </a:t>
            </a:r>
            <a:r>
              <a:rPr lang="en-US" sz="2400" dirty="0" err="1"/>
              <a:t>të</a:t>
            </a:r>
            <a:r>
              <a:rPr lang="en-US" sz="2400" dirty="0"/>
              <a:t> </a:t>
            </a:r>
            <a:r>
              <a:rPr lang="en-US" sz="2400" dirty="0" err="1"/>
              <a:t>thirret</a:t>
            </a:r>
            <a:r>
              <a:rPr lang="en-US" sz="2400" dirty="0"/>
              <a:t> </a:t>
            </a:r>
            <a:r>
              <a:rPr lang="en-US" sz="2400" dirty="0" err="1"/>
              <a:t>në</a:t>
            </a:r>
            <a:r>
              <a:rPr lang="en-US" sz="2400" dirty="0"/>
              <a:t> </a:t>
            </a:r>
            <a:r>
              <a:rPr lang="en-US" sz="2400" dirty="0" err="1"/>
              <a:t>interesin</a:t>
            </a:r>
            <a:r>
              <a:rPr lang="en-US" sz="2400" dirty="0"/>
              <a:t> </a:t>
            </a:r>
            <a:r>
              <a:rPr lang="en-US" sz="2400" dirty="0" err="1"/>
              <a:t>publik</a:t>
            </a:r>
            <a:r>
              <a:rPr lang="en-US" sz="2400" dirty="0"/>
              <a:t> </a:t>
            </a:r>
            <a:r>
              <a:rPr lang="en-US" sz="2400" dirty="0" err="1"/>
              <a:t>për</a:t>
            </a:r>
            <a:r>
              <a:rPr lang="en-US" sz="2400" dirty="0"/>
              <a:t> </a:t>
            </a:r>
            <a:r>
              <a:rPr lang="en-US" sz="2400" dirty="0" err="1"/>
              <a:t>të</a:t>
            </a:r>
            <a:r>
              <a:rPr lang="en-US" sz="2400" dirty="0"/>
              <a:t> </a:t>
            </a:r>
            <a:r>
              <a:rPr lang="en-US" sz="2400" dirty="0" err="1"/>
              <a:t>justifikuar</a:t>
            </a:r>
            <a:r>
              <a:rPr lang="en-US" sz="2400" dirty="0"/>
              <a:t> </a:t>
            </a:r>
            <a:r>
              <a:rPr lang="en-US" sz="2400" dirty="0" err="1"/>
              <a:t>përdorimin</a:t>
            </a:r>
            <a:r>
              <a:rPr lang="en-US" sz="2400" dirty="0"/>
              <a:t> e </a:t>
            </a:r>
            <a:r>
              <a:rPr lang="en-US" sz="2400" dirty="0" err="1"/>
              <a:t>përgjigjeve</a:t>
            </a:r>
            <a:r>
              <a:rPr lang="en-US" sz="2400" dirty="0"/>
              <a:t> </a:t>
            </a:r>
            <a:r>
              <a:rPr lang="en-US" sz="2400" dirty="0" err="1"/>
              <a:t>të</a:t>
            </a:r>
            <a:r>
              <a:rPr lang="en-US" sz="2400" dirty="0"/>
              <a:t> </a:t>
            </a:r>
            <a:r>
              <a:rPr lang="en-US" sz="2400" dirty="0" err="1"/>
              <a:t>marra</a:t>
            </a:r>
            <a:r>
              <a:rPr lang="en-US" sz="2400" dirty="0"/>
              <a:t> </a:t>
            </a:r>
            <a:r>
              <a:rPr lang="en-US" sz="2400" dirty="0" err="1"/>
              <a:t>në</a:t>
            </a:r>
            <a:r>
              <a:rPr lang="en-US" sz="2400" dirty="0"/>
              <a:t> </a:t>
            </a:r>
            <a:r>
              <a:rPr lang="en-US" sz="2400" dirty="0" err="1"/>
              <a:t>mënyrë</a:t>
            </a:r>
            <a:r>
              <a:rPr lang="en-US" sz="2400" dirty="0"/>
              <a:t> </a:t>
            </a:r>
            <a:r>
              <a:rPr lang="en-US" sz="2400" dirty="0" err="1"/>
              <a:t>të</a:t>
            </a:r>
            <a:r>
              <a:rPr lang="en-US" sz="2400" dirty="0"/>
              <a:t> </a:t>
            </a:r>
            <a:r>
              <a:rPr lang="en-US" sz="2400" dirty="0" err="1"/>
              <a:t>detyrueshme</a:t>
            </a:r>
            <a:r>
              <a:rPr lang="en-US" sz="2400" dirty="0"/>
              <a:t> </a:t>
            </a:r>
            <a:r>
              <a:rPr lang="en-US" sz="2400" dirty="0" err="1"/>
              <a:t>në</a:t>
            </a:r>
            <a:r>
              <a:rPr lang="en-US" sz="2400" dirty="0"/>
              <a:t> </a:t>
            </a:r>
            <a:r>
              <a:rPr lang="en-US" sz="2400" dirty="0" err="1"/>
              <a:t>një</a:t>
            </a:r>
            <a:r>
              <a:rPr lang="en-US" sz="2400" dirty="0"/>
              <a:t> </a:t>
            </a:r>
            <a:r>
              <a:rPr lang="en-US" sz="2400" dirty="0" err="1"/>
              <a:t>hetim</a:t>
            </a:r>
            <a:r>
              <a:rPr lang="en-US" sz="2400" dirty="0"/>
              <a:t> jo-</a:t>
            </a:r>
            <a:r>
              <a:rPr lang="en-US" sz="2400" dirty="0" err="1"/>
              <a:t>gjyqësor</a:t>
            </a:r>
            <a:r>
              <a:rPr lang="en-US" sz="2400" dirty="0"/>
              <a:t> </a:t>
            </a:r>
            <a:r>
              <a:rPr lang="en-US" sz="2400" dirty="0" err="1"/>
              <a:t>për</a:t>
            </a:r>
            <a:r>
              <a:rPr lang="en-US" sz="2400" dirty="0"/>
              <a:t> </a:t>
            </a:r>
            <a:r>
              <a:rPr lang="en-US" sz="2400" dirty="0" err="1"/>
              <a:t>të</a:t>
            </a:r>
            <a:r>
              <a:rPr lang="en-US" sz="2400" dirty="0"/>
              <a:t> </a:t>
            </a:r>
            <a:r>
              <a:rPr lang="en-US" sz="2400" dirty="0" err="1"/>
              <a:t>inkriminuar</a:t>
            </a:r>
            <a:r>
              <a:rPr lang="en-US" sz="2400" dirty="0"/>
              <a:t> </a:t>
            </a:r>
            <a:r>
              <a:rPr lang="en-US" sz="2400" dirty="0" err="1"/>
              <a:t>të</a:t>
            </a:r>
            <a:r>
              <a:rPr lang="en-US" sz="2400" dirty="0"/>
              <a:t> </a:t>
            </a:r>
            <a:r>
              <a:rPr lang="en-US" sz="2400" dirty="0" err="1"/>
              <a:t>akuzuarit</a:t>
            </a:r>
            <a:r>
              <a:rPr lang="en-US" sz="2400" dirty="0"/>
              <a:t> </a:t>
            </a:r>
            <a:r>
              <a:rPr lang="en-US" sz="2400" dirty="0" err="1"/>
              <a:t>gjatë</a:t>
            </a:r>
            <a:r>
              <a:rPr lang="en-US" sz="2400" dirty="0"/>
              <a:t> </a:t>
            </a:r>
            <a:r>
              <a:rPr lang="en-US" sz="2400" dirty="0" err="1"/>
              <a:t>procedurave</a:t>
            </a:r>
            <a:r>
              <a:rPr lang="en-US" sz="2400" dirty="0"/>
              <a:t> </a:t>
            </a:r>
            <a:r>
              <a:rPr lang="en-US" sz="2400" dirty="0" err="1"/>
              <a:t>gjyqësore</a:t>
            </a:r>
            <a:r>
              <a:rPr lang="en-US" sz="2400" dirty="0"/>
              <a:t>". </a:t>
            </a:r>
          </a:p>
          <a:p>
            <a:pPr algn="just"/>
            <a:r>
              <a:rPr lang="en-US" sz="2400" dirty="0"/>
              <a:t>GJEDNJ-ja </a:t>
            </a:r>
            <a:r>
              <a:rPr lang="en-US" sz="2400" dirty="0" err="1"/>
              <a:t>konstatoi</a:t>
            </a:r>
            <a:r>
              <a:rPr lang="en-US" sz="2400" dirty="0"/>
              <a:t> se "e </a:t>
            </a:r>
            <a:r>
              <a:rPr lang="en-US" sz="2400" dirty="0" err="1"/>
              <a:t>drejta</a:t>
            </a:r>
            <a:r>
              <a:rPr lang="en-US" sz="2400" dirty="0"/>
              <a:t> </a:t>
            </a:r>
            <a:r>
              <a:rPr lang="en-US" sz="2400" dirty="0" err="1"/>
              <a:t>për</a:t>
            </a:r>
            <a:r>
              <a:rPr lang="en-US" sz="2400" dirty="0"/>
              <a:t> </a:t>
            </a:r>
            <a:r>
              <a:rPr lang="en-US" sz="2400" dirty="0" err="1"/>
              <a:t>të</a:t>
            </a:r>
            <a:r>
              <a:rPr lang="en-US" sz="2400" dirty="0"/>
              <a:t> </a:t>
            </a:r>
            <a:r>
              <a:rPr lang="en-US" sz="2400" dirty="0" err="1"/>
              <a:t>mos</a:t>
            </a:r>
            <a:r>
              <a:rPr lang="en-US" sz="2400" dirty="0"/>
              <a:t> u </a:t>
            </a:r>
            <a:r>
              <a:rPr lang="en-US" sz="2400" dirty="0" err="1"/>
              <a:t>vetinkriminuar</a:t>
            </a:r>
            <a:r>
              <a:rPr lang="en-US" sz="2400" dirty="0"/>
              <a:t>, </a:t>
            </a:r>
            <a:r>
              <a:rPr lang="en-US" sz="2400" dirty="0" err="1"/>
              <a:t>në</a:t>
            </a:r>
            <a:r>
              <a:rPr lang="en-US" sz="2400" dirty="0"/>
              <a:t> </a:t>
            </a:r>
            <a:r>
              <a:rPr lang="en-US" sz="2400" dirty="0" err="1"/>
              <a:t>veçanti</a:t>
            </a:r>
            <a:r>
              <a:rPr lang="en-US" sz="2400" dirty="0"/>
              <a:t>, </a:t>
            </a:r>
            <a:r>
              <a:rPr lang="en-US" sz="2400" dirty="0" err="1"/>
              <a:t>kërkon</a:t>
            </a:r>
            <a:r>
              <a:rPr lang="en-US" sz="2400" dirty="0"/>
              <a:t> </a:t>
            </a:r>
            <a:r>
              <a:rPr lang="en-US" sz="2400" dirty="0" err="1"/>
              <a:t>që</a:t>
            </a:r>
            <a:r>
              <a:rPr lang="en-US" sz="2400" dirty="0"/>
              <a:t> </a:t>
            </a:r>
            <a:r>
              <a:rPr lang="en-US" sz="2400" dirty="0" err="1"/>
              <a:t>prokuroria</a:t>
            </a:r>
            <a:r>
              <a:rPr lang="en-US" sz="2400" dirty="0"/>
              <a:t> </a:t>
            </a:r>
            <a:r>
              <a:rPr lang="en-US" sz="2400" dirty="0" err="1"/>
              <a:t>në</a:t>
            </a:r>
            <a:r>
              <a:rPr lang="en-US" sz="2400" dirty="0"/>
              <a:t> </a:t>
            </a:r>
            <a:r>
              <a:rPr lang="en-US" sz="2400" dirty="0" err="1"/>
              <a:t>një</a:t>
            </a:r>
            <a:r>
              <a:rPr lang="en-US" sz="2400" dirty="0"/>
              <a:t> </a:t>
            </a:r>
            <a:r>
              <a:rPr lang="en-US" sz="2400" dirty="0" err="1"/>
              <a:t>çështje</a:t>
            </a:r>
            <a:r>
              <a:rPr lang="en-US" sz="2400" dirty="0"/>
              <a:t> </a:t>
            </a:r>
            <a:r>
              <a:rPr lang="en-US" sz="2400" dirty="0" err="1"/>
              <a:t>penale</a:t>
            </a:r>
            <a:r>
              <a:rPr lang="en-US" sz="2400" dirty="0"/>
              <a:t> </a:t>
            </a:r>
            <a:r>
              <a:rPr lang="en-US" sz="2400" dirty="0" err="1"/>
              <a:t>synon</a:t>
            </a:r>
            <a:r>
              <a:rPr lang="en-US" sz="2400" dirty="0"/>
              <a:t> ta </a:t>
            </a:r>
            <a:r>
              <a:rPr lang="en-US" sz="2400" dirty="0" err="1"/>
              <a:t>provojë</a:t>
            </a:r>
            <a:r>
              <a:rPr lang="en-US" sz="2400" dirty="0"/>
              <a:t> </a:t>
            </a:r>
            <a:r>
              <a:rPr lang="en-US" sz="2400" dirty="0" err="1"/>
              <a:t>rastin</a:t>
            </a:r>
            <a:r>
              <a:rPr lang="en-US" sz="2400" dirty="0"/>
              <a:t> e </a:t>
            </a:r>
            <a:r>
              <a:rPr lang="en-US" sz="2400" dirty="0" err="1"/>
              <a:t>saj</a:t>
            </a:r>
            <a:r>
              <a:rPr lang="en-US" sz="2400" dirty="0"/>
              <a:t> </a:t>
            </a:r>
            <a:r>
              <a:rPr lang="en-US" sz="2400" dirty="0" err="1"/>
              <a:t>kundër</a:t>
            </a:r>
            <a:r>
              <a:rPr lang="en-US" sz="2400" dirty="0"/>
              <a:t> </a:t>
            </a:r>
            <a:r>
              <a:rPr lang="en-US" sz="2400" dirty="0" err="1"/>
              <a:t>të</a:t>
            </a:r>
            <a:r>
              <a:rPr lang="en-US" sz="2400" dirty="0"/>
              <a:t> </a:t>
            </a:r>
            <a:r>
              <a:rPr lang="en-US" sz="2400" dirty="0" err="1"/>
              <a:t>akuzuarit</a:t>
            </a:r>
            <a:r>
              <a:rPr lang="en-US" sz="2400" dirty="0"/>
              <a:t> pa </a:t>
            </a:r>
            <a:r>
              <a:rPr lang="en-US" sz="2400" dirty="0" err="1"/>
              <a:t>përdorur</a:t>
            </a:r>
            <a:r>
              <a:rPr lang="en-US" sz="2400" dirty="0"/>
              <a:t> </a:t>
            </a:r>
            <a:r>
              <a:rPr lang="en-US" sz="2400" dirty="0" err="1"/>
              <a:t>prova</a:t>
            </a:r>
            <a:r>
              <a:rPr lang="en-US" sz="2400" dirty="0"/>
              <a:t> </a:t>
            </a:r>
            <a:r>
              <a:rPr lang="en-US" sz="2400" dirty="0" err="1"/>
              <a:t>të</a:t>
            </a:r>
            <a:r>
              <a:rPr lang="en-US" sz="2400" dirty="0"/>
              <a:t> </a:t>
            </a:r>
            <a:r>
              <a:rPr lang="en-US" sz="2400" dirty="0" err="1"/>
              <a:t>marra</a:t>
            </a:r>
            <a:r>
              <a:rPr lang="en-US" sz="2400" dirty="0"/>
              <a:t> </a:t>
            </a:r>
            <a:r>
              <a:rPr lang="en-US" sz="2400" dirty="0" err="1"/>
              <a:t>nëpërmjet</a:t>
            </a:r>
            <a:r>
              <a:rPr lang="en-US" sz="2400" dirty="0"/>
              <a:t> </a:t>
            </a:r>
            <a:r>
              <a:rPr lang="en-US" sz="2400" dirty="0" err="1"/>
              <a:t>metodave</a:t>
            </a:r>
            <a:r>
              <a:rPr lang="en-US" sz="2400" dirty="0"/>
              <a:t> </a:t>
            </a:r>
            <a:r>
              <a:rPr lang="en-US" sz="2400" dirty="0" err="1"/>
              <a:t>të</a:t>
            </a:r>
            <a:r>
              <a:rPr lang="en-US" sz="2400" dirty="0"/>
              <a:t> </a:t>
            </a:r>
            <a:r>
              <a:rPr lang="en-US" sz="2400" dirty="0" err="1"/>
              <a:t>shtrëngimit</a:t>
            </a:r>
            <a:r>
              <a:rPr lang="en-US" sz="2400" dirty="0"/>
              <a:t> </a:t>
            </a:r>
            <a:r>
              <a:rPr lang="en-US" sz="2400" dirty="0" err="1"/>
              <a:t>ose</a:t>
            </a:r>
            <a:r>
              <a:rPr lang="en-US" sz="2400" dirty="0"/>
              <a:t> </a:t>
            </a:r>
            <a:r>
              <a:rPr lang="en-US" sz="2400" dirty="0" err="1"/>
              <a:t>shtypjes</a:t>
            </a:r>
            <a:r>
              <a:rPr lang="en-US" sz="2400" dirty="0"/>
              <a:t> </a:t>
            </a:r>
            <a:r>
              <a:rPr lang="en-US" sz="2400" dirty="0" err="1"/>
              <a:t>në</a:t>
            </a:r>
            <a:r>
              <a:rPr lang="en-US" sz="2400" dirty="0"/>
              <a:t> </a:t>
            </a:r>
            <a:r>
              <a:rPr lang="en-US" sz="2400" dirty="0" err="1"/>
              <a:t>kundërshtim</a:t>
            </a:r>
            <a:r>
              <a:rPr lang="en-US" sz="2400" dirty="0"/>
              <a:t> me </a:t>
            </a:r>
            <a:r>
              <a:rPr lang="en-US" sz="2400" dirty="0" err="1"/>
              <a:t>vullnetin</a:t>
            </a:r>
            <a:r>
              <a:rPr lang="en-US" sz="2400" dirty="0"/>
              <a:t> e </a:t>
            </a:r>
            <a:r>
              <a:rPr lang="en-US" sz="2400" dirty="0" err="1"/>
              <a:t>të</a:t>
            </a:r>
            <a:r>
              <a:rPr lang="en-US" sz="2400" dirty="0"/>
              <a:t> </a:t>
            </a:r>
            <a:r>
              <a:rPr lang="en-US" sz="2400" dirty="0" err="1"/>
              <a:t>akuzuarit</a:t>
            </a:r>
            <a:r>
              <a:rPr lang="en-US" sz="2400" dirty="0"/>
              <a:t>. </a:t>
            </a:r>
            <a:r>
              <a:rPr lang="en-US" sz="2400" dirty="0" err="1"/>
              <a:t>Në</a:t>
            </a:r>
            <a:r>
              <a:rPr lang="en-US" sz="2400" dirty="0"/>
              <a:t> </a:t>
            </a:r>
            <a:r>
              <a:rPr lang="en-US" sz="2400" dirty="0" err="1"/>
              <a:t>këtë</a:t>
            </a:r>
            <a:r>
              <a:rPr lang="en-US" sz="2400" dirty="0"/>
              <a:t> </a:t>
            </a:r>
            <a:r>
              <a:rPr lang="en-US" sz="2400" dirty="0" err="1"/>
              <a:t>kuptim</a:t>
            </a:r>
            <a:r>
              <a:rPr lang="en-US" sz="2400" dirty="0"/>
              <a:t>, e </a:t>
            </a:r>
            <a:r>
              <a:rPr lang="en-US" sz="2400" dirty="0" err="1"/>
              <a:t>drejta</a:t>
            </a:r>
            <a:r>
              <a:rPr lang="en-US" sz="2400" dirty="0"/>
              <a:t> </a:t>
            </a:r>
            <a:r>
              <a:rPr lang="en-US" sz="2400" dirty="0" err="1"/>
              <a:t>në</a:t>
            </a:r>
            <a:r>
              <a:rPr lang="en-US" sz="2400" dirty="0"/>
              <a:t> </a:t>
            </a:r>
            <a:r>
              <a:rPr lang="en-US" sz="2400" dirty="0" err="1"/>
              <a:t>fjalë</a:t>
            </a:r>
            <a:r>
              <a:rPr lang="en-US" sz="2400" dirty="0"/>
              <a:t> </a:t>
            </a:r>
            <a:r>
              <a:rPr lang="en-US" sz="2400" dirty="0" err="1"/>
              <a:t>është</a:t>
            </a:r>
            <a:r>
              <a:rPr lang="en-US" sz="2400" dirty="0"/>
              <a:t> e </a:t>
            </a:r>
            <a:r>
              <a:rPr lang="en-US" sz="2400" dirty="0" err="1"/>
              <a:t>lidhur</a:t>
            </a:r>
            <a:r>
              <a:rPr lang="en-US" sz="2400" dirty="0"/>
              <a:t> </a:t>
            </a:r>
            <a:r>
              <a:rPr lang="en-US" sz="2400" dirty="0" err="1"/>
              <a:t>ngushtë</a:t>
            </a:r>
            <a:r>
              <a:rPr lang="en-US" sz="2400" dirty="0"/>
              <a:t> me </a:t>
            </a:r>
            <a:r>
              <a:rPr lang="en-US" sz="2400" dirty="0" err="1"/>
              <a:t>prezumimin</a:t>
            </a:r>
            <a:r>
              <a:rPr lang="en-US" sz="2400" dirty="0"/>
              <a:t> e </a:t>
            </a:r>
            <a:r>
              <a:rPr lang="en-US" sz="2400" dirty="0" err="1"/>
              <a:t>pafajësisë</a:t>
            </a:r>
            <a:r>
              <a:rPr lang="en-US" sz="2400" dirty="0"/>
              <a:t> </a:t>
            </a:r>
            <a:r>
              <a:rPr lang="en-US" sz="2400" dirty="0" err="1"/>
              <a:t>të</a:t>
            </a:r>
            <a:r>
              <a:rPr lang="en-US" sz="2400" dirty="0"/>
              <a:t> </a:t>
            </a:r>
            <a:r>
              <a:rPr lang="en-US" sz="2400" dirty="0" err="1"/>
              <a:t>përfshirë</a:t>
            </a:r>
            <a:r>
              <a:rPr lang="en-US" sz="2400" dirty="0"/>
              <a:t> </a:t>
            </a:r>
            <a:r>
              <a:rPr lang="en-US" sz="2400" dirty="0" err="1"/>
              <a:t>në</a:t>
            </a:r>
            <a:r>
              <a:rPr lang="en-US" sz="2400" dirty="0"/>
              <a:t> </a:t>
            </a:r>
            <a:r>
              <a:rPr lang="en-US" sz="2400" dirty="0" err="1"/>
              <a:t>nenin</a:t>
            </a:r>
            <a:r>
              <a:rPr lang="en-US" sz="2400" dirty="0"/>
              <a:t> 6/2 </a:t>
            </a:r>
            <a:r>
              <a:rPr lang="en-US" sz="2400" dirty="0" err="1"/>
              <a:t>të</a:t>
            </a:r>
            <a:r>
              <a:rPr lang="en-US" sz="2400" dirty="0"/>
              <a:t> </a:t>
            </a:r>
            <a:r>
              <a:rPr lang="en-US" sz="2400" dirty="0" err="1"/>
              <a:t>Konventës</a:t>
            </a:r>
            <a:r>
              <a:rPr lang="en-US" sz="2400" dirty="0"/>
              <a:t>.</a:t>
            </a:r>
          </a:p>
          <a:p>
            <a:pPr algn="just"/>
            <a:r>
              <a:rPr lang="en-US" sz="2400" dirty="0" err="1"/>
              <a:t>Prandaj</a:t>
            </a:r>
            <a:r>
              <a:rPr lang="en-US" sz="2400" dirty="0"/>
              <a:t> GJEDNJ ka </a:t>
            </a:r>
            <a:r>
              <a:rPr lang="en-US" sz="2400" dirty="0" err="1"/>
              <a:t>gjetur</a:t>
            </a:r>
            <a:r>
              <a:rPr lang="en-US" sz="2400" dirty="0"/>
              <a:t> </a:t>
            </a:r>
            <a:r>
              <a:rPr lang="en-US" sz="2400" dirty="0" err="1"/>
              <a:t>shkelje</a:t>
            </a:r>
            <a:r>
              <a:rPr lang="en-US" sz="2400" dirty="0"/>
              <a:t> </a:t>
            </a:r>
            <a:r>
              <a:rPr lang="en-US" sz="2400" dirty="0" err="1"/>
              <a:t>të</a:t>
            </a:r>
            <a:r>
              <a:rPr lang="en-US" sz="2400" dirty="0"/>
              <a:t> </a:t>
            </a:r>
            <a:r>
              <a:rPr lang="en-US" sz="2400" dirty="0" err="1"/>
              <a:t>nenit</a:t>
            </a:r>
            <a:r>
              <a:rPr lang="en-US" sz="2400" dirty="0"/>
              <a:t> 6/1 </a:t>
            </a:r>
            <a:r>
              <a:rPr lang="en-US" sz="2400" dirty="0" err="1"/>
              <a:t>dhe</a:t>
            </a:r>
            <a:r>
              <a:rPr lang="en-US" sz="2400" dirty="0"/>
              <a:t> 6/2 </a:t>
            </a:r>
            <a:r>
              <a:rPr lang="en-US" sz="2400" dirty="0" err="1"/>
              <a:t>të</a:t>
            </a:r>
            <a:r>
              <a:rPr lang="en-US" sz="2400" dirty="0"/>
              <a:t> KEDNJ-</a:t>
            </a:r>
            <a:r>
              <a:rPr lang="en-US" sz="2400" dirty="0" err="1"/>
              <a:t>së</a:t>
            </a:r>
            <a:r>
              <a:rPr lang="en-US" sz="2400" dirty="0"/>
              <a:t>.</a:t>
            </a:r>
          </a:p>
          <a:p>
            <a:endParaRPr lang="en-US" dirty="0"/>
          </a:p>
        </p:txBody>
      </p:sp>
    </p:spTree>
    <p:extLst>
      <p:ext uri="{BB962C8B-B14F-4D97-AF65-F5344CB8AC3E}">
        <p14:creationId xmlns:p14="http://schemas.microsoft.com/office/powerpoint/2010/main" val="3147153901"/>
      </p:ext>
    </p:extLst>
  </p:cSld>
  <p:clrMapOvr>
    <a:overrideClrMapping bg1="dk1" tx1="lt1" bg2="dk2" tx2="lt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Open bags of varieties grain seeds">
            <a:extLst>
              <a:ext uri="{FF2B5EF4-FFF2-40B4-BE49-F238E27FC236}">
                <a16:creationId xmlns:a16="http://schemas.microsoft.com/office/drawing/2014/main" id="{8522B7FD-8A2D-E31C-6211-B259286E3B55}"/>
              </a:ext>
            </a:extLst>
          </p:cNvPr>
          <p:cNvPicPr>
            <a:picLocks noChangeAspect="1"/>
          </p:cNvPicPr>
          <p:nvPr/>
        </p:nvPicPr>
        <p:blipFill rotWithShape="1">
          <a:blip r:embed="rId2">
            <a:alphaModFix amt="35000"/>
          </a:blip>
          <a:srcRect t="6259" b="9471"/>
          <a:stretch/>
        </p:blipFill>
        <p:spPr>
          <a:xfrm>
            <a:off x="20" y="10"/>
            <a:ext cx="12191980" cy="6857990"/>
          </a:xfrm>
          <a:prstGeom prst="rect">
            <a:avLst/>
          </a:prstGeom>
        </p:spPr>
      </p:pic>
      <p:sp>
        <p:nvSpPr>
          <p:cNvPr id="2" name="Title 1">
            <a:extLst>
              <a:ext uri="{FF2B5EF4-FFF2-40B4-BE49-F238E27FC236}">
                <a16:creationId xmlns:a16="http://schemas.microsoft.com/office/drawing/2014/main" id="{BB7E8F5E-206E-4E26-8265-ABE496D3561C}"/>
              </a:ext>
            </a:extLst>
          </p:cNvPr>
          <p:cNvSpPr>
            <a:spLocks noGrp="1"/>
          </p:cNvSpPr>
          <p:nvPr>
            <p:ph type="title"/>
          </p:nvPr>
        </p:nvSpPr>
        <p:spPr/>
        <p:txBody>
          <a:bodyPr>
            <a:normAutofit/>
          </a:bodyPr>
          <a:lstStyle/>
          <a:p>
            <a:r>
              <a:rPr lang="en-US">
                <a:solidFill>
                  <a:srgbClr val="FFFFFF"/>
                </a:solidFill>
              </a:rPr>
              <a:t>Heaney dhe McGuiness kundër Irlandës</a:t>
            </a:r>
          </a:p>
        </p:txBody>
      </p:sp>
      <p:sp>
        <p:nvSpPr>
          <p:cNvPr id="3" name="Content Placeholder 2">
            <a:extLst>
              <a:ext uri="{FF2B5EF4-FFF2-40B4-BE49-F238E27FC236}">
                <a16:creationId xmlns:a16="http://schemas.microsoft.com/office/drawing/2014/main" id="{0E5E0AF3-60C4-4B1F-A215-6F227DF30820}"/>
              </a:ext>
            </a:extLst>
          </p:cNvPr>
          <p:cNvSpPr>
            <a:spLocks noGrp="1"/>
          </p:cNvSpPr>
          <p:nvPr>
            <p:ph idx="1"/>
          </p:nvPr>
        </p:nvSpPr>
        <p:spPr>
          <a:xfrm>
            <a:off x="1024128" y="1917577"/>
            <a:ext cx="9720073" cy="4391783"/>
          </a:xfrm>
        </p:spPr>
        <p:txBody>
          <a:bodyPr>
            <a:normAutofit/>
          </a:bodyPr>
          <a:lstStyle/>
          <a:p>
            <a:pPr algn="just"/>
            <a:r>
              <a:rPr lang="en-US" sz="2000" dirty="0" err="1">
                <a:solidFill>
                  <a:srgbClr val="FFFFFF"/>
                </a:solidFill>
              </a:rPr>
              <a:t>Sipas</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ligji</a:t>
            </a:r>
            <a:r>
              <a:rPr lang="en-US" sz="2000" dirty="0">
                <a:solidFill>
                  <a:srgbClr val="FFFFFF"/>
                </a:solidFill>
              </a:rPr>
              <a:t> </a:t>
            </a:r>
            <a:r>
              <a:rPr lang="en-US" sz="2000" dirty="0" err="1">
                <a:solidFill>
                  <a:srgbClr val="FFFFFF"/>
                </a:solidFill>
              </a:rPr>
              <a:t>irlandez</a:t>
            </a:r>
            <a:r>
              <a:rPr lang="en-US" sz="2000" dirty="0">
                <a:solidFill>
                  <a:srgbClr val="FFFFFF"/>
                </a:solidFill>
              </a:rPr>
              <a:t> </a:t>
            </a:r>
            <a:r>
              <a:rPr lang="en-US" sz="2000" dirty="0" err="1">
                <a:solidFill>
                  <a:srgbClr val="FFFFFF"/>
                </a:solidFill>
              </a:rPr>
              <a:t>që</a:t>
            </a:r>
            <a:r>
              <a:rPr lang="en-US" sz="2000" dirty="0">
                <a:solidFill>
                  <a:srgbClr val="FFFFFF"/>
                </a:solidFill>
              </a:rPr>
              <a:t> </a:t>
            </a:r>
            <a:r>
              <a:rPr lang="en-US" sz="2000" dirty="0" err="1">
                <a:solidFill>
                  <a:srgbClr val="FFFFFF"/>
                </a:solidFill>
              </a:rPr>
              <a:t>ishte</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fuqi</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atë</a:t>
            </a:r>
            <a:r>
              <a:rPr lang="en-US" sz="2000" dirty="0">
                <a:solidFill>
                  <a:srgbClr val="FFFFFF"/>
                </a:solidFill>
              </a:rPr>
              <a:t> </a:t>
            </a:r>
            <a:r>
              <a:rPr lang="en-US" sz="2000" dirty="0" err="1">
                <a:solidFill>
                  <a:srgbClr val="FFFFFF"/>
                </a:solidFill>
              </a:rPr>
              <a:t>kohë</a:t>
            </a:r>
            <a:r>
              <a:rPr lang="en-US" sz="2000" dirty="0">
                <a:solidFill>
                  <a:srgbClr val="FFFFFF"/>
                </a:solidFill>
              </a:rPr>
              <a:t>, </a:t>
            </a:r>
            <a:r>
              <a:rPr lang="en-US" sz="2000" dirty="0" err="1">
                <a:solidFill>
                  <a:srgbClr val="FFFFFF"/>
                </a:solidFill>
              </a:rPr>
              <a:t>sa</a:t>
            </a:r>
            <a:r>
              <a:rPr lang="en-US" sz="2000" dirty="0">
                <a:solidFill>
                  <a:srgbClr val="FFFFFF"/>
                </a:solidFill>
              </a:rPr>
              <a:t> </a:t>
            </a:r>
            <a:r>
              <a:rPr lang="en-US" sz="2000" dirty="0" err="1">
                <a:solidFill>
                  <a:srgbClr val="FFFFFF"/>
                </a:solidFill>
              </a:rPr>
              <a:t>herë</a:t>
            </a:r>
            <a:r>
              <a:rPr lang="en-US" sz="2000" dirty="0">
                <a:solidFill>
                  <a:srgbClr val="FFFFFF"/>
                </a:solidFill>
              </a:rPr>
              <a:t> </a:t>
            </a:r>
            <a:r>
              <a:rPr lang="en-US" sz="2000" dirty="0" err="1">
                <a:solidFill>
                  <a:srgbClr val="FFFFFF"/>
                </a:solidFill>
              </a:rPr>
              <a:t>që</a:t>
            </a:r>
            <a:r>
              <a:rPr lang="en-US" sz="2000" dirty="0">
                <a:solidFill>
                  <a:srgbClr val="FFFFFF"/>
                </a:solidFill>
              </a:rPr>
              <a:t> </a:t>
            </a:r>
            <a:r>
              <a:rPr lang="en-US" sz="2000" dirty="0" err="1">
                <a:solidFill>
                  <a:srgbClr val="FFFFFF"/>
                </a:solidFill>
              </a:rPr>
              <a:t>një</a:t>
            </a:r>
            <a:r>
              <a:rPr lang="en-US" sz="2000" dirty="0">
                <a:solidFill>
                  <a:srgbClr val="FFFFFF"/>
                </a:solidFill>
              </a:rPr>
              <a:t> person </a:t>
            </a:r>
            <a:r>
              <a:rPr lang="en-US" sz="2000" dirty="0" err="1">
                <a:solidFill>
                  <a:srgbClr val="FFFFFF"/>
                </a:solidFill>
              </a:rPr>
              <a:t>ndalohej</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paraburgim</a:t>
            </a:r>
            <a:r>
              <a:rPr lang="en-US" sz="2000" dirty="0">
                <a:solidFill>
                  <a:srgbClr val="FFFFFF"/>
                </a:solidFill>
              </a:rPr>
              <a:t>, </a:t>
            </a:r>
            <a:r>
              <a:rPr lang="en-US" sz="2000" dirty="0" err="1">
                <a:solidFill>
                  <a:srgbClr val="FFFFFF"/>
                </a:solidFill>
              </a:rPr>
              <a:t>policia</a:t>
            </a:r>
            <a:r>
              <a:rPr lang="en-US" sz="2000" dirty="0">
                <a:solidFill>
                  <a:srgbClr val="FFFFFF"/>
                </a:solidFill>
              </a:rPr>
              <a:t> </a:t>
            </a:r>
            <a:r>
              <a:rPr lang="en-US" sz="2000" dirty="0" err="1">
                <a:solidFill>
                  <a:srgbClr val="FFFFFF"/>
                </a:solidFill>
              </a:rPr>
              <a:t>mund</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kërkonte</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raport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plotë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lëvizjeve</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veprimeve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paraburgosurit</a:t>
            </a:r>
            <a:r>
              <a:rPr lang="en-US" sz="2000" dirty="0">
                <a:solidFill>
                  <a:srgbClr val="FFFFFF"/>
                </a:solidFill>
              </a:rPr>
              <a:t> </a:t>
            </a:r>
            <a:r>
              <a:rPr lang="en-US" sz="2000" dirty="0" err="1">
                <a:solidFill>
                  <a:srgbClr val="FFFFFF"/>
                </a:solidFill>
              </a:rPr>
              <a:t>gjatë</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periudhe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caktuar</a:t>
            </a:r>
            <a:r>
              <a:rPr lang="en-US" sz="2000" dirty="0">
                <a:solidFill>
                  <a:srgbClr val="FFFFFF"/>
                </a:solidFill>
              </a:rPr>
              <a:t> </a:t>
            </a:r>
            <a:r>
              <a:rPr lang="en-US" sz="2000" dirty="0" err="1">
                <a:solidFill>
                  <a:srgbClr val="FFFFFF"/>
                </a:solidFill>
              </a:rPr>
              <a:t>si</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gjitha</a:t>
            </a:r>
            <a:r>
              <a:rPr lang="en-US" sz="2000" dirty="0">
                <a:solidFill>
                  <a:srgbClr val="FFFFFF"/>
                </a:solidFill>
              </a:rPr>
              <a:t> </a:t>
            </a:r>
            <a:r>
              <a:rPr lang="en-US" sz="2000" dirty="0" err="1">
                <a:solidFill>
                  <a:srgbClr val="FFFFFF"/>
                </a:solidFill>
              </a:rPr>
              <a:t>informatat</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posedim</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tij</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lidhje</a:t>
            </a:r>
            <a:r>
              <a:rPr lang="en-US" sz="2000" dirty="0">
                <a:solidFill>
                  <a:srgbClr val="FFFFFF"/>
                </a:solidFill>
              </a:rPr>
              <a:t> me </a:t>
            </a:r>
            <a:r>
              <a:rPr lang="en-US" sz="2000" dirty="0" err="1">
                <a:solidFill>
                  <a:srgbClr val="FFFFFF"/>
                </a:solidFill>
              </a:rPr>
              <a:t>kryerjen</a:t>
            </a:r>
            <a:r>
              <a:rPr lang="en-US" sz="2000" dirty="0">
                <a:solidFill>
                  <a:srgbClr val="FFFFFF"/>
                </a:solidFill>
              </a:rPr>
              <a:t> e </a:t>
            </a:r>
            <a:r>
              <a:rPr lang="en-US" sz="2000" dirty="0" err="1">
                <a:solidFill>
                  <a:srgbClr val="FFFFFF"/>
                </a:solidFill>
              </a:rPr>
              <a:t>ndonjë</a:t>
            </a:r>
            <a:r>
              <a:rPr lang="en-US" sz="2000" dirty="0">
                <a:solidFill>
                  <a:srgbClr val="FFFFFF"/>
                </a:solidFill>
              </a:rPr>
              <a:t> </a:t>
            </a:r>
            <a:r>
              <a:rPr lang="en-US" sz="2000" dirty="0" err="1">
                <a:solidFill>
                  <a:srgbClr val="FFFFFF"/>
                </a:solidFill>
              </a:rPr>
              <a:t>vepre</a:t>
            </a:r>
            <a:r>
              <a:rPr lang="en-US" sz="2000" dirty="0">
                <a:solidFill>
                  <a:srgbClr val="FFFFFF"/>
                </a:solidFill>
              </a:rPr>
              <a:t> </a:t>
            </a:r>
            <a:r>
              <a:rPr lang="en-US" sz="2000" dirty="0" err="1">
                <a:solidFill>
                  <a:srgbClr val="FFFFFF"/>
                </a:solidFill>
              </a:rPr>
              <a:t>penale</a:t>
            </a:r>
            <a:r>
              <a:rPr lang="en-US" sz="2000" dirty="0">
                <a:solidFill>
                  <a:srgbClr val="FFFFFF"/>
                </a:solidFill>
              </a:rPr>
              <a:t>. </a:t>
            </a:r>
            <a:r>
              <a:rPr lang="en-US" sz="2000" dirty="0" err="1">
                <a:solidFill>
                  <a:srgbClr val="FFFFFF"/>
                </a:solidFill>
              </a:rPr>
              <a:t>Ligji</a:t>
            </a:r>
            <a:r>
              <a:rPr lang="en-US" sz="2000" dirty="0">
                <a:solidFill>
                  <a:srgbClr val="FFFFFF"/>
                </a:solidFill>
              </a:rPr>
              <a:t> </a:t>
            </a:r>
            <a:r>
              <a:rPr lang="en-US" sz="2000" dirty="0" err="1">
                <a:solidFill>
                  <a:srgbClr val="FFFFFF"/>
                </a:solidFill>
              </a:rPr>
              <a:t>parashikonte</a:t>
            </a:r>
            <a:r>
              <a:rPr lang="en-US" sz="2000" dirty="0">
                <a:solidFill>
                  <a:srgbClr val="FFFFFF"/>
                </a:solidFill>
              </a:rPr>
              <a:t> </a:t>
            </a:r>
            <a:r>
              <a:rPr lang="en-US" sz="2000" dirty="0" err="1">
                <a:solidFill>
                  <a:srgbClr val="FFFFFF"/>
                </a:solidFill>
              </a:rPr>
              <a:t>gjithashtu</a:t>
            </a:r>
            <a:r>
              <a:rPr lang="en-US" sz="2000" dirty="0">
                <a:solidFill>
                  <a:srgbClr val="FFFFFF"/>
                </a:solidFill>
              </a:rPr>
              <a:t> </a:t>
            </a:r>
            <a:r>
              <a:rPr lang="en-US" sz="2000" dirty="0" err="1">
                <a:solidFill>
                  <a:srgbClr val="FFFFFF"/>
                </a:solidFill>
              </a:rPr>
              <a:t>që</a:t>
            </a:r>
            <a:r>
              <a:rPr lang="en-US" sz="2000" dirty="0">
                <a:solidFill>
                  <a:srgbClr val="FFFFFF"/>
                </a:solidFill>
              </a:rPr>
              <a:t> </a:t>
            </a:r>
            <a:r>
              <a:rPr lang="en-US" sz="2000" dirty="0" err="1">
                <a:solidFill>
                  <a:srgbClr val="FFFFFF"/>
                </a:solidFill>
              </a:rPr>
              <a:t>nëse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dyshuarit</a:t>
            </a:r>
            <a:r>
              <a:rPr lang="en-US" sz="2000" dirty="0">
                <a:solidFill>
                  <a:srgbClr val="FFFFFF"/>
                </a:solidFill>
              </a:rPr>
              <a:t> </a:t>
            </a:r>
            <a:r>
              <a:rPr lang="en-US" sz="2000" dirty="0" err="1">
                <a:solidFill>
                  <a:srgbClr val="FFFFFF"/>
                </a:solidFill>
              </a:rPr>
              <a:t>ose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akuzuarit</a:t>
            </a:r>
            <a:r>
              <a:rPr lang="en-US" sz="2000" dirty="0">
                <a:solidFill>
                  <a:srgbClr val="FFFFFF"/>
                </a:solidFill>
              </a:rPr>
              <a:t> </a:t>
            </a:r>
            <a:r>
              <a:rPr lang="en-US" sz="2000" dirty="0" err="1">
                <a:solidFill>
                  <a:srgbClr val="FFFFFF"/>
                </a:solidFill>
              </a:rPr>
              <a:t>refuzonin</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bashkëpunonin</a:t>
            </a:r>
            <a:r>
              <a:rPr lang="en-US" sz="2000" dirty="0">
                <a:solidFill>
                  <a:srgbClr val="FFFFFF"/>
                </a:solidFill>
              </a:rPr>
              <a:t>, </a:t>
            </a:r>
            <a:r>
              <a:rPr lang="en-US" sz="2000" dirty="0" err="1">
                <a:solidFill>
                  <a:srgbClr val="FFFFFF"/>
                </a:solidFill>
              </a:rPr>
              <a:t>ata</a:t>
            </a:r>
            <a:r>
              <a:rPr lang="en-US" sz="2000" dirty="0">
                <a:solidFill>
                  <a:srgbClr val="FFFFFF"/>
                </a:solidFill>
              </a:rPr>
              <a:t> do </a:t>
            </a:r>
            <a:r>
              <a:rPr lang="en-US" sz="2000" dirty="0" err="1">
                <a:solidFill>
                  <a:srgbClr val="FFFFFF"/>
                </a:solidFill>
              </a:rPr>
              <a:t>të</a:t>
            </a:r>
            <a:r>
              <a:rPr lang="en-US" sz="2000" dirty="0">
                <a:solidFill>
                  <a:srgbClr val="FFFFFF"/>
                </a:solidFill>
              </a:rPr>
              <a:t> </a:t>
            </a:r>
            <a:r>
              <a:rPr lang="en-US" sz="2000" dirty="0" err="1">
                <a:solidFill>
                  <a:srgbClr val="FFFFFF"/>
                </a:solidFill>
              </a:rPr>
              <a:t>ishin</a:t>
            </a:r>
            <a:r>
              <a:rPr lang="en-US" sz="2000" dirty="0">
                <a:solidFill>
                  <a:srgbClr val="FFFFFF"/>
                </a:solidFill>
              </a:rPr>
              <a:t> </a:t>
            </a:r>
            <a:r>
              <a:rPr lang="en-US" sz="2000" dirty="0" err="1">
                <a:solidFill>
                  <a:srgbClr val="FFFFFF"/>
                </a:solidFill>
              </a:rPr>
              <a:t>fajtorë</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vepër</a:t>
            </a:r>
            <a:r>
              <a:rPr lang="en-US" sz="2000" dirty="0">
                <a:solidFill>
                  <a:srgbClr val="FFFFFF"/>
                </a:solidFill>
              </a:rPr>
              <a:t> </a:t>
            </a:r>
            <a:r>
              <a:rPr lang="en-US" sz="2000" dirty="0" err="1">
                <a:solidFill>
                  <a:srgbClr val="FFFFFF"/>
                </a:solidFill>
              </a:rPr>
              <a:t>penale</a:t>
            </a:r>
            <a:r>
              <a:rPr lang="en-US" sz="2000" dirty="0">
                <a:solidFill>
                  <a:srgbClr val="FFFFFF"/>
                </a:solidFill>
              </a:rPr>
              <a:t> </a:t>
            </a:r>
            <a:r>
              <a:rPr lang="en-US" sz="2000" dirty="0" err="1">
                <a:solidFill>
                  <a:srgbClr val="FFFFFF"/>
                </a:solidFill>
              </a:rPr>
              <a:t>dhe</a:t>
            </a:r>
            <a:r>
              <a:rPr lang="en-US" sz="2000" dirty="0">
                <a:solidFill>
                  <a:srgbClr val="FFFFFF"/>
                </a:solidFill>
              </a:rPr>
              <a:t> do </a:t>
            </a:r>
            <a:r>
              <a:rPr lang="en-US" sz="2000" dirty="0" err="1">
                <a:solidFill>
                  <a:srgbClr val="FFFFFF"/>
                </a:solidFill>
              </a:rPr>
              <a:t>të</a:t>
            </a:r>
            <a:r>
              <a:rPr lang="en-US" sz="2000" dirty="0">
                <a:solidFill>
                  <a:srgbClr val="FFFFFF"/>
                </a:solidFill>
              </a:rPr>
              <a:t> </a:t>
            </a:r>
            <a:r>
              <a:rPr lang="en-US" sz="2000" dirty="0" err="1">
                <a:solidFill>
                  <a:srgbClr val="FFFFFF"/>
                </a:solidFill>
              </a:rPr>
              <a:t>dënoheshin</a:t>
            </a:r>
            <a:r>
              <a:rPr lang="en-US" sz="2000" dirty="0">
                <a:solidFill>
                  <a:srgbClr val="FFFFFF"/>
                </a:solidFill>
              </a:rPr>
              <a:t> me burg </a:t>
            </a:r>
            <a:r>
              <a:rPr lang="en-US" sz="2000" dirty="0" err="1">
                <a:solidFill>
                  <a:srgbClr val="FFFFFF"/>
                </a:solidFill>
              </a:rPr>
              <a:t>për</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kohë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caktuar</a:t>
            </a:r>
            <a:r>
              <a:rPr lang="en-US" sz="2000" dirty="0">
                <a:solidFill>
                  <a:srgbClr val="FFFFFF"/>
                </a:solidFill>
              </a:rPr>
              <a:t>. </a:t>
            </a:r>
          </a:p>
          <a:p>
            <a:pPr algn="just"/>
            <a:r>
              <a:rPr lang="en-US" sz="2000" dirty="0">
                <a:solidFill>
                  <a:srgbClr val="FFFFFF"/>
                </a:solidFill>
              </a:rPr>
              <a:t>Kur </a:t>
            </a:r>
            <a:r>
              <a:rPr lang="en-US" sz="2000" dirty="0" err="1">
                <a:solidFill>
                  <a:srgbClr val="FFFFFF"/>
                </a:solidFill>
              </a:rPr>
              <a:t>aplikantët</a:t>
            </a:r>
            <a:r>
              <a:rPr lang="en-US" sz="2000" dirty="0">
                <a:solidFill>
                  <a:srgbClr val="FFFFFF"/>
                </a:solidFill>
              </a:rPr>
              <a:t> </a:t>
            </a:r>
            <a:r>
              <a:rPr lang="en-US" sz="2000" dirty="0" err="1">
                <a:solidFill>
                  <a:srgbClr val="FFFFFF"/>
                </a:solidFill>
              </a:rPr>
              <a:t>arrestoheshin</a:t>
            </a:r>
            <a:r>
              <a:rPr lang="en-US" sz="2000" dirty="0">
                <a:solidFill>
                  <a:srgbClr val="FFFFFF"/>
                </a:solidFill>
              </a:rPr>
              <a:t>, </a:t>
            </a:r>
            <a:r>
              <a:rPr lang="en-US" sz="2000" dirty="0" err="1">
                <a:solidFill>
                  <a:srgbClr val="FFFFFF"/>
                </a:solidFill>
              </a:rPr>
              <a:t>ata</a:t>
            </a:r>
            <a:r>
              <a:rPr lang="en-US" sz="2000" dirty="0">
                <a:solidFill>
                  <a:srgbClr val="FFFFFF"/>
                </a:solidFill>
              </a:rPr>
              <a:t> </a:t>
            </a:r>
            <a:r>
              <a:rPr lang="en-US" sz="2000" dirty="0" err="1">
                <a:solidFill>
                  <a:srgbClr val="FFFFFF"/>
                </a:solidFill>
              </a:rPr>
              <a:t>informoheshin</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drejtën</a:t>
            </a:r>
            <a:r>
              <a:rPr lang="en-US" sz="2000" dirty="0">
                <a:solidFill>
                  <a:srgbClr val="FFFFFF"/>
                </a:solidFill>
              </a:rPr>
              <a:t> e </a:t>
            </a:r>
            <a:r>
              <a:rPr lang="en-US" sz="2000" dirty="0" err="1">
                <a:solidFill>
                  <a:srgbClr val="FFFFFF"/>
                </a:solidFill>
              </a:rPr>
              <a:t>tyre</a:t>
            </a:r>
            <a:r>
              <a:rPr lang="en-US" sz="2000" dirty="0">
                <a:solidFill>
                  <a:srgbClr val="FFFFFF"/>
                </a:solidFill>
              </a:rPr>
              <a:t> </a:t>
            </a:r>
            <a:r>
              <a:rPr lang="en-US" sz="2000" dirty="0" err="1">
                <a:solidFill>
                  <a:srgbClr val="FFFFFF"/>
                </a:solidFill>
              </a:rPr>
              <a:t>që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heshtin</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mos</a:t>
            </a:r>
            <a:r>
              <a:rPr lang="en-US" sz="2000" dirty="0">
                <a:solidFill>
                  <a:srgbClr val="FFFFFF"/>
                </a:solidFill>
              </a:rPr>
              <a:t> </a:t>
            </a:r>
            <a:r>
              <a:rPr lang="en-US" sz="2000" dirty="0" err="1">
                <a:solidFill>
                  <a:srgbClr val="FFFFFF"/>
                </a:solidFill>
              </a:rPr>
              <a:t>vetinkriminohen</a:t>
            </a:r>
            <a:r>
              <a:rPr lang="en-US" sz="2000" dirty="0">
                <a:solidFill>
                  <a:srgbClr val="FFFFFF"/>
                </a:solidFill>
              </a:rPr>
              <a:t>. </a:t>
            </a:r>
            <a:r>
              <a:rPr lang="en-US" sz="2000" dirty="0" err="1">
                <a:solidFill>
                  <a:srgbClr val="FFFFFF"/>
                </a:solidFill>
              </a:rPr>
              <a:t>Megjithatë</a:t>
            </a:r>
            <a:r>
              <a:rPr lang="en-US" sz="2000" dirty="0">
                <a:solidFill>
                  <a:srgbClr val="FFFFFF"/>
                </a:solidFill>
              </a:rPr>
              <a:t>, </a:t>
            </a:r>
            <a:r>
              <a:rPr lang="en-US" sz="2000" dirty="0" err="1">
                <a:solidFill>
                  <a:srgbClr val="FFFFFF"/>
                </a:solidFill>
              </a:rPr>
              <a:t>kur</a:t>
            </a:r>
            <a:r>
              <a:rPr lang="en-US" sz="2000" dirty="0">
                <a:solidFill>
                  <a:srgbClr val="FFFFFF"/>
                </a:solidFill>
              </a:rPr>
              <a:t> </a:t>
            </a:r>
            <a:r>
              <a:rPr lang="en-US" sz="2000" dirty="0" err="1">
                <a:solidFill>
                  <a:srgbClr val="FFFFFF"/>
                </a:solidFill>
              </a:rPr>
              <a:t>zgjodhën</a:t>
            </a:r>
            <a:r>
              <a:rPr lang="en-US" sz="2000" dirty="0">
                <a:solidFill>
                  <a:srgbClr val="FFFFFF"/>
                </a:solidFill>
              </a:rPr>
              <a:t> </a:t>
            </a:r>
            <a:r>
              <a:rPr lang="en-US" sz="2000" dirty="0" err="1">
                <a:solidFill>
                  <a:srgbClr val="FFFFFF"/>
                </a:solidFill>
              </a:rPr>
              <a:t>t'i</a:t>
            </a:r>
            <a:r>
              <a:rPr lang="en-US" sz="2000" dirty="0">
                <a:solidFill>
                  <a:srgbClr val="FFFFFF"/>
                </a:solidFill>
              </a:rPr>
              <a:t> </a:t>
            </a:r>
            <a:r>
              <a:rPr lang="en-US" sz="2000" dirty="0" err="1">
                <a:solidFill>
                  <a:srgbClr val="FFFFFF"/>
                </a:solidFill>
              </a:rPr>
              <a:t>ushtronin</a:t>
            </a:r>
            <a:r>
              <a:rPr lang="en-US" sz="2000" dirty="0">
                <a:solidFill>
                  <a:srgbClr val="FFFFFF"/>
                </a:solidFill>
              </a:rPr>
              <a:t> </a:t>
            </a:r>
            <a:r>
              <a:rPr lang="en-US" sz="2000" dirty="0" err="1">
                <a:solidFill>
                  <a:srgbClr val="FFFFFF"/>
                </a:solidFill>
              </a:rPr>
              <a:t>këto</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drejta</a:t>
            </a:r>
            <a:r>
              <a:rPr lang="en-US" sz="2000" dirty="0">
                <a:solidFill>
                  <a:srgbClr val="FFFFFF"/>
                </a:solidFill>
              </a:rPr>
              <a:t>, </a:t>
            </a:r>
            <a:r>
              <a:rPr lang="en-US" sz="2000" dirty="0" err="1">
                <a:solidFill>
                  <a:srgbClr val="FFFFFF"/>
                </a:solidFill>
              </a:rPr>
              <a:t>ata</a:t>
            </a:r>
            <a:r>
              <a:rPr lang="en-US" sz="2000" dirty="0">
                <a:solidFill>
                  <a:srgbClr val="FFFFFF"/>
                </a:solidFill>
              </a:rPr>
              <a:t> u </a:t>
            </a:r>
            <a:r>
              <a:rPr lang="en-US" sz="2000" dirty="0" err="1">
                <a:solidFill>
                  <a:srgbClr val="FFFFFF"/>
                </a:solidFill>
              </a:rPr>
              <a:t>informuan</a:t>
            </a:r>
            <a:r>
              <a:rPr lang="en-US" sz="2000" dirty="0">
                <a:solidFill>
                  <a:srgbClr val="FFFFFF"/>
                </a:solidFill>
              </a:rPr>
              <a:t> </a:t>
            </a:r>
            <a:r>
              <a:rPr lang="en-US" sz="2000" dirty="0" err="1">
                <a:solidFill>
                  <a:srgbClr val="FFFFFF"/>
                </a:solidFill>
              </a:rPr>
              <a:t>nga</a:t>
            </a:r>
            <a:r>
              <a:rPr lang="en-US" sz="2000" dirty="0">
                <a:solidFill>
                  <a:srgbClr val="FFFFFF"/>
                </a:solidFill>
              </a:rPr>
              <a:t> </a:t>
            </a:r>
            <a:r>
              <a:rPr lang="en-US" sz="2000" dirty="0" err="1">
                <a:solidFill>
                  <a:srgbClr val="FFFFFF"/>
                </a:solidFill>
              </a:rPr>
              <a:t>policia</a:t>
            </a:r>
            <a:r>
              <a:rPr lang="en-US" sz="2000" dirty="0">
                <a:solidFill>
                  <a:srgbClr val="FFFFFF"/>
                </a:solidFill>
              </a:rPr>
              <a:t> se, </a:t>
            </a:r>
            <a:r>
              <a:rPr lang="en-US" sz="2000" dirty="0" err="1">
                <a:solidFill>
                  <a:srgbClr val="FFFFFF"/>
                </a:solidFill>
              </a:rPr>
              <a:t>sipas</a:t>
            </a:r>
            <a:r>
              <a:rPr lang="en-US" sz="2000" dirty="0">
                <a:solidFill>
                  <a:srgbClr val="FFFFFF"/>
                </a:solidFill>
              </a:rPr>
              <a:t> </a:t>
            </a:r>
            <a:r>
              <a:rPr lang="en-US" sz="2000" dirty="0" err="1">
                <a:solidFill>
                  <a:srgbClr val="FFFFFF"/>
                </a:solidFill>
              </a:rPr>
              <a:t>ligjit</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fjalë</a:t>
            </a:r>
            <a:r>
              <a:rPr lang="en-US" sz="2000" dirty="0">
                <a:solidFill>
                  <a:srgbClr val="FFFFFF"/>
                </a:solidFill>
              </a:rPr>
              <a:t>, </a:t>
            </a:r>
            <a:r>
              <a:rPr lang="en-US" sz="2000" dirty="0" err="1">
                <a:solidFill>
                  <a:srgbClr val="FFFFFF"/>
                </a:solidFill>
              </a:rPr>
              <a:t>ata</a:t>
            </a:r>
            <a:r>
              <a:rPr lang="en-US" sz="2000" dirty="0">
                <a:solidFill>
                  <a:srgbClr val="FFFFFF"/>
                </a:solidFill>
              </a:rPr>
              <a:t> do </a:t>
            </a:r>
            <a:r>
              <a:rPr lang="en-US" sz="2000" dirty="0" err="1">
                <a:solidFill>
                  <a:srgbClr val="FFFFFF"/>
                </a:solidFill>
              </a:rPr>
              <a:t>përballeshin</a:t>
            </a:r>
            <a:r>
              <a:rPr lang="en-US" sz="2000" dirty="0">
                <a:solidFill>
                  <a:srgbClr val="FFFFFF"/>
                </a:solidFill>
              </a:rPr>
              <a:t> me </a:t>
            </a:r>
            <a:r>
              <a:rPr lang="en-US" sz="2000" dirty="0" err="1">
                <a:solidFill>
                  <a:srgbClr val="FFFFFF"/>
                </a:solidFill>
              </a:rPr>
              <a:t>dënim</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burgim</a:t>
            </a:r>
            <a:r>
              <a:rPr lang="en-US" sz="2000" dirty="0">
                <a:solidFill>
                  <a:srgbClr val="FFFFFF"/>
                </a:solidFill>
              </a:rPr>
              <a:t> </a:t>
            </a:r>
            <a:r>
              <a:rPr lang="en-US" sz="2000" dirty="0" err="1">
                <a:solidFill>
                  <a:srgbClr val="FFFFFF"/>
                </a:solidFill>
              </a:rPr>
              <a:t>prej</a:t>
            </a:r>
            <a:r>
              <a:rPr lang="en-US" sz="2000" dirty="0">
                <a:solidFill>
                  <a:srgbClr val="FFFFFF"/>
                </a:solidFill>
              </a:rPr>
              <a:t> </a:t>
            </a:r>
            <a:r>
              <a:rPr lang="en-US" sz="2000" dirty="0" err="1">
                <a:solidFill>
                  <a:srgbClr val="FFFFFF"/>
                </a:solidFill>
              </a:rPr>
              <a:t>gjashtë</a:t>
            </a:r>
            <a:r>
              <a:rPr lang="en-US" sz="2000" dirty="0">
                <a:solidFill>
                  <a:srgbClr val="FFFFFF"/>
                </a:solidFill>
              </a:rPr>
              <a:t> </a:t>
            </a:r>
            <a:r>
              <a:rPr lang="en-US" sz="2000" dirty="0" err="1">
                <a:solidFill>
                  <a:srgbClr val="FFFFFF"/>
                </a:solidFill>
              </a:rPr>
              <a:t>muajsh</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dy</a:t>
            </a:r>
            <a:r>
              <a:rPr lang="en-US" sz="2000" dirty="0">
                <a:solidFill>
                  <a:srgbClr val="FFFFFF"/>
                </a:solidFill>
              </a:rPr>
              <a:t> </a:t>
            </a:r>
            <a:r>
              <a:rPr lang="en-US" sz="2000" dirty="0" err="1">
                <a:solidFill>
                  <a:srgbClr val="FFFFFF"/>
                </a:solidFill>
              </a:rPr>
              <a:t>parashtruesit</a:t>
            </a:r>
            <a:r>
              <a:rPr lang="en-US" sz="2000" dirty="0">
                <a:solidFill>
                  <a:srgbClr val="FFFFFF"/>
                </a:solidFill>
              </a:rPr>
              <a:t> </a:t>
            </a:r>
            <a:r>
              <a:rPr lang="en-US" sz="2000" dirty="0" err="1">
                <a:solidFill>
                  <a:srgbClr val="FFFFFF"/>
                </a:solidFill>
              </a:rPr>
              <a:t>vazhduan</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heshtnin</a:t>
            </a:r>
            <a:r>
              <a:rPr lang="en-US" sz="2000" dirty="0">
                <a:solidFill>
                  <a:srgbClr val="FFFFFF"/>
                </a:solidFill>
              </a:rPr>
              <a:t>. </a:t>
            </a:r>
            <a:r>
              <a:rPr lang="en-US" sz="2000" dirty="0" err="1">
                <a:solidFill>
                  <a:srgbClr val="FFFFFF"/>
                </a:solidFill>
              </a:rPr>
              <a:t>Më</a:t>
            </a:r>
            <a:r>
              <a:rPr lang="en-US" sz="2000" dirty="0">
                <a:solidFill>
                  <a:srgbClr val="FFFFFF"/>
                </a:solidFill>
              </a:rPr>
              <a:t> pas, </a:t>
            </a:r>
            <a:r>
              <a:rPr lang="en-US" sz="2000" dirty="0" err="1">
                <a:solidFill>
                  <a:srgbClr val="FFFFFF"/>
                </a:solidFill>
              </a:rPr>
              <a:t>ata</a:t>
            </a:r>
            <a:r>
              <a:rPr lang="en-US" sz="2000" dirty="0">
                <a:solidFill>
                  <a:srgbClr val="FFFFFF"/>
                </a:solidFill>
              </a:rPr>
              <a:t> u </a:t>
            </a:r>
            <a:r>
              <a:rPr lang="en-US" sz="2000" dirty="0" err="1">
                <a:solidFill>
                  <a:srgbClr val="FFFFFF"/>
                </a:solidFill>
              </a:rPr>
              <a:t>akuzuan</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veprën</a:t>
            </a:r>
            <a:r>
              <a:rPr lang="en-US" sz="2000" dirty="0">
                <a:solidFill>
                  <a:srgbClr val="FFFFFF"/>
                </a:solidFill>
              </a:rPr>
              <a:t> </a:t>
            </a:r>
            <a:r>
              <a:rPr lang="en-US" sz="2000" dirty="0" err="1">
                <a:solidFill>
                  <a:srgbClr val="FFFFFF"/>
                </a:solidFill>
              </a:rPr>
              <a:t>penale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anëtarësimit</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organizatë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paligjshme</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mos</a:t>
            </a:r>
            <a:r>
              <a:rPr lang="en-US" sz="2000" dirty="0">
                <a:solidFill>
                  <a:srgbClr val="FFFFFF"/>
                </a:solidFill>
              </a:rPr>
              <a:t> </a:t>
            </a:r>
            <a:r>
              <a:rPr lang="en-US" sz="2000" dirty="0" err="1">
                <a:solidFill>
                  <a:srgbClr val="FFFFFF"/>
                </a:solidFill>
              </a:rPr>
              <a:t>raportimit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lëvizjeve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tyre</a:t>
            </a:r>
            <a:r>
              <a:rPr lang="en-US" sz="2000" dirty="0">
                <a:solidFill>
                  <a:srgbClr val="FFFFFF"/>
                </a:solidFill>
              </a:rPr>
              <a:t>. </a:t>
            </a:r>
            <a:r>
              <a:rPr lang="en-US" sz="2000" dirty="0" err="1">
                <a:solidFill>
                  <a:srgbClr val="FFFFFF"/>
                </a:solidFill>
              </a:rPr>
              <a:t>Parashtruesit</a:t>
            </a:r>
            <a:r>
              <a:rPr lang="en-US" sz="2000" dirty="0">
                <a:solidFill>
                  <a:srgbClr val="FFFFFF"/>
                </a:solidFill>
              </a:rPr>
              <a:t> u </a:t>
            </a:r>
            <a:r>
              <a:rPr lang="en-US" sz="2000" dirty="0" err="1">
                <a:solidFill>
                  <a:srgbClr val="FFFFFF"/>
                </a:solidFill>
              </a:rPr>
              <a:t>liruan</a:t>
            </a:r>
            <a:r>
              <a:rPr lang="en-US" sz="2000" dirty="0">
                <a:solidFill>
                  <a:srgbClr val="FFFFFF"/>
                </a:solidFill>
              </a:rPr>
              <a:t> </a:t>
            </a:r>
            <a:r>
              <a:rPr lang="en-US" sz="2000" dirty="0" err="1">
                <a:solidFill>
                  <a:srgbClr val="FFFFFF"/>
                </a:solidFill>
              </a:rPr>
              <a:t>nga</a:t>
            </a:r>
            <a:r>
              <a:rPr lang="en-US" sz="2000" dirty="0">
                <a:solidFill>
                  <a:srgbClr val="FFFFFF"/>
                </a:solidFill>
              </a:rPr>
              <a:t> </a:t>
            </a:r>
            <a:r>
              <a:rPr lang="en-US" sz="2000" dirty="0" err="1">
                <a:solidFill>
                  <a:srgbClr val="FFFFFF"/>
                </a:solidFill>
              </a:rPr>
              <a:t>akuza</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anëtarësim</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organizatë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paligjshme</a:t>
            </a:r>
            <a:r>
              <a:rPr lang="en-US" sz="2000" dirty="0">
                <a:solidFill>
                  <a:srgbClr val="FFFFFF"/>
                </a:solidFill>
              </a:rPr>
              <a:t>, por </a:t>
            </a:r>
            <a:r>
              <a:rPr lang="en-US" sz="2000" dirty="0" err="1">
                <a:solidFill>
                  <a:srgbClr val="FFFFFF"/>
                </a:solidFill>
              </a:rPr>
              <a:t>secili</a:t>
            </a:r>
            <a:r>
              <a:rPr lang="en-US" sz="2000" dirty="0">
                <a:solidFill>
                  <a:srgbClr val="FFFFFF"/>
                </a:solidFill>
              </a:rPr>
              <a:t> u </a:t>
            </a:r>
            <a:r>
              <a:rPr lang="en-US" sz="2000" dirty="0" err="1">
                <a:solidFill>
                  <a:srgbClr val="FFFFFF"/>
                </a:solidFill>
              </a:rPr>
              <a:t>dënua</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mos</a:t>
            </a:r>
            <a:r>
              <a:rPr lang="en-US" sz="2000" dirty="0">
                <a:solidFill>
                  <a:srgbClr val="FFFFFF"/>
                </a:solidFill>
              </a:rPr>
              <a:t> </a:t>
            </a:r>
            <a:r>
              <a:rPr lang="en-US" sz="2000" dirty="0" err="1">
                <a:solidFill>
                  <a:srgbClr val="FFFFFF"/>
                </a:solidFill>
              </a:rPr>
              <a:t>ofrimin</a:t>
            </a:r>
            <a:r>
              <a:rPr lang="en-US" sz="2000" dirty="0">
                <a:solidFill>
                  <a:srgbClr val="FFFFFF"/>
                </a:solidFill>
              </a:rPr>
              <a:t> e </a:t>
            </a:r>
            <a:r>
              <a:rPr lang="en-US" sz="2000" dirty="0" err="1">
                <a:solidFill>
                  <a:srgbClr val="FFFFFF"/>
                </a:solidFill>
              </a:rPr>
              <a:t>raportit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lëvizjeve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tyre</a:t>
            </a:r>
            <a:r>
              <a:rPr lang="en-US" sz="2000" dirty="0">
                <a:solidFill>
                  <a:srgbClr val="FFFFFF"/>
                </a:solidFill>
              </a:rPr>
              <a:t> </a:t>
            </a:r>
            <a:r>
              <a:rPr lang="en-US" sz="2000" dirty="0" err="1">
                <a:solidFill>
                  <a:srgbClr val="FFFFFF"/>
                </a:solidFill>
              </a:rPr>
              <a:t>gjatë</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periudhe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caktuar</a:t>
            </a:r>
            <a:r>
              <a:rPr lang="en-US" sz="2000" dirty="0">
                <a:solidFill>
                  <a:srgbClr val="FFFFFF"/>
                </a:solidFill>
              </a:rPr>
              <a:t> </a:t>
            </a:r>
            <a:r>
              <a:rPr lang="en-US" sz="2000" dirty="0" err="1">
                <a:solidFill>
                  <a:srgbClr val="FFFFFF"/>
                </a:solidFill>
              </a:rPr>
              <a:t>sipas</a:t>
            </a:r>
            <a:r>
              <a:rPr lang="en-US" sz="2000" dirty="0">
                <a:solidFill>
                  <a:srgbClr val="FFFFFF"/>
                </a:solidFill>
              </a:rPr>
              <a:t> </a:t>
            </a:r>
            <a:r>
              <a:rPr lang="en-US" sz="2000" dirty="0" err="1">
                <a:solidFill>
                  <a:srgbClr val="FFFFFF"/>
                </a:solidFill>
              </a:rPr>
              <a:t>ligjit</a:t>
            </a:r>
            <a:r>
              <a:rPr lang="en-US" sz="2000" dirty="0">
                <a:solidFill>
                  <a:srgbClr val="FFFFFF"/>
                </a:solidFill>
              </a:rPr>
              <a:t> </a:t>
            </a:r>
            <a:r>
              <a:rPr lang="en-US" sz="2000" dirty="0" err="1">
                <a:solidFill>
                  <a:srgbClr val="FFFFFF"/>
                </a:solidFill>
              </a:rPr>
              <a:t>irlandez</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lartpërmendur</a:t>
            </a:r>
            <a:r>
              <a:rPr lang="en-US" sz="2000" dirty="0">
                <a:solidFill>
                  <a:srgbClr val="FFFFFF"/>
                </a:solidFill>
              </a:rPr>
              <a:t>. </a:t>
            </a:r>
          </a:p>
          <a:p>
            <a:endParaRPr lang="en-US" sz="2000" dirty="0">
              <a:solidFill>
                <a:srgbClr val="FFFFFF"/>
              </a:solidFill>
            </a:endParaRPr>
          </a:p>
        </p:txBody>
      </p:sp>
    </p:spTree>
    <p:extLst>
      <p:ext uri="{BB962C8B-B14F-4D97-AF65-F5344CB8AC3E}">
        <p14:creationId xmlns:p14="http://schemas.microsoft.com/office/powerpoint/2010/main" val="922933813"/>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5" name="Picture 4" descr="Open bags of varieties grain seeds">
            <a:extLst>
              <a:ext uri="{FF2B5EF4-FFF2-40B4-BE49-F238E27FC236}">
                <a16:creationId xmlns:a16="http://schemas.microsoft.com/office/drawing/2014/main" id="{33845493-0E7A-B935-502D-23E8C07BFF0C}"/>
              </a:ext>
            </a:extLst>
          </p:cNvPr>
          <p:cNvPicPr>
            <a:picLocks noChangeAspect="1"/>
          </p:cNvPicPr>
          <p:nvPr/>
        </p:nvPicPr>
        <p:blipFill rotWithShape="1">
          <a:blip r:embed="rId2">
            <a:duotone>
              <a:prstClr val="black"/>
              <a:schemeClr val="tx2">
                <a:tint val="45000"/>
                <a:satMod val="400000"/>
              </a:schemeClr>
            </a:duotone>
            <a:alphaModFix amt="25000"/>
          </a:blip>
          <a:srcRect t="6259" b="9471"/>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97DEA5BE-14F6-449F-A11C-DDE00FB645AD}"/>
              </a:ext>
            </a:extLst>
          </p:cNvPr>
          <p:cNvSpPr>
            <a:spLocks noGrp="1"/>
          </p:cNvSpPr>
          <p:nvPr>
            <p:ph idx="1"/>
          </p:nvPr>
        </p:nvSpPr>
        <p:spPr>
          <a:xfrm>
            <a:off x="1024128" y="1660124"/>
            <a:ext cx="9720073" cy="4649236"/>
          </a:xfrm>
        </p:spPr>
        <p:txBody>
          <a:bodyPr>
            <a:normAutofit fontScale="92500" lnSpcReduction="20000"/>
          </a:bodyPr>
          <a:lstStyle/>
          <a:p>
            <a:pPr algn="just"/>
            <a:r>
              <a:rPr lang="en-US" sz="2800" dirty="0"/>
              <a:t>GJEDNJ-ja </a:t>
            </a:r>
            <a:r>
              <a:rPr lang="en-US" sz="2800" dirty="0" err="1"/>
              <a:t>konstatoi</a:t>
            </a:r>
            <a:r>
              <a:rPr lang="en-US" sz="2800" dirty="0"/>
              <a:t> se "</a:t>
            </a:r>
            <a:r>
              <a:rPr lang="en-US" sz="2800" dirty="0" err="1"/>
              <a:t>shkalla</a:t>
            </a:r>
            <a:r>
              <a:rPr lang="en-US" sz="2800" dirty="0"/>
              <a:t> e </a:t>
            </a:r>
            <a:r>
              <a:rPr lang="en-US" sz="2800" dirty="0" err="1"/>
              <a:t>detyrimit</a:t>
            </a:r>
            <a:r>
              <a:rPr lang="en-US" sz="2800" dirty="0"/>
              <a:t>" e </a:t>
            </a:r>
            <a:r>
              <a:rPr lang="en-US" sz="2800" dirty="0" err="1"/>
              <a:t>vendosur</a:t>
            </a:r>
            <a:r>
              <a:rPr lang="en-US" sz="2800" dirty="0"/>
              <a:t> </a:t>
            </a:r>
            <a:r>
              <a:rPr lang="en-US" sz="2800" dirty="0" err="1"/>
              <a:t>ndaj</a:t>
            </a:r>
            <a:r>
              <a:rPr lang="en-US" sz="2800" dirty="0"/>
              <a:t> </a:t>
            </a:r>
            <a:r>
              <a:rPr lang="en-US" sz="2800" dirty="0" err="1"/>
              <a:t>aplikantëve</a:t>
            </a:r>
            <a:r>
              <a:rPr lang="en-US" sz="2800" dirty="0"/>
              <a:t> </a:t>
            </a:r>
            <a:r>
              <a:rPr lang="en-US" sz="2800" dirty="0" err="1"/>
              <a:t>përmes</a:t>
            </a:r>
            <a:r>
              <a:rPr lang="en-US" sz="2800" dirty="0"/>
              <a:t> </a:t>
            </a:r>
            <a:r>
              <a:rPr lang="en-US" sz="2800" dirty="0" err="1"/>
              <a:t>zbatimit</a:t>
            </a:r>
            <a:r>
              <a:rPr lang="en-US" sz="2800" dirty="0"/>
              <a:t> </a:t>
            </a:r>
            <a:r>
              <a:rPr lang="en-US" sz="2800" dirty="0" err="1"/>
              <a:t>të</a:t>
            </a:r>
            <a:r>
              <a:rPr lang="en-US" sz="2800" dirty="0"/>
              <a:t> </a:t>
            </a:r>
            <a:r>
              <a:rPr lang="en-US" sz="2800" dirty="0" err="1"/>
              <a:t>nenit</a:t>
            </a:r>
            <a:r>
              <a:rPr lang="en-US" sz="2800" dirty="0"/>
              <a:t> </a:t>
            </a:r>
            <a:r>
              <a:rPr lang="en-US" sz="2800" dirty="0" err="1"/>
              <a:t>përkatës</a:t>
            </a:r>
            <a:r>
              <a:rPr lang="en-US" sz="2800" dirty="0"/>
              <a:t> </a:t>
            </a:r>
            <a:r>
              <a:rPr lang="en-US" sz="2800" dirty="0" err="1"/>
              <a:t>të</a:t>
            </a:r>
            <a:r>
              <a:rPr lang="en-US" sz="2800" dirty="0"/>
              <a:t> </a:t>
            </a:r>
            <a:r>
              <a:rPr lang="en-US" sz="2800" dirty="0" err="1"/>
              <a:t>ligjit</a:t>
            </a:r>
            <a:r>
              <a:rPr lang="en-US" sz="2800" dirty="0"/>
              <a:t> </a:t>
            </a:r>
            <a:r>
              <a:rPr lang="en-US" sz="2800" dirty="0" err="1"/>
              <a:t>irlandez</a:t>
            </a:r>
            <a:r>
              <a:rPr lang="en-US" sz="2800" dirty="0"/>
              <a:t> me </a:t>
            </a:r>
            <a:r>
              <a:rPr lang="en-US" sz="2800" dirty="0" err="1"/>
              <a:t>qëllim</a:t>
            </a:r>
            <a:r>
              <a:rPr lang="en-US" sz="2800" dirty="0"/>
              <a:t> </a:t>
            </a:r>
            <a:r>
              <a:rPr lang="en-US" sz="2800" dirty="0" err="1"/>
              <a:t>që</a:t>
            </a:r>
            <a:r>
              <a:rPr lang="en-US" sz="2800" dirty="0"/>
              <a:t> </a:t>
            </a:r>
            <a:r>
              <a:rPr lang="en-US" sz="2800" dirty="0" err="1"/>
              <a:t>t'i</a:t>
            </a:r>
            <a:r>
              <a:rPr lang="en-US" sz="2800" dirty="0"/>
              <a:t> </a:t>
            </a:r>
            <a:r>
              <a:rPr lang="en-US" sz="2800" dirty="0" err="1"/>
              <a:t>detyronte</a:t>
            </a:r>
            <a:r>
              <a:rPr lang="en-US" sz="2800" dirty="0"/>
              <a:t> </a:t>
            </a:r>
            <a:r>
              <a:rPr lang="en-US" sz="2800" dirty="0" err="1"/>
              <a:t>të</a:t>
            </a:r>
            <a:r>
              <a:rPr lang="en-US" sz="2800" dirty="0"/>
              <a:t> </a:t>
            </a:r>
            <a:r>
              <a:rPr lang="en-US" sz="2800" dirty="0" err="1"/>
              <a:t>japin</a:t>
            </a:r>
            <a:r>
              <a:rPr lang="en-US" sz="2800" dirty="0"/>
              <a:t> </a:t>
            </a:r>
            <a:r>
              <a:rPr lang="en-US" sz="2800" dirty="0" err="1"/>
              <a:t>informacione</a:t>
            </a:r>
            <a:r>
              <a:rPr lang="en-US" sz="2800" dirty="0"/>
              <a:t> </a:t>
            </a:r>
            <a:r>
              <a:rPr lang="en-US" sz="2800" dirty="0" err="1"/>
              <a:t>në</a:t>
            </a:r>
            <a:r>
              <a:rPr lang="en-US" sz="2800" dirty="0"/>
              <a:t> </a:t>
            </a:r>
            <a:r>
              <a:rPr lang="en-US" sz="2800" dirty="0" err="1"/>
              <a:t>lidhje</a:t>
            </a:r>
            <a:r>
              <a:rPr lang="en-US" sz="2800" dirty="0"/>
              <a:t> me </a:t>
            </a:r>
            <a:r>
              <a:rPr lang="en-US" sz="2800" dirty="0" err="1"/>
              <a:t>akuzat</a:t>
            </a:r>
            <a:r>
              <a:rPr lang="en-US" sz="2800" dirty="0"/>
              <a:t> </a:t>
            </a:r>
            <a:r>
              <a:rPr lang="en-US" sz="2800" dirty="0" err="1"/>
              <a:t>kundër</a:t>
            </a:r>
            <a:r>
              <a:rPr lang="en-US" sz="2800" dirty="0"/>
              <a:t> </a:t>
            </a:r>
            <a:r>
              <a:rPr lang="en-US" sz="2800" dirty="0" err="1"/>
              <a:t>tyre</a:t>
            </a:r>
            <a:r>
              <a:rPr lang="en-US" sz="2800" dirty="0"/>
              <a:t> </a:t>
            </a:r>
            <a:r>
              <a:rPr lang="en-US" sz="2800" dirty="0" err="1"/>
              <a:t>sipas</a:t>
            </a:r>
            <a:r>
              <a:rPr lang="en-US" sz="2800" dirty="0"/>
              <a:t> </a:t>
            </a:r>
            <a:r>
              <a:rPr lang="en-US" sz="2800" dirty="0" err="1"/>
              <a:t>atij</a:t>
            </a:r>
            <a:r>
              <a:rPr lang="en-US" sz="2800" dirty="0"/>
              <a:t> </a:t>
            </a:r>
            <a:r>
              <a:rPr lang="en-US" sz="2800" dirty="0" err="1"/>
              <a:t>ligji</a:t>
            </a:r>
            <a:r>
              <a:rPr lang="en-US" sz="2800" dirty="0"/>
              <a:t> </a:t>
            </a:r>
            <a:r>
              <a:rPr lang="en-US" sz="2800" dirty="0" err="1"/>
              <a:t>në</a:t>
            </a:r>
            <a:r>
              <a:rPr lang="en-US" sz="2800" dirty="0"/>
              <a:t> </a:t>
            </a:r>
            <a:r>
              <a:rPr lang="en-US" sz="2800" dirty="0" err="1"/>
              <a:t>fakt</a:t>
            </a:r>
            <a:r>
              <a:rPr lang="en-US" sz="2800" dirty="0"/>
              <a:t> </a:t>
            </a:r>
            <a:r>
              <a:rPr lang="en-US" sz="2800" dirty="0" err="1"/>
              <a:t>shkatërroi</a:t>
            </a:r>
            <a:r>
              <a:rPr lang="en-US" sz="2800" dirty="0"/>
              <a:t> </a:t>
            </a:r>
            <a:r>
              <a:rPr lang="en-US" sz="2800" dirty="0" err="1"/>
              <a:t>vetë</a:t>
            </a:r>
            <a:r>
              <a:rPr lang="en-US" sz="2800" dirty="0"/>
              <a:t> </a:t>
            </a:r>
            <a:r>
              <a:rPr lang="en-US" sz="2800" dirty="0" err="1"/>
              <a:t>thelbin</a:t>
            </a:r>
            <a:r>
              <a:rPr lang="en-US" sz="2800" dirty="0"/>
              <a:t> e </a:t>
            </a:r>
            <a:r>
              <a:rPr lang="en-US" sz="2800" dirty="0" err="1"/>
              <a:t>privilegjit</a:t>
            </a:r>
            <a:r>
              <a:rPr lang="en-US" sz="2800" dirty="0"/>
              <a:t> </a:t>
            </a:r>
            <a:r>
              <a:rPr lang="en-US" sz="2800" dirty="0" err="1"/>
              <a:t>të</a:t>
            </a:r>
            <a:r>
              <a:rPr lang="en-US" sz="2800" dirty="0"/>
              <a:t> </a:t>
            </a:r>
            <a:r>
              <a:rPr lang="en-US" sz="2800" dirty="0" err="1"/>
              <a:t>tyre</a:t>
            </a:r>
            <a:r>
              <a:rPr lang="en-US" sz="2800" dirty="0"/>
              <a:t> </a:t>
            </a:r>
            <a:r>
              <a:rPr lang="en-US" sz="2800" dirty="0" err="1"/>
              <a:t>kundër</a:t>
            </a:r>
            <a:r>
              <a:rPr lang="en-US" sz="2800" dirty="0"/>
              <a:t> </a:t>
            </a:r>
            <a:r>
              <a:rPr lang="en-US" sz="2800" dirty="0" err="1"/>
              <a:t>vetinkriminimit</a:t>
            </a:r>
            <a:r>
              <a:rPr lang="en-US" sz="2800" dirty="0"/>
              <a:t> </a:t>
            </a:r>
            <a:r>
              <a:rPr lang="en-US" sz="2800" dirty="0" err="1"/>
              <a:t>dhe</a:t>
            </a:r>
            <a:r>
              <a:rPr lang="en-US" sz="2800" dirty="0"/>
              <a:t> </a:t>
            </a:r>
            <a:r>
              <a:rPr lang="en-US" sz="2800" dirty="0" err="1"/>
              <a:t>të</a:t>
            </a:r>
            <a:r>
              <a:rPr lang="en-US" sz="2800" dirty="0"/>
              <a:t> </a:t>
            </a:r>
            <a:r>
              <a:rPr lang="en-US" sz="2800" dirty="0" err="1"/>
              <a:t>drejtën</a:t>
            </a:r>
            <a:r>
              <a:rPr lang="en-US" sz="2800" dirty="0"/>
              <a:t> e </a:t>
            </a:r>
            <a:r>
              <a:rPr lang="en-US" sz="2800" dirty="0" err="1"/>
              <a:t>tyre</a:t>
            </a:r>
            <a:r>
              <a:rPr lang="en-US" sz="2800" dirty="0"/>
              <a:t> </a:t>
            </a:r>
            <a:r>
              <a:rPr lang="en-US" sz="2800" dirty="0" err="1"/>
              <a:t>që</a:t>
            </a:r>
            <a:r>
              <a:rPr lang="en-US" sz="2800" dirty="0"/>
              <a:t> </a:t>
            </a:r>
            <a:r>
              <a:rPr lang="en-US" sz="2800" dirty="0" err="1"/>
              <a:t>të</a:t>
            </a:r>
            <a:r>
              <a:rPr lang="en-US" sz="2800" dirty="0"/>
              <a:t> </a:t>
            </a:r>
            <a:r>
              <a:rPr lang="en-US" sz="2800" dirty="0" err="1"/>
              <a:t>heshtnin</a:t>
            </a:r>
            <a:r>
              <a:rPr lang="en-US" sz="2800" dirty="0"/>
              <a:t>. </a:t>
            </a:r>
          </a:p>
          <a:p>
            <a:pPr algn="just"/>
            <a:r>
              <a:rPr lang="en-US" sz="2800" dirty="0"/>
              <a:t>GJEDNJ-ja </a:t>
            </a:r>
            <a:r>
              <a:rPr lang="en-US" sz="2800" dirty="0" err="1"/>
              <a:t>konsideroi</a:t>
            </a:r>
            <a:r>
              <a:rPr lang="en-US" sz="2800" dirty="0"/>
              <a:t> se </a:t>
            </a:r>
            <a:r>
              <a:rPr lang="en-US" sz="2800" dirty="0" err="1"/>
              <a:t>kërkesat</a:t>
            </a:r>
            <a:r>
              <a:rPr lang="en-US" sz="2800" dirty="0"/>
              <a:t> e </a:t>
            </a:r>
            <a:r>
              <a:rPr lang="en-US" sz="2800" dirty="0" err="1"/>
              <a:t>përgjithshme</a:t>
            </a:r>
            <a:r>
              <a:rPr lang="en-US" sz="2800" dirty="0"/>
              <a:t> </a:t>
            </a:r>
            <a:r>
              <a:rPr lang="en-US" sz="2800" dirty="0" err="1"/>
              <a:t>të</a:t>
            </a:r>
            <a:r>
              <a:rPr lang="en-US" sz="2800" dirty="0"/>
              <a:t> </a:t>
            </a:r>
            <a:r>
              <a:rPr lang="en-US" sz="2800" dirty="0" err="1"/>
              <a:t>drejtësisë</a:t>
            </a:r>
            <a:r>
              <a:rPr lang="en-US" sz="2800" dirty="0"/>
              <a:t> </a:t>
            </a:r>
            <a:r>
              <a:rPr lang="en-US" sz="2800" dirty="0" err="1"/>
              <a:t>të</a:t>
            </a:r>
            <a:r>
              <a:rPr lang="en-US" sz="2800" dirty="0"/>
              <a:t> </a:t>
            </a:r>
            <a:r>
              <a:rPr lang="en-US" sz="2800" dirty="0" err="1"/>
              <a:t>përfshira</a:t>
            </a:r>
            <a:r>
              <a:rPr lang="en-US" sz="2800" dirty="0"/>
              <a:t> </a:t>
            </a:r>
            <a:r>
              <a:rPr lang="en-US" sz="2800" dirty="0" err="1"/>
              <a:t>në</a:t>
            </a:r>
            <a:r>
              <a:rPr lang="en-US" sz="2800" dirty="0"/>
              <a:t> </a:t>
            </a:r>
            <a:r>
              <a:rPr lang="en-US" sz="2800" dirty="0" err="1"/>
              <a:t>nenin</a:t>
            </a:r>
            <a:r>
              <a:rPr lang="en-US" sz="2800" dirty="0"/>
              <a:t> 6 </a:t>
            </a:r>
            <a:r>
              <a:rPr lang="en-US" sz="2800" dirty="0" err="1"/>
              <a:t>të</a:t>
            </a:r>
            <a:r>
              <a:rPr lang="en-US" sz="2800" dirty="0"/>
              <a:t> KEDNJ-</a:t>
            </a:r>
            <a:r>
              <a:rPr lang="en-US" sz="2800" dirty="0" err="1"/>
              <a:t>së</a:t>
            </a:r>
            <a:r>
              <a:rPr lang="en-US" sz="2800" dirty="0"/>
              <a:t>, duke </a:t>
            </a:r>
            <a:r>
              <a:rPr lang="en-US" sz="2800" dirty="0" err="1"/>
              <a:t>përfshirë</a:t>
            </a:r>
            <a:r>
              <a:rPr lang="en-US" sz="2800" dirty="0"/>
              <a:t> </a:t>
            </a:r>
            <a:r>
              <a:rPr lang="en-US" sz="2800" dirty="0" err="1"/>
              <a:t>të</a:t>
            </a:r>
            <a:r>
              <a:rPr lang="en-US" sz="2800" dirty="0"/>
              <a:t> </a:t>
            </a:r>
            <a:r>
              <a:rPr lang="en-US" sz="2800" dirty="0" err="1"/>
              <a:t>drejtën</a:t>
            </a:r>
            <a:r>
              <a:rPr lang="en-US" sz="2800" dirty="0"/>
              <a:t> </a:t>
            </a:r>
            <a:r>
              <a:rPr lang="en-US" sz="2800" dirty="0" err="1"/>
              <a:t>për</a:t>
            </a:r>
            <a:r>
              <a:rPr lang="en-US" sz="2800" dirty="0"/>
              <a:t> </a:t>
            </a:r>
            <a:r>
              <a:rPr lang="en-US" sz="2800" dirty="0" err="1"/>
              <a:t>të</a:t>
            </a:r>
            <a:r>
              <a:rPr lang="en-US" sz="2800" dirty="0"/>
              <a:t> </a:t>
            </a:r>
            <a:r>
              <a:rPr lang="en-US" sz="2800" dirty="0" err="1"/>
              <a:t>mos</a:t>
            </a:r>
            <a:r>
              <a:rPr lang="en-US" sz="2800" dirty="0"/>
              <a:t> u </a:t>
            </a:r>
            <a:r>
              <a:rPr lang="en-US" sz="2800" dirty="0" err="1"/>
              <a:t>vetinkriminuar</a:t>
            </a:r>
            <a:r>
              <a:rPr lang="en-US" sz="2800" dirty="0"/>
              <a:t>, "</a:t>
            </a:r>
            <a:r>
              <a:rPr lang="en-US" sz="2800" dirty="0" err="1"/>
              <a:t>zbatohen</a:t>
            </a:r>
            <a:r>
              <a:rPr lang="en-US" sz="2800" dirty="0"/>
              <a:t> </a:t>
            </a:r>
            <a:r>
              <a:rPr lang="en-US" sz="2800" dirty="0" err="1"/>
              <a:t>në</a:t>
            </a:r>
            <a:r>
              <a:rPr lang="en-US" sz="2800" dirty="0"/>
              <a:t> </a:t>
            </a:r>
            <a:r>
              <a:rPr lang="en-US" sz="2800" dirty="0" err="1"/>
              <a:t>procedurat</a:t>
            </a:r>
            <a:r>
              <a:rPr lang="en-US" sz="2800" dirty="0"/>
              <a:t> </a:t>
            </a:r>
            <a:r>
              <a:rPr lang="en-US" sz="2800" dirty="0" err="1"/>
              <a:t>penale</a:t>
            </a:r>
            <a:r>
              <a:rPr lang="en-US" sz="2800" dirty="0"/>
              <a:t> </a:t>
            </a:r>
            <a:r>
              <a:rPr lang="en-US" sz="2800" dirty="0" err="1"/>
              <a:t>në</a:t>
            </a:r>
            <a:r>
              <a:rPr lang="en-US" sz="2800" dirty="0"/>
              <a:t> </a:t>
            </a:r>
            <a:r>
              <a:rPr lang="en-US" sz="2800" dirty="0" err="1"/>
              <a:t>lidhje</a:t>
            </a:r>
            <a:r>
              <a:rPr lang="en-US" sz="2800" dirty="0"/>
              <a:t> me </a:t>
            </a:r>
            <a:r>
              <a:rPr lang="en-US" sz="2800" dirty="0" err="1"/>
              <a:t>të</a:t>
            </a:r>
            <a:r>
              <a:rPr lang="en-US" sz="2800" dirty="0"/>
              <a:t> </a:t>
            </a:r>
            <a:r>
              <a:rPr lang="en-US" sz="2800" dirty="0" err="1"/>
              <a:t>gjitha</a:t>
            </a:r>
            <a:r>
              <a:rPr lang="en-US" sz="2800" dirty="0"/>
              <a:t> </a:t>
            </a:r>
            <a:r>
              <a:rPr lang="en-US" sz="2800" dirty="0" err="1"/>
              <a:t>llojet</a:t>
            </a:r>
            <a:r>
              <a:rPr lang="en-US" sz="2800" dirty="0"/>
              <a:t> e </a:t>
            </a:r>
            <a:r>
              <a:rPr lang="en-US" sz="2800" dirty="0" err="1"/>
              <a:t>veprave</a:t>
            </a:r>
            <a:r>
              <a:rPr lang="en-US" sz="2800" dirty="0"/>
              <a:t> </a:t>
            </a:r>
            <a:r>
              <a:rPr lang="en-US" sz="2800" dirty="0" err="1"/>
              <a:t>penale</a:t>
            </a:r>
            <a:r>
              <a:rPr lang="en-US" sz="2800" dirty="0"/>
              <a:t> pa </a:t>
            </a:r>
            <a:r>
              <a:rPr lang="en-US" sz="2800" dirty="0" err="1"/>
              <a:t>dallim</a:t>
            </a:r>
            <a:r>
              <a:rPr lang="en-US" sz="2800" dirty="0"/>
              <a:t>, </a:t>
            </a:r>
            <a:r>
              <a:rPr lang="en-US" sz="2800" dirty="0" err="1"/>
              <a:t>nga</a:t>
            </a:r>
            <a:r>
              <a:rPr lang="en-US" sz="2800" dirty="0"/>
              <a:t> </a:t>
            </a:r>
            <a:r>
              <a:rPr lang="en-US" sz="2800" dirty="0" err="1"/>
              <a:t>më</a:t>
            </a:r>
            <a:r>
              <a:rPr lang="en-US" sz="2800" dirty="0"/>
              <a:t> </a:t>
            </a:r>
            <a:r>
              <a:rPr lang="en-US" sz="2800" dirty="0" err="1"/>
              <a:t>të</a:t>
            </a:r>
            <a:r>
              <a:rPr lang="en-US" sz="2800" dirty="0"/>
              <a:t> </a:t>
            </a:r>
            <a:r>
              <a:rPr lang="en-US" sz="2800" dirty="0" err="1"/>
              <a:t>thjeshtat</a:t>
            </a:r>
            <a:r>
              <a:rPr lang="en-US" sz="2800" dirty="0"/>
              <a:t> </a:t>
            </a:r>
            <a:r>
              <a:rPr lang="en-US" sz="2800" dirty="0" err="1"/>
              <a:t>deri</a:t>
            </a:r>
            <a:r>
              <a:rPr lang="en-US" sz="2800" dirty="0"/>
              <a:t> </a:t>
            </a:r>
            <a:r>
              <a:rPr lang="en-US" sz="2800" dirty="0" err="1"/>
              <a:t>te</a:t>
            </a:r>
            <a:r>
              <a:rPr lang="en-US" sz="2800" dirty="0"/>
              <a:t> </a:t>
            </a:r>
            <a:r>
              <a:rPr lang="en-US" sz="2800" dirty="0" err="1"/>
              <a:t>ato</a:t>
            </a:r>
            <a:r>
              <a:rPr lang="en-US" sz="2800" dirty="0"/>
              <a:t> </a:t>
            </a:r>
            <a:r>
              <a:rPr lang="en-US" sz="2800" dirty="0" err="1"/>
              <a:t>më</a:t>
            </a:r>
            <a:r>
              <a:rPr lang="en-US" sz="2800" dirty="0"/>
              <a:t> </a:t>
            </a:r>
            <a:r>
              <a:rPr lang="en-US" sz="2800" dirty="0" err="1"/>
              <a:t>komplekset</a:t>
            </a:r>
            <a:r>
              <a:rPr lang="en-US" sz="2800" dirty="0"/>
              <a:t>". </a:t>
            </a:r>
          </a:p>
          <a:p>
            <a:pPr algn="just"/>
            <a:r>
              <a:rPr lang="en-US" sz="2800" dirty="0"/>
              <a:t>GJEDNJ-ja </a:t>
            </a:r>
            <a:r>
              <a:rPr lang="en-US" sz="2800" dirty="0" err="1"/>
              <a:t>konkludoi</a:t>
            </a:r>
            <a:r>
              <a:rPr lang="en-US" sz="2800" dirty="0"/>
              <a:t> se </a:t>
            </a:r>
            <a:r>
              <a:rPr lang="en-US" sz="2800" dirty="0" err="1"/>
              <a:t>kishte</a:t>
            </a:r>
            <a:r>
              <a:rPr lang="en-US" sz="2800" dirty="0"/>
              <a:t> </a:t>
            </a:r>
            <a:r>
              <a:rPr lang="en-US" sz="2800" dirty="0" err="1"/>
              <a:t>pasur</a:t>
            </a:r>
            <a:r>
              <a:rPr lang="en-US" sz="2800" dirty="0"/>
              <a:t> </a:t>
            </a:r>
            <a:r>
              <a:rPr lang="en-US" sz="2800" dirty="0" err="1"/>
              <a:t>shkelje</a:t>
            </a:r>
            <a:r>
              <a:rPr lang="en-US" sz="2800" dirty="0"/>
              <a:t> </a:t>
            </a:r>
            <a:r>
              <a:rPr lang="en-US" sz="2800" dirty="0" err="1"/>
              <a:t>të</a:t>
            </a:r>
            <a:r>
              <a:rPr lang="en-US" sz="2800" dirty="0"/>
              <a:t> </a:t>
            </a:r>
            <a:r>
              <a:rPr lang="en-US" sz="2800" dirty="0" err="1"/>
              <a:t>së</a:t>
            </a:r>
            <a:r>
              <a:rPr lang="en-US" sz="2800" dirty="0"/>
              <a:t> </a:t>
            </a:r>
            <a:r>
              <a:rPr lang="en-US" sz="2800" dirty="0" err="1"/>
              <a:t>drejtës</a:t>
            </a:r>
            <a:r>
              <a:rPr lang="en-US" sz="2800" dirty="0"/>
              <a:t> </a:t>
            </a:r>
            <a:r>
              <a:rPr lang="en-US" sz="2800" dirty="0" err="1"/>
              <a:t>së</a:t>
            </a:r>
            <a:r>
              <a:rPr lang="en-US" sz="2800" dirty="0"/>
              <a:t> </a:t>
            </a:r>
            <a:r>
              <a:rPr lang="en-US" sz="2800" dirty="0" err="1"/>
              <a:t>aplikantëve</a:t>
            </a:r>
            <a:r>
              <a:rPr lang="en-US" sz="2800" dirty="0"/>
              <a:t> </a:t>
            </a:r>
            <a:r>
              <a:rPr lang="en-US" sz="2800" dirty="0" err="1"/>
              <a:t>për</a:t>
            </a:r>
            <a:r>
              <a:rPr lang="en-US" sz="2800" dirty="0"/>
              <a:t> </a:t>
            </a:r>
            <a:r>
              <a:rPr lang="en-US" sz="2800" dirty="0" err="1"/>
              <a:t>të</a:t>
            </a:r>
            <a:r>
              <a:rPr lang="en-US" sz="2800" dirty="0"/>
              <a:t> </a:t>
            </a:r>
            <a:r>
              <a:rPr lang="en-US" sz="2800" dirty="0" err="1"/>
              <a:t>heshtur</a:t>
            </a:r>
            <a:r>
              <a:rPr lang="en-US" sz="2800" dirty="0"/>
              <a:t> </a:t>
            </a:r>
            <a:r>
              <a:rPr lang="en-US" sz="2800" dirty="0" err="1"/>
              <a:t>dhe</a:t>
            </a:r>
            <a:r>
              <a:rPr lang="en-US" sz="2800" dirty="0"/>
              <a:t> </a:t>
            </a:r>
            <a:r>
              <a:rPr lang="en-US" sz="2800" dirty="0" err="1"/>
              <a:t>të</a:t>
            </a:r>
            <a:r>
              <a:rPr lang="en-US" sz="2800" dirty="0"/>
              <a:t> </a:t>
            </a:r>
            <a:r>
              <a:rPr lang="en-US" sz="2800" dirty="0" err="1"/>
              <a:t>së</a:t>
            </a:r>
            <a:r>
              <a:rPr lang="en-US" sz="2800" dirty="0"/>
              <a:t> </a:t>
            </a:r>
            <a:r>
              <a:rPr lang="en-US" sz="2800" dirty="0" err="1"/>
              <a:t>drejtës</a:t>
            </a:r>
            <a:r>
              <a:rPr lang="en-US" sz="2800" dirty="0"/>
              <a:t> </a:t>
            </a:r>
            <a:r>
              <a:rPr lang="en-US" sz="2800" dirty="0" err="1"/>
              <a:t>së</a:t>
            </a:r>
            <a:r>
              <a:rPr lang="en-US" sz="2800" dirty="0"/>
              <a:t> </a:t>
            </a:r>
            <a:r>
              <a:rPr lang="en-US" sz="2800" dirty="0" err="1"/>
              <a:t>tyre</a:t>
            </a:r>
            <a:r>
              <a:rPr lang="en-US" sz="2800" dirty="0"/>
              <a:t> </a:t>
            </a:r>
            <a:r>
              <a:rPr lang="en-US" sz="2800" dirty="0" err="1"/>
              <a:t>për</a:t>
            </a:r>
            <a:r>
              <a:rPr lang="en-US" sz="2800" dirty="0"/>
              <a:t> </a:t>
            </a:r>
            <a:r>
              <a:rPr lang="en-US" sz="2800" dirty="0" err="1"/>
              <a:t>të</a:t>
            </a:r>
            <a:r>
              <a:rPr lang="en-US" sz="2800" dirty="0"/>
              <a:t> </a:t>
            </a:r>
            <a:r>
              <a:rPr lang="en-US" sz="2800" dirty="0" err="1"/>
              <a:t>mos</a:t>
            </a:r>
            <a:r>
              <a:rPr lang="en-US" sz="2800" dirty="0"/>
              <a:t> u </a:t>
            </a:r>
            <a:r>
              <a:rPr lang="en-US" sz="2800" dirty="0" err="1"/>
              <a:t>vetinkriminuar</a:t>
            </a:r>
            <a:r>
              <a:rPr lang="en-US" sz="2800" dirty="0"/>
              <a:t>, </a:t>
            </a:r>
            <a:r>
              <a:rPr lang="en-US" sz="2800" dirty="0" err="1"/>
              <a:t>të</a:t>
            </a:r>
            <a:r>
              <a:rPr lang="en-US" sz="2800" dirty="0"/>
              <a:t> </a:t>
            </a:r>
            <a:r>
              <a:rPr lang="en-US" sz="2800" dirty="0" err="1"/>
              <a:t>garantuara</a:t>
            </a:r>
            <a:r>
              <a:rPr lang="en-US" sz="2800" dirty="0"/>
              <a:t> </a:t>
            </a:r>
            <a:r>
              <a:rPr lang="en-US" sz="2800" dirty="0" err="1"/>
              <a:t>nga</a:t>
            </a:r>
            <a:r>
              <a:rPr lang="en-US" sz="2800" dirty="0"/>
              <a:t> </a:t>
            </a:r>
            <a:r>
              <a:rPr lang="en-US" sz="2800" dirty="0" err="1"/>
              <a:t>neni</a:t>
            </a:r>
            <a:r>
              <a:rPr lang="en-US" sz="2800" dirty="0"/>
              <a:t> 6(1) </a:t>
            </a:r>
            <a:r>
              <a:rPr lang="en-US" sz="2800" dirty="0" err="1"/>
              <a:t>i</a:t>
            </a:r>
            <a:r>
              <a:rPr lang="en-US" sz="2800" dirty="0"/>
              <a:t> KEDNJ-</a:t>
            </a:r>
            <a:r>
              <a:rPr lang="en-US" sz="2800" dirty="0" err="1"/>
              <a:t>së</a:t>
            </a:r>
            <a:r>
              <a:rPr lang="en-US" sz="2800" dirty="0"/>
              <a:t>, </a:t>
            </a:r>
            <a:r>
              <a:rPr lang="en-US" sz="2800" dirty="0" err="1"/>
              <a:t>si</a:t>
            </a:r>
            <a:r>
              <a:rPr lang="en-US" sz="2800" dirty="0"/>
              <a:t> </a:t>
            </a:r>
            <a:r>
              <a:rPr lang="en-US" sz="2800" dirty="0" err="1"/>
              <a:t>dhe</a:t>
            </a:r>
            <a:r>
              <a:rPr lang="en-US" sz="2800" dirty="0"/>
              <a:t> </a:t>
            </a:r>
            <a:r>
              <a:rPr lang="en-US" sz="2800" dirty="0" err="1"/>
              <a:t>të</a:t>
            </a:r>
            <a:r>
              <a:rPr lang="en-US" sz="2800" dirty="0"/>
              <a:t> </a:t>
            </a:r>
            <a:r>
              <a:rPr lang="en-US" sz="2800" dirty="0" err="1"/>
              <a:t>së</a:t>
            </a:r>
            <a:r>
              <a:rPr lang="en-US" sz="2800" dirty="0"/>
              <a:t> </a:t>
            </a:r>
            <a:r>
              <a:rPr lang="en-US" sz="2800" dirty="0" err="1"/>
              <a:t>drejtës</a:t>
            </a:r>
            <a:r>
              <a:rPr lang="en-US" sz="2800" dirty="0"/>
              <a:t> </a:t>
            </a:r>
            <a:r>
              <a:rPr lang="en-US" sz="2800" dirty="0" err="1"/>
              <a:t>për</a:t>
            </a:r>
            <a:r>
              <a:rPr lang="en-US" sz="2800" dirty="0"/>
              <a:t> </a:t>
            </a:r>
            <a:r>
              <a:rPr lang="en-US" sz="2800" dirty="0" err="1"/>
              <a:t>t'u</a:t>
            </a:r>
            <a:r>
              <a:rPr lang="en-US" sz="2800" dirty="0"/>
              <a:t> </a:t>
            </a:r>
            <a:r>
              <a:rPr lang="en-US" sz="2800" dirty="0" err="1"/>
              <a:t>konsideruar</a:t>
            </a:r>
            <a:r>
              <a:rPr lang="en-US" sz="2800" dirty="0"/>
              <a:t> </a:t>
            </a:r>
            <a:r>
              <a:rPr lang="en-US" sz="2800" dirty="0" err="1"/>
              <a:t>të</a:t>
            </a:r>
            <a:r>
              <a:rPr lang="en-US" sz="2800" dirty="0"/>
              <a:t> </a:t>
            </a:r>
            <a:r>
              <a:rPr lang="en-US" sz="2800" dirty="0" err="1"/>
              <a:t>pafajshëm</a:t>
            </a:r>
            <a:r>
              <a:rPr lang="en-US" sz="2800" dirty="0"/>
              <a:t> </a:t>
            </a:r>
            <a:r>
              <a:rPr lang="en-US" sz="2800" dirty="0" err="1"/>
              <a:t>sipas</a:t>
            </a:r>
            <a:r>
              <a:rPr lang="en-US" sz="2800" dirty="0"/>
              <a:t> </a:t>
            </a:r>
            <a:r>
              <a:rPr lang="en-US" sz="2800" dirty="0" err="1"/>
              <a:t>nenit</a:t>
            </a:r>
            <a:r>
              <a:rPr lang="en-US" sz="2800" dirty="0"/>
              <a:t> 6(2) </a:t>
            </a:r>
            <a:r>
              <a:rPr lang="en-US" sz="2800" dirty="0" err="1"/>
              <a:t>të</a:t>
            </a:r>
            <a:r>
              <a:rPr lang="en-US" sz="2800" dirty="0"/>
              <a:t> KEDNJ.</a:t>
            </a:r>
          </a:p>
          <a:p>
            <a:endParaRPr lang="en-US" sz="2800" dirty="0"/>
          </a:p>
        </p:txBody>
      </p:sp>
    </p:spTree>
    <p:extLst>
      <p:ext uri="{BB962C8B-B14F-4D97-AF65-F5344CB8AC3E}">
        <p14:creationId xmlns:p14="http://schemas.microsoft.com/office/powerpoint/2010/main" val="3851435580"/>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5" name="Picture 4" descr="Exclamation mark on a yellow background">
            <a:extLst>
              <a:ext uri="{FF2B5EF4-FFF2-40B4-BE49-F238E27FC236}">
                <a16:creationId xmlns:a16="http://schemas.microsoft.com/office/drawing/2014/main" id="{A3526479-46B4-B8A5-9879-ECB7B20DBE67}"/>
              </a:ext>
            </a:extLst>
          </p:cNvPr>
          <p:cNvPicPr>
            <a:picLocks noChangeAspect="1"/>
          </p:cNvPicPr>
          <p:nvPr/>
        </p:nvPicPr>
        <p:blipFill rotWithShape="1">
          <a:blip r:embed="rId2">
            <a:duotone>
              <a:prstClr val="black"/>
              <a:schemeClr val="tx2">
                <a:tint val="45000"/>
                <a:satMod val="400000"/>
              </a:schemeClr>
            </a:duotone>
            <a:alphaModFix amt="25000"/>
          </a:blip>
          <a:srcRect t="25000"/>
          <a:stretch/>
        </p:blipFill>
        <p:spPr>
          <a:xfrm>
            <a:off x="20" y="10"/>
            <a:ext cx="12191980" cy="6857990"/>
          </a:xfrm>
          <a:prstGeom prst="rect">
            <a:avLst/>
          </a:prstGeom>
        </p:spPr>
      </p:pic>
      <p:sp>
        <p:nvSpPr>
          <p:cNvPr id="2" name="Title 1">
            <a:extLst>
              <a:ext uri="{FF2B5EF4-FFF2-40B4-BE49-F238E27FC236}">
                <a16:creationId xmlns:a16="http://schemas.microsoft.com/office/drawing/2014/main" id="{BB005B28-EA6A-48A8-9DEF-87D9926D64BB}"/>
              </a:ext>
            </a:extLst>
          </p:cNvPr>
          <p:cNvSpPr>
            <a:spLocks noGrp="1"/>
          </p:cNvSpPr>
          <p:nvPr>
            <p:ph type="title"/>
          </p:nvPr>
        </p:nvSpPr>
        <p:spPr/>
        <p:txBody>
          <a:bodyPr>
            <a:normAutofit/>
          </a:bodyPr>
          <a:lstStyle/>
          <a:p>
            <a:r>
              <a:rPr lang="en-US">
                <a:solidFill>
                  <a:schemeClr val="tx1"/>
                </a:solidFill>
              </a:rPr>
              <a:t>John Murray kundër Mbretërisë së Bashkuar</a:t>
            </a:r>
          </a:p>
        </p:txBody>
      </p:sp>
      <p:sp>
        <p:nvSpPr>
          <p:cNvPr id="3" name="Content Placeholder 2">
            <a:extLst>
              <a:ext uri="{FF2B5EF4-FFF2-40B4-BE49-F238E27FC236}">
                <a16:creationId xmlns:a16="http://schemas.microsoft.com/office/drawing/2014/main" id="{E97E370F-3C65-4AED-B202-33B584D8C423}"/>
              </a:ext>
            </a:extLst>
          </p:cNvPr>
          <p:cNvSpPr>
            <a:spLocks noGrp="1"/>
          </p:cNvSpPr>
          <p:nvPr>
            <p:ph idx="1"/>
          </p:nvPr>
        </p:nvSpPr>
        <p:spPr>
          <a:xfrm>
            <a:off x="1024128" y="1988598"/>
            <a:ext cx="9720073" cy="4320762"/>
          </a:xfrm>
        </p:spPr>
        <p:txBody>
          <a:bodyPr>
            <a:normAutofit/>
          </a:bodyPr>
          <a:lstStyle/>
          <a:p>
            <a:pPr algn="just"/>
            <a:r>
              <a:rPr lang="en-US" sz="1900" dirty="0" err="1"/>
              <a:t>Aplikanti</a:t>
            </a:r>
            <a:r>
              <a:rPr lang="en-US" sz="1900" dirty="0"/>
              <a:t> </a:t>
            </a:r>
            <a:r>
              <a:rPr lang="en-US" sz="1900" dirty="0" err="1"/>
              <a:t>ishte</a:t>
            </a:r>
            <a:r>
              <a:rPr lang="en-US" sz="1900" dirty="0"/>
              <a:t> </a:t>
            </a:r>
            <a:r>
              <a:rPr lang="en-US" sz="1900" dirty="0" err="1"/>
              <a:t>arrestuar</a:t>
            </a:r>
            <a:r>
              <a:rPr lang="en-US" sz="1900" dirty="0"/>
              <a:t> </a:t>
            </a:r>
            <a:r>
              <a:rPr lang="en-US" sz="1900" dirty="0" err="1"/>
              <a:t>nën</a:t>
            </a:r>
            <a:r>
              <a:rPr lang="en-US" sz="1900" dirty="0"/>
              <a:t> </a:t>
            </a:r>
            <a:r>
              <a:rPr lang="en-US" sz="1900" dirty="0" err="1"/>
              <a:t>dyshimin</a:t>
            </a:r>
            <a:r>
              <a:rPr lang="en-US" sz="1900" dirty="0"/>
              <a:t> </a:t>
            </a:r>
            <a:r>
              <a:rPr lang="en-US" sz="1900" dirty="0" err="1"/>
              <a:t>për</a:t>
            </a:r>
            <a:r>
              <a:rPr lang="en-US" sz="1900" dirty="0"/>
              <a:t> </a:t>
            </a:r>
            <a:r>
              <a:rPr lang="en-US" sz="1900" dirty="0" err="1"/>
              <a:t>vepra</a:t>
            </a:r>
            <a:r>
              <a:rPr lang="en-US" sz="1900" dirty="0"/>
              <a:t> </a:t>
            </a:r>
            <a:r>
              <a:rPr lang="en-US" sz="1900" dirty="0" err="1"/>
              <a:t>penale</a:t>
            </a:r>
            <a:r>
              <a:rPr lang="en-US" sz="1900" dirty="0"/>
              <a:t> </a:t>
            </a:r>
            <a:r>
              <a:rPr lang="en-US" sz="1900" dirty="0" err="1"/>
              <a:t>në</a:t>
            </a:r>
            <a:r>
              <a:rPr lang="en-US" sz="1900" dirty="0"/>
              <a:t> </a:t>
            </a:r>
            <a:r>
              <a:rPr lang="en-US" sz="1900" dirty="0" err="1"/>
              <a:t>lidhje</a:t>
            </a:r>
            <a:r>
              <a:rPr lang="en-US" sz="1900" dirty="0"/>
              <a:t> me </a:t>
            </a:r>
            <a:r>
              <a:rPr lang="en-US" sz="1900" dirty="0" err="1"/>
              <a:t>terrorizmin</a:t>
            </a:r>
            <a:r>
              <a:rPr lang="en-US" sz="1900" dirty="0"/>
              <a:t>. Ai </a:t>
            </a:r>
            <a:r>
              <a:rPr lang="en-US" sz="1900" dirty="0" err="1"/>
              <a:t>zgjodhi</a:t>
            </a:r>
            <a:r>
              <a:rPr lang="en-US" sz="1900" dirty="0"/>
              <a:t> </a:t>
            </a:r>
            <a:r>
              <a:rPr lang="en-US" sz="1900" dirty="0" err="1"/>
              <a:t>të</a:t>
            </a:r>
            <a:r>
              <a:rPr lang="en-US" sz="1900" dirty="0"/>
              <a:t> </a:t>
            </a:r>
            <a:r>
              <a:rPr lang="en-US" sz="1900" dirty="0" err="1"/>
              <a:t>heshte</a:t>
            </a:r>
            <a:r>
              <a:rPr lang="en-US" sz="1900" dirty="0"/>
              <a:t> </a:t>
            </a:r>
            <a:r>
              <a:rPr lang="en-US" sz="1900" dirty="0" err="1"/>
              <a:t>gjatë</a:t>
            </a:r>
            <a:r>
              <a:rPr lang="en-US" sz="1900" dirty="0"/>
              <a:t> </a:t>
            </a:r>
            <a:r>
              <a:rPr lang="en-US" sz="1900" dirty="0" err="1"/>
              <a:t>marrjes</a:t>
            </a:r>
            <a:r>
              <a:rPr lang="en-US" sz="1900" dirty="0"/>
              <a:t> </a:t>
            </a:r>
            <a:r>
              <a:rPr lang="en-US" sz="1900" dirty="0" err="1"/>
              <a:t>në</a:t>
            </a:r>
            <a:r>
              <a:rPr lang="en-US" sz="1900" dirty="0"/>
              <a:t> </a:t>
            </a:r>
            <a:r>
              <a:rPr lang="en-US" sz="1900" dirty="0" err="1"/>
              <a:t>pyetje</a:t>
            </a:r>
            <a:r>
              <a:rPr lang="en-US" sz="1900" dirty="0"/>
              <a:t> </a:t>
            </a:r>
            <a:r>
              <a:rPr lang="en-US" sz="1900" dirty="0" err="1"/>
              <a:t>pavarësisht</a:t>
            </a:r>
            <a:r>
              <a:rPr lang="en-US" sz="1900" dirty="0"/>
              <a:t> se </a:t>
            </a:r>
            <a:r>
              <a:rPr lang="en-US" sz="1900" dirty="0" err="1"/>
              <a:t>ishte</a:t>
            </a:r>
            <a:r>
              <a:rPr lang="en-US" sz="1900" dirty="0"/>
              <a:t> </a:t>
            </a:r>
            <a:r>
              <a:rPr lang="en-US" sz="1900" dirty="0" err="1"/>
              <a:t>paralajmëruar</a:t>
            </a:r>
            <a:r>
              <a:rPr lang="en-US" sz="1900" dirty="0"/>
              <a:t> </a:t>
            </a:r>
            <a:r>
              <a:rPr lang="en-US" sz="1900" dirty="0" err="1"/>
              <a:t>që</a:t>
            </a:r>
            <a:r>
              <a:rPr lang="en-US" sz="1900" dirty="0"/>
              <a:t> </a:t>
            </a:r>
            <a:r>
              <a:rPr lang="en-US" sz="1900" dirty="0" err="1"/>
              <a:t>nëse</a:t>
            </a:r>
            <a:r>
              <a:rPr lang="en-US" sz="1900" dirty="0"/>
              <a:t> do </a:t>
            </a:r>
            <a:r>
              <a:rPr lang="en-US" sz="1900" dirty="0" err="1"/>
              <a:t>vepronte</a:t>
            </a:r>
            <a:r>
              <a:rPr lang="en-US" sz="1900" dirty="0"/>
              <a:t> </a:t>
            </a:r>
            <a:r>
              <a:rPr lang="en-US" sz="1900" dirty="0" err="1"/>
              <a:t>kësisoj</a:t>
            </a:r>
            <a:r>
              <a:rPr lang="en-US" sz="1900" dirty="0"/>
              <a:t>, </a:t>
            </a:r>
            <a:r>
              <a:rPr lang="en-US" sz="1900" dirty="0" err="1"/>
              <a:t>sipas</a:t>
            </a:r>
            <a:r>
              <a:rPr lang="en-US" sz="1900" dirty="0"/>
              <a:t> </a:t>
            </a:r>
            <a:r>
              <a:rPr lang="en-US" sz="1900" dirty="0" err="1"/>
              <a:t>një</a:t>
            </a:r>
            <a:r>
              <a:rPr lang="en-US" sz="1900" dirty="0"/>
              <a:t> </a:t>
            </a:r>
            <a:r>
              <a:rPr lang="en-US" sz="1900" dirty="0" err="1"/>
              <a:t>ligji</a:t>
            </a:r>
            <a:r>
              <a:rPr lang="en-US" sz="1900" dirty="0"/>
              <a:t> </a:t>
            </a:r>
            <a:r>
              <a:rPr lang="en-US" sz="1900" dirty="0" err="1"/>
              <a:t>kombëtar</a:t>
            </a:r>
            <a:r>
              <a:rPr lang="en-US" sz="1900" dirty="0"/>
              <a:t>, </a:t>
            </a:r>
            <a:r>
              <a:rPr lang="en-US" sz="1900" dirty="0" err="1"/>
              <a:t>gjykata</a:t>
            </a:r>
            <a:r>
              <a:rPr lang="en-US" sz="1900" dirty="0"/>
              <a:t>, </a:t>
            </a:r>
            <a:r>
              <a:rPr lang="en-US" sz="1900" dirty="0" err="1"/>
              <a:t>gjyqtari</a:t>
            </a:r>
            <a:r>
              <a:rPr lang="en-US" sz="1900" dirty="0"/>
              <a:t> </a:t>
            </a:r>
            <a:r>
              <a:rPr lang="en-US" sz="1900" dirty="0" err="1"/>
              <a:t>ose</a:t>
            </a:r>
            <a:r>
              <a:rPr lang="en-US" sz="1900" dirty="0"/>
              <a:t> </a:t>
            </a:r>
            <a:r>
              <a:rPr lang="en-US" sz="1900" dirty="0" err="1"/>
              <a:t>juria</a:t>
            </a:r>
            <a:r>
              <a:rPr lang="en-US" sz="1900" dirty="0"/>
              <a:t> </a:t>
            </a:r>
            <a:r>
              <a:rPr lang="en-US" sz="1900" dirty="0" err="1"/>
              <a:t>mund</a:t>
            </a:r>
            <a:r>
              <a:rPr lang="en-US" sz="1900" dirty="0"/>
              <a:t> </a:t>
            </a:r>
            <a:r>
              <a:rPr lang="en-US" sz="1900" dirty="0" err="1"/>
              <a:t>të</a:t>
            </a:r>
            <a:r>
              <a:rPr lang="en-US" sz="1900" dirty="0"/>
              <a:t> </a:t>
            </a:r>
            <a:r>
              <a:rPr lang="en-US" sz="1900" dirty="0" err="1"/>
              <a:t>nxirrnin</a:t>
            </a:r>
            <a:r>
              <a:rPr lang="en-US" sz="1900" dirty="0"/>
              <a:t> </a:t>
            </a:r>
            <a:r>
              <a:rPr lang="en-US" sz="1900" dirty="0" err="1"/>
              <a:t>konkluzione</a:t>
            </a:r>
            <a:r>
              <a:rPr lang="en-US" sz="1900" dirty="0"/>
              <a:t> negative. </a:t>
            </a:r>
            <a:r>
              <a:rPr lang="en-US" sz="1900" dirty="0" err="1"/>
              <a:t>Më</a:t>
            </a:r>
            <a:r>
              <a:rPr lang="en-US" sz="1900" dirty="0"/>
              <a:t> pas, </a:t>
            </a:r>
            <a:r>
              <a:rPr lang="en-US" sz="1900" dirty="0" err="1"/>
              <a:t>gjatë</a:t>
            </a:r>
            <a:r>
              <a:rPr lang="en-US" sz="1900" dirty="0"/>
              <a:t> </a:t>
            </a:r>
            <a:r>
              <a:rPr lang="en-US" sz="1900" dirty="0" err="1"/>
              <a:t>konstatimit</a:t>
            </a:r>
            <a:r>
              <a:rPr lang="en-US" sz="1900" dirty="0"/>
              <a:t> se </a:t>
            </a:r>
            <a:r>
              <a:rPr lang="en-US" sz="1900" dirty="0" err="1"/>
              <a:t>aplikanti</a:t>
            </a:r>
            <a:r>
              <a:rPr lang="en-US" sz="1900" dirty="0"/>
              <a:t> </a:t>
            </a:r>
            <a:r>
              <a:rPr lang="en-US" sz="1900" dirty="0" err="1"/>
              <a:t>ishte</a:t>
            </a:r>
            <a:r>
              <a:rPr lang="en-US" sz="1900" dirty="0"/>
              <a:t> </a:t>
            </a:r>
            <a:r>
              <a:rPr lang="en-US" sz="1900" dirty="0" err="1"/>
              <a:t>fajtor</a:t>
            </a:r>
            <a:r>
              <a:rPr lang="en-US" sz="1900" dirty="0"/>
              <a:t>, </a:t>
            </a:r>
            <a:r>
              <a:rPr lang="en-US" sz="1900" dirty="0" err="1"/>
              <a:t>gjyqtari</a:t>
            </a:r>
            <a:r>
              <a:rPr lang="en-US" sz="1900" dirty="0"/>
              <a:t> </a:t>
            </a:r>
            <a:r>
              <a:rPr lang="en-US" sz="1900" dirty="0" err="1"/>
              <a:t>i</a:t>
            </a:r>
            <a:r>
              <a:rPr lang="en-US" sz="1900" dirty="0"/>
              <a:t> </a:t>
            </a:r>
            <a:r>
              <a:rPr lang="en-US" sz="1900" dirty="0" err="1"/>
              <a:t>procedurës</a:t>
            </a:r>
            <a:r>
              <a:rPr lang="en-US" sz="1900" dirty="0"/>
              <a:t> </a:t>
            </a:r>
            <a:r>
              <a:rPr lang="en-US" sz="1900" dirty="0" err="1"/>
              <a:t>nxori</a:t>
            </a:r>
            <a:r>
              <a:rPr lang="en-US" sz="1900" dirty="0"/>
              <a:t> </a:t>
            </a:r>
            <a:r>
              <a:rPr lang="en-US" sz="1900" dirty="0" err="1"/>
              <a:t>konkluzione</a:t>
            </a:r>
            <a:r>
              <a:rPr lang="en-US" sz="1900" dirty="0"/>
              <a:t> negative </a:t>
            </a:r>
            <a:r>
              <a:rPr lang="en-US" sz="1900" dirty="0" err="1"/>
              <a:t>kundër</a:t>
            </a:r>
            <a:r>
              <a:rPr lang="en-US" sz="1900" dirty="0"/>
              <a:t> </a:t>
            </a:r>
            <a:r>
              <a:rPr lang="en-US" sz="1900" dirty="0" err="1"/>
              <a:t>parashtruesit</a:t>
            </a:r>
            <a:r>
              <a:rPr lang="en-US" sz="1900" dirty="0"/>
              <a:t> </a:t>
            </a:r>
            <a:r>
              <a:rPr lang="en-US" sz="1900" dirty="0" err="1"/>
              <a:t>për</a:t>
            </a:r>
            <a:r>
              <a:rPr lang="en-US" sz="1900" dirty="0"/>
              <a:t> </a:t>
            </a:r>
            <a:r>
              <a:rPr lang="en-US" sz="1900" dirty="0" err="1"/>
              <a:t>faktin</a:t>
            </a:r>
            <a:r>
              <a:rPr lang="en-US" sz="1900" dirty="0"/>
              <a:t> </a:t>
            </a:r>
            <a:r>
              <a:rPr lang="en-US" sz="1900" dirty="0" err="1"/>
              <a:t>që</a:t>
            </a:r>
            <a:r>
              <a:rPr lang="en-US" sz="1900" dirty="0"/>
              <a:t> ai </a:t>
            </a:r>
            <a:r>
              <a:rPr lang="en-US" sz="1900" dirty="0" err="1"/>
              <a:t>vendosi</a:t>
            </a:r>
            <a:r>
              <a:rPr lang="en-US" sz="1900" dirty="0"/>
              <a:t> </a:t>
            </a:r>
            <a:r>
              <a:rPr lang="en-US" sz="1900" dirty="0" err="1"/>
              <a:t>të</a:t>
            </a:r>
            <a:r>
              <a:rPr lang="en-US" sz="1900" dirty="0"/>
              <a:t> </a:t>
            </a:r>
            <a:r>
              <a:rPr lang="en-US" sz="1900" dirty="0" err="1"/>
              <a:t>heshtte</a:t>
            </a:r>
            <a:r>
              <a:rPr lang="en-US" sz="1900" dirty="0"/>
              <a:t>. </a:t>
            </a:r>
          </a:p>
          <a:p>
            <a:pPr algn="just"/>
            <a:r>
              <a:rPr lang="en-US" sz="1900" dirty="0"/>
              <a:t>GJEDNJ-ja </a:t>
            </a:r>
            <a:r>
              <a:rPr lang="en-US" sz="1900" dirty="0" err="1"/>
              <a:t>konstatoi</a:t>
            </a:r>
            <a:r>
              <a:rPr lang="en-US" sz="1900" dirty="0"/>
              <a:t> se </a:t>
            </a:r>
            <a:r>
              <a:rPr lang="en-US" sz="1900" dirty="0" err="1"/>
              <a:t>roli</a:t>
            </a:r>
            <a:r>
              <a:rPr lang="en-US" sz="1900" dirty="0"/>
              <a:t> </a:t>
            </a:r>
            <a:r>
              <a:rPr lang="en-US" sz="1900" dirty="0" err="1"/>
              <a:t>i</a:t>
            </a:r>
            <a:r>
              <a:rPr lang="en-US" sz="1900" dirty="0"/>
              <a:t> </a:t>
            </a:r>
            <a:r>
              <a:rPr lang="en-US" sz="1900" dirty="0" err="1"/>
              <a:t>saj</a:t>
            </a:r>
            <a:r>
              <a:rPr lang="en-US" sz="1900" dirty="0"/>
              <a:t> </a:t>
            </a:r>
            <a:r>
              <a:rPr lang="en-US" sz="1900" dirty="0" err="1"/>
              <a:t>ishte</a:t>
            </a:r>
            <a:r>
              <a:rPr lang="en-US" sz="1900" dirty="0"/>
              <a:t> </a:t>
            </a:r>
            <a:r>
              <a:rPr lang="en-US" sz="1900" dirty="0" err="1"/>
              <a:t>të</a:t>
            </a:r>
            <a:r>
              <a:rPr lang="en-US" sz="1900" dirty="0"/>
              <a:t> </a:t>
            </a:r>
            <a:r>
              <a:rPr lang="en-US" sz="1900" dirty="0" err="1"/>
              <a:t>vlerësonte</a:t>
            </a:r>
            <a:r>
              <a:rPr lang="en-US" sz="1900" dirty="0"/>
              <a:t> </a:t>
            </a:r>
            <a:r>
              <a:rPr lang="en-US" sz="1900" dirty="0" err="1"/>
              <a:t>nëse</a:t>
            </a:r>
            <a:r>
              <a:rPr lang="en-US" sz="1900" dirty="0"/>
              <a:t> </a:t>
            </a:r>
            <a:r>
              <a:rPr lang="en-US" sz="1900" dirty="0" err="1"/>
              <a:t>ushtrimi</a:t>
            </a:r>
            <a:r>
              <a:rPr lang="en-US" sz="1900" dirty="0"/>
              <a:t> </a:t>
            </a:r>
            <a:r>
              <a:rPr lang="en-US" sz="1900" dirty="0" err="1"/>
              <a:t>i</a:t>
            </a:r>
            <a:r>
              <a:rPr lang="en-US" sz="1900" dirty="0"/>
              <a:t> </a:t>
            </a:r>
            <a:r>
              <a:rPr lang="en-US" sz="1900" dirty="0" err="1"/>
              <a:t>të</a:t>
            </a:r>
            <a:r>
              <a:rPr lang="en-US" sz="1900" dirty="0"/>
              <a:t> </a:t>
            </a:r>
            <a:r>
              <a:rPr lang="en-US" sz="1900" dirty="0" err="1"/>
              <a:t>drejtës</a:t>
            </a:r>
            <a:r>
              <a:rPr lang="en-US" sz="1900" dirty="0"/>
              <a:t> </a:t>
            </a:r>
            <a:r>
              <a:rPr lang="en-US" sz="1900" dirty="0" err="1"/>
              <a:t>që</a:t>
            </a:r>
            <a:r>
              <a:rPr lang="en-US" sz="1900" dirty="0"/>
              <a:t> </a:t>
            </a:r>
            <a:r>
              <a:rPr lang="en-US" sz="1900" dirty="0" err="1"/>
              <a:t>të</a:t>
            </a:r>
            <a:r>
              <a:rPr lang="en-US" sz="1900" dirty="0"/>
              <a:t> </a:t>
            </a:r>
            <a:r>
              <a:rPr lang="en-US" sz="1900" dirty="0" err="1"/>
              <a:t>heshtur</a:t>
            </a:r>
            <a:r>
              <a:rPr lang="en-US" sz="1900" dirty="0"/>
              <a:t> </a:t>
            </a:r>
            <a:r>
              <a:rPr lang="en-US" sz="1900" dirty="0" err="1"/>
              <a:t>nga</a:t>
            </a:r>
            <a:r>
              <a:rPr lang="en-US" sz="1900" dirty="0"/>
              <a:t> </a:t>
            </a:r>
            <a:r>
              <a:rPr lang="en-US" sz="1900" dirty="0" err="1"/>
              <a:t>ana</a:t>
            </a:r>
            <a:r>
              <a:rPr lang="en-US" sz="1900" dirty="0"/>
              <a:t> e </a:t>
            </a:r>
            <a:r>
              <a:rPr lang="en-US" sz="1900" dirty="0" err="1"/>
              <a:t>të</a:t>
            </a:r>
            <a:r>
              <a:rPr lang="en-US" sz="1900" dirty="0"/>
              <a:t> </a:t>
            </a:r>
            <a:r>
              <a:rPr lang="en-US" sz="1900" dirty="0" err="1"/>
              <a:t>akuzuarit</a:t>
            </a:r>
            <a:r>
              <a:rPr lang="en-US" sz="1900" dirty="0"/>
              <a:t>, </a:t>
            </a:r>
            <a:r>
              <a:rPr lang="en-US" sz="1900" dirty="0" err="1"/>
              <a:t>në</a:t>
            </a:r>
            <a:r>
              <a:rPr lang="en-US" sz="1900" dirty="0"/>
              <a:t> </a:t>
            </a:r>
            <a:r>
              <a:rPr lang="en-US" sz="1900" dirty="0" err="1"/>
              <a:t>asnjë</a:t>
            </a:r>
            <a:r>
              <a:rPr lang="en-US" sz="1900" dirty="0"/>
              <a:t> </a:t>
            </a:r>
            <a:r>
              <a:rPr lang="en-US" sz="1900" dirty="0" err="1"/>
              <a:t>rrethanë</a:t>
            </a:r>
            <a:r>
              <a:rPr lang="en-US" sz="1900" dirty="0"/>
              <a:t>, </a:t>
            </a:r>
            <a:r>
              <a:rPr lang="en-US" sz="1900" dirty="0" err="1"/>
              <a:t>nuk</a:t>
            </a:r>
            <a:r>
              <a:rPr lang="en-US" sz="1900" dirty="0"/>
              <a:t> </a:t>
            </a:r>
            <a:r>
              <a:rPr lang="en-US" sz="1900" dirty="0" err="1"/>
              <a:t>mund</a:t>
            </a:r>
            <a:r>
              <a:rPr lang="en-US" sz="1900" dirty="0"/>
              <a:t> </a:t>
            </a:r>
            <a:r>
              <a:rPr lang="en-US" sz="1900" dirty="0" err="1"/>
              <a:t>të</a:t>
            </a:r>
            <a:r>
              <a:rPr lang="en-US" sz="1900" dirty="0"/>
              <a:t> </a:t>
            </a:r>
            <a:r>
              <a:rPr lang="en-US" sz="1900" dirty="0" err="1"/>
              <a:t>përdoret</a:t>
            </a:r>
            <a:r>
              <a:rPr lang="en-US" sz="1900" dirty="0"/>
              <a:t> </a:t>
            </a:r>
            <a:r>
              <a:rPr lang="en-US" sz="1900" dirty="0" err="1"/>
              <a:t>kundër</a:t>
            </a:r>
            <a:r>
              <a:rPr lang="en-US" sz="1900" dirty="0"/>
              <a:t> </a:t>
            </a:r>
            <a:r>
              <a:rPr lang="en-US" sz="1900" dirty="0" err="1"/>
              <a:t>tij</a:t>
            </a:r>
            <a:r>
              <a:rPr lang="en-US" sz="1900" dirty="0"/>
              <a:t> </a:t>
            </a:r>
            <a:r>
              <a:rPr lang="en-US" sz="1900" dirty="0" err="1"/>
              <a:t>gjatë</a:t>
            </a:r>
            <a:r>
              <a:rPr lang="en-US" sz="1900" dirty="0"/>
              <a:t> </a:t>
            </a:r>
            <a:r>
              <a:rPr lang="en-US" sz="1900" dirty="0" err="1"/>
              <a:t>gjykimit</a:t>
            </a:r>
            <a:r>
              <a:rPr lang="en-US" sz="1900" dirty="0"/>
              <a:t> apo </a:t>
            </a:r>
            <a:r>
              <a:rPr lang="en-US" sz="1900" dirty="0" err="1"/>
              <a:t>përndryshe</a:t>
            </a:r>
            <a:r>
              <a:rPr lang="en-US" sz="1900" dirty="0"/>
              <a:t> </a:t>
            </a:r>
            <a:r>
              <a:rPr lang="en-US" sz="1900" dirty="0" err="1"/>
              <a:t>nëse</a:t>
            </a:r>
            <a:r>
              <a:rPr lang="en-US" sz="1900" dirty="0"/>
              <a:t> </a:t>
            </a:r>
            <a:r>
              <a:rPr lang="en-US" sz="1900" dirty="0" err="1"/>
              <a:t>informimi</a:t>
            </a:r>
            <a:r>
              <a:rPr lang="en-US" sz="1900" dirty="0"/>
              <a:t> </a:t>
            </a:r>
            <a:r>
              <a:rPr lang="en-US" sz="1900" dirty="0" err="1"/>
              <a:t>i</a:t>
            </a:r>
            <a:r>
              <a:rPr lang="en-US" sz="1900" dirty="0"/>
              <a:t> </a:t>
            </a:r>
            <a:r>
              <a:rPr lang="en-US" sz="1900" dirty="0" err="1"/>
              <a:t>tij</a:t>
            </a:r>
            <a:r>
              <a:rPr lang="en-US" sz="1900" dirty="0"/>
              <a:t> </a:t>
            </a:r>
            <a:r>
              <a:rPr lang="en-US" sz="1900" dirty="0" err="1"/>
              <a:t>paraprakisht</a:t>
            </a:r>
            <a:r>
              <a:rPr lang="en-US" sz="1900" dirty="0"/>
              <a:t> se </a:t>
            </a:r>
            <a:r>
              <a:rPr lang="en-US" sz="1900" dirty="0" err="1"/>
              <a:t>në</a:t>
            </a:r>
            <a:r>
              <a:rPr lang="en-US" sz="1900" dirty="0"/>
              <a:t> </a:t>
            </a:r>
            <a:r>
              <a:rPr lang="en-US" sz="1900" dirty="0" err="1"/>
              <a:t>kushte</a:t>
            </a:r>
            <a:r>
              <a:rPr lang="en-US" sz="1900" dirty="0"/>
              <a:t> </a:t>
            </a:r>
            <a:r>
              <a:rPr lang="en-US" sz="1900" dirty="0" err="1"/>
              <a:t>të</a:t>
            </a:r>
            <a:r>
              <a:rPr lang="en-US" sz="1900" dirty="0"/>
              <a:t> </a:t>
            </a:r>
            <a:r>
              <a:rPr lang="en-US" sz="1900" dirty="0" err="1"/>
              <a:t>caktuara</a:t>
            </a:r>
            <a:r>
              <a:rPr lang="en-US" sz="1900" dirty="0"/>
              <a:t> </a:t>
            </a:r>
            <a:r>
              <a:rPr lang="en-US" sz="1900" dirty="0" err="1"/>
              <a:t>heshtja</a:t>
            </a:r>
            <a:r>
              <a:rPr lang="en-US" sz="1900" dirty="0"/>
              <a:t> e </a:t>
            </a:r>
            <a:r>
              <a:rPr lang="en-US" sz="1900" dirty="0" err="1"/>
              <a:t>tij</a:t>
            </a:r>
            <a:r>
              <a:rPr lang="en-US" sz="1900" dirty="0"/>
              <a:t> </a:t>
            </a:r>
            <a:r>
              <a:rPr lang="en-US" sz="1900" dirty="0" err="1"/>
              <a:t>mund</a:t>
            </a:r>
            <a:r>
              <a:rPr lang="en-US" sz="1900" dirty="0"/>
              <a:t> </a:t>
            </a:r>
            <a:r>
              <a:rPr lang="en-US" sz="1900" dirty="0" err="1"/>
              <a:t>të</a:t>
            </a:r>
            <a:r>
              <a:rPr lang="en-US" sz="1900" dirty="0"/>
              <a:t> </a:t>
            </a:r>
            <a:r>
              <a:rPr lang="en-US" sz="1900" dirty="0" err="1"/>
              <a:t>përdoret</a:t>
            </a:r>
            <a:r>
              <a:rPr lang="en-US" sz="1900" dirty="0"/>
              <a:t> </a:t>
            </a:r>
            <a:r>
              <a:rPr lang="en-US" sz="1900" dirty="0" err="1"/>
              <a:t>kundër</a:t>
            </a:r>
            <a:r>
              <a:rPr lang="en-US" sz="1900" dirty="0"/>
              <a:t> </a:t>
            </a:r>
            <a:r>
              <a:rPr lang="en-US" sz="1900" dirty="0" err="1"/>
              <a:t>tij</a:t>
            </a:r>
            <a:r>
              <a:rPr lang="en-US" sz="1900" dirty="0"/>
              <a:t>, </a:t>
            </a:r>
            <a:r>
              <a:rPr lang="en-US" sz="1900" dirty="0" err="1"/>
              <a:t>duhet</a:t>
            </a:r>
            <a:r>
              <a:rPr lang="en-US" sz="1900" dirty="0"/>
              <a:t> </a:t>
            </a:r>
            <a:r>
              <a:rPr lang="en-US" sz="1900" dirty="0" err="1"/>
              <a:t>të</a:t>
            </a:r>
            <a:r>
              <a:rPr lang="en-US" sz="1900" dirty="0"/>
              <a:t> </a:t>
            </a:r>
            <a:r>
              <a:rPr lang="en-US" sz="1900" dirty="0" err="1"/>
              <a:t>konsiderohet</a:t>
            </a:r>
            <a:r>
              <a:rPr lang="en-US" sz="1900" dirty="0"/>
              <a:t> </a:t>
            </a:r>
            <a:r>
              <a:rPr lang="en-US" sz="1900" dirty="0" err="1"/>
              <a:t>gjithmonë</a:t>
            </a:r>
            <a:r>
              <a:rPr lang="en-US" sz="1900" dirty="0"/>
              <a:t> </a:t>
            </a:r>
            <a:r>
              <a:rPr lang="en-US" sz="1900" dirty="0" err="1"/>
              <a:t>si</a:t>
            </a:r>
            <a:r>
              <a:rPr lang="en-US" sz="1900" dirty="0"/>
              <a:t> "</a:t>
            </a:r>
            <a:r>
              <a:rPr lang="en-US" sz="1900" dirty="0" err="1"/>
              <a:t>detyrim</a:t>
            </a:r>
            <a:r>
              <a:rPr lang="en-US" sz="1900" dirty="0"/>
              <a:t> </a:t>
            </a:r>
            <a:r>
              <a:rPr lang="en-US" sz="1900" dirty="0" err="1"/>
              <a:t>i</a:t>
            </a:r>
            <a:r>
              <a:rPr lang="en-US" sz="1900" dirty="0"/>
              <a:t> </a:t>
            </a:r>
            <a:r>
              <a:rPr lang="en-US" sz="1900" dirty="0" err="1"/>
              <a:t>padrejtë</a:t>
            </a:r>
            <a:r>
              <a:rPr lang="en-US" sz="1900" dirty="0"/>
              <a:t>". GJEDNJ-ja </a:t>
            </a:r>
            <a:r>
              <a:rPr lang="en-US" sz="1900" dirty="0" err="1"/>
              <a:t>konstatoi</a:t>
            </a:r>
            <a:r>
              <a:rPr lang="en-US" sz="1900" dirty="0"/>
              <a:t> se </a:t>
            </a:r>
            <a:r>
              <a:rPr lang="en-US" sz="1900" dirty="0" err="1"/>
              <a:t>në</a:t>
            </a:r>
            <a:r>
              <a:rPr lang="en-US" sz="1900" dirty="0"/>
              <a:t> </a:t>
            </a:r>
            <a:r>
              <a:rPr lang="en-US" sz="1900" dirty="0" err="1"/>
              <a:t>njërën</a:t>
            </a:r>
            <a:r>
              <a:rPr lang="en-US" sz="1900" dirty="0"/>
              <a:t> </a:t>
            </a:r>
            <a:r>
              <a:rPr lang="en-US" sz="1900" dirty="0" err="1"/>
              <a:t>anë</a:t>
            </a:r>
            <a:r>
              <a:rPr lang="en-US" sz="1900" dirty="0"/>
              <a:t>, </a:t>
            </a:r>
            <a:r>
              <a:rPr lang="en-US" sz="1900" dirty="0" err="1"/>
              <a:t>të</a:t>
            </a:r>
            <a:r>
              <a:rPr lang="en-US" sz="1900" dirty="0"/>
              <a:t> </a:t>
            </a:r>
            <a:r>
              <a:rPr lang="en-US" sz="1900" dirty="0" err="1"/>
              <a:t>bazuarit</a:t>
            </a:r>
            <a:r>
              <a:rPr lang="en-US" sz="1900" dirty="0"/>
              <a:t> e </a:t>
            </a:r>
            <a:r>
              <a:rPr lang="en-US" sz="1900" dirty="0" err="1"/>
              <a:t>dënimit</a:t>
            </a:r>
            <a:r>
              <a:rPr lang="en-US" sz="1900" dirty="0"/>
              <a:t> </a:t>
            </a:r>
            <a:r>
              <a:rPr lang="en-US" sz="1900" dirty="0" err="1"/>
              <a:t>vetëm</a:t>
            </a:r>
            <a:r>
              <a:rPr lang="en-US" sz="1900" dirty="0"/>
              <a:t> </a:t>
            </a:r>
            <a:r>
              <a:rPr lang="en-US" sz="1900" dirty="0" err="1"/>
              <a:t>në</a:t>
            </a:r>
            <a:r>
              <a:rPr lang="en-US" sz="1900" dirty="0"/>
              <a:t> </a:t>
            </a:r>
            <a:r>
              <a:rPr lang="en-US" sz="1900" dirty="0" err="1"/>
              <a:t>heshtjen</a:t>
            </a:r>
            <a:r>
              <a:rPr lang="en-US" sz="1900" dirty="0"/>
              <a:t> e </a:t>
            </a:r>
            <a:r>
              <a:rPr lang="en-US" sz="1900" dirty="0" err="1"/>
              <a:t>të</a:t>
            </a:r>
            <a:r>
              <a:rPr lang="en-US" sz="1900" dirty="0"/>
              <a:t> </a:t>
            </a:r>
            <a:r>
              <a:rPr lang="en-US" sz="1900" dirty="0" err="1"/>
              <a:t>akuzuarit</a:t>
            </a:r>
            <a:r>
              <a:rPr lang="en-US" sz="1900" dirty="0"/>
              <a:t> </a:t>
            </a:r>
            <a:r>
              <a:rPr lang="en-US" sz="1900" dirty="0" err="1"/>
              <a:t>ose</a:t>
            </a:r>
            <a:r>
              <a:rPr lang="en-US" sz="1900" dirty="0"/>
              <a:t> </a:t>
            </a:r>
            <a:r>
              <a:rPr lang="en-US" sz="1900" dirty="0" err="1"/>
              <a:t>në</a:t>
            </a:r>
            <a:r>
              <a:rPr lang="en-US" sz="1900" dirty="0"/>
              <a:t> </a:t>
            </a:r>
            <a:r>
              <a:rPr lang="en-US" sz="1900" dirty="0" err="1"/>
              <a:t>refuzimin</a:t>
            </a:r>
            <a:r>
              <a:rPr lang="en-US" sz="1900" dirty="0"/>
              <a:t> e </a:t>
            </a:r>
            <a:r>
              <a:rPr lang="en-US" sz="1900" dirty="0" err="1"/>
              <a:t>tij</a:t>
            </a:r>
            <a:r>
              <a:rPr lang="en-US" sz="1900" dirty="0"/>
              <a:t> </a:t>
            </a:r>
            <a:r>
              <a:rPr lang="en-US" sz="1900" dirty="0" err="1"/>
              <a:t>që</a:t>
            </a:r>
            <a:r>
              <a:rPr lang="en-US" sz="1900" dirty="0"/>
              <a:t> </a:t>
            </a:r>
            <a:r>
              <a:rPr lang="en-US" sz="1900" dirty="0" err="1"/>
              <a:t>tu</a:t>
            </a:r>
            <a:r>
              <a:rPr lang="en-US" sz="1900" dirty="0"/>
              <a:t> </a:t>
            </a:r>
            <a:r>
              <a:rPr lang="en-US" sz="1900" dirty="0" err="1"/>
              <a:t>përgjigjet</a:t>
            </a:r>
            <a:r>
              <a:rPr lang="en-US" sz="1900" dirty="0"/>
              <a:t> </a:t>
            </a:r>
            <a:r>
              <a:rPr lang="en-US" sz="1900" dirty="0" err="1"/>
              <a:t>pyetjeve</a:t>
            </a:r>
            <a:r>
              <a:rPr lang="en-US" sz="1900" dirty="0"/>
              <a:t> </a:t>
            </a:r>
            <a:r>
              <a:rPr lang="en-US" sz="1900" dirty="0" err="1"/>
              <a:t>ose</a:t>
            </a:r>
            <a:r>
              <a:rPr lang="en-US" sz="1900" dirty="0"/>
              <a:t> </a:t>
            </a:r>
            <a:r>
              <a:rPr lang="en-US" sz="1900" dirty="0" err="1"/>
              <a:t>të</a:t>
            </a:r>
            <a:r>
              <a:rPr lang="en-US" sz="1900" dirty="0"/>
              <a:t> jap </a:t>
            </a:r>
            <a:r>
              <a:rPr lang="en-US" sz="1900" dirty="0" err="1"/>
              <a:t>dëshmi</a:t>
            </a:r>
            <a:r>
              <a:rPr lang="en-US" sz="1900" dirty="0"/>
              <a:t> </a:t>
            </a:r>
            <a:r>
              <a:rPr lang="en-US" sz="1900" dirty="0" err="1"/>
              <a:t>vetë</a:t>
            </a:r>
            <a:r>
              <a:rPr lang="en-US" sz="1900" dirty="0"/>
              <a:t> </a:t>
            </a:r>
            <a:r>
              <a:rPr lang="en-US" sz="1900" dirty="0" err="1"/>
              <a:t>është</a:t>
            </a:r>
            <a:r>
              <a:rPr lang="en-US" sz="1900" dirty="0"/>
              <a:t> </a:t>
            </a:r>
            <a:r>
              <a:rPr lang="en-US" sz="1900" dirty="0" err="1"/>
              <a:t>në</a:t>
            </a:r>
            <a:r>
              <a:rPr lang="en-US" sz="1900" dirty="0"/>
              <a:t> </a:t>
            </a:r>
            <a:r>
              <a:rPr lang="en-US" sz="1900" dirty="0" err="1"/>
              <a:t>kundërshtim</a:t>
            </a:r>
            <a:r>
              <a:rPr lang="en-US" sz="1900" dirty="0"/>
              <a:t> me </a:t>
            </a:r>
            <a:r>
              <a:rPr lang="en-US" sz="1900" dirty="0" err="1"/>
              <a:t>nenin</a:t>
            </a:r>
            <a:r>
              <a:rPr lang="en-US" sz="1900" dirty="0"/>
              <a:t> 6 </a:t>
            </a:r>
            <a:r>
              <a:rPr lang="en-US" sz="1900" dirty="0" err="1"/>
              <a:t>të</a:t>
            </a:r>
            <a:r>
              <a:rPr lang="en-US" sz="1900" dirty="0"/>
              <a:t> </a:t>
            </a:r>
            <a:r>
              <a:rPr lang="en-US" sz="1900" dirty="0" err="1"/>
              <a:t>KEDNj-së</a:t>
            </a:r>
            <a:r>
              <a:rPr lang="en-US" sz="1900" dirty="0"/>
              <a:t>. Nga </a:t>
            </a:r>
            <a:r>
              <a:rPr lang="en-US" sz="1900" dirty="0" err="1"/>
              <a:t>ana</a:t>
            </a:r>
            <a:r>
              <a:rPr lang="en-US" sz="1900" dirty="0"/>
              <a:t> </a:t>
            </a:r>
            <a:r>
              <a:rPr lang="en-US" sz="1900" dirty="0" err="1"/>
              <a:t>tjetër</a:t>
            </a:r>
            <a:r>
              <a:rPr lang="en-US" sz="1900" dirty="0"/>
              <a:t>, GJEDNJ-ja </a:t>
            </a:r>
            <a:r>
              <a:rPr lang="en-US" sz="1900" dirty="0" err="1"/>
              <a:t>gjithashtu</a:t>
            </a:r>
            <a:r>
              <a:rPr lang="en-US" sz="1900" dirty="0"/>
              <a:t> </a:t>
            </a:r>
            <a:r>
              <a:rPr lang="en-US" sz="1900" dirty="0" err="1"/>
              <a:t>konstatoi</a:t>
            </a:r>
            <a:r>
              <a:rPr lang="en-US" sz="1900" dirty="0"/>
              <a:t> se </a:t>
            </a:r>
            <a:r>
              <a:rPr lang="en-US" sz="1900" dirty="0" err="1"/>
              <a:t>këto</a:t>
            </a:r>
            <a:r>
              <a:rPr lang="en-US" sz="1900" dirty="0"/>
              <a:t> </a:t>
            </a:r>
            <a:r>
              <a:rPr lang="en-US" sz="1900" dirty="0" err="1"/>
              <a:t>imunitete</a:t>
            </a:r>
            <a:r>
              <a:rPr lang="en-US" sz="1900" dirty="0"/>
              <a:t> </a:t>
            </a:r>
            <a:r>
              <a:rPr lang="en-US" sz="1900" dirty="0" err="1"/>
              <a:t>nuk</a:t>
            </a:r>
            <a:r>
              <a:rPr lang="en-US" sz="1900" dirty="0"/>
              <a:t> </a:t>
            </a:r>
            <a:r>
              <a:rPr lang="en-US" sz="1900" dirty="0" err="1"/>
              <a:t>mund</a:t>
            </a:r>
            <a:r>
              <a:rPr lang="en-US" sz="1900" dirty="0"/>
              <a:t> </a:t>
            </a:r>
            <a:r>
              <a:rPr lang="en-US" sz="1900" dirty="0" err="1"/>
              <a:t>dhe</a:t>
            </a:r>
            <a:r>
              <a:rPr lang="en-US" sz="1900" dirty="0"/>
              <a:t> </a:t>
            </a:r>
            <a:r>
              <a:rPr lang="en-US" sz="1900" dirty="0" err="1"/>
              <a:t>nuk</a:t>
            </a:r>
            <a:r>
              <a:rPr lang="en-US" sz="1900" dirty="0"/>
              <a:t> </a:t>
            </a:r>
            <a:r>
              <a:rPr lang="en-US" sz="1900" dirty="0" err="1"/>
              <a:t>duhet</a:t>
            </a:r>
            <a:r>
              <a:rPr lang="en-US" sz="1900" dirty="0"/>
              <a:t> </a:t>
            </a:r>
            <a:r>
              <a:rPr lang="en-US" sz="1900" dirty="0" err="1"/>
              <a:t>të</a:t>
            </a:r>
            <a:r>
              <a:rPr lang="en-US" sz="1900" dirty="0"/>
              <a:t> </a:t>
            </a:r>
            <a:r>
              <a:rPr lang="en-US" sz="1900" dirty="0" err="1"/>
              <a:t>pengojnë</a:t>
            </a:r>
            <a:r>
              <a:rPr lang="en-US" sz="1900" dirty="0"/>
              <a:t> </a:t>
            </a:r>
            <a:r>
              <a:rPr lang="en-US" sz="1900" dirty="0" err="1"/>
              <a:t>që</a:t>
            </a:r>
            <a:r>
              <a:rPr lang="en-US" sz="1900" dirty="0"/>
              <a:t> </a:t>
            </a:r>
            <a:r>
              <a:rPr lang="en-US" sz="1900" dirty="0" err="1"/>
              <a:t>heshtja</a:t>
            </a:r>
            <a:r>
              <a:rPr lang="en-US" sz="1900" dirty="0"/>
              <a:t> e </a:t>
            </a:r>
            <a:r>
              <a:rPr lang="en-US" sz="1900" dirty="0" err="1"/>
              <a:t>të</a:t>
            </a:r>
            <a:r>
              <a:rPr lang="en-US" sz="1900" dirty="0"/>
              <a:t> </a:t>
            </a:r>
            <a:r>
              <a:rPr lang="en-US" sz="1900" dirty="0" err="1"/>
              <a:t>akuzuarit</a:t>
            </a:r>
            <a:r>
              <a:rPr lang="en-US" sz="1900" dirty="0"/>
              <a:t> </a:t>
            </a:r>
            <a:r>
              <a:rPr lang="en-US" sz="1900" dirty="0" err="1"/>
              <a:t>të</a:t>
            </a:r>
            <a:r>
              <a:rPr lang="en-US" sz="1900" dirty="0"/>
              <a:t> </a:t>
            </a:r>
            <a:r>
              <a:rPr lang="en-US" sz="1900" dirty="0" err="1"/>
              <a:t>merret</a:t>
            </a:r>
            <a:r>
              <a:rPr lang="en-US" sz="1900" dirty="0"/>
              <a:t> </a:t>
            </a:r>
            <a:r>
              <a:rPr lang="en-US" sz="1900" dirty="0" err="1"/>
              <a:t>parasysh</a:t>
            </a:r>
            <a:r>
              <a:rPr lang="en-US" sz="1900" dirty="0"/>
              <a:t> </a:t>
            </a:r>
            <a:r>
              <a:rPr lang="en-US" sz="1900" dirty="0" err="1"/>
              <a:t>gjatë</a:t>
            </a:r>
            <a:r>
              <a:rPr lang="en-US" sz="1900" dirty="0"/>
              <a:t> </a:t>
            </a:r>
            <a:r>
              <a:rPr lang="en-US" sz="1900" dirty="0" err="1"/>
              <a:t>vlerësimit</a:t>
            </a:r>
            <a:r>
              <a:rPr lang="en-US" sz="1900" dirty="0"/>
              <a:t> </a:t>
            </a:r>
            <a:r>
              <a:rPr lang="en-US" sz="1900" dirty="0" err="1"/>
              <a:t>të</a:t>
            </a:r>
            <a:r>
              <a:rPr lang="en-US" sz="1900" dirty="0"/>
              <a:t> </a:t>
            </a:r>
            <a:r>
              <a:rPr lang="en-US" sz="1900" dirty="0" err="1"/>
              <a:t>besueshmërisë</a:t>
            </a:r>
            <a:r>
              <a:rPr lang="en-US" sz="1900" dirty="0"/>
              <a:t> </a:t>
            </a:r>
            <a:r>
              <a:rPr lang="en-US" sz="1900" dirty="0" err="1"/>
              <a:t>së</a:t>
            </a:r>
            <a:r>
              <a:rPr lang="en-US" sz="1900" dirty="0"/>
              <a:t> </a:t>
            </a:r>
            <a:r>
              <a:rPr lang="en-US" sz="1900" dirty="0" err="1"/>
              <a:t>dëshmive</a:t>
            </a:r>
            <a:r>
              <a:rPr lang="en-US" sz="1900" dirty="0"/>
              <a:t> </a:t>
            </a:r>
            <a:r>
              <a:rPr lang="en-US" sz="1900" dirty="0" err="1"/>
              <a:t>të</a:t>
            </a:r>
            <a:r>
              <a:rPr lang="en-US" sz="1900" dirty="0"/>
              <a:t> </a:t>
            </a:r>
            <a:r>
              <a:rPr lang="en-US" sz="1900" dirty="0" err="1"/>
              <a:t>paraqitura</a:t>
            </a:r>
            <a:r>
              <a:rPr lang="en-US" sz="1900" dirty="0"/>
              <a:t> </a:t>
            </a:r>
            <a:r>
              <a:rPr lang="en-US" sz="1900" dirty="0" err="1"/>
              <a:t>nga</a:t>
            </a:r>
            <a:r>
              <a:rPr lang="en-US" sz="1900" dirty="0"/>
              <a:t> </a:t>
            </a:r>
            <a:r>
              <a:rPr lang="en-US" sz="1900" dirty="0" err="1"/>
              <a:t>prokuroria</a:t>
            </a:r>
            <a:r>
              <a:rPr lang="en-US" sz="1900" dirty="0"/>
              <a:t>.</a:t>
            </a:r>
          </a:p>
        </p:txBody>
      </p:sp>
    </p:spTree>
    <p:extLst>
      <p:ext uri="{BB962C8B-B14F-4D97-AF65-F5344CB8AC3E}">
        <p14:creationId xmlns:p14="http://schemas.microsoft.com/office/powerpoint/2010/main" val="2067310464"/>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5" name="Picture 4" descr="Close-up of a weather vane">
            <a:extLst>
              <a:ext uri="{FF2B5EF4-FFF2-40B4-BE49-F238E27FC236}">
                <a16:creationId xmlns:a16="http://schemas.microsoft.com/office/drawing/2014/main" id="{C85F3235-0FFA-C7BB-EC62-BCEBBE34462E}"/>
              </a:ext>
            </a:extLst>
          </p:cNvPr>
          <p:cNvPicPr>
            <a:picLocks noChangeAspect="1"/>
          </p:cNvPicPr>
          <p:nvPr/>
        </p:nvPicPr>
        <p:blipFill rotWithShape="1">
          <a:blip r:embed="rId2">
            <a:duotone>
              <a:prstClr val="black"/>
              <a:schemeClr val="tx2">
                <a:tint val="45000"/>
                <a:satMod val="400000"/>
              </a:schemeClr>
            </a:duotone>
            <a:alphaModFix amt="25000"/>
          </a:blip>
          <a:srcRect t="15730"/>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B074A9FD-E404-4095-B202-DA26D3E75D1F}"/>
              </a:ext>
            </a:extLst>
          </p:cNvPr>
          <p:cNvSpPr>
            <a:spLocks noGrp="1"/>
          </p:cNvSpPr>
          <p:nvPr>
            <p:ph idx="1"/>
          </p:nvPr>
        </p:nvSpPr>
        <p:spPr>
          <a:xfrm>
            <a:off x="1024128" y="1535837"/>
            <a:ext cx="9720073" cy="4773523"/>
          </a:xfrm>
        </p:spPr>
        <p:txBody>
          <a:bodyPr>
            <a:normAutofit lnSpcReduction="10000"/>
          </a:bodyPr>
          <a:lstStyle/>
          <a:p>
            <a:pPr algn="just"/>
            <a:r>
              <a:rPr lang="en-US" sz="2400" dirty="0"/>
              <a:t>GJEDNJ-ja </a:t>
            </a:r>
            <a:r>
              <a:rPr lang="en-US" sz="2400" dirty="0" err="1"/>
              <a:t>vuri</a:t>
            </a:r>
            <a:r>
              <a:rPr lang="en-US" sz="2400" dirty="0"/>
              <a:t> </a:t>
            </a:r>
            <a:r>
              <a:rPr lang="en-US" sz="2400" dirty="0" err="1"/>
              <a:t>në</a:t>
            </a:r>
            <a:r>
              <a:rPr lang="en-US" sz="2400" dirty="0"/>
              <a:t> </a:t>
            </a:r>
            <a:r>
              <a:rPr lang="en-US" sz="2400" dirty="0" err="1"/>
              <a:t>dukje</a:t>
            </a:r>
            <a:r>
              <a:rPr lang="en-US" sz="2400" dirty="0"/>
              <a:t> se </a:t>
            </a:r>
            <a:r>
              <a:rPr lang="en-US" sz="2400" dirty="0" err="1"/>
              <a:t>nxjerrja</a:t>
            </a:r>
            <a:r>
              <a:rPr lang="en-US" sz="2400" dirty="0"/>
              <a:t> e </a:t>
            </a:r>
            <a:r>
              <a:rPr lang="en-US" sz="2400" dirty="0" err="1"/>
              <a:t>konkluzioneve</a:t>
            </a:r>
            <a:r>
              <a:rPr lang="en-US" sz="2400" dirty="0"/>
              <a:t> </a:t>
            </a:r>
            <a:r>
              <a:rPr lang="en-US" sz="2400" dirty="0" err="1"/>
              <a:t>sipas</a:t>
            </a:r>
            <a:r>
              <a:rPr lang="en-US" sz="2400" dirty="0"/>
              <a:t> </a:t>
            </a:r>
            <a:r>
              <a:rPr lang="en-US" sz="2400" dirty="0" err="1"/>
              <a:t>ligjit</a:t>
            </a:r>
            <a:r>
              <a:rPr lang="en-US" sz="2400" dirty="0"/>
              <a:t> </a:t>
            </a:r>
            <a:r>
              <a:rPr lang="en-US" sz="2400" dirty="0" err="1"/>
              <a:t>kombëtar</a:t>
            </a:r>
            <a:r>
              <a:rPr lang="en-US" sz="2400" dirty="0"/>
              <a:t> </a:t>
            </a:r>
            <a:r>
              <a:rPr lang="en-US" sz="2400" dirty="0" err="1"/>
              <a:t>i</a:t>
            </a:r>
            <a:r>
              <a:rPr lang="en-US" sz="2400" dirty="0"/>
              <a:t> </a:t>
            </a:r>
            <a:r>
              <a:rPr lang="en-US" sz="2400" dirty="0" err="1"/>
              <a:t>nënshtrohet</a:t>
            </a:r>
            <a:r>
              <a:rPr lang="en-US" sz="2400" dirty="0"/>
              <a:t> </a:t>
            </a:r>
            <a:r>
              <a:rPr lang="en-US" sz="2400" dirty="0" err="1"/>
              <a:t>një</a:t>
            </a:r>
            <a:r>
              <a:rPr lang="en-US" sz="2400" dirty="0"/>
              <a:t> </a:t>
            </a:r>
            <a:r>
              <a:rPr lang="en-US" sz="2400" dirty="0" err="1"/>
              <a:t>serie</a:t>
            </a:r>
            <a:r>
              <a:rPr lang="en-US" sz="2400" dirty="0"/>
              <a:t> </a:t>
            </a:r>
            <a:r>
              <a:rPr lang="en-US" sz="2400" dirty="0" err="1"/>
              <a:t>të</a:t>
            </a:r>
            <a:r>
              <a:rPr lang="en-US" sz="2400" dirty="0"/>
              <a:t> </a:t>
            </a:r>
            <a:r>
              <a:rPr lang="en-US" sz="2400" dirty="0" err="1"/>
              <a:t>rëndësishme</a:t>
            </a:r>
            <a:r>
              <a:rPr lang="en-US" sz="2400" dirty="0"/>
              <a:t> </a:t>
            </a:r>
            <a:r>
              <a:rPr lang="en-US" sz="2400" dirty="0" err="1"/>
              <a:t>të</a:t>
            </a:r>
            <a:r>
              <a:rPr lang="en-US" sz="2400" dirty="0"/>
              <a:t> </a:t>
            </a:r>
            <a:r>
              <a:rPr lang="en-US" sz="2400" dirty="0" err="1"/>
              <a:t>masave</a:t>
            </a:r>
            <a:r>
              <a:rPr lang="en-US" sz="2400" dirty="0"/>
              <a:t> </a:t>
            </a:r>
            <a:r>
              <a:rPr lang="en-US" sz="2400" dirty="0" err="1"/>
              <a:t>mbrojtëse</a:t>
            </a:r>
            <a:r>
              <a:rPr lang="en-US" sz="2400" dirty="0"/>
              <a:t> </a:t>
            </a:r>
            <a:r>
              <a:rPr lang="en-US" sz="2400" dirty="0" err="1"/>
              <a:t>të</a:t>
            </a:r>
            <a:r>
              <a:rPr lang="en-US" sz="2400" dirty="0"/>
              <a:t> </a:t>
            </a:r>
            <a:r>
              <a:rPr lang="en-US" sz="2400" dirty="0" err="1"/>
              <a:t>krijuara</a:t>
            </a:r>
            <a:r>
              <a:rPr lang="en-US" sz="2400" dirty="0"/>
              <a:t> </a:t>
            </a:r>
            <a:r>
              <a:rPr lang="en-US" sz="2400" dirty="0" err="1"/>
              <a:t>për</a:t>
            </a:r>
            <a:r>
              <a:rPr lang="en-US" sz="2400" dirty="0"/>
              <a:t> </a:t>
            </a:r>
            <a:r>
              <a:rPr lang="en-US" sz="2400" dirty="0" err="1"/>
              <a:t>t'i</a:t>
            </a:r>
            <a:r>
              <a:rPr lang="en-US" sz="2400" dirty="0"/>
              <a:t> </a:t>
            </a:r>
            <a:r>
              <a:rPr lang="en-US" sz="2400" dirty="0" err="1"/>
              <a:t>respektuar</a:t>
            </a:r>
            <a:r>
              <a:rPr lang="en-US" sz="2400" dirty="0"/>
              <a:t> </a:t>
            </a:r>
            <a:r>
              <a:rPr lang="en-US" sz="2400" dirty="0" err="1"/>
              <a:t>të</a:t>
            </a:r>
            <a:r>
              <a:rPr lang="en-US" sz="2400" dirty="0"/>
              <a:t> </a:t>
            </a:r>
            <a:r>
              <a:rPr lang="en-US" sz="2400" dirty="0" err="1"/>
              <a:t>drejtat</a:t>
            </a:r>
            <a:r>
              <a:rPr lang="en-US" sz="2400" dirty="0"/>
              <a:t> e </a:t>
            </a:r>
            <a:r>
              <a:rPr lang="en-US" sz="2400" dirty="0" err="1"/>
              <a:t>mbrojtjes</a:t>
            </a:r>
            <a:r>
              <a:rPr lang="en-US" sz="2400" dirty="0"/>
              <a:t> </a:t>
            </a:r>
            <a:r>
              <a:rPr lang="en-US" sz="2400" dirty="0" err="1"/>
              <a:t>dhe</a:t>
            </a:r>
            <a:r>
              <a:rPr lang="en-US" sz="2400" dirty="0"/>
              <a:t> </a:t>
            </a:r>
            <a:r>
              <a:rPr lang="en-US" sz="2400" dirty="0" err="1"/>
              <a:t>për</a:t>
            </a:r>
            <a:r>
              <a:rPr lang="en-US" sz="2400" dirty="0"/>
              <a:t> </a:t>
            </a:r>
            <a:r>
              <a:rPr lang="en-US" sz="2400" dirty="0" err="1"/>
              <a:t>të</a:t>
            </a:r>
            <a:r>
              <a:rPr lang="en-US" sz="2400" dirty="0"/>
              <a:t> </a:t>
            </a:r>
            <a:r>
              <a:rPr lang="en-US" sz="2400" dirty="0" err="1"/>
              <a:t>kufizuar</a:t>
            </a:r>
            <a:r>
              <a:rPr lang="en-US" sz="2400" dirty="0"/>
              <a:t> </a:t>
            </a:r>
            <a:r>
              <a:rPr lang="en-US" sz="2400" dirty="0" err="1"/>
              <a:t>masën</a:t>
            </a:r>
            <a:r>
              <a:rPr lang="en-US" sz="2400" dirty="0"/>
              <a:t> </a:t>
            </a:r>
            <a:r>
              <a:rPr lang="en-US" sz="2400" dirty="0" err="1"/>
              <a:t>në</a:t>
            </a:r>
            <a:r>
              <a:rPr lang="en-US" sz="2400" dirty="0"/>
              <a:t> </a:t>
            </a:r>
            <a:r>
              <a:rPr lang="en-US" sz="2400" dirty="0" err="1"/>
              <a:t>të</a:t>
            </a:r>
            <a:r>
              <a:rPr lang="en-US" sz="2400" dirty="0"/>
              <a:t> </a:t>
            </a:r>
            <a:r>
              <a:rPr lang="en-US" sz="2400" dirty="0" err="1"/>
              <a:t>cilën</a:t>
            </a:r>
            <a:r>
              <a:rPr lang="en-US" sz="2400" dirty="0"/>
              <a:t> </a:t>
            </a:r>
            <a:r>
              <a:rPr lang="en-US" sz="2400" dirty="0" err="1"/>
              <a:t>mund</a:t>
            </a:r>
            <a:r>
              <a:rPr lang="en-US" sz="2400" dirty="0"/>
              <a:t> </a:t>
            </a:r>
            <a:r>
              <a:rPr lang="en-US" sz="2400" dirty="0" err="1"/>
              <a:t>të</a:t>
            </a:r>
            <a:r>
              <a:rPr lang="en-US" sz="2400" dirty="0"/>
              <a:t> </a:t>
            </a:r>
            <a:r>
              <a:rPr lang="en-US" sz="2400" dirty="0" err="1"/>
              <a:t>mbështetet</a:t>
            </a:r>
            <a:r>
              <a:rPr lang="en-US" sz="2400" dirty="0"/>
              <a:t> </a:t>
            </a:r>
            <a:r>
              <a:rPr lang="en-US" sz="2400" dirty="0" err="1"/>
              <a:t>në</a:t>
            </a:r>
            <a:r>
              <a:rPr lang="en-US" sz="2400" dirty="0"/>
              <a:t> </a:t>
            </a:r>
            <a:r>
              <a:rPr lang="en-US" sz="2400" dirty="0" err="1"/>
              <a:t>konkluzione</a:t>
            </a:r>
            <a:r>
              <a:rPr lang="en-US" sz="2400" dirty="0"/>
              <a:t>. </a:t>
            </a:r>
          </a:p>
          <a:p>
            <a:pPr algn="just"/>
            <a:r>
              <a:rPr lang="en-US" sz="2400" dirty="0" err="1"/>
              <a:t>GjEDNj</a:t>
            </a:r>
            <a:r>
              <a:rPr lang="en-US" sz="2400" dirty="0"/>
              <a:t> </a:t>
            </a:r>
            <a:r>
              <a:rPr lang="en-US" sz="2400" dirty="0" err="1"/>
              <a:t>vuri</a:t>
            </a:r>
            <a:r>
              <a:rPr lang="en-US" sz="2400" dirty="0"/>
              <a:t> </a:t>
            </a:r>
            <a:r>
              <a:rPr lang="en-US" sz="2400" dirty="0" err="1"/>
              <a:t>në</a:t>
            </a:r>
            <a:r>
              <a:rPr lang="en-US" sz="2400" dirty="0"/>
              <a:t> </a:t>
            </a:r>
            <a:r>
              <a:rPr lang="en-US" sz="2400" dirty="0" err="1"/>
              <a:t>dukje</a:t>
            </a:r>
            <a:r>
              <a:rPr lang="en-US" sz="2400" dirty="0"/>
              <a:t> se </a:t>
            </a:r>
            <a:r>
              <a:rPr lang="en-US" sz="2400" dirty="0" err="1"/>
              <a:t>praktika</a:t>
            </a:r>
            <a:r>
              <a:rPr lang="en-US" sz="2400" dirty="0"/>
              <a:t> </a:t>
            </a:r>
            <a:r>
              <a:rPr lang="en-US" sz="2400" dirty="0" err="1"/>
              <a:t>gjyqësore</a:t>
            </a:r>
            <a:r>
              <a:rPr lang="en-US" sz="2400" dirty="0"/>
              <a:t> </a:t>
            </a:r>
            <a:r>
              <a:rPr lang="en-US" sz="2400" dirty="0" err="1"/>
              <a:t>kombëtare</a:t>
            </a:r>
            <a:r>
              <a:rPr lang="en-US" sz="2400" dirty="0"/>
              <a:t> </a:t>
            </a:r>
            <a:r>
              <a:rPr lang="en-US" sz="2400" dirty="0" err="1"/>
              <a:t>konfirmoi</a:t>
            </a:r>
            <a:r>
              <a:rPr lang="en-US" sz="2400" dirty="0"/>
              <a:t> se </a:t>
            </a:r>
            <a:r>
              <a:rPr lang="en-US" sz="2400" dirty="0" err="1"/>
              <a:t>prokurori</a:t>
            </a:r>
            <a:r>
              <a:rPr lang="en-US" sz="2400" dirty="0"/>
              <a:t> </a:t>
            </a:r>
            <a:r>
              <a:rPr lang="en-US" sz="2400" dirty="0" err="1"/>
              <a:t>duhet</a:t>
            </a:r>
            <a:r>
              <a:rPr lang="en-US" sz="2400" dirty="0"/>
              <a:t> </a:t>
            </a:r>
            <a:r>
              <a:rPr lang="en-US" sz="2400" dirty="0" err="1"/>
              <a:t>fillimisht</a:t>
            </a:r>
            <a:r>
              <a:rPr lang="en-US" sz="2400" dirty="0"/>
              <a:t> </a:t>
            </a:r>
            <a:r>
              <a:rPr lang="en-US" sz="2400" dirty="0" err="1"/>
              <a:t>të</a:t>
            </a:r>
            <a:r>
              <a:rPr lang="en-US" sz="2400" dirty="0"/>
              <a:t> </a:t>
            </a:r>
            <a:r>
              <a:rPr lang="en-US" sz="2400" dirty="0" err="1"/>
              <a:t>krijojë</a:t>
            </a:r>
            <a:r>
              <a:rPr lang="en-US" sz="2400" dirty="0"/>
              <a:t> </a:t>
            </a:r>
            <a:r>
              <a:rPr lang="en-US" sz="2400" dirty="0" err="1"/>
              <a:t>një</a:t>
            </a:r>
            <a:r>
              <a:rPr lang="en-US" sz="2400" dirty="0"/>
              <a:t> </a:t>
            </a:r>
            <a:r>
              <a:rPr lang="en-US" sz="2400" dirty="0" err="1"/>
              <a:t>rast</a:t>
            </a:r>
            <a:r>
              <a:rPr lang="en-US" sz="2400" dirty="0"/>
              <a:t> prima facie </a:t>
            </a:r>
            <a:r>
              <a:rPr lang="en-US" sz="2400" dirty="0" err="1"/>
              <a:t>kundër</a:t>
            </a:r>
            <a:r>
              <a:rPr lang="en-US" sz="2400" dirty="0"/>
              <a:t> </a:t>
            </a:r>
            <a:r>
              <a:rPr lang="en-US" sz="2400" dirty="0" err="1"/>
              <a:t>të</a:t>
            </a:r>
            <a:r>
              <a:rPr lang="en-US" sz="2400" dirty="0"/>
              <a:t> </a:t>
            </a:r>
            <a:r>
              <a:rPr lang="en-US" sz="2400" dirty="0" err="1"/>
              <a:t>akuzuarit</a:t>
            </a:r>
            <a:r>
              <a:rPr lang="en-US" sz="2400" dirty="0"/>
              <a:t>. </a:t>
            </a:r>
            <a:r>
              <a:rPr lang="en-US" sz="2400" dirty="0" err="1"/>
              <a:t>Në</a:t>
            </a:r>
            <a:r>
              <a:rPr lang="en-US" sz="2400" dirty="0"/>
              <a:t> </a:t>
            </a:r>
            <a:r>
              <a:rPr lang="en-US" sz="2400" dirty="0" err="1"/>
              <a:t>këtë</a:t>
            </a:r>
            <a:r>
              <a:rPr lang="en-US" sz="2400" dirty="0"/>
              <a:t> </a:t>
            </a:r>
            <a:r>
              <a:rPr lang="en-US" sz="2400" dirty="0" err="1"/>
              <a:t>rast</a:t>
            </a:r>
            <a:r>
              <a:rPr lang="en-US" sz="2400" dirty="0"/>
              <a:t>, GJEDNJ-ja </a:t>
            </a:r>
            <a:r>
              <a:rPr lang="en-US" sz="2400" dirty="0" err="1"/>
              <a:t>gjeti</a:t>
            </a:r>
            <a:r>
              <a:rPr lang="en-US" sz="2400" dirty="0"/>
              <a:t> se </a:t>
            </a:r>
            <a:r>
              <a:rPr lang="en-US" sz="2400" dirty="0" err="1"/>
              <a:t>dëshmitë</a:t>
            </a:r>
            <a:r>
              <a:rPr lang="en-US" sz="2400" dirty="0"/>
              <a:t> e </a:t>
            </a:r>
            <a:r>
              <a:rPr lang="en-US" sz="2400" dirty="0" err="1"/>
              <a:t>paraqitura</a:t>
            </a:r>
            <a:r>
              <a:rPr lang="en-US" sz="2400" dirty="0"/>
              <a:t> </a:t>
            </a:r>
            <a:r>
              <a:rPr lang="en-US" sz="2400" dirty="0" err="1"/>
              <a:t>kundër</a:t>
            </a:r>
            <a:r>
              <a:rPr lang="en-US" sz="2400" dirty="0"/>
              <a:t> </a:t>
            </a:r>
            <a:r>
              <a:rPr lang="en-US" sz="2400" dirty="0" err="1"/>
              <a:t>parashtruesit</a:t>
            </a:r>
            <a:r>
              <a:rPr lang="en-US" sz="2400" dirty="0"/>
              <a:t> </a:t>
            </a:r>
            <a:r>
              <a:rPr lang="en-US" sz="2400" dirty="0" err="1"/>
              <a:t>nga</a:t>
            </a:r>
            <a:r>
              <a:rPr lang="en-US" sz="2400" dirty="0"/>
              <a:t> </a:t>
            </a:r>
            <a:r>
              <a:rPr lang="en-US" sz="2400" dirty="0" err="1"/>
              <a:t>prokuroria</a:t>
            </a:r>
            <a:r>
              <a:rPr lang="en-US" sz="2400" dirty="0"/>
              <a:t> </a:t>
            </a:r>
            <a:r>
              <a:rPr lang="en-US" sz="2400" dirty="0" err="1"/>
              <a:t>ishin</a:t>
            </a:r>
            <a:r>
              <a:rPr lang="en-US" sz="2400" dirty="0"/>
              <a:t> </a:t>
            </a:r>
            <a:r>
              <a:rPr lang="en-US" sz="2400" dirty="0" err="1"/>
              <a:t>konsideruar</a:t>
            </a:r>
            <a:r>
              <a:rPr lang="en-US" sz="2400" dirty="0"/>
              <a:t> </a:t>
            </a:r>
            <a:r>
              <a:rPr lang="en-US" sz="2400" dirty="0" err="1"/>
              <a:t>nga</a:t>
            </a:r>
            <a:r>
              <a:rPr lang="en-US" sz="2400" dirty="0"/>
              <a:t> </a:t>
            </a:r>
            <a:r>
              <a:rPr lang="en-US" sz="2400" dirty="0" err="1"/>
              <a:t>Gjykata</a:t>
            </a:r>
            <a:r>
              <a:rPr lang="en-US" sz="2400" dirty="0"/>
              <a:t> e </a:t>
            </a:r>
            <a:r>
              <a:rPr lang="en-US" sz="2400" dirty="0" err="1"/>
              <a:t>Apelit</a:t>
            </a:r>
            <a:r>
              <a:rPr lang="en-US" sz="2400" dirty="0"/>
              <a:t> se </a:t>
            </a:r>
            <a:r>
              <a:rPr lang="en-US" sz="2400" dirty="0" err="1"/>
              <a:t>përbënin</a:t>
            </a:r>
            <a:r>
              <a:rPr lang="en-US" sz="2400" dirty="0"/>
              <a:t> </a:t>
            </a:r>
            <a:r>
              <a:rPr lang="en-US" sz="2400" dirty="0" err="1"/>
              <a:t>një</a:t>
            </a:r>
            <a:r>
              <a:rPr lang="en-US" sz="2400" dirty="0"/>
              <a:t> </a:t>
            </a:r>
            <a:r>
              <a:rPr lang="en-US" sz="2400" dirty="0" err="1"/>
              <a:t>rast</a:t>
            </a:r>
            <a:r>
              <a:rPr lang="en-US" sz="2400" dirty="0"/>
              <a:t> "</a:t>
            </a:r>
            <a:r>
              <a:rPr lang="en-US" sz="2400" dirty="0" err="1"/>
              <a:t>të</a:t>
            </a:r>
            <a:r>
              <a:rPr lang="en-US" sz="2400" dirty="0"/>
              <a:t> </a:t>
            </a:r>
            <a:r>
              <a:rPr lang="en-US" sz="2400" dirty="0" err="1"/>
              <a:t>madh</a:t>
            </a:r>
            <a:r>
              <a:rPr lang="en-US" sz="2400" dirty="0"/>
              <a:t>" </a:t>
            </a:r>
            <a:r>
              <a:rPr lang="en-US" sz="2400" dirty="0" err="1"/>
              <a:t>kundër</a:t>
            </a:r>
            <a:r>
              <a:rPr lang="en-US" sz="2400" dirty="0"/>
              <a:t> </a:t>
            </a:r>
            <a:r>
              <a:rPr lang="en-US" sz="2400" dirty="0" err="1"/>
              <a:t>tij</a:t>
            </a:r>
            <a:r>
              <a:rPr lang="en-US" sz="2400" dirty="0"/>
              <a:t>. </a:t>
            </a:r>
            <a:r>
              <a:rPr lang="en-US" sz="2400" dirty="0" err="1"/>
              <a:t>Sipas</a:t>
            </a:r>
            <a:r>
              <a:rPr lang="en-US" sz="2400" dirty="0"/>
              <a:t> </a:t>
            </a:r>
            <a:r>
              <a:rPr lang="en-US" sz="2400" dirty="0" err="1"/>
              <a:t>pikëpamjes</a:t>
            </a:r>
            <a:r>
              <a:rPr lang="en-US" sz="2400" dirty="0"/>
              <a:t> </a:t>
            </a:r>
            <a:r>
              <a:rPr lang="en-US" sz="2400" dirty="0" err="1"/>
              <a:t>së</a:t>
            </a:r>
            <a:r>
              <a:rPr lang="en-US" sz="2400" dirty="0"/>
              <a:t> GJEDNJ-</a:t>
            </a:r>
            <a:r>
              <a:rPr lang="en-US" sz="2400" dirty="0" err="1"/>
              <a:t>së</a:t>
            </a:r>
            <a:r>
              <a:rPr lang="en-US" sz="2400" dirty="0"/>
              <a:t>, duke </a:t>
            </a:r>
            <a:r>
              <a:rPr lang="en-US" sz="2400" dirty="0" err="1"/>
              <a:t>pasur</a:t>
            </a:r>
            <a:r>
              <a:rPr lang="en-US" sz="2400" dirty="0"/>
              <a:t> </a:t>
            </a:r>
            <a:r>
              <a:rPr lang="en-US" sz="2400" dirty="0" err="1"/>
              <a:t>parasysh</a:t>
            </a:r>
            <a:r>
              <a:rPr lang="en-US" sz="2400" dirty="0"/>
              <a:t> </a:t>
            </a:r>
            <a:r>
              <a:rPr lang="en-US" sz="2400" dirty="0" err="1"/>
              <a:t>peshën</a:t>
            </a:r>
            <a:r>
              <a:rPr lang="en-US" sz="2400" dirty="0"/>
              <a:t> e </a:t>
            </a:r>
            <a:r>
              <a:rPr lang="en-US" sz="2400" dirty="0" err="1"/>
              <a:t>dëshmive</a:t>
            </a:r>
            <a:r>
              <a:rPr lang="en-US" sz="2400" dirty="0"/>
              <a:t> </a:t>
            </a:r>
            <a:r>
              <a:rPr lang="en-US" sz="2400" dirty="0" err="1"/>
              <a:t>kundër</a:t>
            </a:r>
            <a:r>
              <a:rPr lang="en-US" sz="2400" dirty="0"/>
              <a:t> </a:t>
            </a:r>
            <a:r>
              <a:rPr lang="en-US" sz="2400" dirty="0" err="1"/>
              <a:t>parashtruesit</a:t>
            </a:r>
            <a:r>
              <a:rPr lang="en-US" sz="2400" dirty="0"/>
              <a:t>, </a:t>
            </a:r>
            <a:r>
              <a:rPr lang="en-US" sz="2400" dirty="0" err="1"/>
              <a:t>nxjerrja</a:t>
            </a:r>
            <a:r>
              <a:rPr lang="en-US" sz="2400" dirty="0"/>
              <a:t> e </a:t>
            </a:r>
            <a:r>
              <a:rPr lang="en-US" sz="2400" dirty="0" err="1"/>
              <a:t>konkluzioneve</a:t>
            </a:r>
            <a:r>
              <a:rPr lang="en-US" sz="2400" dirty="0"/>
              <a:t> </a:t>
            </a:r>
            <a:r>
              <a:rPr lang="en-US" sz="2400" dirty="0" err="1"/>
              <a:t>nga</a:t>
            </a:r>
            <a:r>
              <a:rPr lang="en-US" sz="2400" dirty="0"/>
              <a:t> </a:t>
            </a:r>
            <a:r>
              <a:rPr lang="en-US" sz="2400" dirty="0" err="1"/>
              <a:t>refuzimi</a:t>
            </a:r>
            <a:r>
              <a:rPr lang="en-US" sz="2400" dirty="0"/>
              <a:t> </a:t>
            </a:r>
            <a:r>
              <a:rPr lang="en-US" sz="2400" dirty="0" err="1"/>
              <a:t>i</a:t>
            </a:r>
            <a:r>
              <a:rPr lang="en-US" sz="2400" dirty="0"/>
              <a:t> </a:t>
            </a:r>
            <a:r>
              <a:rPr lang="en-US" sz="2400" dirty="0" err="1"/>
              <a:t>tij</a:t>
            </a:r>
            <a:r>
              <a:rPr lang="en-US" sz="2400" dirty="0"/>
              <a:t> </a:t>
            </a:r>
            <a:r>
              <a:rPr lang="en-US" sz="2400" dirty="0" err="1"/>
              <a:t>që</a:t>
            </a:r>
            <a:r>
              <a:rPr lang="en-US" sz="2400" dirty="0"/>
              <a:t> </a:t>
            </a:r>
            <a:r>
              <a:rPr lang="en-US" sz="2400" dirty="0" err="1"/>
              <a:t>të</a:t>
            </a:r>
            <a:r>
              <a:rPr lang="en-US" sz="2400" dirty="0"/>
              <a:t> </a:t>
            </a:r>
            <a:r>
              <a:rPr lang="en-US" sz="2400" dirty="0" err="1"/>
              <a:t>ofrojë</a:t>
            </a:r>
            <a:r>
              <a:rPr lang="en-US" sz="2400" dirty="0"/>
              <a:t> </a:t>
            </a:r>
            <a:r>
              <a:rPr lang="en-US" sz="2400" dirty="0" err="1"/>
              <a:t>shpjegime</a:t>
            </a:r>
            <a:r>
              <a:rPr lang="en-US" sz="2400" dirty="0"/>
              <a:t> </a:t>
            </a:r>
            <a:r>
              <a:rPr lang="en-US" sz="2400" dirty="0" err="1"/>
              <a:t>në</a:t>
            </a:r>
            <a:r>
              <a:rPr lang="en-US" sz="2400" dirty="0"/>
              <a:t> </a:t>
            </a:r>
            <a:r>
              <a:rPr lang="en-US" sz="2400" dirty="0" err="1"/>
              <a:t>momentin</a:t>
            </a:r>
            <a:r>
              <a:rPr lang="en-US" sz="2400" dirty="0"/>
              <a:t> e </a:t>
            </a:r>
            <a:r>
              <a:rPr lang="en-US" sz="2400" dirty="0" err="1"/>
              <a:t>arrestimit</a:t>
            </a:r>
            <a:r>
              <a:rPr lang="en-US" sz="2400" dirty="0"/>
              <a:t>, </a:t>
            </a:r>
            <a:r>
              <a:rPr lang="en-US" sz="2400" dirty="0" err="1"/>
              <a:t>gjatë</a:t>
            </a:r>
            <a:r>
              <a:rPr lang="en-US" sz="2400" dirty="0"/>
              <a:t> </a:t>
            </a:r>
            <a:r>
              <a:rPr lang="en-US" sz="2400" dirty="0" err="1"/>
              <a:t>marrjes</a:t>
            </a:r>
            <a:r>
              <a:rPr lang="en-US" sz="2400" dirty="0"/>
              <a:t> </a:t>
            </a:r>
            <a:r>
              <a:rPr lang="en-US" sz="2400" dirty="0" err="1"/>
              <a:t>në</a:t>
            </a:r>
            <a:r>
              <a:rPr lang="en-US" sz="2400" dirty="0"/>
              <a:t> </a:t>
            </a:r>
            <a:r>
              <a:rPr lang="en-US" sz="2400" dirty="0" err="1"/>
              <a:t>pyetje</a:t>
            </a:r>
            <a:r>
              <a:rPr lang="en-US" sz="2400" dirty="0"/>
              <a:t> </a:t>
            </a:r>
            <a:r>
              <a:rPr lang="en-US" sz="2400" dirty="0" err="1"/>
              <a:t>nga</a:t>
            </a:r>
            <a:r>
              <a:rPr lang="en-US" sz="2400" dirty="0"/>
              <a:t> </a:t>
            </a:r>
            <a:r>
              <a:rPr lang="en-US" sz="2400" dirty="0" err="1"/>
              <a:t>policia</a:t>
            </a:r>
            <a:r>
              <a:rPr lang="en-US" sz="2400" dirty="0"/>
              <a:t> </a:t>
            </a:r>
            <a:r>
              <a:rPr lang="en-US" sz="2400" dirty="0" err="1"/>
              <a:t>dhe</a:t>
            </a:r>
            <a:r>
              <a:rPr lang="en-US" sz="2400" dirty="0"/>
              <a:t> </a:t>
            </a:r>
            <a:r>
              <a:rPr lang="en-US" sz="2400" dirty="0" err="1"/>
              <a:t>gjatë</a:t>
            </a:r>
            <a:r>
              <a:rPr lang="en-US" sz="2400" dirty="0"/>
              <a:t> </a:t>
            </a:r>
            <a:r>
              <a:rPr lang="en-US" sz="2400" dirty="0" err="1"/>
              <a:t>gjykimit</a:t>
            </a:r>
            <a:r>
              <a:rPr lang="en-US" sz="2400" dirty="0"/>
              <a:t> </a:t>
            </a:r>
            <a:r>
              <a:rPr lang="en-US" sz="2400" dirty="0" err="1"/>
              <a:t>mbi</a:t>
            </a:r>
            <a:r>
              <a:rPr lang="en-US" sz="2400" dirty="0"/>
              <a:t> </a:t>
            </a:r>
            <a:r>
              <a:rPr lang="en-US" sz="2400" dirty="0" err="1"/>
              <a:t>arsyen</a:t>
            </a:r>
            <a:r>
              <a:rPr lang="en-US" sz="2400" dirty="0"/>
              <a:t> e </a:t>
            </a:r>
            <a:r>
              <a:rPr lang="en-US" sz="2400" dirty="0" err="1"/>
              <a:t>pranisë</a:t>
            </a:r>
            <a:r>
              <a:rPr lang="en-US" sz="2400" dirty="0"/>
              <a:t> </a:t>
            </a:r>
            <a:r>
              <a:rPr lang="en-US" sz="2400" dirty="0" err="1"/>
              <a:t>së</a:t>
            </a:r>
            <a:r>
              <a:rPr lang="en-US" sz="2400" dirty="0"/>
              <a:t> </a:t>
            </a:r>
            <a:r>
              <a:rPr lang="en-US" sz="2400" dirty="0" err="1"/>
              <a:t>tij</a:t>
            </a:r>
            <a:r>
              <a:rPr lang="en-US" sz="2400" dirty="0"/>
              <a:t> </a:t>
            </a:r>
            <a:r>
              <a:rPr lang="en-US" sz="2400" dirty="0" err="1"/>
              <a:t>në</a:t>
            </a:r>
            <a:r>
              <a:rPr lang="en-US" sz="2400" dirty="0"/>
              <a:t> </a:t>
            </a:r>
            <a:r>
              <a:rPr lang="en-US" sz="2400" dirty="0" err="1"/>
              <a:t>shtëpi</a:t>
            </a:r>
            <a:r>
              <a:rPr lang="en-US" sz="2400" dirty="0"/>
              <a:t> </a:t>
            </a:r>
            <a:r>
              <a:rPr lang="en-US" sz="2400" dirty="0" err="1"/>
              <a:t>ishte</a:t>
            </a:r>
            <a:r>
              <a:rPr lang="en-US" sz="2400" dirty="0"/>
              <a:t> </a:t>
            </a:r>
            <a:r>
              <a:rPr lang="en-US" sz="2400" dirty="0" err="1"/>
              <a:t>çështje</a:t>
            </a:r>
            <a:r>
              <a:rPr lang="en-US" sz="2400" dirty="0"/>
              <a:t> e </a:t>
            </a:r>
            <a:r>
              <a:rPr lang="en-US" sz="2400" dirty="0" err="1"/>
              <a:t>bazuar</a:t>
            </a:r>
            <a:r>
              <a:rPr lang="en-US" sz="2400" dirty="0"/>
              <a:t> </a:t>
            </a:r>
            <a:r>
              <a:rPr lang="en-US" sz="2400" dirty="0" err="1"/>
              <a:t>në</a:t>
            </a:r>
            <a:r>
              <a:rPr lang="en-US" sz="2400" dirty="0"/>
              <a:t> </a:t>
            </a:r>
            <a:r>
              <a:rPr lang="en-US" sz="2400" dirty="0" err="1"/>
              <a:t>arsye</a:t>
            </a:r>
            <a:r>
              <a:rPr lang="en-US" sz="2400" dirty="0"/>
              <a:t> </a:t>
            </a:r>
            <a:r>
              <a:rPr lang="en-US" sz="2400" dirty="0" err="1"/>
              <a:t>të</a:t>
            </a:r>
            <a:r>
              <a:rPr lang="en-US" sz="2400" dirty="0"/>
              <a:t> </a:t>
            </a:r>
            <a:r>
              <a:rPr lang="en-US" sz="2400" dirty="0" err="1"/>
              <a:t>shëndoshë</a:t>
            </a:r>
            <a:r>
              <a:rPr lang="en-US" sz="2400" dirty="0"/>
              <a:t> </a:t>
            </a:r>
            <a:r>
              <a:rPr lang="en-US" sz="2400" dirty="0" err="1"/>
              <a:t>dhe</a:t>
            </a:r>
            <a:r>
              <a:rPr lang="en-US" sz="2400" dirty="0"/>
              <a:t> </a:t>
            </a:r>
            <a:r>
              <a:rPr lang="en-US" sz="2400" dirty="0" err="1"/>
              <a:t>nuk</a:t>
            </a:r>
            <a:r>
              <a:rPr lang="en-US" sz="2400" dirty="0"/>
              <a:t> </a:t>
            </a:r>
            <a:r>
              <a:rPr lang="en-US" sz="2400" dirty="0" err="1"/>
              <a:t>mund</a:t>
            </a:r>
            <a:r>
              <a:rPr lang="en-US" sz="2400" dirty="0"/>
              <a:t> </a:t>
            </a:r>
            <a:r>
              <a:rPr lang="en-US" sz="2400" dirty="0" err="1"/>
              <a:t>të</a:t>
            </a:r>
            <a:r>
              <a:rPr lang="en-US" sz="2400" dirty="0"/>
              <a:t> </a:t>
            </a:r>
            <a:r>
              <a:rPr lang="en-US" sz="2400" dirty="0" err="1"/>
              <a:t>konsiderohet</a:t>
            </a:r>
            <a:r>
              <a:rPr lang="en-US" sz="2400" dirty="0"/>
              <a:t> </a:t>
            </a:r>
            <a:r>
              <a:rPr lang="en-US" sz="2400" dirty="0" err="1"/>
              <a:t>si</a:t>
            </a:r>
            <a:r>
              <a:rPr lang="en-US" sz="2400" dirty="0"/>
              <a:t> e </a:t>
            </a:r>
            <a:r>
              <a:rPr lang="en-US" sz="2400" dirty="0" err="1"/>
              <a:t>padrejtë</a:t>
            </a:r>
            <a:r>
              <a:rPr lang="en-US" sz="2400" dirty="0"/>
              <a:t> apo e </a:t>
            </a:r>
            <a:r>
              <a:rPr lang="en-US" sz="2400" dirty="0" err="1"/>
              <a:t>paarsyeshme</a:t>
            </a:r>
            <a:r>
              <a:rPr lang="en-US" sz="2400" dirty="0"/>
              <a:t> </a:t>
            </a:r>
            <a:r>
              <a:rPr lang="en-US" sz="2400" dirty="0" err="1"/>
              <a:t>në</a:t>
            </a:r>
            <a:r>
              <a:rPr lang="en-US" sz="2400" dirty="0"/>
              <a:t> </a:t>
            </a:r>
            <a:r>
              <a:rPr lang="en-US" sz="2400" dirty="0" err="1"/>
              <a:t>ato</a:t>
            </a:r>
            <a:r>
              <a:rPr lang="en-US" sz="2400" dirty="0"/>
              <a:t> </a:t>
            </a:r>
            <a:r>
              <a:rPr lang="en-US" sz="2400" dirty="0" err="1"/>
              <a:t>rrethana</a:t>
            </a:r>
            <a:r>
              <a:rPr lang="en-US" sz="2400" dirty="0"/>
              <a:t>. </a:t>
            </a:r>
            <a:r>
              <a:rPr lang="en-US" sz="2400" dirty="0" err="1"/>
              <a:t>Prandaj</a:t>
            </a:r>
            <a:r>
              <a:rPr lang="en-US" sz="2400" dirty="0"/>
              <a:t>, GJEDNJ-ja </a:t>
            </a:r>
            <a:r>
              <a:rPr lang="en-US" sz="2400" dirty="0" err="1"/>
              <a:t>konstatoi</a:t>
            </a:r>
            <a:r>
              <a:rPr lang="en-US" sz="2400" dirty="0"/>
              <a:t> se </a:t>
            </a:r>
            <a:r>
              <a:rPr lang="en-US" sz="2400" dirty="0" err="1"/>
              <a:t>nuk</a:t>
            </a:r>
            <a:r>
              <a:rPr lang="en-US" sz="2400" dirty="0"/>
              <a:t> </a:t>
            </a:r>
            <a:r>
              <a:rPr lang="en-US" sz="2400" dirty="0" err="1"/>
              <a:t>kishte</a:t>
            </a:r>
            <a:r>
              <a:rPr lang="en-US" sz="2400" dirty="0"/>
              <a:t> </a:t>
            </a:r>
            <a:r>
              <a:rPr lang="en-US" sz="2400" dirty="0" err="1"/>
              <a:t>shkelje</a:t>
            </a:r>
            <a:r>
              <a:rPr lang="en-US" sz="2400" dirty="0"/>
              <a:t> </a:t>
            </a:r>
            <a:r>
              <a:rPr lang="en-US" sz="2400" dirty="0" err="1"/>
              <a:t>të</a:t>
            </a:r>
            <a:r>
              <a:rPr lang="en-US" sz="2400" dirty="0"/>
              <a:t> </a:t>
            </a:r>
            <a:r>
              <a:rPr lang="en-US" sz="2400" dirty="0" err="1"/>
              <a:t>nenit</a:t>
            </a:r>
            <a:r>
              <a:rPr lang="en-US" sz="2400" dirty="0"/>
              <a:t> 6(2) </a:t>
            </a:r>
            <a:r>
              <a:rPr lang="en-US" sz="2400" dirty="0" err="1"/>
              <a:t>të</a:t>
            </a:r>
            <a:r>
              <a:rPr lang="en-US" sz="2400" dirty="0"/>
              <a:t> KEDNJ-</a:t>
            </a:r>
            <a:r>
              <a:rPr lang="en-US" sz="2400" dirty="0" err="1"/>
              <a:t>së</a:t>
            </a:r>
            <a:r>
              <a:rPr lang="en-US" sz="2400" dirty="0"/>
              <a:t>.</a:t>
            </a:r>
          </a:p>
          <a:p>
            <a:endParaRPr lang="en-US" sz="2400" dirty="0"/>
          </a:p>
        </p:txBody>
      </p:sp>
    </p:spTree>
    <p:extLst>
      <p:ext uri="{BB962C8B-B14F-4D97-AF65-F5344CB8AC3E}">
        <p14:creationId xmlns:p14="http://schemas.microsoft.com/office/powerpoint/2010/main" val="4255576584"/>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4F255-116A-43A9-954E-8886E5D38123}"/>
              </a:ext>
            </a:extLst>
          </p:cNvPr>
          <p:cNvSpPr>
            <a:spLocks noGrp="1"/>
          </p:cNvSpPr>
          <p:nvPr>
            <p:ph type="title"/>
          </p:nvPr>
        </p:nvSpPr>
        <p:spPr>
          <a:xfrm>
            <a:off x="838200" y="365125"/>
            <a:ext cx="10515600" cy="711507"/>
          </a:xfrm>
        </p:spPr>
        <p:txBody>
          <a:bodyPr>
            <a:normAutofit fontScale="90000"/>
          </a:bodyPr>
          <a:lstStyle/>
          <a:p>
            <a:r>
              <a:rPr lang="en-US"/>
              <a:t>Përjashtimet nga parimi i përgjithshëm</a:t>
            </a:r>
            <a:endParaRPr lang="en-US" dirty="0"/>
          </a:p>
        </p:txBody>
      </p:sp>
      <p:graphicFrame>
        <p:nvGraphicFramePr>
          <p:cNvPr id="7" name="Content Placeholder 2">
            <a:extLst>
              <a:ext uri="{FF2B5EF4-FFF2-40B4-BE49-F238E27FC236}">
                <a16:creationId xmlns:a16="http://schemas.microsoft.com/office/drawing/2014/main" id="{50423530-D26D-814B-45B8-E3EA53B3EC47}"/>
              </a:ext>
            </a:extLst>
          </p:cNvPr>
          <p:cNvGraphicFramePr>
            <a:graphicFrameLocks noGrp="1"/>
          </p:cNvGraphicFramePr>
          <p:nvPr>
            <p:ph idx="1"/>
          </p:nvPr>
        </p:nvGraphicFramePr>
        <p:xfrm>
          <a:off x="442451" y="1179871"/>
          <a:ext cx="11415251" cy="53130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92938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7FCA0-8C06-4221-A9BE-62A5C83DAC53}"/>
              </a:ext>
            </a:extLst>
          </p:cNvPr>
          <p:cNvSpPr>
            <a:spLocks noGrp="1"/>
          </p:cNvSpPr>
          <p:nvPr>
            <p:ph type="title"/>
          </p:nvPr>
        </p:nvSpPr>
        <p:spPr>
          <a:xfrm>
            <a:off x="4219803" y="4735775"/>
            <a:ext cx="7006998" cy="1245732"/>
          </a:xfrm>
        </p:spPr>
        <p:txBody>
          <a:bodyPr anchor="t">
            <a:normAutofit/>
          </a:bodyPr>
          <a:lstStyle/>
          <a:p>
            <a:r>
              <a:rPr lang="en-US">
                <a:solidFill>
                  <a:srgbClr val="FFFFFF"/>
                </a:solidFill>
              </a:rPr>
              <a:t>Mjetet juridike</a:t>
            </a:r>
          </a:p>
        </p:txBody>
      </p:sp>
      <p:sp>
        <p:nvSpPr>
          <p:cNvPr id="3" name="Content Placeholder 2">
            <a:extLst>
              <a:ext uri="{FF2B5EF4-FFF2-40B4-BE49-F238E27FC236}">
                <a16:creationId xmlns:a16="http://schemas.microsoft.com/office/drawing/2014/main" id="{21CDA839-58C6-421A-AB9D-4CB7691F12BC}"/>
              </a:ext>
            </a:extLst>
          </p:cNvPr>
          <p:cNvSpPr>
            <a:spLocks noGrp="1"/>
          </p:cNvSpPr>
          <p:nvPr>
            <p:ph idx="1"/>
          </p:nvPr>
        </p:nvSpPr>
        <p:spPr>
          <a:xfrm>
            <a:off x="4219802" y="965864"/>
            <a:ext cx="7006998" cy="3450370"/>
          </a:xfrm>
        </p:spPr>
        <p:txBody>
          <a:bodyPr anchor="b">
            <a:normAutofit/>
          </a:bodyPr>
          <a:lstStyle/>
          <a:p>
            <a:r>
              <a:rPr lang="en-US" sz="2000">
                <a:solidFill>
                  <a:srgbClr val="FFFFFF"/>
                </a:solidFill>
              </a:rPr>
              <a:t>a) personat e dyshuar dhe akuzuar duhet të kenë në dispozicion mjete efikase juridike nëse të drejtat e tyre sipas kësaj directive shkelen;</a:t>
            </a:r>
          </a:p>
          <a:p>
            <a:r>
              <a:rPr lang="en-US" sz="2000">
                <a:solidFill>
                  <a:srgbClr val="FFFFFF"/>
                </a:solidFill>
              </a:rPr>
              <a:t>b) pa paragjykuar rregullat dhe sistemet kombëtare mbi pranueshmërinë e provave, të drejtat e mbrojtjes dhe paanësisë së procedurave duhet të respektohen kur vlerësohen deklaratat e bëra nga persona të dyshuar apo akuzuar, apo provat e marra duke shkelur të drejtën për të heshtur apo të drejtën për të mos inkriminuar veten. </a:t>
            </a:r>
          </a:p>
          <a:p>
            <a:endParaRPr lang="en-US" sz="2000">
              <a:solidFill>
                <a:srgbClr val="FFFFFF"/>
              </a:solidFill>
            </a:endParaRPr>
          </a:p>
        </p:txBody>
      </p:sp>
    </p:spTree>
    <p:extLst>
      <p:ext uri="{BB962C8B-B14F-4D97-AF65-F5344CB8AC3E}">
        <p14:creationId xmlns:p14="http://schemas.microsoft.com/office/powerpoint/2010/main" val="2605159515"/>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esk with stethoscope and computer keyboard">
            <a:extLst>
              <a:ext uri="{FF2B5EF4-FFF2-40B4-BE49-F238E27FC236}">
                <a16:creationId xmlns:a16="http://schemas.microsoft.com/office/drawing/2014/main" id="{D1DD46ED-AEE5-E697-E93C-EF35263D5776}"/>
              </a:ext>
            </a:extLst>
          </p:cNvPr>
          <p:cNvPicPr>
            <a:picLocks noChangeAspect="1"/>
          </p:cNvPicPr>
          <p:nvPr/>
        </p:nvPicPr>
        <p:blipFill rotWithShape="1">
          <a:blip r:embed="rId2">
            <a:alphaModFix amt="35000"/>
          </a:blip>
          <a:srcRect t="558" b="15172"/>
          <a:stretch/>
        </p:blipFill>
        <p:spPr>
          <a:xfrm>
            <a:off x="20" y="10"/>
            <a:ext cx="12191980" cy="6857990"/>
          </a:xfrm>
          <a:prstGeom prst="rect">
            <a:avLst/>
          </a:prstGeom>
        </p:spPr>
      </p:pic>
      <p:sp>
        <p:nvSpPr>
          <p:cNvPr id="2" name="Title 1">
            <a:extLst>
              <a:ext uri="{FF2B5EF4-FFF2-40B4-BE49-F238E27FC236}">
                <a16:creationId xmlns:a16="http://schemas.microsoft.com/office/drawing/2014/main" id="{B551A5BE-D83D-4EEC-8E20-899573D9AE2A}"/>
              </a:ext>
            </a:extLst>
          </p:cNvPr>
          <p:cNvSpPr>
            <a:spLocks noGrp="1"/>
          </p:cNvSpPr>
          <p:nvPr>
            <p:ph type="title"/>
          </p:nvPr>
        </p:nvSpPr>
        <p:spPr/>
        <p:txBody>
          <a:bodyPr>
            <a:normAutofit/>
          </a:bodyPr>
          <a:lstStyle/>
          <a:p>
            <a:r>
              <a:rPr lang="en-US">
                <a:solidFill>
                  <a:srgbClr val="FFFFFF"/>
                </a:solidFill>
              </a:rPr>
              <a:t>Benghezal kundër francës: 24 Mars 2022- padia civile në procesin penal</a:t>
            </a:r>
          </a:p>
        </p:txBody>
      </p:sp>
      <p:sp>
        <p:nvSpPr>
          <p:cNvPr id="3" name="Content Placeholder 2">
            <a:extLst>
              <a:ext uri="{FF2B5EF4-FFF2-40B4-BE49-F238E27FC236}">
                <a16:creationId xmlns:a16="http://schemas.microsoft.com/office/drawing/2014/main" id="{5824BD75-E9AE-44FD-A1F7-E7FF56FA9DE6}"/>
              </a:ext>
            </a:extLst>
          </p:cNvPr>
          <p:cNvSpPr>
            <a:spLocks noGrp="1"/>
          </p:cNvSpPr>
          <p:nvPr>
            <p:ph idx="1"/>
          </p:nvPr>
        </p:nvSpPr>
        <p:spPr>
          <a:xfrm>
            <a:off x="1024128" y="2286000"/>
            <a:ext cx="10206124" cy="4221332"/>
          </a:xfrm>
        </p:spPr>
        <p:txBody>
          <a:bodyPr>
            <a:normAutofit lnSpcReduction="10000"/>
          </a:bodyPr>
          <a:lstStyle/>
          <a:p>
            <a:pPr algn="just"/>
            <a:r>
              <a:rPr lang="en-US" sz="2000" dirty="0" err="1">
                <a:solidFill>
                  <a:srgbClr val="FFFFFF"/>
                </a:solidFill>
              </a:rPr>
              <a:t>Kërkesa</a:t>
            </a:r>
            <a:r>
              <a:rPr lang="en-US" sz="2000" dirty="0">
                <a:solidFill>
                  <a:srgbClr val="FFFFFF"/>
                </a:solidFill>
              </a:rPr>
              <a:t> </a:t>
            </a:r>
            <a:r>
              <a:rPr lang="en-US" sz="2000" dirty="0" err="1">
                <a:solidFill>
                  <a:srgbClr val="FFFFFF"/>
                </a:solidFill>
              </a:rPr>
              <a:t>lidhet</a:t>
            </a:r>
            <a:r>
              <a:rPr lang="en-US" sz="2000" dirty="0">
                <a:solidFill>
                  <a:srgbClr val="FFFFFF"/>
                </a:solidFill>
              </a:rPr>
              <a:t> </a:t>
            </a:r>
            <a:r>
              <a:rPr lang="en-US" sz="2000" dirty="0" err="1">
                <a:solidFill>
                  <a:srgbClr val="FFFFFF"/>
                </a:solidFill>
              </a:rPr>
              <a:t>kryesisht</a:t>
            </a:r>
            <a:r>
              <a:rPr lang="en-US" sz="2000" dirty="0">
                <a:solidFill>
                  <a:srgbClr val="FFFFFF"/>
                </a:solidFill>
              </a:rPr>
              <a:t> me </a:t>
            </a:r>
            <a:r>
              <a:rPr lang="en-US" sz="2000" dirty="0" err="1">
                <a:solidFill>
                  <a:srgbClr val="FFFFFF"/>
                </a:solidFill>
              </a:rPr>
              <a:t>arsyetimin</a:t>
            </a:r>
            <a:r>
              <a:rPr lang="en-US" sz="2000" dirty="0">
                <a:solidFill>
                  <a:srgbClr val="FFFFFF"/>
                </a:solidFill>
              </a:rPr>
              <a:t> e </a:t>
            </a:r>
            <a:r>
              <a:rPr lang="en-US" sz="2000" dirty="0" err="1">
                <a:solidFill>
                  <a:srgbClr val="FFFFFF"/>
                </a:solidFill>
              </a:rPr>
              <a:t>vendimit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gjykate</a:t>
            </a:r>
            <a:r>
              <a:rPr lang="en-US" sz="2000" dirty="0">
                <a:solidFill>
                  <a:srgbClr val="FFFFFF"/>
                </a:solidFill>
              </a:rPr>
              <a:t> </a:t>
            </a:r>
            <a:r>
              <a:rPr lang="en-US" sz="2000" dirty="0" err="1">
                <a:solidFill>
                  <a:srgbClr val="FFFFFF"/>
                </a:solidFill>
              </a:rPr>
              <a:t>apeli</a:t>
            </a:r>
            <a:r>
              <a:rPr lang="en-US" sz="2000" dirty="0">
                <a:solidFill>
                  <a:srgbClr val="FFFFFF"/>
                </a:solidFill>
              </a:rPr>
              <a:t>, e </a:t>
            </a:r>
            <a:r>
              <a:rPr lang="en-US" sz="2000" dirty="0" err="1">
                <a:solidFill>
                  <a:srgbClr val="FFFFFF"/>
                </a:solidFill>
              </a:rPr>
              <a:t>cila</a:t>
            </a:r>
            <a:r>
              <a:rPr lang="en-US" sz="2000" dirty="0">
                <a:solidFill>
                  <a:srgbClr val="FFFFFF"/>
                </a:solidFill>
              </a:rPr>
              <a:t> duke </a:t>
            </a:r>
            <a:r>
              <a:rPr lang="en-US" sz="2000" dirty="0" err="1">
                <a:solidFill>
                  <a:srgbClr val="FFFFFF"/>
                </a:solidFill>
              </a:rPr>
              <a:t>dëgjuar</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ankesë</a:t>
            </a:r>
            <a:r>
              <a:rPr lang="en-US" sz="2000" dirty="0">
                <a:solidFill>
                  <a:srgbClr val="FFFFFF"/>
                </a:solidFill>
              </a:rPr>
              <a:t> </a:t>
            </a:r>
            <a:r>
              <a:rPr lang="en-US" sz="2000" dirty="0" err="1">
                <a:solidFill>
                  <a:srgbClr val="FFFFFF"/>
                </a:solidFill>
              </a:rPr>
              <a:t>që</a:t>
            </a:r>
            <a:r>
              <a:rPr lang="en-US" sz="2000" dirty="0">
                <a:solidFill>
                  <a:srgbClr val="FFFFFF"/>
                </a:solidFill>
              </a:rPr>
              <a:t> </a:t>
            </a:r>
            <a:r>
              <a:rPr lang="en-US" sz="2000" dirty="0" err="1">
                <a:solidFill>
                  <a:srgbClr val="FFFFFF"/>
                </a:solidFill>
              </a:rPr>
              <a:t>lidhet</a:t>
            </a:r>
            <a:r>
              <a:rPr lang="en-US" sz="2000" dirty="0">
                <a:solidFill>
                  <a:srgbClr val="FFFFFF"/>
                </a:solidFill>
              </a:rPr>
              <a:t> </a:t>
            </a:r>
            <a:r>
              <a:rPr lang="en-US" sz="2000" dirty="0" err="1">
                <a:solidFill>
                  <a:srgbClr val="FFFFFF"/>
                </a:solidFill>
              </a:rPr>
              <a:t>vetëm</a:t>
            </a:r>
            <a:r>
              <a:rPr lang="en-US" sz="2000" dirty="0">
                <a:solidFill>
                  <a:srgbClr val="FFFFFF"/>
                </a:solidFill>
              </a:rPr>
              <a:t> me </a:t>
            </a:r>
            <a:r>
              <a:rPr lang="en-US" sz="2000" dirty="0" err="1">
                <a:solidFill>
                  <a:srgbClr val="FFFFFF"/>
                </a:solidFill>
              </a:rPr>
              <a:t>interesat</a:t>
            </a:r>
            <a:r>
              <a:rPr lang="en-US" sz="2000" dirty="0">
                <a:solidFill>
                  <a:srgbClr val="FFFFFF"/>
                </a:solidFill>
              </a:rPr>
              <a:t> </a:t>
            </a:r>
            <a:r>
              <a:rPr lang="en-US" sz="2000" dirty="0" err="1">
                <a:solidFill>
                  <a:srgbClr val="FFFFFF"/>
                </a:solidFill>
              </a:rPr>
              <a:t>civile</a:t>
            </a:r>
            <a:r>
              <a:rPr lang="en-US" sz="2000" dirty="0">
                <a:solidFill>
                  <a:srgbClr val="FFFFFF"/>
                </a:solidFill>
              </a:rPr>
              <a:t> pas </a:t>
            </a:r>
            <a:r>
              <a:rPr lang="en-US" sz="2000" dirty="0" err="1">
                <a:solidFill>
                  <a:srgbClr val="FFFFFF"/>
                </a:solidFill>
              </a:rPr>
              <a:t>një</a:t>
            </a:r>
            <a:r>
              <a:rPr lang="en-US" sz="2000" dirty="0">
                <a:solidFill>
                  <a:srgbClr val="FFFFFF"/>
                </a:solidFill>
              </a:rPr>
              <a:t> </a:t>
            </a:r>
            <a:r>
              <a:rPr lang="en-US" sz="2000" dirty="0" err="1">
                <a:solidFill>
                  <a:srgbClr val="FFFFFF"/>
                </a:solidFill>
              </a:rPr>
              <a:t>vendimi</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shkallës</a:t>
            </a:r>
            <a:r>
              <a:rPr lang="en-US" sz="2000" dirty="0">
                <a:solidFill>
                  <a:srgbClr val="FFFFFF"/>
                </a:solidFill>
              </a:rPr>
              <a:t> </a:t>
            </a:r>
            <a:r>
              <a:rPr lang="en-US" sz="2000" dirty="0" err="1">
                <a:solidFill>
                  <a:srgbClr val="FFFFFF"/>
                </a:solidFill>
              </a:rPr>
              <a:t>së</a:t>
            </a:r>
            <a:r>
              <a:rPr lang="en-US" sz="2000" dirty="0">
                <a:solidFill>
                  <a:srgbClr val="FFFFFF"/>
                </a:solidFill>
              </a:rPr>
              <a:t> </a:t>
            </a:r>
            <a:r>
              <a:rPr lang="en-US" sz="2000" dirty="0" err="1">
                <a:solidFill>
                  <a:srgbClr val="FFFFFF"/>
                </a:solidFill>
              </a:rPr>
              <a:t>parë</a:t>
            </a:r>
            <a:r>
              <a:rPr lang="en-US" sz="2000" dirty="0">
                <a:solidFill>
                  <a:srgbClr val="FFFFFF"/>
                </a:solidFill>
              </a:rPr>
              <a:t> </a:t>
            </a:r>
            <a:r>
              <a:rPr lang="en-US" sz="2000" dirty="0" err="1">
                <a:solidFill>
                  <a:srgbClr val="FFFFFF"/>
                </a:solidFill>
              </a:rPr>
              <a:t>që</a:t>
            </a:r>
            <a:r>
              <a:rPr lang="en-US" sz="2000" dirty="0">
                <a:solidFill>
                  <a:srgbClr val="FFFFFF"/>
                </a:solidFill>
              </a:rPr>
              <a:t> e </a:t>
            </a:r>
            <a:r>
              <a:rPr lang="en-US" sz="2000" dirty="0" err="1">
                <a:solidFill>
                  <a:srgbClr val="FFFFFF"/>
                </a:solidFill>
              </a:rPr>
              <a:t>kishte</a:t>
            </a:r>
            <a:r>
              <a:rPr lang="en-US" sz="2000" dirty="0">
                <a:solidFill>
                  <a:srgbClr val="FFFFFF"/>
                </a:solidFill>
              </a:rPr>
              <a:t> </a:t>
            </a:r>
            <a:r>
              <a:rPr lang="en-US" sz="2000" dirty="0" err="1">
                <a:solidFill>
                  <a:srgbClr val="FFFFFF"/>
                </a:solidFill>
              </a:rPr>
              <a:t>shfajësuar</a:t>
            </a:r>
            <a:r>
              <a:rPr lang="en-US" sz="2000" dirty="0">
                <a:solidFill>
                  <a:srgbClr val="FFFFFF"/>
                </a:solidFill>
              </a:rPr>
              <a:t> </a:t>
            </a:r>
            <a:r>
              <a:rPr lang="en-US" sz="2000" dirty="0" err="1">
                <a:solidFill>
                  <a:srgbClr val="FFFFFF"/>
                </a:solidFill>
              </a:rPr>
              <a:t>përfundimisht</a:t>
            </a:r>
            <a:r>
              <a:rPr lang="en-US" sz="2000" dirty="0">
                <a:solidFill>
                  <a:srgbClr val="FFFFFF"/>
                </a:solidFill>
              </a:rPr>
              <a:t> </a:t>
            </a:r>
            <a:r>
              <a:rPr lang="en-US" sz="2000" dirty="0" err="1">
                <a:solidFill>
                  <a:srgbClr val="FFFFFF"/>
                </a:solidFill>
              </a:rPr>
              <a:t>kërkuesin</a:t>
            </a:r>
            <a:r>
              <a:rPr lang="en-US" sz="2000" dirty="0">
                <a:solidFill>
                  <a:srgbClr val="FFFFFF"/>
                </a:solidFill>
              </a:rPr>
              <a:t> </a:t>
            </a:r>
            <a:r>
              <a:rPr lang="en-US" sz="2000" dirty="0" err="1">
                <a:solidFill>
                  <a:srgbClr val="FFFFFF"/>
                </a:solidFill>
              </a:rPr>
              <a:t>nga</a:t>
            </a:r>
            <a:r>
              <a:rPr lang="en-US" sz="2000" dirty="0">
                <a:solidFill>
                  <a:srgbClr val="FFFFFF"/>
                </a:solidFill>
              </a:rPr>
              <a:t> </a:t>
            </a:r>
            <a:r>
              <a:rPr lang="en-US" sz="2000" dirty="0" err="1">
                <a:solidFill>
                  <a:srgbClr val="FFFFFF"/>
                </a:solidFill>
              </a:rPr>
              <a:t>akuzat</a:t>
            </a:r>
            <a:r>
              <a:rPr lang="en-US" sz="2000" dirty="0">
                <a:solidFill>
                  <a:srgbClr val="FFFFFF"/>
                </a:solidFill>
              </a:rPr>
              <a:t> </a:t>
            </a:r>
            <a:r>
              <a:rPr lang="en-US" sz="2000" dirty="0" err="1">
                <a:solidFill>
                  <a:srgbClr val="FFFFFF"/>
                </a:solidFill>
              </a:rPr>
              <a:t>penale</a:t>
            </a:r>
            <a:r>
              <a:rPr lang="en-US" sz="2000" dirty="0">
                <a:solidFill>
                  <a:srgbClr val="FFFFFF"/>
                </a:solidFill>
              </a:rPr>
              <a:t>, e </a:t>
            </a:r>
            <a:r>
              <a:rPr lang="en-US" sz="2000" dirty="0" err="1">
                <a:solidFill>
                  <a:srgbClr val="FFFFFF"/>
                </a:solidFill>
              </a:rPr>
              <a:t>urdhëroi</a:t>
            </a:r>
            <a:r>
              <a:rPr lang="en-US" sz="2000" dirty="0">
                <a:solidFill>
                  <a:srgbClr val="FFFFFF"/>
                </a:solidFill>
              </a:rPr>
              <a:t> </a:t>
            </a:r>
            <a:r>
              <a:rPr lang="en-US" sz="2000" dirty="0" err="1">
                <a:solidFill>
                  <a:srgbClr val="FFFFFF"/>
                </a:solidFill>
              </a:rPr>
              <a:t>atë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paguante</a:t>
            </a:r>
            <a:r>
              <a:rPr lang="en-US" sz="2000" dirty="0">
                <a:solidFill>
                  <a:srgbClr val="FFFFFF"/>
                </a:solidFill>
              </a:rPr>
              <a:t> </a:t>
            </a:r>
            <a:r>
              <a:rPr lang="en-US" sz="2000" dirty="0" err="1">
                <a:solidFill>
                  <a:srgbClr val="FFFFFF"/>
                </a:solidFill>
              </a:rPr>
              <a:t>dëmshpërblim</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terma</a:t>
            </a:r>
            <a:r>
              <a:rPr lang="en-US" sz="2000" dirty="0">
                <a:solidFill>
                  <a:srgbClr val="FFFFFF"/>
                </a:solidFill>
              </a:rPr>
              <a:t> </a:t>
            </a:r>
            <a:r>
              <a:rPr lang="en-US" sz="2000" dirty="0" err="1">
                <a:solidFill>
                  <a:srgbClr val="FFFFFF"/>
                </a:solidFill>
              </a:rPr>
              <a:t>që</a:t>
            </a:r>
            <a:r>
              <a:rPr lang="en-US" sz="2000" dirty="0">
                <a:solidFill>
                  <a:srgbClr val="FFFFFF"/>
                </a:solidFill>
              </a:rPr>
              <a:t> </a:t>
            </a:r>
            <a:r>
              <a:rPr lang="en-US" sz="2000" dirty="0" err="1">
                <a:solidFill>
                  <a:srgbClr val="FFFFFF"/>
                </a:solidFill>
              </a:rPr>
              <a:t>mund</a:t>
            </a:r>
            <a:r>
              <a:rPr lang="en-US" sz="2000" dirty="0">
                <a:solidFill>
                  <a:srgbClr val="FFFFFF"/>
                </a:solidFill>
              </a:rPr>
              <a:t> ta </a:t>
            </a:r>
            <a:r>
              <a:rPr lang="en-US" sz="2000" dirty="0" err="1">
                <a:solidFill>
                  <a:srgbClr val="FFFFFF"/>
                </a:solidFill>
              </a:rPr>
              <a:t>paraqeste</a:t>
            </a:r>
            <a:r>
              <a:rPr lang="en-US" sz="2000" dirty="0">
                <a:solidFill>
                  <a:srgbClr val="FFFFFF"/>
                </a:solidFill>
              </a:rPr>
              <a:t> </a:t>
            </a:r>
            <a:r>
              <a:rPr lang="en-US" sz="2000" dirty="0" err="1">
                <a:solidFill>
                  <a:srgbClr val="FFFFFF"/>
                </a:solidFill>
              </a:rPr>
              <a:t>atë</a:t>
            </a:r>
            <a:r>
              <a:rPr lang="en-US" sz="2000" dirty="0">
                <a:solidFill>
                  <a:srgbClr val="FFFFFF"/>
                </a:solidFill>
              </a:rPr>
              <a:t> </a:t>
            </a:r>
            <a:r>
              <a:rPr lang="en-US" sz="2000" dirty="0" err="1">
                <a:solidFill>
                  <a:srgbClr val="FFFFFF"/>
                </a:solidFill>
              </a:rPr>
              <a:t>si</a:t>
            </a:r>
            <a:r>
              <a:rPr lang="en-US" sz="2000" dirty="0">
                <a:solidFill>
                  <a:srgbClr val="FFFFFF"/>
                </a:solidFill>
              </a:rPr>
              <a:t> </a:t>
            </a:r>
            <a:r>
              <a:rPr lang="en-US" sz="2000" dirty="0" err="1">
                <a:solidFill>
                  <a:srgbClr val="FFFFFF"/>
                </a:solidFill>
              </a:rPr>
              <a:t>fajtor</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veprën</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cilën</a:t>
            </a:r>
            <a:r>
              <a:rPr lang="en-US" sz="2000" dirty="0">
                <a:solidFill>
                  <a:srgbClr val="FFFFFF"/>
                </a:solidFill>
              </a:rPr>
              <a:t> </a:t>
            </a:r>
            <a:r>
              <a:rPr lang="en-US" sz="2000" dirty="0" err="1">
                <a:solidFill>
                  <a:srgbClr val="FFFFFF"/>
                </a:solidFill>
              </a:rPr>
              <a:t>sapo</a:t>
            </a:r>
            <a:r>
              <a:rPr lang="en-US" sz="2000" dirty="0">
                <a:solidFill>
                  <a:srgbClr val="FFFFFF"/>
                </a:solidFill>
              </a:rPr>
              <a:t> </a:t>
            </a:r>
            <a:r>
              <a:rPr lang="en-US" sz="2000" dirty="0" err="1">
                <a:solidFill>
                  <a:srgbClr val="FFFFFF"/>
                </a:solidFill>
              </a:rPr>
              <a:t>ishte</a:t>
            </a:r>
            <a:r>
              <a:rPr lang="en-US" sz="2000" dirty="0">
                <a:solidFill>
                  <a:srgbClr val="FFFFFF"/>
                </a:solidFill>
              </a:rPr>
              <a:t> </a:t>
            </a:r>
            <a:r>
              <a:rPr lang="en-US" sz="2000" dirty="0" err="1">
                <a:solidFill>
                  <a:srgbClr val="FFFFFF"/>
                </a:solidFill>
              </a:rPr>
              <a:t>liruar</a:t>
            </a:r>
            <a:r>
              <a:rPr lang="en-US" sz="2000" dirty="0">
                <a:solidFill>
                  <a:srgbClr val="FFFFFF"/>
                </a:solidFill>
              </a:rPr>
              <a:t>: </a:t>
            </a:r>
            <a:r>
              <a:rPr lang="en-US" sz="2000" dirty="0" err="1">
                <a:solidFill>
                  <a:srgbClr val="FFFFFF"/>
                </a:solidFill>
              </a:rPr>
              <a:t>neni</a:t>
            </a:r>
            <a:r>
              <a:rPr lang="en-US" sz="2000" dirty="0">
                <a:solidFill>
                  <a:srgbClr val="FFFFFF"/>
                </a:solidFill>
              </a:rPr>
              <a:t> 6/2 </a:t>
            </a:r>
            <a:r>
              <a:rPr lang="en-US" sz="2000" dirty="0" err="1">
                <a:solidFill>
                  <a:srgbClr val="FFFFFF"/>
                </a:solidFill>
              </a:rPr>
              <a:t>i</a:t>
            </a:r>
            <a:r>
              <a:rPr lang="en-US" sz="2000" dirty="0">
                <a:solidFill>
                  <a:srgbClr val="FFFFFF"/>
                </a:solidFill>
              </a:rPr>
              <a:t> </a:t>
            </a:r>
            <a:r>
              <a:rPr lang="en-US" sz="2000" dirty="0" err="1">
                <a:solidFill>
                  <a:srgbClr val="FFFFFF"/>
                </a:solidFill>
              </a:rPr>
              <a:t>Konventës</a:t>
            </a:r>
            <a:r>
              <a:rPr lang="en-US" sz="2000" dirty="0">
                <a:solidFill>
                  <a:srgbClr val="FFFFFF"/>
                </a:solidFill>
              </a:rPr>
              <a:t>. </a:t>
            </a:r>
          </a:p>
          <a:p>
            <a:pPr algn="just"/>
            <a:r>
              <a:rPr lang="en-US" sz="2000" dirty="0">
                <a:solidFill>
                  <a:srgbClr val="FFFFFF"/>
                </a:solidFill>
              </a:rPr>
              <a:t>GJEDNJ: </a:t>
            </a:r>
            <a:r>
              <a:rPr lang="en-US" sz="2000" dirty="0" err="1">
                <a:solidFill>
                  <a:srgbClr val="FFFFFF"/>
                </a:solidFill>
              </a:rPr>
              <a:t>Në</a:t>
            </a:r>
            <a:r>
              <a:rPr lang="en-US" sz="2000" dirty="0">
                <a:solidFill>
                  <a:srgbClr val="FFFFFF"/>
                </a:solidFill>
              </a:rPr>
              <a:t> </a:t>
            </a:r>
            <a:r>
              <a:rPr lang="en-US" sz="2000" dirty="0" err="1">
                <a:solidFill>
                  <a:srgbClr val="FFFFFF"/>
                </a:solidFill>
              </a:rPr>
              <a:t>radhë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parë</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sa</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përket</a:t>
            </a:r>
            <a:r>
              <a:rPr lang="en-US" sz="2000" dirty="0">
                <a:solidFill>
                  <a:srgbClr val="FFFFFF"/>
                </a:solidFill>
              </a:rPr>
              <a:t> </a:t>
            </a:r>
            <a:r>
              <a:rPr lang="en-US" sz="2000" dirty="0" err="1">
                <a:solidFill>
                  <a:srgbClr val="FFFFFF"/>
                </a:solidFill>
              </a:rPr>
              <a:t>çështjes</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fjalë</a:t>
            </a:r>
            <a:r>
              <a:rPr lang="en-US" sz="2000" dirty="0">
                <a:solidFill>
                  <a:srgbClr val="FFFFFF"/>
                </a:solidFill>
              </a:rPr>
              <a:t>, </a:t>
            </a:r>
            <a:r>
              <a:rPr lang="en-US" sz="2000" dirty="0" err="1">
                <a:solidFill>
                  <a:srgbClr val="FFFFFF"/>
                </a:solidFill>
              </a:rPr>
              <a:t>urdhri</a:t>
            </a:r>
            <a:r>
              <a:rPr lang="en-US" sz="2000" dirty="0">
                <a:solidFill>
                  <a:srgbClr val="FFFFFF"/>
                </a:solidFill>
              </a:rPr>
              <a:t> civil </a:t>
            </a:r>
            <a:r>
              <a:rPr lang="en-US" sz="2000" dirty="0" err="1">
                <a:solidFill>
                  <a:srgbClr val="FFFFFF"/>
                </a:solidFill>
              </a:rPr>
              <a:t>i</a:t>
            </a:r>
            <a:r>
              <a:rPr lang="en-US" sz="2000" dirty="0">
                <a:solidFill>
                  <a:srgbClr val="FFFFFF"/>
                </a:solidFill>
              </a:rPr>
              <a:t> </a:t>
            </a:r>
            <a:r>
              <a:rPr lang="en-US" sz="2000" dirty="0" err="1">
                <a:solidFill>
                  <a:srgbClr val="FFFFFF"/>
                </a:solidFill>
              </a:rPr>
              <a:t>kërkuesit</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paguar</a:t>
            </a:r>
            <a:r>
              <a:rPr lang="en-US" sz="2000" dirty="0">
                <a:solidFill>
                  <a:srgbClr val="FFFFFF"/>
                </a:solidFill>
              </a:rPr>
              <a:t> </a:t>
            </a:r>
            <a:r>
              <a:rPr lang="en-US" sz="2000" dirty="0" err="1">
                <a:solidFill>
                  <a:srgbClr val="FFFFFF"/>
                </a:solidFill>
              </a:rPr>
              <a:t>kompensim</a:t>
            </a:r>
            <a:r>
              <a:rPr lang="en-US" sz="2000" dirty="0">
                <a:solidFill>
                  <a:srgbClr val="FFFFFF"/>
                </a:solidFill>
              </a:rPr>
              <a:t> </a:t>
            </a:r>
            <a:r>
              <a:rPr lang="en-US" sz="2000" dirty="0" err="1">
                <a:solidFill>
                  <a:srgbClr val="FFFFFF"/>
                </a:solidFill>
              </a:rPr>
              <a:t>kishte</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qëllim</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kundërshtim</a:t>
            </a:r>
            <a:r>
              <a:rPr lang="en-US" sz="2000" dirty="0">
                <a:solidFill>
                  <a:srgbClr val="FFFFFF"/>
                </a:solidFill>
              </a:rPr>
              <a:t> me </a:t>
            </a:r>
            <a:r>
              <a:rPr lang="en-US" sz="2000" dirty="0" err="1">
                <a:solidFill>
                  <a:srgbClr val="FFFFFF"/>
                </a:solidFill>
              </a:rPr>
              <a:t>njohjen</a:t>
            </a:r>
            <a:r>
              <a:rPr lang="en-US" sz="2000" dirty="0">
                <a:solidFill>
                  <a:srgbClr val="FFFFFF"/>
                </a:solidFill>
              </a:rPr>
              <a:t> e </a:t>
            </a:r>
            <a:r>
              <a:rPr lang="en-US" sz="2000" dirty="0" err="1">
                <a:solidFill>
                  <a:srgbClr val="FFFFFF"/>
                </a:solidFill>
              </a:rPr>
              <a:t>përgjegjësisë</a:t>
            </a:r>
            <a:r>
              <a:rPr lang="en-US" sz="2000" dirty="0">
                <a:solidFill>
                  <a:srgbClr val="FFFFFF"/>
                </a:solidFill>
              </a:rPr>
              <a:t> </a:t>
            </a:r>
            <a:r>
              <a:rPr lang="en-US" sz="2000" dirty="0" err="1">
                <a:solidFill>
                  <a:srgbClr val="FFFFFF"/>
                </a:solidFill>
              </a:rPr>
              <a:t>penale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kompensonte</a:t>
            </a:r>
            <a:r>
              <a:rPr lang="en-US" sz="2000" dirty="0">
                <a:solidFill>
                  <a:srgbClr val="FFFFFF"/>
                </a:solidFill>
              </a:rPr>
              <a:t> </a:t>
            </a:r>
            <a:r>
              <a:rPr lang="en-US" sz="2000" dirty="0" err="1">
                <a:solidFill>
                  <a:srgbClr val="FFFFFF"/>
                </a:solidFill>
              </a:rPr>
              <a:t>dëmin</a:t>
            </a:r>
            <a:r>
              <a:rPr lang="en-US" sz="2000" dirty="0">
                <a:solidFill>
                  <a:srgbClr val="FFFFFF"/>
                </a:solidFill>
              </a:rPr>
              <a:t> e </a:t>
            </a:r>
            <a:r>
              <a:rPr lang="en-US" sz="2000" dirty="0" err="1">
                <a:solidFill>
                  <a:srgbClr val="FFFFFF"/>
                </a:solidFill>
              </a:rPr>
              <a:t>pësuar</a:t>
            </a:r>
            <a:r>
              <a:rPr lang="en-US" sz="2000" dirty="0">
                <a:solidFill>
                  <a:srgbClr val="FFFFFF"/>
                </a:solidFill>
              </a:rPr>
              <a:t> </a:t>
            </a:r>
            <a:r>
              <a:rPr lang="en-US" sz="2000" dirty="0" err="1">
                <a:solidFill>
                  <a:srgbClr val="FFFFFF"/>
                </a:solidFill>
              </a:rPr>
              <a:t>nga</a:t>
            </a:r>
            <a:r>
              <a:rPr lang="en-US" sz="2000" dirty="0">
                <a:solidFill>
                  <a:srgbClr val="FFFFFF"/>
                </a:solidFill>
              </a:rPr>
              <a:t> </a:t>
            </a:r>
            <a:r>
              <a:rPr lang="en-US" sz="2000" dirty="0" err="1">
                <a:solidFill>
                  <a:srgbClr val="FFFFFF"/>
                </a:solidFill>
              </a:rPr>
              <a:t>pala</a:t>
            </a:r>
            <a:r>
              <a:rPr lang="en-US" sz="2000" dirty="0">
                <a:solidFill>
                  <a:srgbClr val="FFFFFF"/>
                </a:solidFill>
              </a:rPr>
              <a:t> </a:t>
            </a:r>
            <a:r>
              <a:rPr lang="en-US" sz="2000" dirty="0" err="1">
                <a:solidFill>
                  <a:srgbClr val="FFFFFF"/>
                </a:solidFill>
              </a:rPr>
              <a:t>civile</a:t>
            </a:r>
            <a:r>
              <a:rPr lang="en-US" sz="2000" dirty="0">
                <a:solidFill>
                  <a:srgbClr val="FFFFFF"/>
                </a:solidFill>
              </a:rPr>
              <a:t>. </a:t>
            </a:r>
            <a:r>
              <a:rPr lang="en-US" sz="2000" dirty="0" err="1">
                <a:solidFill>
                  <a:srgbClr val="FFFFFF"/>
                </a:solidFill>
              </a:rPr>
              <a:t>Sipas</a:t>
            </a:r>
            <a:r>
              <a:rPr lang="en-US" sz="2000" dirty="0">
                <a:solidFill>
                  <a:srgbClr val="FFFFFF"/>
                </a:solidFill>
              </a:rPr>
              <a:t> </a:t>
            </a:r>
            <a:r>
              <a:rPr lang="en-US" sz="2000" dirty="0" err="1">
                <a:solidFill>
                  <a:srgbClr val="FFFFFF"/>
                </a:solidFill>
              </a:rPr>
              <a:t>mendimit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Gjykatës</a:t>
            </a:r>
            <a:r>
              <a:rPr lang="en-US" sz="2000" dirty="0">
                <a:solidFill>
                  <a:srgbClr val="FFFFFF"/>
                </a:solidFill>
              </a:rPr>
              <a:t>, </a:t>
            </a:r>
            <a:r>
              <a:rPr lang="en-US" sz="2000" dirty="0" err="1">
                <a:solidFill>
                  <a:srgbClr val="FFFFFF"/>
                </a:solidFill>
              </a:rPr>
              <a:t>nuk</a:t>
            </a:r>
            <a:r>
              <a:rPr lang="en-US" sz="2000" dirty="0">
                <a:solidFill>
                  <a:srgbClr val="FFFFFF"/>
                </a:solidFill>
              </a:rPr>
              <a:t> </a:t>
            </a:r>
            <a:r>
              <a:rPr lang="en-US" sz="2000" dirty="0" err="1">
                <a:solidFill>
                  <a:srgbClr val="FFFFFF"/>
                </a:solidFill>
              </a:rPr>
              <a:t>mund</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ketë</a:t>
            </a:r>
            <a:r>
              <a:rPr lang="en-US" sz="2000" dirty="0">
                <a:solidFill>
                  <a:srgbClr val="FFFFFF"/>
                </a:solidFill>
              </a:rPr>
              <a:t> </a:t>
            </a:r>
            <a:r>
              <a:rPr lang="en-US" sz="2000" dirty="0" err="1">
                <a:solidFill>
                  <a:srgbClr val="FFFFFF"/>
                </a:solidFill>
              </a:rPr>
              <a:t>dyshim</a:t>
            </a:r>
            <a:r>
              <a:rPr lang="en-US" sz="2000" dirty="0">
                <a:solidFill>
                  <a:srgbClr val="FFFFFF"/>
                </a:solidFill>
              </a:rPr>
              <a:t> se as </a:t>
            </a:r>
            <a:r>
              <a:rPr lang="en-US" sz="2000" dirty="0" err="1">
                <a:solidFill>
                  <a:srgbClr val="FFFFFF"/>
                </a:solidFill>
              </a:rPr>
              <a:t>lënda</a:t>
            </a:r>
            <a:r>
              <a:rPr lang="en-US" sz="2000" dirty="0">
                <a:solidFill>
                  <a:srgbClr val="FFFFFF"/>
                </a:solidFill>
              </a:rPr>
              <a:t> e </a:t>
            </a:r>
            <a:r>
              <a:rPr lang="en-US" sz="2000" dirty="0" err="1">
                <a:solidFill>
                  <a:srgbClr val="FFFFFF"/>
                </a:solidFill>
              </a:rPr>
              <a:t>dëmshpërblimit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vendosur</a:t>
            </a:r>
            <a:r>
              <a:rPr lang="en-US" sz="2000" dirty="0">
                <a:solidFill>
                  <a:srgbClr val="FFFFFF"/>
                </a:solidFill>
              </a:rPr>
              <a:t> </a:t>
            </a:r>
            <a:r>
              <a:rPr lang="en-US" sz="2000" dirty="0" err="1">
                <a:solidFill>
                  <a:srgbClr val="FFFFFF"/>
                </a:solidFill>
              </a:rPr>
              <a:t>ndaj</a:t>
            </a:r>
            <a:r>
              <a:rPr lang="en-US" sz="2000" dirty="0">
                <a:solidFill>
                  <a:srgbClr val="FFFFFF"/>
                </a:solidFill>
              </a:rPr>
              <a:t> </a:t>
            </a:r>
            <a:r>
              <a:rPr lang="en-US" sz="2000" dirty="0" err="1">
                <a:solidFill>
                  <a:srgbClr val="FFFFFF"/>
                </a:solidFill>
              </a:rPr>
              <a:t>kërkuesit</a:t>
            </a:r>
            <a:r>
              <a:rPr lang="en-US" sz="2000" dirty="0">
                <a:solidFill>
                  <a:srgbClr val="FFFFFF"/>
                </a:solidFill>
              </a:rPr>
              <a:t> </a:t>
            </a:r>
            <a:r>
              <a:rPr lang="en-US" sz="2000" dirty="0" err="1">
                <a:solidFill>
                  <a:srgbClr val="FFFFFF"/>
                </a:solidFill>
              </a:rPr>
              <a:t>dhe</a:t>
            </a:r>
            <a:r>
              <a:rPr lang="en-US" sz="2000" dirty="0">
                <a:solidFill>
                  <a:srgbClr val="FFFFFF"/>
                </a:solidFill>
              </a:rPr>
              <a:t> as </a:t>
            </a:r>
            <a:r>
              <a:rPr lang="en-US" sz="2000" dirty="0" err="1">
                <a:solidFill>
                  <a:srgbClr val="FFFFFF"/>
                </a:solidFill>
              </a:rPr>
              <a:t>shuma</a:t>
            </a:r>
            <a:r>
              <a:rPr lang="en-US" sz="2000" dirty="0">
                <a:solidFill>
                  <a:srgbClr val="FFFFFF"/>
                </a:solidFill>
              </a:rPr>
              <a:t> e </a:t>
            </a:r>
            <a:r>
              <a:rPr lang="en-US" sz="2000" dirty="0" err="1">
                <a:solidFill>
                  <a:srgbClr val="FFFFFF"/>
                </a:solidFill>
              </a:rPr>
              <a:t>tij</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vetvete</a:t>
            </a:r>
            <a:r>
              <a:rPr lang="en-US" sz="2000" dirty="0">
                <a:solidFill>
                  <a:srgbClr val="FFFFFF"/>
                </a:solidFill>
              </a:rPr>
              <a:t> </a:t>
            </a:r>
            <a:r>
              <a:rPr lang="en-US" sz="2000" dirty="0" err="1">
                <a:solidFill>
                  <a:srgbClr val="FFFFFF"/>
                </a:solidFill>
              </a:rPr>
              <a:t>nuk</a:t>
            </a:r>
            <a:r>
              <a:rPr lang="en-US" sz="2000" dirty="0">
                <a:solidFill>
                  <a:srgbClr val="FFFFFF"/>
                </a:solidFill>
              </a:rPr>
              <a:t> </a:t>
            </a:r>
            <a:r>
              <a:rPr lang="en-US" sz="2000" dirty="0" err="1">
                <a:solidFill>
                  <a:srgbClr val="FFFFFF"/>
                </a:solidFill>
              </a:rPr>
              <a:t>përbënin</a:t>
            </a:r>
            <a:r>
              <a:rPr lang="en-US" sz="2000" dirty="0">
                <a:solidFill>
                  <a:srgbClr val="FFFFFF"/>
                </a:solidFill>
              </a:rPr>
              <a:t> </a:t>
            </a:r>
            <a:r>
              <a:rPr lang="en-US" sz="2000" dirty="0" err="1">
                <a:solidFill>
                  <a:srgbClr val="FFFFFF"/>
                </a:solidFill>
              </a:rPr>
              <a:t>këtë</a:t>
            </a:r>
            <a:r>
              <a:rPr lang="en-US" sz="2000" dirty="0">
                <a:solidFill>
                  <a:srgbClr val="FFFFFF"/>
                </a:solidFill>
              </a:rPr>
              <a:t> </a:t>
            </a:r>
            <a:r>
              <a:rPr lang="en-US" sz="2000" dirty="0" err="1">
                <a:solidFill>
                  <a:srgbClr val="FFFFFF"/>
                </a:solidFill>
              </a:rPr>
              <a:t>kompensim</a:t>
            </a:r>
            <a:r>
              <a:rPr lang="en-US" sz="2000" dirty="0">
                <a:solidFill>
                  <a:srgbClr val="FFFFFF"/>
                </a:solidFill>
              </a:rPr>
              <a:t> </a:t>
            </a:r>
            <a:r>
              <a:rPr lang="en-US" sz="2000" dirty="0" err="1">
                <a:solidFill>
                  <a:srgbClr val="FFFFFF"/>
                </a:solidFill>
              </a:rPr>
              <a:t>si</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sanksion</a:t>
            </a:r>
            <a:r>
              <a:rPr lang="en-US" sz="2000" dirty="0">
                <a:solidFill>
                  <a:srgbClr val="FFFFFF"/>
                </a:solidFill>
              </a:rPr>
              <a:t> penal </a:t>
            </a:r>
            <a:r>
              <a:rPr lang="en-US" sz="2000" dirty="0" err="1">
                <a:solidFill>
                  <a:srgbClr val="FFFFFF"/>
                </a:solidFill>
              </a:rPr>
              <a:t>sipas</a:t>
            </a:r>
            <a:r>
              <a:rPr lang="en-US" sz="2000" dirty="0">
                <a:solidFill>
                  <a:srgbClr val="FFFFFF"/>
                </a:solidFill>
              </a:rPr>
              <a:t> </a:t>
            </a:r>
            <a:r>
              <a:rPr lang="en-US" sz="2000" dirty="0" err="1">
                <a:solidFill>
                  <a:srgbClr val="FFFFFF"/>
                </a:solidFill>
              </a:rPr>
              <a:t>kuptimit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nenit</a:t>
            </a:r>
            <a:r>
              <a:rPr lang="en-US" sz="2000" dirty="0">
                <a:solidFill>
                  <a:srgbClr val="FFFFFF"/>
                </a:solidFill>
              </a:rPr>
              <a:t> 6 § 2 </a:t>
            </a:r>
            <a:r>
              <a:rPr lang="en-US" sz="2000" dirty="0" err="1">
                <a:solidFill>
                  <a:srgbClr val="FFFFFF"/>
                </a:solidFill>
              </a:rPr>
              <a:t>të</a:t>
            </a:r>
            <a:r>
              <a:rPr lang="en-US" sz="2000" dirty="0">
                <a:solidFill>
                  <a:srgbClr val="FFFFFF"/>
                </a:solidFill>
              </a:rPr>
              <a:t> </a:t>
            </a:r>
            <a:r>
              <a:rPr lang="en-US" sz="2000" dirty="0" err="1">
                <a:solidFill>
                  <a:srgbClr val="FFFFFF"/>
                </a:solidFill>
              </a:rPr>
              <a:t>Konventës</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këto</a:t>
            </a:r>
            <a:r>
              <a:rPr lang="en-US" sz="2000" dirty="0">
                <a:solidFill>
                  <a:srgbClr val="FFFFFF"/>
                </a:solidFill>
              </a:rPr>
              <a:t> </a:t>
            </a:r>
            <a:r>
              <a:rPr lang="en-US" sz="2000" dirty="0" err="1">
                <a:solidFill>
                  <a:srgbClr val="FFFFFF"/>
                </a:solidFill>
              </a:rPr>
              <a:t>rrethana</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pavarësisht</a:t>
            </a:r>
            <a:r>
              <a:rPr lang="en-US" sz="2000" dirty="0">
                <a:solidFill>
                  <a:srgbClr val="FFFFFF"/>
                </a:solidFill>
              </a:rPr>
              <a:t> </a:t>
            </a:r>
            <a:r>
              <a:rPr lang="en-US" sz="2000" dirty="0" err="1">
                <a:solidFill>
                  <a:srgbClr val="FFFFFF"/>
                </a:solidFill>
              </a:rPr>
              <a:t>qasjes</a:t>
            </a:r>
            <a:r>
              <a:rPr lang="en-US" sz="2000" dirty="0">
                <a:solidFill>
                  <a:srgbClr val="FFFFFF"/>
                </a:solidFill>
              </a:rPr>
              <a:t> </a:t>
            </a:r>
            <a:r>
              <a:rPr lang="en-US" sz="2000" dirty="0" err="1">
                <a:solidFill>
                  <a:srgbClr val="FFFFFF"/>
                </a:solidFill>
              </a:rPr>
              <a:t>së</a:t>
            </a:r>
            <a:r>
              <a:rPr lang="en-US" sz="2000" dirty="0">
                <a:solidFill>
                  <a:srgbClr val="FFFFFF"/>
                </a:solidFill>
              </a:rPr>
              <a:t> </a:t>
            </a:r>
            <a:r>
              <a:rPr lang="en-US" sz="2000" dirty="0" err="1">
                <a:solidFill>
                  <a:srgbClr val="FFFFFF"/>
                </a:solidFill>
              </a:rPr>
              <a:t>adoptuar</a:t>
            </a:r>
            <a:r>
              <a:rPr lang="en-US" sz="2000" dirty="0">
                <a:solidFill>
                  <a:srgbClr val="FFFFFF"/>
                </a:solidFill>
              </a:rPr>
              <a:t> </a:t>
            </a:r>
            <a:r>
              <a:rPr lang="en-US" sz="2000" dirty="0" err="1">
                <a:solidFill>
                  <a:srgbClr val="FFFFFF"/>
                </a:solidFill>
              </a:rPr>
              <a:t>nga</a:t>
            </a:r>
            <a:r>
              <a:rPr lang="en-US" sz="2000" dirty="0">
                <a:solidFill>
                  <a:srgbClr val="FFFFFF"/>
                </a:solidFill>
              </a:rPr>
              <a:t> </a:t>
            </a:r>
            <a:r>
              <a:rPr lang="en-US" sz="2000" dirty="0" err="1">
                <a:solidFill>
                  <a:srgbClr val="FFFFFF"/>
                </a:solidFill>
              </a:rPr>
              <a:t>pala</a:t>
            </a:r>
            <a:r>
              <a:rPr lang="en-US" sz="2000" dirty="0">
                <a:solidFill>
                  <a:srgbClr val="FFFFFF"/>
                </a:solidFill>
              </a:rPr>
              <a:t> </a:t>
            </a:r>
            <a:r>
              <a:rPr lang="en-US" sz="2000" dirty="0" err="1">
                <a:solidFill>
                  <a:srgbClr val="FFFFFF"/>
                </a:solidFill>
              </a:rPr>
              <a:t>civile</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argumentet</a:t>
            </a:r>
            <a:r>
              <a:rPr lang="en-US" sz="2000" dirty="0">
                <a:solidFill>
                  <a:srgbClr val="FFFFFF"/>
                </a:solidFill>
              </a:rPr>
              <a:t> e </a:t>
            </a:r>
            <a:r>
              <a:rPr lang="en-US" sz="2000" dirty="0" err="1">
                <a:solidFill>
                  <a:srgbClr val="FFFFFF"/>
                </a:solidFill>
              </a:rPr>
              <a:t>saj</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apelit</a:t>
            </a:r>
            <a:r>
              <a:rPr lang="en-US" sz="2000" dirty="0">
                <a:solidFill>
                  <a:srgbClr val="FFFFFF"/>
                </a:solidFill>
              </a:rPr>
              <a:t>, </a:t>
            </a:r>
            <a:r>
              <a:rPr lang="en-US" sz="2000" dirty="0" err="1">
                <a:solidFill>
                  <a:srgbClr val="FFFFFF"/>
                </a:solidFill>
              </a:rPr>
              <a:t>kërkesa</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dëmshpërblim</a:t>
            </a:r>
            <a:r>
              <a:rPr lang="en-US" sz="2000" dirty="0">
                <a:solidFill>
                  <a:srgbClr val="FFFFFF"/>
                </a:solidFill>
              </a:rPr>
              <a:t> </a:t>
            </a:r>
            <a:r>
              <a:rPr lang="en-US" sz="2000" dirty="0" err="1">
                <a:solidFill>
                  <a:srgbClr val="FFFFFF"/>
                </a:solidFill>
              </a:rPr>
              <a:t>nuk</a:t>
            </a:r>
            <a:r>
              <a:rPr lang="en-US" sz="2000" dirty="0">
                <a:solidFill>
                  <a:srgbClr val="FFFFFF"/>
                </a:solidFill>
              </a:rPr>
              <a:t> </a:t>
            </a:r>
            <a:r>
              <a:rPr lang="en-US" sz="2000" dirty="0" err="1">
                <a:solidFill>
                  <a:srgbClr val="FFFFFF"/>
                </a:solidFill>
              </a:rPr>
              <a:t>përbënte</a:t>
            </a:r>
            <a:r>
              <a:rPr lang="en-US" sz="2000" dirty="0">
                <a:solidFill>
                  <a:srgbClr val="FFFFFF"/>
                </a:solidFill>
              </a:rPr>
              <a:t> </a:t>
            </a:r>
            <a:r>
              <a:rPr lang="en-US" sz="2000" dirty="0" err="1">
                <a:solidFill>
                  <a:srgbClr val="FFFFFF"/>
                </a:solidFill>
              </a:rPr>
              <a:t>formulimin</a:t>
            </a:r>
            <a:r>
              <a:rPr lang="en-US" sz="2000" dirty="0">
                <a:solidFill>
                  <a:srgbClr val="FFFFFF"/>
                </a:solidFill>
              </a:rPr>
              <a:t> e </a:t>
            </a:r>
            <a:r>
              <a:rPr lang="en-US" sz="2000" dirty="0" err="1">
                <a:solidFill>
                  <a:srgbClr val="FFFFFF"/>
                </a:solidFill>
              </a:rPr>
              <a:t>një</a:t>
            </a:r>
            <a:r>
              <a:rPr lang="en-US" sz="2000" dirty="0">
                <a:solidFill>
                  <a:srgbClr val="FFFFFF"/>
                </a:solidFill>
              </a:rPr>
              <a:t> '</a:t>
            </a:r>
            <a:r>
              <a:rPr lang="en-US" sz="2000" dirty="0" err="1">
                <a:solidFill>
                  <a:srgbClr val="FFFFFF"/>
                </a:solidFill>
              </a:rPr>
              <a:t>kallëzimi</a:t>
            </a:r>
            <a:r>
              <a:rPr lang="en-US" sz="2000" dirty="0">
                <a:solidFill>
                  <a:srgbClr val="FFFFFF"/>
                </a:solidFill>
              </a:rPr>
              <a:t> </a:t>
            </a:r>
            <a:r>
              <a:rPr lang="en-US" sz="2000" dirty="0" err="1">
                <a:solidFill>
                  <a:srgbClr val="FFFFFF"/>
                </a:solidFill>
              </a:rPr>
              <a:t>tjetër</a:t>
            </a:r>
            <a:r>
              <a:rPr lang="en-US" sz="2000" dirty="0">
                <a:solidFill>
                  <a:srgbClr val="FFFFFF"/>
                </a:solidFill>
              </a:rPr>
              <a:t> penal' </a:t>
            </a:r>
            <a:r>
              <a:rPr lang="en-US" sz="2000" dirty="0" err="1">
                <a:solidFill>
                  <a:srgbClr val="FFFFFF"/>
                </a:solidFill>
              </a:rPr>
              <a:t>kundër</a:t>
            </a:r>
            <a:r>
              <a:rPr lang="en-US" sz="2000" dirty="0">
                <a:solidFill>
                  <a:srgbClr val="FFFFFF"/>
                </a:solidFill>
              </a:rPr>
              <a:t> </a:t>
            </a:r>
            <a:r>
              <a:rPr lang="en-US" sz="2000" dirty="0" err="1">
                <a:solidFill>
                  <a:srgbClr val="FFFFFF"/>
                </a:solidFill>
              </a:rPr>
              <a:t>kërkuesit</a:t>
            </a:r>
            <a:r>
              <a:rPr lang="en-US" sz="2000" dirty="0">
                <a:solidFill>
                  <a:srgbClr val="FFFFFF"/>
                </a:solidFill>
              </a:rPr>
              <a:t>.</a:t>
            </a:r>
          </a:p>
          <a:p>
            <a:pPr algn="just"/>
            <a:r>
              <a:rPr lang="en-US" sz="2000" dirty="0" err="1">
                <a:solidFill>
                  <a:srgbClr val="FFFFFF"/>
                </a:solidFill>
              </a:rPr>
              <a:t>Së</a:t>
            </a:r>
            <a:r>
              <a:rPr lang="en-US" sz="2000" dirty="0">
                <a:solidFill>
                  <a:srgbClr val="FFFFFF"/>
                </a:solidFill>
              </a:rPr>
              <a:t> </a:t>
            </a:r>
            <a:r>
              <a:rPr lang="en-US" sz="2000" dirty="0" err="1">
                <a:solidFill>
                  <a:srgbClr val="FFFFFF"/>
                </a:solidFill>
              </a:rPr>
              <a:t>dyti</a:t>
            </a:r>
            <a:r>
              <a:rPr lang="en-US" sz="2000" dirty="0">
                <a:solidFill>
                  <a:srgbClr val="FFFFFF"/>
                </a:solidFill>
              </a:rPr>
              <a:t>, </a:t>
            </a:r>
            <a:r>
              <a:rPr lang="en-US" sz="2000" dirty="0" err="1">
                <a:solidFill>
                  <a:srgbClr val="FFFFFF"/>
                </a:solidFill>
              </a:rPr>
              <a:t>mbetet</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t'u</a:t>
            </a:r>
            <a:r>
              <a:rPr lang="en-US" sz="2000" dirty="0">
                <a:solidFill>
                  <a:srgbClr val="FFFFFF"/>
                </a:solidFill>
              </a:rPr>
              <a:t> </a:t>
            </a:r>
            <a:r>
              <a:rPr lang="en-US" sz="2000" dirty="0" err="1">
                <a:solidFill>
                  <a:srgbClr val="FFFFFF"/>
                </a:solidFill>
              </a:rPr>
              <a:t>përcaktuar</a:t>
            </a:r>
            <a:r>
              <a:rPr lang="en-US" sz="2000" dirty="0">
                <a:solidFill>
                  <a:srgbClr val="FFFFFF"/>
                </a:solidFill>
              </a:rPr>
              <a:t> </a:t>
            </a:r>
            <a:r>
              <a:rPr lang="en-US" sz="2000" dirty="0" err="1">
                <a:solidFill>
                  <a:srgbClr val="FFFFFF"/>
                </a:solidFill>
              </a:rPr>
              <a:t>nëse</a:t>
            </a:r>
            <a:r>
              <a:rPr lang="en-US" sz="2000" dirty="0">
                <a:solidFill>
                  <a:srgbClr val="FFFFFF"/>
                </a:solidFill>
              </a:rPr>
              <a:t> ka </a:t>
            </a:r>
            <a:r>
              <a:rPr lang="en-US" sz="2000" dirty="0" err="1">
                <a:solidFill>
                  <a:srgbClr val="FFFFFF"/>
                </a:solidFill>
              </a:rPr>
              <a:t>pasur</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lidhje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tillë</a:t>
            </a:r>
            <a:r>
              <a:rPr lang="en-US" sz="2000" dirty="0">
                <a:solidFill>
                  <a:srgbClr val="FFFFFF"/>
                </a:solidFill>
              </a:rPr>
              <a:t> midis </a:t>
            </a:r>
            <a:r>
              <a:rPr lang="en-US" sz="2000" dirty="0" err="1">
                <a:solidFill>
                  <a:srgbClr val="FFFFFF"/>
                </a:solidFill>
              </a:rPr>
              <a:t>procedimit</a:t>
            </a:r>
            <a:r>
              <a:rPr lang="en-US" sz="2000" dirty="0">
                <a:solidFill>
                  <a:srgbClr val="FFFFFF"/>
                </a:solidFill>
              </a:rPr>
              <a:t> penal </a:t>
            </a:r>
            <a:r>
              <a:rPr lang="en-US" sz="2000" dirty="0" err="1">
                <a:solidFill>
                  <a:srgbClr val="FFFFFF"/>
                </a:solidFill>
              </a:rPr>
              <a:t>të</a:t>
            </a:r>
            <a:r>
              <a:rPr lang="en-US" sz="2000" dirty="0">
                <a:solidFill>
                  <a:srgbClr val="FFFFFF"/>
                </a:solidFill>
              </a:rPr>
              <a:t> </a:t>
            </a:r>
            <a:r>
              <a:rPr lang="en-US" sz="2000" dirty="0" err="1">
                <a:solidFill>
                  <a:srgbClr val="FFFFFF"/>
                </a:solidFill>
              </a:rPr>
              <a:t>mëparshëm</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padisë</a:t>
            </a:r>
            <a:r>
              <a:rPr lang="en-US" sz="2000" dirty="0">
                <a:solidFill>
                  <a:srgbClr val="FFFFFF"/>
                </a:solidFill>
              </a:rPr>
              <a:t> </a:t>
            </a:r>
            <a:r>
              <a:rPr lang="en-US" sz="2000" dirty="0" err="1">
                <a:solidFill>
                  <a:srgbClr val="FFFFFF"/>
                </a:solidFill>
              </a:rPr>
              <a:t>civile</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fjalë</a:t>
            </a:r>
            <a:r>
              <a:rPr lang="en-US" sz="2000" dirty="0">
                <a:solidFill>
                  <a:srgbClr val="FFFFFF"/>
                </a:solidFill>
              </a:rPr>
              <a:t> </a:t>
            </a:r>
            <a:r>
              <a:rPr lang="en-US" sz="2000" dirty="0" err="1">
                <a:solidFill>
                  <a:srgbClr val="FFFFFF"/>
                </a:solidFill>
              </a:rPr>
              <a:t>që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justifikojë</a:t>
            </a:r>
            <a:r>
              <a:rPr lang="en-US" sz="2000" dirty="0">
                <a:solidFill>
                  <a:srgbClr val="FFFFFF"/>
                </a:solidFill>
              </a:rPr>
              <a:t> </a:t>
            </a:r>
            <a:r>
              <a:rPr lang="en-US" sz="2000" dirty="0" err="1">
                <a:solidFill>
                  <a:srgbClr val="FFFFFF"/>
                </a:solidFill>
              </a:rPr>
              <a:t>shtrirjen</a:t>
            </a:r>
            <a:r>
              <a:rPr lang="en-US" sz="2000" dirty="0">
                <a:solidFill>
                  <a:srgbClr val="FFFFFF"/>
                </a:solidFill>
              </a:rPr>
              <a:t> e </a:t>
            </a:r>
            <a:r>
              <a:rPr lang="en-US" sz="2000" dirty="0" err="1">
                <a:solidFill>
                  <a:srgbClr val="FFFFFF"/>
                </a:solidFill>
              </a:rPr>
              <a:t>fushës</a:t>
            </a:r>
            <a:r>
              <a:rPr lang="en-US" sz="2000" dirty="0">
                <a:solidFill>
                  <a:srgbClr val="FFFFFF"/>
                </a:solidFill>
              </a:rPr>
              <a:t> </a:t>
            </a:r>
            <a:r>
              <a:rPr lang="en-US" sz="2000" dirty="0" err="1">
                <a:solidFill>
                  <a:srgbClr val="FFFFFF"/>
                </a:solidFill>
              </a:rPr>
              <a:t>së</a:t>
            </a:r>
            <a:r>
              <a:rPr lang="en-US" sz="2000" dirty="0">
                <a:solidFill>
                  <a:srgbClr val="FFFFFF"/>
                </a:solidFill>
              </a:rPr>
              <a:t> </a:t>
            </a:r>
            <a:r>
              <a:rPr lang="en-US" sz="2000" dirty="0" err="1">
                <a:solidFill>
                  <a:srgbClr val="FFFFFF"/>
                </a:solidFill>
              </a:rPr>
              <a:t>nenit</a:t>
            </a:r>
            <a:r>
              <a:rPr lang="en-US" sz="2000" dirty="0">
                <a:solidFill>
                  <a:srgbClr val="FFFFFF"/>
                </a:solidFill>
              </a:rPr>
              <a:t> 6 § 2 </a:t>
            </a:r>
            <a:r>
              <a:rPr lang="en-US" sz="2000" dirty="0" err="1">
                <a:solidFill>
                  <a:srgbClr val="FFFFFF"/>
                </a:solidFill>
              </a:rPr>
              <a:t>të</a:t>
            </a:r>
            <a:r>
              <a:rPr lang="en-US" sz="2000" dirty="0">
                <a:solidFill>
                  <a:srgbClr val="FFFFFF"/>
                </a:solidFill>
              </a:rPr>
              <a:t> </a:t>
            </a:r>
            <a:r>
              <a:rPr lang="en-US" sz="2000" dirty="0" err="1">
                <a:solidFill>
                  <a:srgbClr val="FFFFFF"/>
                </a:solidFill>
              </a:rPr>
              <a:t>Konventës</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këtë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fundit</a:t>
            </a:r>
            <a:r>
              <a:rPr lang="en-US" sz="2000" dirty="0">
                <a:solidFill>
                  <a:srgbClr val="FFFFFF"/>
                </a:solidFill>
              </a:rPr>
              <a:t>.</a:t>
            </a:r>
          </a:p>
          <a:p>
            <a:endParaRPr lang="en-US" sz="2000" dirty="0">
              <a:solidFill>
                <a:srgbClr val="FFFFFF"/>
              </a:solidFill>
            </a:endParaRPr>
          </a:p>
        </p:txBody>
      </p:sp>
    </p:spTree>
    <p:extLst>
      <p:ext uri="{BB962C8B-B14F-4D97-AF65-F5344CB8AC3E}">
        <p14:creationId xmlns:p14="http://schemas.microsoft.com/office/powerpoint/2010/main" val="2732612700"/>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n arrow pointing right">
            <a:extLst>
              <a:ext uri="{FF2B5EF4-FFF2-40B4-BE49-F238E27FC236}">
                <a16:creationId xmlns:a16="http://schemas.microsoft.com/office/drawing/2014/main" id="{6C036617-935C-FFD2-DFCF-8A8F18EED2D2}"/>
              </a:ext>
            </a:extLst>
          </p:cNvPr>
          <p:cNvPicPr>
            <a:picLocks noChangeAspect="1"/>
          </p:cNvPicPr>
          <p:nvPr/>
        </p:nvPicPr>
        <p:blipFill rotWithShape="1">
          <a:blip r:embed="rId2">
            <a:alphaModFix amt="35000"/>
          </a:blip>
          <a:srcRect t="15094"/>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7C7C3988-582A-40F1-BFE9-2E46343C11E1}"/>
              </a:ext>
            </a:extLst>
          </p:cNvPr>
          <p:cNvSpPr>
            <a:spLocks noGrp="1"/>
          </p:cNvSpPr>
          <p:nvPr>
            <p:ph idx="1"/>
          </p:nvPr>
        </p:nvSpPr>
        <p:spPr>
          <a:xfrm>
            <a:off x="1024128" y="1571348"/>
            <a:ext cx="9720073" cy="4738012"/>
          </a:xfrm>
        </p:spPr>
        <p:txBody>
          <a:bodyPr>
            <a:normAutofit/>
          </a:bodyPr>
          <a:lstStyle/>
          <a:p>
            <a:pPr algn="just"/>
            <a:r>
              <a:rPr lang="en-US" sz="2000" dirty="0" err="1">
                <a:solidFill>
                  <a:srgbClr val="FFFFFF"/>
                </a:solidFill>
              </a:rPr>
              <a:t>Në</a:t>
            </a:r>
            <a:r>
              <a:rPr lang="en-US" sz="2000" dirty="0">
                <a:solidFill>
                  <a:srgbClr val="FFFFFF"/>
                </a:solidFill>
              </a:rPr>
              <a:t> </a:t>
            </a:r>
            <a:r>
              <a:rPr lang="en-US" sz="2000" dirty="0" err="1">
                <a:solidFill>
                  <a:srgbClr val="FFFFFF"/>
                </a:solidFill>
              </a:rPr>
              <a:t>këtë</a:t>
            </a:r>
            <a:r>
              <a:rPr lang="en-US" sz="2000" dirty="0">
                <a:solidFill>
                  <a:srgbClr val="FFFFFF"/>
                </a:solidFill>
              </a:rPr>
              <a:t> </a:t>
            </a:r>
            <a:r>
              <a:rPr lang="en-US" sz="2000" dirty="0" err="1">
                <a:solidFill>
                  <a:srgbClr val="FFFFFF"/>
                </a:solidFill>
              </a:rPr>
              <a:t>pikë</a:t>
            </a:r>
            <a:r>
              <a:rPr lang="en-US" sz="2000" dirty="0">
                <a:solidFill>
                  <a:srgbClr val="FFFFFF"/>
                </a:solidFill>
              </a:rPr>
              <a:t>, GJEDNJ </a:t>
            </a:r>
            <a:r>
              <a:rPr lang="en-US" sz="2000" dirty="0" err="1">
                <a:solidFill>
                  <a:srgbClr val="FFFFFF"/>
                </a:solidFill>
              </a:rPr>
              <a:t>vëren</a:t>
            </a:r>
            <a:r>
              <a:rPr lang="en-US" sz="2000" dirty="0">
                <a:solidFill>
                  <a:srgbClr val="FFFFFF"/>
                </a:solidFill>
              </a:rPr>
              <a:t> se </a:t>
            </a:r>
            <a:r>
              <a:rPr lang="en-US" sz="2000" dirty="0" err="1">
                <a:solidFill>
                  <a:srgbClr val="FFFFFF"/>
                </a:solidFill>
              </a:rPr>
              <a:t>Gjykata</a:t>
            </a:r>
            <a:r>
              <a:rPr lang="en-US" sz="2000" dirty="0">
                <a:solidFill>
                  <a:srgbClr val="FFFFFF"/>
                </a:solidFill>
              </a:rPr>
              <a:t> e </a:t>
            </a:r>
            <a:r>
              <a:rPr lang="en-US" sz="2000" dirty="0" err="1">
                <a:solidFill>
                  <a:srgbClr val="FFFFFF"/>
                </a:solidFill>
              </a:rPr>
              <a:t>Apelit</a:t>
            </a:r>
            <a:r>
              <a:rPr lang="en-US" sz="2000" dirty="0">
                <a:solidFill>
                  <a:srgbClr val="FFFFFF"/>
                </a:solidFill>
              </a:rPr>
              <a:t> </a:t>
            </a:r>
            <a:r>
              <a:rPr lang="en-US" sz="2000" dirty="0" err="1">
                <a:solidFill>
                  <a:srgbClr val="FFFFFF"/>
                </a:solidFill>
              </a:rPr>
              <a:t>kishte</a:t>
            </a:r>
            <a:r>
              <a:rPr lang="en-US" sz="2000" dirty="0">
                <a:solidFill>
                  <a:srgbClr val="FFFFFF"/>
                </a:solidFill>
              </a:rPr>
              <a:t> </a:t>
            </a:r>
            <a:r>
              <a:rPr lang="en-US" sz="2000" dirty="0" err="1">
                <a:solidFill>
                  <a:srgbClr val="FFFFFF"/>
                </a:solidFill>
              </a:rPr>
              <a:t>përpara</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ankesë</a:t>
            </a:r>
            <a:r>
              <a:rPr lang="en-US" sz="2000" dirty="0">
                <a:solidFill>
                  <a:srgbClr val="FFFFFF"/>
                </a:solidFill>
              </a:rPr>
              <a:t> </a:t>
            </a:r>
            <a:r>
              <a:rPr lang="en-US" sz="2000" dirty="0" err="1">
                <a:solidFill>
                  <a:srgbClr val="FFFFFF"/>
                </a:solidFill>
              </a:rPr>
              <a:t>civile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paraqitur</a:t>
            </a:r>
            <a:r>
              <a:rPr lang="en-US" sz="2000" dirty="0">
                <a:solidFill>
                  <a:srgbClr val="FFFFFF"/>
                </a:solidFill>
              </a:rPr>
              <a:t> </a:t>
            </a:r>
            <a:r>
              <a:rPr lang="en-US" sz="2000" dirty="0" err="1">
                <a:solidFill>
                  <a:srgbClr val="FFFFFF"/>
                </a:solidFill>
              </a:rPr>
              <a:t>nga</a:t>
            </a:r>
            <a:r>
              <a:rPr lang="en-US" sz="2000" dirty="0">
                <a:solidFill>
                  <a:srgbClr val="FFFFFF"/>
                </a:solidFill>
              </a:rPr>
              <a:t> </a:t>
            </a:r>
            <a:r>
              <a:rPr lang="en-US" sz="2000" dirty="0" err="1">
                <a:solidFill>
                  <a:srgbClr val="FFFFFF"/>
                </a:solidFill>
              </a:rPr>
              <a:t>pala</a:t>
            </a:r>
            <a:r>
              <a:rPr lang="en-US" sz="2000" dirty="0">
                <a:solidFill>
                  <a:srgbClr val="FFFFFF"/>
                </a:solidFill>
              </a:rPr>
              <a:t> </a:t>
            </a:r>
            <a:r>
              <a:rPr lang="en-US" sz="2000" dirty="0" err="1">
                <a:solidFill>
                  <a:srgbClr val="FFFFFF"/>
                </a:solidFill>
              </a:rPr>
              <a:t>civile</a:t>
            </a:r>
            <a:r>
              <a:rPr lang="en-US" sz="2000" dirty="0">
                <a:solidFill>
                  <a:srgbClr val="FFFFFF"/>
                </a:solidFill>
              </a:rPr>
              <a:t> </a:t>
            </a:r>
            <a:r>
              <a:rPr lang="en-US" sz="2000" dirty="0" err="1">
                <a:solidFill>
                  <a:srgbClr val="FFFFFF"/>
                </a:solidFill>
              </a:rPr>
              <a:t>kundër</a:t>
            </a:r>
            <a:r>
              <a:rPr lang="en-US" sz="2000" dirty="0">
                <a:solidFill>
                  <a:srgbClr val="FFFFFF"/>
                </a:solidFill>
              </a:rPr>
              <a:t> </a:t>
            </a:r>
            <a:r>
              <a:rPr lang="en-US" sz="2000" dirty="0" err="1">
                <a:solidFill>
                  <a:srgbClr val="FFFFFF"/>
                </a:solidFill>
              </a:rPr>
              <a:t>vendimit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dhënë</a:t>
            </a:r>
            <a:r>
              <a:rPr lang="en-US" sz="2000" dirty="0">
                <a:solidFill>
                  <a:srgbClr val="FFFFFF"/>
                </a:solidFill>
              </a:rPr>
              <a:t> </a:t>
            </a:r>
            <a:r>
              <a:rPr lang="en-US" sz="2000" dirty="0" err="1">
                <a:solidFill>
                  <a:srgbClr val="FFFFFF"/>
                </a:solidFill>
              </a:rPr>
              <a:t>nga</a:t>
            </a:r>
            <a:r>
              <a:rPr lang="en-US" sz="2000" dirty="0">
                <a:solidFill>
                  <a:srgbClr val="FFFFFF"/>
                </a:solidFill>
              </a:rPr>
              <a:t> </a:t>
            </a:r>
            <a:r>
              <a:rPr lang="en-US" sz="2000" dirty="0" err="1">
                <a:solidFill>
                  <a:srgbClr val="FFFFFF"/>
                </a:solidFill>
              </a:rPr>
              <a:t>gjykata</a:t>
            </a:r>
            <a:r>
              <a:rPr lang="en-US" sz="2000" dirty="0">
                <a:solidFill>
                  <a:srgbClr val="FFFFFF"/>
                </a:solidFill>
              </a:rPr>
              <a:t> </a:t>
            </a:r>
            <a:r>
              <a:rPr lang="en-US" sz="2000" dirty="0" err="1">
                <a:solidFill>
                  <a:srgbClr val="FFFFFF"/>
                </a:solidFill>
              </a:rPr>
              <a:t>penale</a:t>
            </a:r>
            <a:r>
              <a:rPr lang="en-US" sz="2000" dirty="0">
                <a:solidFill>
                  <a:srgbClr val="FFFFFF"/>
                </a:solidFill>
              </a:rPr>
              <a:t>, </a:t>
            </a:r>
            <a:r>
              <a:rPr lang="en-US" sz="2000" dirty="0" err="1">
                <a:solidFill>
                  <a:srgbClr val="FFFFFF"/>
                </a:solidFill>
              </a:rPr>
              <a:t>pasi</a:t>
            </a:r>
            <a:r>
              <a:rPr lang="en-US" sz="2000" dirty="0">
                <a:solidFill>
                  <a:srgbClr val="FFFFFF"/>
                </a:solidFill>
              </a:rPr>
              <a:t> </a:t>
            </a:r>
            <a:r>
              <a:rPr lang="en-US" sz="2000" dirty="0" err="1">
                <a:solidFill>
                  <a:srgbClr val="FFFFFF"/>
                </a:solidFill>
              </a:rPr>
              <a:t>çështja</a:t>
            </a:r>
            <a:r>
              <a:rPr lang="en-US" sz="2000" dirty="0">
                <a:solidFill>
                  <a:srgbClr val="FFFFFF"/>
                </a:solidFill>
              </a:rPr>
              <a:t> </a:t>
            </a:r>
            <a:r>
              <a:rPr lang="en-US" sz="2000" dirty="0" err="1">
                <a:solidFill>
                  <a:srgbClr val="FFFFFF"/>
                </a:solidFill>
              </a:rPr>
              <a:t>ishte</a:t>
            </a:r>
            <a:r>
              <a:rPr lang="en-US" sz="2000" dirty="0">
                <a:solidFill>
                  <a:srgbClr val="FFFFFF"/>
                </a:solidFill>
              </a:rPr>
              <a:t> </a:t>
            </a:r>
            <a:r>
              <a:rPr lang="en-US" sz="2000" dirty="0" err="1">
                <a:solidFill>
                  <a:srgbClr val="FFFFFF"/>
                </a:solidFill>
              </a:rPr>
              <a:t>kthyer</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hetim</a:t>
            </a:r>
            <a:r>
              <a:rPr lang="en-US" sz="2000" dirty="0">
                <a:solidFill>
                  <a:srgbClr val="FFFFFF"/>
                </a:solidFill>
              </a:rPr>
              <a:t> </a:t>
            </a:r>
            <a:r>
              <a:rPr lang="en-US" sz="2000" dirty="0" err="1">
                <a:solidFill>
                  <a:srgbClr val="FFFFFF"/>
                </a:solidFill>
              </a:rPr>
              <a:t>nga</a:t>
            </a:r>
            <a:r>
              <a:rPr lang="en-US" sz="2000" dirty="0">
                <a:solidFill>
                  <a:srgbClr val="FFFFFF"/>
                </a:solidFill>
              </a:rPr>
              <a:t> </a:t>
            </a:r>
            <a:r>
              <a:rPr lang="en-US" sz="2000" dirty="0" err="1">
                <a:solidFill>
                  <a:srgbClr val="FFFFFF"/>
                </a:solidFill>
              </a:rPr>
              <a:t>gjyqtari</a:t>
            </a:r>
            <a:r>
              <a:rPr lang="en-US" sz="2000" dirty="0">
                <a:solidFill>
                  <a:srgbClr val="FFFFFF"/>
                </a:solidFill>
              </a:rPr>
              <a:t>. GJEDNJ ka </a:t>
            </a:r>
            <a:r>
              <a:rPr lang="en-US" sz="2000" dirty="0" err="1">
                <a:solidFill>
                  <a:srgbClr val="FFFFFF"/>
                </a:solidFill>
              </a:rPr>
              <a:t>vlerësuar</a:t>
            </a:r>
            <a:r>
              <a:rPr lang="en-US" sz="2000" dirty="0">
                <a:solidFill>
                  <a:srgbClr val="FFFFFF"/>
                </a:solidFill>
              </a:rPr>
              <a:t> se </a:t>
            </a:r>
            <a:r>
              <a:rPr lang="en-US" sz="2000" dirty="0" err="1">
                <a:solidFill>
                  <a:srgbClr val="FFFFFF"/>
                </a:solidFill>
              </a:rPr>
              <a:t>si</a:t>
            </a:r>
            <a:r>
              <a:rPr lang="en-US" sz="2000" dirty="0">
                <a:solidFill>
                  <a:srgbClr val="FFFFFF"/>
                </a:solidFill>
              </a:rPr>
              <a:t> me </a:t>
            </a:r>
            <a:r>
              <a:rPr lang="en-US" sz="2000" dirty="0" err="1">
                <a:solidFill>
                  <a:srgbClr val="FFFFFF"/>
                </a:solidFill>
              </a:rPr>
              <a:t>arsyetimin</a:t>
            </a:r>
            <a:r>
              <a:rPr lang="en-US" sz="2000" dirty="0">
                <a:solidFill>
                  <a:srgbClr val="FFFFFF"/>
                </a:solidFill>
              </a:rPr>
              <a:t> </a:t>
            </a:r>
            <a:r>
              <a:rPr lang="en-US" sz="2000" dirty="0" err="1">
                <a:solidFill>
                  <a:srgbClr val="FFFFFF"/>
                </a:solidFill>
              </a:rPr>
              <a:t>që</a:t>
            </a:r>
            <a:r>
              <a:rPr lang="en-US" sz="2000" dirty="0">
                <a:solidFill>
                  <a:srgbClr val="FFFFFF"/>
                </a:solidFill>
              </a:rPr>
              <a:t> ka </a:t>
            </a:r>
            <a:r>
              <a:rPr lang="en-US" sz="2000" dirty="0" err="1">
                <a:solidFill>
                  <a:srgbClr val="FFFFFF"/>
                </a:solidFill>
              </a:rPr>
              <a:t>kryer</a:t>
            </a:r>
            <a:r>
              <a:rPr lang="en-US" sz="2000" dirty="0">
                <a:solidFill>
                  <a:srgbClr val="FFFFFF"/>
                </a:solidFill>
              </a:rPr>
              <a:t>, </a:t>
            </a:r>
            <a:r>
              <a:rPr lang="en-US" sz="2000" dirty="0" err="1">
                <a:solidFill>
                  <a:srgbClr val="FFFFFF"/>
                </a:solidFill>
              </a:rPr>
              <a:t>ashtu</a:t>
            </a:r>
            <a:r>
              <a:rPr lang="en-US" sz="2000" dirty="0">
                <a:solidFill>
                  <a:srgbClr val="FFFFFF"/>
                </a:solidFill>
              </a:rPr>
              <a:t> </a:t>
            </a:r>
            <a:r>
              <a:rPr lang="en-US" sz="2000" dirty="0" err="1">
                <a:solidFill>
                  <a:srgbClr val="FFFFFF"/>
                </a:solidFill>
              </a:rPr>
              <a:t>edhe</a:t>
            </a:r>
            <a:r>
              <a:rPr lang="en-US" sz="2000" dirty="0">
                <a:solidFill>
                  <a:srgbClr val="FFFFFF"/>
                </a:solidFill>
              </a:rPr>
              <a:t> me </a:t>
            </a:r>
            <a:r>
              <a:rPr lang="en-US" sz="2000" dirty="0" err="1">
                <a:solidFill>
                  <a:srgbClr val="FFFFFF"/>
                </a:solidFill>
              </a:rPr>
              <a:t>termat</a:t>
            </a:r>
            <a:r>
              <a:rPr lang="en-US" sz="2000" dirty="0">
                <a:solidFill>
                  <a:srgbClr val="FFFFFF"/>
                </a:solidFill>
              </a:rPr>
              <a:t> </a:t>
            </a:r>
            <a:r>
              <a:rPr lang="en-US" sz="2000" dirty="0" err="1">
                <a:solidFill>
                  <a:srgbClr val="FFFFFF"/>
                </a:solidFill>
              </a:rPr>
              <a:t>që</a:t>
            </a:r>
            <a:r>
              <a:rPr lang="en-US" sz="2000" dirty="0">
                <a:solidFill>
                  <a:srgbClr val="FFFFFF"/>
                </a:solidFill>
              </a:rPr>
              <a:t> ka </a:t>
            </a:r>
            <a:r>
              <a:rPr lang="en-US" sz="2000" dirty="0" err="1">
                <a:solidFill>
                  <a:srgbClr val="FFFFFF"/>
                </a:solidFill>
              </a:rPr>
              <a:t>përdorur</a:t>
            </a:r>
            <a:r>
              <a:rPr lang="en-US" sz="2000" dirty="0">
                <a:solidFill>
                  <a:srgbClr val="FFFFFF"/>
                </a:solidFill>
              </a:rPr>
              <a:t>, </a:t>
            </a:r>
            <a:r>
              <a:rPr lang="en-US" sz="2000" dirty="0" err="1">
                <a:solidFill>
                  <a:srgbClr val="FFFFFF"/>
                </a:solidFill>
              </a:rPr>
              <a:t>Gjykata</a:t>
            </a:r>
            <a:r>
              <a:rPr lang="en-US" sz="2000" dirty="0">
                <a:solidFill>
                  <a:srgbClr val="FFFFFF"/>
                </a:solidFill>
              </a:rPr>
              <a:t> e </a:t>
            </a:r>
            <a:r>
              <a:rPr lang="en-US" sz="2000" dirty="0" err="1">
                <a:solidFill>
                  <a:srgbClr val="FFFFFF"/>
                </a:solidFill>
              </a:rPr>
              <a:t>Apelit</a:t>
            </a:r>
            <a:r>
              <a:rPr lang="en-US" sz="2000" dirty="0">
                <a:solidFill>
                  <a:srgbClr val="FFFFFF"/>
                </a:solidFill>
              </a:rPr>
              <a:t> ka </a:t>
            </a:r>
            <a:r>
              <a:rPr lang="en-US" sz="2000" dirty="0" err="1">
                <a:solidFill>
                  <a:srgbClr val="FFFFFF"/>
                </a:solidFill>
              </a:rPr>
              <a:t>krijuar</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lidhje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qartë</a:t>
            </a:r>
            <a:r>
              <a:rPr lang="en-US" sz="2000" dirty="0">
                <a:solidFill>
                  <a:srgbClr val="FFFFFF"/>
                </a:solidFill>
              </a:rPr>
              <a:t> midis </a:t>
            </a:r>
            <a:r>
              <a:rPr lang="en-US" sz="2000" dirty="0" err="1">
                <a:solidFill>
                  <a:srgbClr val="FFFFFF"/>
                </a:solidFill>
              </a:rPr>
              <a:t>procedimit</a:t>
            </a:r>
            <a:r>
              <a:rPr lang="en-US" sz="2000" dirty="0">
                <a:solidFill>
                  <a:srgbClr val="FFFFFF"/>
                </a:solidFill>
              </a:rPr>
              <a:t> penal </a:t>
            </a:r>
            <a:r>
              <a:rPr lang="en-US" sz="2000" dirty="0" err="1">
                <a:solidFill>
                  <a:srgbClr val="FFFFFF"/>
                </a:solidFill>
              </a:rPr>
              <a:t>dhe</a:t>
            </a:r>
            <a:r>
              <a:rPr lang="en-US" sz="2000" dirty="0">
                <a:solidFill>
                  <a:srgbClr val="FFFFFF"/>
                </a:solidFill>
              </a:rPr>
              <a:t> </a:t>
            </a:r>
            <a:r>
              <a:rPr lang="en-US" sz="2000" dirty="0" err="1">
                <a:solidFill>
                  <a:srgbClr val="FFFFFF"/>
                </a:solidFill>
              </a:rPr>
              <a:t>padisë</a:t>
            </a:r>
            <a:r>
              <a:rPr lang="en-US" sz="2000" dirty="0">
                <a:solidFill>
                  <a:srgbClr val="FFFFFF"/>
                </a:solidFill>
              </a:rPr>
              <a:t> </a:t>
            </a:r>
            <a:r>
              <a:rPr lang="en-US" sz="2000" dirty="0" err="1">
                <a:solidFill>
                  <a:srgbClr val="FFFFFF"/>
                </a:solidFill>
              </a:rPr>
              <a:t>civile</a:t>
            </a:r>
            <a:r>
              <a:rPr lang="en-US" sz="2000" dirty="0">
                <a:solidFill>
                  <a:srgbClr val="FFFFFF"/>
                </a:solidFill>
              </a:rPr>
              <a:t> </a:t>
            </a:r>
            <a:r>
              <a:rPr lang="en-US" sz="2000" dirty="0" err="1">
                <a:solidFill>
                  <a:srgbClr val="FFFFFF"/>
                </a:solidFill>
              </a:rPr>
              <a:t>që</a:t>
            </a:r>
            <a:r>
              <a:rPr lang="en-US" sz="2000" dirty="0">
                <a:solidFill>
                  <a:srgbClr val="FFFFFF"/>
                </a:solidFill>
              </a:rPr>
              <a:t> </a:t>
            </a:r>
            <a:r>
              <a:rPr lang="en-US" sz="2000" dirty="0" err="1">
                <a:solidFill>
                  <a:srgbClr val="FFFFFF"/>
                </a:solidFill>
              </a:rPr>
              <a:t>justifikon</a:t>
            </a:r>
            <a:r>
              <a:rPr lang="en-US" sz="2000" dirty="0">
                <a:solidFill>
                  <a:srgbClr val="FFFFFF"/>
                </a:solidFill>
              </a:rPr>
              <a:t> </a:t>
            </a:r>
            <a:r>
              <a:rPr lang="en-US" sz="2000" dirty="0" err="1">
                <a:solidFill>
                  <a:srgbClr val="FFFFFF"/>
                </a:solidFill>
              </a:rPr>
              <a:t>zgjerimin</a:t>
            </a:r>
            <a:r>
              <a:rPr lang="en-US" sz="2000" dirty="0">
                <a:solidFill>
                  <a:srgbClr val="FFFFFF"/>
                </a:solidFill>
              </a:rPr>
              <a:t> e </a:t>
            </a:r>
            <a:r>
              <a:rPr lang="en-US" sz="2000" dirty="0" err="1">
                <a:solidFill>
                  <a:srgbClr val="FFFFFF"/>
                </a:solidFill>
              </a:rPr>
              <a:t>objektit</a:t>
            </a:r>
            <a:r>
              <a:rPr lang="en-US" sz="2000" dirty="0">
                <a:solidFill>
                  <a:srgbClr val="FFFFFF"/>
                </a:solidFill>
              </a:rPr>
              <a:t> material </a:t>
            </a:r>
            <a:r>
              <a:rPr lang="en-US" sz="2000" dirty="0" err="1">
                <a:solidFill>
                  <a:srgbClr val="FFFFFF"/>
                </a:solidFill>
              </a:rPr>
              <a:t>të</a:t>
            </a:r>
            <a:r>
              <a:rPr lang="en-US" sz="2000" dirty="0">
                <a:solidFill>
                  <a:srgbClr val="FFFFFF"/>
                </a:solidFill>
              </a:rPr>
              <a:t> </a:t>
            </a:r>
            <a:r>
              <a:rPr lang="en-US" sz="2000" dirty="0" err="1">
                <a:solidFill>
                  <a:srgbClr val="FFFFFF"/>
                </a:solidFill>
              </a:rPr>
              <a:t>nenit</a:t>
            </a:r>
            <a:r>
              <a:rPr lang="en-US" sz="2000" dirty="0">
                <a:solidFill>
                  <a:srgbClr val="FFFFFF"/>
                </a:solidFill>
              </a:rPr>
              <a:t> 6/2 </a:t>
            </a:r>
            <a:r>
              <a:rPr lang="en-US" sz="2000" dirty="0" err="1">
                <a:solidFill>
                  <a:srgbClr val="FFFFFF"/>
                </a:solidFill>
              </a:rPr>
              <a:t>të</a:t>
            </a:r>
            <a:r>
              <a:rPr lang="en-US" sz="2000" dirty="0">
                <a:solidFill>
                  <a:srgbClr val="FFFFFF"/>
                </a:solidFill>
              </a:rPr>
              <a:t> </a:t>
            </a:r>
            <a:r>
              <a:rPr lang="en-US" sz="2000" dirty="0" err="1">
                <a:solidFill>
                  <a:srgbClr val="FFFFFF"/>
                </a:solidFill>
              </a:rPr>
              <a:t>Konventës</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këtë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fundit</a:t>
            </a:r>
            <a:r>
              <a:rPr lang="en-US" sz="2000" dirty="0">
                <a:solidFill>
                  <a:srgbClr val="FFFFFF"/>
                </a:solidFill>
              </a:rPr>
              <a:t>. </a:t>
            </a:r>
          </a:p>
          <a:p>
            <a:pPr algn="just"/>
            <a:r>
              <a:rPr lang="en-US" sz="2000" dirty="0" err="1">
                <a:solidFill>
                  <a:srgbClr val="FFFFFF"/>
                </a:solidFill>
              </a:rPr>
              <a:t>Gjykata</a:t>
            </a:r>
            <a:r>
              <a:rPr lang="en-US" sz="2000" dirty="0">
                <a:solidFill>
                  <a:srgbClr val="FFFFFF"/>
                </a:solidFill>
              </a:rPr>
              <a:t> ka </a:t>
            </a:r>
            <a:r>
              <a:rPr lang="en-US" sz="2000" dirty="0" err="1">
                <a:solidFill>
                  <a:srgbClr val="FFFFFF"/>
                </a:solidFill>
              </a:rPr>
              <a:t>vendosur</a:t>
            </a:r>
            <a:r>
              <a:rPr lang="en-US" sz="2000" dirty="0">
                <a:solidFill>
                  <a:srgbClr val="FFFFFF"/>
                </a:solidFill>
              </a:rPr>
              <a:t> se </a:t>
            </a:r>
            <a:r>
              <a:rPr lang="en-US" sz="2000" dirty="0" err="1">
                <a:solidFill>
                  <a:srgbClr val="FFFFFF"/>
                </a:solidFill>
              </a:rPr>
              <a:t>nëse</a:t>
            </a:r>
            <a:r>
              <a:rPr lang="en-US" sz="2000" dirty="0">
                <a:solidFill>
                  <a:srgbClr val="FFFFFF"/>
                </a:solidFill>
              </a:rPr>
              <a:t> </a:t>
            </a:r>
            <a:r>
              <a:rPr lang="en-US" sz="2000" dirty="0" err="1">
                <a:solidFill>
                  <a:srgbClr val="FFFFFF"/>
                </a:solidFill>
              </a:rPr>
              <a:t>vendimi</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brendshëm</a:t>
            </a:r>
            <a:r>
              <a:rPr lang="en-US" sz="2000" dirty="0">
                <a:solidFill>
                  <a:srgbClr val="FFFFFF"/>
                </a:solidFill>
              </a:rPr>
              <a:t> </a:t>
            </a:r>
            <a:r>
              <a:rPr lang="en-US" sz="2000" dirty="0" err="1">
                <a:solidFill>
                  <a:srgbClr val="FFFFFF"/>
                </a:solidFill>
              </a:rPr>
              <a:t>mbi</a:t>
            </a:r>
            <a:r>
              <a:rPr lang="en-US" sz="2000" dirty="0">
                <a:solidFill>
                  <a:srgbClr val="FFFFFF"/>
                </a:solidFill>
              </a:rPr>
              <a:t> </a:t>
            </a:r>
            <a:r>
              <a:rPr lang="en-US" sz="2000" dirty="0" err="1">
                <a:solidFill>
                  <a:srgbClr val="FFFFFF"/>
                </a:solidFill>
              </a:rPr>
              <a:t>padinë</a:t>
            </a:r>
            <a:r>
              <a:rPr lang="en-US" sz="2000" dirty="0">
                <a:solidFill>
                  <a:srgbClr val="FFFFFF"/>
                </a:solidFill>
              </a:rPr>
              <a:t> </a:t>
            </a:r>
            <a:r>
              <a:rPr lang="en-US" sz="2000" dirty="0" err="1">
                <a:solidFill>
                  <a:srgbClr val="FFFFFF"/>
                </a:solidFill>
              </a:rPr>
              <a:t>civile</a:t>
            </a:r>
            <a:r>
              <a:rPr lang="en-US" sz="2000" dirty="0">
                <a:solidFill>
                  <a:srgbClr val="FFFFFF"/>
                </a:solidFill>
              </a:rPr>
              <a:t> do </a:t>
            </a:r>
            <a:r>
              <a:rPr lang="en-US" sz="2000" dirty="0" err="1">
                <a:solidFill>
                  <a:srgbClr val="FFFFFF"/>
                </a:solidFill>
              </a:rPr>
              <a:t>të</a:t>
            </a:r>
            <a:r>
              <a:rPr lang="en-US" sz="2000" dirty="0">
                <a:solidFill>
                  <a:srgbClr val="FFFFFF"/>
                </a:solidFill>
              </a:rPr>
              <a:t> </a:t>
            </a:r>
            <a:r>
              <a:rPr lang="en-US" sz="2000" dirty="0" err="1">
                <a:solidFill>
                  <a:srgbClr val="FFFFFF"/>
                </a:solidFill>
              </a:rPr>
              <a:t>përmbante</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deklaratë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përgjegjësisë</a:t>
            </a:r>
            <a:r>
              <a:rPr lang="en-US" sz="2000" dirty="0">
                <a:solidFill>
                  <a:srgbClr val="FFFFFF"/>
                </a:solidFill>
              </a:rPr>
              <a:t> </a:t>
            </a:r>
            <a:r>
              <a:rPr lang="en-US" sz="2000" dirty="0" err="1">
                <a:solidFill>
                  <a:srgbClr val="FFFFFF"/>
                </a:solidFill>
              </a:rPr>
              <a:t>penale</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pandehurin</a:t>
            </a:r>
            <a:r>
              <a:rPr lang="en-US" sz="2000" dirty="0">
                <a:solidFill>
                  <a:srgbClr val="FFFFFF"/>
                </a:solidFill>
              </a:rPr>
              <a:t>, </a:t>
            </a:r>
            <a:r>
              <a:rPr lang="en-US" sz="2000" dirty="0" err="1">
                <a:solidFill>
                  <a:srgbClr val="FFFFFF"/>
                </a:solidFill>
              </a:rPr>
              <a:t>kjo</a:t>
            </a:r>
            <a:r>
              <a:rPr lang="en-US" sz="2000" dirty="0">
                <a:solidFill>
                  <a:srgbClr val="FFFFFF"/>
                </a:solidFill>
              </a:rPr>
              <a:t> do </a:t>
            </a:r>
            <a:r>
              <a:rPr lang="en-US" sz="2000" dirty="0" err="1">
                <a:solidFill>
                  <a:srgbClr val="FFFFFF"/>
                </a:solidFill>
              </a:rPr>
              <a:t>ngrinte</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pyetje</a:t>
            </a:r>
            <a:r>
              <a:rPr lang="en-US" sz="2000" dirty="0">
                <a:solidFill>
                  <a:srgbClr val="FFFFFF"/>
                </a:solidFill>
              </a:rPr>
              <a:t> </a:t>
            </a:r>
            <a:r>
              <a:rPr lang="en-US" sz="2000" dirty="0" err="1">
                <a:solidFill>
                  <a:srgbClr val="FFFFFF"/>
                </a:solidFill>
              </a:rPr>
              <a:t>sipas</a:t>
            </a:r>
            <a:r>
              <a:rPr lang="en-US" sz="2000" dirty="0">
                <a:solidFill>
                  <a:srgbClr val="FFFFFF"/>
                </a:solidFill>
              </a:rPr>
              <a:t> </a:t>
            </a:r>
            <a:r>
              <a:rPr lang="en-US" sz="2000" dirty="0" err="1">
                <a:solidFill>
                  <a:srgbClr val="FFFFFF"/>
                </a:solidFill>
              </a:rPr>
              <a:t>nenit</a:t>
            </a:r>
            <a:r>
              <a:rPr lang="en-US" sz="2000" dirty="0">
                <a:solidFill>
                  <a:srgbClr val="FFFFFF"/>
                </a:solidFill>
              </a:rPr>
              <a:t> 6/2 </a:t>
            </a:r>
            <a:r>
              <a:rPr lang="en-US" sz="2000" dirty="0" err="1">
                <a:solidFill>
                  <a:srgbClr val="FFFFFF"/>
                </a:solidFill>
              </a:rPr>
              <a:t>të</a:t>
            </a:r>
            <a:r>
              <a:rPr lang="en-US" sz="2000" dirty="0">
                <a:solidFill>
                  <a:srgbClr val="FFFFFF"/>
                </a:solidFill>
              </a:rPr>
              <a:t> </a:t>
            </a:r>
            <a:r>
              <a:rPr lang="en-US" sz="2000" dirty="0" err="1">
                <a:solidFill>
                  <a:srgbClr val="FFFFFF"/>
                </a:solidFill>
              </a:rPr>
              <a:t>Konventës</a:t>
            </a:r>
            <a:r>
              <a:rPr lang="en-US" sz="2000" dirty="0">
                <a:solidFill>
                  <a:srgbClr val="FFFFFF"/>
                </a:solidFill>
              </a:rPr>
              <a:t>. </a:t>
            </a:r>
          </a:p>
          <a:p>
            <a:pPr algn="just"/>
            <a:r>
              <a:rPr lang="en-US" sz="2000" dirty="0">
                <a:solidFill>
                  <a:srgbClr val="FFFFFF"/>
                </a:solidFill>
              </a:rPr>
              <a:t>GJEDNJ ka </a:t>
            </a:r>
            <a:r>
              <a:rPr lang="en-US" sz="2000" dirty="0" err="1">
                <a:solidFill>
                  <a:srgbClr val="FFFFFF"/>
                </a:solidFill>
              </a:rPr>
              <a:t>arritur</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përfundimin</a:t>
            </a:r>
            <a:r>
              <a:rPr lang="en-US" sz="2000" dirty="0">
                <a:solidFill>
                  <a:srgbClr val="FFFFFF"/>
                </a:solidFill>
              </a:rPr>
              <a:t> se </a:t>
            </a:r>
            <a:r>
              <a:rPr lang="en-US" sz="2000" dirty="0" err="1">
                <a:solidFill>
                  <a:srgbClr val="FFFFFF"/>
                </a:solidFill>
              </a:rPr>
              <a:t>Gjykata</a:t>
            </a:r>
            <a:r>
              <a:rPr lang="en-US" sz="2000" dirty="0">
                <a:solidFill>
                  <a:srgbClr val="FFFFFF"/>
                </a:solidFill>
              </a:rPr>
              <a:t> e </a:t>
            </a:r>
            <a:r>
              <a:rPr lang="en-US" sz="2000" dirty="0" err="1">
                <a:solidFill>
                  <a:srgbClr val="FFFFFF"/>
                </a:solidFill>
              </a:rPr>
              <a:t>Apelit</a:t>
            </a:r>
            <a:r>
              <a:rPr lang="en-US" sz="2000" dirty="0">
                <a:solidFill>
                  <a:srgbClr val="FFFFFF"/>
                </a:solidFill>
              </a:rPr>
              <a:t> </a:t>
            </a:r>
            <a:r>
              <a:rPr lang="en-US" sz="2000" dirty="0" err="1">
                <a:solidFill>
                  <a:srgbClr val="FFFFFF"/>
                </a:solidFill>
              </a:rPr>
              <a:t>përdori</a:t>
            </a:r>
            <a:r>
              <a:rPr lang="en-US" sz="2000" dirty="0">
                <a:solidFill>
                  <a:srgbClr val="FFFFFF"/>
                </a:solidFill>
              </a:rPr>
              <a:t> </a:t>
            </a:r>
            <a:r>
              <a:rPr lang="en-US" sz="2000" dirty="0" err="1">
                <a:solidFill>
                  <a:srgbClr val="FFFFFF"/>
                </a:solidFill>
              </a:rPr>
              <a:t>terma</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papërshtatshëm</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kontekstin</a:t>
            </a:r>
            <a:r>
              <a:rPr lang="en-US" sz="2000" dirty="0">
                <a:solidFill>
                  <a:srgbClr val="FFFFFF"/>
                </a:solidFill>
              </a:rPr>
              <a:t> e </a:t>
            </a:r>
            <a:r>
              <a:rPr lang="en-US" sz="2000" dirty="0" err="1">
                <a:solidFill>
                  <a:srgbClr val="FFFFFF"/>
                </a:solidFill>
              </a:rPr>
              <a:t>një</a:t>
            </a:r>
            <a:r>
              <a:rPr lang="en-US" sz="2000" dirty="0">
                <a:solidFill>
                  <a:srgbClr val="FFFFFF"/>
                </a:solidFill>
              </a:rPr>
              <a:t> </a:t>
            </a:r>
            <a:r>
              <a:rPr lang="en-US" sz="2000" dirty="0" err="1">
                <a:solidFill>
                  <a:srgbClr val="FFFFFF"/>
                </a:solidFill>
              </a:rPr>
              <a:t>mosmarrëveshjeje</a:t>
            </a:r>
            <a:r>
              <a:rPr lang="en-US" sz="2000" dirty="0">
                <a:solidFill>
                  <a:srgbClr val="FFFFFF"/>
                </a:solidFill>
              </a:rPr>
              <a:t> </a:t>
            </a:r>
            <a:r>
              <a:rPr lang="en-US" sz="2000" dirty="0" err="1">
                <a:solidFill>
                  <a:srgbClr val="FFFFFF"/>
                </a:solidFill>
              </a:rPr>
              <a:t>që</a:t>
            </a:r>
            <a:r>
              <a:rPr lang="en-US" sz="2000" dirty="0">
                <a:solidFill>
                  <a:srgbClr val="FFFFFF"/>
                </a:solidFill>
              </a:rPr>
              <a:t> </a:t>
            </a:r>
            <a:r>
              <a:rPr lang="en-US" sz="2000" dirty="0" err="1">
                <a:solidFill>
                  <a:srgbClr val="FFFFFF"/>
                </a:solidFill>
              </a:rPr>
              <a:t>lidhet</a:t>
            </a:r>
            <a:r>
              <a:rPr lang="en-US" sz="2000" dirty="0">
                <a:solidFill>
                  <a:srgbClr val="FFFFFF"/>
                </a:solidFill>
              </a:rPr>
              <a:t> </a:t>
            </a:r>
            <a:r>
              <a:rPr lang="en-US" sz="2000" dirty="0" err="1">
                <a:solidFill>
                  <a:srgbClr val="FFFFFF"/>
                </a:solidFill>
              </a:rPr>
              <a:t>vetëm</a:t>
            </a:r>
            <a:r>
              <a:rPr lang="en-US" sz="2000" dirty="0">
                <a:solidFill>
                  <a:srgbClr val="FFFFFF"/>
                </a:solidFill>
              </a:rPr>
              <a:t> me </a:t>
            </a:r>
            <a:r>
              <a:rPr lang="en-US" sz="2000" dirty="0" err="1">
                <a:solidFill>
                  <a:srgbClr val="FFFFFF"/>
                </a:solidFill>
              </a:rPr>
              <a:t>interesat</a:t>
            </a:r>
            <a:r>
              <a:rPr lang="en-US" sz="2000" dirty="0">
                <a:solidFill>
                  <a:srgbClr val="FFFFFF"/>
                </a:solidFill>
              </a:rPr>
              <a:t> </a:t>
            </a:r>
            <a:r>
              <a:rPr lang="en-US" sz="2000" dirty="0" err="1">
                <a:solidFill>
                  <a:srgbClr val="FFFFFF"/>
                </a:solidFill>
              </a:rPr>
              <a:t>civile</a:t>
            </a:r>
            <a:r>
              <a:rPr lang="en-US" sz="2000" dirty="0">
                <a:solidFill>
                  <a:srgbClr val="FFFFFF"/>
                </a:solidFill>
              </a:rPr>
              <a:t>, duke </a:t>
            </a:r>
            <a:r>
              <a:rPr lang="en-US" sz="2000" dirty="0" err="1">
                <a:solidFill>
                  <a:srgbClr val="FFFFFF"/>
                </a:solidFill>
              </a:rPr>
              <a:t>hedhur</a:t>
            </a:r>
            <a:r>
              <a:rPr lang="en-US" sz="2000" dirty="0">
                <a:solidFill>
                  <a:srgbClr val="FFFFFF"/>
                </a:solidFill>
              </a:rPr>
              <a:t> </a:t>
            </a:r>
            <a:r>
              <a:rPr lang="en-US" sz="2000" dirty="0" err="1">
                <a:solidFill>
                  <a:srgbClr val="FFFFFF"/>
                </a:solidFill>
              </a:rPr>
              <a:t>kështu</a:t>
            </a:r>
            <a:r>
              <a:rPr lang="en-US" sz="2000" dirty="0">
                <a:solidFill>
                  <a:srgbClr val="FFFFFF"/>
                </a:solidFill>
              </a:rPr>
              <a:t> </a:t>
            </a:r>
            <a:r>
              <a:rPr lang="en-US" sz="2000" dirty="0" err="1">
                <a:solidFill>
                  <a:srgbClr val="FFFFFF"/>
                </a:solidFill>
              </a:rPr>
              <a:t>dyshime</a:t>
            </a:r>
            <a:r>
              <a:rPr lang="en-US" sz="2000" dirty="0">
                <a:solidFill>
                  <a:srgbClr val="FFFFFF"/>
                </a:solidFill>
              </a:rPr>
              <a:t> </a:t>
            </a:r>
            <a:r>
              <a:rPr lang="en-US" sz="2000" dirty="0" err="1">
                <a:solidFill>
                  <a:srgbClr val="FFFFFF"/>
                </a:solidFill>
              </a:rPr>
              <a:t>mbi</a:t>
            </a:r>
            <a:r>
              <a:rPr lang="en-US" sz="2000" dirty="0">
                <a:solidFill>
                  <a:srgbClr val="FFFFFF"/>
                </a:solidFill>
              </a:rPr>
              <a:t> </a:t>
            </a:r>
            <a:r>
              <a:rPr lang="en-US" sz="2000" dirty="0" err="1">
                <a:solidFill>
                  <a:srgbClr val="FFFFFF"/>
                </a:solidFill>
              </a:rPr>
              <a:t>meritat</a:t>
            </a:r>
            <a:r>
              <a:rPr lang="en-US" sz="2000" dirty="0">
                <a:solidFill>
                  <a:srgbClr val="FFFFFF"/>
                </a:solidFill>
              </a:rPr>
              <a:t> e </a:t>
            </a:r>
            <a:r>
              <a:rPr lang="en-US" sz="2000" dirty="0" err="1">
                <a:solidFill>
                  <a:srgbClr val="FFFFFF"/>
                </a:solidFill>
              </a:rPr>
              <a:t>pafajësisë</a:t>
            </a:r>
            <a:r>
              <a:rPr lang="en-US" sz="2000" dirty="0">
                <a:solidFill>
                  <a:srgbClr val="FFFFFF"/>
                </a:solidFill>
              </a:rPr>
              <a:t> </a:t>
            </a:r>
            <a:r>
              <a:rPr lang="en-US" sz="2000" dirty="0" err="1">
                <a:solidFill>
                  <a:srgbClr val="FFFFFF"/>
                </a:solidFill>
              </a:rPr>
              <a:t>nga</a:t>
            </a:r>
            <a:r>
              <a:rPr lang="en-US" sz="2000" dirty="0">
                <a:solidFill>
                  <a:srgbClr val="FFFFFF"/>
                </a:solidFill>
              </a:rPr>
              <a:t> e </a:t>
            </a:r>
            <a:r>
              <a:rPr lang="en-US" sz="2000" dirty="0" err="1">
                <a:solidFill>
                  <a:srgbClr val="FFFFFF"/>
                </a:solidFill>
              </a:rPr>
              <a:t>cila</a:t>
            </a:r>
            <a:r>
              <a:rPr lang="en-US" sz="2000" dirty="0">
                <a:solidFill>
                  <a:srgbClr val="FFFFFF"/>
                </a:solidFill>
              </a:rPr>
              <a:t> u </a:t>
            </a:r>
            <a:r>
              <a:rPr lang="en-US" sz="2000" dirty="0" err="1">
                <a:solidFill>
                  <a:srgbClr val="FFFFFF"/>
                </a:solidFill>
              </a:rPr>
              <a:t>lirua</a:t>
            </a:r>
            <a:r>
              <a:rPr lang="en-US" sz="2000" dirty="0">
                <a:solidFill>
                  <a:srgbClr val="FFFFFF"/>
                </a:solidFill>
              </a:rPr>
              <a:t> </a:t>
            </a:r>
            <a:r>
              <a:rPr lang="en-US" sz="2000" dirty="0" err="1">
                <a:solidFill>
                  <a:srgbClr val="FFFFFF"/>
                </a:solidFill>
              </a:rPr>
              <a:t>kërkuesi</a:t>
            </a:r>
            <a:r>
              <a:rPr lang="en-US" sz="2000" dirty="0">
                <a:solidFill>
                  <a:srgbClr val="FFFFFF"/>
                </a:solidFill>
              </a:rPr>
              <a:t>. </a:t>
            </a:r>
            <a:r>
              <a:rPr lang="en-US" sz="2000" dirty="0" err="1">
                <a:solidFill>
                  <a:srgbClr val="FFFFFF"/>
                </a:solidFill>
              </a:rPr>
              <a:t>Gjithashtu</a:t>
            </a:r>
            <a:r>
              <a:rPr lang="en-US" sz="2000" dirty="0">
                <a:solidFill>
                  <a:srgbClr val="FFFFFF"/>
                </a:solidFill>
              </a:rPr>
              <a:t>, </a:t>
            </a:r>
            <a:r>
              <a:rPr lang="en-US" sz="2000" dirty="0" err="1">
                <a:solidFill>
                  <a:srgbClr val="FFFFFF"/>
                </a:solidFill>
              </a:rPr>
              <a:t>kjo</a:t>
            </a:r>
            <a:r>
              <a:rPr lang="en-US" sz="2000" dirty="0">
                <a:solidFill>
                  <a:srgbClr val="FFFFFF"/>
                </a:solidFill>
              </a:rPr>
              <a:t> </a:t>
            </a:r>
            <a:r>
              <a:rPr lang="en-US" sz="2000" dirty="0" err="1">
                <a:solidFill>
                  <a:srgbClr val="FFFFFF"/>
                </a:solidFill>
              </a:rPr>
              <a:t>është</a:t>
            </a:r>
            <a:r>
              <a:rPr lang="en-US" sz="2000" dirty="0">
                <a:solidFill>
                  <a:srgbClr val="FFFFFF"/>
                </a:solidFill>
              </a:rPr>
              <a:t> e </a:t>
            </a:r>
            <a:r>
              <a:rPr lang="en-US" sz="2000" dirty="0" err="1">
                <a:solidFill>
                  <a:srgbClr val="FFFFFF"/>
                </a:solidFill>
              </a:rPr>
              <a:t>dukshme</a:t>
            </a:r>
            <a:r>
              <a:rPr lang="en-US" sz="2000" dirty="0">
                <a:solidFill>
                  <a:srgbClr val="FFFFFF"/>
                </a:solidFill>
              </a:rPr>
              <a:t> </a:t>
            </a:r>
            <a:r>
              <a:rPr lang="en-US" sz="2000" dirty="0" err="1">
                <a:solidFill>
                  <a:srgbClr val="FFFFFF"/>
                </a:solidFill>
              </a:rPr>
              <a:t>nga</a:t>
            </a:r>
            <a:r>
              <a:rPr lang="en-US" sz="2000" dirty="0">
                <a:solidFill>
                  <a:srgbClr val="FFFFFF"/>
                </a:solidFill>
              </a:rPr>
              <a:t> </a:t>
            </a:r>
            <a:r>
              <a:rPr lang="en-US" sz="2000" dirty="0" err="1">
                <a:solidFill>
                  <a:srgbClr val="FFFFFF"/>
                </a:solidFill>
              </a:rPr>
              <a:t>vendimi</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Gjykatës</a:t>
            </a:r>
            <a:r>
              <a:rPr lang="en-US" sz="2000" dirty="0">
                <a:solidFill>
                  <a:srgbClr val="FFFFFF"/>
                </a:solidFill>
              </a:rPr>
              <a:t> </a:t>
            </a:r>
            <a:r>
              <a:rPr lang="en-US" sz="2000" dirty="0" err="1">
                <a:solidFill>
                  <a:srgbClr val="FFFFFF"/>
                </a:solidFill>
              </a:rPr>
              <a:t>së</a:t>
            </a:r>
            <a:r>
              <a:rPr lang="en-US" sz="2000" dirty="0">
                <a:solidFill>
                  <a:srgbClr val="FFFFFF"/>
                </a:solidFill>
              </a:rPr>
              <a:t> </a:t>
            </a:r>
            <a:r>
              <a:rPr lang="en-US" sz="2000" dirty="0" err="1">
                <a:solidFill>
                  <a:srgbClr val="FFFFFF"/>
                </a:solidFill>
              </a:rPr>
              <a:t>Kasacionit</a:t>
            </a:r>
            <a:r>
              <a:rPr lang="en-US" sz="2000" dirty="0">
                <a:solidFill>
                  <a:srgbClr val="FFFFFF"/>
                </a:solidFill>
              </a:rPr>
              <a:t>, e </a:t>
            </a:r>
            <a:r>
              <a:rPr lang="en-US" sz="2000" dirty="0" err="1">
                <a:solidFill>
                  <a:srgbClr val="FFFFFF"/>
                </a:solidFill>
              </a:rPr>
              <a:t>cila</a:t>
            </a:r>
            <a:r>
              <a:rPr lang="en-US" sz="2000" dirty="0">
                <a:solidFill>
                  <a:srgbClr val="FFFFFF"/>
                </a:solidFill>
              </a:rPr>
              <a:t> u </a:t>
            </a:r>
            <a:r>
              <a:rPr lang="en-US" sz="2000" dirty="0" err="1">
                <a:solidFill>
                  <a:srgbClr val="FFFFFF"/>
                </a:solidFill>
              </a:rPr>
              <a:t>shpreh</a:t>
            </a:r>
            <a:r>
              <a:rPr lang="en-US" sz="2000" dirty="0">
                <a:solidFill>
                  <a:srgbClr val="FFFFFF"/>
                </a:solidFill>
              </a:rPr>
              <a:t> se </a:t>
            </a:r>
            <a:r>
              <a:rPr lang="en-US" sz="2000" dirty="0" err="1">
                <a:solidFill>
                  <a:srgbClr val="FFFFFF"/>
                </a:solidFill>
              </a:rPr>
              <a:t>gjyqtarët</a:t>
            </a:r>
            <a:r>
              <a:rPr lang="en-US" sz="2000" dirty="0">
                <a:solidFill>
                  <a:srgbClr val="FFFFFF"/>
                </a:solidFill>
              </a:rPr>
              <a:t> e </a:t>
            </a:r>
            <a:r>
              <a:rPr lang="en-US" sz="2000" dirty="0" err="1">
                <a:solidFill>
                  <a:srgbClr val="FFFFFF"/>
                </a:solidFill>
              </a:rPr>
              <a:t>apelit</a:t>
            </a:r>
            <a:r>
              <a:rPr lang="en-US" sz="2000" dirty="0">
                <a:solidFill>
                  <a:srgbClr val="FFFFFF"/>
                </a:solidFill>
              </a:rPr>
              <a:t> </a:t>
            </a:r>
            <a:r>
              <a:rPr lang="en-US" sz="2000" dirty="0" err="1">
                <a:solidFill>
                  <a:srgbClr val="FFFFFF"/>
                </a:solidFill>
              </a:rPr>
              <a:t>kishin</a:t>
            </a:r>
            <a:r>
              <a:rPr lang="en-US" sz="2000" dirty="0">
                <a:solidFill>
                  <a:srgbClr val="FFFFFF"/>
                </a:solidFill>
              </a:rPr>
              <a:t> </a:t>
            </a:r>
            <a:r>
              <a:rPr lang="en-US" sz="2000" dirty="0" err="1">
                <a:solidFill>
                  <a:srgbClr val="FFFFFF"/>
                </a:solidFill>
              </a:rPr>
              <a:t>nxjerrë</a:t>
            </a:r>
            <a:r>
              <a:rPr lang="en-US" sz="2000" dirty="0">
                <a:solidFill>
                  <a:srgbClr val="FFFFFF"/>
                </a:solidFill>
              </a:rPr>
              <a:t> </a:t>
            </a:r>
            <a:r>
              <a:rPr lang="en-US" sz="2000" dirty="0" err="1">
                <a:solidFill>
                  <a:srgbClr val="FFFFFF"/>
                </a:solidFill>
              </a:rPr>
              <a:t>gabimisht</a:t>
            </a:r>
            <a:r>
              <a:rPr lang="en-US" sz="2000" dirty="0">
                <a:solidFill>
                  <a:srgbClr val="FFFFFF"/>
                </a:solidFill>
              </a:rPr>
              <a:t> </a:t>
            </a:r>
            <a:r>
              <a:rPr lang="en-US" sz="2000" dirty="0" err="1">
                <a:solidFill>
                  <a:srgbClr val="FFFFFF"/>
                </a:solidFill>
              </a:rPr>
              <a:t>nga</a:t>
            </a:r>
            <a:r>
              <a:rPr lang="en-US" sz="2000" dirty="0">
                <a:solidFill>
                  <a:srgbClr val="FFFFFF"/>
                </a:solidFill>
              </a:rPr>
              <a:t> </a:t>
            </a:r>
            <a:r>
              <a:rPr lang="en-US" sz="2000" dirty="0" err="1">
                <a:solidFill>
                  <a:srgbClr val="FFFFFF"/>
                </a:solidFill>
              </a:rPr>
              <a:t>gjetjet</a:t>
            </a:r>
            <a:r>
              <a:rPr lang="en-US" sz="2000" dirty="0">
                <a:solidFill>
                  <a:srgbClr val="FFFFFF"/>
                </a:solidFill>
              </a:rPr>
              <a:t> e </a:t>
            </a:r>
            <a:r>
              <a:rPr lang="en-US" sz="2000" dirty="0" err="1">
                <a:solidFill>
                  <a:srgbClr val="FFFFFF"/>
                </a:solidFill>
              </a:rPr>
              <a:t>tyre</a:t>
            </a:r>
            <a:r>
              <a:rPr lang="en-US" sz="2000" dirty="0">
                <a:solidFill>
                  <a:srgbClr val="FFFFFF"/>
                </a:solidFill>
              </a:rPr>
              <a:t> se </a:t>
            </a:r>
            <a:r>
              <a:rPr lang="en-US" sz="2000" dirty="0" err="1">
                <a:solidFill>
                  <a:srgbClr val="FFFFFF"/>
                </a:solidFill>
              </a:rPr>
              <a:t>nga</a:t>
            </a:r>
            <a:r>
              <a:rPr lang="en-US" sz="2000" dirty="0">
                <a:solidFill>
                  <a:srgbClr val="FFFFFF"/>
                </a:solidFill>
              </a:rPr>
              <a:t> </a:t>
            </a:r>
            <a:r>
              <a:rPr lang="en-US" sz="2000" dirty="0" err="1">
                <a:solidFill>
                  <a:srgbClr val="FFFFFF"/>
                </a:solidFill>
              </a:rPr>
              <a:t>pikëpamja</a:t>
            </a:r>
            <a:r>
              <a:rPr lang="en-US" sz="2000" dirty="0">
                <a:solidFill>
                  <a:srgbClr val="FFFFFF"/>
                </a:solidFill>
              </a:rPr>
              <a:t> </a:t>
            </a:r>
            <a:r>
              <a:rPr lang="en-US" sz="2000" dirty="0" err="1">
                <a:solidFill>
                  <a:srgbClr val="FFFFFF"/>
                </a:solidFill>
              </a:rPr>
              <a:t>civile</a:t>
            </a:r>
            <a:r>
              <a:rPr lang="en-US" sz="2000" dirty="0">
                <a:solidFill>
                  <a:srgbClr val="FFFFFF"/>
                </a:solidFill>
              </a:rPr>
              <a:t>, </a:t>
            </a:r>
            <a:r>
              <a:rPr lang="en-US" sz="2000" dirty="0" err="1">
                <a:solidFill>
                  <a:srgbClr val="FFFFFF"/>
                </a:solidFill>
              </a:rPr>
              <a:t>kërkuesi</a:t>
            </a:r>
            <a:r>
              <a:rPr lang="en-US" sz="2000" dirty="0">
                <a:solidFill>
                  <a:srgbClr val="FFFFFF"/>
                </a:solidFill>
              </a:rPr>
              <a:t> do </a:t>
            </a:r>
            <a:r>
              <a:rPr lang="en-US" sz="2000" dirty="0" err="1">
                <a:solidFill>
                  <a:srgbClr val="FFFFFF"/>
                </a:solidFill>
              </a:rPr>
              <a:t>të</a:t>
            </a:r>
            <a:r>
              <a:rPr lang="en-US" sz="2000" dirty="0">
                <a:solidFill>
                  <a:srgbClr val="FFFFFF"/>
                </a:solidFill>
              </a:rPr>
              <a:t> </a:t>
            </a:r>
            <a:r>
              <a:rPr lang="en-US" sz="2000" dirty="0" err="1">
                <a:solidFill>
                  <a:srgbClr val="FFFFFF"/>
                </a:solidFill>
              </a:rPr>
              <a:t>njihet</a:t>
            </a:r>
            <a:r>
              <a:rPr lang="en-US" sz="2000" dirty="0">
                <a:solidFill>
                  <a:srgbClr val="FFFFFF"/>
                </a:solidFill>
              </a:rPr>
              <a:t> se ka </a:t>
            </a:r>
            <a:r>
              <a:rPr lang="en-US" sz="2000" dirty="0" err="1">
                <a:solidFill>
                  <a:srgbClr val="FFFFFF"/>
                </a:solidFill>
              </a:rPr>
              <a:t>kryer</a:t>
            </a:r>
            <a:r>
              <a:rPr lang="en-US" sz="2000" dirty="0">
                <a:solidFill>
                  <a:srgbClr val="FFFFFF"/>
                </a:solidFill>
              </a:rPr>
              <a:t> </a:t>
            </a:r>
            <a:r>
              <a:rPr lang="en-US" sz="2000" dirty="0" err="1">
                <a:solidFill>
                  <a:srgbClr val="FFFFFF"/>
                </a:solidFill>
              </a:rPr>
              <a:t>veprën</a:t>
            </a:r>
            <a:r>
              <a:rPr lang="en-US" sz="2000" dirty="0">
                <a:solidFill>
                  <a:srgbClr val="FFFFFF"/>
                </a:solidFill>
              </a:rPr>
              <a:t> </a:t>
            </a:r>
            <a:r>
              <a:rPr lang="en-US" sz="2000" dirty="0" err="1">
                <a:solidFill>
                  <a:srgbClr val="FFFFFF"/>
                </a:solidFill>
              </a:rPr>
              <a:t>penale</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mashtrim</a:t>
            </a:r>
            <a:r>
              <a:rPr lang="en-US" sz="2000" dirty="0">
                <a:solidFill>
                  <a:srgbClr val="FFFFFF"/>
                </a:solidFill>
              </a:rPr>
              <a:t>, </a:t>
            </a:r>
            <a:r>
              <a:rPr lang="en-US" sz="2000" dirty="0" err="1">
                <a:solidFill>
                  <a:srgbClr val="FFFFFF"/>
                </a:solidFill>
              </a:rPr>
              <a:t>ky</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fundit</a:t>
            </a:r>
            <a:r>
              <a:rPr lang="en-US" sz="2000" dirty="0">
                <a:solidFill>
                  <a:srgbClr val="FFFFFF"/>
                </a:solidFill>
              </a:rPr>
              <a:t> </a:t>
            </a:r>
            <a:r>
              <a:rPr lang="en-US" sz="2000" dirty="0" err="1">
                <a:solidFill>
                  <a:srgbClr val="FFFFFF"/>
                </a:solidFill>
              </a:rPr>
              <a:t>është</a:t>
            </a:r>
            <a:r>
              <a:rPr lang="en-US" sz="2000" dirty="0">
                <a:solidFill>
                  <a:srgbClr val="FFFFFF"/>
                </a:solidFill>
              </a:rPr>
              <a:t> </a:t>
            </a:r>
            <a:r>
              <a:rPr lang="en-US" sz="2000" dirty="0" err="1">
                <a:solidFill>
                  <a:srgbClr val="FFFFFF"/>
                </a:solidFill>
              </a:rPr>
              <a:t>shpallur</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pafajshëm</a:t>
            </a:r>
            <a:r>
              <a:rPr lang="en-US" sz="2000" dirty="0">
                <a:solidFill>
                  <a:srgbClr val="FFFFFF"/>
                </a:solidFill>
              </a:rPr>
              <a:t> </a:t>
            </a:r>
            <a:r>
              <a:rPr lang="en-US" sz="2000" dirty="0" err="1">
                <a:solidFill>
                  <a:srgbClr val="FFFFFF"/>
                </a:solidFill>
              </a:rPr>
              <a:t>përfundimisht</a:t>
            </a:r>
            <a:r>
              <a:rPr lang="en-US" sz="2000" dirty="0">
                <a:solidFill>
                  <a:srgbClr val="FFFFFF"/>
                </a:solidFill>
              </a:rPr>
              <a:t>. </a:t>
            </a:r>
          </a:p>
        </p:txBody>
      </p:sp>
    </p:spTree>
    <p:extLst>
      <p:ext uri="{BB962C8B-B14F-4D97-AF65-F5344CB8AC3E}">
        <p14:creationId xmlns:p14="http://schemas.microsoft.com/office/powerpoint/2010/main" val="731031432"/>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Metal tic-tac-toe game pieces">
            <a:extLst>
              <a:ext uri="{FF2B5EF4-FFF2-40B4-BE49-F238E27FC236}">
                <a16:creationId xmlns:a16="http://schemas.microsoft.com/office/drawing/2014/main" id="{6AD5733B-C184-A599-DEA3-DED90190B798}"/>
              </a:ext>
            </a:extLst>
          </p:cNvPr>
          <p:cNvPicPr>
            <a:picLocks noChangeAspect="1"/>
          </p:cNvPicPr>
          <p:nvPr/>
        </p:nvPicPr>
        <p:blipFill rotWithShape="1">
          <a:blip r:embed="rId2">
            <a:alphaModFix amt="35000"/>
          </a:blip>
          <a:srcRect t="19239" b="5761"/>
          <a:stretch/>
        </p:blipFill>
        <p:spPr>
          <a:xfrm>
            <a:off x="20" y="10"/>
            <a:ext cx="12191980" cy="6857990"/>
          </a:xfrm>
          <a:prstGeom prst="rect">
            <a:avLst/>
          </a:prstGeom>
        </p:spPr>
      </p:pic>
      <p:sp>
        <p:nvSpPr>
          <p:cNvPr id="2" name="Title 1">
            <a:extLst>
              <a:ext uri="{FF2B5EF4-FFF2-40B4-BE49-F238E27FC236}">
                <a16:creationId xmlns:a16="http://schemas.microsoft.com/office/drawing/2014/main" id="{930DCF04-60C5-4935-B4FC-6DEAD28ED8F7}"/>
              </a:ext>
            </a:extLst>
          </p:cNvPr>
          <p:cNvSpPr>
            <a:spLocks noGrp="1"/>
          </p:cNvSpPr>
          <p:nvPr>
            <p:ph type="title"/>
          </p:nvPr>
        </p:nvSpPr>
        <p:spPr/>
        <p:txBody>
          <a:bodyPr>
            <a:normAutofit/>
          </a:bodyPr>
          <a:lstStyle/>
          <a:p>
            <a:r>
              <a:rPr lang="en-US">
                <a:solidFill>
                  <a:srgbClr val="FFFFFF"/>
                </a:solidFill>
              </a:rPr>
              <a:t>Rigolio kundër italisë</a:t>
            </a:r>
          </a:p>
        </p:txBody>
      </p:sp>
      <p:sp>
        <p:nvSpPr>
          <p:cNvPr id="3" name="Content Placeholder 2">
            <a:extLst>
              <a:ext uri="{FF2B5EF4-FFF2-40B4-BE49-F238E27FC236}">
                <a16:creationId xmlns:a16="http://schemas.microsoft.com/office/drawing/2014/main" id="{DB88F7BA-165B-42F1-A43C-8CA64B3A9507}"/>
              </a:ext>
            </a:extLst>
          </p:cNvPr>
          <p:cNvSpPr>
            <a:spLocks noGrp="1"/>
          </p:cNvSpPr>
          <p:nvPr>
            <p:ph idx="1"/>
          </p:nvPr>
        </p:nvSpPr>
        <p:spPr/>
        <p:txBody>
          <a:bodyPr>
            <a:normAutofit fontScale="92500" lnSpcReduction="10000"/>
          </a:bodyPr>
          <a:lstStyle/>
          <a:p>
            <a:pPr algn="just"/>
            <a:r>
              <a:rPr lang="en-US" sz="2400" dirty="0" err="1">
                <a:solidFill>
                  <a:srgbClr val="FFFFFF"/>
                </a:solidFill>
              </a:rPr>
              <a:t>Çështja</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fjalë</a:t>
            </a:r>
            <a:r>
              <a:rPr lang="en-US" sz="2400" dirty="0">
                <a:solidFill>
                  <a:srgbClr val="FFFFFF"/>
                </a:solidFill>
              </a:rPr>
              <a:t> </a:t>
            </a:r>
            <a:r>
              <a:rPr lang="en-US" sz="2400" dirty="0" err="1">
                <a:solidFill>
                  <a:srgbClr val="FFFFFF"/>
                </a:solidFill>
              </a:rPr>
              <a:t>lidhet</a:t>
            </a:r>
            <a:r>
              <a:rPr lang="en-US" sz="2400" dirty="0">
                <a:solidFill>
                  <a:srgbClr val="FFFFFF"/>
                </a:solidFill>
              </a:rPr>
              <a:t> me </a:t>
            </a:r>
            <a:r>
              <a:rPr lang="en-US" sz="2400" dirty="0" err="1">
                <a:solidFill>
                  <a:srgbClr val="FFFFFF"/>
                </a:solidFill>
              </a:rPr>
              <a:t>pretendimin</a:t>
            </a:r>
            <a:r>
              <a:rPr lang="en-US" sz="2400" dirty="0">
                <a:solidFill>
                  <a:srgbClr val="FFFFFF"/>
                </a:solidFill>
              </a:rPr>
              <a:t> se </a:t>
            </a:r>
            <a:r>
              <a:rPr lang="en-US" sz="2400" dirty="0" err="1">
                <a:solidFill>
                  <a:srgbClr val="FFFFFF"/>
                </a:solidFill>
              </a:rPr>
              <a:t>është</a:t>
            </a:r>
            <a:r>
              <a:rPr lang="en-US" sz="2400" dirty="0">
                <a:solidFill>
                  <a:srgbClr val="FFFFFF"/>
                </a:solidFill>
              </a:rPr>
              <a:t> </a:t>
            </a:r>
            <a:r>
              <a:rPr lang="en-US" sz="2400" dirty="0" err="1">
                <a:solidFill>
                  <a:srgbClr val="FFFFFF"/>
                </a:solidFill>
              </a:rPr>
              <a:t>shkelur</a:t>
            </a:r>
            <a:r>
              <a:rPr lang="en-US" sz="2400" dirty="0">
                <a:solidFill>
                  <a:srgbClr val="FFFFFF"/>
                </a:solidFill>
              </a:rPr>
              <a:t> </a:t>
            </a:r>
            <a:r>
              <a:rPr lang="en-US" sz="2400" dirty="0" err="1">
                <a:solidFill>
                  <a:srgbClr val="FFFFFF"/>
                </a:solidFill>
              </a:rPr>
              <a:t>neni</a:t>
            </a:r>
            <a:r>
              <a:rPr lang="en-US" sz="2400" dirty="0">
                <a:solidFill>
                  <a:srgbClr val="FFFFFF"/>
                </a:solidFill>
              </a:rPr>
              <a:t> 6/2 </a:t>
            </a:r>
            <a:r>
              <a:rPr lang="en-US" sz="2400" dirty="0" err="1">
                <a:solidFill>
                  <a:srgbClr val="FFFFFF"/>
                </a:solidFill>
              </a:rPr>
              <a:t>i</a:t>
            </a:r>
            <a:r>
              <a:rPr lang="en-US" sz="2400" dirty="0">
                <a:solidFill>
                  <a:srgbClr val="FFFFFF"/>
                </a:solidFill>
              </a:rPr>
              <a:t> </a:t>
            </a:r>
            <a:r>
              <a:rPr lang="en-US" sz="2400" dirty="0" err="1">
                <a:solidFill>
                  <a:srgbClr val="FFFFFF"/>
                </a:solidFill>
              </a:rPr>
              <a:t>Konventës</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arsye</a:t>
            </a:r>
            <a:r>
              <a:rPr lang="en-US" sz="2400" dirty="0">
                <a:solidFill>
                  <a:srgbClr val="FFFFFF"/>
                </a:solidFill>
              </a:rPr>
              <a:t> se </a:t>
            </a:r>
            <a:r>
              <a:rPr lang="en-US" sz="2400" dirty="0" err="1">
                <a:solidFill>
                  <a:srgbClr val="FFFFFF"/>
                </a:solidFill>
              </a:rPr>
              <a:t>kundër</a:t>
            </a:r>
            <a:r>
              <a:rPr lang="en-US" sz="2400" dirty="0">
                <a:solidFill>
                  <a:srgbClr val="FFFFFF"/>
                </a:solidFill>
              </a:rPr>
              <a:t> </a:t>
            </a:r>
            <a:r>
              <a:rPr lang="en-US" sz="2400" dirty="0" err="1">
                <a:solidFill>
                  <a:srgbClr val="FFFFFF"/>
                </a:solidFill>
              </a:rPr>
              <a:t>ankuesit</a:t>
            </a:r>
            <a:r>
              <a:rPr lang="en-US" sz="2400" dirty="0">
                <a:solidFill>
                  <a:srgbClr val="FFFFFF"/>
                </a:solidFill>
              </a:rPr>
              <a:t> </a:t>
            </a:r>
            <a:r>
              <a:rPr lang="en-US" sz="2400" dirty="0" err="1">
                <a:solidFill>
                  <a:srgbClr val="FFFFFF"/>
                </a:solidFill>
              </a:rPr>
              <a:t>është</a:t>
            </a:r>
            <a:r>
              <a:rPr lang="en-US" sz="2400" dirty="0">
                <a:solidFill>
                  <a:srgbClr val="FFFFFF"/>
                </a:solidFill>
              </a:rPr>
              <a:t> </a:t>
            </a:r>
            <a:r>
              <a:rPr lang="en-US" sz="2400" dirty="0" err="1">
                <a:solidFill>
                  <a:srgbClr val="FFFFFF"/>
                </a:solidFill>
              </a:rPr>
              <a:t>dhënë</a:t>
            </a:r>
            <a:r>
              <a:rPr lang="en-US" sz="2400" dirty="0">
                <a:solidFill>
                  <a:srgbClr val="FFFFFF"/>
                </a:solidFill>
              </a:rPr>
              <a:t> </a:t>
            </a:r>
            <a:r>
              <a:rPr lang="en-US" sz="2400" dirty="0" err="1">
                <a:solidFill>
                  <a:srgbClr val="FFFFFF"/>
                </a:solidFill>
              </a:rPr>
              <a:t>një</a:t>
            </a:r>
            <a:r>
              <a:rPr lang="en-US" sz="2400" dirty="0">
                <a:solidFill>
                  <a:srgbClr val="FFFFFF"/>
                </a:solidFill>
              </a:rPr>
              <a:t> </a:t>
            </a:r>
            <a:r>
              <a:rPr lang="en-US" sz="2400" dirty="0" err="1">
                <a:solidFill>
                  <a:srgbClr val="FFFFFF"/>
                </a:solidFill>
              </a:rPr>
              <a:t>vendim</a:t>
            </a:r>
            <a:r>
              <a:rPr lang="en-US" sz="2400" dirty="0">
                <a:solidFill>
                  <a:srgbClr val="FFFFFF"/>
                </a:solidFill>
              </a:rPr>
              <a:t> </a:t>
            </a:r>
            <a:r>
              <a:rPr lang="en-US" sz="2400" dirty="0" err="1">
                <a:solidFill>
                  <a:srgbClr val="FFFFFF"/>
                </a:solidFill>
              </a:rPr>
              <a:t>që</a:t>
            </a:r>
            <a:r>
              <a:rPr lang="en-US" sz="2400" dirty="0">
                <a:solidFill>
                  <a:srgbClr val="FFFFFF"/>
                </a:solidFill>
              </a:rPr>
              <a:t> e </a:t>
            </a:r>
            <a:r>
              <a:rPr lang="en-US" sz="2400" dirty="0" err="1">
                <a:solidFill>
                  <a:srgbClr val="FFFFFF"/>
                </a:solidFill>
              </a:rPr>
              <a:t>ngarkon</a:t>
            </a:r>
            <a:r>
              <a:rPr lang="en-US" sz="2400" dirty="0">
                <a:solidFill>
                  <a:srgbClr val="FFFFFF"/>
                </a:solidFill>
              </a:rPr>
              <a:t> me </a:t>
            </a:r>
            <a:r>
              <a:rPr lang="en-US" sz="2400" dirty="0" err="1">
                <a:solidFill>
                  <a:srgbClr val="FFFFFF"/>
                </a:solidFill>
              </a:rPr>
              <a:t>përgjegjësi</a:t>
            </a:r>
            <a:r>
              <a:rPr lang="en-US" sz="2400" dirty="0">
                <a:solidFill>
                  <a:srgbClr val="FFFFFF"/>
                </a:solidFill>
              </a:rPr>
              <a:t> </a:t>
            </a:r>
            <a:r>
              <a:rPr lang="en-US" sz="2400" dirty="0" err="1">
                <a:solidFill>
                  <a:srgbClr val="FFFFFF"/>
                </a:solidFill>
              </a:rPr>
              <a:t>civile</a:t>
            </a:r>
            <a:r>
              <a:rPr lang="en-US" sz="2400" dirty="0">
                <a:solidFill>
                  <a:srgbClr val="FFFFFF"/>
                </a:solidFill>
              </a:rPr>
              <a:t>, </a:t>
            </a:r>
            <a:r>
              <a:rPr lang="en-US" sz="2400" dirty="0" err="1">
                <a:solidFill>
                  <a:srgbClr val="FFFFFF"/>
                </a:solidFill>
              </a:rPr>
              <a:t>ndërkohë</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më</a:t>
            </a:r>
            <a:r>
              <a:rPr lang="en-US" sz="2400" dirty="0">
                <a:solidFill>
                  <a:srgbClr val="FFFFFF"/>
                </a:solidFill>
              </a:rPr>
              <a:t> </a:t>
            </a:r>
            <a:r>
              <a:rPr lang="en-US" sz="2400" dirty="0" err="1">
                <a:solidFill>
                  <a:srgbClr val="FFFFFF"/>
                </a:solidFill>
              </a:rPr>
              <a:t>parë</a:t>
            </a:r>
            <a:r>
              <a:rPr lang="en-US" sz="2400" dirty="0">
                <a:solidFill>
                  <a:srgbClr val="FFFFFF"/>
                </a:solidFill>
              </a:rPr>
              <a:t>, ai ka </a:t>
            </a:r>
            <a:r>
              <a:rPr lang="en-US" sz="2400" dirty="0" err="1">
                <a:solidFill>
                  <a:srgbClr val="FFFFFF"/>
                </a:solidFill>
              </a:rPr>
              <a:t>përfituar</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pushimi</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çështjes</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shkak</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kalimit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afateve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parashkrimit</a:t>
            </a:r>
            <a:r>
              <a:rPr lang="en-US" sz="2400" dirty="0">
                <a:solidFill>
                  <a:srgbClr val="FFFFFF"/>
                </a:solidFill>
              </a:rPr>
              <a:t>. </a:t>
            </a:r>
          </a:p>
          <a:p>
            <a:pPr algn="just"/>
            <a:r>
              <a:rPr lang="en-US" sz="2400" dirty="0">
                <a:solidFill>
                  <a:srgbClr val="FFFFFF"/>
                </a:solidFill>
              </a:rPr>
              <a:t>GJEDNJ: </a:t>
            </a:r>
            <a:r>
              <a:rPr lang="en-US" sz="2400" dirty="0" err="1">
                <a:solidFill>
                  <a:srgbClr val="FFFFFF"/>
                </a:solidFill>
              </a:rPr>
              <a:t>Në</a:t>
            </a:r>
            <a:r>
              <a:rPr lang="en-US" sz="2400" dirty="0">
                <a:solidFill>
                  <a:srgbClr val="FFFFFF"/>
                </a:solidFill>
              </a:rPr>
              <a:t> </a:t>
            </a:r>
            <a:r>
              <a:rPr lang="en-US" sz="2400" dirty="0" err="1">
                <a:solidFill>
                  <a:srgbClr val="FFFFFF"/>
                </a:solidFill>
              </a:rPr>
              <a:t>funksion</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nevojës</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garantuar</a:t>
            </a:r>
            <a:r>
              <a:rPr lang="en-US" sz="2400" dirty="0">
                <a:solidFill>
                  <a:srgbClr val="FFFFFF"/>
                </a:solidFill>
              </a:rPr>
              <a:t> </a:t>
            </a:r>
            <a:r>
              <a:rPr lang="en-US" sz="2400" dirty="0" err="1">
                <a:solidFill>
                  <a:srgbClr val="FFFFFF"/>
                </a:solidFill>
              </a:rPr>
              <a:t>që</a:t>
            </a:r>
            <a:r>
              <a:rPr lang="en-US" sz="2400" dirty="0">
                <a:solidFill>
                  <a:srgbClr val="FFFFFF"/>
                </a:solidFill>
              </a:rPr>
              <a:t> e </a:t>
            </a:r>
            <a:r>
              <a:rPr lang="en-US" sz="2400" dirty="0" err="1">
                <a:solidFill>
                  <a:srgbClr val="FFFFFF"/>
                </a:solidFill>
              </a:rPr>
              <a:t>drejta</a:t>
            </a:r>
            <a:r>
              <a:rPr lang="en-US" sz="2400" dirty="0">
                <a:solidFill>
                  <a:srgbClr val="FFFFFF"/>
                </a:solidFill>
              </a:rPr>
              <a:t> e </a:t>
            </a:r>
            <a:r>
              <a:rPr lang="en-US" sz="2400" dirty="0" err="1">
                <a:solidFill>
                  <a:srgbClr val="FFFFFF"/>
                </a:solidFill>
              </a:rPr>
              <a:t>garantuar</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neni</a:t>
            </a:r>
            <a:r>
              <a:rPr lang="en-US" sz="2400" dirty="0">
                <a:solidFill>
                  <a:srgbClr val="FFFFFF"/>
                </a:solidFill>
              </a:rPr>
              <a:t> 6/2 </a:t>
            </a:r>
            <a:r>
              <a:rPr lang="en-US" sz="2400" dirty="0" err="1">
                <a:solidFill>
                  <a:srgbClr val="FFFFFF"/>
                </a:solidFill>
              </a:rPr>
              <a:t>të</a:t>
            </a:r>
            <a:r>
              <a:rPr lang="en-US" sz="2400" dirty="0">
                <a:solidFill>
                  <a:srgbClr val="FFFFFF"/>
                </a:solidFill>
              </a:rPr>
              <a:t> </a:t>
            </a:r>
            <a:r>
              <a:rPr lang="en-US" sz="2400" dirty="0" err="1">
                <a:solidFill>
                  <a:srgbClr val="FFFFFF"/>
                </a:solidFill>
              </a:rPr>
              <a:t>jetë</a:t>
            </a:r>
            <a:r>
              <a:rPr lang="en-US" sz="2400" dirty="0">
                <a:solidFill>
                  <a:srgbClr val="FFFFFF"/>
                </a:solidFill>
              </a:rPr>
              <a:t> </a:t>
            </a:r>
            <a:r>
              <a:rPr lang="en-US" sz="2400" dirty="0" err="1">
                <a:solidFill>
                  <a:srgbClr val="FFFFFF"/>
                </a:solidFill>
              </a:rPr>
              <a:t>konkrete</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efektive</a:t>
            </a:r>
            <a:r>
              <a:rPr lang="en-US" sz="2400" dirty="0">
                <a:solidFill>
                  <a:srgbClr val="FFFFFF"/>
                </a:solidFill>
              </a:rPr>
              <a:t>, </a:t>
            </a:r>
            <a:r>
              <a:rPr lang="en-US" sz="2400" dirty="0" err="1">
                <a:solidFill>
                  <a:srgbClr val="FFFFFF"/>
                </a:solidFill>
              </a:rPr>
              <a:t>prezumimi</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pafajësisë</a:t>
            </a:r>
            <a:r>
              <a:rPr lang="en-US" sz="2400" dirty="0">
                <a:solidFill>
                  <a:srgbClr val="FFFFFF"/>
                </a:solidFill>
              </a:rPr>
              <a:t> ka </a:t>
            </a:r>
            <a:r>
              <a:rPr lang="en-US" sz="2400" dirty="0" err="1">
                <a:solidFill>
                  <a:srgbClr val="FFFFFF"/>
                </a:solidFill>
              </a:rPr>
              <a:t>edhe</a:t>
            </a:r>
            <a:r>
              <a:rPr lang="en-US" sz="2400" dirty="0">
                <a:solidFill>
                  <a:srgbClr val="FFFFFF"/>
                </a:solidFill>
              </a:rPr>
              <a:t> </a:t>
            </a:r>
            <a:r>
              <a:rPr lang="en-US" sz="2400" dirty="0" err="1">
                <a:solidFill>
                  <a:srgbClr val="FFFFFF"/>
                </a:solidFill>
              </a:rPr>
              <a:t>një</a:t>
            </a:r>
            <a:r>
              <a:rPr lang="en-US" sz="2400" dirty="0">
                <a:solidFill>
                  <a:srgbClr val="FFFFFF"/>
                </a:solidFill>
              </a:rPr>
              <a:t> </a:t>
            </a:r>
            <a:r>
              <a:rPr lang="en-US" sz="2400" dirty="0" err="1">
                <a:solidFill>
                  <a:srgbClr val="FFFFFF"/>
                </a:solidFill>
              </a:rPr>
              <a:t>aspekt</a:t>
            </a:r>
            <a:r>
              <a:rPr lang="en-US" sz="2400" dirty="0">
                <a:solidFill>
                  <a:srgbClr val="FFFFFF"/>
                </a:solidFill>
              </a:rPr>
              <a:t> </a:t>
            </a:r>
            <a:r>
              <a:rPr lang="en-US" sz="2400" dirty="0" err="1">
                <a:solidFill>
                  <a:srgbClr val="FFFFFF"/>
                </a:solidFill>
              </a:rPr>
              <a:t>tjetër</a:t>
            </a:r>
            <a:r>
              <a:rPr lang="en-US" sz="2400" dirty="0">
                <a:solidFill>
                  <a:srgbClr val="FFFFFF"/>
                </a:solidFill>
              </a:rPr>
              <a:t>. </a:t>
            </a:r>
            <a:r>
              <a:rPr lang="en-US" sz="2400" dirty="0" err="1">
                <a:solidFill>
                  <a:srgbClr val="FFFFFF"/>
                </a:solidFill>
              </a:rPr>
              <a:t>Qëllimi</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tij</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përgjithshëm</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lidhje</a:t>
            </a:r>
            <a:r>
              <a:rPr lang="en-US" sz="2400" dirty="0">
                <a:solidFill>
                  <a:srgbClr val="FFFFFF"/>
                </a:solidFill>
              </a:rPr>
              <a:t> me </a:t>
            </a:r>
            <a:r>
              <a:rPr lang="en-US" sz="2400" dirty="0" err="1">
                <a:solidFill>
                  <a:srgbClr val="FFFFFF"/>
                </a:solidFill>
              </a:rPr>
              <a:t>këtë</a:t>
            </a:r>
            <a:r>
              <a:rPr lang="en-US" sz="2400" dirty="0">
                <a:solidFill>
                  <a:srgbClr val="FFFFFF"/>
                </a:solidFill>
              </a:rPr>
              <a:t> </a:t>
            </a:r>
            <a:r>
              <a:rPr lang="en-US" sz="2400" dirty="0" err="1">
                <a:solidFill>
                  <a:srgbClr val="FFFFFF"/>
                </a:solidFill>
              </a:rPr>
              <a:t>aspekt</a:t>
            </a:r>
            <a:r>
              <a:rPr lang="en-US" sz="2400" dirty="0">
                <a:solidFill>
                  <a:srgbClr val="FFFFFF"/>
                </a:solidFill>
              </a:rPr>
              <a:t>, </a:t>
            </a:r>
            <a:r>
              <a:rPr lang="en-US" sz="2400" dirty="0" err="1">
                <a:solidFill>
                  <a:srgbClr val="FFFFFF"/>
                </a:solidFill>
              </a:rPr>
              <a:t>është</a:t>
            </a:r>
            <a:r>
              <a:rPr lang="en-US" sz="2400" dirty="0">
                <a:solidFill>
                  <a:srgbClr val="FFFFFF"/>
                </a:solidFill>
              </a:rPr>
              <a:t> </a:t>
            </a:r>
            <a:r>
              <a:rPr lang="en-US" sz="2400" dirty="0" err="1">
                <a:solidFill>
                  <a:srgbClr val="FFFFFF"/>
                </a:solidFill>
              </a:rPr>
              <a:t>parandalojë</a:t>
            </a:r>
            <a:r>
              <a:rPr lang="en-US" sz="2400" dirty="0">
                <a:solidFill>
                  <a:srgbClr val="FFFFFF"/>
                </a:solidFill>
              </a:rPr>
              <a:t> </a:t>
            </a:r>
            <a:r>
              <a:rPr lang="en-US" sz="2400" dirty="0" err="1">
                <a:solidFill>
                  <a:srgbClr val="FFFFFF"/>
                </a:solidFill>
              </a:rPr>
              <a:t>individët</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janë</a:t>
            </a:r>
            <a:r>
              <a:rPr lang="en-US" sz="2400" dirty="0">
                <a:solidFill>
                  <a:srgbClr val="FFFFFF"/>
                </a:solidFill>
              </a:rPr>
              <a:t> </a:t>
            </a:r>
            <a:r>
              <a:rPr lang="en-US" sz="2400" dirty="0" err="1">
                <a:solidFill>
                  <a:srgbClr val="FFFFFF"/>
                </a:solidFill>
              </a:rPr>
              <a:t>shpallur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pafajshëm</a:t>
            </a:r>
            <a:r>
              <a:rPr lang="en-US" sz="2400" dirty="0">
                <a:solidFill>
                  <a:srgbClr val="FFFFFF"/>
                </a:solidFill>
              </a:rPr>
              <a:t> </a:t>
            </a:r>
            <a:r>
              <a:rPr lang="en-US" sz="2400" dirty="0" err="1">
                <a:solidFill>
                  <a:srgbClr val="FFFFFF"/>
                </a:solidFill>
              </a:rPr>
              <a:t>ose</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është</a:t>
            </a:r>
            <a:r>
              <a:rPr lang="en-US" sz="2400" dirty="0">
                <a:solidFill>
                  <a:srgbClr val="FFFFFF"/>
                </a:solidFill>
              </a:rPr>
              <a:t> </a:t>
            </a:r>
            <a:r>
              <a:rPr lang="en-US" sz="2400" dirty="0" err="1">
                <a:solidFill>
                  <a:srgbClr val="FFFFFF"/>
                </a:solidFill>
              </a:rPr>
              <a:t>pushuar</a:t>
            </a:r>
            <a:r>
              <a:rPr lang="en-US" sz="2400" dirty="0">
                <a:solidFill>
                  <a:srgbClr val="FFFFFF"/>
                </a:solidFill>
              </a:rPr>
              <a:t> </a:t>
            </a:r>
            <a:r>
              <a:rPr lang="en-US" sz="2400" dirty="0" err="1">
                <a:solidFill>
                  <a:srgbClr val="FFFFFF"/>
                </a:solidFill>
              </a:rPr>
              <a:t>çështja</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trajtohen</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autoritetet</a:t>
            </a:r>
            <a:r>
              <a:rPr lang="en-US" sz="2400" dirty="0">
                <a:solidFill>
                  <a:srgbClr val="FFFFFF"/>
                </a:solidFill>
              </a:rPr>
              <a:t> </a:t>
            </a:r>
            <a:r>
              <a:rPr lang="en-US" sz="2400" dirty="0" err="1">
                <a:solidFill>
                  <a:srgbClr val="FFFFFF"/>
                </a:solidFill>
              </a:rPr>
              <a:t>publike</a:t>
            </a:r>
            <a:r>
              <a:rPr lang="en-US" sz="2400" dirty="0">
                <a:solidFill>
                  <a:srgbClr val="FFFFFF"/>
                </a:solidFill>
              </a:rPr>
              <a:t> </a:t>
            </a:r>
            <a:r>
              <a:rPr lang="en-US" sz="2400" dirty="0" err="1">
                <a:solidFill>
                  <a:srgbClr val="FFFFFF"/>
                </a:solidFill>
              </a:rPr>
              <a:t>sikur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ishin</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fakt</a:t>
            </a:r>
            <a:r>
              <a:rPr lang="en-US" sz="2400" dirty="0">
                <a:solidFill>
                  <a:srgbClr val="FFFFFF"/>
                </a:solidFill>
              </a:rPr>
              <a:t> </a:t>
            </a:r>
            <a:r>
              <a:rPr lang="en-US" sz="2400" dirty="0" err="1">
                <a:solidFill>
                  <a:srgbClr val="FFFFFF"/>
                </a:solidFill>
              </a:rPr>
              <a:t>fajtorë</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veprën</a:t>
            </a:r>
            <a:r>
              <a:rPr lang="en-US" sz="2400" dirty="0">
                <a:solidFill>
                  <a:srgbClr val="FFFFFF"/>
                </a:solidFill>
              </a:rPr>
              <a:t> </a:t>
            </a:r>
            <a:r>
              <a:rPr lang="en-US" sz="2400" dirty="0" err="1">
                <a:solidFill>
                  <a:srgbClr val="FFFFFF"/>
                </a:solidFill>
              </a:rPr>
              <a:t>penale</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cilën</a:t>
            </a:r>
            <a:r>
              <a:rPr lang="en-US" sz="2400" dirty="0">
                <a:solidFill>
                  <a:srgbClr val="FFFFFF"/>
                </a:solidFill>
              </a:rPr>
              <a:t> </a:t>
            </a:r>
            <a:r>
              <a:rPr lang="en-US" sz="2400" dirty="0" err="1">
                <a:solidFill>
                  <a:srgbClr val="FFFFFF"/>
                </a:solidFill>
              </a:rPr>
              <a:t>akuzohen</a:t>
            </a:r>
            <a:r>
              <a:rPr lang="en-US" sz="2400" dirty="0">
                <a:solidFill>
                  <a:srgbClr val="FFFFFF"/>
                </a:solidFill>
              </a:rPr>
              <a:t>. </a:t>
            </a:r>
            <a:r>
              <a:rPr lang="en-US" sz="2400" dirty="0" err="1">
                <a:solidFill>
                  <a:srgbClr val="FFFFFF"/>
                </a:solidFill>
              </a:rPr>
              <a:t>Në</a:t>
            </a:r>
            <a:r>
              <a:rPr lang="en-US" sz="2400" dirty="0">
                <a:solidFill>
                  <a:srgbClr val="FFFFFF"/>
                </a:solidFill>
              </a:rPr>
              <a:t> situate </a:t>
            </a:r>
            <a:r>
              <a:rPr lang="en-US" sz="2400" dirty="0" err="1">
                <a:solidFill>
                  <a:srgbClr val="FFFFFF"/>
                </a:solidFill>
              </a:rPr>
              <a:t>të</a:t>
            </a:r>
            <a:r>
              <a:rPr lang="en-US" sz="2400" dirty="0">
                <a:solidFill>
                  <a:srgbClr val="FFFFFF"/>
                </a:solidFill>
              </a:rPr>
              <a:t> </a:t>
            </a:r>
            <a:r>
              <a:rPr lang="en-US" sz="2400" dirty="0" err="1">
                <a:solidFill>
                  <a:srgbClr val="FFFFFF"/>
                </a:solidFill>
              </a:rPr>
              <a:t>tillë</a:t>
            </a:r>
            <a:r>
              <a:rPr lang="en-US" sz="2400" dirty="0">
                <a:solidFill>
                  <a:srgbClr val="FFFFFF"/>
                </a:solidFill>
              </a:rPr>
              <a:t>, </a:t>
            </a:r>
            <a:r>
              <a:rPr lang="en-US" sz="2400" dirty="0" err="1">
                <a:solidFill>
                  <a:srgbClr val="FFFFFF"/>
                </a:solidFill>
              </a:rPr>
              <a:t>prezumimi</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pafajësisë</a:t>
            </a:r>
            <a:r>
              <a:rPr lang="en-US" sz="2400" dirty="0">
                <a:solidFill>
                  <a:srgbClr val="FFFFFF"/>
                </a:solidFill>
              </a:rPr>
              <a:t> </a:t>
            </a:r>
            <a:r>
              <a:rPr lang="en-US" sz="2400" dirty="0" err="1">
                <a:solidFill>
                  <a:srgbClr val="FFFFFF"/>
                </a:solidFill>
              </a:rPr>
              <a:t>kërkon</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edhe</a:t>
            </a:r>
            <a:r>
              <a:rPr lang="en-US" sz="2400" dirty="0">
                <a:solidFill>
                  <a:srgbClr val="FFFFFF"/>
                </a:solidFill>
              </a:rPr>
              <a:t> </a:t>
            </a:r>
            <a:r>
              <a:rPr lang="en-US" sz="2400" dirty="0" err="1">
                <a:solidFill>
                  <a:srgbClr val="FFFFFF"/>
                </a:solidFill>
              </a:rPr>
              <a:t>pasi</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ketë</a:t>
            </a:r>
            <a:r>
              <a:rPr lang="en-US" sz="2400" dirty="0">
                <a:solidFill>
                  <a:srgbClr val="FFFFFF"/>
                </a:solidFill>
              </a:rPr>
              <a:t> </a:t>
            </a:r>
            <a:r>
              <a:rPr lang="en-US" sz="2400" dirty="0" err="1">
                <a:solidFill>
                  <a:srgbClr val="FFFFFF"/>
                </a:solidFill>
              </a:rPr>
              <a:t>përfunduar</a:t>
            </a:r>
            <a:r>
              <a:rPr lang="en-US" sz="2400" dirty="0">
                <a:solidFill>
                  <a:srgbClr val="FFFFFF"/>
                </a:solidFill>
              </a:rPr>
              <a:t> </a:t>
            </a:r>
            <a:r>
              <a:rPr lang="en-US" sz="2400" dirty="0" err="1">
                <a:solidFill>
                  <a:srgbClr val="FFFFFF"/>
                </a:solidFill>
              </a:rPr>
              <a:t>procedimi</a:t>
            </a:r>
            <a:r>
              <a:rPr lang="en-US" sz="2400" dirty="0">
                <a:solidFill>
                  <a:srgbClr val="FFFFFF"/>
                </a:solidFill>
              </a:rPr>
              <a:t> penal, </a:t>
            </a:r>
            <a:r>
              <a:rPr lang="en-US" sz="2400" dirty="0" err="1">
                <a:solidFill>
                  <a:srgbClr val="FFFFFF"/>
                </a:solidFill>
              </a:rPr>
              <a:t>të</a:t>
            </a:r>
            <a:r>
              <a:rPr lang="en-US" sz="2400" dirty="0">
                <a:solidFill>
                  <a:srgbClr val="FFFFFF"/>
                </a:solidFill>
              </a:rPr>
              <a:t> </a:t>
            </a:r>
            <a:r>
              <a:rPr lang="en-US" sz="2400" dirty="0" err="1">
                <a:solidFill>
                  <a:srgbClr val="FFFFFF"/>
                </a:solidFill>
              </a:rPr>
              <a:t>mbahet</a:t>
            </a:r>
            <a:r>
              <a:rPr lang="en-US" sz="2400" dirty="0">
                <a:solidFill>
                  <a:srgbClr val="FFFFFF"/>
                </a:solidFill>
              </a:rPr>
              <a:t> </a:t>
            </a:r>
            <a:r>
              <a:rPr lang="en-US" sz="2400" dirty="0" err="1">
                <a:solidFill>
                  <a:srgbClr val="FFFFFF"/>
                </a:solidFill>
              </a:rPr>
              <a:t>parasysh</a:t>
            </a:r>
            <a:r>
              <a:rPr lang="en-US" sz="2400" dirty="0">
                <a:solidFill>
                  <a:srgbClr val="FFFFFF"/>
                </a:solidFill>
              </a:rPr>
              <a:t> </a:t>
            </a:r>
            <a:r>
              <a:rPr lang="en-US" sz="2400" dirty="0" err="1">
                <a:solidFill>
                  <a:srgbClr val="FFFFFF"/>
                </a:solidFill>
              </a:rPr>
              <a:t>reputacioni</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personit</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mënyra</a:t>
            </a:r>
            <a:r>
              <a:rPr lang="en-US" sz="2400" dirty="0">
                <a:solidFill>
                  <a:srgbClr val="FFFFFF"/>
                </a:solidFill>
              </a:rPr>
              <a:t> se </a:t>
            </a:r>
            <a:r>
              <a:rPr lang="en-US" sz="2400" dirty="0" err="1">
                <a:solidFill>
                  <a:srgbClr val="FFFFFF"/>
                </a:solidFill>
              </a:rPr>
              <a:t>si</a:t>
            </a:r>
            <a:r>
              <a:rPr lang="en-US" sz="2400" dirty="0">
                <a:solidFill>
                  <a:srgbClr val="FFFFFF"/>
                </a:solidFill>
              </a:rPr>
              <a:t> ai </a:t>
            </a:r>
            <a:r>
              <a:rPr lang="en-US" sz="2400" dirty="0" err="1">
                <a:solidFill>
                  <a:srgbClr val="FFFFFF"/>
                </a:solidFill>
              </a:rPr>
              <a:t>perceptohet</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publiku</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një</a:t>
            </a:r>
            <a:r>
              <a:rPr lang="en-US" sz="2400" dirty="0">
                <a:solidFill>
                  <a:srgbClr val="FFFFFF"/>
                </a:solidFill>
              </a:rPr>
              <a:t> </a:t>
            </a:r>
            <a:r>
              <a:rPr lang="en-US" sz="2400" dirty="0" err="1">
                <a:solidFill>
                  <a:srgbClr val="FFFFFF"/>
                </a:solidFill>
              </a:rPr>
              <a:t>farë</a:t>
            </a:r>
            <a:r>
              <a:rPr lang="en-US" sz="2400" dirty="0">
                <a:solidFill>
                  <a:srgbClr val="FFFFFF"/>
                </a:solidFill>
              </a:rPr>
              <a:t> </a:t>
            </a:r>
            <a:r>
              <a:rPr lang="en-US" sz="2400" dirty="0" err="1">
                <a:solidFill>
                  <a:srgbClr val="FFFFFF"/>
                </a:solidFill>
              </a:rPr>
              <a:t>mase</a:t>
            </a:r>
            <a:r>
              <a:rPr lang="en-US" sz="2400" dirty="0">
                <a:solidFill>
                  <a:srgbClr val="FFFFFF"/>
                </a:solidFill>
              </a:rPr>
              <a:t>, </a:t>
            </a:r>
            <a:r>
              <a:rPr lang="en-US" sz="2400" dirty="0" err="1">
                <a:solidFill>
                  <a:srgbClr val="FFFFFF"/>
                </a:solidFill>
              </a:rPr>
              <a:t>mbrojtja</a:t>
            </a:r>
            <a:r>
              <a:rPr lang="en-US" sz="2400" dirty="0">
                <a:solidFill>
                  <a:srgbClr val="FFFFFF"/>
                </a:solidFill>
              </a:rPr>
              <a:t> e </a:t>
            </a:r>
            <a:r>
              <a:rPr lang="en-US" sz="2400" dirty="0" err="1">
                <a:solidFill>
                  <a:srgbClr val="FFFFFF"/>
                </a:solidFill>
              </a:rPr>
              <a:t>ofruar</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neni</a:t>
            </a:r>
            <a:r>
              <a:rPr lang="en-US" sz="2400" dirty="0">
                <a:solidFill>
                  <a:srgbClr val="FFFFFF"/>
                </a:solidFill>
              </a:rPr>
              <a:t> 6/2 </a:t>
            </a:r>
            <a:r>
              <a:rPr lang="en-US" sz="2400" dirty="0" err="1">
                <a:solidFill>
                  <a:srgbClr val="FFFFFF"/>
                </a:solidFill>
              </a:rPr>
              <a:t>në</a:t>
            </a:r>
            <a:r>
              <a:rPr lang="en-US" sz="2400" dirty="0">
                <a:solidFill>
                  <a:srgbClr val="FFFFFF"/>
                </a:solidFill>
              </a:rPr>
              <a:t> </a:t>
            </a:r>
            <a:r>
              <a:rPr lang="en-US" sz="2400" dirty="0" err="1">
                <a:solidFill>
                  <a:srgbClr val="FFFFFF"/>
                </a:solidFill>
              </a:rPr>
              <a:t>lidhje</a:t>
            </a:r>
            <a:r>
              <a:rPr lang="en-US" sz="2400" dirty="0">
                <a:solidFill>
                  <a:srgbClr val="FFFFFF"/>
                </a:solidFill>
              </a:rPr>
              <a:t> me </a:t>
            </a:r>
            <a:r>
              <a:rPr lang="en-US" sz="2400" dirty="0" err="1">
                <a:solidFill>
                  <a:srgbClr val="FFFFFF"/>
                </a:solidFill>
              </a:rPr>
              <a:t>këtë</a:t>
            </a:r>
            <a:r>
              <a:rPr lang="en-US" sz="2400" dirty="0">
                <a:solidFill>
                  <a:srgbClr val="FFFFFF"/>
                </a:solidFill>
              </a:rPr>
              <a:t>, </a:t>
            </a:r>
            <a:r>
              <a:rPr lang="en-US" sz="2400" dirty="0" err="1">
                <a:solidFill>
                  <a:srgbClr val="FFFFFF"/>
                </a:solidFill>
              </a:rPr>
              <a:t>mund</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mbivendoset</a:t>
            </a:r>
            <a:r>
              <a:rPr lang="en-US" sz="2400" dirty="0">
                <a:solidFill>
                  <a:srgbClr val="FFFFFF"/>
                </a:solidFill>
              </a:rPr>
              <a:t> me </a:t>
            </a:r>
            <a:r>
              <a:rPr lang="en-US" sz="2400" dirty="0" err="1">
                <a:solidFill>
                  <a:srgbClr val="FFFFFF"/>
                </a:solidFill>
              </a:rPr>
              <a:t>atë</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ofruar</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neni</a:t>
            </a:r>
            <a:r>
              <a:rPr lang="en-US" sz="2400" dirty="0">
                <a:solidFill>
                  <a:srgbClr val="FFFFFF"/>
                </a:solidFill>
              </a:rPr>
              <a:t> 8 </a:t>
            </a:r>
            <a:r>
              <a:rPr lang="en-US" sz="2400" dirty="0" err="1">
                <a:solidFill>
                  <a:srgbClr val="FFFFFF"/>
                </a:solidFill>
              </a:rPr>
              <a:t>i</a:t>
            </a:r>
            <a:r>
              <a:rPr lang="en-US" sz="2400" dirty="0">
                <a:solidFill>
                  <a:srgbClr val="FFFFFF"/>
                </a:solidFill>
              </a:rPr>
              <a:t> KEDNJ.</a:t>
            </a:r>
          </a:p>
        </p:txBody>
      </p:sp>
    </p:spTree>
    <p:extLst>
      <p:ext uri="{BB962C8B-B14F-4D97-AF65-F5344CB8AC3E}">
        <p14:creationId xmlns:p14="http://schemas.microsoft.com/office/powerpoint/2010/main" val="4211831194"/>
      </p:ext>
    </p:extLst>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Rolls of beach towels">
            <a:extLst>
              <a:ext uri="{FF2B5EF4-FFF2-40B4-BE49-F238E27FC236}">
                <a16:creationId xmlns:a16="http://schemas.microsoft.com/office/drawing/2014/main" id="{6A2BE51C-5E10-3AE2-7DD6-BCFABA3F45FA}"/>
              </a:ext>
            </a:extLst>
          </p:cNvPr>
          <p:cNvPicPr>
            <a:picLocks noChangeAspect="1"/>
          </p:cNvPicPr>
          <p:nvPr/>
        </p:nvPicPr>
        <p:blipFill rotWithShape="1">
          <a:blip r:embed="rId2">
            <a:alphaModFix amt="35000"/>
          </a:blip>
          <a:srcRect t="4783" b="10947"/>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F2272AA8-E341-47CE-9BCE-BB34CC6E326D}"/>
              </a:ext>
            </a:extLst>
          </p:cNvPr>
          <p:cNvSpPr>
            <a:spLocks noGrp="1"/>
          </p:cNvSpPr>
          <p:nvPr>
            <p:ph idx="1"/>
          </p:nvPr>
        </p:nvSpPr>
        <p:spPr/>
        <p:txBody>
          <a:bodyPr>
            <a:normAutofit/>
          </a:bodyPr>
          <a:lstStyle/>
          <a:p>
            <a:pPr algn="just"/>
            <a:r>
              <a:rPr lang="en-US" sz="2400" dirty="0">
                <a:solidFill>
                  <a:srgbClr val="FFFFFF"/>
                </a:solidFill>
              </a:rPr>
              <a:t>GJEDNJ </a:t>
            </a:r>
            <a:r>
              <a:rPr lang="en-US" sz="2400" dirty="0" err="1">
                <a:solidFill>
                  <a:srgbClr val="FFFFFF"/>
                </a:solidFill>
              </a:rPr>
              <a:t>nuk</a:t>
            </a:r>
            <a:r>
              <a:rPr lang="en-US" sz="2400" dirty="0">
                <a:solidFill>
                  <a:srgbClr val="FFFFFF"/>
                </a:solidFill>
              </a:rPr>
              <a:t> </a:t>
            </a:r>
            <a:r>
              <a:rPr lang="en-US" sz="2400" dirty="0" err="1">
                <a:solidFill>
                  <a:srgbClr val="FFFFFF"/>
                </a:solidFill>
              </a:rPr>
              <a:t>gjeti</a:t>
            </a:r>
            <a:r>
              <a:rPr lang="en-US" sz="2400" dirty="0">
                <a:solidFill>
                  <a:srgbClr val="FFFFFF"/>
                </a:solidFill>
              </a:rPr>
              <a:t> </a:t>
            </a:r>
            <a:r>
              <a:rPr lang="en-US" sz="2400" dirty="0" err="1">
                <a:solidFill>
                  <a:srgbClr val="FFFFFF"/>
                </a:solidFill>
              </a:rPr>
              <a:t>shkelje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nenit</a:t>
            </a:r>
            <a:r>
              <a:rPr lang="en-US" sz="2400" dirty="0">
                <a:solidFill>
                  <a:srgbClr val="FFFFFF"/>
                </a:solidFill>
              </a:rPr>
              <a:t> 6/2 </a:t>
            </a:r>
            <a:r>
              <a:rPr lang="en-US" sz="2400" dirty="0" err="1">
                <a:solidFill>
                  <a:srgbClr val="FFFFFF"/>
                </a:solidFill>
              </a:rPr>
              <a:t>pasi</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rastin</a:t>
            </a:r>
            <a:r>
              <a:rPr lang="en-US" sz="2400" dirty="0">
                <a:solidFill>
                  <a:srgbClr val="FFFFFF"/>
                </a:solidFill>
              </a:rPr>
              <a:t> </a:t>
            </a:r>
            <a:r>
              <a:rPr lang="en-US" sz="2400" dirty="0" err="1">
                <a:solidFill>
                  <a:srgbClr val="FFFFFF"/>
                </a:solidFill>
              </a:rPr>
              <a:t>konkret</a:t>
            </a:r>
            <a:r>
              <a:rPr lang="en-US" sz="2400" dirty="0">
                <a:solidFill>
                  <a:srgbClr val="FFFFFF"/>
                </a:solidFill>
              </a:rPr>
              <a:t>, </a:t>
            </a:r>
            <a:r>
              <a:rPr lang="en-US" sz="2400" dirty="0" err="1">
                <a:solidFill>
                  <a:srgbClr val="FFFFFF"/>
                </a:solidFill>
              </a:rPr>
              <a:t>Gjykata</a:t>
            </a:r>
            <a:r>
              <a:rPr lang="en-US" sz="2400" dirty="0">
                <a:solidFill>
                  <a:srgbClr val="FFFFFF"/>
                </a:solidFill>
              </a:rPr>
              <a:t> e </a:t>
            </a:r>
            <a:r>
              <a:rPr lang="en-US" sz="2400" dirty="0" err="1">
                <a:solidFill>
                  <a:srgbClr val="FFFFFF"/>
                </a:solidFill>
              </a:rPr>
              <a:t>Auditorëve</a:t>
            </a:r>
            <a:r>
              <a:rPr lang="en-US" sz="2400" dirty="0">
                <a:solidFill>
                  <a:srgbClr val="FFFFFF"/>
                </a:solidFill>
              </a:rPr>
              <a:t> </a:t>
            </a:r>
            <a:r>
              <a:rPr lang="en-US" sz="2400" dirty="0" err="1">
                <a:solidFill>
                  <a:srgbClr val="FFFFFF"/>
                </a:solidFill>
              </a:rPr>
              <a:t>që</a:t>
            </a:r>
            <a:r>
              <a:rPr lang="en-US" sz="2400" dirty="0">
                <a:solidFill>
                  <a:srgbClr val="FFFFFF"/>
                </a:solidFill>
              </a:rPr>
              <a:t> ka </a:t>
            </a:r>
            <a:r>
              <a:rPr lang="en-US" sz="2400" dirty="0" err="1">
                <a:solidFill>
                  <a:srgbClr val="FFFFFF"/>
                </a:solidFill>
              </a:rPr>
              <a:t>ngarkuar</a:t>
            </a:r>
            <a:r>
              <a:rPr lang="en-US" sz="2400" dirty="0">
                <a:solidFill>
                  <a:srgbClr val="FFFFFF"/>
                </a:solidFill>
              </a:rPr>
              <a:t> me </a:t>
            </a:r>
            <a:r>
              <a:rPr lang="en-US" sz="2400" dirty="0" err="1">
                <a:solidFill>
                  <a:srgbClr val="FFFFFF"/>
                </a:solidFill>
              </a:rPr>
              <a:t>përgjegjësi</a:t>
            </a:r>
            <a:r>
              <a:rPr lang="en-US" sz="2400" dirty="0">
                <a:solidFill>
                  <a:srgbClr val="FFFFFF"/>
                </a:solidFill>
              </a:rPr>
              <a:t> </a:t>
            </a:r>
            <a:r>
              <a:rPr lang="en-US" sz="2400" dirty="0" err="1">
                <a:solidFill>
                  <a:srgbClr val="FFFFFF"/>
                </a:solidFill>
              </a:rPr>
              <a:t>civile</a:t>
            </a:r>
            <a:r>
              <a:rPr lang="en-US" sz="2400" dirty="0">
                <a:solidFill>
                  <a:srgbClr val="FFFFFF"/>
                </a:solidFill>
              </a:rPr>
              <a:t> </a:t>
            </a:r>
            <a:r>
              <a:rPr lang="en-US" sz="2400" dirty="0" err="1">
                <a:solidFill>
                  <a:srgbClr val="FFFFFF"/>
                </a:solidFill>
              </a:rPr>
              <a:t>kërkuesin</a:t>
            </a:r>
            <a:r>
              <a:rPr lang="en-US" sz="2400" dirty="0">
                <a:solidFill>
                  <a:srgbClr val="FFFFFF"/>
                </a:solidFill>
              </a:rPr>
              <a:t>, </a:t>
            </a:r>
            <a:r>
              <a:rPr lang="en-US" sz="2400" dirty="0" err="1">
                <a:solidFill>
                  <a:srgbClr val="FFFFFF"/>
                </a:solidFill>
              </a:rPr>
              <a:t>është</a:t>
            </a:r>
            <a:r>
              <a:rPr lang="en-US" sz="2400" dirty="0">
                <a:solidFill>
                  <a:srgbClr val="FFFFFF"/>
                </a:solidFill>
              </a:rPr>
              <a:t> </a:t>
            </a:r>
            <a:r>
              <a:rPr lang="en-US" sz="2400" dirty="0" err="1">
                <a:solidFill>
                  <a:srgbClr val="FFFFFF"/>
                </a:solidFill>
              </a:rPr>
              <a:t>shprehur</a:t>
            </a:r>
            <a:r>
              <a:rPr lang="en-US" sz="2400" dirty="0">
                <a:solidFill>
                  <a:srgbClr val="FFFFFF"/>
                </a:solidFill>
              </a:rPr>
              <a:t> </a:t>
            </a:r>
            <a:r>
              <a:rPr lang="en-US" sz="2400" dirty="0" err="1">
                <a:solidFill>
                  <a:srgbClr val="FFFFFF"/>
                </a:solidFill>
              </a:rPr>
              <a:t>përsa</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përket</a:t>
            </a:r>
            <a:r>
              <a:rPr lang="en-US" sz="2400" dirty="0">
                <a:solidFill>
                  <a:srgbClr val="FFFFFF"/>
                </a:solidFill>
              </a:rPr>
              <a:t> </a:t>
            </a:r>
            <a:r>
              <a:rPr lang="en-US" sz="2400" dirty="0" err="1">
                <a:solidFill>
                  <a:srgbClr val="FFFFFF"/>
                </a:solidFill>
              </a:rPr>
              <a:t>përshktimit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fakteve</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gjithashtu</a:t>
            </a:r>
            <a:r>
              <a:rPr lang="en-US" sz="2400" dirty="0">
                <a:solidFill>
                  <a:srgbClr val="FFFFFF"/>
                </a:solidFill>
              </a:rPr>
              <a:t> ka </a:t>
            </a:r>
            <a:r>
              <a:rPr lang="en-US" sz="2400" dirty="0" err="1">
                <a:solidFill>
                  <a:srgbClr val="FFFFFF"/>
                </a:solidFill>
              </a:rPr>
              <a:t>shpjeguar</a:t>
            </a:r>
            <a:r>
              <a:rPr lang="en-US" sz="2400" dirty="0">
                <a:solidFill>
                  <a:srgbClr val="FFFFFF"/>
                </a:solidFill>
              </a:rPr>
              <a:t> se </a:t>
            </a:r>
            <a:r>
              <a:rPr lang="en-US" sz="2400" dirty="0" err="1">
                <a:solidFill>
                  <a:srgbClr val="FFFFFF"/>
                </a:solidFill>
              </a:rPr>
              <a:t>përse</a:t>
            </a:r>
            <a:r>
              <a:rPr lang="en-US" sz="2400" dirty="0">
                <a:solidFill>
                  <a:srgbClr val="FFFFFF"/>
                </a:solidFill>
              </a:rPr>
              <a:t> </a:t>
            </a:r>
            <a:r>
              <a:rPr lang="en-US" sz="2400" dirty="0" err="1">
                <a:solidFill>
                  <a:srgbClr val="FFFFFF"/>
                </a:solidFill>
              </a:rPr>
              <a:t>kërkuesi</a:t>
            </a:r>
            <a:r>
              <a:rPr lang="en-US" sz="2400" dirty="0">
                <a:solidFill>
                  <a:srgbClr val="FFFFFF"/>
                </a:solidFill>
              </a:rPr>
              <a:t> </a:t>
            </a:r>
            <a:r>
              <a:rPr lang="en-US" sz="2400" dirty="0" err="1">
                <a:solidFill>
                  <a:srgbClr val="FFFFFF"/>
                </a:solidFill>
              </a:rPr>
              <a:t>duhej</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përgjigjej</a:t>
            </a:r>
            <a:r>
              <a:rPr lang="en-US" sz="2400" dirty="0">
                <a:solidFill>
                  <a:srgbClr val="FFFFFF"/>
                </a:solidFill>
              </a:rPr>
              <a:t> </a:t>
            </a:r>
            <a:r>
              <a:rPr lang="en-US" sz="2400" dirty="0" err="1">
                <a:solidFill>
                  <a:srgbClr val="FFFFFF"/>
                </a:solidFill>
              </a:rPr>
              <a:t>civilisht</a:t>
            </a:r>
            <a:r>
              <a:rPr lang="en-US" sz="2400" dirty="0">
                <a:solidFill>
                  <a:srgbClr val="FFFFFF"/>
                </a:solidFill>
              </a:rPr>
              <a:t> </a:t>
            </a:r>
            <a:r>
              <a:rPr lang="en-US" sz="2400" dirty="0" err="1">
                <a:solidFill>
                  <a:srgbClr val="FFFFFF"/>
                </a:solidFill>
              </a:rPr>
              <a:t>lidhur</a:t>
            </a:r>
            <a:r>
              <a:rPr lang="en-US" sz="2400" dirty="0">
                <a:solidFill>
                  <a:srgbClr val="FFFFFF"/>
                </a:solidFill>
              </a:rPr>
              <a:t> me </a:t>
            </a:r>
            <a:r>
              <a:rPr lang="en-US" sz="2400" dirty="0" err="1">
                <a:solidFill>
                  <a:srgbClr val="FFFFFF"/>
                </a:solidFill>
              </a:rPr>
              <a:t>dëmin</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kishte</a:t>
            </a:r>
            <a:r>
              <a:rPr lang="en-US" sz="2400" dirty="0">
                <a:solidFill>
                  <a:srgbClr val="FFFFFF"/>
                </a:solidFill>
              </a:rPr>
              <a:t> </a:t>
            </a:r>
            <a:r>
              <a:rPr lang="en-US" sz="2400" dirty="0" err="1">
                <a:solidFill>
                  <a:srgbClr val="FFFFFF"/>
                </a:solidFill>
              </a:rPr>
              <a:t>shkaktuar</a:t>
            </a:r>
            <a:r>
              <a:rPr lang="en-US" sz="2400" dirty="0">
                <a:solidFill>
                  <a:srgbClr val="FFFFFF"/>
                </a:solidFill>
              </a:rPr>
              <a:t> </a:t>
            </a:r>
            <a:r>
              <a:rPr lang="en-US" sz="2400" dirty="0" err="1">
                <a:solidFill>
                  <a:srgbClr val="FFFFFF"/>
                </a:solidFill>
              </a:rPr>
              <a:t>palëve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prekura</a:t>
            </a:r>
            <a:r>
              <a:rPr lang="en-US" sz="2400" dirty="0">
                <a:solidFill>
                  <a:srgbClr val="FFFFFF"/>
                </a:solidFill>
              </a:rPr>
              <a:t>. Po, </a:t>
            </a:r>
            <a:r>
              <a:rPr lang="en-US" sz="2400" dirty="0" err="1">
                <a:solidFill>
                  <a:srgbClr val="FFFFFF"/>
                </a:solidFill>
              </a:rPr>
              <a:t>kështu</a:t>
            </a:r>
            <a:r>
              <a:rPr lang="en-US" sz="2400" dirty="0">
                <a:solidFill>
                  <a:srgbClr val="FFFFFF"/>
                </a:solidFill>
              </a:rPr>
              <a:t>, </a:t>
            </a:r>
            <a:r>
              <a:rPr lang="en-US" sz="2400" dirty="0" err="1">
                <a:solidFill>
                  <a:srgbClr val="FFFFFF"/>
                </a:solidFill>
              </a:rPr>
              <a:t>nisur</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mënyra</a:t>
            </a:r>
            <a:r>
              <a:rPr lang="en-US" sz="2400" dirty="0">
                <a:solidFill>
                  <a:srgbClr val="FFFFFF"/>
                </a:solidFill>
              </a:rPr>
              <a:t> se </a:t>
            </a:r>
            <a:r>
              <a:rPr lang="en-US" sz="2400" dirty="0" err="1">
                <a:solidFill>
                  <a:srgbClr val="FFFFFF"/>
                </a:solidFill>
              </a:rPr>
              <a:t>si</a:t>
            </a:r>
            <a:r>
              <a:rPr lang="en-US" sz="2400" dirty="0">
                <a:solidFill>
                  <a:srgbClr val="FFFFFF"/>
                </a:solidFill>
              </a:rPr>
              <a:t> </a:t>
            </a:r>
            <a:r>
              <a:rPr lang="en-US" sz="2400" dirty="0" err="1">
                <a:solidFill>
                  <a:srgbClr val="FFFFFF"/>
                </a:solidFill>
              </a:rPr>
              <a:t>është</a:t>
            </a:r>
            <a:r>
              <a:rPr lang="en-US" sz="2400" dirty="0">
                <a:solidFill>
                  <a:srgbClr val="FFFFFF"/>
                </a:solidFill>
              </a:rPr>
              <a:t> </a:t>
            </a:r>
            <a:r>
              <a:rPr lang="en-US" sz="2400" dirty="0" err="1">
                <a:solidFill>
                  <a:srgbClr val="FFFFFF"/>
                </a:solidFill>
              </a:rPr>
              <a:t>shprehur</a:t>
            </a:r>
            <a:r>
              <a:rPr lang="en-US" sz="2400" dirty="0">
                <a:solidFill>
                  <a:srgbClr val="FFFFFF"/>
                </a:solidFill>
              </a:rPr>
              <a:t> </a:t>
            </a:r>
            <a:r>
              <a:rPr lang="en-US" sz="2400" dirty="0" err="1">
                <a:solidFill>
                  <a:srgbClr val="FFFFFF"/>
                </a:solidFill>
              </a:rPr>
              <a:t>dhe</a:t>
            </a:r>
            <a:r>
              <a:rPr lang="en-US" sz="2400" dirty="0">
                <a:solidFill>
                  <a:srgbClr val="FFFFFF"/>
                </a:solidFill>
              </a:rPr>
              <a:t> ka </a:t>
            </a:r>
            <a:r>
              <a:rPr lang="en-US" sz="2400" dirty="0" err="1">
                <a:solidFill>
                  <a:srgbClr val="FFFFFF"/>
                </a:solidFill>
              </a:rPr>
              <a:t>arsyetuar</a:t>
            </a:r>
            <a:r>
              <a:rPr lang="en-US" sz="2400" dirty="0">
                <a:solidFill>
                  <a:srgbClr val="FFFFFF"/>
                </a:solidFill>
              </a:rPr>
              <a:t> </a:t>
            </a:r>
            <a:r>
              <a:rPr lang="en-US" sz="2400" dirty="0" err="1">
                <a:solidFill>
                  <a:srgbClr val="FFFFFF"/>
                </a:solidFill>
              </a:rPr>
              <a:t>gjykata</a:t>
            </a:r>
            <a:r>
              <a:rPr lang="en-US" sz="2400" dirty="0">
                <a:solidFill>
                  <a:srgbClr val="FFFFFF"/>
                </a:solidFill>
              </a:rPr>
              <a:t> </a:t>
            </a:r>
            <a:r>
              <a:rPr lang="en-US" sz="2400" dirty="0" err="1">
                <a:solidFill>
                  <a:srgbClr val="FFFFFF"/>
                </a:solidFill>
              </a:rPr>
              <a:t>kombëtare</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vendim</a:t>
            </a:r>
            <a:r>
              <a:rPr lang="en-US" sz="2400" dirty="0">
                <a:solidFill>
                  <a:srgbClr val="FFFFFF"/>
                </a:solidFill>
              </a:rPr>
              <a:t>, </a:t>
            </a:r>
            <a:r>
              <a:rPr lang="en-US" sz="2400" dirty="0" err="1">
                <a:solidFill>
                  <a:srgbClr val="FFFFFF"/>
                </a:solidFill>
              </a:rPr>
              <a:t>nuk</a:t>
            </a:r>
            <a:r>
              <a:rPr lang="en-US" sz="2400" dirty="0">
                <a:solidFill>
                  <a:srgbClr val="FFFFFF"/>
                </a:solidFill>
              </a:rPr>
              <a:t> </a:t>
            </a:r>
            <a:r>
              <a:rPr lang="en-US" sz="2400" dirty="0" err="1">
                <a:solidFill>
                  <a:srgbClr val="FFFFFF"/>
                </a:solidFill>
              </a:rPr>
              <a:t>konstatohet</a:t>
            </a:r>
            <a:r>
              <a:rPr lang="en-US" sz="2400" dirty="0">
                <a:solidFill>
                  <a:srgbClr val="FFFFFF"/>
                </a:solidFill>
              </a:rPr>
              <a:t> </a:t>
            </a:r>
            <a:r>
              <a:rPr lang="en-US" sz="2400" dirty="0" err="1">
                <a:solidFill>
                  <a:srgbClr val="FFFFFF"/>
                </a:solidFill>
              </a:rPr>
              <a:t>ndonjë</a:t>
            </a:r>
            <a:r>
              <a:rPr lang="en-US" sz="2400" dirty="0">
                <a:solidFill>
                  <a:srgbClr val="FFFFFF"/>
                </a:solidFill>
              </a:rPr>
              <a:t> </a:t>
            </a:r>
            <a:r>
              <a:rPr lang="en-US" sz="2400" dirty="0" err="1">
                <a:solidFill>
                  <a:srgbClr val="FFFFFF"/>
                </a:solidFill>
              </a:rPr>
              <a:t>frazë</a:t>
            </a:r>
            <a:r>
              <a:rPr lang="en-US" sz="2400" dirty="0">
                <a:solidFill>
                  <a:srgbClr val="FFFFFF"/>
                </a:solidFill>
              </a:rPr>
              <a:t> e </a:t>
            </a:r>
            <a:r>
              <a:rPr lang="en-US" sz="2400" dirty="0" err="1">
                <a:solidFill>
                  <a:srgbClr val="FFFFFF"/>
                </a:solidFill>
              </a:rPr>
              <a:t>cila</a:t>
            </a:r>
            <a:r>
              <a:rPr lang="en-US" sz="2400" dirty="0">
                <a:solidFill>
                  <a:srgbClr val="FFFFFF"/>
                </a:solidFill>
              </a:rPr>
              <a:t> </a:t>
            </a:r>
            <a:r>
              <a:rPr lang="en-US" sz="2400" dirty="0" err="1">
                <a:solidFill>
                  <a:srgbClr val="FFFFFF"/>
                </a:solidFill>
              </a:rPr>
              <a:t>nënkupton</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mënyrë</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shprehur</a:t>
            </a:r>
            <a:r>
              <a:rPr lang="en-US" sz="2400" dirty="0">
                <a:solidFill>
                  <a:srgbClr val="FFFFFF"/>
                </a:solidFill>
              </a:rPr>
              <a:t> apo jo, </a:t>
            </a:r>
            <a:r>
              <a:rPr lang="en-US" sz="2400" dirty="0" err="1">
                <a:solidFill>
                  <a:srgbClr val="FFFFFF"/>
                </a:solidFill>
              </a:rPr>
              <a:t>që</a:t>
            </a:r>
            <a:r>
              <a:rPr lang="en-US" sz="2400" dirty="0">
                <a:solidFill>
                  <a:srgbClr val="FFFFFF"/>
                </a:solidFill>
              </a:rPr>
              <a:t> </a:t>
            </a:r>
            <a:r>
              <a:rPr lang="en-US" sz="2400" dirty="0" err="1">
                <a:solidFill>
                  <a:srgbClr val="FFFFFF"/>
                </a:solidFill>
              </a:rPr>
              <a:t>këkruesi</a:t>
            </a:r>
            <a:r>
              <a:rPr lang="en-US" sz="2400" dirty="0">
                <a:solidFill>
                  <a:srgbClr val="FFFFFF"/>
                </a:solidFill>
              </a:rPr>
              <a:t> </a:t>
            </a:r>
            <a:r>
              <a:rPr lang="en-US" sz="2400" dirty="0" err="1">
                <a:solidFill>
                  <a:srgbClr val="FFFFFF"/>
                </a:solidFill>
              </a:rPr>
              <a:t>është</a:t>
            </a:r>
            <a:r>
              <a:rPr lang="en-US" sz="2400" dirty="0">
                <a:solidFill>
                  <a:srgbClr val="FFFFFF"/>
                </a:solidFill>
              </a:rPr>
              <a:t> </a:t>
            </a:r>
            <a:r>
              <a:rPr lang="en-US" sz="2400" dirty="0" err="1">
                <a:solidFill>
                  <a:srgbClr val="FFFFFF"/>
                </a:solidFill>
              </a:rPr>
              <a:t>penalisht</a:t>
            </a:r>
            <a:r>
              <a:rPr lang="en-US" sz="2400" dirty="0">
                <a:solidFill>
                  <a:srgbClr val="FFFFFF"/>
                </a:solidFill>
              </a:rPr>
              <a:t> </a:t>
            </a:r>
            <a:r>
              <a:rPr lang="en-US" sz="2400" dirty="0" err="1">
                <a:solidFill>
                  <a:srgbClr val="FFFFFF"/>
                </a:solidFill>
              </a:rPr>
              <a:t>përgjegjës</a:t>
            </a:r>
            <a:r>
              <a:rPr lang="en-US" sz="2400" dirty="0">
                <a:solidFill>
                  <a:srgbClr val="FFFFFF"/>
                </a:solidFill>
              </a:rPr>
              <a:t> </a:t>
            </a:r>
            <a:r>
              <a:rPr lang="en-US" sz="2400" dirty="0" err="1">
                <a:solidFill>
                  <a:srgbClr val="FFFFFF"/>
                </a:solidFill>
              </a:rPr>
              <a:t>kur</a:t>
            </a:r>
            <a:r>
              <a:rPr lang="en-US" sz="2400" dirty="0">
                <a:solidFill>
                  <a:srgbClr val="FFFFFF"/>
                </a:solidFill>
              </a:rPr>
              <a:t> </a:t>
            </a:r>
            <a:r>
              <a:rPr lang="en-US" sz="2400" dirty="0" err="1">
                <a:solidFill>
                  <a:srgbClr val="FFFFFF"/>
                </a:solidFill>
              </a:rPr>
              <a:t>akuzat</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ngarkim</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tij</a:t>
            </a:r>
            <a:r>
              <a:rPr lang="en-US" sz="2400" dirty="0">
                <a:solidFill>
                  <a:srgbClr val="FFFFFF"/>
                </a:solidFill>
              </a:rPr>
              <a:t> </a:t>
            </a:r>
            <a:r>
              <a:rPr lang="en-US" sz="2400" dirty="0" err="1">
                <a:solidFill>
                  <a:srgbClr val="FFFFFF"/>
                </a:solidFill>
              </a:rPr>
              <a:t>ishin</a:t>
            </a:r>
            <a:r>
              <a:rPr lang="en-US" sz="2400" dirty="0">
                <a:solidFill>
                  <a:srgbClr val="FFFFFF"/>
                </a:solidFill>
              </a:rPr>
              <a:t> </a:t>
            </a:r>
            <a:r>
              <a:rPr lang="en-US" sz="2400" dirty="0" err="1">
                <a:solidFill>
                  <a:srgbClr val="FFFFFF"/>
                </a:solidFill>
              </a:rPr>
              <a:t>rrëzuar</a:t>
            </a:r>
            <a:r>
              <a:rPr lang="en-US" sz="2400" dirty="0">
                <a:solidFill>
                  <a:srgbClr val="FFFFFF"/>
                </a:solidFill>
              </a:rPr>
              <a:t> </a:t>
            </a:r>
            <a:r>
              <a:rPr lang="en-US" sz="2400" dirty="0" err="1">
                <a:solidFill>
                  <a:srgbClr val="FFFFFF"/>
                </a:solidFill>
              </a:rPr>
              <a:t>më</a:t>
            </a:r>
            <a:r>
              <a:rPr lang="en-US" sz="2400" dirty="0">
                <a:solidFill>
                  <a:srgbClr val="FFFFFF"/>
                </a:solidFill>
              </a:rPr>
              <a:t> </a:t>
            </a:r>
            <a:r>
              <a:rPr lang="en-US" sz="2400" dirty="0" err="1">
                <a:solidFill>
                  <a:srgbClr val="FFFFFF"/>
                </a:solidFill>
              </a:rPr>
              <a:t>parë</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shkak</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kalimit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afatit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parashkrimit</a:t>
            </a:r>
            <a:r>
              <a:rPr lang="en-US" sz="2400" dirty="0">
                <a:solidFill>
                  <a:srgbClr val="FFFFFF"/>
                </a:solidFill>
              </a:rPr>
              <a:t>. </a:t>
            </a:r>
          </a:p>
        </p:txBody>
      </p:sp>
    </p:spTree>
    <p:extLst>
      <p:ext uri="{BB962C8B-B14F-4D97-AF65-F5344CB8AC3E}">
        <p14:creationId xmlns:p14="http://schemas.microsoft.com/office/powerpoint/2010/main" val="641587278"/>
      </p:ext>
    </p:extLst>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lectronic components on a white background">
            <a:extLst>
              <a:ext uri="{FF2B5EF4-FFF2-40B4-BE49-F238E27FC236}">
                <a16:creationId xmlns:a16="http://schemas.microsoft.com/office/drawing/2014/main" id="{7D94B492-6925-32C8-42C5-F7B4DEF33781}"/>
              </a:ext>
            </a:extLst>
          </p:cNvPr>
          <p:cNvPicPr>
            <a:picLocks noChangeAspect="1"/>
          </p:cNvPicPr>
          <p:nvPr/>
        </p:nvPicPr>
        <p:blipFill rotWithShape="1">
          <a:blip r:embed="rId2">
            <a:alphaModFix amt="35000"/>
          </a:blip>
          <a:srcRect b="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6A4A8BF8-9DE2-46F4-9C59-8ABFDDC307E3}"/>
              </a:ext>
            </a:extLst>
          </p:cNvPr>
          <p:cNvSpPr>
            <a:spLocks noGrp="1"/>
          </p:cNvSpPr>
          <p:nvPr>
            <p:ph type="title"/>
          </p:nvPr>
        </p:nvSpPr>
        <p:spPr/>
        <p:txBody>
          <a:bodyPr>
            <a:normAutofit/>
          </a:bodyPr>
          <a:lstStyle/>
          <a:p>
            <a:r>
              <a:rPr lang="en-US">
                <a:solidFill>
                  <a:srgbClr val="FFFFFF"/>
                </a:solidFill>
              </a:rPr>
              <a:t>Bikas kundër gjermanisë- 25.01.2018</a:t>
            </a:r>
          </a:p>
        </p:txBody>
      </p:sp>
      <p:sp>
        <p:nvSpPr>
          <p:cNvPr id="3" name="Content Placeholder 2">
            <a:extLst>
              <a:ext uri="{FF2B5EF4-FFF2-40B4-BE49-F238E27FC236}">
                <a16:creationId xmlns:a16="http://schemas.microsoft.com/office/drawing/2014/main" id="{8042A23C-ED17-4D93-9A46-34780685AB7C}"/>
              </a:ext>
            </a:extLst>
          </p:cNvPr>
          <p:cNvSpPr>
            <a:spLocks noGrp="1"/>
          </p:cNvSpPr>
          <p:nvPr>
            <p:ph idx="1"/>
          </p:nvPr>
        </p:nvSpPr>
        <p:spPr/>
        <p:txBody>
          <a:bodyPr>
            <a:normAutofit fontScale="92500" lnSpcReduction="20000"/>
          </a:bodyPr>
          <a:lstStyle/>
          <a:p>
            <a:pPr algn="just"/>
            <a:r>
              <a:rPr lang="en-US" sz="2400" dirty="0" err="1">
                <a:solidFill>
                  <a:srgbClr val="FFFFFF"/>
                </a:solidFill>
              </a:rPr>
              <a:t>Kërkuesi</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shpallur</a:t>
            </a:r>
            <a:r>
              <a:rPr lang="en-US" sz="2400" dirty="0">
                <a:solidFill>
                  <a:srgbClr val="FFFFFF"/>
                </a:solidFill>
              </a:rPr>
              <a:t> </a:t>
            </a:r>
            <a:r>
              <a:rPr lang="en-US" sz="2400" dirty="0" err="1">
                <a:solidFill>
                  <a:srgbClr val="FFFFFF"/>
                </a:solidFill>
              </a:rPr>
              <a:t>fajtor</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marrëdhënie</a:t>
            </a:r>
            <a:r>
              <a:rPr lang="en-US" sz="2400" dirty="0">
                <a:solidFill>
                  <a:srgbClr val="FFFFFF"/>
                </a:solidFill>
              </a:rPr>
              <a:t> </a:t>
            </a:r>
            <a:r>
              <a:rPr lang="en-US" sz="2400" dirty="0" err="1">
                <a:solidFill>
                  <a:srgbClr val="FFFFFF"/>
                </a:solidFill>
              </a:rPr>
              <a:t>seksuale</a:t>
            </a:r>
            <a:r>
              <a:rPr lang="en-US" sz="2400" dirty="0">
                <a:solidFill>
                  <a:srgbClr val="FFFFFF"/>
                </a:solidFill>
              </a:rPr>
              <a:t> me </a:t>
            </a:r>
            <a:r>
              <a:rPr lang="en-US" sz="2400" dirty="0" err="1">
                <a:solidFill>
                  <a:srgbClr val="FFFFFF"/>
                </a:solidFill>
              </a:rPr>
              <a:t>dhunë</a:t>
            </a:r>
            <a:r>
              <a:rPr lang="en-US" sz="2400" dirty="0">
                <a:solidFill>
                  <a:srgbClr val="FFFFFF"/>
                </a:solidFill>
              </a:rPr>
              <a:t> </a:t>
            </a:r>
            <a:r>
              <a:rPr lang="en-US" sz="2400" dirty="0" err="1">
                <a:solidFill>
                  <a:srgbClr val="FFFFFF"/>
                </a:solidFill>
              </a:rPr>
              <a:t>dhe</a:t>
            </a:r>
            <a:r>
              <a:rPr lang="en-US" sz="2400" dirty="0">
                <a:solidFill>
                  <a:srgbClr val="FFFFFF"/>
                </a:solidFill>
              </a:rPr>
              <a:t> para GJEDNJ </a:t>
            </a:r>
            <a:r>
              <a:rPr lang="en-US" sz="2400" dirty="0" err="1">
                <a:solidFill>
                  <a:srgbClr val="FFFFFF"/>
                </a:solidFill>
              </a:rPr>
              <a:t>pretendoi</a:t>
            </a:r>
            <a:r>
              <a:rPr lang="en-US" sz="2400" dirty="0">
                <a:solidFill>
                  <a:srgbClr val="FFFFFF"/>
                </a:solidFill>
              </a:rPr>
              <a:t> se </a:t>
            </a:r>
            <a:r>
              <a:rPr lang="en-US" sz="2400" dirty="0" err="1">
                <a:solidFill>
                  <a:srgbClr val="FFFFFF"/>
                </a:solidFill>
              </a:rPr>
              <a:t>ishte</a:t>
            </a:r>
            <a:r>
              <a:rPr lang="en-US" sz="2400" dirty="0">
                <a:solidFill>
                  <a:srgbClr val="FFFFFF"/>
                </a:solidFill>
              </a:rPr>
              <a:t> </a:t>
            </a:r>
            <a:r>
              <a:rPr lang="en-US" sz="2400" dirty="0" err="1">
                <a:solidFill>
                  <a:srgbClr val="FFFFFF"/>
                </a:solidFill>
              </a:rPr>
              <a:t>cenuar</a:t>
            </a:r>
            <a:r>
              <a:rPr lang="en-US" sz="2400" dirty="0">
                <a:solidFill>
                  <a:srgbClr val="FFFFFF"/>
                </a:solidFill>
              </a:rPr>
              <a:t> </a:t>
            </a:r>
            <a:r>
              <a:rPr lang="en-US" sz="2400" dirty="0" err="1">
                <a:solidFill>
                  <a:srgbClr val="FFFFFF"/>
                </a:solidFill>
              </a:rPr>
              <a:t>parimi</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prezumimit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pafajësisë</a:t>
            </a:r>
            <a:r>
              <a:rPr lang="en-US" sz="2400" dirty="0">
                <a:solidFill>
                  <a:srgbClr val="FFFFFF"/>
                </a:solidFill>
              </a:rPr>
              <a:t>, </a:t>
            </a:r>
            <a:r>
              <a:rPr lang="en-US" sz="2400" dirty="0" err="1">
                <a:solidFill>
                  <a:srgbClr val="FFFFFF"/>
                </a:solidFill>
              </a:rPr>
              <a:t>pasi</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caktimin</a:t>
            </a:r>
            <a:r>
              <a:rPr lang="en-US" sz="2400" dirty="0">
                <a:solidFill>
                  <a:srgbClr val="FFFFFF"/>
                </a:solidFill>
              </a:rPr>
              <a:t> e </a:t>
            </a:r>
            <a:r>
              <a:rPr lang="en-US" sz="2400" dirty="0" err="1">
                <a:solidFill>
                  <a:srgbClr val="FFFFFF"/>
                </a:solidFill>
              </a:rPr>
              <a:t>dënimit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tij</a:t>
            </a:r>
            <a:r>
              <a:rPr lang="en-US" sz="2400" dirty="0">
                <a:solidFill>
                  <a:srgbClr val="FFFFFF"/>
                </a:solidFill>
              </a:rPr>
              <a:t>, </a:t>
            </a:r>
            <a:r>
              <a:rPr lang="en-US" sz="2400" dirty="0" err="1">
                <a:solidFill>
                  <a:srgbClr val="FFFFFF"/>
                </a:solidFill>
              </a:rPr>
              <a:t>ishin</a:t>
            </a:r>
            <a:r>
              <a:rPr lang="en-US" sz="2400" dirty="0">
                <a:solidFill>
                  <a:srgbClr val="FFFFFF"/>
                </a:solidFill>
              </a:rPr>
              <a:t> </a:t>
            </a:r>
            <a:r>
              <a:rPr lang="en-US" sz="2400" dirty="0" err="1">
                <a:solidFill>
                  <a:srgbClr val="FFFFFF"/>
                </a:solidFill>
              </a:rPr>
              <a:t>marrë</a:t>
            </a:r>
            <a:r>
              <a:rPr lang="en-US" sz="2400" dirty="0">
                <a:solidFill>
                  <a:srgbClr val="FFFFFF"/>
                </a:solidFill>
              </a:rPr>
              <a:t> </a:t>
            </a:r>
            <a:r>
              <a:rPr lang="en-US" sz="2400" dirty="0" err="1">
                <a:solidFill>
                  <a:srgbClr val="FFFFFF"/>
                </a:solidFill>
              </a:rPr>
              <a:t>parasysh</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gjykata</a:t>
            </a:r>
            <a:r>
              <a:rPr lang="en-US" sz="2400" dirty="0">
                <a:solidFill>
                  <a:srgbClr val="FFFFFF"/>
                </a:solidFill>
              </a:rPr>
              <a:t> </a:t>
            </a:r>
            <a:r>
              <a:rPr lang="en-US" sz="2400" dirty="0" err="1">
                <a:solidFill>
                  <a:srgbClr val="FFFFFF"/>
                </a:solidFill>
              </a:rPr>
              <a:t>edhe</a:t>
            </a:r>
            <a:r>
              <a:rPr lang="en-US" sz="2400" dirty="0">
                <a:solidFill>
                  <a:srgbClr val="FFFFFF"/>
                </a:solidFill>
              </a:rPr>
              <a:t> </a:t>
            </a:r>
            <a:r>
              <a:rPr lang="en-US" sz="2400" dirty="0" err="1">
                <a:solidFill>
                  <a:srgbClr val="FFFFFF"/>
                </a:solidFill>
              </a:rPr>
              <a:t>vepra</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tjera</a:t>
            </a:r>
            <a:r>
              <a:rPr lang="en-US" sz="2400" dirty="0">
                <a:solidFill>
                  <a:srgbClr val="FFFFFF"/>
                </a:solidFill>
              </a:rPr>
              <a:t> </a:t>
            </a:r>
            <a:r>
              <a:rPr lang="en-US" sz="2400" dirty="0" err="1">
                <a:solidFill>
                  <a:srgbClr val="FFFFFF"/>
                </a:solidFill>
              </a:rPr>
              <a:t>penale</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cilat</a:t>
            </a:r>
            <a:r>
              <a:rPr lang="en-US" sz="2400" dirty="0">
                <a:solidFill>
                  <a:srgbClr val="FFFFFF"/>
                </a:solidFill>
              </a:rPr>
              <a:t> ai </a:t>
            </a:r>
            <a:r>
              <a:rPr lang="en-US" sz="2400" dirty="0" err="1">
                <a:solidFill>
                  <a:srgbClr val="FFFFFF"/>
                </a:solidFill>
              </a:rPr>
              <a:t>nuk</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fajësuar</a:t>
            </a:r>
            <a:r>
              <a:rPr lang="en-US" sz="2400" dirty="0">
                <a:solidFill>
                  <a:srgbClr val="FFFFFF"/>
                </a:solidFill>
              </a:rPr>
              <a:t>. </a:t>
            </a:r>
          </a:p>
          <a:p>
            <a:pPr algn="just"/>
            <a:r>
              <a:rPr lang="en-US" sz="2400" dirty="0" err="1">
                <a:solidFill>
                  <a:srgbClr val="FFFFFF"/>
                </a:solidFill>
              </a:rPr>
              <a:t>Rezulton</a:t>
            </a:r>
            <a:r>
              <a:rPr lang="en-US" sz="2400" dirty="0">
                <a:solidFill>
                  <a:srgbClr val="FFFFFF"/>
                </a:solidFill>
              </a:rPr>
              <a:t> se </a:t>
            </a:r>
            <a:r>
              <a:rPr lang="en-US" sz="2400" dirty="0" err="1">
                <a:solidFill>
                  <a:srgbClr val="FFFFFF"/>
                </a:solidFill>
              </a:rPr>
              <a:t>fillimisht</a:t>
            </a:r>
            <a:r>
              <a:rPr lang="en-US" sz="2400" dirty="0">
                <a:solidFill>
                  <a:srgbClr val="FFFFFF"/>
                </a:solidFill>
              </a:rPr>
              <a:t> </a:t>
            </a:r>
            <a:r>
              <a:rPr lang="en-US" sz="2400" dirty="0" err="1">
                <a:solidFill>
                  <a:srgbClr val="FFFFFF"/>
                </a:solidFill>
              </a:rPr>
              <a:t>kërkuesi</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akuzuar</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kryerjen</a:t>
            </a:r>
            <a:r>
              <a:rPr lang="en-US" sz="2400" dirty="0">
                <a:solidFill>
                  <a:srgbClr val="FFFFFF"/>
                </a:solidFill>
              </a:rPr>
              <a:t> e </a:t>
            </a:r>
            <a:r>
              <a:rPr lang="en-US" sz="2400" dirty="0" err="1">
                <a:solidFill>
                  <a:srgbClr val="FFFFFF"/>
                </a:solidFill>
              </a:rPr>
              <a:t>një</a:t>
            </a:r>
            <a:r>
              <a:rPr lang="en-US" sz="2400" dirty="0">
                <a:solidFill>
                  <a:srgbClr val="FFFFFF"/>
                </a:solidFill>
              </a:rPr>
              <a:t> </a:t>
            </a:r>
            <a:r>
              <a:rPr lang="en-US" sz="2400" dirty="0" err="1">
                <a:solidFill>
                  <a:srgbClr val="FFFFFF"/>
                </a:solidFill>
              </a:rPr>
              <a:t>numri</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madh</a:t>
            </a:r>
            <a:r>
              <a:rPr lang="en-US" sz="2400" dirty="0">
                <a:solidFill>
                  <a:srgbClr val="FFFFFF"/>
                </a:solidFill>
              </a:rPr>
              <a:t> </a:t>
            </a:r>
            <a:r>
              <a:rPr lang="en-US" sz="2400" dirty="0" err="1">
                <a:solidFill>
                  <a:srgbClr val="FFFFFF"/>
                </a:solidFill>
              </a:rPr>
              <a:t>veprash</a:t>
            </a:r>
            <a:r>
              <a:rPr lang="en-US" sz="2400" dirty="0">
                <a:solidFill>
                  <a:srgbClr val="FFFFFF"/>
                </a:solidFill>
              </a:rPr>
              <a:t> </a:t>
            </a:r>
            <a:r>
              <a:rPr lang="en-US" sz="2400" dirty="0" err="1">
                <a:solidFill>
                  <a:srgbClr val="FFFFFF"/>
                </a:solidFill>
              </a:rPr>
              <a:t>penale</a:t>
            </a:r>
            <a:r>
              <a:rPr lang="en-US" sz="2400" dirty="0">
                <a:solidFill>
                  <a:srgbClr val="FFFFFF"/>
                </a:solidFill>
              </a:rPr>
              <a:t>, duke </a:t>
            </a:r>
            <a:r>
              <a:rPr lang="en-US" sz="2400" dirty="0" err="1">
                <a:solidFill>
                  <a:srgbClr val="FFFFFF"/>
                </a:solidFill>
              </a:rPr>
              <a:t>përfshirë</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paktën</a:t>
            </a:r>
            <a:r>
              <a:rPr lang="en-US" sz="2400" dirty="0">
                <a:solidFill>
                  <a:srgbClr val="FFFFFF"/>
                </a:solidFill>
              </a:rPr>
              <a:t> 50 </a:t>
            </a:r>
            <a:r>
              <a:rPr lang="en-US" sz="2400" dirty="0" err="1">
                <a:solidFill>
                  <a:srgbClr val="FFFFFF"/>
                </a:solidFill>
              </a:rPr>
              <a:t>raste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tjera</a:t>
            </a:r>
            <a:r>
              <a:rPr lang="en-US" sz="2400" dirty="0">
                <a:solidFill>
                  <a:srgbClr val="FFFFFF"/>
                </a:solidFill>
              </a:rPr>
              <a:t> </a:t>
            </a:r>
            <a:r>
              <a:rPr lang="en-US" sz="2400" dirty="0" err="1">
                <a:solidFill>
                  <a:srgbClr val="FFFFFF"/>
                </a:solidFill>
              </a:rPr>
              <a:t>shtrëngimi</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t’u</a:t>
            </a:r>
            <a:r>
              <a:rPr lang="en-US" sz="2400" dirty="0">
                <a:solidFill>
                  <a:srgbClr val="FFFFFF"/>
                </a:solidFill>
              </a:rPr>
              <a:t> </a:t>
            </a:r>
            <a:r>
              <a:rPr lang="en-US" sz="2400" dirty="0" err="1">
                <a:solidFill>
                  <a:srgbClr val="FFFFFF"/>
                </a:solidFill>
              </a:rPr>
              <a:t>përfshirë</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aktivitet</a:t>
            </a:r>
            <a:r>
              <a:rPr lang="en-US" sz="2400" dirty="0">
                <a:solidFill>
                  <a:srgbClr val="FFFFFF"/>
                </a:solidFill>
              </a:rPr>
              <a:t> </a:t>
            </a:r>
            <a:r>
              <a:rPr lang="en-US" sz="2400" dirty="0" err="1">
                <a:solidFill>
                  <a:srgbClr val="FFFFFF"/>
                </a:solidFill>
              </a:rPr>
              <a:t>seksual</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ditët</a:t>
            </a:r>
            <a:r>
              <a:rPr lang="en-US" sz="2400" dirty="0">
                <a:solidFill>
                  <a:srgbClr val="FFFFFF"/>
                </a:solidFill>
              </a:rPr>
              <a:t> e </a:t>
            </a:r>
            <a:r>
              <a:rPr lang="en-US" sz="2400" dirty="0" err="1">
                <a:solidFill>
                  <a:srgbClr val="FFFFFF"/>
                </a:solidFill>
              </a:rPr>
              <a:t>fundit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gjykimit</a:t>
            </a:r>
            <a:r>
              <a:rPr lang="en-US" sz="2400" dirty="0">
                <a:solidFill>
                  <a:srgbClr val="FFFFFF"/>
                </a:solidFill>
              </a:rPr>
              <a:t>, </a:t>
            </a:r>
            <a:r>
              <a:rPr lang="en-US" sz="2400" dirty="0" err="1">
                <a:solidFill>
                  <a:srgbClr val="FFFFFF"/>
                </a:solidFill>
              </a:rPr>
              <a:t>Gjykata</a:t>
            </a:r>
            <a:r>
              <a:rPr lang="en-US" sz="2400" dirty="0">
                <a:solidFill>
                  <a:srgbClr val="FFFFFF"/>
                </a:solidFill>
              </a:rPr>
              <a:t> </a:t>
            </a:r>
            <a:r>
              <a:rPr lang="en-US" sz="2400" dirty="0" err="1">
                <a:solidFill>
                  <a:srgbClr val="FFFFFF"/>
                </a:solidFill>
              </a:rPr>
              <a:t>rajonale</a:t>
            </a:r>
            <a:r>
              <a:rPr lang="en-US" sz="2400" dirty="0">
                <a:solidFill>
                  <a:srgbClr val="FFFFFF"/>
                </a:solidFill>
              </a:rPr>
              <a:t> </a:t>
            </a:r>
            <a:r>
              <a:rPr lang="en-US" sz="2400" dirty="0" err="1">
                <a:solidFill>
                  <a:srgbClr val="FFFFFF"/>
                </a:solidFill>
              </a:rPr>
              <a:t>kishte</a:t>
            </a:r>
            <a:r>
              <a:rPr lang="en-US" sz="2400" dirty="0">
                <a:solidFill>
                  <a:srgbClr val="FFFFFF"/>
                </a:solidFill>
              </a:rPr>
              <a:t> </a:t>
            </a:r>
            <a:r>
              <a:rPr lang="en-US" sz="2400" dirty="0" err="1">
                <a:solidFill>
                  <a:srgbClr val="FFFFFF"/>
                </a:solidFill>
              </a:rPr>
              <a:t>pezulluar</a:t>
            </a:r>
            <a:r>
              <a:rPr lang="en-US" sz="2400" dirty="0">
                <a:solidFill>
                  <a:srgbClr val="FFFFFF"/>
                </a:solidFill>
              </a:rPr>
              <a:t> </a:t>
            </a:r>
            <a:r>
              <a:rPr lang="en-US" sz="2400" dirty="0" err="1">
                <a:solidFill>
                  <a:srgbClr val="FFFFFF"/>
                </a:solidFill>
              </a:rPr>
              <a:t>përkohësisht</a:t>
            </a:r>
            <a:r>
              <a:rPr lang="en-US" sz="2400" dirty="0">
                <a:solidFill>
                  <a:srgbClr val="FFFFFF"/>
                </a:solidFill>
              </a:rPr>
              <a:t> </a:t>
            </a:r>
            <a:r>
              <a:rPr lang="en-US" sz="2400" dirty="0" err="1">
                <a:solidFill>
                  <a:srgbClr val="FFFFFF"/>
                </a:solidFill>
              </a:rPr>
              <a:t>gjykimin</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ato</a:t>
            </a:r>
            <a:r>
              <a:rPr lang="en-US" sz="2400" dirty="0">
                <a:solidFill>
                  <a:srgbClr val="FFFFFF"/>
                </a:solidFill>
              </a:rPr>
              <a:t> </a:t>
            </a:r>
            <a:r>
              <a:rPr lang="en-US" sz="2400" dirty="0" err="1">
                <a:solidFill>
                  <a:srgbClr val="FFFFFF"/>
                </a:solidFill>
              </a:rPr>
              <a:t>vepra</a:t>
            </a:r>
            <a:r>
              <a:rPr lang="en-US" sz="2400" dirty="0">
                <a:solidFill>
                  <a:srgbClr val="FFFFFF"/>
                </a:solidFill>
              </a:rPr>
              <a:t> </a:t>
            </a:r>
            <a:r>
              <a:rPr lang="en-US" sz="2400" dirty="0" err="1">
                <a:solidFill>
                  <a:srgbClr val="FFFFFF"/>
                </a:solidFill>
              </a:rPr>
              <a:t>penale</a:t>
            </a:r>
            <a:r>
              <a:rPr lang="en-US" sz="2400" dirty="0">
                <a:solidFill>
                  <a:srgbClr val="FFFFFF"/>
                </a:solidFill>
              </a:rPr>
              <a:t>, por </a:t>
            </a:r>
            <a:r>
              <a:rPr lang="en-US" sz="2400" dirty="0" err="1">
                <a:solidFill>
                  <a:srgbClr val="FFFFFF"/>
                </a:solidFill>
              </a:rPr>
              <a:t>gjithsesi</a:t>
            </a:r>
            <a:r>
              <a:rPr lang="en-US" sz="2400" dirty="0">
                <a:solidFill>
                  <a:srgbClr val="FFFFFF"/>
                </a:solidFill>
              </a:rPr>
              <a:t> </a:t>
            </a:r>
            <a:r>
              <a:rPr lang="en-US" sz="2400" dirty="0" err="1">
                <a:solidFill>
                  <a:srgbClr val="FFFFFF"/>
                </a:solidFill>
              </a:rPr>
              <a:t>sipas</a:t>
            </a:r>
            <a:r>
              <a:rPr lang="en-US" sz="2400" dirty="0">
                <a:solidFill>
                  <a:srgbClr val="FFFFFF"/>
                </a:solidFill>
              </a:rPr>
              <a:t> </a:t>
            </a:r>
            <a:r>
              <a:rPr lang="en-US" sz="2400" dirty="0" err="1">
                <a:solidFill>
                  <a:srgbClr val="FFFFFF"/>
                </a:solidFill>
              </a:rPr>
              <a:t>praktikës</a:t>
            </a:r>
            <a:r>
              <a:rPr lang="en-US" sz="2400" dirty="0">
                <a:solidFill>
                  <a:srgbClr val="FFFFFF"/>
                </a:solidFill>
              </a:rPr>
              <a:t> </a:t>
            </a:r>
            <a:r>
              <a:rPr lang="en-US" sz="2400" dirty="0" err="1">
                <a:solidFill>
                  <a:srgbClr val="FFFFFF"/>
                </a:solidFill>
              </a:rPr>
              <a:t>gjyqësore</a:t>
            </a:r>
            <a:r>
              <a:rPr lang="en-US" sz="2400" dirty="0">
                <a:solidFill>
                  <a:srgbClr val="FFFFFF"/>
                </a:solidFill>
              </a:rPr>
              <a:t> </a:t>
            </a:r>
            <a:r>
              <a:rPr lang="en-US" sz="2400" dirty="0" err="1">
                <a:solidFill>
                  <a:srgbClr val="FFFFFF"/>
                </a:solidFill>
              </a:rPr>
              <a:t>gjermane</a:t>
            </a:r>
            <a:r>
              <a:rPr lang="en-US" sz="2400" dirty="0">
                <a:solidFill>
                  <a:srgbClr val="FFFFFF"/>
                </a:solidFill>
              </a:rPr>
              <a:t>, </a:t>
            </a:r>
            <a:r>
              <a:rPr lang="en-US" sz="2400" dirty="0" err="1">
                <a:solidFill>
                  <a:srgbClr val="FFFFFF"/>
                </a:solidFill>
              </a:rPr>
              <a:t>kjo</a:t>
            </a:r>
            <a:r>
              <a:rPr lang="en-US" sz="2400" dirty="0">
                <a:solidFill>
                  <a:srgbClr val="FFFFFF"/>
                </a:solidFill>
              </a:rPr>
              <a:t> </a:t>
            </a:r>
            <a:r>
              <a:rPr lang="en-US" sz="2400" dirty="0" err="1">
                <a:solidFill>
                  <a:srgbClr val="FFFFFF"/>
                </a:solidFill>
              </a:rPr>
              <a:t>rrethanë</a:t>
            </a:r>
            <a:r>
              <a:rPr lang="en-US" sz="2400" dirty="0">
                <a:solidFill>
                  <a:srgbClr val="FFFFFF"/>
                </a:solidFill>
              </a:rPr>
              <a:t> </a:t>
            </a:r>
            <a:r>
              <a:rPr lang="en-US" sz="2400" dirty="0" err="1">
                <a:solidFill>
                  <a:srgbClr val="FFFFFF"/>
                </a:solidFill>
              </a:rPr>
              <a:t>mund</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mbahej</a:t>
            </a:r>
            <a:r>
              <a:rPr lang="en-US" sz="2400" dirty="0">
                <a:solidFill>
                  <a:srgbClr val="FFFFFF"/>
                </a:solidFill>
              </a:rPr>
              <a:t> </a:t>
            </a:r>
            <a:r>
              <a:rPr lang="en-US" sz="2400" dirty="0" err="1">
                <a:solidFill>
                  <a:srgbClr val="FFFFFF"/>
                </a:solidFill>
              </a:rPr>
              <a:t>parasysh</a:t>
            </a:r>
            <a:r>
              <a:rPr lang="en-US" sz="2400" dirty="0">
                <a:solidFill>
                  <a:srgbClr val="FFFFFF"/>
                </a:solidFill>
              </a:rPr>
              <a:t> </a:t>
            </a:r>
            <a:r>
              <a:rPr lang="en-US" sz="2400" dirty="0" err="1">
                <a:solidFill>
                  <a:srgbClr val="FFFFFF"/>
                </a:solidFill>
              </a:rPr>
              <a:t>si</a:t>
            </a:r>
            <a:r>
              <a:rPr lang="en-US" sz="2400" dirty="0">
                <a:solidFill>
                  <a:srgbClr val="FFFFFF"/>
                </a:solidFill>
              </a:rPr>
              <a:t> </a:t>
            </a:r>
            <a:r>
              <a:rPr lang="en-US" sz="2400" dirty="0" err="1">
                <a:solidFill>
                  <a:srgbClr val="FFFFFF"/>
                </a:solidFill>
              </a:rPr>
              <a:t>rrethanë</a:t>
            </a:r>
            <a:r>
              <a:rPr lang="en-US" sz="2400" dirty="0">
                <a:solidFill>
                  <a:srgbClr val="FFFFFF"/>
                </a:solidFill>
              </a:rPr>
              <a:t> </a:t>
            </a:r>
            <a:r>
              <a:rPr lang="en-US" sz="2400" dirty="0" err="1">
                <a:solidFill>
                  <a:srgbClr val="FFFFFF"/>
                </a:solidFill>
              </a:rPr>
              <a:t>rënduese</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caktimin</a:t>
            </a:r>
            <a:r>
              <a:rPr lang="en-US" sz="2400" dirty="0">
                <a:solidFill>
                  <a:srgbClr val="FFFFFF"/>
                </a:solidFill>
              </a:rPr>
              <a:t> e </a:t>
            </a:r>
            <a:r>
              <a:rPr lang="en-US" sz="2400" dirty="0" err="1">
                <a:solidFill>
                  <a:srgbClr val="FFFFFF"/>
                </a:solidFill>
              </a:rPr>
              <a:t>dënimit</a:t>
            </a:r>
            <a:r>
              <a:rPr lang="en-US" sz="2400" dirty="0">
                <a:solidFill>
                  <a:srgbClr val="FFFFFF"/>
                </a:solidFill>
              </a:rPr>
              <a:t>. </a:t>
            </a:r>
          </a:p>
          <a:p>
            <a:pPr algn="just"/>
            <a:r>
              <a:rPr lang="en-US" sz="2400" dirty="0" err="1">
                <a:solidFill>
                  <a:srgbClr val="FFFFFF"/>
                </a:solidFill>
              </a:rPr>
              <a:t>Gjykata</a:t>
            </a:r>
            <a:r>
              <a:rPr lang="en-US" sz="2400" dirty="0">
                <a:solidFill>
                  <a:srgbClr val="FFFFFF"/>
                </a:solidFill>
              </a:rPr>
              <a:t> </a:t>
            </a:r>
            <a:r>
              <a:rPr lang="en-US" sz="2400" dirty="0" err="1">
                <a:solidFill>
                  <a:srgbClr val="FFFFFF"/>
                </a:solidFill>
              </a:rPr>
              <a:t>gjermane</a:t>
            </a:r>
            <a:r>
              <a:rPr lang="en-US" sz="2400" dirty="0">
                <a:solidFill>
                  <a:srgbClr val="FFFFFF"/>
                </a:solidFill>
              </a:rPr>
              <a:t> </a:t>
            </a:r>
            <a:r>
              <a:rPr lang="en-US" sz="2400" dirty="0" err="1">
                <a:solidFill>
                  <a:srgbClr val="FFFFFF"/>
                </a:solidFill>
              </a:rPr>
              <a:t>kishte</a:t>
            </a:r>
            <a:r>
              <a:rPr lang="en-US" sz="2400" dirty="0">
                <a:solidFill>
                  <a:srgbClr val="FFFFFF"/>
                </a:solidFill>
              </a:rPr>
              <a:t> </a:t>
            </a:r>
            <a:r>
              <a:rPr lang="en-US" sz="2400" dirty="0" err="1">
                <a:solidFill>
                  <a:srgbClr val="FFFFFF"/>
                </a:solidFill>
              </a:rPr>
              <a:t>arsyetuar</a:t>
            </a:r>
            <a:r>
              <a:rPr lang="en-US" sz="2400" dirty="0">
                <a:solidFill>
                  <a:srgbClr val="FFFFFF"/>
                </a:solidFill>
              </a:rPr>
              <a:t> </a:t>
            </a:r>
            <a:r>
              <a:rPr lang="en-US" sz="2400" dirty="0" err="1">
                <a:solidFill>
                  <a:srgbClr val="FFFFFF"/>
                </a:solidFill>
              </a:rPr>
              <a:t>qëndrimin</a:t>
            </a:r>
            <a:r>
              <a:rPr lang="en-US" sz="2400" dirty="0">
                <a:solidFill>
                  <a:srgbClr val="FFFFFF"/>
                </a:solidFill>
              </a:rPr>
              <a:t> e </a:t>
            </a:r>
            <a:r>
              <a:rPr lang="en-US" sz="2400" dirty="0" err="1">
                <a:solidFill>
                  <a:srgbClr val="FFFFFF"/>
                </a:solidFill>
              </a:rPr>
              <a:t>saj</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katër</a:t>
            </a:r>
            <a:r>
              <a:rPr lang="en-US" sz="2400" dirty="0">
                <a:solidFill>
                  <a:srgbClr val="FFFFFF"/>
                </a:solidFill>
              </a:rPr>
              <a:t> </a:t>
            </a:r>
            <a:r>
              <a:rPr lang="en-US" sz="2400" dirty="0" err="1">
                <a:solidFill>
                  <a:srgbClr val="FFFFFF"/>
                </a:solidFill>
              </a:rPr>
              <a:t>incidente</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cilat</a:t>
            </a:r>
            <a:r>
              <a:rPr lang="en-US" sz="2400" dirty="0">
                <a:solidFill>
                  <a:srgbClr val="FFFFFF"/>
                </a:solidFill>
              </a:rPr>
              <a:t> </a:t>
            </a:r>
            <a:r>
              <a:rPr lang="en-US" sz="2400" dirty="0" err="1">
                <a:solidFill>
                  <a:srgbClr val="FFFFFF"/>
                </a:solidFill>
              </a:rPr>
              <a:t>shpallej</a:t>
            </a:r>
            <a:r>
              <a:rPr lang="en-US" sz="2400" dirty="0">
                <a:solidFill>
                  <a:srgbClr val="FFFFFF"/>
                </a:solidFill>
              </a:rPr>
              <a:t> </a:t>
            </a:r>
            <a:r>
              <a:rPr lang="en-US" sz="2400" dirty="0" err="1">
                <a:solidFill>
                  <a:srgbClr val="FFFFFF"/>
                </a:solidFill>
              </a:rPr>
              <a:t>fajtor</a:t>
            </a:r>
            <a:r>
              <a:rPr lang="en-US" sz="2400" dirty="0">
                <a:solidFill>
                  <a:srgbClr val="FFFFFF"/>
                </a:solidFill>
              </a:rPr>
              <a:t> </a:t>
            </a:r>
            <a:r>
              <a:rPr lang="en-US" sz="2400" dirty="0" err="1">
                <a:solidFill>
                  <a:srgbClr val="FFFFFF"/>
                </a:solidFill>
              </a:rPr>
              <a:t>kërkuesi</a:t>
            </a:r>
            <a:r>
              <a:rPr lang="en-US" sz="2400" dirty="0">
                <a:solidFill>
                  <a:srgbClr val="FFFFFF"/>
                </a:solidFill>
              </a:rPr>
              <a:t>, </a:t>
            </a:r>
            <a:r>
              <a:rPr lang="en-US" sz="2400" dirty="0" err="1">
                <a:solidFill>
                  <a:srgbClr val="FFFFFF"/>
                </a:solidFill>
              </a:rPr>
              <a:t>ndërkohë</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për</a:t>
            </a:r>
            <a:r>
              <a:rPr lang="en-US" sz="2400" dirty="0">
                <a:solidFill>
                  <a:srgbClr val="FFFFFF"/>
                </a:solidFill>
              </a:rPr>
              <a:t> 50 </a:t>
            </a:r>
            <a:r>
              <a:rPr lang="en-US" sz="2400" dirty="0" err="1">
                <a:solidFill>
                  <a:srgbClr val="FFFFFF"/>
                </a:solidFill>
              </a:rPr>
              <a:t>rastet</a:t>
            </a:r>
            <a:r>
              <a:rPr lang="en-US" sz="2400" dirty="0">
                <a:solidFill>
                  <a:srgbClr val="FFFFFF"/>
                </a:solidFill>
              </a:rPr>
              <a:t> </a:t>
            </a:r>
            <a:r>
              <a:rPr lang="en-US" sz="2400" dirty="0" err="1">
                <a:solidFill>
                  <a:srgbClr val="FFFFFF"/>
                </a:solidFill>
              </a:rPr>
              <a:t>ku</a:t>
            </a:r>
            <a:r>
              <a:rPr lang="en-US" sz="2400" dirty="0">
                <a:solidFill>
                  <a:srgbClr val="FFFFFF"/>
                </a:solidFill>
              </a:rPr>
              <a:t> ai </a:t>
            </a:r>
            <a:r>
              <a:rPr lang="en-US" sz="2400" dirty="0" err="1">
                <a:solidFill>
                  <a:srgbClr val="FFFFFF"/>
                </a:solidFill>
              </a:rPr>
              <a:t>ishte</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dyshuar</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shprehur</a:t>
            </a:r>
            <a:r>
              <a:rPr lang="en-US" sz="2400" dirty="0">
                <a:solidFill>
                  <a:srgbClr val="FFFFFF"/>
                </a:solidFill>
              </a:rPr>
              <a:t> </a:t>
            </a:r>
            <a:r>
              <a:rPr lang="en-US" sz="2400" dirty="0" err="1">
                <a:solidFill>
                  <a:srgbClr val="FFFFFF"/>
                </a:solidFill>
              </a:rPr>
              <a:t>gjatë</a:t>
            </a:r>
            <a:r>
              <a:rPr lang="en-US" sz="2400" dirty="0">
                <a:solidFill>
                  <a:srgbClr val="FFFFFF"/>
                </a:solidFill>
              </a:rPr>
              <a:t> </a:t>
            </a:r>
            <a:r>
              <a:rPr lang="en-US" sz="2400" dirty="0" err="1">
                <a:solidFill>
                  <a:srgbClr val="FFFFFF"/>
                </a:solidFill>
              </a:rPr>
              <a:t>arsyetimit</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kishte</a:t>
            </a:r>
            <a:r>
              <a:rPr lang="en-US" sz="2400" dirty="0">
                <a:solidFill>
                  <a:srgbClr val="FFFFFF"/>
                </a:solidFill>
              </a:rPr>
              <a:t> </a:t>
            </a:r>
            <a:r>
              <a:rPr lang="en-US" sz="2400" dirty="0" err="1">
                <a:solidFill>
                  <a:srgbClr val="FFFFFF"/>
                </a:solidFill>
              </a:rPr>
              <a:t>mbajtur</a:t>
            </a:r>
            <a:r>
              <a:rPr lang="en-US" sz="2400" dirty="0">
                <a:solidFill>
                  <a:srgbClr val="FFFFFF"/>
                </a:solidFill>
              </a:rPr>
              <a:t> </a:t>
            </a:r>
            <a:r>
              <a:rPr lang="en-US" sz="2400" dirty="0" err="1">
                <a:solidFill>
                  <a:srgbClr val="FFFFFF"/>
                </a:solidFill>
              </a:rPr>
              <a:t>parasysh</a:t>
            </a:r>
            <a:r>
              <a:rPr lang="en-US" sz="2400" dirty="0">
                <a:solidFill>
                  <a:srgbClr val="FFFFFF"/>
                </a:solidFill>
              </a:rPr>
              <a:t> </a:t>
            </a:r>
            <a:r>
              <a:rPr lang="en-US" sz="2400" dirty="0" err="1">
                <a:solidFill>
                  <a:srgbClr val="FFFFFF"/>
                </a:solidFill>
              </a:rPr>
              <a:t>si</a:t>
            </a:r>
            <a:r>
              <a:rPr lang="en-US" sz="2400" dirty="0">
                <a:solidFill>
                  <a:srgbClr val="FFFFFF"/>
                </a:solidFill>
              </a:rPr>
              <a:t> </a:t>
            </a:r>
            <a:r>
              <a:rPr lang="en-US" sz="2400" dirty="0" err="1">
                <a:solidFill>
                  <a:srgbClr val="FFFFFF"/>
                </a:solidFill>
              </a:rPr>
              <a:t>rrethanë</a:t>
            </a:r>
            <a:r>
              <a:rPr lang="en-US" sz="2400" dirty="0">
                <a:solidFill>
                  <a:srgbClr val="FFFFFF"/>
                </a:solidFill>
              </a:rPr>
              <a:t> </a:t>
            </a:r>
            <a:r>
              <a:rPr lang="en-US" sz="2400" dirty="0" err="1">
                <a:solidFill>
                  <a:srgbClr val="FFFFFF"/>
                </a:solidFill>
              </a:rPr>
              <a:t>rënduese</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caktimin</a:t>
            </a:r>
            <a:r>
              <a:rPr lang="en-US" sz="2400" dirty="0">
                <a:solidFill>
                  <a:srgbClr val="FFFFFF"/>
                </a:solidFill>
              </a:rPr>
              <a:t> e </a:t>
            </a:r>
            <a:r>
              <a:rPr lang="en-US" sz="2400" dirty="0" err="1">
                <a:solidFill>
                  <a:srgbClr val="FFFFFF"/>
                </a:solidFill>
              </a:rPr>
              <a:t>dënimit</a:t>
            </a:r>
            <a:r>
              <a:rPr lang="en-US" sz="2400" dirty="0">
                <a:solidFill>
                  <a:srgbClr val="FFFFFF"/>
                </a:solidFill>
              </a:rPr>
              <a:t>.</a:t>
            </a:r>
          </a:p>
        </p:txBody>
      </p:sp>
    </p:spTree>
    <p:extLst>
      <p:ext uri="{BB962C8B-B14F-4D97-AF65-F5344CB8AC3E}">
        <p14:creationId xmlns:p14="http://schemas.microsoft.com/office/powerpoint/2010/main" val="3173085576"/>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n arrow pointing right">
            <a:extLst>
              <a:ext uri="{FF2B5EF4-FFF2-40B4-BE49-F238E27FC236}">
                <a16:creationId xmlns:a16="http://schemas.microsoft.com/office/drawing/2014/main" id="{9871F1A3-A7CF-44B1-793B-040C6324DA86}"/>
              </a:ext>
            </a:extLst>
          </p:cNvPr>
          <p:cNvPicPr>
            <a:picLocks noChangeAspect="1"/>
          </p:cNvPicPr>
          <p:nvPr/>
        </p:nvPicPr>
        <p:blipFill rotWithShape="1">
          <a:blip r:embed="rId2">
            <a:alphaModFix amt="35000"/>
          </a:blip>
          <a:srcRect t="15094"/>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6E84AE02-7D29-49FA-ABA3-AFB1848B9367}"/>
              </a:ext>
            </a:extLst>
          </p:cNvPr>
          <p:cNvSpPr>
            <a:spLocks noGrp="1"/>
          </p:cNvSpPr>
          <p:nvPr>
            <p:ph idx="1"/>
          </p:nvPr>
        </p:nvSpPr>
        <p:spPr>
          <a:xfrm>
            <a:off x="1024128" y="1740724"/>
            <a:ext cx="9720073" cy="4568636"/>
          </a:xfrm>
        </p:spPr>
        <p:txBody>
          <a:bodyPr>
            <a:normAutofit lnSpcReduction="10000"/>
          </a:bodyPr>
          <a:lstStyle/>
          <a:p>
            <a:pPr algn="just"/>
            <a:r>
              <a:rPr lang="en-US" sz="2400" dirty="0" err="1">
                <a:solidFill>
                  <a:srgbClr val="FFFFFF"/>
                </a:solidFill>
              </a:rPr>
              <a:t>Kërkuesi</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deklaruar</a:t>
            </a:r>
            <a:r>
              <a:rPr lang="en-US" sz="2400" dirty="0">
                <a:solidFill>
                  <a:srgbClr val="FFFFFF"/>
                </a:solidFill>
              </a:rPr>
              <a:t> </a:t>
            </a:r>
            <a:r>
              <a:rPr lang="en-US" sz="2400" dirty="0" err="1">
                <a:solidFill>
                  <a:srgbClr val="FFFFFF"/>
                </a:solidFill>
              </a:rPr>
              <a:t>fajtor</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të</a:t>
            </a:r>
            <a:r>
              <a:rPr lang="en-US" sz="2400" dirty="0">
                <a:solidFill>
                  <a:srgbClr val="FFFFFF"/>
                </a:solidFill>
              </a:rPr>
              <a:t> 50 </a:t>
            </a:r>
            <a:r>
              <a:rPr lang="en-US" sz="2400" dirty="0" err="1">
                <a:solidFill>
                  <a:srgbClr val="FFFFFF"/>
                </a:solidFill>
              </a:rPr>
              <a:t>veprat</a:t>
            </a:r>
            <a:r>
              <a:rPr lang="en-US" sz="2400" dirty="0">
                <a:solidFill>
                  <a:srgbClr val="FFFFFF"/>
                </a:solidFill>
              </a:rPr>
              <a:t> e </a:t>
            </a:r>
            <a:r>
              <a:rPr lang="en-US" sz="2400" dirty="0" err="1">
                <a:solidFill>
                  <a:srgbClr val="FFFFFF"/>
                </a:solidFill>
              </a:rPr>
              <a:t>tjera</a:t>
            </a:r>
            <a:r>
              <a:rPr lang="en-US" sz="2400" dirty="0">
                <a:solidFill>
                  <a:srgbClr val="FFFFFF"/>
                </a:solidFill>
              </a:rPr>
              <a:t> </a:t>
            </a:r>
            <a:r>
              <a:rPr lang="en-US" sz="2400" dirty="0" err="1">
                <a:solidFill>
                  <a:srgbClr val="FFFFFF"/>
                </a:solidFill>
              </a:rPr>
              <a:t>penale</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cilat</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zbatuar</a:t>
            </a:r>
            <a:r>
              <a:rPr lang="en-US" sz="2400" dirty="0">
                <a:solidFill>
                  <a:srgbClr val="FFFFFF"/>
                </a:solidFill>
              </a:rPr>
              <a:t> </a:t>
            </a:r>
            <a:r>
              <a:rPr lang="en-US" sz="2400" dirty="0" err="1">
                <a:solidFill>
                  <a:srgbClr val="FFFFFF"/>
                </a:solidFill>
              </a:rPr>
              <a:t>një</a:t>
            </a:r>
            <a:r>
              <a:rPr lang="en-US" sz="2400" dirty="0">
                <a:solidFill>
                  <a:srgbClr val="FFFFFF"/>
                </a:solidFill>
              </a:rPr>
              <a:t> standard </a:t>
            </a:r>
            <a:r>
              <a:rPr lang="en-US" sz="2400" dirty="0" err="1">
                <a:solidFill>
                  <a:srgbClr val="FFFFFF"/>
                </a:solidFill>
              </a:rPr>
              <a:t>tjetër</a:t>
            </a:r>
            <a:r>
              <a:rPr lang="en-US" sz="2400" dirty="0">
                <a:solidFill>
                  <a:srgbClr val="FFFFFF"/>
                </a:solidFill>
              </a:rPr>
              <a:t> prove. </a:t>
            </a:r>
            <a:r>
              <a:rPr lang="en-US" sz="2400" dirty="0" err="1">
                <a:solidFill>
                  <a:srgbClr val="FFFFFF"/>
                </a:solidFill>
              </a:rPr>
              <a:t>Standardi</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provës</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mjaftueshëm</a:t>
            </a:r>
            <a:r>
              <a:rPr lang="en-US" sz="2400" dirty="0">
                <a:solidFill>
                  <a:srgbClr val="FFFFFF"/>
                </a:solidFill>
              </a:rPr>
              <a:t> </a:t>
            </a:r>
            <a:r>
              <a:rPr lang="en-US" sz="2400" dirty="0" err="1">
                <a:solidFill>
                  <a:srgbClr val="FFFFFF"/>
                </a:solidFill>
              </a:rPr>
              <a:t>sipas</a:t>
            </a:r>
            <a:r>
              <a:rPr lang="en-US" sz="2400" dirty="0">
                <a:solidFill>
                  <a:srgbClr val="FFFFFF"/>
                </a:solidFill>
              </a:rPr>
              <a:t> </a:t>
            </a:r>
            <a:r>
              <a:rPr lang="en-US" sz="2400" dirty="0" err="1">
                <a:solidFill>
                  <a:srgbClr val="FFFFFF"/>
                </a:solidFill>
              </a:rPr>
              <a:t>ligjit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brendshëm</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marrjen</a:t>
            </a:r>
            <a:r>
              <a:rPr lang="en-US" sz="2400" dirty="0">
                <a:solidFill>
                  <a:srgbClr val="FFFFFF"/>
                </a:solidFill>
              </a:rPr>
              <a:t> </a:t>
            </a:r>
            <a:r>
              <a:rPr lang="en-US" sz="2400" dirty="0" err="1">
                <a:solidFill>
                  <a:srgbClr val="FFFFFF"/>
                </a:solidFill>
              </a:rPr>
              <a:t>parasysh</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atyre</a:t>
            </a:r>
            <a:r>
              <a:rPr lang="en-US" sz="2400" dirty="0">
                <a:solidFill>
                  <a:srgbClr val="FFFFFF"/>
                </a:solidFill>
              </a:rPr>
              <a:t> </a:t>
            </a:r>
            <a:r>
              <a:rPr lang="en-US" sz="2400" dirty="0" err="1">
                <a:solidFill>
                  <a:srgbClr val="FFFFFF"/>
                </a:solidFill>
              </a:rPr>
              <a:t>veprave</a:t>
            </a:r>
            <a:r>
              <a:rPr lang="en-US" sz="2400" dirty="0">
                <a:solidFill>
                  <a:srgbClr val="FFFFFF"/>
                </a:solidFill>
              </a:rPr>
              <a:t> </a:t>
            </a:r>
            <a:r>
              <a:rPr lang="en-US" sz="2400" dirty="0" err="1">
                <a:solidFill>
                  <a:srgbClr val="FFFFFF"/>
                </a:solidFill>
              </a:rPr>
              <a:t>penale</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procesin</a:t>
            </a:r>
            <a:r>
              <a:rPr lang="en-US" sz="2400" dirty="0">
                <a:solidFill>
                  <a:srgbClr val="FFFFFF"/>
                </a:solidFill>
              </a:rPr>
              <a:t> e </a:t>
            </a:r>
            <a:r>
              <a:rPr lang="en-US" sz="2400" dirty="0" err="1">
                <a:solidFill>
                  <a:srgbClr val="FFFFFF"/>
                </a:solidFill>
              </a:rPr>
              <a:t>dënimit</a:t>
            </a:r>
            <a:r>
              <a:rPr lang="en-US" sz="2400" dirty="0">
                <a:solidFill>
                  <a:srgbClr val="FFFFFF"/>
                </a:solidFill>
              </a:rPr>
              <a:t>, por jo </a:t>
            </a:r>
            <a:r>
              <a:rPr lang="en-US" sz="2400" dirty="0" err="1">
                <a:solidFill>
                  <a:srgbClr val="FFFFFF"/>
                </a:solidFill>
              </a:rPr>
              <a:t>për</a:t>
            </a:r>
            <a:r>
              <a:rPr lang="en-US" sz="2400" dirty="0">
                <a:solidFill>
                  <a:srgbClr val="FFFFFF"/>
                </a:solidFill>
              </a:rPr>
              <a:t> </a:t>
            </a:r>
            <a:r>
              <a:rPr lang="en-US" sz="2400" dirty="0" err="1">
                <a:solidFill>
                  <a:srgbClr val="FFFFFF"/>
                </a:solidFill>
              </a:rPr>
              <a:t>shpalljen</a:t>
            </a:r>
            <a:r>
              <a:rPr lang="en-US" sz="2400" dirty="0">
                <a:solidFill>
                  <a:srgbClr val="FFFFFF"/>
                </a:solidFill>
              </a:rPr>
              <a:t> </a:t>
            </a:r>
            <a:r>
              <a:rPr lang="en-US" sz="2400" dirty="0" err="1">
                <a:solidFill>
                  <a:srgbClr val="FFFFFF"/>
                </a:solidFill>
              </a:rPr>
              <a:t>formalisht</a:t>
            </a:r>
            <a:r>
              <a:rPr lang="en-US" sz="2400" dirty="0">
                <a:solidFill>
                  <a:srgbClr val="FFFFFF"/>
                </a:solidFill>
              </a:rPr>
              <a:t> </a:t>
            </a:r>
            <a:r>
              <a:rPr lang="en-US" sz="2400" dirty="0" err="1">
                <a:solidFill>
                  <a:srgbClr val="FFFFFF"/>
                </a:solidFill>
              </a:rPr>
              <a:t>fajtor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kërkuesit</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lidhje</a:t>
            </a:r>
            <a:r>
              <a:rPr lang="en-US" sz="2400" dirty="0">
                <a:solidFill>
                  <a:srgbClr val="FFFFFF"/>
                </a:solidFill>
              </a:rPr>
              <a:t> me to. </a:t>
            </a:r>
            <a:r>
              <a:rPr lang="en-US" sz="2400" dirty="0" err="1">
                <a:solidFill>
                  <a:srgbClr val="FFFFFF"/>
                </a:solidFill>
              </a:rPr>
              <a:t>Standardi</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provës</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nevojshëm</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konstatimin</a:t>
            </a:r>
            <a:r>
              <a:rPr lang="en-US" sz="2400" dirty="0">
                <a:solidFill>
                  <a:srgbClr val="FFFFFF"/>
                </a:solidFill>
              </a:rPr>
              <a:t> e </a:t>
            </a:r>
            <a:r>
              <a:rPr lang="en-US" sz="2400" dirty="0" err="1">
                <a:solidFill>
                  <a:srgbClr val="FFFFFF"/>
                </a:solidFill>
              </a:rPr>
              <a:t>një</a:t>
            </a:r>
            <a:r>
              <a:rPr lang="en-US" sz="2400" dirty="0">
                <a:solidFill>
                  <a:srgbClr val="FFFFFF"/>
                </a:solidFill>
              </a:rPr>
              <a:t> </a:t>
            </a:r>
            <a:r>
              <a:rPr lang="en-US" sz="2400" dirty="0" err="1">
                <a:solidFill>
                  <a:srgbClr val="FFFFFF"/>
                </a:solidFill>
              </a:rPr>
              <a:t>personi</a:t>
            </a:r>
            <a:r>
              <a:rPr lang="en-US" sz="2400" dirty="0">
                <a:solidFill>
                  <a:srgbClr val="FFFFFF"/>
                </a:solidFill>
              </a:rPr>
              <a:t> </a:t>
            </a:r>
            <a:r>
              <a:rPr lang="en-US" sz="2400" dirty="0" err="1">
                <a:solidFill>
                  <a:srgbClr val="FFFFFF"/>
                </a:solidFill>
              </a:rPr>
              <a:t>fajtor</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një</a:t>
            </a:r>
            <a:r>
              <a:rPr lang="en-US" sz="2400" dirty="0">
                <a:solidFill>
                  <a:srgbClr val="FFFFFF"/>
                </a:solidFill>
              </a:rPr>
              <a:t> </a:t>
            </a:r>
            <a:r>
              <a:rPr lang="en-US" sz="2400" dirty="0" err="1">
                <a:solidFill>
                  <a:srgbClr val="FFFFFF"/>
                </a:solidFill>
              </a:rPr>
              <a:t>vepër</a:t>
            </a:r>
            <a:r>
              <a:rPr lang="en-US" sz="2400" dirty="0">
                <a:solidFill>
                  <a:srgbClr val="FFFFFF"/>
                </a:solidFill>
              </a:rPr>
              <a:t> </a:t>
            </a:r>
            <a:r>
              <a:rPr lang="en-US" sz="2400" dirty="0" err="1">
                <a:solidFill>
                  <a:srgbClr val="FFFFFF"/>
                </a:solidFill>
              </a:rPr>
              <a:t>penale</a:t>
            </a:r>
            <a:r>
              <a:rPr lang="en-US" sz="2400" dirty="0">
                <a:solidFill>
                  <a:srgbClr val="FFFFFF"/>
                </a:solidFill>
              </a:rPr>
              <a:t> </a:t>
            </a:r>
            <a:r>
              <a:rPr lang="en-US" sz="2400" dirty="0" err="1">
                <a:solidFill>
                  <a:srgbClr val="FFFFFF"/>
                </a:solidFill>
              </a:rPr>
              <a:t>duhet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përcaktohej</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autoritetet</a:t>
            </a:r>
            <a:r>
              <a:rPr lang="en-US" sz="2400" dirty="0">
                <a:solidFill>
                  <a:srgbClr val="FFFFFF"/>
                </a:solidFill>
              </a:rPr>
              <a:t> e </a:t>
            </a:r>
            <a:r>
              <a:rPr lang="en-US" sz="2400" dirty="0" err="1">
                <a:solidFill>
                  <a:srgbClr val="FFFFFF"/>
                </a:solidFill>
              </a:rPr>
              <a:t>brendshme</a:t>
            </a:r>
            <a:r>
              <a:rPr lang="en-US" sz="2400" dirty="0">
                <a:solidFill>
                  <a:srgbClr val="FFFFFF"/>
                </a:solidFill>
              </a:rPr>
              <a:t>. </a:t>
            </a:r>
            <a:r>
              <a:rPr lang="en-US" sz="2400" dirty="0" err="1">
                <a:solidFill>
                  <a:srgbClr val="FFFFFF"/>
                </a:solidFill>
              </a:rPr>
              <a:t>Kështu</a:t>
            </a:r>
            <a:r>
              <a:rPr lang="en-US" sz="2400" dirty="0">
                <a:solidFill>
                  <a:srgbClr val="FFFFFF"/>
                </a:solidFill>
              </a:rPr>
              <a:t>, </a:t>
            </a:r>
            <a:r>
              <a:rPr lang="en-US" sz="2400" dirty="0" err="1">
                <a:solidFill>
                  <a:srgbClr val="FFFFFF"/>
                </a:solidFill>
              </a:rPr>
              <a:t>gjykata</a:t>
            </a:r>
            <a:r>
              <a:rPr lang="en-US" sz="2400" dirty="0">
                <a:solidFill>
                  <a:srgbClr val="FFFFFF"/>
                </a:solidFill>
              </a:rPr>
              <a:t> </a:t>
            </a:r>
            <a:r>
              <a:rPr lang="en-US" sz="2400" dirty="0" err="1">
                <a:solidFill>
                  <a:srgbClr val="FFFFFF"/>
                </a:solidFill>
              </a:rPr>
              <a:t>ishte</a:t>
            </a:r>
            <a:r>
              <a:rPr lang="en-US" sz="2400" dirty="0">
                <a:solidFill>
                  <a:srgbClr val="FFFFFF"/>
                </a:solidFill>
              </a:rPr>
              <a:t> e </a:t>
            </a:r>
            <a:r>
              <a:rPr lang="en-US" sz="2400" dirty="0" err="1">
                <a:solidFill>
                  <a:srgbClr val="FFFFFF"/>
                </a:solidFill>
              </a:rPr>
              <a:t>mendimit</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kërkuesi</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këtë</a:t>
            </a:r>
            <a:r>
              <a:rPr lang="en-US" sz="2400" dirty="0">
                <a:solidFill>
                  <a:srgbClr val="FFFFFF"/>
                </a:solidFill>
              </a:rPr>
              <a:t> </a:t>
            </a:r>
            <a:r>
              <a:rPr lang="en-US" sz="2400" dirty="0" err="1">
                <a:solidFill>
                  <a:srgbClr val="FFFFFF"/>
                </a:solidFill>
              </a:rPr>
              <a:t>çështje</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provuar</a:t>
            </a:r>
            <a:r>
              <a:rPr lang="en-US" sz="2400" dirty="0">
                <a:solidFill>
                  <a:srgbClr val="FFFFFF"/>
                </a:solidFill>
              </a:rPr>
              <a:t> </a:t>
            </a:r>
            <a:r>
              <a:rPr lang="en-US" sz="2400" dirty="0" err="1">
                <a:solidFill>
                  <a:srgbClr val="FFFFFF"/>
                </a:solidFill>
              </a:rPr>
              <a:t>fajtor</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pajtim</a:t>
            </a:r>
            <a:r>
              <a:rPr lang="en-US" sz="2400" dirty="0">
                <a:solidFill>
                  <a:srgbClr val="FFFFFF"/>
                </a:solidFill>
              </a:rPr>
              <a:t> me </a:t>
            </a:r>
            <a:r>
              <a:rPr lang="en-US" sz="2400" dirty="0" err="1">
                <a:solidFill>
                  <a:srgbClr val="FFFFFF"/>
                </a:solidFill>
              </a:rPr>
              <a:t>standardet</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ekzistonin</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mund</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rregulloheshin</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ligji</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brendshëm</a:t>
            </a:r>
            <a:r>
              <a:rPr lang="en-US" sz="2400" dirty="0">
                <a:solidFill>
                  <a:srgbClr val="FFFFFF"/>
                </a:solidFill>
              </a:rPr>
              <a:t>, </a:t>
            </a:r>
            <a:r>
              <a:rPr lang="en-US" sz="2400" dirty="0" err="1">
                <a:solidFill>
                  <a:srgbClr val="FFFFFF"/>
                </a:solidFill>
              </a:rPr>
              <a:t>për</a:t>
            </a:r>
            <a:r>
              <a:rPr lang="en-US" sz="2400" dirty="0">
                <a:solidFill>
                  <a:srgbClr val="FFFFFF"/>
                </a:solidFill>
              </a:rPr>
              <a:t> 50 </a:t>
            </a:r>
            <a:r>
              <a:rPr lang="en-US" sz="2400" dirty="0" err="1">
                <a:solidFill>
                  <a:srgbClr val="FFFFFF"/>
                </a:solidFill>
              </a:rPr>
              <a:t>incidentet</a:t>
            </a:r>
            <a:r>
              <a:rPr lang="en-US" sz="2400" dirty="0">
                <a:solidFill>
                  <a:srgbClr val="FFFFFF"/>
                </a:solidFill>
              </a:rPr>
              <a:t> e </a:t>
            </a:r>
            <a:r>
              <a:rPr lang="en-US" sz="2400" dirty="0" err="1">
                <a:solidFill>
                  <a:srgbClr val="FFFFFF"/>
                </a:solidFill>
              </a:rPr>
              <a:t>tjera</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fjalë</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prezumimi</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pafajësisë</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këtë</a:t>
            </a:r>
            <a:r>
              <a:rPr lang="en-US" sz="2400" dirty="0">
                <a:solidFill>
                  <a:srgbClr val="FFFFFF"/>
                </a:solidFill>
              </a:rPr>
              <a:t> </a:t>
            </a:r>
            <a:r>
              <a:rPr lang="en-US" sz="2400" dirty="0" err="1">
                <a:solidFill>
                  <a:srgbClr val="FFFFFF"/>
                </a:solidFill>
              </a:rPr>
              <a:t>shkak</a:t>
            </a:r>
            <a:r>
              <a:rPr lang="en-US" sz="2400" dirty="0">
                <a:solidFill>
                  <a:srgbClr val="FFFFFF"/>
                </a:solidFill>
              </a:rPr>
              <a:t>, </a:t>
            </a:r>
            <a:r>
              <a:rPr lang="en-US" sz="2400" dirty="0" err="1">
                <a:solidFill>
                  <a:srgbClr val="FFFFFF"/>
                </a:solidFill>
              </a:rPr>
              <a:t>binte</a:t>
            </a:r>
            <a:r>
              <a:rPr lang="en-US" sz="2400" dirty="0">
                <a:solidFill>
                  <a:srgbClr val="FFFFFF"/>
                </a:solidFill>
              </a:rPr>
              <a:t>.</a:t>
            </a:r>
          </a:p>
          <a:p>
            <a:pPr algn="just"/>
            <a:r>
              <a:rPr lang="en-US" sz="2400" dirty="0">
                <a:solidFill>
                  <a:srgbClr val="FFFFFF"/>
                </a:solidFill>
              </a:rPr>
              <a:t>GJEDNJ: </a:t>
            </a:r>
            <a:r>
              <a:rPr lang="en-US" sz="2400" dirty="0" err="1">
                <a:solidFill>
                  <a:srgbClr val="FFFFFF"/>
                </a:solidFill>
              </a:rPr>
              <a:t>nuk</a:t>
            </a:r>
            <a:r>
              <a:rPr lang="en-US" sz="2400" dirty="0">
                <a:solidFill>
                  <a:srgbClr val="FFFFFF"/>
                </a:solidFill>
              </a:rPr>
              <a:t> ka </a:t>
            </a:r>
            <a:r>
              <a:rPr lang="en-US" sz="2400" dirty="0" err="1">
                <a:solidFill>
                  <a:srgbClr val="FFFFFF"/>
                </a:solidFill>
              </a:rPr>
              <a:t>shkelje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nenit</a:t>
            </a:r>
            <a:r>
              <a:rPr lang="en-US" sz="2400" dirty="0">
                <a:solidFill>
                  <a:srgbClr val="FFFFFF"/>
                </a:solidFill>
              </a:rPr>
              <a:t> 6/2 </a:t>
            </a:r>
            <a:r>
              <a:rPr lang="en-US" sz="2400" dirty="0" err="1">
                <a:solidFill>
                  <a:srgbClr val="FFFFFF"/>
                </a:solidFill>
              </a:rPr>
              <a:t>pasi</a:t>
            </a:r>
            <a:r>
              <a:rPr lang="en-US" sz="2400" dirty="0">
                <a:solidFill>
                  <a:srgbClr val="FFFFFF"/>
                </a:solidFill>
              </a:rPr>
              <a:t> </a:t>
            </a:r>
            <a:r>
              <a:rPr lang="en-US" sz="2400" dirty="0" err="1">
                <a:solidFill>
                  <a:srgbClr val="FFFFFF"/>
                </a:solidFill>
              </a:rPr>
              <a:t>shtetet</a:t>
            </a:r>
            <a:r>
              <a:rPr lang="en-US" sz="2400" dirty="0">
                <a:solidFill>
                  <a:srgbClr val="FFFFFF"/>
                </a:solidFill>
              </a:rPr>
              <a:t> </a:t>
            </a:r>
            <a:r>
              <a:rPr lang="en-US" sz="2400" dirty="0" err="1">
                <a:solidFill>
                  <a:srgbClr val="FFFFFF"/>
                </a:solidFill>
              </a:rPr>
              <a:t>kanë</a:t>
            </a:r>
            <a:r>
              <a:rPr lang="en-US" sz="2400" dirty="0">
                <a:solidFill>
                  <a:srgbClr val="FFFFFF"/>
                </a:solidFill>
              </a:rPr>
              <a:t> </a:t>
            </a:r>
            <a:r>
              <a:rPr lang="en-US" sz="2400" dirty="0" err="1">
                <a:solidFill>
                  <a:srgbClr val="FFFFFF"/>
                </a:solidFill>
              </a:rPr>
              <a:t>detyrim</a:t>
            </a:r>
            <a:r>
              <a:rPr lang="en-US" sz="2400" dirty="0">
                <a:solidFill>
                  <a:srgbClr val="FFFFFF"/>
                </a:solidFill>
              </a:rPr>
              <a:t> </a:t>
            </a:r>
            <a:r>
              <a:rPr lang="en-US" sz="2400" dirty="0" err="1">
                <a:solidFill>
                  <a:srgbClr val="FFFFFF"/>
                </a:solidFill>
              </a:rPr>
              <a:t>pozitiv</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pajtim</a:t>
            </a:r>
            <a:r>
              <a:rPr lang="en-US" sz="2400" dirty="0">
                <a:solidFill>
                  <a:srgbClr val="FFFFFF"/>
                </a:solidFill>
              </a:rPr>
              <a:t> me </a:t>
            </a:r>
            <a:r>
              <a:rPr lang="en-US" sz="2400" dirty="0" err="1">
                <a:solidFill>
                  <a:srgbClr val="FFFFFF"/>
                </a:solidFill>
              </a:rPr>
              <a:t>nenet</a:t>
            </a:r>
            <a:r>
              <a:rPr lang="en-US" sz="2400" dirty="0">
                <a:solidFill>
                  <a:srgbClr val="FFFFFF"/>
                </a:solidFill>
              </a:rPr>
              <a:t> 3 e 8 </a:t>
            </a:r>
            <a:r>
              <a:rPr lang="en-US" sz="2400" dirty="0" err="1">
                <a:solidFill>
                  <a:srgbClr val="FFFFFF"/>
                </a:solidFill>
              </a:rPr>
              <a:t>të</a:t>
            </a:r>
            <a:r>
              <a:rPr lang="en-US" sz="2400" dirty="0">
                <a:solidFill>
                  <a:srgbClr val="FFFFFF"/>
                </a:solidFill>
              </a:rPr>
              <a:t> KEDNJ, </a:t>
            </a:r>
            <a:r>
              <a:rPr lang="en-US" sz="2400" dirty="0" err="1">
                <a:solidFill>
                  <a:srgbClr val="FFFFFF"/>
                </a:solidFill>
              </a:rPr>
              <a:t>të</a:t>
            </a:r>
            <a:r>
              <a:rPr lang="en-US" sz="2400" dirty="0">
                <a:solidFill>
                  <a:srgbClr val="FFFFFF"/>
                </a:solidFill>
              </a:rPr>
              <a:t> </a:t>
            </a:r>
            <a:r>
              <a:rPr lang="en-US" sz="2400" dirty="0" err="1">
                <a:solidFill>
                  <a:srgbClr val="FFFFFF"/>
                </a:solidFill>
              </a:rPr>
              <a:t>marrin</a:t>
            </a:r>
            <a:r>
              <a:rPr lang="en-US" sz="2400" dirty="0">
                <a:solidFill>
                  <a:srgbClr val="FFFFFF"/>
                </a:solidFill>
              </a:rPr>
              <a:t> masa, </a:t>
            </a:r>
            <a:r>
              <a:rPr lang="en-US" sz="2400" dirty="0" err="1">
                <a:solidFill>
                  <a:srgbClr val="FFFFFF"/>
                </a:solidFill>
              </a:rPr>
              <a:t>veçanërisht</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lidhje</a:t>
            </a:r>
            <a:r>
              <a:rPr lang="en-US" sz="2400" dirty="0">
                <a:solidFill>
                  <a:srgbClr val="FFFFFF"/>
                </a:solidFill>
              </a:rPr>
              <a:t> me </a:t>
            </a:r>
            <a:r>
              <a:rPr lang="en-US" sz="2400" dirty="0" err="1">
                <a:solidFill>
                  <a:srgbClr val="FFFFFF"/>
                </a:solidFill>
              </a:rPr>
              <a:t>veprat</a:t>
            </a:r>
            <a:r>
              <a:rPr lang="en-US" sz="2400" dirty="0">
                <a:solidFill>
                  <a:srgbClr val="FFFFFF"/>
                </a:solidFill>
              </a:rPr>
              <a:t> </a:t>
            </a:r>
            <a:r>
              <a:rPr lang="en-US" sz="2400" dirty="0" err="1">
                <a:solidFill>
                  <a:srgbClr val="FFFFFF"/>
                </a:solidFill>
              </a:rPr>
              <a:t>penale</a:t>
            </a:r>
            <a:r>
              <a:rPr lang="en-US" sz="2400" dirty="0">
                <a:solidFill>
                  <a:srgbClr val="FFFFFF"/>
                </a:solidFill>
              </a:rPr>
              <a:t> </a:t>
            </a:r>
            <a:r>
              <a:rPr lang="en-US" sz="2400" dirty="0" err="1">
                <a:solidFill>
                  <a:srgbClr val="FFFFFF"/>
                </a:solidFill>
              </a:rPr>
              <a:t>seksuale</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mënyrë</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garantohej</a:t>
            </a:r>
            <a:r>
              <a:rPr lang="en-US" sz="2400" dirty="0">
                <a:solidFill>
                  <a:srgbClr val="FFFFFF"/>
                </a:solidFill>
              </a:rPr>
              <a:t> </a:t>
            </a:r>
            <a:r>
              <a:rPr lang="en-US" sz="2400" dirty="0" err="1">
                <a:solidFill>
                  <a:srgbClr val="FFFFFF"/>
                </a:solidFill>
              </a:rPr>
              <a:t>integriteti</a:t>
            </a:r>
            <a:r>
              <a:rPr lang="en-US" sz="2400" dirty="0">
                <a:solidFill>
                  <a:srgbClr val="FFFFFF"/>
                </a:solidFill>
              </a:rPr>
              <a:t> </a:t>
            </a:r>
            <a:r>
              <a:rPr lang="en-US" sz="2400" dirty="0" err="1">
                <a:solidFill>
                  <a:srgbClr val="FFFFFF"/>
                </a:solidFill>
              </a:rPr>
              <a:t>fizik</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individëve</a:t>
            </a:r>
            <a:r>
              <a:rPr lang="en-US" sz="2400" dirty="0">
                <a:solidFill>
                  <a:srgbClr val="FFFFFF"/>
                </a:solidFill>
              </a:rPr>
              <a:t>. </a:t>
            </a:r>
          </a:p>
        </p:txBody>
      </p:sp>
    </p:spTree>
    <p:extLst>
      <p:ext uri="{BB962C8B-B14F-4D97-AF65-F5344CB8AC3E}">
        <p14:creationId xmlns:p14="http://schemas.microsoft.com/office/powerpoint/2010/main" val="3427878452"/>
      </p:ext>
    </p:extLst>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lumMod val="50000"/>
          </a:schemeClr>
        </a:solidFill>
        <a:effectLst/>
      </p:bgPr>
    </p:bg>
    <p:spTree>
      <p:nvGrpSpPr>
        <p:cNvPr id="1" name=""/>
        <p:cNvGrpSpPr/>
        <p:nvPr/>
      </p:nvGrpSpPr>
      <p:grpSpPr>
        <a:xfrm>
          <a:off x="0" y="0"/>
          <a:ext cx="0" cy="0"/>
          <a:chOff x="0" y="0"/>
          <a:chExt cx="0" cy="0"/>
        </a:xfrm>
      </p:grpSpPr>
      <p:pic>
        <p:nvPicPr>
          <p:cNvPr id="5" name="Picture 4" descr="Desk with stethoscope and computer keyboard">
            <a:extLst>
              <a:ext uri="{FF2B5EF4-FFF2-40B4-BE49-F238E27FC236}">
                <a16:creationId xmlns:a16="http://schemas.microsoft.com/office/drawing/2014/main" id="{ACCB6C8B-5877-05DB-1B4F-51E2B65A8844}"/>
              </a:ext>
            </a:extLst>
          </p:cNvPr>
          <p:cNvPicPr>
            <a:picLocks noChangeAspect="1"/>
          </p:cNvPicPr>
          <p:nvPr/>
        </p:nvPicPr>
        <p:blipFill rotWithShape="1">
          <a:blip r:embed="rId2">
            <a:duotone>
              <a:prstClr val="black"/>
              <a:schemeClr val="tx2">
                <a:tint val="45000"/>
                <a:satMod val="400000"/>
              </a:schemeClr>
            </a:duotone>
            <a:alphaModFix amt="25000"/>
          </a:blip>
          <a:srcRect t="558" b="15172"/>
          <a:stretch/>
        </p:blipFill>
        <p:spPr>
          <a:xfrm>
            <a:off x="20" y="10"/>
            <a:ext cx="12191980" cy="6857990"/>
          </a:xfrm>
          <a:prstGeom prst="rect">
            <a:avLst/>
          </a:prstGeom>
        </p:spPr>
      </p:pic>
      <p:sp>
        <p:nvSpPr>
          <p:cNvPr id="2" name="Title 1">
            <a:extLst>
              <a:ext uri="{FF2B5EF4-FFF2-40B4-BE49-F238E27FC236}">
                <a16:creationId xmlns:a16="http://schemas.microsoft.com/office/drawing/2014/main" id="{FD070061-95DB-4E81-BF96-0C64933EC509}"/>
              </a:ext>
            </a:extLst>
          </p:cNvPr>
          <p:cNvSpPr>
            <a:spLocks noGrp="1"/>
          </p:cNvSpPr>
          <p:nvPr>
            <p:ph type="title"/>
          </p:nvPr>
        </p:nvSpPr>
        <p:spPr/>
        <p:txBody>
          <a:bodyPr>
            <a:normAutofit/>
          </a:bodyPr>
          <a:lstStyle/>
          <a:p>
            <a:r>
              <a:rPr lang="en-US">
                <a:solidFill>
                  <a:schemeClr val="tx1"/>
                </a:solidFill>
              </a:rPr>
              <a:t>Tadic kundër Kroacisë- 28.11.2023</a:t>
            </a:r>
          </a:p>
        </p:txBody>
      </p:sp>
      <p:sp>
        <p:nvSpPr>
          <p:cNvPr id="3" name="Content Placeholder 2">
            <a:extLst>
              <a:ext uri="{FF2B5EF4-FFF2-40B4-BE49-F238E27FC236}">
                <a16:creationId xmlns:a16="http://schemas.microsoft.com/office/drawing/2014/main" id="{168CBEDF-0276-436D-A1FE-9FFACD1897F5}"/>
              </a:ext>
            </a:extLst>
          </p:cNvPr>
          <p:cNvSpPr>
            <a:spLocks noGrp="1"/>
          </p:cNvSpPr>
          <p:nvPr>
            <p:ph idx="1"/>
          </p:nvPr>
        </p:nvSpPr>
        <p:spPr/>
        <p:txBody>
          <a:bodyPr>
            <a:normAutofit lnSpcReduction="10000"/>
          </a:bodyPr>
          <a:lstStyle/>
          <a:p>
            <a:pPr algn="just"/>
            <a:r>
              <a:rPr lang="en-US" sz="2400" dirty="0" err="1"/>
              <a:t>Çështja</a:t>
            </a:r>
            <a:r>
              <a:rPr lang="en-US" sz="2400" dirty="0"/>
              <a:t> </a:t>
            </a:r>
            <a:r>
              <a:rPr lang="en-US" sz="2400" dirty="0" err="1"/>
              <a:t>lidhet</a:t>
            </a:r>
            <a:r>
              <a:rPr lang="en-US" sz="2400" dirty="0"/>
              <a:t> me </a:t>
            </a:r>
            <a:r>
              <a:rPr lang="en-US" sz="2400" dirty="0" err="1"/>
              <a:t>një</a:t>
            </a:r>
            <a:r>
              <a:rPr lang="en-US" sz="2400" dirty="0"/>
              <a:t> </a:t>
            </a:r>
            <a:r>
              <a:rPr lang="en-US" sz="2400" dirty="0" err="1"/>
              <a:t>procedim</a:t>
            </a:r>
            <a:r>
              <a:rPr lang="en-US" sz="2400" dirty="0"/>
              <a:t> penal </a:t>
            </a:r>
            <a:r>
              <a:rPr lang="en-US" sz="2400" dirty="0" err="1"/>
              <a:t>në</a:t>
            </a:r>
            <a:r>
              <a:rPr lang="en-US" sz="2400" dirty="0"/>
              <a:t> </a:t>
            </a:r>
            <a:r>
              <a:rPr lang="en-US" sz="2400" dirty="0" err="1"/>
              <a:t>të</a:t>
            </a:r>
            <a:r>
              <a:rPr lang="en-US" sz="2400" dirty="0"/>
              <a:t> </a:t>
            </a:r>
            <a:r>
              <a:rPr lang="en-US" sz="2400" dirty="0" err="1"/>
              <a:t>cilin</a:t>
            </a:r>
            <a:r>
              <a:rPr lang="en-US" sz="2400" dirty="0"/>
              <a:t> </a:t>
            </a:r>
            <a:r>
              <a:rPr lang="en-US" sz="2400" dirty="0" err="1"/>
              <a:t>kërkuesi</a:t>
            </a:r>
            <a:r>
              <a:rPr lang="en-US" sz="2400" dirty="0"/>
              <a:t> </a:t>
            </a:r>
            <a:r>
              <a:rPr lang="en-US" sz="2400" dirty="0" err="1"/>
              <a:t>ishte</a:t>
            </a:r>
            <a:r>
              <a:rPr lang="en-US" sz="2400" dirty="0"/>
              <a:t> </a:t>
            </a:r>
            <a:r>
              <a:rPr lang="en-US" sz="2400" dirty="0" err="1"/>
              <a:t>gjetur</a:t>
            </a:r>
            <a:r>
              <a:rPr lang="en-US" sz="2400" dirty="0"/>
              <a:t> </a:t>
            </a:r>
            <a:r>
              <a:rPr lang="en-US" sz="2400" dirty="0" err="1"/>
              <a:t>fajtor</a:t>
            </a:r>
            <a:r>
              <a:rPr lang="en-US" sz="2400" dirty="0"/>
              <a:t> </a:t>
            </a:r>
            <a:r>
              <a:rPr lang="en-US" sz="2400" dirty="0" err="1"/>
              <a:t>për</a:t>
            </a:r>
            <a:r>
              <a:rPr lang="en-US" sz="2400" dirty="0"/>
              <a:t> </a:t>
            </a:r>
            <a:r>
              <a:rPr lang="en-US" sz="2400" dirty="0" err="1"/>
              <a:t>komplot</a:t>
            </a:r>
            <a:r>
              <a:rPr lang="en-US" sz="2400" dirty="0"/>
              <a:t> </a:t>
            </a:r>
            <a:r>
              <a:rPr lang="en-US" sz="2400" dirty="0" err="1"/>
              <a:t>në</a:t>
            </a:r>
            <a:r>
              <a:rPr lang="en-US" sz="2400" dirty="0"/>
              <a:t> </a:t>
            </a:r>
            <a:r>
              <a:rPr lang="en-US" sz="2400" dirty="0" err="1"/>
              <a:t>bashkëpunim</a:t>
            </a:r>
            <a:r>
              <a:rPr lang="en-US" sz="2400" dirty="0"/>
              <a:t> me </a:t>
            </a:r>
            <a:r>
              <a:rPr lang="en-US" sz="2400" dirty="0" err="1"/>
              <a:t>disa</a:t>
            </a:r>
            <a:r>
              <a:rPr lang="en-US" sz="2400" dirty="0"/>
              <a:t> persona </a:t>
            </a:r>
            <a:r>
              <a:rPr lang="en-US" sz="2400" dirty="0" err="1"/>
              <a:t>të</a:t>
            </a:r>
            <a:r>
              <a:rPr lang="en-US" sz="2400" dirty="0"/>
              <a:t> </a:t>
            </a:r>
            <a:r>
              <a:rPr lang="en-US" sz="2400" dirty="0" err="1"/>
              <a:t>tjerë</a:t>
            </a:r>
            <a:r>
              <a:rPr lang="en-US" sz="2400" dirty="0"/>
              <a:t>, me </a:t>
            </a:r>
            <a:r>
              <a:rPr lang="en-US" sz="2400" dirty="0" err="1"/>
              <a:t>qëllim</a:t>
            </a:r>
            <a:r>
              <a:rPr lang="en-US" sz="2400" dirty="0"/>
              <a:t> </a:t>
            </a:r>
            <a:r>
              <a:rPr lang="en-US" sz="2400" dirty="0" err="1"/>
              <a:t>që</a:t>
            </a:r>
            <a:r>
              <a:rPr lang="en-US" sz="2400" dirty="0"/>
              <a:t> </a:t>
            </a:r>
            <a:r>
              <a:rPr lang="en-US" sz="2400" dirty="0" err="1"/>
              <a:t>të</a:t>
            </a:r>
            <a:r>
              <a:rPr lang="en-US" sz="2400" dirty="0"/>
              <a:t> </a:t>
            </a:r>
            <a:r>
              <a:rPr lang="en-US" sz="2400" dirty="0" err="1"/>
              <a:t>ndikonte</a:t>
            </a:r>
            <a:r>
              <a:rPr lang="en-US" sz="2400" dirty="0"/>
              <a:t> </a:t>
            </a:r>
            <a:r>
              <a:rPr lang="en-US" sz="2400" dirty="0" err="1"/>
              <a:t>në</a:t>
            </a:r>
            <a:r>
              <a:rPr lang="en-US" sz="2400" dirty="0"/>
              <a:t> </a:t>
            </a:r>
            <a:r>
              <a:rPr lang="en-US" sz="2400" dirty="0" err="1"/>
              <a:t>Gjykatën</a:t>
            </a:r>
            <a:r>
              <a:rPr lang="en-US" sz="2400" dirty="0"/>
              <a:t> e </a:t>
            </a:r>
            <a:r>
              <a:rPr lang="en-US" sz="2400" dirty="0" err="1"/>
              <a:t>Lartë</a:t>
            </a:r>
            <a:r>
              <a:rPr lang="en-US" sz="2400" dirty="0"/>
              <a:t>, duke </a:t>
            </a:r>
            <a:r>
              <a:rPr lang="en-US" sz="2400" dirty="0" err="1"/>
              <a:t>paguar</a:t>
            </a:r>
            <a:r>
              <a:rPr lang="en-US" sz="2400" dirty="0"/>
              <a:t> </a:t>
            </a:r>
            <a:r>
              <a:rPr lang="en-US" sz="2400" dirty="0" err="1"/>
              <a:t>një</a:t>
            </a:r>
            <a:r>
              <a:rPr lang="en-US" sz="2400" dirty="0"/>
              <a:t> </a:t>
            </a:r>
            <a:r>
              <a:rPr lang="en-US" sz="2400" dirty="0" err="1"/>
              <a:t>shumë</a:t>
            </a:r>
            <a:r>
              <a:rPr lang="en-US" sz="2400" dirty="0"/>
              <a:t> </a:t>
            </a:r>
            <a:r>
              <a:rPr lang="en-US" sz="2400" dirty="0" err="1"/>
              <a:t>parash</a:t>
            </a:r>
            <a:r>
              <a:rPr lang="en-US" sz="2400" dirty="0"/>
              <a:t>, </a:t>
            </a:r>
            <a:r>
              <a:rPr lang="en-US" sz="2400" dirty="0" err="1"/>
              <a:t>për</a:t>
            </a:r>
            <a:r>
              <a:rPr lang="en-US" sz="2400" dirty="0"/>
              <a:t> </a:t>
            </a:r>
            <a:r>
              <a:rPr lang="en-US" sz="2400" dirty="0" err="1"/>
              <a:t>të</a:t>
            </a:r>
            <a:r>
              <a:rPr lang="en-US" sz="2400" dirty="0"/>
              <a:t> </a:t>
            </a:r>
            <a:r>
              <a:rPr lang="en-US" sz="2400" dirty="0" err="1"/>
              <a:t>marrë</a:t>
            </a:r>
            <a:r>
              <a:rPr lang="en-US" sz="2400" dirty="0"/>
              <a:t> </a:t>
            </a:r>
            <a:r>
              <a:rPr lang="en-US" sz="2400" dirty="0" err="1"/>
              <a:t>një</a:t>
            </a:r>
            <a:r>
              <a:rPr lang="en-US" sz="2400" dirty="0"/>
              <a:t> </a:t>
            </a:r>
            <a:r>
              <a:rPr lang="en-US" sz="2400" dirty="0" err="1"/>
              <a:t>vendim</a:t>
            </a:r>
            <a:r>
              <a:rPr lang="en-US" sz="2400" dirty="0"/>
              <a:t> </a:t>
            </a:r>
            <a:r>
              <a:rPr lang="en-US" sz="2400" dirty="0" err="1"/>
              <a:t>në</a:t>
            </a:r>
            <a:r>
              <a:rPr lang="en-US" sz="2400" dirty="0"/>
              <a:t> favor </a:t>
            </a:r>
            <a:r>
              <a:rPr lang="en-US" sz="2400" dirty="0" err="1"/>
              <a:t>të</a:t>
            </a:r>
            <a:r>
              <a:rPr lang="en-US" sz="2400" dirty="0"/>
              <a:t> </a:t>
            </a:r>
            <a:r>
              <a:rPr lang="en-US" sz="2400" dirty="0" err="1"/>
              <a:t>një</a:t>
            </a:r>
            <a:r>
              <a:rPr lang="en-US" sz="2400" dirty="0"/>
              <a:t> </a:t>
            </a:r>
            <a:r>
              <a:rPr lang="en-US" sz="2400" dirty="0" err="1"/>
              <a:t>politikani</a:t>
            </a:r>
            <a:r>
              <a:rPr lang="en-US" sz="2400" dirty="0"/>
              <a:t> </a:t>
            </a:r>
            <a:r>
              <a:rPr lang="en-US" sz="2400" dirty="0" err="1"/>
              <a:t>të</a:t>
            </a:r>
            <a:r>
              <a:rPr lang="en-US" sz="2400" dirty="0"/>
              <a:t> </a:t>
            </a:r>
            <a:r>
              <a:rPr lang="en-US" sz="2400" dirty="0" err="1"/>
              <a:t>njohur</a:t>
            </a:r>
            <a:r>
              <a:rPr lang="en-US" sz="2400" dirty="0"/>
              <a:t>, </a:t>
            </a:r>
            <a:r>
              <a:rPr lang="en-US" sz="2400" dirty="0" err="1"/>
              <a:t>i</a:t>
            </a:r>
            <a:r>
              <a:rPr lang="en-US" sz="2400" dirty="0"/>
              <a:t> </a:t>
            </a:r>
            <a:r>
              <a:rPr lang="en-US" sz="2400" dirty="0" err="1"/>
              <a:t>cili</a:t>
            </a:r>
            <a:r>
              <a:rPr lang="en-US" sz="2400" dirty="0"/>
              <a:t> </a:t>
            </a:r>
            <a:r>
              <a:rPr lang="en-US" sz="2400" dirty="0" err="1"/>
              <a:t>ishte</a:t>
            </a:r>
            <a:r>
              <a:rPr lang="en-US" sz="2400" dirty="0"/>
              <a:t> duke u </a:t>
            </a:r>
            <a:r>
              <a:rPr lang="en-US" sz="2400" dirty="0" err="1"/>
              <a:t>gjykuar</a:t>
            </a:r>
            <a:r>
              <a:rPr lang="en-US" sz="2400" dirty="0"/>
              <a:t> </a:t>
            </a:r>
            <a:r>
              <a:rPr lang="en-US" sz="2400" dirty="0" err="1"/>
              <a:t>për</a:t>
            </a:r>
            <a:r>
              <a:rPr lang="en-US" sz="2400" dirty="0"/>
              <a:t> </a:t>
            </a:r>
            <a:r>
              <a:rPr lang="en-US" sz="2400" dirty="0" err="1"/>
              <a:t>një</a:t>
            </a:r>
            <a:r>
              <a:rPr lang="en-US" sz="2400" dirty="0"/>
              <a:t> </a:t>
            </a:r>
            <a:r>
              <a:rPr lang="en-US" sz="2400" dirty="0" err="1"/>
              <a:t>krim</a:t>
            </a:r>
            <a:r>
              <a:rPr lang="en-US" sz="2400" dirty="0"/>
              <a:t> </a:t>
            </a:r>
            <a:r>
              <a:rPr lang="en-US" sz="2400" dirty="0" err="1"/>
              <a:t>lufte</a:t>
            </a:r>
            <a:r>
              <a:rPr lang="en-US" sz="2400" dirty="0"/>
              <a:t>. </a:t>
            </a:r>
          </a:p>
          <a:p>
            <a:pPr algn="just"/>
            <a:r>
              <a:rPr lang="en-US" sz="2400" dirty="0" err="1"/>
              <a:t>Kërkuesi</a:t>
            </a:r>
            <a:r>
              <a:rPr lang="en-US" sz="2400" dirty="0"/>
              <a:t> u </a:t>
            </a:r>
            <a:r>
              <a:rPr lang="en-US" sz="2400" dirty="0" err="1"/>
              <a:t>ankua</a:t>
            </a:r>
            <a:r>
              <a:rPr lang="en-US" sz="2400" dirty="0"/>
              <a:t> se </a:t>
            </a:r>
            <a:r>
              <a:rPr lang="en-US" sz="2400" dirty="0" err="1"/>
              <a:t>Gjykata</a:t>
            </a:r>
            <a:r>
              <a:rPr lang="en-US" sz="2400" dirty="0"/>
              <a:t> e </a:t>
            </a:r>
            <a:r>
              <a:rPr lang="en-US" sz="2400" dirty="0" err="1"/>
              <a:t>Lartë</a:t>
            </a:r>
            <a:r>
              <a:rPr lang="en-US" sz="2400" dirty="0"/>
              <a:t>, </a:t>
            </a:r>
            <a:r>
              <a:rPr lang="en-US" sz="2400" dirty="0" err="1"/>
              <a:t>si</a:t>
            </a:r>
            <a:r>
              <a:rPr lang="en-US" sz="2400" dirty="0"/>
              <a:t> </a:t>
            </a:r>
            <a:r>
              <a:rPr lang="en-US" sz="2400" dirty="0" err="1"/>
              <a:t>gjykatë</a:t>
            </a:r>
            <a:r>
              <a:rPr lang="en-US" sz="2400" dirty="0"/>
              <a:t> </a:t>
            </a:r>
            <a:r>
              <a:rPr lang="en-US" sz="2400" dirty="0" err="1"/>
              <a:t>apeli</a:t>
            </a:r>
            <a:r>
              <a:rPr lang="en-US" sz="2400" dirty="0"/>
              <a:t> </a:t>
            </a:r>
            <a:r>
              <a:rPr lang="en-US" sz="2400" dirty="0" err="1"/>
              <a:t>në</a:t>
            </a:r>
            <a:r>
              <a:rPr lang="en-US" sz="2400" dirty="0"/>
              <a:t> </a:t>
            </a:r>
            <a:r>
              <a:rPr lang="en-US" sz="2400" dirty="0" err="1"/>
              <a:t>rastin</a:t>
            </a:r>
            <a:r>
              <a:rPr lang="en-US" sz="2400" dirty="0"/>
              <a:t> e </a:t>
            </a:r>
            <a:r>
              <a:rPr lang="en-US" sz="2400" dirty="0" err="1"/>
              <a:t>tij</a:t>
            </a:r>
            <a:r>
              <a:rPr lang="en-US" sz="2400" dirty="0"/>
              <a:t>, </a:t>
            </a:r>
            <a:r>
              <a:rPr lang="en-US" sz="2400" dirty="0" err="1"/>
              <a:t>nuk</a:t>
            </a:r>
            <a:r>
              <a:rPr lang="en-US" sz="2400" dirty="0"/>
              <a:t> </a:t>
            </a:r>
            <a:r>
              <a:rPr lang="en-US" sz="2400" dirty="0" err="1"/>
              <a:t>kishte</a:t>
            </a:r>
            <a:r>
              <a:rPr lang="en-US" sz="2400" dirty="0"/>
              <a:t> </a:t>
            </a:r>
            <a:r>
              <a:rPr lang="en-US" sz="2400" dirty="0" err="1"/>
              <a:t>qenë</a:t>
            </a:r>
            <a:r>
              <a:rPr lang="en-US" sz="2400" dirty="0"/>
              <a:t> e </a:t>
            </a:r>
            <a:r>
              <a:rPr lang="en-US" sz="2400" dirty="0" err="1"/>
              <a:t>paanshme</a:t>
            </a:r>
            <a:r>
              <a:rPr lang="en-US" sz="2400" dirty="0"/>
              <a:t> </a:t>
            </a:r>
            <a:r>
              <a:rPr lang="en-US" sz="2400" dirty="0" err="1"/>
              <a:t>për</a:t>
            </a:r>
            <a:r>
              <a:rPr lang="en-US" sz="2400" dirty="0"/>
              <a:t> </a:t>
            </a:r>
            <a:r>
              <a:rPr lang="en-US" sz="2400" dirty="0" err="1"/>
              <a:t>shkak</a:t>
            </a:r>
            <a:r>
              <a:rPr lang="en-US" sz="2400" dirty="0"/>
              <a:t> </a:t>
            </a:r>
            <a:r>
              <a:rPr lang="en-US" sz="2400" dirty="0" err="1"/>
              <a:t>të</a:t>
            </a:r>
            <a:r>
              <a:rPr lang="en-US" sz="2400" dirty="0"/>
              <a:t> </a:t>
            </a:r>
            <a:r>
              <a:rPr lang="en-US" sz="2400" dirty="0" err="1"/>
              <a:t>rrethanave</a:t>
            </a:r>
            <a:r>
              <a:rPr lang="en-US" sz="2400" dirty="0"/>
              <a:t> </a:t>
            </a:r>
            <a:r>
              <a:rPr lang="en-US" sz="2400" dirty="0" err="1"/>
              <a:t>që</a:t>
            </a:r>
            <a:r>
              <a:rPr lang="en-US" sz="2400" dirty="0"/>
              <a:t> </a:t>
            </a:r>
            <a:r>
              <a:rPr lang="en-US" sz="2400" dirty="0" err="1"/>
              <a:t>rrethonin</a:t>
            </a:r>
            <a:r>
              <a:rPr lang="en-US" sz="2400" dirty="0"/>
              <a:t> </a:t>
            </a:r>
            <a:r>
              <a:rPr lang="en-US" sz="2400" dirty="0" err="1"/>
              <a:t>drejtuesin</a:t>
            </a:r>
            <a:r>
              <a:rPr lang="en-US" sz="2400" dirty="0"/>
              <a:t> e </a:t>
            </a:r>
            <a:r>
              <a:rPr lang="en-US" sz="2400" dirty="0" err="1"/>
              <a:t>saj</a:t>
            </a:r>
            <a:r>
              <a:rPr lang="en-US" sz="2400" dirty="0"/>
              <a:t>, </a:t>
            </a:r>
            <a:r>
              <a:rPr lang="en-US" sz="2400" dirty="0" err="1"/>
              <a:t>i</a:t>
            </a:r>
            <a:r>
              <a:rPr lang="en-US" sz="2400" dirty="0"/>
              <a:t> </a:t>
            </a:r>
            <a:r>
              <a:rPr lang="en-US" sz="2400" dirty="0" err="1"/>
              <a:t>cili</a:t>
            </a:r>
            <a:r>
              <a:rPr lang="en-US" sz="2400" dirty="0"/>
              <a:t> </a:t>
            </a:r>
            <a:r>
              <a:rPr lang="en-US" sz="2400" dirty="0" err="1"/>
              <a:t>kishte</a:t>
            </a:r>
            <a:r>
              <a:rPr lang="en-US" sz="2400" dirty="0"/>
              <a:t> </a:t>
            </a:r>
            <a:r>
              <a:rPr lang="en-US" sz="2400" dirty="0" err="1"/>
              <a:t>dëshmuar</a:t>
            </a:r>
            <a:r>
              <a:rPr lang="en-US" sz="2400" dirty="0"/>
              <a:t> </a:t>
            </a:r>
            <a:r>
              <a:rPr lang="en-US" sz="2400" dirty="0" err="1"/>
              <a:t>si</a:t>
            </a:r>
            <a:r>
              <a:rPr lang="en-US" sz="2400" dirty="0"/>
              <a:t> </a:t>
            </a:r>
            <a:r>
              <a:rPr lang="en-US" sz="2400" dirty="0" err="1"/>
              <a:t>dëshmitar</a:t>
            </a:r>
            <a:r>
              <a:rPr lang="en-US" sz="2400" dirty="0"/>
              <a:t> </a:t>
            </a:r>
            <a:r>
              <a:rPr lang="en-US" sz="2400" dirty="0" err="1"/>
              <a:t>i</a:t>
            </a:r>
            <a:r>
              <a:rPr lang="en-US" sz="2400" dirty="0"/>
              <a:t> </a:t>
            </a:r>
            <a:r>
              <a:rPr lang="en-US" sz="2400" dirty="0" err="1"/>
              <a:t>thirrur</a:t>
            </a:r>
            <a:r>
              <a:rPr lang="en-US" sz="2400" dirty="0"/>
              <a:t> </a:t>
            </a:r>
            <a:r>
              <a:rPr lang="en-US" sz="2400" dirty="0" err="1"/>
              <a:t>nga</a:t>
            </a:r>
            <a:r>
              <a:rPr lang="en-US" sz="2400" dirty="0"/>
              <a:t> </a:t>
            </a:r>
            <a:r>
              <a:rPr lang="en-US" sz="2400" dirty="0" err="1"/>
              <a:t>akuza</a:t>
            </a:r>
            <a:r>
              <a:rPr lang="en-US" sz="2400" dirty="0"/>
              <a:t>. Ai u </a:t>
            </a:r>
            <a:r>
              <a:rPr lang="en-US" sz="2400" dirty="0" err="1"/>
              <a:t>ankua</a:t>
            </a:r>
            <a:r>
              <a:rPr lang="en-US" sz="2400" dirty="0"/>
              <a:t> se </a:t>
            </a:r>
            <a:r>
              <a:rPr lang="en-US" sz="2400" dirty="0" err="1"/>
              <a:t>publikimi</a:t>
            </a:r>
            <a:r>
              <a:rPr lang="en-US" sz="2400" dirty="0"/>
              <a:t> </a:t>
            </a:r>
            <a:r>
              <a:rPr lang="en-US" sz="2400" dirty="0" err="1"/>
              <a:t>në</a:t>
            </a:r>
            <a:r>
              <a:rPr lang="en-US" sz="2400" dirty="0"/>
              <a:t> media, </a:t>
            </a:r>
            <a:r>
              <a:rPr lang="en-US" sz="2400" dirty="0" err="1"/>
              <a:t>dy</a:t>
            </a:r>
            <a:r>
              <a:rPr lang="en-US" sz="2400" dirty="0"/>
              <a:t> </a:t>
            </a:r>
            <a:r>
              <a:rPr lang="en-US" sz="2400" dirty="0" err="1"/>
              <a:t>muaj</a:t>
            </a:r>
            <a:r>
              <a:rPr lang="en-US" sz="2400" dirty="0"/>
              <a:t> para se </a:t>
            </a:r>
            <a:r>
              <a:rPr lang="en-US" sz="2400" dirty="0" err="1"/>
              <a:t>Gjykata</a:t>
            </a:r>
            <a:r>
              <a:rPr lang="en-US" sz="2400" dirty="0"/>
              <a:t> e </a:t>
            </a:r>
            <a:r>
              <a:rPr lang="en-US" sz="2400" dirty="0" err="1"/>
              <a:t>Lartë</a:t>
            </a:r>
            <a:r>
              <a:rPr lang="en-US" sz="2400" dirty="0"/>
              <a:t> </a:t>
            </a:r>
            <a:r>
              <a:rPr lang="en-US" sz="2400" dirty="0" err="1"/>
              <a:t>të</a:t>
            </a:r>
            <a:r>
              <a:rPr lang="en-US" sz="2400" dirty="0"/>
              <a:t> </a:t>
            </a:r>
            <a:r>
              <a:rPr lang="en-US" sz="2400" dirty="0" err="1"/>
              <a:t>merrte</a:t>
            </a:r>
            <a:r>
              <a:rPr lang="en-US" sz="2400" dirty="0"/>
              <a:t> </a:t>
            </a:r>
            <a:r>
              <a:rPr lang="en-US" sz="2400" dirty="0" err="1"/>
              <a:t>një</a:t>
            </a:r>
            <a:r>
              <a:rPr lang="en-US" sz="2400" dirty="0"/>
              <a:t> </a:t>
            </a:r>
            <a:r>
              <a:rPr lang="en-US" sz="2400" dirty="0" err="1"/>
              <a:t>vendim</a:t>
            </a:r>
            <a:r>
              <a:rPr lang="en-US" sz="2400" dirty="0"/>
              <a:t> </a:t>
            </a:r>
            <a:r>
              <a:rPr lang="en-US" sz="2400" dirty="0" err="1"/>
              <a:t>për</a:t>
            </a:r>
            <a:r>
              <a:rPr lang="en-US" sz="2400" dirty="0"/>
              <a:t> </a:t>
            </a:r>
            <a:r>
              <a:rPr lang="en-US" sz="2400" dirty="0" err="1"/>
              <a:t>rastin</a:t>
            </a:r>
            <a:r>
              <a:rPr lang="en-US" sz="2400" dirty="0"/>
              <a:t> e </a:t>
            </a:r>
            <a:r>
              <a:rPr lang="en-US" sz="2400" dirty="0" err="1"/>
              <a:t>tij</a:t>
            </a:r>
            <a:r>
              <a:rPr lang="en-US" sz="2400" dirty="0"/>
              <a:t>, </a:t>
            </a:r>
            <a:r>
              <a:rPr lang="en-US" sz="2400" dirty="0" err="1"/>
              <a:t>të</a:t>
            </a:r>
            <a:r>
              <a:rPr lang="en-US" sz="2400" dirty="0"/>
              <a:t> </a:t>
            </a:r>
            <a:r>
              <a:rPr lang="en-US" sz="2400" dirty="0" err="1"/>
              <a:t>regjistrimeve</a:t>
            </a:r>
            <a:r>
              <a:rPr lang="en-US" sz="2400" dirty="0"/>
              <a:t> </a:t>
            </a:r>
            <a:r>
              <a:rPr lang="en-US" sz="2400" dirty="0" err="1"/>
              <a:t>të</a:t>
            </a:r>
            <a:r>
              <a:rPr lang="en-US" sz="2400" dirty="0"/>
              <a:t> </a:t>
            </a:r>
            <a:r>
              <a:rPr lang="en-US" sz="2400" dirty="0" err="1"/>
              <a:t>bisedave</a:t>
            </a:r>
            <a:r>
              <a:rPr lang="en-US" sz="2400" dirty="0"/>
              <a:t> </a:t>
            </a:r>
            <a:r>
              <a:rPr lang="en-US" sz="2400" dirty="0" err="1"/>
              <a:t>të</a:t>
            </a:r>
            <a:r>
              <a:rPr lang="en-US" sz="2400" dirty="0"/>
              <a:t> </a:t>
            </a:r>
            <a:r>
              <a:rPr lang="en-US" sz="2400" dirty="0" err="1"/>
              <a:t>tij</a:t>
            </a:r>
            <a:r>
              <a:rPr lang="en-US" sz="2400" dirty="0"/>
              <a:t> </a:t>
            </a:r>
            <a:r>
              <a:rPr lang="en-US" sz="2400" dirty="0" err="1"/>
              <a:t>telefonike</a:t>
            </a:r>
            <a:r>
              <a:rPr lang="en-US" sz="2400" dirty="0"/>
              <a:t> </a:t>
            </a:r>
            <a:r>
              <a:rPr lang="en-US" sz="2400" dirty="0" err="1"/>
              <a:t>të</a:t>
            </a:r>
            <a:r>
              <a:rPr lang="en-US" sz="2400" dirty="0"/>
              <a:t> </a:t>
            </a:r>
            <a:r>
              <a:rPr lang="en-US" sz="2400" dirty="0" err="1"/>
              <a:t>bëra</a:t>
            </a:r>
            <a:r>
              <a:rPr lang="en-US" sz="2400" dirty="0"/>
              <a:t> </a:t>
            </a:r>
            <a:r>
              <a:rPr lang="en-US" sz="2400" dirty="0" err="1"/>
              <a:t>nga</a:t>
            </a:r>
            <a:r>
              <a:rPr lang="en-US" sz="2400" dirty="0"/>
              <a:t> </a:t>
            </a:r>
            <a:r>
              <a:rPr lang="en-US" sz="2400" dirty="0" err="1"/>
              <a:t>Agjencia</a:t>
            </a:r>
            <a:r>
              <a:rPr lang="en-US" sz="2400" dirty="0"/>
              <a:t> e </a:t>
            </a:r>
            <a:r>
              <a:rPr lang="en-US" sz="2400" dirty="0" err="1"/>
              <a:t>Inteligjencës</a:t>
            </a:r>
            <a:r>
              <a:rPr lang="en-US" sz="2400" dirty="0"/>
              <a:t> </a:t>
            </a:r>
            <a:r>
              <a:rPr lang="en-US" sz="2400" dirty="0" err="1"/>
              <a:t>së</a:t>
            </a:r>
            <a:r>
              <a:rPr lang="en-US" sz="2400" dirty="0"/>
              <a:t> </a:t>
            </a:r>
            <a:r>
              <a:rPr lang="en-US" sz="2400" dirty="0" err="1"/>
              <a:t>Sigurisë</a:t>
            </a:r>
            <a:r>
              <a:rPr lang="en-US" sz="2400" dirty="0"/>
              <a:t>, </a:t>
            </a:r>
            <a:r>
              <a:rPr lang="en-US" sz="2400" dirty="0" err="1"/>
              <a:t>kishte</a:t>
            </a:r>
            <a:r>
              <a:rPr lang="en-US" sz="2400" dirty="0"/>
              <a:t> </a:t>
            </a:r>
            <a:r>
              <a:rPr lang="en-US" sz="2400" dirty="0" err="1"/>
              <a:t>ushtruar</a:t>
            </a:r>
            <a:r>
              <a:rPr lang="en-US" sz="2400" dirty="0"/>
              <a:t> </a:t>
            </a:r>
            <a:r>
              <a:rPr lang="en-US" sz="2400" dirty="0" err="1"/>
              <a:t>presion</a:t>
            </a:r>
            <a:r>
              <a:rPr lang="en-US" sz="2400" dirty="0"/>
              <a:t> </a:t>
            </a:r>
            <a:r>
              <a:rPr lang="en-US" sz="2400" dirty="0" err="1"/>
              <a:t>mbi</a:t>
            </a:r>
            <a:r>
              <a:rPr lang="en-US" sz="2400" dirty="0"/>
              <a:t> </a:t>
            </a:r>
            <a:r>
              <a:rPr lang="en-US" sz="2400" dirty="0" err="1"/>
              <a:t>gjyqtarët</a:t>
            </a:r>
            <a:r>
              <a:rPr lang="en-US" sz="2400" dirty="0"/>
              <a:t> e </a:t>
            </a:r>
            <a:r>
              <a:rPr lang="en-US" sz="2400" dirty="0" err="1"/>
              <a:t>Gjykatës</a:t>
            </a:r>
            <a:r>
              <a:rPr lang="en-US" sz="2400" dirty="0"/>
              <a:t> </a:t>
            </a:r>
            <a:r>
              <a:rPr lang="en-US" sz="2400" dirty="0" err="1"/>
              <a:t>së</a:t>
            </a:r>
            <a:r>
              <a:rPr lang="en-US" sz="2400" dirty="0"/>
              <a:t> </a:t>
            </a:r>
            <a:r>
              <a:rPr lang="en-US" sz="2400" dirty="0" err="1"/>
              <a:t>Lartë</a:t>
            </a:r>
            <a:r>
              <a:rPr lang="en-US" sz="2400" dirty="0"/>
              <a:t> </a:t>
            </a:r>
            <a:r>
              <a:rPr lang="en-US" sz="2400" dirty="0" err="1"/>
              <a:t>për</a:t>
            </a:r>
            <a:r>
              <a:rPr lang="en-US" sz="2400" dirty="0"/>
              <a:t> </a:t>
            </a:r>
            <a:r>
              <a:rPr lang="en-US" sz="2400" dirty="0" err="1"/>
              <a:t>të</a:t>
            </a:r>
            <a:r>
              <a:rPr lang="en-US" sz="2400" dirty="0"/>
              <a:t> </a:t>
            </a:r>
            <a:r>
              <a:rPr lang="en-US" sz="2400" dirty="0" err="1"/>
              <a:t>mbështetur</a:t>
            </a:r>
            <a:r>
              <a:rPr lang="en-US" sz="2400" dirty="0"/>
              <a:t> </a:t>
            </a:r>
            <a:r>
              <a:rPr lang="en-US" sz="2400" dirty="0" err="1"/>
              <a:t>dënimin</a:t>
            </a:r>
            <a:r>
              <a:rPr lang="en-US" sz="2400" dirty="0"/>
              <a:t> e </a:t>
            </a:r>
            <a:r>
              <a:rPr lang="en-US" sz="2400" dirty="0" err="1"/>
              <a:t>tij</a:t>
            </a:r>
            <a:r>
              <a:rPr lang="en-US" sz="2400" dirty="0"/>
              <a:t> </a:t>
            </a:r>
            <a:r>
              <a:rPr lang="en-US" sz="2400" dirty="0" err="1"/>
              <a:t>dhe</a:t>
            </a:r>
            <a:r>
              <a:rPr lang="en-US" sz="2400" dirty="0"/>
              <a:t> </a:t>
            </a:r>
            <a:r>
              <a:rPr lang="en-US" sz="2400" dirty="0" err="1"/>
              <a:t>kishte</a:t>
            </a:r>
            <a:r>
              <a:rPr lang="en-US" sz="2400" dirty="0"/>
              <a:t> </a:t>
            </a:r>
            <a:r>
              <a:rPr lang="en-US" sz="2400" dirty="0" err="1"/>
              <a:t>shkelur</a:t>
            </a:r>
            <a:r>
              <a:rPr lang="en-US" sz="2400" dirty="0"/>
              <a:t> </a:t>
            </a:r>
            <a:r>
              <a:rPr lang="en-US" sz="2400" dirty="0" err="1"/>
              <a:t>të</a:t>
            </a:r>
            <a:r>
              <a:rPr lang="en-US" sz="2400" dirty="0"/>
              <a:t> </a:t>
            </a:r>
            <a:r>
              <a:rPr lang="en-US" sz="2400" dirty="0" err="1"/>
              <a:t>drejtën</a:t>
            </a:r>
            <a:r>
              <a:rPr lang="en-US" sz="2400" dirty="0"/>
              <a:t> e </a:t>
            </a:r>
            <a:r>
              <a:rPr lang="en-US" sz="2400" dirty="0" err="1"/>
              <a:t>tij</a:t>
            </a:r>
            <a:r>
              <a:rPr lang="en-US" sz="2400" dirty="0"/>
              <a:t> </a:t>
            </a:r>
            <a:r>
              <a:rPr lang="en-US" sz="2400" dirty="0" err="1"/>
              <a:t>për</a:t>
            </a:r>
            <a:r>
              <a:rPr lang="en-US" sz="2400" dirty="0"/>
              <a:t> </a:t>
            </a:r>
            <a:r>
              <a:rPr lang="en-US" sz="2400" dirty="0" err="1"/>
              <a:t>t’u</a:t>
            </a:r>
            <a:r>
              <a:rPr lang="en-US" sz="2400" dirty="0"/>
              <a:t> </a:t>
            </a:r>
            <a:r>
              <a:rPr lang="en-US" sz="2400" dirty="0" err="1"/>
              <a:t>prezumuar</a:t>
            </a:r>
            <a:r>
              <a:rPr lang="en-US" sz="2400" dirty="0"/>
              <a:t> </a:t>
            </a:r>
            <a:r>
              <a:rPr lang="en-US" sz="2400" dirty="0" err="1"/>
              <a:t>i</a:t>
            </a:r>
            <a:r>
              <a:rPr lang="en-US" sz="2400" dirty="0"/>
              <a:t> </a:t>
            </a:r>
            <a:r>
              <a:rPr lang="en-US" sz="2400" dirty="0" err="1"/>
              <a:t>pafajshëm</a:t>
            </a:r>
            <a:r>
              <a:rPr lang="en-US" sz="2400" dirty="0"/>
              <a:t>.</a:t>
            </a:r>
          </a:p>
        </p:txBody>
      </p:sp>
    </p:spTree>
    <p:extLst>
      <p:ext uri="{BB962C8B-B14F-4D97-AF65-F5344CB8AC3E}">
        <p14:creationId xmlns:p14="http://schemas.microsoft.com/office/powerpoint/2010/main" val="1296389612"/>
      </p:ext>
    </p:extLst>
  </p:cSld>
  <p:clrMapOvr>
    <a:overrideClrMapping bg1="dk1" tx1="lt1" bg2="dk2" tx2="lt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4" descr="Desk with stethoscope and computer keyboard">
            <a:extLst>
              <a:ext uri="{FF2B5EF4-FFF2-40B4-BE49-F238E27FC236}">
                <a16:creationId xmlns:a16="http://schemas.microsoft.com/office/drawing/2014/main" id="{638CFB24-91A6-3D82-E9C9-976ADCD21D05}"/>
              </a:ext>
            </a:extLst>
          </p:cNvPr>
          <p:cNvPicPr>
            <a:picLocks noChangeAspect="1"/>
          </p:cNvPicPr>
          <p:nvPr/>
        </p:nvPicPr>
        <p:blipFill rotWithShape="1">
          <a:blip r:embed="rId2">
            <a:alphaModFix amt="35000"/>
          </a:blip>
          <a:srcRect t="558" b="15172"/>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8BDD8BAB-4500-4D98-81BA-9524E17CD0BD}"/>
              </a:ext>
            </a:extLst>
          </p:cNvPr>
          <p:cNvSpPr>
            <a:spLocks noGrp="1"/>
          </p:cNvSpPr>
          <p:nvPr>
            <p:ph idx="1"/>
          </p:nvPr>
        </p:nvSpPr>
        <p:spPr>
          <a:xfrm>
            <a:off x="1024128" y="1580225"/>
            <a:ext cx="9720073" cy="4729135"/>
          </a:xfrm>
        </p:spPr>
        <p:txBody>
          <a:bodyPr>
            <a:normAutofit lnSpcReduction="10000"/>
          </a:bodyPr>
          <a:lstStyle/>
          <a:p>
            <a:pPr algn="just"/>
            <a:r>
              <a:rPr lang="en-US" sz="2000" dirty="0" err="1">
                <a:solidFill>
                  <a:srgbClr val="FFFFFF"/>
                </a:solidFill>
              </a:rPr>
              <a:t>Shteti</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paditur</a:t>
            </a:r>
            <a:r>
              <a:rPr lang="en-US" sz="2000" dirty="0">
                <a:solidFill>
                  <a:srgbClr val="FFFFFF"/>
                </a:solidFill>
              </a:rPr>
              <a:t> </a:t>
            </a:r>
            <a:r>
              <a:rPr lang="en-US" sz="2000" dirty="0" err="1">
                <a:solidFill>
                  <a:srgbClr val="FFFFFF"/>
                </a:solidFill>
              </a:rPr>
              <a:t>mbajti</a:t>
            </a:r>
            <a:r>
              <a:rPr lang="en-US" sz="2000" dirty="0">
                <a:solidFill>
                  <a:srgbClr val="FFFFFF"/>
                </a:solidFill>
              </a:rPr>
              <a:t> </a:t>
            </a:r>
            <a:r>
              <a:rPr lang="en-US" sz="2000" dirty="0" err="1">
                <a:solidFill>
                  <a:srgbClr val="FFFFFF"/>
                </a:solidFill>
              </a:rPr>
              <a:t>qëndrimin</a:t>
            </a:r>
            <a:r>
              <a:rPr lang="en-US" sz="2000" dirty="0">
                <a:solidFill>
                  <a:srgbClr val="FFFFFF"/>
                </a:solidFill>
              </a:rPr>
              <a:t> se </a:t>
            </a:r>
            <a:r>
              <a:rPr lang="en-US" sz="2000" dirty="0" err="1">
                <a:solidFill>
                  <a:srgbClr val="FFFFFF"/>
                </a:solidFill>
              </a:rPr>
              <a:t>në</a:t>
            </a:r>
            <a:r>
              <a:rPr lang="en-US" sz="2000" dirty="0">
                <a:solidFill>
                  <a:srgbClr val="FFFFFF"/>
                </a:solidFill>
              </a:rPr>
              <a:t> </a:t>
            </a:r>
            <a:r>
              <a:rPr lang="en-US" sz="2000" dirty="0" err="1">
                <a:solidFill>
                  <a:srgbClr val="FFFFFF"/>
                </a:solidFill>
              </a:rPr>
              <a:t>rastin</a:t>
            </a:r>
            <a:r>
              <a:rPr lang="en-US" sz="2000" dirty="0">
                <a:solidFill>
                  <a:srgbClr val="FFFFFF"/>
                </a:solidFill>
              </a:rPr>
              <a:t> </a:t>
            </a:r>
            <a:r>
              <a:rPr lang="en-US" sz="2000" dirty="0" err="1">
                <a:solidFill>
                  <a:srgbClr val="FFFFFF"/>
                </a:solidFill>
              </a:rPr>
              <a:t>konkret</a:t>
            </a:r>
            <a:r>
              <a:rPr lang="en-US" sz="2000" dirty="0">
                <a:solidFill>
                  <a:srgbClr val="FFFFFF"/>
                </a:solidFill>
              </a:rPr>
              <a:t>, </a:t>
            </a:r>
            <a:r>
              <a:rPr lang="en-US" sz="2000" dirty="0" err="1">
                <a:solidFill>
                  <a:srgbClr val="FFFFFF"/>
                </a:solidFill>
              </a:rPr>
              <a:t>publikimet</a:t>
            </a:r>
            <a:r>
              <a:rPr lang="en-US" sz="2000" dirty="0">
                <a:solidFill>
                  <a:srgbClr val="FFFFFF"/>
                </a:solidFill>
              </a:rPr>
              <a:t> e </a:t>
            </a:r>
            <a:r>
              <a:rPr lang="en-US" sz="2000" dirty="0" err="1">
                <a:solidFill>
                  <a:srgbClr val="FFFFFF"/>
                </a:solidFill>
              </a:rPr>
              <a:t>bëra</a:t>
            </a:r>
            <a:r>
              <a:rPr lang="en-US" sz="2000" dirty="0">
                <a:solidFill>
                  <a:srgbClr val="FFFFFF"/>
                </a:solidFill>
              </a:rPr>
              <a:t> </a:t>
            </a:r>
            <a:r>
              <a:rPr lang="en-US" sz="2000" dirty="0" err="1">
                <a:solidFill>
                  <a:srgbClr val="FFFFFF"/>
                </a:solidFill>
              </a:rPr>
              <a:t>nuk</a:t>
            </a:r>
            <a:r>
              <a:rPr lang="en-US" sz="2000" dirty="0">
                <a:solidFill>
                  <a:srgbClr val="FFFFFF"/>
                </a:solidFill>
              </a:rPr>
              <a:t> </a:t>
            </a:r>
            <a:r>
              <a:rPr lang="en-US" sz="2000" dirty="0" err="1">
                <a:solidFill>
                  <a:srgbClr val="FFFFFF"/>
                </a:solidFill>
              </a:rPr>
              <a:t>kishin</a:t>
            </a:r>
            <a:r>
              <a:rPr lang="en-US" sz="2000" dirty="0">
                <a:solidFill>
                  <a:srgbClr val="FFFFFF"/>
                </a:solidFill>
              </a:rPr>
              <a:t> </a:t>
            </a:r>
            <a:r>
              <a:rPr lang="en-US" sz="2000" dirty="0" err="1">
                <a:solidFill>
                  <a:srgbClr val="FFFFFF"/>
                </a:solidFill>
              </a:rPr>
              <a:t>ndikuar</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dhënien</a:t>
            </a:r>
            <a:r>
              <a:rPr lang="en-US" sz="2000" dirty="0">
                <a:solidFill>
                  <a:srgbClr val="FFFFFF"/>
                </a:solidFill>
              </a:rPr>
              <a:t> e </a:t>
            </a:r>
            <a:r>
              <a:rPr lang="en-US" sz="2000" dirty="0" err="1">
                <a:solidFill>
                  <a:srgbClr val="FFFFFF"/>
                </a:solidFill>
              </a:rPr>
              <a:t>vendimit</a:t>
            </a:r>
            <a:r>
              <a:rPr lang="en-US" sz="2000" dirty="0">
                <a:solidFill>
                  <a:srgbClr val="FFFFFF"/>
                </a:solidFill>
              </a:rPr>
              <a:t> </a:t>
            </a:r>
            <a:r>
              <a:rPr lang="en-US" sz="2000" dirty="0" err="1">
                <a:solidFill>
                  <a:srgbClr val="FFFFFF"/>
                </a:solidFill>
              </a:rPr>
              <a:t>nga</a:t>
            </a:r>
            <a:r>
              <a:rPr lang="en-US" sz="2000" dirty="0">
                <a:solidFill>
                  <a:srgbClr val="FFFFFF"/>
                </a:solidFill>
              </a:rPr>
              <a:t> </a:t>
            </a:r>
            <a:r>
              <a:rPr lang="en-US" sz="2000" dirty="0" err="1">
                <a:solidFill>
                  <a:srgbClr val="FFFFFF"/>
                </a:solidFill>
              </a:rPr>
              <a:t>Gjykata</a:t>
            </a:r>
            <a:r>
              <a:rPr lang="en-US" sz="2000" dirty="0">
                <a:solidFill>
                  <a:srgbClr val="FFFFFF"/>
                </a:solidFill>
              </a:rPr>
              <a:t> e </a:t>
            </a:r>
            <a:r>
              <a:rPr lang="en-US" sz="2000" dirty="0" err="1">
                <a:solidFill>
                  <a:srgbClr val="FFFFFF"/>
                </a:solidFill>
              </a:rPr>
              <a:t>Lartë</a:t>
            </a:r>
            <a:r>
              <a:rPr lang="en-US" sz="2000" dirty="0">
                <a:solidFill>
                  <a:srgbClr val="FFFFFF"/>
                </a:solidFill>
              </a:rPr>
              <a:t>, </a:t>
            </a:r>
            <a:r>
              <a:rPr lang="en-US" sz="2000" dirty="0" err="1">
                <a:solidFill>
                  <a:srgbClr val="FFFFFF"/>
                </a:solidFill>
              </a:rPr>
              <a:t>pasi</a:t>
            </a:r>
            <a:r>
              <a:rPr lang="en-US" sz="2000" dirty="0">
                <a:solidFill>
                  <a:srgbClr val="FFFFFF"/>
                </a:solidFill>
              </a:rPr>
              <a:t> </a:t>
            </a:r>
            <a:r>
              <a:rPr lang="en-US" sz="2000" dirty="0" err="1">
                <a:solidFill>
                  <a:srgbClr val="FFFFFF"/>
                </a:solidFill>
              </a:rPr>
              <a:t>ato</a:t>
            </a:r>
            <a:r>
              <a:rPr lang="en-US" sz="2000" dirty="0">
                <a:solidFill>
                  <a:srgbClr val="FFFFFF"/>
                </a:solidFill>
              </a:rPr>
              <a:t> </a:t>
            </a:r>
            <a:r>
              <a:rPr lang="en-US" sz="2000" dirty="0" err="1">
                <a:solidFill>
                  <a:srgbClr val="FFFFFF"/>
                </a:solidFill>
              </a:rPr>
              <a:t>nuk</a:t>
            </a:r>
            <a:r>
              <a:rPr lang="en-US" sz="2000" dirty="0">
                <a:solidFill>
                  <a:srgbClr val="FFFFFF"/>
                </a:solidFill>
              </a:rPr>
              <a:t> </a:t>
            </a:r>
            <a:r>
              <a:rPr lang="en-US" sz="2000" dirty="0" err="1">
                <a:solidFill>
                  <a:srgbClr val="FFFFFF"/>
                </a:solidFill>
              </a:rPr>
              <a:t>ishin</a:t>
            </a:r>
            <a:r>
              <a:rPr lang="en-US" sz="2000" dirty="0">
                <a:solidFill>
                  <a:srgbClr val="FFFFFF"/>
                </a:solidFill>
              </a:rPr>
              <a:t> </a:t>
            </a:r>
            <a:r>
              <a:rPr lang="en-US" sz="2000" dirty="0" err="1">
                <a:solidFill>
                  <a:srgbClr val="FFFFFF"/>
                </a:solidFill>
              </a:rPr>
              <a:t>provë</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dosjen</a:t>
            </a:r>
            <a:r>
              <a:rPr lang="en-US" sz="2000" dirty="0">
                <a:solidFill>
                  <a:srgbClr val="FFFFFF"/>
                </a:solidFill>
              </a:rPr>
              <a:t> e </a:t>
            </a:r>
            <a:r>
              <a:rPr lang="en-US" sz="2000" dirty="0" err="1">
                <a:solidFill>
                  <a:srgbClr val="FFFFFF"/>
                </a:solidFill>
              </a:rPr>
              <a:t>formuar</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kuadër</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akuzës</a:t>
            </a:r>
            <a:r>
              <a:rPr lang="en-US" sz="2000" dirty="0">
                <a:solidFill>
                  <a:srgbClr val="FFFFFF"/>
                </a:solidFill>
              </a:rPr>
              <a:t> </a:t>
            </a:r>
            <a:r>
              <a:rPr lang="en-US" sz="2000" dirty="0" err="1">
                <a:solidFill>
                  <a:srgbClr val="FFFFFF"/>
                </a:solidFill>
              </a:rPr>
              <a:t>ndaj</a:t>
            </a:r>
            <a:r>
              <a:rPr lang="en-US" sz="2000" dirty="0">
                <a:solidFill>
                  <a:srgbClr val="FFFFFF"/>
                </a:solidFill>
              </a:rPr>
              <a:t> </a:t>
            </a:r>
            <a:r>
              <a:rPr lang="en-US" sz="2000" dirty="0" err="1">
                <a:solidFill>
                  <a:srgbClr val="FFFFFF"/>
                </a:solidFill>
              </a:rPr>
              <a:t>kërkuesit</a:t>
            </a:r>
            <a:r>
              <a:rPr lang="en-US" sz="2000" dirty="0">
                <a:solidFill>
                  <a:srgbClr val="FFFFFF"/>
                </a:solidFill>
              </a:rPr>
              <a:t>. </a:t>
            </a:r>
          </a:p>
          <a:p>
            <a:pPr algn="just"/>
            <a:r>
              <a:rPr lang="en-US" sz="2000" dirty="0">
                <a:solidFill>
                  <a:srgbClr val="FFFFFF"/>
                </a:solidFill>
              </a:rPr>
              <a:t>GJEDNJ: </a:t>
            </a:r>
            <a:r>
              <a:rPr lang="en-US" sz="2000" dirty="0" err="1">
                <a:solidFill>
                  <a:srgbClr val="FFFFFF"/>
                </a:solidFill>
              </a:rPr>
              <a:t>Në</a:t>
            </a:r>
            <a:r>
              <a:rPr lang="en-US" sz="2000" dirty="0">
                <a:solidFill>
                  <a:srgbClr val="FFFFFF"/>
                </a:solidFill>
              </a:rPr>
              <a:t> </a:t>
            </a:r>
            <a:r>
              <a:rPr lang="en-US" sz="2000" dirty="0" err="1">
                <a:solidFill>
                  <a:srgbClr val="FFFFFF"/>
                </a:solidFill>
              </a:rPr>
              <a:t>disa</a:t>
            </a:r>
            <a:r>
              <a:rPr lang="en-US" sz="2000" dirty="0">
                <a:solidFill>
                  <a:srgbClr val="FFFFFF"/>
                </a:solidFill>
              </a:rPr>
              <a:t> </a:t>
            </a:r>
            <a:r>
              <a:rPr lang="en-US" sz="2000" dirty="0" err="1">
                <a:solidFill>
                  <a:srgbClr val="FFFFFF"/>
                </a:solidFill>
              </a:rPr>
              <a:t>situata</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caktuara</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fushatë</a:t>
            </a:r>
            <a:r>
              <a:rPr lang="en-US" sz="2000" dirty="0">
                <a:solidFill>
                  <a:srgbClr val="FFFFFF"/>
                </a:solidFill>
              </a:rPr>
              <a:t> e </a:t>
            </a:r>
            <a:r>
              <a:rPr lang="en-US" sz="2000" dirty="0" err="1">
                <a:solidFill>
                  <a:srgbClr val="FFFFFF"/>
                </a:solidFill>
              </a:rPr>
              <a:t>dhunshme</a:t>
            </a:r>
            <a:r>
              <a:rPr lang="en-US" sz="2000" dirty="0">
                <a:solidFill>
                  <a:srgbClr val="FFFFFF"/>
                </a:solidFill>
              </a:rPr>
              <a:t> </a:t>
            </a:r>
            <a:r>
              <a:rPr lang="en-US" sz="2000" dirty="0" err="1">
                <a:solidFill>
                  <a:srgbClr val="FFFFFF"/>
                </a:solidFill>
              </a:rPr>
              <a:t>mediatike</a:t>
            </a:r>
            <a:r>
              <a:rPr lang="en-US" sz="2000" dirty="0">
                <a:solidFill>
                  <a:srgbClr val="FFFFFF"/>
                </a:solidFill>
              </a:rPr>
              <a:t> </a:t>
            </a:r>
            <a:r>
              <a:rPr lang="en-US" sz="2000" dirty="0" err="1">
                <a:solidFill>
                  <a:srgbClr val="FFFFFF"/>
                </a:solidFill>
              </a:rPr>
              <a:t>mund</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ndikojë</a:t>
            </a:r>
            <a:r>
              <a:rPr lang="en-US" sz="2000" dirty="0">
                <a:solidFill>
                  <a:srgbClr val="FFFFFF"/>
                </a:solidFill>
              </a:rPr>
              <a:t> </a:t>
            </a:r>
            <a:r>
              <a:rPr lang="en-US" sz="2000" dirty="0" err="1">
                <a:solidFill>
                  <a:srgbClr val="FFFFFF"/>
                </a:solidFill>
              </a:rPr>
              <a:t>negativisht</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dreejtësinë</a:t>
            </a:r>
            <a:r>
              <a:rPr lang="en-US" sz="2000" dirty="0">
                <a:solidFill>
                  <a:srgbClr val="FFFFFF"/>
                </a:solidFill>
              </a:rPr>
              <a:t> e </a:t>
            </a:r>
            <a:r>
              <a:rPr lang="en-US" sz="2000" dirty="0" err="1">
                <a:solidFill>
                  <a:srgbClr val="FFFFFF"/>
                </a:solidFill>
              </a:rPr>
              <a:t>një</a:t>
            </a:r>
            <a:r>
              <a:rPr lang="en-US" sz="2000" dirty="0">
                <a:solidFill>
                  <a:srgbClr val="FFFFFF"/>
                </a:solidFill>
              </a:rPr>
              <a:t> </a:t>
            </a:r>
            <a:r>
              <a:rPr lang="en-US" sz="2000" dirty="0" err="1">
                <a:solidFill>
                  <a:srgbClr val="FFFFFF"/>
                </a:solidFill>
              </a:rPr>
              <a:t>gjyqi</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përfshijë</a:t>
            </a:r>
            <a:r>
              <a:rPr lang="en-US" sz="2000" dirty="0">
                <a:solidFill>
                  <a:srgbClr val="FFFFFF"/>
                </a:solidFill>
              </a:rPr>
              <a:t> </a:t>
            </a:r>
            <a:r>
              <a:rPr lang="en-US" sz="2000" dirty="0" err="1">
                <a:solidFill>
                  <a:srgbClr val="FFFFFF"/>
                </a:solidFill>
              </a:rPr>
              <a:t>përgjegjësinë</a:t>
            </a:r>
            <a:r>
              <a:rPr lang="en-US" sz="2000" dirty="0">
                <a:solidFill>
                  <a:srgbClr val="FFFFFF"/>
                </a:solidFill>
              </a:rPr>
              <a:t> e </a:t>
            </a:r>
            <a:r>
              <a:rPr lang="en-US" sz="2000" dirty="0" err="1">
                <a:solidFill>
                  <a:srgbClr val="FFFFFF"/>
                </a:solidFill>
              </a:rPr>
              <a:t>shtetit</a:t>
            </a:r>
            <a:r>
              <a:rPr lang="en-US" sz="2000" dirty="0">
                <a:solidFill>
                  <a:srgbClr val="FFFFFF"/>
                </a:solidFill>
              </a:rPr>
              <a:t>. Nga </a:t>
            </a:r>
            <a:r>
              <a:rPr lang="en-US" sz="2000" dirty="0" err="1">
                <a:solidFill>
                  <a:srgbClr val="FFFFFF"/>
                </a:solidFill>
              </a:rPr>
              <a:t>ana</a:t>
            </a:r>
            <a:r>
              <a:rPr lang="en-US" sz="2000" dirty="0">
                <a:solidFill>
                  <a:srgbClr val="FFFFFF"/>
                </a:solidFill>
              </a:rPr>
              <a:t> </a:t>
            </a:r>
            <a:r>
              <a:rPr lang="en-US" sz="2000" dirty="0" err="1">
                <a:solidFill>
                  <a:srgbClr val="FFFFFF"/>
                </a:solidFill>
              </a:rPr>
              <a:t>tjetër</a:t>
            </a:r>
            <a:r>
              <a:rPr lang="en-US" sz="2000" dirty="0">
                <a:solidFill>
                  <a:srgbClr val="FFFFFF"/>
                </a:solidFill>
              </a:rPr>
              <a:t>, </a:t>
            </a:r>
            <a:r>
              <a:rPr lang="en-US" sz="2000" dirty="0" err="1">
                <a:solidFill>
                  <a:srgbClr val="FFFFFF"/>
                </a:solidFill>
              </a:rPr>
              <a:t>mbulimi</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ngjarjeve</a:t>
            </a:r>
            <a:r>
              <a:rPr lang="en-US" sz="2000" dirty="0">
                <a:solidFill>
                  <a:srgbClr val="FFFFFF"/>
                </a:solidFill>
              </a:rPr>
              <a:t> </a:t>
            </a:r>
            <a:r>
              <a:rPr lang="en-US" sz="2000" dirty="0" err="1">
                <a:solidFill>
                  <a:srgbClr val="FFFFFF"/>
                </a:solidFill>
              </a:rPr>
              <a:t>aktuale</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shtyp</a:t>
            </a:r>
            <a:r>
              <a:rPr lang="en-US" sz="2000" dirty="0">
                <a:solidFill>
                  <a:srgbClr val="FFFFFF"/>
                </a:solidFill>
              </a:rPr>
              <a:t>, </a:t>
            </a:r>
            <a:r>
              <a:rPr lang="en-US" sz="2000" dirty="0" err="1">
                <a:solidFill>
                  <a:srgbClr val="FFFFFF"/>
                </a:solidFill>
              </a:rPr>
              <a:t>është</a:t>
            </a:r>
            <a:r>
              <a:rPr lang="en-US" sz="2000" dirty="0">
                <a:solidFill>
                  <a:srgbClr val="FFFFFF"/>
                </a:solidFill>
              </a:rPr>
              <a:t> </a:t>
            </a:r>
            <a:r>
              <a:rPr lang="en-US" sz="2000" dirty="0" err="1">
                <a:solidFill>
                  <a:srgbClr val="FFFFFF"/>
                </a:solidFill>
              </a:rPr>
              <a:t>cenim</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lirisë</a:t>
            </a:r>
            <a:r>
              <a:rPr lang="en-US" sz="2000" dirty="0">
                <a:solidFill>
                  <a:srgbClr val="FFFFFF"/>
                </a:solidFill>
              </a:rPr>
              <a:t> </a:t>
            </a:r>
            <a:r>
              <a:rPr lang="en-US" sz="2000" dirty="0" err="1">
                <a:solidFill>
                  <a:srgbClr val="FFFFFF"/>
                </a:solidFill>
              </a:rPr>
              <a:t>së</a:t>
            </a:r>
            <a:r>
              <a:rPr lang="en-US" sz="2000" dirty="0">
                <a:solidFill>
                  <a:srgbClr val="FFFFFF"/>
                </a:solidFill>
              </a:rPr>
              <a:t> </a:t>
            </a:r>
            <a:r>
              <a:rPr lang="en-US" sz="2000" dirty="0" err="1">
                <a:solidFill>
                  <a:srgbClr val="FFFFFF"/>
                </a:solidFill>
              </a:rPr>
              <a:t>shprehjes</a:t>
            </a:r>
            <a:r>
              <a:rPr lang="en-US" sz="2000" dirty="0">
                <a:solidFill>
                  <a:srgbClr val="FFFFFF"/>
                </a:solidFill>
              </a:rPr>
              <a:t>, e </a:t>
            </a:r>
            <a:r>
              <a:rPr lang="en-US" sz="2000" dirty="0" err="1">
                <a:solidFill>
                  <a:srgbClr val="FFFFFF"/>
                </a:solidFill>
              </a:rPr>
              <a:t>garantuar</a:t>
            </a:r>
            <a:r>
              <a:rPr lang="en-US" sz="2000" dirty="0">
                <a:solidFill>
                  <a:srgbClr val="FFFFFF"/>
                </a:solidFill>
              </a:rPr>
              <a:t> </a:t>
            </a:r>
            <a:r>
              <a:rPr lang="en-US" sz="2000" dirty="0" err="1">
                <a:solidFill>
                  <a:srgbClr val="FFFFFF"/>
                </a:solidFill>
              </a:rPr>
              <a:t>nga</a:t>
            </a:r>
            <a:r>
              <a:rPr lang="en-US" sz="2000" dirty="0">
                <a:solidFill>
                  <a:srgbClr val="FFFFFF"/>
                </a:solidFill>
              </a:rPr>
              <a:t> </a:t>
            </a:r>
            <a:r>
              <a:rPr lang="en-US" sz="2000" dirty="0" err="1">
                <a:solidFill>
                  <a:srgbClr val="FFFFFF"/>
                </a:solidFill>
              </a:rPr>
              <a:t>neni</a:t>
            </a:r>
            <a:r>
              <a:rPr lang="en-US" sz="2000" dirty="0">
                <a:solidFill>
                  <a:srgbClr val="FFFFFF"/>
                </a:solidFill>
              </a:rPr>
              <a:t> 10 </a:t>
            </a:r>
            <a:r>
              <a:rPr lang="en-US" sz="2000" dirty="0" err="1">
                <a:solidFill>
                  <a:srgbClr val="FFFFFF"/>
                </a:solidFill>
              </a:rPr>
              <a:t>i</a:t>
            </a:r>
            <a:r>
              <a:rPr lang="en-US" sz="2000" dirty="0">
                <a:solidFill>
                  <a:srgbClr val="FFFFFF"/>
                </a:solidFill>
              </a:rPr>
              <a:t> KEDNJ. </a:t>
            </a:r>
            <a:r>
              <a:rPr lang="en-US" sz="2000" dirty="0" err="1">
                <a:solidFill>
                  <a:srgbClr val="FFFFFF"/>
                </a:solidFill>
              </a:rPr>
              <a:t>Në</a:t>
            </a:r>
            <a:r>
              <a:rPr lang="en-US" sz="2000" dirty="0">
                <a:solidFill>
                  <a:srgbClr val="FFFFFF"/>
                </a:solidFill>
              </a:rPr>
              <a:t> </a:t>
            </a:r>
            <a:r>
              <a:rPr lang="en-US" sz="2000" dirty="0" err="1">
                <a:solidFill>
                  <a:srgbClr val="FFFFFF"/>
                </a:solidFill>
              </a:rPr>
              <a:t>demokraci</a:t>
            </a:r>
            <a:r>
              <a:rPr lang="en-US" sz="2000" dirty="0">
                <a:solidFill>
                  <a:srgbClr val="FFFFFF"/>
                </a:solidFill>
              </a:rPr>
              <a:t>, </a:t>
            </a:r>
            <a:r>
              <a:rPr lang="en-US" sz="2000" dirty="0" err="1">
                <a:solidFill>
                  <a:srgbClr val="FFFFFF"/>
                </a:solidFill>
              </a:rPr>
              <a:t>çështjet</a:t>
            </a:r>
            <a:r>
              <a:rPr lang="en-US" sz="2000" dirty="0">
                <a:solidFill>
                  <a:srgbClr val="FFFFFF"/>
                </a:solidFill>
              </a:rPr>
              <a:t> </a:t>
            </a:r>
            <a:r>
              <a:rPr lang="en-US" sz="2000" dirty="0" err="1">
                <a:solidFill>
                  <a:srgbClr val="FFFFFF"/>
                </a:solidFill>
              </a:rPr>
              <a:t>penale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profilit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lartë</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mënyrë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pashmangshme</a:t>
            </a:r>
            <a:r>
              <a:rPr lang="en-US" sz="2000" dirty="0">
                <a:solidFill>
                  <a:srgbClr val="FFFFFF"/>
                </a:solidFill>
              </a:rPr>
              <a:t> do </a:t>
            </a:r>
            <a:r>
              <a:rPr lang="en-US" sz="2000" dirty="0" err="1">
                <a:solidFill>
                  <a:srgbClr val="FFFFFF"/>
                </a:solidFill>
              </a:rPr>
              <a:t>të</a:t>
            </a:r>
            <a:r>
              <a:rPr lang="en-US" sz="2000" dirty="0">
                <a:solidFill>
                  <a:srgbClr val="FFFFFF"/>
                </a:solidFill>
              </a:rPr>
              <a:t> </a:t>
            </a:r>
            <a:r>
              <a:rPr lang="en-US" sz="2000" dirty="0" err="1">
                <a:solidFill>
                  <a:srgbClr val="FFFFFF"/>
                </a:solidFill>
              </a:rPr>
              <a:t>tërheqin</a:t>
            </a:r>
            <a:r>
              <a:rPr lang="en-US" sz="2000" dirty="0">
                <a:solidFill>
                  <a:srgbClr val="FFFFFF"/>
                </a:solidFill>
              </a:rPr>
              <a:t> </a:t>
            </a:r>
            <a:r>
              <a:rPr lang="en-US" sz="2000" dirty="0" err="1">
                <a:solidFill>
                  <a:srgbClr val="FFFFFF"/>
                </a:solidFill>
              </a:rPr>
              <a:t>komente</a:t>
            </a:r>
            <a:r>
              <a:rPr lang="en-US" sz="2000" dirty="0">
                <a:solidFill>
                  <a:srgbClr val="FFFFFF"/>
                </a:solidFill>
              </a:rPr>
              <a:t> </a:t>
            </a:r>
            <a:r>
              <a:rPr lang="en-US" sz="2000" dirty="0" err="1">
                <a:solidFill>
                  <a:srgbClr val="FFFFFF"/>
                </a:solidFill>
              </a:rPr>
              <a:t>nga</a:t>
            </a:r>
            <a:r>
              <a:rPr lang="en-US" sz="2000" dirty="0">
                <a:solidFill>
                  <a:srgbClr val="FFFFFF"/>
                </a:solidFill>
              </a:rPr>
              <a:t> media, </a:t>
            </a:r>
            <a:r>
              <a:rPr lang="en-US" sz="2000" dirty="0" err="1">
                <a:solidFill>
                  <a:srgbClr val="FFFFFF"/>
                </a:solidFill>
              </a:rPr>
              <a:t>megjithatë</a:t>
            </a:r>
            <a:r>
              <a:rPr lang="en-US" sz="2000" dirty="0">
                <a:solidFill>
                  <a:srgbClr val="FFFFFF"/>
                </a:solidFill>
              </a:rPr>
              <a:t> </a:t>
            </a:r>
            <a:r>
              <a:rPr lang="en-US" sz="2000" dirty="0" err="1">
                <a:solidFill>
                  <a:srgbClr val="FFFFFF"/>
                </a:solidFill>
              </a:rPr>
              <a:t>kjo</a:t>
            </a:r>
            <a:r>
              <a:rPr lang="en-US" sz="2000" dirty="0">
                <a:solidFill>
                  <a:srgbClr val="FFFFFF"/>
                </a:solidFill>
              </a:rPr>
              <a:t> </a:t>
            </a:r>
            <a:r>
              <a:rPr lang="en-US" sz="2000" dirty="0" err="1">
                <a:solidFill>
                  <a:srgbClr val="FFFFFF"/>
                </a:solidFill>
              </a:rPr>
              <a:t>nuk</a:t>
            </a:r>
            <a:r>
              <a:rPr lang="en-US" sz="2000" dirty="0">
                <a:solidFill>
                  <a:srgbClr val="FFFFFF"/>
                </a:solidFill>
              </a:rPr>
              <a:t> </a:t>
            </a:r>
            <a:r>
              <a:rPr lang="en-US" sz="2000" dirty="0" err="1">
                <a:solidFill>
                  <a:srgbClr val="FFFFFF"/>
                </a:solidFill>
              </a:rPr>
              <a:t>mund</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nënkuptojë</a:t>
            </a:r>
            <a:r>
              <a:rPr lang="en-US" sz="2000" dirty="0">
                <a:solidFill>
                  <a:srgbClr val="FFFFFF"/>
                </a:solidFill>
              </a:rPr>
              <a:t> se </a:t>
            </a:r>
            <a:r>
              <a:rPr lang="en-US" sz="2000" dirty="0" err="1">
                <a:solidFill>
                  <a:srgbClr val="FFFFFF"/>
                </a:solidFill>
              </a:rPr>
              <a:t>çdo</a:t>
            </a:r>
            <a:r>
              <a:rPr lang="en-US" sz="2000" dirty="0">
                <a:solidFill>
                  <a:srgbClr val="FFFFFF"/>
                </a:solidFill>
              </a:rPr>
              <a:t> </a:t>
            </a:r>
            <a:r>
              <a:rPr lang="en-US" sz="2000" dirty="0" err="1">
                <a:solidFill>
                  <a:srgbClr val="FFFFFF"/>
                </a:solidFill>
              </a:rPr>
              <a:t>koment</a:t>
            </a:r>
            <a:r>
              <a:rPr lang="en-US" sz="2000" dirty="0">
                <a:solidFill>
                  <a:srgbClr val="FFFFFF"/>
                </a:solidFill>
              </a:rPr>
              <a:t> </a:t>
            </a:r>
            <a:r>
              <a:rPr lang="en-US" sz="2000" dirty="0" err="1">
                <a:solidFill>
                  <a:srgbClr val="FFFFFF"/>
                </a:solidFill>
              </a:rPr>
              <a:t>i</a:t>
            </a:r>
            <a:r>
              <a:rPr lang="en-US" sz="2000" dirty="0">
                <a:solidFill>
                  <a:srgbClr val="FFFFFF"/>
                </a:solidFill>
              </a:rPr>
              <a:t> medias do </a:t>
            </a:r>
            <a:r>
              <a:rPr lang="en-US" sz="2000" dirty="0" err="1">
                <a:solidFill>
                  <a:srgbClr val="FFFFFF"/>
                </a:solidFill>
              </a:rPr>
              <a:t>të</a:t>
            </a:r>
            <a:r>
              <a:rPr lang="en-US" sz="2000" dirty="0">
                <a:solidFill>
                  <a:srgbClr val="FFFFFF"/>
                </a:solidFill>
              </a:rPr>
              <a:t> </a:t>
            </a:r>
            <a:r>
              <a:rPr lang="en-US" sz="2000" dirty="0" err="1">
                <a:solidFill>
                  <a:srgbClr val="FFFFFF"/>
                </a:solidFill>
              </a:rPr>
              <a:t>paragjykojë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drejtën</a:t>
            </a:r>
            <a:r>
              <a:rPr lang="en-US" sz="2000" dirty="0">
                <a:solidFill>
                  <a:srgbClr val="FFFFFF"/>
                </a:solidFill>
              </a:rPr>
              <a:t> e </a:t>
            </a:r>
            <a:r>
              <a:rPr lang="en-US" sz="2000" dirty="0" err="1">
                <a:solidFill>
                  <a:srgbClr val="FFFFFF"/>
                </a:solidFill>
              </a:rPr>
              <a:t>të</a:t>
            </a:r>
            <a:r>
              <a:rPr lang="en-US" sz="2000" dirty="0">
                <a:solidFill>
                  <a:srgbClr val="FFFFFF"/>
                </a:solidFill>
              </a:rPr>
              <a:t> </a:t>
            </a:r>
            <a:r>
              <a:rPr lang="en-US" sz="2000" dirty="0" err="1">
                <a:solidFill>
                  <a:srgbClr val="FFFFFF"/>
                </a:solidFill>
              </a:rPr>
              <a:t>pandehurit</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gjykim</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drejtë</a:t>
            </a:r>
            <a:r>
              <a:rPr lang="en-US" sz="2000" dirty="0">
                <a:solidFill>
                  <a:srgbClr val="FFFFFF"/>
                </a:solidFill>
              </a:rPr>
              <a:t>. </a:t>
            </a:r>
          </a:p>
          <a:p>
            <a:pPr algn="just"/>
            <a:r>
              <a:rPr lang="en-US" sz="2000" dirty="0" err="1">
                <a:solidFill>
                  <a:srgbClr val="FFFFFF"/>
                </a:solidFill>
              </a:rPr>
              <a:t>Në</a:t>
            </a:r>
            <a:r>
              <a:rPr lang="en-US" sz="2000" dirty="0">
                <a:solidFill>
                  <a:srgbClr val="FFFFFF"/>
                </a:solidFill>
              </a:rPr>
              <a:t> </a:t>
            </a:r>
            <a:r>
              <a:rPr lang="en-US" sz="2000" dirty="0" err="1">
                <a:solidFill>
                  <a:srgbClr val="FFFFFF"/>
                </a:solidFill>
              </a:rPr>
              <a:t>rastin</a:t>
            </a:r>
            <a:r>
              <a:rPr lang="en-US" sz="2000" dirty="0">
                <a:solidFill>
                  <a:srgbClr val="FFFFFF"/>
                </a:solidFill>
              </a:rPr>
              <a:t> </a:t>
            </a:r>
            <a:r>
              <a:rPr lang="en-US" sz="2000" dirty="0" err="1">
                <a:solidFill>
                  <a:srgbClr val="FFFFFF"/>
                </a:solidFill>
              </a:rPr>
              <a:t>konkret</a:t>
            </a:r>
            <a:r>
              <a:rPr lang="en-US" sz="2000" dirty="0">
                <a:solidFill>
                  <a:srgbClr val="FFFFFF"/>
                </a:solidFill>
              </a:rPr>
              <a:t>, GJEDNJ ka </a:t>
            </a:r>
            <a:r>
              <a:rPr lang="en-US" sz="2000" dirty="0" err="1">
                <a:solidFill>
                  <a:srgbClr val="FFFFFF"/>
                </a:solidFill>
              </a:rPr>
              <a:t>theksuar</a:t>
            </a:r>
            <a:r>
              <a:rPr lang="en-US" sz="2000" dirty="0">
                <a:solidFill>
                  <a:srgbClr val="FFFFFF"/>
                </a:solidFill>
              </a:rPr>
              <a:t> se </a:t>
            </a:r>
            <a:r>
              <a:rPr lang="en-US" sz="2000" dirty="0" err="1">
                <a:solidFill>
                  <a:srgbClr val="FFFFFF"/>
                </a:solidFill>
              </a:rPr>
              <a:t>anëtarët</a:t>
            </a:r>
            <a:r>
              <a:rPr lang="en-US" sz="2000" dirty="0">
                <a:solidFill>
                  <a:srgbClr val="FFFFFF"/>
                </a:solidFill>
              </a:rPr>
              <a:t> e </a:t>
            </a:r>
            <a:r>
              <a:rPr lang="en-US" sz="2000" dirty="0" err="1">
                <a:solidFill>
                  <a:srgbClr val="FFFFFF"/>
                </a:solidFill>
              </a:rPr>
              <a:t>Gjykatës</a:t>
            </a:r>
            <a:r>
              <a:rPr lang="en-US" sz="2000" dirty="0">
                <a:solidFill>
                  <a:srgbClr val="FFFFFF"/>
                </a:solidFill>
              </a:rPr>
              <a:t> </a:t>
            </a:r>
            <a:r>
              <a:rPr lang="en-US" sz="2000" dirty="0" err="1">
                <a:solidFill>
                  <a:srgbClr val="FFFFFF"/>
                </a:solidFill>
              </a:rPr>
              <a:t>së</a:t>
            </a:r>
            <a:r>
              <a:rPr lang="en-US" sz="2000" dirty="0">
                <a:solidFill>
                  <a:srgbClr val="FFFFFF"/>
                </a:solidFill>
              </a:rPr>
              <a:t> </a:t>
            </a:r>
            <a:r>
              <a:rPr lang="en-US" sz="2000" dirty="0" err="1">
                <a:solidFill>
                  <a:srgbClr val="FFFFFF"/>
                </a:solidFill>
              </a:rPr>
              <a:t>Lartë</a:t>
            </a:r>
            <a:r>
              <a:rPr lang="en-US" sz="2000" dirty="0">
                <a:solidFill>
                  <a:srgbClr val="FFFFFF"/>
                </a:solidFill>
              </a:rPr>
              <a:t> </a:t>
            </a:r>
            <a:r>
              <a:rPr lang="en-US" sz="2000" dirty="0" err="1">
                <a:solidFill>
                  <a:srgbClr val="FFFFFF"/>
                </a:solidFill>
              </a:rPr>
              <a:t>që</a:t>
            </a:r>
            <a:r>
              <a:rPr lang="en-US" sz="2000" dirty="0">
                <a:solidFill>
                  <a:srgbClr val="FFFFFF"/>
                </a:solidFill>
              </a:rPr>
              <a:t> </a:t>
            </a:r>
            <a:r>
              <a:rPr lang="en-US" sz="2000" dirty="0" err="1">
                <a:solidFill>
                  <a:srgbClr val="FFFFFF"/>
                </a:solidFill>
              </a:rPr>
              <a:t>kanë</a:t>
            </a:r>
            <a:r>
              <a:rPr lang="en-US" sz="2000" dirty="0">
                <a:solidFill>
                  <a:srgbClr val="FFFFFF"/>
                </a:solidFill>
              </a:rPr>
              <a:t> </a:t>
            </a:r>
            <a:r>
              <a:rPr lang="en-US" sz="2000" dirty="0" err="1">
                <a:solidFill>
                  <a:srgbClr val="FFFFFF"/>
                </a:solidFill>
              </a:rPr>
              <a:t>gjykuar</a:t>
            </a:r>
            <a:r>
              <a:rPr lang="en-US" sz="2000" dirty="0">
                <a:solidFill>
                  <a:srgbClr val="FFFFFF"/>
                </a:solidFill>
              </a:rPr>
              <a:t> </a:t>
            </a:r>
            <a:r>
              <a:rPr lang="en-US" sz="2000" dirty="0" err="1">
                <a:solidFill>
                  <a:srgbClr val="FFFFFF"/>
                </a:solidFill>
              </a:rPr>
              <a:t>çështjen</a:t>
            </a:r>
            <a:r>
              <a:rPr lang="en-US" sz="2000" dirty="0">
                <a:solidFill>
                  <a:srgbClr val="FFFFFF"/>
                </a:solidFill>
              </a:rPr>
              <a:t> e </a:t>
            </a:r>
            <a:r>
              <a:rPr lang="en-US" sz="2000" dirty="0" err="1">
                <a:solidFill>
                  <a:srgbClr val="FFFFFF"/>
                </a:solidFill>
              </a:rPr>
              <a:t>kërkuesit</a:t>
            </a:r>
            <a:r>
              <a:rPr lang="en-US" sz="2000" dirty="0">
                <a:solidFill>
                  <a:srgbClr val="FFFFFF"/>
                </a:solidFill>
              </a:rPr>
              <a:t>, </a:t>
            </a:r>
            <a:r>
              <a:rPr lang="en-US" sz="2000" dirty="0" err="1">
                <a:solidFill>
                  <a:srgbClr val="FFFFFF"/>
                </a:solidFill>
              </a:rPr>
              <a:t>janë</a:t>
            </a:r>
            <a:r>
              <a:rPr lang="en-US" sz="2000" dirty="0">
                <a:solidFill>
                  <a:srgbClr val="FFFFFF"/>
                </a:solidFill>
              </a:rPr>
              <a:t> </a:t>
            </a:r>
            <a:r>
              <a:rPr lang="en-US" sz="2000" dirty="0" err="1">
                <a:solidFill>
                  <a:srgbClr val="FFFFFF"/>
                </a:solidFill>
              </a:rPr>
              <a:t>gjyqtarë</a:t>
            </a:r>
            <a:r>
              <a:rPr lang="en-US" sz="2000" dirty="0">
                <a:solidFill>
                  <a:srgbClr val="FFFFFF"/>
                </a:solidFill>
              </a:rPr>
              <a:t> </a:t>
            </a:r>
            <a:r>
              <a:rPr lang="en-US" sz="2000" dirty="0" err="1">
                <a:solidFill>
                  <a:srgbClr val="FFFFFF"/>
                </a:solidFill>
              </a:rPr>
              <a:t>profesionistë</a:t>
            </a:r>
            <a:r>
              <a:rPr lang="en-US" sz="2000" dirty="0">
                <a:solidFill>
                  <a:srgbClr val="FFFFFF"/>
                </a:solidFill>
              </a:rPr>
              <a:t> me </a:t>
            </a:r>
            <a:r>
              <a:rPr lang="en-US" sz="2000" dirty="0" err="1">
                <a:solidFill>
                  <a:srgbClr val="FFFFFF"/>
                </a:solidFill>
              </a:rPr>
              <a:t>përvojë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lartë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trajnuar</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shpërfillur</a:t>
            </a:r>
            <a:r>
              <a:rPr lang="en-US" sz="2000" dirty="0">
                <a:solidFill>
                  <a:srgbClr val="FFFFFF"/>
                </a:solidFill>
              </a:rPr>
              <a:t> </a:t>
            </a:r>
            <a:r>
              <a:rPr lang="en-US" sz="2000" dirty="0" err="1">
                <a:solidFill>
                  <a:srgbClr val="FFFFFF"/>
                </a:solidFill>
              </a:rPr>
              <a:t>çdo</a:t>
            </a:r>
            <a:r>
              <a:rPr lang="en-US" sz="2000" dirty="0">
                <a:solidFill>
                  <a:srgbClr val="FFFFFF"/>
                </a:solidFill>
              </a:rPr>
              <a:t> </a:t>
            </a:r>
            <a:r>
              <a:rPr lang="en-US" sz="2000" dirty="0" err="1">
                <a:solidFill>
                  <a:srgbClr val="FFFFFF"/>
                </a:solidFill>
              </a:rPr>
              <a:t>sugjerim</a:t>
            </a:r>
            <a:r>
              <a:rPr lang="en-US" sz="2000" dirty="0">
                <a:solidFill>
                  <a:srgbClr val="FFFFFF"/>
                </a:solidFill>
              </a:rPr>
              <a:t> </a:t>
            </a:r>
            <a:r>
              <a:rPr lang="en-US" sz="2000" dirty="0" err="1">
                <a:solidFill>
                  <a:srgbClr val="FFFFFF"/>
                </a:solidFill>
              </a:rPr>
              <a:t>jashtë</a:t>
            </a:r>
            <a:r>
              <a:rPr lang="en-US" sz="2000" dirty="0">
                <a:solidFill>
                  <a:srgbClr val="FFFFFF"/>
                </a:solidFill>
              </a:rPr>
              <a:t> </a:t>
            </a:r>
            <a:r>
              <a:rPr lang="en-US" sz="2000" dirty="0" err="1">
                <a:solidFill>
                  <a:srgbClr val="FFFFFF"/>
                </a:solidFill>
              </a:rPr>
              <a:t>gjykimit</a:t>
            </a:r>
            <a:r>
              <a:rPr lang="en-US" sz="2000" dirty="0">
                <a:solidFill>
                  <a:srgbClr val="FFFFFF"/>
                </a:solidFill>
              </a:rPr>
              <a:t>. Ata </a:t>
            </a:r>
            <a:r>
              <a:rPr lang="en-US" sz="2000" dirty="0" err="1">
                <a:solidFill>
                  <a:srgbClr val="FFFFFF"/>
                </a:solidFill>
              </a:rPr>
              <a:t>nuk</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janë</a:t>
            </a:r>
            <a:r>
              <a:rPr lang="en-US" sz="2000" dirty="0">
                <a:solidFill>
                  <a:srgbClr val="FFFFFF"/>
                </a:solidFill>
              </a:rPr>
              <a:t> </a:t>
            </a:r>
            <a:r>
              <a:rPr lang="en-US" sz="2000" dirty="0" err="1">
                <a:solidFill>
                  <a:srgbClr val="FFFFFF"/>
                </a:solidFill>
              </a:rPr>
              <a:t>referuar</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asnjë</a:t>
            </a:r>
            <a:r>
              <a:rPr lang="en-US" sz="2000" dirty="0">
                <a:solidFill>
                  <a:srgbClr val="FFFFFF"/>
                </a:solidFill>
              </a:rPr>
              <a:t> moment </a:t>
            </a:r>
            <a:r>
              <a:rPr lang="en-US" sz="2000" dirty="0" err="1">
                <a:solidFill>
                  <a:srgbClr val="FFFFFF"/>
                </a:solidFill>
              </a:rPr>
              <a:t>artikullit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kundërshtuar</a:t>
            </a:r>
            <a:r>
              <a:rPr lang="en-US" sz="2000" dirty="0">
                <a:solidFill>
                  <a:srgbClr val="FFFFFF"/>
                </a:solidFill>
              </a:rPr>
              <a:t> </a:t>
            </a:r>
            <a:r>
              <a:rPr lang="en-US" sz="2000" dirty="0" err="1">
                <a:solidFill>
                  <a:srgbClr val="FFFFFF"/>
                </a:solidFill>
              </a:rPr>
              <a:t>të</a:t>
            </a:r>
            <a:r>
              <a:rPr lang="en-US" sz="2000" dirty="0">
                <a:solidFill>
                  <a:srgbClr val="FFFFFF"/>
                </a:solidFill>
              </a:rPr>
              <a:t> medias </a:t>
            </a:r>
            <a:r>
              <a:rPr lang="en-US" sz="2000" dirty="0" err="1">
                <a:solidFill>
                  <a:srgbClr val="FFFFFF"/>
                </a:solidFill>
              </a:rPr>
              <a:t>ose</a:t>
            </a:r>
            <a:r>
              <a:rPr lang="en-US" sz="2000" dirty="0">
                <a:solidFill>
                  <a:srgbClr val="FFFFFF"/>
                </a:solidFill>
              </a:rPr>
              <a:t> </a:t>
            </a:r>
            <a:r>
              <a:rPr lang="en-US" sz="2000" dirty="0" err="1">
                <a:solidFill>
                  <a:srgbClr val="FFFFFF"/>
                </a:solidFill>
              </a:rPr>
              <a:t>regjistrimeve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Agjencisë</a:t>
            </a:r>
            <a:r>
              <a:rPr lang="en-US" sz="2000" dirty="0">
                <a:solidFill>
                  <a:srgbClr val="FFFFFF"/>
                </a:solidFill>
              </a:rPr>
              <a:t> </a:t>
            </a:r>
            <a:r>
              <a:rPr lang="en-US" sz="2000" dirty="0" err="1">
                <a:solidFill>
                  <a:srgbClr val="FFFFFF"/>
                </a:solidFill>
              </a:rPr>
              <a:t>së</a:t>
            </a:r>
            <a:r>
              <a:rPr lang="en-US" sz="2000" dirty="0">
                <a:solidFill>
                  <a:srgbClr val="FFFFFF"/>
                </a:solidFill>
              </a:rPr>
              <a:t> </a:t>
            </a:r>
            <a:r>
              <a:rPr lang="en-US" sz="2000" dirty="0" err="1">
                <a:solidFill>
                  <a:srgbClr val="FFFFFF"/>
                </a:solidFill>
              </a:rPr>
              <a:t>Inteligjencës</a:t>
            </a:r>
            <a:r>
              <a:rPr lang="en-US" sz="2000" dirty="0">
                <a:solidFill>
                  <a:srgbClr val="FFFFFF"/>
                </a:solidFill>
              </a:rPr>
              <a:t> </a:t>
            </a:r>
            <a:r>
              <a:rPr lang="en-US" sz="2000" dirty="0" err="1">
                <a:solidFill>
                  <a:srgbClr val="FFFFFF"/>
                </a:solidFill>
              </a:rPr>
              <a:t>së</a:t>
            </a:r>
            <a:r>
              <a:rPr lang="en-US" sz="2000" dirty="0">
                <a:solidFill>
                  <a:srgbClr val="FFFFFF"/>
                </a:solidFill>
              </a:rPr>
              <a:t> </a:t>
            </a:r>
            <a:r>
              <a:rPr lang="en-US" sz="2000" dirty="0" err="1">
                <a:solidFill>
                  <a:srgbClr val="FFFFFF"/>
                </a:solidFill>
              </a:rPr>
              <a:t>Sigurisë</a:t>
            </a:r>
            <a:r>
              <a:rPr lang="en-US" sz="2000" dirty="0">
                <a:solidFill>
                  <a:srgbClr val="FFFFFF"/>
                </a:solidFill>
              </a:rPr>
              <a:t> </a:t>
            </a:r>
            <a:r>
              <a:rPr lang="en-US" sz="2000" dirty="0" err="1">
                <a:solidFill>
                  <a:srgbClr val="FFFFFF"/>
                </a:solidFill>
              </a:rPr>
              <a:t>dhe</a:t>
            </a:r>
            <a:r>
              <a:rPr lang="en-US" sz="2000" dirty="0">
                <a:solidFill>
                  <a:srgbClr val="FFFFFF"/>
                </a:solidFill>
              </a:rPr>
              <a:t> </a:t>
            </a:r>
            <a:r>
              <a:rPr lang="en-US" sz="2000" dirty="0" err="1">
                <a:solidFill>
                  <a:srgbClr val="FFFFFF"/>
                </a:solidFill>
              </a:rPr>
              <a:t>asgjë</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dosje</a:t>
            </a:r>
            <a:r>
              <a:rPr lang="en-US" sz="2000" dirty="0">
                <a:solidFill>
                  <a:srgbClr val="FFFFFF"/>
                </a:solidFill>
              </a:rPr>
              <a:t> </a:t>
            </a:r>
            <a:r>
              <a:rPr lang="en-US" sz="2000" dirty="0" err="1">
                <a:solidFill>
                  <a:srgbClr val="FFFFFF"/>
                </a:solidFill>
              </a:rPr>
              <a:t>nuk</a:t>
            </a:r>
            <a:r>
              <a:rPr lang="en-US" sz="2000" dirty="0">
                <a:solidFill>
                  <a:srgbClr val="FFFFFF"/>
                </a:solidFill>
              </a:rPr>
              <a:t> </a:t>
            </a:r>
            <a:r>
              <a:rPr lang="en-US" sz="2000" dirty="0" err="1">
                <a:solidFill>
                  <a:srgbClr val="FFFFFF"/>
                </a:solidFill>
              </a:rPr>
              <a:t>sigjeron</a:t>
            </a:r>
            <a:r>
              <a:rPr lang="en-US" sz="2000" dirty="0">
                <a:solidFill>
                  <a:srgbClr val="FFFFFF"/>
                </a:solidFill>
              </a:rPr>
              <a:t> se </a:t>
            </a:r>
            <a:r>
              <a:rPr lang="en-US" sz="2000" dirty="0" err="1">
                <a:solidFill>
                  <a:srgbClr val="FFFFFF"/>
                </a:solidFill>
              </a:rPr>
              <a:t>vlerësimi</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tyre</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çështjen</a:t>
            </a:r>
            <a:r>
              <a:rPr lang="en-US" sz="2000" dirty="0">
                <a:solidFill>
                  <a:srgbClr val="FFFFFF"/>
                </a:solidFill>
              </a:rPr>
              <a:t> e </a:t>
            </a:r>
            <a:r>
              <a:rPr lang="en-US" sz="2000" dirty="0" err="1">
                <a:solidFill>
                  <a:srgbClr val="FFFFFF"/>
                </a:solidFill>
              </a:rPr>
              <a:t>kërkuesit</a:t>
            </a:r>
            <a:r>
              <a:rPr lang="en-US" sz="2000" dirty="0">
                <a:solidFill>
                  <a:srgbClr val="FFFFFF"/>
                </a:solidFill>
              </a:rPr>
              <a:t>, </a:t>
            </a:r>
            <a:r>
              <a:rPr lang="en-US" sz="2000" dirty="0" err="1">
                <a:solidFill>
                  <a:srgbClr val="FFFFFF"/>
                </a:solidFill>
              </a:rPr>
              <a:t>ishte</a:t>
            </a:r>
            <a:r>
              <a:rPr lang="en-US" sz="2000" dirty="0">
                <a:solidFill>
                  <a:srgbClr val="FFFFFF"/>
                </a:solidFill>
              </a:rPr>
              <a:t> </a:t>
            </a:r>
            <a:r>
              <a:rPr lang="en-US" sz="2000" dirty="0" err="1">
                <a:solidFill>
                  <a:srgbClr val="FFFFFF"/>
                </a:solidFill>
              </a:rPr>
              <a:t>ndikuar</a:t>
            </a:r>
            <a:r>
              <a:rPr lang="en-US" sz="2000" dirty="0">
                <a:solidFill>
                  <a:srgbClr val="FFFFFF"/>
                </a:solidFill>
              </a:rPr>
              <a:t> </a:t>
            </a:r>
            <a:r>
              <a:rPr lang="en-US" sz="2000" dirty="0" err="1">
                <a:solidFill>
                  <a:srgbClr val="FFFFFF"/>
                </a:solidFill>
              </a:rPr>
              <a:t>prej</a:t>
            </a:r>
            <a:r>
              <a:rPr lang="en-US" sz="2000" dirty="0">
                <a:solidFill>
                  <a:srgbClr val="FFFFFF"/>
                </a:solidFill>
              </a:rPr>
              <a:t> </a:t>
            </a:r>
            <a:r>
              <a:rPr lang="en-US" sz="2000" dirty="0" err="1">
                <a:solidFill>
                  <a:srgbClr val="FFFFFF"/>
                </a:solidFill>
              </a:rPr>
              <a:t>tyre</a:t>
            </a:r>
            <a:r>
              <a:rPr lang="en-US" sz="2000" dirty="0">
                <a:solidFill>
                  <a:srgbClr val="FFFFFF"/>
                </a:solidFill>
              </a:rPr>
              <a:t>. Ata </a:t>
            </a:r>
            <a:r>
              <a:rPr lang="en-US" sz="2000" dirty="0" err="1">
                <a:solidFill>
                  <a:srgbClr val="FFFFFF"/>
                </a:solidFill>
              </a:rPr>
              <a:t>janë</a:t>
            </a:r>
            <a:r>
              <a:rPr lang="en-US" sz="2000" dirty="0">
                <a:solidFill>
                  <a:srgbClr val="FFFFFF"/>
                </a:solidFill>
              </a:rPr>
              <a:t> </a:t>
            </a:r>
            <a:r>
              <a:rPr lang="en-US" sz="2000" dirty="0" err="1">
                <a:solidFill>
                  <a:srgbClr val="FFFFFF"/>
                </a:solidFill>
              </a:rPr>
              <a:t>bazuar</a:t>
            </a:r>
            <a:r>
              <a:rPr lang="en-US" sz="2000" dirty="0">
                <a:solidFill>
                  <a:srgbClr val="FFFFFF"/>
                </a:solidFill>
              </a:rPr>
              <a:t> </a:t>
            </a:r>
            <a:r>
              <a:rPr lang="en-US" sz="2000" dirty="0" err="1">
                <a:solidFill>
                  <a:srgbClr val="FFFFFF"/>
                </a:solidFill>
              </a:rPr>
              <a:t>ekskluzivisht</a:t>
            </a:r>
            <a:r>
              <a:rPr lang="en-US" sz="2000" dirty="0">
                <a:solidFill>
                  <a:srgbClr val="FFFFFF"/>
                </a:solidFill>
              </a:rPr>
              <a:t> </a:t>
            </a:r>
            <a:r>
              <a:rPr lang="en-US" sz="2000" dirty="0" err="1">
                <a:solidFill>
                  <a:srgbClr val="FFFFFF"/>
                </a:solidFill>
              </a:rPr>
              <a:t>vetëm</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provat</a:t>
            </a:r>
            <a:r>
              <a:rPr lang="en-US" sz="2000" dirty="0">
                <a:solidFill>
                  <a:srgbClr val="FFFFFF"/>
                </a:solidFill>
              </a:rPr>
              <a:t> </a:t>
            </a:r>
            <a:r>
              <a:rPr lang="en-US" sz="2000" dirty="0" err="1">
                <a:solidFill>
                  <a:srgbClr val="FFFFFF"/>
                </a:solidFill>
              </a:rPr>
              <a:t>që</a:t>
            </a:r>
            <a:r>
              <a:rPr lang="en-US" sz="2000" dirty="0">
                <a:solidFill>
                  <a:srgbClr val="FFFFFF"/>
                </a:solidFill>
              </a:rPr>
              <a:t> </a:t>
            </a:r>
            <a:r>
              <a:rPr lang="en-US" sz="2000" dirty="0" err="1">
                <a:solidFill>
                  <a:srgbClr val="FFFFFF"/>
                </a:solidFill>
              </a:rPr>
              <a:t>gjenden</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dosje</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këtë</a:t>
            </a:r>
            <a:r>
              <a:rPr lang="en-US" sz="2000" dirty="0">
                <a:solidFill>
                  <a:srgbClr val="FFFFFF"/>
                </a:solidFill>
              </a:rPr>
              <a:t> </a:t>
            </a:r>
            <a:r>
              <a:rPr lang="en-US" sz="2000" dirty="0" err="1">
                <a:solidFill>
                  <a:srgbClr val="FFFFFF"/>
                </a:solidFill>
              </a:rPr>
              <a:t>arsye</a:t>
            </a:r>
            <a:r>
              <a:rPr lang="en-US" sz="2000" dirty="0">
                <a:solidFill>
                  <a:srgbClr val="FFFFFF"/>
                </a:solidFill>
              </a:rPr>
              <a:t>, </a:t>
            </a:r>
            <a:r>
              <a:rPr lang="en-US" sz="2000" dirty="0" err="1">
                <a:solidFill>
                  <a:srgbClr val="FFFFFF"/>
                </a:solidFill>
              </a:rPr>
              <a:t>nuk</a:t>
            </a:r>
            <a:r>
              <a:rPr lang="en-US" sz="2000" dirty="0">
                <a:solidFill>
                  <a:srgbClr val="FFFFFF"/>
                </a:solidFill>
              </a:rPr>
              <a:t> ka </a:t>
            </a:r>
            <a:r>
              <a:rPr lang="en-US" sz="2000" dirty="0" err="1">
                <a:solidFill>
                  <a:srgbClr val="FFFFFF"/>
                </a:solidFill>
              </a:rPr>
              <a:t>shkelje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nenit</a:t>
            </a:r>
            <a:r>
              <a:rPr lang="en-US" sz="2000" dirty="0">
                <a:solidFill>
                  <a:srgbClr val="FFFFFF"/>
                </a:solidFill>
              </a:rPr>
              <a:t> 6/2 </a:t>
            </a:r>
            <a:r>
              <a:rPr lang="en-US" sz="2000" dirty="0" err="1">
                <a:solidFill>
                  <a:srgbClr val="FFFFFF"/>
                </a:solidFill>
              </a:rPr>
              <a:t>të</a:t>
            </a:r>
            <a:r>
              <a:rPr lang="en-US" sz="2000" dirty="0">
                <a:solidFill>
                  <a:srgbClr val="FFFFFF"/>
                </a:solidFill>
              </a:rPr>
              <a:t> KEDNJ. </a:t>
            </a:r>
          </a:p>
        </p:txBody>
      </p:sp>
    </p:spTree>
    <p:extLst>
      <p:ext uri="{BB962C8B-B14F-4D97-AF65-F5344CB8AC3E}">
        <p14:creationId xmlns:p14="http://schemas.microsoft.com/office/powerpoint/2010/main" val="1750123675"/>
      </p:ext>
    </p:extLst>
  </p:cSld>
  <p:clrMapOvr>
    <a:overrideClrMapping bg1="dk1" tx1="lt1" bg2="dk2" tx2="lt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n arrow pointing right">
            <a:extLst>
              <a:ext uri="{FF2B5EF4-FFF2-40B4-BE49-F238E27FC236}">
                <a16:creationId xmlns:a16="http://schemas.microsoft.com/office/drawing/2014/main" id="{FD7F8ABE-C8CA-79AE-30F3-98D98BC1F8E7}"/>
              </a:ext>
            </a:extLst>
          </p:cNvPr>
          <p:cNvPicPr>
            <a:picLocks noChangeAspect="1"/>
          </p:cNvPicPr>
          <p:nvPr/>
        </p:nvPicPr>
        <p:blipFill rotWithShape="1">
          <a:blip r:embed="rId2">
            <a:alphaModFix amt="35000"/>
          </a:blip>
          <a:srcRect t="15094"/>
          <a:stretch/>
        </p:blipFill>
        <p:spPr>
          <a:xfrm>
            <a:off x="20" y="10"/>
            <a:ext cx="12191980" cy="6857990"/>
          </a:xfrm>
          <a:prstGeom prst="rect">
            <a:avLst/>
          </a:prstGeom>
        </p:spPr>
      </p:pic>
      <p:sp>
        <p:nvSpPr>
          <p:cNvPr id="2" name="Title 1">
            <a:extLst>
              <a:ext uri="{FF2B5EF4-FFF2-40B4-BE49-F238E27FC236}">
                <a16:creationId xmlns:a16="http://schemas.microsoft.com/office/drawing/2014/main" id="{41EC6A66-F713-4979-B061-C9D6DECBEF71}"/>
              </a:ext>
            </a:extLst>
          </p:cNvPr>
          <p:cNvSpPr>
            <a:spLocks noGrp="1"/>
          </p:cNvSpPr>
          <p:nvPr>
            <p:ph type="title"/>
          </p:nvPr>
        </p:nvSpPr>
        <p:spPr/>
        <p:txBody>
          <a:bodyPr>
            <a:normAutofit/>
          </a:bodyPr>
          <a:lstStyle/>
          <a:p>
            <a:r>
              <a:rPr lang="en-US">
                <a:solidFill>
                  <a:srgbClr val="FFFFFF"/>
                </a:solidFill>
              </a:rPr>
              <a:t>Ispiryan kundër lituanisë- 27.06.2023</a:t>
            </a:r>
          </a:p>
        </p:txBody>
      </p:sp>
      <p:sp>
        <p:nvSpPr>
          <p:cNvPr id="3" name="Content Placeholder 2">
            <a:extLst>
              <a:ext uri="{FF2B5EF4-FFF2-40B4-BE49-F238E27FC236}">
                <a16:creationId xmlns:a16="http://schemas.microsoft.com/office/drawing/2014/main" id="{4D25EB08-1A78-4EF8-B824-C39A01AAB431}"/>
              </a:ext>
            </a:extLst>
          </p:cNvPr>
          <p:cNvSpPr>
            <a:spLocks noGrp="1"/>
          </p:cNvSpPr>
          <p:nvPr>
            <p:ph idx="1"/>
          </p:nvPr>
        </p:nvSpPr>
        <p:spPr>
          <a:xfrm>
            <a:off x="1024128" y="1890944"/>
            <a:ext cx="10357045" cy="4418416"/>
          </a:xfrm>
        </p:spPr>
        <p:txBody>
          <a:bodyPr>
            <a:normAutofit fontScale="92500"/>
          </a:bodyPr>
          <a:lstStyle/>
          <a:p>
            <a:pPr algn="just"/>
            <a:r>
              <a:rPr lang="en-US" sz="2400" dirty="0" err="1">
                <a:solidFill>
                  <a:srgbClr val="FFFFFF"/>
                </a:solidFill>
              </a:rPr>
              <a:t>Rasti</a:t>
            </a:r>
            <a:r>
              <a:rPr lang="en-US" sz="2400" dirty="0">
                <a:solidFill>
                  <a:srgbClr val="FFFFFF"/>
                </a:solidFill>
              </a:rPr>
              <a:t> </a:t>
            </a:r>
            <a:r>
              <a:rPr lang="en-US" sz="2400" dirty="0" err="1">
                <a:solidFill>
                  <a:srgbClr val="FFFFFF"/>
                </a:solidFill>
              </a:rPr>
              <a:t>lidhet</a:t>
            </a:r>
            <a:r>
              <a:rPr lang="en-US" sz="2400" dirty="0">
                <a:solidFill>
                  <a:srgbClr val="FFFFFF"/>
                </a:solidFill>
              </a:rPr>
              <a:t> me </a:t>
            </a:r>
            <a:r>
              <a:rPr lang="en-US" sz="2400" dirty="0" err="1">
                <a:solidFill>
                  <a:srgbClr val="FFFFFF"/>
                </a:solidFill>
              </a:rPr>
              <a:t>një</a:t>
            </a:r>
            <a:r>
              <a:rPr lang="en-US" sz="2400" dirty="0">
                <a:solidFill>
                  <a:srgbClr val="FFFFFF"/>
                </a:solidFill>
              </a:rPr>
              <a:t> </a:t>
            </a:r>
            <a:r>
              <a:rPr lang="en-US" sz="2400" dirty="0" err="1">
                <a:solidFill>
                  <a:srgbClr val="FFFFFF"/>
                </a:solidFill>
              </a:rPr>
              <a:t>kërkesë</a:t>
            </a:r>
            <a:r>
              <a:rPr lang="en-US" sz="2400" dirty="0">
                <a:solidFill>
                  <a:srgbClr val="FFFFFF"/>
                </a:solidFill>
              </a:rPr>
              <a:t> </a:t>
            </a:r>
            <a:r>
              <a:rPr lang="en-US" sz="2400" dirty="0" err="1">
                <a:solidFill>
                  <a:srgbClr val="FFFFFF"/>
                </a:solidFill>
              </a:rPr>
              <a:t>ku</a:t>
            </a:r>
            <a:r>
              <a:rPr lang="en-US" sz="2400" dirty="0">
                <a:solidFill>
                  <a:srgbClr val="FFFFFF"/>
                </a:solidFill>
              </a:rPr>
              <a:t> </a:t>
            </a:r>
            <a:r>
              <a:rPr lang="en-US" sz="2400" dirty="0" err="1">
                <a:solidFill>
                  <a:srgbClr val="FFFFFF"/>
                </a:solidFill>
              </a:rPr>
              <a:t>aplikantja</a:t>
            </a:r>
            <a:r>
              <a:rPr lang="en-US" sz="2400" dirty="0">
                <a:solidFill>
                  <a:srgbClr val="FFFFFF"/>
                </a:solidFill>
              </a:rPr>
              <a:t> ka </a:t>
            </a:r>
            <a:r>
              <a:rPr lang="en-US" sz="2400" dirty="0" err="1">
                <a:solidFill>
                  <a:srgbClr val="FFFFFF"/>
                </a:solidFill>
              </a:rPr>
              <a:t>pretenduar</a:t>
            </a:r>
            <a:r>
              <a:rPr lang="en-US" sz="2400" dirty="0">
                <a:solidFill>
                  <a:srgbClr val="FFFFFF"/>
                </a:solidFill>
              </a:rPr>
              <a:t> se </a:t>
            </a:r>
            <a:r>
              <a:rPr lang="en-US" sz="2400" dirty="0" err="1">
                <a:solidFill>
                  <a:srgbClr val="FFFFFF"/>
                </a:solidFill>
              </a:rPr>
              <a:t>largimi</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saj</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pozicioni</a:t>
            </a:r>
            <a:r>
              <a:rPr lang="en-US" sz="2400" dirty="0">
                <a:solidFill>
                  <a:srgbClr val="FFFFFF"/>
                </a:solidFill>
              </a:rPr>
              <a:t> </a:t>
            </a:r>
            <a:r>
              <a:rPr lang="en-US" sz="2400" dirty="0" err="1">
                <a:solidFill>
                  <a:srgbClr val="FFFFFF"/>
                </a:solidFill>
              </a:rPr>
              <a:t>si</a:t>
            </a:r>
            <a:r>
              <a:rPr lang="en-US" sz="2400" dirty="0">
                <a:solidFill>
                  <a:srgbClr val="FFFFFF"/>
                </a:solidFill>
              </a:rPr>
              <a:t> </a:t>
            </a:r>
            <a:r>
              <a:rPr lang="en-US" sz="2400" dirty="0" err="1">
                <a:solidFill>
                  <a:srgbClr val="FFFFFF"/>
                </a:solidFill>
              </a:rPr>
              <a:t>drejtoreshë</a:t>
            </a:r>
            <a:r>
              <a:rPr lang="en-US" sz="2400" dirty="0">
                <a:solidFill>
                  <a:srgbClr val="FFFFFF"/>
                </a:solidFill>
              </a:rPr>
              <a:t> e </a:t>
            </a:r>
            <a:r>
              <a:rPr lang="en-US" sz="2400" dirty="0" err="1">
                <a:solidFill>
                  <a:srgbClr val="FFFFFF"/>
                </a:solidFill>
              </a:rPr>
              <a:t>një</a:t>
            </a:r>
            <a:r>
              <a:rPr lang="en-US" sz="2400" dirty="0">
                <a:solidFill>
                  <a:srgbClr val="FFFFFF"/>
                </a:solidFill>
              </a:rPr>
              <a:t> </a:t>
            </a:r>
            <a:r>
              <a:rPr lang="en-US" sz="2400" dirty="0" err="1">
                <a:solidFill>
                  <a:srgbClr val="FFFFFF"/>
                </a:solidFill>
              </a:rPr>
              <a:t>shkolle</a:t>
            </a:r>
            <a:r>
              <a:rPr lang="en-US" sz="2400" dirty="0">
                <a:solidFill>
                  <a:srgbClr val="FFFFFF"/>
                </a:solidFill>
              </a:rPr>
              <a:t> </a:t>
            </a:r>
            <a:r>
              <a:rPr lang="en-US" sz="2400" dirty="0" err="1">
                <a:solidFill>
                  <a:srgbClr val="FFFFFF"/>
                </a:solidFill>
              </a:rPr>
              <a:t>publike</a:t>
            </a:r>
            <a:r>
              <a:rPr lang="en-US" sz="2400" dirty="0">
                <a:solidFill>
                  <a:srgbClr val="FFFFFF"/>
                </a:solidFill>
              </a:rPr>
              <a:t> </a:t>
            </a:r>
            <a:r>
              <a:rPr lang="en-US" sz="2400" dirty="0" err="1">
                <a:solidFill>
                  <a:srgbClr val="FFFFFF"/>
                </a:solidFill>
              </a:rPr>
              <a:t>ndërkohë</a:t>
            </a:r>
            <a:r>
              <a:rPr lang="en-US" sz="2400" dirty="0">
                <a:solidFill>
                  <a:srgbClr val="FFFFFF"/>
                </a:solidFill>
              </a:rPr>
              <a:t> </a:t>
            </a:r>
            <a:r>
              <a:rPr lang="en-US" sz="2400" dirty="0" err="1">
                <a:solidFill>
                  <a:srgbClr val="FFFFFF"/>
                </a:solidFill>
              </a:rPr>
              <a:t>që</a:t>
            </a:r>
            <a:r>
              <a:rPr lang="en-US" sz="2400" dirty="0">
                <a:solidFill>
                  <a:srgbClr val="FFFFFF"/>
                </a:solidFill>
              </a:rPr>
              <a:t> po </a:t>
            </a:r>
            <a:r>
              <a:rPr lang="en-US" sz="2400" dirty="0" err="1">
                <a:solidFill>
                  <a:srgbClr val="FFFFFF"/>
                </a:solidFill>
              </a:rPr>
              <a:t>zhvillohej</a:t>
            </a:r>
            <a:r>
              <a:rPr lang="en-US" sz="2400" dirty="0">
                <a:solidFill>
                  <a:srgbClr val="FFFFFF"/>
                </a:solidFill>
              </a:rPr>
              <a:t> </a:t>
            </a:r>
            <a:r>
              <a:rPr lang="en-US" sz="2400" dirty="0" err="1">
                <a:solidFill>
                  <a:srgbClr val="FFFFFF"/>
                </a:solidFill>
              </a:rPr>
              <a:t>një</a:t>
            </a:r>
            <a:r>
              <a:rPr lang="en-US" sz="2400" dirty="0">
                <a:solidFill>
                  <a:srgbClr val="FFFFFF"/>
                </a:solidFill>
              </a:rPr>
              <a:t> </a:t>
            </a:r>
            <a:r>
              <a:rPr lang="en-US" sz="2400" dirty="0" err="1">
                <a:solidFill>
                  <a:srgbClr val="FFFFFF"/>
                </a:solidFill>
              </a:rPr>
              <a:t>procedim</a:t>
            </a:r>
            <a:r>
              <a:rPr lang="en-US" sz="2400" dirty="0">
                <a:solidFill>
                  <a:srgbClr val="FFFFFF"/>
                </a:solidFill>
              </a:rPr>
              <a:t> penal </a:t>
            </a:r>
            <a:r>
              <a:rPr lang="en-US" sz="2400" dirty="0" err="1">
                <a:solidFill>
                  <a:srgbClr val="FFFFFF"/>
                </a:solidFill>
              </a:rPr>
              <a:t>ndaj</a:t>
            </a:r>
            <a:r>
              <a:rPr lang="en-US" sz="2400" dirty="0">
                <a:solidFill>
                  <a:srgbClr val="FFFFFF"/>
                </a:solidFill>
              </a:rPr>
              <a:t> </a:t>
            </a:r>
            <a:r>
              <a:rPr lang="en-US" sz="2400" dirty="0" err="1">
                <a:solidFill>
                  <a:srgbClr val="FFFFFF"/>
                </a:solidFill>
              </a:rPr>
              <a:t>saj</a:t>
            </a:r>
            <a:r>
              <a:rPr lang="en-US" sz="2400" dirty="0">
                <a:solidFill>
                  <a:srgbClr val="FFFFFF"/>
                </a:solidFill>
              </a:rPr>
              <a:t> </a:t>
            </a:r>
            <a:r>
              <a:rPr lang="en-US" sz="2400" dirty="0" err="1">
                <a:solidFill>
                  <a:srgbClr val="FFFFFF"/>
                </a:solidFill>
              </a:rPr>
              <a:t>ku</a:t>
            </a:r>
            <a:r>
              <a:rPr lang="en-US" sz="2400" dirty="0">
                <a:solidFill>
                  <a:srgbClr val="FFFFFF"/>
                </a:solidFill>
              </a:rPr>
              <a:t> </a:t>
            </a:r>
            <a:r>
              <a:rPr lang="en-US" sz="2400" dirty="0" err="1">
                <a:solidFill>
                  <a:srgbClr val="FFFFFF"/>
                </a:solidFill>
              </a:rPr>
              <a:t>akuzohej</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korrupsion</a:t>
            </a:r>
            <a:r>
              <a:rPr lang="en-US" sz="2400" dirty="0">
                <a:solidFill>
                  <a:srgbClr val="FFFFFF"/>
                </a:solidFill>
              </a:rPr>
              <a:t>, ka </a:t>
            </a:r>
            <a:r>
              <a:rPr lang="en-US" sz="2400" dirty="0" err="1">
                <a:solidFill>
                  <a:srgbClr val="FFFFFF"/>
                </a:solidFill>
              </a:rPr>
              <a:t>shkelur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drejtën</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t’u</a:t>
            </a:r>
            <a:r>
              <a:rPr lang="en-US" sz="2400" dirty="0">
                <a:solidFill>
                  <a:srgbClr val="FFFFFF"/>
                </a:solidFill>
              </a:rPr>
              <a:t> </a:t>
            </a:r>
            <a:r>
              <a:rPr lang="en-US" sz="2400" dirty="0" err="1">
                <a:solidFill>
                  <a:srgbClr val="FFFFFF"/>
                </a:solidFill>
              </a:rPr>
              <a:t>prezumuar</a:t>
            </a:r>
            <a:r>
              <a:rPr lang="en-US" sz="2400" dirty="0">
                <a:solidFill>
                  <a:srgbClr val="FFFFFF"/>
                </a:solidFill>
              </a:rPr>
              <a:t> e </a:t>
            </a:r>
            <a:r>
              <a:rPr lang="en-US" sz="2400" dirty="0" err="1">
                <a:solidFill>
                  <a:srgbClr val="FFFFFF"/>
                </a:solidFill>
              </a:rPr>
              <a:t>pafajshme</a:t>
            </a:r>
            <a:r>
              <a:rPr lang="en-US" sz="2400" dirty="0">
                <a:solidFill>
                  <a:srgbClr val="FFFFFF"/>
                </a:solidFill>
              </a:rPr>
              <a:t>. </a:t>
            </a:r>
            <a:r>
              <a:rPr lang="en-US" sz="2400" dirty="0" err="1">
                <a:solidFill>
                  <a:srgbClr val="FFFFFF"/>
                </a:solidFill>
              </a:rPr>
              <a:t>Procedimi</a:t>
            </a:r>
            <a:r>
              <a:rPr lang="en-US" sz="2400" dirty="0">
                <a:solidFill>
                  <a:srgbClr val="FFFFFF"/>
                </a:solidFill>
              </a:rPr>
              <a:t> penal </a:t>
            </a:r>
            <a:r>
              <a:rPr lang="en-US" sz="2400" dirty="0" err="1">
                <a:solidFill>
                  <a:srgbClr val="FFFFFF"/>
                </a:solidFill>
              </a:rPr>
              <a:t>ndaj</a:t>
            </a:r>
            <a:r>
              <a:rPr lang="en-US" sz="2400" dirty="0">
                <a:solidFill>
                  <a:srgbClr val="FFFFFF"/>
                </a:solidFill>
              </a:rPr>
              <a:t> </a:t>
            </a:r>
            <a:r>
              <a:rPr lang="en-US" sz="2400" dirty="0" err="1">
                <a:solidFill>
                  <a:srgbClr val="FFFFFF"/>
                </a:solidFill>
              </a:rPr>
              <a:t>saj</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thelb</a:t>
            </a:r>
            <a:r>
              <a:rPr lang="en-US" sz="2400" dirty="0">
                <a:solidFill>
                  <a:srgbClr val="FFFFFF"/>
                </a:solidFill>
              </a:rPr>
              <a:t> </a:t>
            </a:r>
            <a:r>
              <a:rPr lang="en-US" sz="2400" dirty="0" err="1">
                <a:solidFill>
                  <a:srgbClr val="FFFFFF"/>
                </a:solidFill>
              </a:rPr>
              <a:t>lidhej</a:t>
            </a:r>
            <a:r>
              <a:rPr lang="en-US" sz="2400" dirty="0">
                <a:solidFill>
                  <a:srgbClr val="FFFFFF"/>
                </a:solidFill>
              </a:rPr>
              <a:t> me </a:t>
            </a:r>
            <a:r>
              <a:rPr lang="en-US" sz="2400" dirty="0" err="1">
                <a:solidFill>
                  <a:srgbClr val="FFFFFF"/>
                </a:solidFill>
              </a:rPr>
              <a:t>një</a:t>
            </a:r>
            <a:r>
              <a:rPr lang="en-US" sz="2400" dirty="0">
                <a:solidFill>
                  <a:srgbClr val="FFFFFF"/>
                </a:solidFill>
              </a:rPr>
              <a:t> </a:t>
            </a:r>
            <a:r>
              <a:rPr lang="en-US" sz="2400" dirty="0" err="1">
                <a:solidFill>
                  <a:srgbClr val="FFFFFF"/>
                </a:solidFill>
              </a:rPr>
              <a:t>procedurë</a:t>
            </a:r>
            <a:r>
              <a:rPr lang="en-US" sz="2400" dirty="0">
                <a:solidFill>
                  <a:srgbClr val="FFFFFF"/>
                </a:solidFill>
              </a:rPr>
              <a:t> </a:t>
            </a:r>
            <a:r>
              <a:rPr lang="en-US" sz="2400" dirty="0" err="1">
                <a:solidFill>
                  <a:srgbClr val="FFFFFF"/>
                </a:solidFill>
              </a:rPr>
              <a:t>prokurimi</a:t>
            </a:r>
            <a:r>
              <a:rPr lang="en-US" sz="2400" dirty="0">
                <a:solidFill>
                  <a:srgbClr val="FFFFFF"/>
                </a:solidFill>
              </a:rPr>
              <a:t>, </a:t>
            </a:r>
            <a:r>
              <a:rPr lang="en-US" sz="2400" dirty="0" err="1">
                <a:solidFill>
                  <a:srgbClr val="FFFFFF"/>
                </a:solidFill>
              </a:rPr>
              <a:t>ku</a:t>
            </a:r>
            <a:r>
              <a:rPr lang="en-US" sz="2400" dirty="0">
                <a:solidFill>
                  <a:srgbClr val="FFFFFF"/>
                </a:solidFill>
              </a:rPr>
              <a:t> po </a:t>
            </a:r>
            <a:r>
              <a:rPr lang="en-US" sz="2400" dirty="0" err="1">
                <a:solidFill>
                  <a:srgbClr val="FFFFFF"/>
                </a:solidFill>
              </a:rPr>
              <a:t>hetohej</a:t>
            </a:r>
            <a:r>
              <a:rPr lang="en-US" sz="2400" dirty="0">
                <a:solidFill>
                  <a:srgbClr val="FFFFFF"/>
                </a:solidFill>
              </a:rPr>
              <a:t> </a:t>
            </a:r>
            <a:r>
              <a:rPr lang="en-US" sz="2400" dirty="0" err="1">
                <a:solidFill>
                  <a:srgbClr val="FFFFFF"/>
                </a:solidFill>
              </a:rPr>
              <a:t>fakti</a:t>
            </a:r>
            <a:r>
              <a:rPr lang="en-US" sz="2400" dirty="0">
                <a:solidFill>
                  <a:srgbClr val="FFFFFF"/>
                </a:solidFill>
              </a:rPr>
              <a:t> </a:t>
            </a:r>
            <a:r>
              <a:rPr lang="en-US" sz="2400" dirty="0" err="1">
                <a:solidFill>
                  <a:srgbClr val="FFFFFF"/>
                </a:solidFill>
              </a:rPr>
              <a:t>nëse</a:t>
            </a:r>
            <a:r>
              <a:rPr lang="en-US" sz="2400" dirty="0">
                <a:solidFill>
                  <a:srgbClr val="FFFFFF"/>
                </a:solidFill>
              </a:rPr>
              <a:t> </a:t>
            </a:r>
            <a:r>
              <a:rPr lang="en-US" sz="2400" dirty="0" err="1">
                <a:solidFill>
                  <a:srgbClr val="FFFFFF"/>
                </a:solidFill>
              </a:rPr>
              <a:t>ajo</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korruptuar</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një</a:t>
            </a:r>
            <a:r>
              <a:rPr lang="en-US" sz="2400" dirty="0">
                <a:solidFill>
                  <a:srgbClr val="FFFFFF"/>
                </a:solidFill>
              </a:rPr>
              <a:t> </a:t>
            </a:r>
            <a:r>
              <a:rPr lang="en-US" sz="2400" dirty="0" err="1">
                <a:solidFill>
                  <a:srgbClr val="FFFFFF"/>
                </a:solidFill>
              </a:rPr>
              <a:t>kompani</a:t>
            </a:r>
            <a:r>
              <a:rPr lang="en-US" sz="2400" dirty="0">
                <a:solidFill>
                  <a:srgbClr val="FFFFFF"/>
                </a:solidFill>
              </a:rPr>
              <a:t> </a:t>
            </a:r>
            <a:r>
              <a:rPr lang="en-US" sz="2400" dirty="0" err="1">
                <a:solidFill>
                  <a:srgbClr val="FFFFFF"/>
                </a:solidFill>
              </a:rPr>
              <a:t>pastrimi</a:t>
            </a:r>
            <a:r>
              <a:rPr lang="en-US" sz="2400" dirty="0">
                <a:solidFill>
                  <a:srgbClr val="FFFFFF"/>
                </a:solidFill>
              </a:rPr>
              <a:t>. </a:t>
            </a:r>
          </a:p>
          <a:p>
            <a:pPr algn="just"/>
            <a:r>
              <a:rPr lang="en-US" sz="2400" dirty="0" err="1">
                <a:solidFill>
                  <a:srgbClr val="FFFFFF"/>
                </a:solidFill>
              </a:rPr>
              <a:t>Shteti</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paditur</a:t>
            </a:r>
            <a:r>
              <a:rPr lang="en-US" sz="2400" dirty="0">
                <a:solidFill>
                  <a:srgbClr val="FFFFFF"/>
                </a:solidFill>
              </a:rPr>
              <a:t> </a:t>
            </a:r>
            <a:r>
              <a:rPr lang="en-US" sz="2400" dirty="0" err="1">
                <a:solidFill>
                  <a:srgbClr val="FFFFFF"/>
                </a:solidFill>
              </a:rPr>
              <a:t>deklaroi</a:t>
            </a:r>
            <a:r>
              <a:rPr lang="en-US" sz="2400" dirty="0">
                <a:solidFill>
                  <a:srgbClr val="FFFFFF"/>
                </a:solidFill>
              </a:rPr>
              <a:t> se </a:t>
            </a:r>
            <a:r>
              <a:rPr lang="en-US" sz="2400" dirty="0" err="1">
                <a:solidFill>
                  <a:srgbClr val="FFFFFF"/>
                </a:solidFill>
              </a:rPr>
              <a:t>në</a:t>
            </a:r>
            <a:r>
              <a:rPr lang="en-US" sz="2400" dirty="0">
                <a:solidFill>
                  <a:srgbClr val="FFFFFF"/>
                </a:solidFill>
              </a:rPr>
              <a:t> </a:t>
            </a:r>
            <a:r>
              <a:rPr lang="en-US" sz="2400" dirty="0" err="1">
                <a:solidFill>
                  <a:srgbClr val="FFFFFF"/>
                </a:solidFill>
              </a:rPr>
              <a:t>rastin</a:t>
            </a:r>
            <a:r>
              <a:rPr lang="en-US" sz="2400" dirty="0">
                <a:solidFill>
                  <a:srgbClr val="FFFFFF"/>
                </a:solidFill>
              </a:rPr>
              <a:t> </a:t>
            </a:r>
            <a:r>
              <a:rPr lang="en-US" sz="2400" dirty="0" err="1">
                <a:solidFill>
                  <a:srgbClr val="FFFFFF"/>
                </a:solidFill>
              </a:rPr>
              <a:t>konkret</a:t>
            </a:r>
            <a:r>
              <a:rPr lang="en-US" sz="2400" dirty="0">
                <a:solidFill>
                  <a:srgbClr val="FFFFFF"/>
                </a:solidFill>
              </a:rPr>
              <a:t>, </a:t>
            </a:r>
            <a:r>
              <a:rPr lang="en-US" sz="2400" dirty="0" err="1">
                <a:solidFill>
                  <a:srgbClr val="FFFFFF"/>
                </a:solidFill>
              </a:rPr>
              <a:t>kërkuesja</a:t>
            </a:r>
            <a:r>
              <a:rPr lang="en-US" sz="2400" dirty="0">
                <a:solidFill>
                  <a:srgbClr val="FFFFFF"/>
                </a:solidFill>
              </a:rPr>
              <a:t> </a:t>
            </a:r>
            <a:r>
              <a:rPr lang="en-US" sz="2400" dirty="0" err="1">
                <a:solidFill>
                  <a:srgbClr val="FFFFFF"/>
                </a:solidFill>
              </a:rPr>
              <a:t>nuk</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shkarkuar</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detyra</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shkak</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procedimit</a:t>
            </a:r>
            <a:r>
              <a:rPr lang="en-US" sz="2400" dirty="0">
                <a:solidFill>
                  <a:srgbClr val="FFFFFF"/>
                </a:solidFill>
              </a:rPr>
              <a:t> penal </a:t>
            </a:r>
            <a:r>
              <a:rPr lang="en-US" sz="2400" dirty="0" err="1">
                <a:solidFill>
                  <a:srgbClr val="FFFFFF"/>
                </a:solidFill>
              </a:rPr>
              <a:t>në</a:t>
            </a:r>
            <a:r>
              <a:rPr lang="en-US" sz="2400" dirty="0">
                <a:solidFill>
                  <a:srgbClr val="FFFFFF"/>
                </a:solidFill>
              </a:rPr>
              <a:t> </a:t>
            </a:r>
            <a:r>
              <a:rPr lang="en-US" sz="2400" dirty="0" err="1">
                <a:solidFill>
                  <a:srgbClr val="FFFFFF"/>
                </a:solidFill>
              </a:rPr>
              <a:t>vetvete</a:t>
            </a:r>
            <a:r>
              <a:rPr lang="en-US" sz="2400" dirty="0">
                <a:solidFill>
                  <a:srgbClr val="FFFFFF"/>
                </a:solidFill>
              </a:rPr>
              <a:t>, por </a:t>
            </a:r>
            <a:r>
              <a:rPr lang="en-US" sz="2400" dirty="0" err="1">
                <a:solidFill>
                  <a:srgbClr val="FFFFFF"/>
                </a:solidFill>
              </a:rPr>
              <a:t>për</a:t>
            </a:r>
            <a:r>
              <a:rPr lang="en-US" sz="2400" dirty="0">
                <a:solidFill>
                  <a:srgbClr val="FFFFFF"/>
                </a:solidFill>
              </a:rPr>
              <a:t> </a:t>
            </a:r>
            <a:r>
              <a:rPr lang="en-US" sz="2400" dirty="0" err="1">
                <a:solidFill>
                  <a:srgbClr val="FFFFFF"/>
                </a:solidFill>
              </a:rPr>
              <a:t>shkak</a:t>
            </a:r>
            <a:r>
              <a:rPr lang="en-US" sz="2400" dirty="0">
                <a:solidFill>
                  <a:srgbClr val="FFFFFF"/>
                </a:solidFill>
              </a:rPr>
              <a:t> se </a:t>
            </a:r>
            <a:r>
              <a:rPr lang="en-US" sz="2400" dirty="0" err="1">
                <a:solidFill>
                  <a:srgbClr val="FFFFFF"/>
                </a:solidFill>
              </a:rPr>
              <a:t>këshilli</a:t>
            </a:r>
            <a:r>
              <a:rPr lang="en-US" sz="2400" dirty="0">
                <a:solidFill>
                  <a:srgbClr val="FFFFFF"/>
                </a:solidFill>
              </a:rPr>
              <a:t> </a:t>
            </a:r>
            <a:r>
              <a:rPr lang="en-US" sz="2400" dirty="0" err="1">
                <a:solidFill>
                  <a:srgbClr val="FFFFFF"/>
                </a:solidFill>
              </a:rPr>
              <a:t>drejtues</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shkollës</a:t>
            </a:r>
            <a:r>
              <a:rPr lang="en-US" sz="2400" dirty="0">
                <a:solidFill>
                  <a:srgbClr val="FFFFFF"/>
                </a:solidFill>
              </a:rPr>
              <a:t> </a:t>
            </a:r>
            <a:r>
              <a:rPr lang="en-US" sz="2400" dirty="0" err="1">
                <a:solidFill>
                  <a:srgbClr val="FFFFFF"/>
                </a:solidFill>
              </a:rPr>
              <a:t>kishte</a:t>
            </a:r>
            <a:r>
              <a:rPr lang="en-US" sz="2400" dirty="0">
                <a:solidFill>
                  <a:srgbClr val="FFFFFF"/>
                </a:solidFill>
              </a:rPr>
              <a:t> </a:t>
            </a:r>
            <a:r>
              <a:rPr lang="en-US" sz="2400" dirty="0" err="1">
                <a:solidFill>
                  <a:srgbClr val="FFFFFF"/>
                </a:solidFill>
              </a:rPr>
              <a:t>humbur</a:t>
            </a:r>
            <a:r>
              <a:rPr lang="en-US" sz="2400" dirty="0">
                <a:solidFill>
                  <a:srgbClr val="FFFFFF"/>
                </a:solidFill>
              </a:rPr>
              <a:t> </a:t>
            </a:r>
            <a:r>
              <a:rPr lang="en-US" sz="2400" dirty="0" err="1">
                <a:solidFill>
                  <a:srgbClr val="FFFFFF"/>
                </a:solidFill>
              </a:rPr>
              <a:t>besimin</a:t>
            </a:r>
            <a:r>
              <a:rPr lang="en-US" sz="2400" dirty="0">
                <a:solidFill>
                  <a:srgbClr val="FFFFFF"/>
                </a:solidFill>
              </a:rPr>
              <a:t> </a:t>
            </a:r>
            <a:r>
              <a:rPr lang="en-US" sz="2400" dirty="0" err="1">
                <a:solidFill>
                  <a:srgbClr val="FFFFFF"/>
                </a:solidFill>
              </a:rPr>
              <a:t>tek</a:t>
            </a:r>
            <a:r>
              <a:rPr lang="en-US" sz="2400" dirty="0">
                <a:solidFill>
                  <a:srgbClr val="FFFFFF"/>
                </a:solidFill>
              </a:rPr>
              <a:t> </a:t>
            </a:r>
            <a:r>
              <a:rPr lang="en-US" sz="2400" dirty="0" err="1">
                <a:solidFill>
                  <a:srgbClr val="FFFFFF"/>
                </a:solidFill>
              </a:rPr>
              <a:t>ajo</a:t>
            </a:r>
            <a:r>
              <a:rPr lang="en-US" sz="2400" dirty="0">
                <a:solidFill>
                  <a:srgbClr val="FFFFFF"/>
                </a:solidFill>
              </a:rPr>
              <a:t>. </a:t>
            </a:r>
          </a:p>
          <a:p>
            <a:pPr algn="just"/>
            <a:r>
              <a:rPr lang="en-US" sz="2400" dirty="0">
                <a:solidFill>
                  <a:srgbClr val="FFFFFF"/>
                </a:solidFill>
              </a:rPr>
              <a:t>GJEDNJ ka </a:t>
            </a:r>
            <a:r>
              <a:rPr lang="en-US" sz="2400" dirty="0" err="1">
                <a:solidFill>
                  <a:srgbClr val="FFFFFF"/>
                </a:solidFill>
              </a:rPr>
              <a:t>ritheksuar</a:t>
            </a:r>
            <a:r>
              <a:rPr lang="en-US" sz="2400" dirty="0">
                <a:solidFill>
                  <a:srgbClr val="FFFFFF"/>
                </a:solidFill>
              </a:rPr>
              <a:t> se </a:t>
            </a:r>
            <a:r>
              <a:rPr lang="en-US" sz="2400" dirty="0" err="1">
                <a:solidFill>
                  <a:srgbClr val="FFFFFF"/>
                </a:solidFill>
              </a:rPr>
              <a:t>Konventa</a:t>
            </a:r>
            <a:r>
              <a:rPr lang="en-US" sz="2400" dirty="0">
                <a:solidFill>
                  <a:srgbClr val="FFFFFF"/>
                </a:solidFill>
              </a:rPr>
              <a:t> </a:t>
            </a:r>
            <a:r>
              <a:rPr lang="en-US" sz="2400" dirty="0" err="1">
                <a:solidFill>
                  <a:srgbClr val="FFFFFF"/>
                </a:solidFill>
              </a:rPr>
              <a:t>nuk</a:t>
            </a:r>
            <a:r>
              <a:rPr lang="en-US" sz="2400" dirty="0">
                <a:solidFill>
                  <a:srgbClr val="FFFFFF"/>
                </a:solidFill>
              </a:rPr>
              <a:t> </a:t>
            </a:r>
            <a:r>
              <a:rPr lang="en-US" sz="2400" dirty="0" err="1">
                <a:solidFill>
                  <a:srgbClr val="FFFFFF"/>
                </a:solidFill>
              </a:rPr>
              <a:t>përjashton</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një</a:t>
            </a:r>
            <a:r>
              <a:rPr lang="en-US" sz="2400" dirty="0">
                <a:solidFill>
                  <a:srgbClr val="FFFFFF"/>
                </a:solidFill>
              </a:rPr>
              <a:t> </a:t>
            </a:r>
            <a:r>
              <a:rPr lang="en-US" sz="2400" dirty="0" err="1">
                <a:solidFill>
                  <a:srgbClr val="FFFFFF"/>
                </a:solidFill>
              </a:rPr>
              <a:t>akt</a:t>
            </a:r>
            <a:r>
              <a:rPr lang="en-US" sz="2400" dirty="0">
                <a:solidFill>
                  <a:srgbClr val="FFFFFF"/>
                </a:solidFill>
              </a:rPr>
              <a:t> </a:t>
            </a:r>
            <a:r>
              <a:rPr lang="en-US" sz="2400" dirty="0" err="1">
                <a:solidFill>
                  <a:srgbClr val="FFFFFF"/>
                </a:solidFill>
              </a:rPr>
              <a:t>mund</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çojë</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procedim</a:t>
            </a:r>
            <a:r>
              <a:rPr lang="en-US" sz="2400" dirty="0">
                <a:solidFill>
                  <a:srgbClr val="FFFFFF"/>
                </a:solidFill>
              </a:rPr>
              <a:t> penal </a:t>
            </a:r>
            <a:r>
              <a:rPr lang="en-US" sz="2400" dirty="0" err="1">
                <a:solidFill>
                  <a:srgbClr val="FFFFFF"/>
                </a:solidFill>
              </a:rPr>
              <a:t>dhe</a:t>
            </a:r>
            <a:r>
              <a:rPr lang="en-US" sz="2400" dirty="0">
                <a:solidFill>
                  <a:srgbClr val="FFFFFF"/>
                </a:solidFill>
              </a:rPr>
              <a:t> </a:t>
            </a:r>
            <a:r>
              <a:rPr lang="en-US" sz="2400" dirty="0" err="1">
                <a:solidFill>
                  <a:srgbClr val="FFFFFF"/>
                </a:solidFill>
              </a:rPr>
              <a:t>disiplinor</a:t>
            </a:r>
            <a:r>
              <a:rPr lang="en-US" sz="2400" dirty="0">
                <a:solidFill>
                  <a:srgbClr val="FFFFFF"/>
                </a:solidFill>
              </a:rPr>
              <a:t> </a:t>
            </a:r>
            <a:r>
              <a:rPr lang="en-US" sz="2400" dirty="0" err="1">
                <a:solidFill>
                  <a:srgbClr val="FFFFFF"/>
                </a:solidFill>
              </a:rPr>
              <a:t>ose</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dy</a:t>
            </a:r>
            <a:r>
              <a:rPr lang="en-US" sz="2400" dirty="0">
                <a:solidFill>
                  <a:srgbClr val="FFFFFF"/>
                </a:solidFill>
              </a:rPr>
              <a:t> </a:t>
            </a:r>
            <a:r>
              <a:rPr lang="en-US" sz="2400" dirty="0" err="1">
                <a:solidFill>
                  <a:srgbClr val="FFFFFF"/>
                </a:solidFill>
              </a:rPr>
              <a:t>grupe</a:t>
            </a:r>
            <a:r>
              <a:rPr lang="en-US" sz="2400" dirty="0">
                <a:solidFill>
                  <a:srgbClr val="FFFFFF"/>
                </a:solidFill>
              </a:rPr>
              <a:t> </a:t>
            </a:r>
            <a:r>
              <a:rPr lang="en-US" sz="2400" dirty="0" err="1">
                <a:solidFill>
                  <a:srgbClr val="FFFFFF"/>
                </a:solidFill>
              </a:rPr>
              <a:t>procedimesh</a:t>
            </a:r>
            <a:r>
              <a:rPr lang="en-US" sz="2400" dirty="0">
                <a:solidFill>
                  <a:srgbClr val="FFFFFF"/>
                </a:solidFill>
              </a:rPr>
              <a:t> </a:t>
            </a:r>
            <a:r>
              <a:rPr lang="en-US" sz="2400" dirty="0" err="1">
                <a:solidFill>
                  <a:srgbClr val="FFFFFF"/>
                </a:solidFill>
              </a:rPr>
              <a:t>mund</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ndiqen</a:t>
            </a:r>
            <a:r>
              <a:rPr lang="en-US" sz="2400" dirty="0">
                <a:solidFill>
                  <a:srgbClr val="FFFFFF"/>
                </a:solidFill>
              </a:rPr>
              <a:t> </a:t>
            </a:r>
            <a:r>
              <a:rPr lang="en-US" sz="2400" dirty="0" err="1">
                <a:solidFill>
                  <a:srgbClr val="FFFFFF"/>
                </a:solidFill>
              </a:rPr>
              <a:t>paralelisht</a:t>
            </a:r>
            <a:r>
              <a:rPr lang="en-US" sz="2400" dirty="0">
                <a:solidFill>
                  <a:srgbClr val="FFFFFF"/>
                </a:solidFill>
              </a:rPr>
              <a:t>. </a:t>
            </a:r>
            <a:r>
              <a:rPr lang="en-US" sz="2400" dirty="0" err="1">
                <a:solidFill>
                  <a:srgbClr val="FFFFFF"/>
                </a:solidFill>
              </a:rPr>
              <a:t>Ajo</a:t>
            </a:r>
            <a:r>
              <a:rPr lang="en-US" sz="2400" dirty="0">
                <a:solidFill>
                  <a:srgbClr val="FFFFFF"/>
                </a:solidFill>
              </a:rPr>
              <a:t> </a:t>
            </a:r>
            <a:r>
              <a:rPr lang="en-US" sz="2400" dirty="0" err="1">
                <a:solidFill>
                  <a:srgbClr val="FFFFFF"/>
                </a:solidFill>
              </a:rPr>
              <a:t>është</a:t>
            </a:r>
            <a:r>
              <a:rPr lang="en-US" sz="2400" dirty="0">
                <a:solidFill>
                  <a:srgbClr val="FFFFFF"/>
                </a:solidFill>
              </a:rPr>
              <a:t> </a:t>
            </a:r>
            <a:r>
              <a:rPr lang="en-US" sz="2400" dirty="0" err="1">
                <a:solidFill>
                  <a:srgbClr val="FFFFFF"/>
                </a:solidFill>
              </a:rPr>
              <a:t>shprehur</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lidhje</a:t>
            </a:r>
            <a:r>
              <a:rPr lang="en-US" sz="2400" dirty="0">
                <a:solidFill>
                  <a:srgbClr val="FFFFFF"/>
                </a:solidFill>
              </a:rPr>
              <a:t> me </a:t>
            </a:r>
            <a:r>
              <a:rPr lang="en-US" sz="2400" dirty="0" err="1">
                <a:solidFill>
                  <a:srgbClr val="FFFFFF"/>
                </a:solidFill>
              </a:rPr>
              <a:t>këtë</a:t>
            </a:r>
            <a:r>
              <a:rPr lang="en-US" sz="2400" dirty="0">
                <a:solidFill>
                  <a:srgbClr val="FFFFFF"/>
                </a:solidFill>
              </a:rPr>
              <a:t> se </a:t>
            </a:r>
            <a:r>
              <a:rPr lang="en-US" sz="2400" dirty="0" err="1">
                <a:solidFill>
                  <a:srgbClr val="FFFFFF"/>
                </a:solidFill>
              </a:rPr>
              <a:t>vendosja</a:t>
            </a:r>
            <a:r>
              <a:rPr lang="en-US" sz="2400" dirty="0">
                <a:solidFill>
                  <a:srgbClr val="FFFFFF"/>
                </a:solidFill>
              </a:rPr>
              <a:t> e </a:t>
            </a:r>
            <a:r>
              <a:rPr lang="en-US" sz="2400" dirty="0" err="1">
                <a:solidFill>
                  <a:srgbClr val="FFFFFF"/>
                </a:solidFill>
              </a:rPr>
              <a:t>formave</a:t>
            </a:r>
            <a:r>
              <a:rPr lang="en-US" sz="2400" dirty="0">
                <a:solidFill>
                  <a:srgbClr val="FFFFFF"/>
                </a:solidFill>
              </a:rPr>
              <a:t> </a:t>
            </a:r>
            <a:r>
              <a:rPr lang="en-US" sz="2400" dirty="0" err="1">
                <a:solidFill>
                  <a:srgbClr val="FFFFFF"/>
                </a:solidFill>
              </a:rPr>
              <a:t>civile</a:t>
            </a:r>
            <a:r>
              <a:rPr lang="en-US" sz="2400" dirty="0">
                <a:solidFill>
                  <a:srgbClr val="FFFFFF"/>
                </a:solidFill>
              </a:rPr>
              <a:t> </a:t>
            </a:r>
            <a:r>
              <a:rPr lang="en-US" sz="2400" dirty="0" err="1">
                <a:solidFill>
                  <a:srgbClr val="FFFFFF"/>
                </a:solidFill>
              </a:rPr>
              <a:t>ose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tejra</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përgjegjësisë</a:t>
            </a:r>
            <a:r>
              <a:rPr lang="en-US" sz="2400" dirty="0">
                <a:solidFill>
                  <a:srgbClr val="FFFFFF"/>
                </a:solidFill>
              </a:rPr>
              <a:t> </a:t>
            </a:r>
            <a:r>
              <a:rPr lang="en-US" sz="2400" dirty="0" err="1">
                <a:solidFill>
                  <a:srgbClr val="FFFFFF"/>
                </a:solidFill>
              </a:rPr>
              <a:t>mbi</a:t>
            </a:r>
            <a:r>
              <a:rPr lang="en-US" sz="2400" dirty="0">
                <a:solidFill>
                  <a:srgbClr val="FFFFFF"/>
                </a:solidFill>
              </a:rPr>
              <a:t> </a:t>
            </a:r>
            <a:r>
              <a:rPr lang="en-US" sz="2400" dirty="0" err="1">
                <a:solidFill>
                  <a:srgbClr val="FFFFFF"/>
                </a:solidFill>
              </a:rPr>
              <a:t>bazën</a:t>
            </a:r>
            <a:r>
              <a:rPr lang="en-US" sz="2400" dirty="0">
                <a:solidFill>
                  <a:srgbClr val="FFFFFF"/>
                </a:solidFill>
              </a:rPr>
              <a:t> e </a:t>
            </a:r>
            <a:r>
              <a:rPr lang="en-US" sz="2400" dirty="0" err="1">
                <a:solidFill>
                  <a:srgbClr val="FFFFFF"/>
                </a:solidFill>
              </a:rPr>
              <a:t>një</a:t>
            </a:r>
            <a:r>
              <a:rPr lang="en-US" sz="2400" dirty="0">
                <a:solidFill>
                  <a:srgbClr val="FFFFFF"/>
                </a:solidFill>
              </a:rPr>
              <a:t> barre </a:t>
            </a:r>
            <a:r>
              <a:rPr lang="en-US" sz="2400" dirty="0" err="1">
                <a:solidFill>
                  <a:srgbClr val="FFFFFF"/>
                </a:solidFill>
              </a:rPr>
              <a:t>më</a:t>
            </a:r>
            <a:r>
              <a:rPr lang="en-US" sz="2400" dirty="0">
                <a:solidFill>
                  <a:srgbClr val="FFFFFF"/>
                </a:solidFill>
              </a:rPr>
              <a:t> </a:t>
            </a:r>
            <a:r>
              <a:rPr lang="en-US" sz="2400" dirty="0" err="1">
                <a:solidFill>
                  <a:srgbClr val="FFFFFF"/>
                </a:solidFill>
              </a:rPr>
              <a:t>pak</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rreptë</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provës</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procedurat</a:t>
            </a:r>
            <a:r>
              <a:rPr lang="en-US" sz="2400" dirty="0">
                <a:solidFill>
                  <a:srgbClr val="FFFFFF"/>
                </a:solidFill>
              </a:rPr>
              <a:t> </a:t>
            </a:r>
            <a:r>
              <a:rPr lang="en-US" sz="2400" dirty="0" err="1">
                <a:solidFill>
                  <a:srgbClr val="FFFFFF"/>
                </a:solidFill>
              </a:rPr>
              <a:t>paralele</a:t>
            </a:r>
            <a:r>
              <a:rPr lang="en-US" sz="2400" dirty="0">
                <a:solidFill>
                  <a:srgbClr val="FFFFFF"/>
                </a:solidFill>
              </a:rPr>
              <a:t>, </a:t>
            </a:r>
            <a:r>
              <a:rPr lang="en-US" sz="2400" dirty="0" err="1">
                <a:solidFill>
                  <a:srgbClr val="FFFFFF"/>
                </a:solidFill>
              </a:rPr>
              <a:t>nuk</a:t>
            </a:r>
            <a:r>
              <a:rPr lang="en-US" sz="2400" dirty="0">
                <a:solidFill>
                  <a:srgbClr val="FFFFFF"/>
                </a:solidFill>
              </a:rPr>
              <a:t> </a:t>
            </a:r>
            <a:r>
              <a:rPr lang="en-US" sz="2400" dirty="0" err="1">
                <a:solidFill>
                  <a:srgbClr val="FFFFFF"/>
                </a:solidFill>
              </a:rPr>
              <a:t>është</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vetvete</a:t>
            </a:r>
            <a:r>
              <a:rPr lang="en-US" sz="2400" dirty="0">
                <a:solidFill>
                  <a:srgbClr val="FFFFFF"/>
                </a:solidFill>
              </a:rPr>
              <a:t> e </a:t>
            </a:r>
            <a:r>
              <a:rPr lang="en-US" sz="2400" dirty="0" err="1">
                <a:solidFill>
                  <a:srgbClr val="FFFFFF"/>
                </a:solidFill>
              </a:rPr>
              <a:t>papajtueshme</a:t>
            </a:r>
            <a:r>
              <a:rPr lang="en-US" sz="2400" dirty="0">
                <a:solidFill>
                  <a:srgbClr val="FFFFFF"/>
                </a:solidFill>
              </a:rPr>
              <a:t> me </a:t>
            </a:r>
            <a:r>
              <a:rPr lang="en-US" sz="2400" dirty="0" err="1">
                <a:solidFill>
                  <a:srgbClr val="FFFFFF"/>
                </a:solidFill>
              </a:rPr>
              <a:t>prezumimin</a:t>
            </a:r>
            <a:r>
              <a:rPr lang="en-US" sz="2400" dirty="0">
                <a:solidFill>
                  <a:srgbClr val="FFFFFF"/>
                </a:solidFill>
              </a:rPr>
              <a:t> e </a:t>
            </a:r>
            <a:r>
              <a:rPr lang="en-US" sz="2400" dirty="0" err="1">
                <a:solidFill>
                  <a:srgbClr val="FFFFFF"/>
                </a:solidFill>
              </a:rPr>
              <a:t>pafajësisë</a:t>
            </a:r>
            <a:r>
              <a:rPr lang="en-US" sz="2400" dirty="0">
                <a:solidFill>
                  <a:srgbClr val="FFFFFF"/>
                </a:solidFill>
              </a:rPr>
              <a:t>.</a:t>
            </a:r>
          </a:p>
          <a:p>
            <a:endParaRPr lang="en-US" sz="2000" dirty="0">
              <a:solidFill>
                <a:srgbClr val="FFFFFF"/>
              </a:solidFill>
            </a:endParaRPr>
          </a:p>
        </p:txBody>
      </p:sp>
    </p:spTree>
    <p:extLst>
      <p:ext uri="{BB962C8B-B14F-4D97-AF65-F5344CB8AC3E}">
        <p14:creationId xmlns:p14="http://schemas.microsoft.com/office/powerpoint/2010/main" val="2447642997"/>
      </p:ext>
    </p:extLst>
  </p:cSld>
  <p:clrMapOvr>
    <a:overrideClrMapping bg1="dk1" tx1="lt1" bg2="dk2" tx2="lt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lectronic components on a white background">
            <a:extLst>
              <a:ext uri="{FF2B5EF4-FFF2-40B4-BE49-F238E27FC236}">
                <a16:creationId xmlns:a16="http://schemas.microsoft.com/office/drawing/2014/main" id="{E4028088-88C8-AF25-F322-529DE4CD41C6}"/>
              </a:ext>
            </a:extLst>
          </p:cNvPr>
          <p:cNvPicPr>
            <a:picLocks noChangeAspect="1"/>
          </p:cNvPicPr>
          <p:nvPr/>
        </p:nvPicPr>
        <p:blipFill rotWithShape="1">
          <a:blip r:embed="rId2">
            <a:alphaModFix amt="35000"/>
          </a:blip>
          <a:srcRect b="15730"/>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170D4F15-CA36-4CE6-AF7F-483D95DC7200}"/>
              </a:ext>
            </a:extLst>
          </p:cNvPr>
          <p:cNvSpPr>
            <a:spLocks noGrp="1"/>
          </p:cNvSpPr>
          <p:nvPr>
            <p:ph idx="1"/>
          </p:nvPr>
        </p:nvSpPr>
        <p:spPr/>
        <p:txBody>
          <a:bodyPr>
            <a:normAutofit lnSpcReduction="10000"/>
          </a:bodyPr>
          <a:lstStyle/>
          <a:p>
            <a:pPr algn="just"/>
            <a:r>
              <a:rPr lang="en-US" sz="2400" dirty="0" err="1">
                <a:solidFill>
                  <a:srgbClr val="FFFFFF"/>
                </a:solidFill>
              </a:rPr>
              <a:t>Garancitë</a:t>
            </a:r>
            <a:r>
              <a:rPr lang="en-US" sz="2400" dirty="0">
                <a:solidFill>
                  <a:srgbClr val="FFFFFF"/>
                </a:solidFill>
              </a:rPr>
              <a:t> e </a:t>
            </a:r>
            <a:r>
              <a:rPr lang="en-US" sz="2400" dirty="0" err="1">
                <a:solidFill>
                  <a:srgbClr val="FFFFFF"/>
                </a:solidFill>
              </a:rPr>
              <a:t>nenit</a:t>
            </a:r>
            <a:r>
              <a:rPr lang="en-US" sz="2400" dirty="0">
                <a:solidFill>
                  <a:srgbClr val="FFFFFF"/>
                </a:solidFill>
              </a:rPr>
              <a:t> 6/2 </a:t>
            </a:r>
            <a:r>
              <a:rPr lang="en-US" sz="2400" dirty="0" err="1">
                <a:solidFill>
                  <a:srgbClr val="FFFFFF"/>
                </a:solidFill>
              </a:rPr>
              <a:t>nuk</a:t>
            </a:r>
            <a:r>
              <a:rPr lang="en-US" sz="2400" dirty="0">
                <a:solidFill>
                  <a:srgbClr val="FFFFFF"/>
                </a:solidFill>
              </a:rPr>
              <a:t> </a:t>
            </a:r>
            <a:r>
              <a:rPr lang="en-US" sz="2400" dirty="0" err="1">
                <a:solidFill>
                  <a:srgbClr val="FFFFFF"/>
                </a:solidFill>
              </a:rPr>
              <a:t>duhet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lexohen</a:t>
            </a:r>
            <a:r>
              <a:rPr lang="en-US" sz="2400" dirty="0">
                <a:solidFill>
                  <a:srgbClr val="FFFFFF"/>
                </a:solidFill>
              </a:rPr>
              <a:t> e </a:t>
            </a:r>
            <a:r>
              <a:rPr lang="en-US" sz="2400" dirty="0" err="1">
                <a:solidFill>
                  <a:srgbClr val="FFFFFF"/>
                </a:solidFill>
              </a:rPr>
              <a:t>kuptohen</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një</a:t>
            </a:r>
            <a:r>
              <a:rPr lang="en-US" sz="2400" dirty="0">
                <a:solidFill>
                  <a:srgbClr val="FFFFFF"/>
                </a:solidFill>
              </a:rPr>
              <a:t> </a:t>
            </a:r>
            <a:r>
              <a:rPr lang="en-US" sz="2400" dirty="0" err="1">
                <a:solidFill>
                  <a:srgbClr val="FFFFFF"/>
                </a:solidFill>
              </a:rPr>
              <a:t>mënyrë</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tillë</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nënkupton</a:t>
            </a:r>
            <a:r>
              <a:rPr lang="en-US" sz="2400" dirty="0">
                <a:solidFill>
                  <a:srgbClr val="FFFFFF"/>
                </a:solidFill>
              </a:rPr>
              <a:t> </a:t>
            </a:r>
            <a:r>
              <a:rPr lang="en-US" sz="2400" dirty="0" err="1">
                <a:solidFill>
                  <a:srgbClr val="FFFFFF"/>
                </a:solidFill>
              </a:rPr>
              <a:t>një</a:t>
            </a:r>
            <a:r>
              <a:rPr lang="en-US" sz="2400" dirty="0">
                <a:solidFill>
                  <a:srgbClr val="FFFFFF"/>
                </a:solidFill>
              </a:rPr>
              <a:t> </a:t>
            </a:r>
            <a:r>
              <a:rPr lang="en-US" sz="2400" dirty="0" err="1">
                <a:solidFill>
                  <a:srgbClr val="FFFFFF"/>
                </a:solidFill>
              </a:rPr>
              <a:t>detyrim</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ana</a:t>
            </a:r>
            <a:r>
              <a:rPr lang="en-US" sz="2400" dirty="0">
                <a:solidFill>
                  <a:srgbClr val="FFFFFF"/>
                </a:solidFill>
              </a:rPr>
              <a:t> e </a:t>
            </a:r>
            <a:r>
              <a:rPr lang="en-US" sz="2400" dirty="0" err="1">
                <a:solidFill>
                  <a:srgbClr val="FFFFFF"/>
                </a:solidFill>
              </a:rPr>
              <a:t>shteteve</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ndaluar</a:t>
            </a:r>
            <a:r>
              <a:rPr lang="en-US" sz="2400" dirty="0">
                <a:solidFill>
                  <a:srgbClr val="FFFFFF"/>
                </a:solidFill>
              </a:rPr>
              <a:t> </a:t>
            </a:r>
            <a:r>
              <a:rPr lang="en-US" sz="2400" dirty="0" err="1">
                <a:solidFill>
                  <a:srgbClr val="FFFFFF"/>
                </a:solidFill>
              </a:rPr>
              <a:t>procedurat</a:t>
            </a:r>
            <a:r>
              <a:rPr lang="en-US" sz="2400" dirty="0">
                <a:solidFill>
                  <a:srgbClr val="FFFFFF"/>
                </a:solidFill>
              </a:rPr>
              <a:t> </a:t>
            </a:r>
            <a:r>
              <a:rPr lang="en-US" sz="2400" dirty="0" err="1">
                <a:solidFill>
                  <a:srgbClr val="FFFFFF"/>
                </a:solidFill>
              </a:rPr>
              <a:t>disiplinore</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pritje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rezultatit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gjykimit</a:t>
            </a:r>
            <a:r>
              <a:rPr lang="en-US" sz="2400" dirty="0">
                <a:solidFill>
                  <a:srgbClr val="FFFFFF"/>
                </a:solidFill>
              </a:rPr>
              <a:t> penal. </a:t>
            </a:r>
          </a:p>
          <a:p>
            <a:pPr algn="just"/>
            <a:r>
              <a:rPr lang="en-US" sz="2400" dirty="0" err="1">
                <a:solidFill>
                  <a:srgbClr val="FFFFFF"/>
                </a:solidFill>
              </a:rPr>
              <a:t>Në</a:t>
            </a:r>
            <a:r>
              <a:rPr lang="en-US" sz="2400" dirty="0">
                <a:solidFill>
                  <a:srgbClr val="FFFFFF"/>
                </a:solidFill>
              </a:rPr>
              <a:t> </a:t>
            </a:r>
            <a:r>
              <a:rPr lang="en-US" sz="2400" dirty="0" err="1">
                <a:solidFill>
                  <a:srgbClr val="FFFFFF"/>
                </a:solidFill>
              </a:rPr>
              <a:t>rastin</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fjalë</a:t>
            </a:r>
            <a:r>
              <a:rPr lang="en-US" sz="2400" dirty="0">
                <a:solidFill>
                  <a:srgbClr val="FFFFFF"/>
                </a:solidFill>
              </a:rPr>
              <a:t>, as </a:t>
            </a:r>
            <a:r>
              <a:rPr lang="en-US" sz="2400" dirty="0" err="1">
                <a:solidFill>
                  <a:srgbClr val="FFFFFF"/>
                </a:solidFill>
              </a:rPr>
              <a:t>autoritetet</a:t>
            </a:r>
            <a:r>
              <a:rPr lang="en-US" sz="2400" dirty="0">
                <a:solidFill>
                  <a:srgbClr val="FFFFFF"/>
                </a:solidFill>
              </a:rPr>
              <a:t> </a:t>
            </a:r>
            <a:r>
              <a:rPr lang="en-US" sz="2400" dirty="0" err="1">
                <a:solidFill>
                  <a:srgbClr val="FFFFFF"/>
                </a:solidFill>
              </a:rPr>
              <a:t>komunale</a:t>
            </a:r>
            <a:r>
              <a:rPr lang="en-US" sz="2400" dirty="0">
                <a:solidFill>
                  <a:srgbClr val="FFFFFF"/>
                </a:solidFill>
              </a:rPr>
              <a:t> </a:t>
            </a:r>
            <a:r>
              <a:rPr lang="en-US" sz="2400" dirty="0" err="1">
                <a:solidFill>
                  <a:srgbClr val="FFFFFF"/>
                </a:solidFill>
              </a:rPr>
              <a:t>dhe</a:t>
            </a:r>
            <a:r>
              <a:rPr lang="en-US" sz="2400" dirty="0">
                <a:solidFill>
                  <a:srgbClr val="FFFFFF"/>
                </a:solidFill>
              </a:rPr>
              <a:t> as </a:t>
            </a:r>
            <a:r>
              <a:rPr lang="en-US" sz="2400" dirty="0" err="1">
                <a:solidFill>
                  <a:srgbClr val="FFFFFF"/>
                </a:solidFill>
              </a:rPr>
              <a:t>gjykatat</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shqyrtuan</a:t>
            </a:r>
            <a:r>
              <a:rPr lang="en-US" sz="2400" dirty="0">
                <a:solidFill>
                  <a:srgbClr val="FFFFFF"/>
                </a:solidFill>
              </a:rPr>
              <a:t> </a:t>
            </a:r>
            <a:r>
              <a:rPr lang="en-US" sz="2400" dirty="0" err="1">
                <a:solidFill>
                  <a:srgbClr val="FFFFFF"/>
                </a:solidFill>
              </a:rPr>
              <a:t>ligjshmërinë</a:t>
            </a:r>
            <a:r>
              <a:rPr lang="en-US" sz="2400" dirty="0">
                <a:solidFill>
                  <a:srgbClr val="FFFFFF"/>
                </a:solidFill>
              </a:rPr>
              <a:t> e </a:t>
            </a:r>
            <a:r>
              <a:rPr lang="en-US" sz="2400" dirty="0" err="1">
                <a:solidFill>
                  <a:srgbClr val="FFFFFF"/>
                </a:solidFill>
              </a:rPr>
              <a:t>largimit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kërkueses</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pozicioni</a:t>
            </a:r>
            <a:r>
              <a:rPr lang="en-US" sz="2400" dirty="0">
                <a:solidFill>
                  <a:srgbClr val="FFFFFF"/>
                </a:solidFill>
              </a:rPr>
              <a:t> </a:t>
            </a:r>
            <a:r>
              <a:rPr lang="en-US" sz="2400" dirty="0" err="1">
                <a:solidFill>
                  <a:srgbClr val="FFFFFF"/>
                </a:solidFill>
              </a:rPr>
              <a:t>isaj</a:t>
            </a:r>
            <a:r>
              <a:rPr lang="en-US" sz="2400" dirty="0">
                <a:solidFill>
                  <a:srgbClr val="FFFFFF"/>
                </a:solidFill>
              </a:rPr>
              <a:t>, </a:t>
            </a:r>
            <a:r>
              <a:rPr lang="en-US" sz="2400" dirty="0" err="1">
                <a:solidFill>
                  <a:srgbClr val="FFFFFF"/>
                </a:solidFill>
              </a:rPr>
              <a:t>nuk</a:t>
            </a:r>
            <a:r>
              <a:rPr lang="en-US" sz="2400" dirty="0">
                <a:solidFill>
                  <a:srgbClr val="FFFFFF"/>
                </a:solidFill>
              </a:rPr>
              <a:t> e </a:t>
            </a:r>
            <a:r>
              <a:rPr lang="en-US" sz="2400" dirty="0" err="1">
                <a:solidFill>
                  <a:srgbClr val="FFFFFF"/>
                </a:solidFill>
              </a:rPr>
              <a:t>vlerësuan</a:t>
            </a:r>
            <a:r>
              <a:rPr lang="en-US" sz="2400" dirty="0">
                <a:solidFill>
                  <a:srgbClr val="FFFFFF"/>
                </a:solidFill>
              </a:rPr>
              <a:t> </a:t>
            </a:r>
            <a:r>
              <a:rPr lang="en-US" sz="2400" dirty="0" err="1">
                <a:solidFill>
                  <a:srgbClr val="FFFFFF"/>
                </a:solidFill>
              </a:rPr>
              <a:t>thelbin</a:t>
            </a:r>
            <a:r>
              <a:rPr lang="en-US" sz="2400" dirty="0">
                <a:solidFill>
                  <a:srgbClr val="FFFFFF"/>
                </a:solidFill>
              </a:rPr>
              <a:t> e </a:t>
            </a:r>
            <a:r>
              <a:rPr lang="en-US" sz="2400" dirty="0" err="1">
                <a:solidFill>
                  <a:srgbClr val="FFFFFF"/>
                </a:solidFill>
              </a:rPr>
              <a:t>çdo</a:t>
            </a:r>
            <a:r>
              <a:rPr lang="en-US" sz="2400" dirty="0">
                <a:solidFill>
                  <a:srgbClr val="FFFFFF"/>
                </a:solidFill>
              </a:rPr>
              <a:t> </a:t>
            </a:r>
            <a:r>
              <a:rPr lang="en-US" sz="2400" dirty="0" err="1">
                <a:solidFill>
                  <a:srgbClr val="FFFFFF"/>
                </a:solidFill>
              </a:rPr>
              <a:t>pretendimi</a:t>
            </a:r>
            <a:r>
              <a:rPr lang="en-US" sz="2400" dirty="0">
                <a:solidFill>
                  <a:srgbClr val="FFFFFF"/>
                </a:solidFill>
              </a:rPr>
              <a:t> </a:t>
            </a:r>
            <a:r>
              <a:rPr lang="en-US" sz="2400" dirty="0" err="1">
                <a:solidFill>
                  <a:srgbClr val="FFFFFF"/>
                </a:solidFill>
              </a:rPr>
              <a:t>kundër</a:t>
            </a:r>
            <a:r>
              <a:rPr lang="en-US" sz="2400" dirty="0">
                <a:solidFill>
                  <a:srgbClr val="FFFFFF"/>
                </a:solidFill>
              </a:rPr>
              <a:t> </a:t>
            </a:r>
            <a:r>
              <a:rPr lang="en-US" sz="2400" dirty="0" err="1">
                <a:solidFill>
                  <a:srgbClr val="FFFFFF"/>
                </a:solidFill>
              </a:rPr>
              <a:t>saj</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nuk</a:t>
            </a:r>
            <a:r>
              <a:rPr lang="en-US" sz="2400" dirty="0">
                <a:solidFill>
                  <a:srgbClr val="FFFFFF"/>
                </a:solidFill>
              </a:rPr>
              <a:t> u </a:t>
            </a:r>
            <a:r>
              <a:rPr lang="en-US" sz="2400" dirty="0" err="1">
                <a:solidFill>
                  <a:srgbClr val="FFFFFF"/>
                </a:solidFill>
              </a:rPr>
              <a:t>përpoqën</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vërtetonin</a:t>
            </a:r>
            <a:r>
              <a:rPr lang="en-US" sz="2400" dirty="0">
                <a:solidFill>
                  <a:srgbClr val="FFFFFF"/>
                </a:solidFill>
              </a:rPr>
              <a:t> </a:t>
            </a:r>
            <a:r>
              <a:rPr lang="en-US" sz="2400" dirty="0" err="1">
                <a:solidFill>
                  <a:srgbClr val="FFFFFF"/>
                </a:solidFill>
              </a:rPr>
              <a:t>nëse</a:t>
            </a:r>
            <a:r>
              <a:rPr lang="en-US" sz="2400" dirty="0">
                <a:solidFill>
                  <a:srgbClr val="FFFFFF"/>
                </a:solidFill>
              </a:rPr>
              <a:t> </a:t>
            </a:r>
            <a:r>
              <a:rPr lang="en-US" sz="2400" dirty="0" err="1">
                <a:solidFill>
                  <a:srgbClr val="FFFFFF"/>
                </a:solidFill>
              </a:rPr>
              <a:t>ajo</a:t>
            </a:r>
            <a:r>
              <a:rPr lang="en-US" sz="2400" dirty="0">
                <a:solidFill>
                  <a:srgbClr val="FFFFFF"/>
                </a:solidFill>
              </a:rPr>
              <a:t> </a:t>
            </a:r>
            <a:r>
              <a:rPr lang="en-US" sz="2400" dirty="0" err="1">
                <a:solidFill>
                  <a:srgbClr val="FFFFFF"/>
                </a:solidFill>
              </a:rPr>
              <a:t>kishte</a:t>
            </a:r>
            <a:r>
              <a:rPr lang="en-US" sz="2400" dirty="0">
                <a:solidFill>
                  <a:srgbClr val="FFFFFF"/>
                </a:solidFill>
              </a:rPr>
              <a:t> </a:t>
            </a:r>
            <a:r>
              <a:rPr lang="en-US" sz="2400" dirty="0" err="1">
                <a:solidFill>
                  <a:srgbClr val="FFFFFF"/>
                </a:solidFill>
              </a:rPr>
              <a:t>kryer</a:t>
            </a:r>
            <a:r>
              <a:rPr lang="en-US" sz="2400" dirty="0">
                <a:solidFill>
                  <a:srgbClr val="FFFFFF"/>
                </a:solidFill>
              </a:rPr>
              <a:t> </a:t>
            </a:r>
            <a:r>
              <a:rPr lang="en-US" sz="2400" dirty="0" err="1">
                <a:solidFill>
                  <a:srgbClr val="FFFFFF"/>
                </a:solidFill>
              </a:rPr>
              <a:t>ndonjë</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aktet</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cilat</a:t>
            </a:r>
            <a:r>
              <a:rPr lang="en-US" sz="2400" dirty="0">
                <a:solidFill>
                  <a:srgbClr val="FFFFFF"/>
                </a:solidFill>
              </a:rPr>
              <a:t> u </a:t>
            </a:r>
            <a:r>
              <a:rPr lang="en-US" sz="2400" dirty="0" err="1">
                <a:solidFill>
                  <a:srgbClr val="FFFFFF"/>
                </a:solidFill>
              </a:rPr>
              <a:t>akuzua</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çështjet</a:t>
            </a:r>
            <a:r>
              <a:rPr lang="en-US" sz="2400" dirty="0">
                <a:solidFill>
                  <a:srgbClr val="FFFFFF"/>
                </a:solidFill>
              </a:rPr>
              <a:t> </a:t>
            </a:r>
            <a:r>
              <a:rPr lang="en-US" sz="2400" dirty="0" err="1">
                <a:solidFill>
                  <a:srgbClr val="FFFFFF"/>
                </a:solidFill>
              </a:rPr>
              <a:t>penale</a:t>
            </a:r>
            <a:r>
              <a:rPr lang="en-US" sz="2400" dirty="0">
                <a:solidFill>
                  <a:srgbClr val="FFFFFF"/>
                </a:solidFill>
              </a:rPr>
              <a:t> </a:t>
            </a:r>
            <a:r>
              <a:rPr lang="en-US" sz="2400" dirty="0" err="1">
                <a:solidFill>
                  <a:srgbClr val="FFFFFF"/>
                </a:solidFill>
              </a:rPr>
              <a:t>dhe</a:t>
            </a:r>
            <a:r>
              <a:rPr lang="en-US" sz="2400" dirty="0">
                <a:solidFill>
                  <a:srgbClr val="FFFFFF"/>
                </a:solidFill>
              </a:rPr>
              <a:t> </a:t>
            </a:r>
            <a:r>
              <a:rPr lang="en-US" sz="2400" dirty="0" err="1">
                <a:solidFill>
                  <a:srgbClr val="FFFFFF"/>
                </a:solidFill>
              </a:rPr>
              <a:t>në</a:t>
            </a:r>
            <a:r>
              <a:rPr lang="en-US" sz="2400" dirty="0">
                <a:solidFill>
                  <a:srgbClr val="FFFFFF"/>
                </a:solidFill>
              </a:rPr>
              <a:t> vend </a:t>
            </a:r>
            <a:r>
              <a:rPr lang="en-US" sz="2400" dirty="0" err="1">
                <a:solidFill>
                  <a:srgbClr val="FFFFFF"/>
                </a:solidFill>
              </a:rPr>
              <a:t>të</a:t>
            </a:r>
            <a:r>
              <a:rPr lang="en-US" sz="2400" dirty="0">
                <a:solidFill>
                  <a:srgbClr val="FFFFFF"/>
                </a:solidFill>
              </a:rPr>
              <a:t> </a:t>
            </a:r>
            <a:r>
              <a:rPr lang="en-US" sz="2400" dirty="0" err="1">
                <a:solidFill>
                  <a:srgbClr val="FFFFFF"/>
                </a:solidFill>
              </a:rPr>
              <a:t>kësaj</a:t>
            </a:r>
            <a:r>
              <a:rPr lang="en-US" sz="2400" dirty="0">
                <a:solidFill>
                  <a:srgbClr val="FFFFFF"/>
                </a:solidFill>
              </a:rPr>
              <a:t>, </a:t>
            </a:r>
            <a:r>
              <a:rPr lang="en-US" sz="2400" dirty="0" err="1">
                <a:solidFill>
                  <a:srgbClr val="FFFFFF"/>
                </a:solidFill>
              </a:rPr>
              <a:t>arsyeja</a:t>
            </a:r>
            <a:r>
              <a:rPr lang="en-US" sz="2400" dirty="0">
                <a:solidFill>
                  <a:srgbClr val="FFFFFF"/>
                </a:solidFill>
              </a:rPr>
              <a:t> e </a:t>
            </a:r>
            <a:r>
              <a:rPr lang="en-US" sz="2400" dirty="0" err="1">
                <a:solidFill>
                  <a:srgbClr val="FFFFFF"/>
                </a:solidFill>
              </a:rPr>
              <a:t>largimit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saj</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vetë</a:t>
            </a:r>
            <a:r>
              <a:rPr lang="en-US" sz="2400" dirty="0">
                <a:solidFill>
                  <a:srgbClr val="FFFFFF"/>
                </a:solidFill>
              </a:rPr>
              <a:t> </a:t>
            </a:r>
            <a:r>
              <a:rPr lang="en-US" sz="2400" dirty="0" err="1">
                <a:solidFill>
                  <a:srgbClr val="FFFFFF"/>
                </a:solidFill>
              </a:rPr>
              <a:t>fakti</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procedimi</a:t>
            </a:r>
            <a:r>
              <a:rPr lang="en-US" sz="2400" dirty="0">
                <a:solidFill>
                  <a:srgbClr val="FFFFFF"/>
                </a:solidFill>
              </a:rPr>
              <a:t> penal </a:t>
            </a:r>
            <a:r>
              <a:rPr lang="en-US" sz="2400" dirty="0" err="1">
                <a:solidFill>
                  <a:srgbClr val="FFFFFF"/>
                </a:solidFill>
              </a:rPr>
              <a:t>kundër</a:t>
            </a:r>
            <a:r>
              <a:rPr lang="en-US" sz="2400" dirty="0">
                <a:solidFill>
                  <a:srgbClr val="FFFFFF"/>
                </a:solidFill>
              </a:rPr>
              <a:t> </a:t>
            </a:r>
            <a:r>
              <a:rPr lang="en-US" sz="2400" dirty="0" err="1">
                <a:solidFill>
                  <a:srgbClr val="FFFFFF"/>
                </a:solidFill>
              </a:rPr>
              <a:t>saj</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pritje</a:t>
            </a:r>
            <a:r>
              <a:rPr lang="en-US" sz="2400" dirty="0">
                <a:solidFill>
                  <a:srgbClr val="FFFFFF"/>
                </a:solidFill>
              </a:rPr>
              <a:t> </a:t>
            </a:r>
            <a:r>
              <a:rPr lang="en-US" sz="2400" dirty="0" err="1">
                <a:solidFill>
                  <a:srgbClr val="FFFFFF"/>
                </a:solidFill>
              </a:rPr>
              <a:t>dhe</a:t>
            </a:r>
            <a:r>
              <a:rPr lang="en-US" sz="2400" dirty="0">
                <a:solidFill>
                  <a:srgbClr val="FFFFFF"/>
                </a:solidFill>
              </a:rPr>
              <a:t> se </a:t>
            </a:r>
            <a:r>
              <a:rPr lang="en-US" sz="2400" dirty="0" err="1">
                <a:solidFill>
                  <a:srgbClr val="FFFFFF"/>
                </a:solidFill>
              </a:rPr>
              <a:t>ajo</a:t>
            </a:r>
            <a:r>
              <a:rPr lang="en-US" sz="2400" dirty="0">
                <a:solidFill>
                  <a:srgbClr val="FFFFFF"/>
                </a:solidFill>
              </a:rPr>
              <a:t> </a:t>
            </a:r>
            <a:r>
              <a:rPr lang="en-US" sz="2400" dirty="0" err="1">
                <a:solidFill>
                  <a:srgbClr val="FFFFFF"/>
                </a:solidFill>
              </a:rPr>
              <a:t>ishte</a:t>
            </a:r>
            <a:r>
              <a:rPr lang="en-US" sz="2400" dirty="0">
                <a:solidFill>
                  <a:srgbClr val="FFFFFF"/>
                </a:solidFill>
              </a:rPr>
              <a:t> </a:t>
            </a:r>
            <a:r>
              <a:rPr lang="en-US" sz="2400" dirty="0" err="1">
                <a:solidFill>
                  <a:srgbClr val="FFFFFF"/>
                </a:solidFill>
              </a:rPr>
              <a:t>pezulluar</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detyra</a:t>
            </a:r>
            <a:r>
              <a:rPr lang="en-US" sz="2400" dirty="0">
                <a:solidFill>
                  <a:srgbClr val="FFFFFF"/>
                </a:solidFill>
              </a:rPr>
              <a:t>. </a:t>
            </a:r>
          </a:p>
          <a:p>
            <a:pPr algn="just"/>
            <a:r>
              <a:rPr lang="en-US" sz="2400" dirty="0">
                <a:solidFill>
                  <a:srgbClr val="FFFFFF"/>
                </a:solidFill>
              </a:rPr>
              <a:t>GJEDNJ: </a:t>
            </a:r>
            <a:r>
              <a:rPr lang="en-US" sz="2400" dirty="0" err="1">
                <a:solidFill>
                  <a:srgbClr val="FFFFFF"/>
                </a:solidFill>
              </a:rPr>
              <a:t>nuk</a:t>
            </a:r>
            <a:r>
              <a:rPr lang="en-US" sz="2400" dirty="0">
                <a:solidFill>
                  <a:srgbClr val="FFFFFF"/>
                </a:solidFill>
              </a:rPr>
              <a:t> ka </a:t>
            </a:r>
            <a:r>
              <a:rPr lang="en-US" sz="2400" dirty="0" err="1">
                <a:solidFill>
                  <a:srgbClr val="FFFFFF"/>
                </a:solidFill>
              </a:rPr>
              <a:t>shkelje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nenit</a:t>
            </a:r>
            <a:r>
              <a:rPr lang="en-US" sz="2400" dirty="0">
                <a:solidFill>
                  <a:srgbClr val="FFFFFF"/>
                </a:solidFill>
              </a:rPr>
              <a:t> 6/2. </a:t>
            </a:r>
            <a:r>
              <a:rPr lang="en-US" sz="2400" dirty="0" err="1">
                <a:solidFill>
                  <a:srgbClr val="FFFFFF"/>
                </a:solidFill>
              </a:rPr>
              <a:t>Shkarkimi</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detyra</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kërkueses</a:t>
            </a:r>
            <a:r>
              <a:rPr lang="en-US" sz="2400" dirty="0">
                <a:solidFill>
                  <a:srgbClr val="FFFFFF"/>
                </a:solidFill>
              </a:rPr>
              <a:t> </a:t>
            </a:r>
            <a:r>
              <a:rPr lang="en-US" sz="2400" dirty="0" err="1">
                <a:solidFill>
                  <a:srgbClr val="FFFFFF"/>
                </a:solidFill>
              </a:rPr>
              <a:t>gjatë</a:t>
            </a:r>
            <a:r>
              <a:rPr lang="en-US" sz="2400" dirty="0">
                <a:solidFill>
                  <a:srgbClr val="FFFFFF"/>
                </a:solidFill>
              </a:rPr>
              <a:t> </a:t>
            </a:r>
            <a:r>
              <a:rPr lang="en-US" sz="2400" dirty="0" err="1">
                <a:solidFill>
                  <a:srgbClr val="FFFFFF"/>
                </a:solidFill>
              </a:rPr>
              <a:t>kohës</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ndaj</a:t>
            </a:r>
            <a:r>
              <a:rPr lang="en-US" sz="2400" dirty="0">
                <a:solidFill>
                  <a:srgbClr val="FFFFFF"/>
                </a:solidFill>
              </a:rPr>
              <a:t> </a:t>
            </a:r>
            <a:r>
              <a:rPr lang="en-US" sz="2400" dirty="0" err="1">
                <a:solidFill>
                  <a:srgbClr val="FFFFFF"/>
                </a:solidFill>
              </a:rPr>
              <a:t>saj</a:t>
            </a:r>
            <a:r>
              <a:rPr lang="en-US" sz="2400" dirty="0">
                <a:solidFill>
                  <a:srgbClr val="FFFFFF"/>
                </a:solidFill>
              </a:rPr>
              <a:t> </a:t>
            </a:r>
            <a:r>
              <a:rPr lang="en-US" sz="2400" dirty="0" err="1">
                <a:solidFill>
                  <a:srgbClr val="FFFFFF"/>
                </a:solidFill>
              </a:rPr>
              <a:t>zhvillohej</a:t>
            </a:r>
            <a:r>
              <a:rPr lang="en-US" sz="2400" dirty="0">
                <a:solidFill>
                  <a:srgbClr val="FFFFFF"/>
                </a:solidFill>
              </a:rPr>
              <a:t> </a:t>
            </a:r>
            <a:r>
              <a:rPr lang="en-US" sz="2400" dirty="0" err="1">
                <a:solidFill>
                  <a:srgbClr val="FFFFFF"/>
                </a:solidFill>
              </a:rPr>
              <a:t>procedimi</a:t>
            </a:r>
            <a:r>
              <a:rPr lang="en-US" sz="2400" dirty="0">
                <a:solidFill>
                  <a:srgbClr val="FFFFFF"/>
                </a:solidFill>
              </a:rPr>
              <a:t> penal, </a:t>
            </a:r>
            <a:r>
              <a:rPr lang="en-US" sz="2400" dirty="0" err="1">
                <a:solidFill>
                  <a:srgbClr val="FFFFFF"/>
                </a:solidFill>
              </a:rPr>
              <a:t>nuk</a:t>
            </a:r>
            <a:r>
              <a:rPr lang="en-US" sz="2400" dirty="0">
                <a:solidFill>
                  <a:srgbClr val="FFFFFF"/>
                </a:solidFill>
              </a:rPr>
              <a:t> ka </a:t>
            </a:r>
            <a:r>
              <a:rPr lang="en-US" sz="2400" dirty="0" err="1">
                <a:solidFill>
                  <a:srgbClr val="FFFFFF"/>
                </a:solidFill>
              </a:rPr>
              <a:t>shkelur</a:t>
            </a:r>
            <a:r>
              <a:rPr lang="en-US" sz="2400" dirty="0">
                <a:solidFill>
                  <a:srgbClr val="FFFFFF"/>
                </a:solidFill>
              </a:rPr>
              <a:t> </a:t>
            </a:r>
            <a:r>
              <a:rPr lang="en-US" sz="2400" dirty="0" err="1">
                <a:solidFill>
                  <a:srgbClr val="FFFFFF"/>
                </a:solidFill>
              </a:rPr>
              <a:t>parimin</a:t>
            </a:r>
            <a:r>
              <a:rPr lang="en-US" sz="2400" dirty="0">
                <a:solidFill>
                  <a:srgbClr val="FFFFFF"/>
                </a:solidFill>
              </a:rPr>
              <a:t> e </a:t>
            </a:r>
            <a:r>
              <a:rPr lang="en-US" sz="2400" dirty="0" err="1">
                <a:solidFill>
                  <a:srgbClr val="FFFFFF"/>
                </a:solidFill>
              </a:rPr>
              <a:t>prezumimit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pafajësisë</a:t>
            </a:r>
            <a:r>
              <a:rPr lang="en-US" sz="2400" dirty="0">
                <a:solidFill>
                  <a:srgbClr val="FFFFFF"/>
                </a:solidFill>
              </a:rPr>
              <a:t>. </a:t>
            </a:r>
          </a:p>
        </p:txBody>
      </p:sp>
    </p:spTree>
    <p:extLst>
      <p:ext uri="{BB962C8B-B14F-4D97-AF65-F5344CB8AC3E}">
        <p14:creationId xmlns:p14="http://schemas.microsoft.com/office/powerpoint/2010/main" val="3928731136"/>
      </p:ext>
    </p:extLst>
  </p:cSld>
  <p:clrMapOvr>
    <a:overrideClrMapping bg1="dk1" tx1="lt1" bg2="dk2" tx2="lt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lose-up of a calculator keypad">
            <a:extLst>
              <a:ext uri="{FF2B5EF4-FFF2-40B4-BE49-F238E27FC236}">
                <a16:creationId xmlns:a16="http://schemas.microsoft.com/office/drawing/2014/main" id="{04B27499-32D8-2BD6-FC94-EC80B81ED07D}"/>
              </a:ext>
            </a:extLst>
          </p:cNvPr>
          <p:cNvPicPr>
            <a:picLocks noChangeAspect="1"/>
          </p:cNvPicPr>
          <p:nvPr/>
        </p:nvPicPr>
        <p:blipFill rotWithShape="1">
          <a:blip r:embed="rId2">
            <a:alphaModFix amt="35000"/>
          </a:blip>
          <a:srcRect b="15094"/>
          <a:stretch/>
        </p:blipFill>
        <p:spPr>
          <a:xfrm>
            <a:off x="20" y="10"/>
            <a:ext cx="12191980" cy="6857990"/>
          </a:xfrm>
          <a:prstGeom prst="rect">
            <a:avLst/>
          </a:prstGeom>
        </p:spPr>
      </p:pic>
      <p:sp>
        <p:nvSpPr>
          <p:cNvPr id="2" name="Title 1">
            <a:extLst>
              <a:ext uri="{FF2B5EF4-FFF2-40B4-BE49-F238E27FC236}">
                <a16:creationId xmlns:a16="http://schemas.microsoft.com/office/drawing/2014/main" id="{3F383016-226E-4EF8-BA00-F4BFB2375051}"/>
              </a:ext>
            </a:extLst>
          </p:cNvPr>
          <p:cNvSpPr>
            <a:spLocks noGrp="1"/>
          </p:cNvSpPr>
          <p:nvPr>
            <p:ph type="title"/>
          </p:nvPr>
        </p:nvSpPr>
        <p:spPr/>
        <p:txBody>
          <a:bodyPr>
            <a:normAutofit/>
          </a:bodyPr>
          <a:lstStyle/>
          <a:p>
            <a:r>
              <a:rPr lang="en-US">
                <a:solidFill>
                  <a:srgbClr val="FFFFFF"/>
                </a:solidFill>
              </a:rPr>
              <a:t>Becchetti dhe te tjere kunder shqiperise</a:t>
            </a:r>
          </a:p>
        </p:txBody>
      </p:sp>
      <p:sp>
        <p:nvSpPr>
          <p:cNvPr id="3" name="Content Placeholder 2">
            <a:extLst>
              <a:ext uri="{FF2B5EF4-FFF2-40B4-BE49-F238E27FC236}">
                <a16:creationId xmlns:a16="http://schemas.microsoft.com/office/drawing/2014/main" id="{96C9EB2E-173C-41C1-9F3A-B46AF36622DE}"/>
              </a:ext>
            </a:extLst>
          </p:cNvPr>
          <p:cNvSpPr>
            <a:spLocks noGrp="1"/>
          </p:cNvSpPr>
          <p:nvPr>
            <p:ph idx="1"/>
          </p:nvPr>
        </p:nvSpPr>
        <p:spPr>
          <a:xfrm>
            <a:off x="1024128" y="1908699"/>
            <a:ext cx="10383678" cy="4400661"/>
          </a:xfrm>
        </p:spPr>
        <p:txBody>
          <a:bodyPr>
            <a:normAutofit/>
          </a:bodyPr>
          <a:lstStyle/>
          <a:p>
            <a:pPr algn="just"/>
            <a:r>
              <a:rPr lang="en-US" sz="2400" dirty="0" err="1">
                <a:solidFill>
                  <a:srgbClr val="FFFFFF"/>
                </a:solidFill>
              </a:rPr>
              <a:t>Kerkuesit</a:t>
            </a:r>
            <a:r>
              <a:rPr lang="en-US" sz="2400" dirty="0">
                <a:solidFill>
                  <a:srgbClr val="FFFFFF"/>
                </a:solidFill>
              </a:rPr>
              <a:t> </a:t>
            </a:r>
            <a:r>
              <a:rPr lang="en-US" sz="2400" dirty="0" err="1">
                <a:solidFill>
                  <a:srgbClr val="FFFFFF"/>
                </a:solidFill>
              </a:rPr>
              <a:t>kanë</a:t>
            </a:r>
            <a:r>
              <a:rPr lang="en-US" sz="2400" dirty="0">
                <a:solidFill>
                  <a:srgbClr val="FFFFFF"/>
                </a:solidFill>
              </a:rPr>
              <a:t> </a:t>
            </a:r>
            <a:r>
              <a:rPr lang="en-US" sz="2400" dirty="0" err="1">
                <a:solidFill>
                  <a:srgbClr val="FFFFFF"/>
                </a:solidFill>
              </a:rPr>
              <a:t>pretenduar</a:t>
            </a:r>
            <a:r>
              <a:rPr lang="en-US" sz="2400" dirty="0">
                <a:solidFill>
                  <a:srgbClr val="FFFFFF"/>
                </a:solidFill>
              </a:rPr>
              <a:t> se ka </a:t>
            </a:r>
            <a:r>
              <a:rPr lang="en-US" sz="2400" dirty="0" err="1">
                <a:solidFill>
                  <a:srgbClr val="FFFFFF"/>
                </a:solidFill>
              </a:rPr>
              <a:t>pasur</a:t>
            </a:r>
            <a:r>
              <a:rPr lang="en-US" sz="2400" dirty="0">
                <a:solidFill>
                  <a:srgbClr val="FFFFFF"/>
                </a:solidFill>
              </a:rPr>
              <a:t> </a:t>
            </a:r>
            <a:r>
              <a:rPr lang="en-US" sz="2400" dirty="0" err="1">
                <a:solidFill>
                  <a:srgbClr val="FFFFFF"/>
                </a:solidFill>
              </a:rPr>
              <a:t>shkelje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nenit</a:t>
            </a:r>
            <a:r>
              <a:rPr lang="en-US" sz="2400" dirty="0">
                <a:solidFill>
                  <a:srgbClr val="FFFFFF"/>
                </a:solidFill>
              </a:rPr>
              <a:t> 3 </a:t>
            </a:r>
            <a:r>
              <a:rPr lang="en-US" sz="2400" dirty="0" err="1">
                <a:solidFill>
                  <a:srgbClr val="FFFFFF"/>
                </a:solidFill>
              </a:rPr>
              <a:t>dhe</a:t>
            </a:r>
            <a:r>
              <a:rPr lang="en-US" sz="2400" dirty="0">
                <a:solidFill>
                  <a:srgbClr val="FFFFFF"/>
                </a:solidFill>
              </a:rPr>
              <a:t> 6/2 </a:t>
            </a:r>
            <a:r>
              <a:rPr lang="en-US" sz="2400" dirty="0" err="1">
                <a:solidFill>
                  <a:srgbClr val="FFFFFF"/>
                </a:solidFill>
              </a:rPr>
              <a:t>të</a:t>
            </a:r>
            <a:r>
              <a:rPr lang="en-US" sz="2400" dirty="0">
                <a:solidFill>
                  <a:srgbClr val="FFFFFF"/>
                </a:solidFill>
              </a:rPr>
              <a:t> KEDNJ-</a:t>
            </a:r>
            <a:r>
              <a:rPr lang="en-US" sz="2400" dirty="0" err="1">
                <a:solidFill>
                  <a:srgbClr val="FFFFFF"/>
                </a:solidFill>
              </a:rPr>
              <a:t>së</a:t>
            </a:r>
            <a:r>
              <a:rPr lang="en-US" sz="2400" dirty="0">
                <a:solidFill>
                  <a:srgbClr val="FFFFFF"/>
                </a:solidFill>
              </a:rPr>
              <a:t>.</a:t>
            </a:r>
          </a:p>
          <a:p>
            <a:pPr algn="just"/>
            <a:r>
              <a:rPr lang="en-US" sz="2400" dirty="0" err="1">
                <a:solidFill>
                  <a:srgbClr val="FFFFFF"/>
                </a:solidFill>
              </a:rPr>
              <a:t>Kërkuesi</a:t>
            </a:r>
            <a:r>
              <a:rPr lang="en-US" sz="2400" dirty="0">
                <a:solidFill>
                  <a:srgbClr val="FFFFFF"/>
                </a:solidFill>
              </a:rPr>
              <a:t> ka </a:t>
            </a:r>
            <a:r>
              <a:rPr lang="en-US" sz="2400" dirty="0" err="1">
                <a:solidFill>
                  <a:srgbClr val="FFFFFF"/>
                </a:solidFill>
              </a:rPr>
              <a:t>pretenduar</a:t>
            </a:r>
            <a:r>
              <a:rPr lang="en-US" sz="2400" dirty="0">
                <a:solidFill>
                  <a:srgbClr val="FFFFFF"/>
                </a:solidFill>
              </a:rPr>
              <a:t> se </a:t>
            </a:r>
            <a:r>
              <a:rPr lang="en-US" sz="2400" dirty="0" err="1">
                <a:solidFill>
                  <a:srgbClr val="FFFFFF"/>
                </a:solidFill>
              </a:rPr>
              <a:t>është</a:t>
            </a:r>
            <a:r>
              <a:rPr lang="en-US" sz="2400" dirty="0">
                <a:solidFill>
                  <a:srgbClr val="FFFFFF"/>
                </a:solidFill>
              </a:rPr>
              <a:t> </a:t>
            </a:r>
            <a:r>
              <a:rPr lang="en-US" sz="2400" dirty="0" err="1">
                <a:solidFill>
                  <a:srgbClr val="FFFFFF"/>
                </a:solidFill>
              </a:rPr>
              <a:t>shkelur</a:t>
            </a:r>
            <a:r>
              <a:rPr lang="en-US" sz="2400" dirty="0">
                <a:solidFill>
                  <a:srgbClr val="FFFFFF"/>
                </a:solidFill>
              </a:rPr>
              <a:t> </a:t>
            </a:r>
            <a:r>
              <a:rPr lang="en-US" sz="2400" dirty="0" err="1">
                <a:solidFill>
                  <a:srgbClr val="FFFFFF"/>
                </a:solidFill>
              </a:rPr>
              <a:t>parim</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prezumimit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pafajësisë</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shkak</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deklarimeve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Kryeministrit</a:t>
            </a:r>
            <a:r>
              <a:rPr lang="en-US" sz="2400" dirty="0">
                <a:solidFill>
                  <a:srgbClr val="FFFFFF"/>
                </a:solidFill>
              </a:rPr>
              <a:t> </a:t>
            </a:r>
            <a:r>
              <a:rPr lang="en-US" sz="2400" dirty="0" err="1">
                <a:solidFill>
                  <a:srgbClr val="FFFFFF"/>
                </a:solidFill>
              </a:rPr>
              <a:t>shqiptar</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cili</a:t>
            </a:r>
            <a:r>
              <a:rPr lang="en-US" sz="2400" dirty="0">
                <a:solidFill>
                  <a:srgbClr val="FFFFFF"/>
                </a:solidFill>
              </a:rPr>
              <a:t> </a:t>
            </a:r>
            <a:r>
              <a:rPr lang="en-US" sz="2400" dirty="0" err="1">
                <a:solidFill>
                  <a:srgbClr val="FFFFFF"/>
                </a:solidFill>
              </a:rPr>
              <a:t>kishte</a:t>
            </a:r>
            <a:r>
              <a:rPr lang="en-US" sz="2400" dirty="0">
                <a:solidFill>
                  <a:srgbClr val="FFFFFF"/>
                </a:solidFill>
              </a:rPr>
              <a:t> </a:t>
            </a:r>
            <a:r>
              <a:rPr lang="en-US" sz="2400" dirty="0" err="1">
                <a:solidFill>
                  <a:srgbClr val="FFFFFF"/>
                </a:solidFill>
              </a:rPr>
              <a:t>deklaruar</a:t>
            </a:r>
            <a:r>
              <a:rPr lang="en-US" sz="2400" dirty="0">
                <a:solidFill>
                  <a:srgbClr val="FFFFFF"/>
                </a:solidFill>
              </a:rPr>
              <a:t> se </a:t>
            </a:r>
            <a:r>
              <a:rPr lang="en-US" sz="2400" dirty="0" err="1">
                <a:solidFill>
                  <a:srgbClr val="FFFFFF"/>
                </a:solidFill>
              </a:rPr>
              <a:t>të</a:t>
            </a:r>
            <a:r>
              <a:rPr lang="en-US" sz="2400" dirty="0">
                <a:solidFill>
                  <a:srgbClr val="FFFFFF"/>
                </a:solidFill>
              </a:rPr>
              <a:t> </a:t>
            </a:r>
            <a:r>
              <a:rPr lang="en-US" sz="2400" dirty="0" err="1">
                <a:solidFill>
                  <a:srgbClr val="FFFFFF"/>
                </a:solidFill>
              </a:rPr>
              <a:t>ardhurat</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nevojiteshin</a:t>
            </a:r>
            <a:r>
              <a:rPr lang="en-US" sz="2400" dirty="0">
                <a:solidFill>
                  <a:srgbClr val="FFFFFF"/>
                </a:solidFill>
              </a:rPr>
              <a:t> </a:t>
            </a:r>
            <a:r>
              <a:rPr lang="en-US" sz="2400" dirty="0" err="1">
                <a:solidFill>
                  <a:srgbClr val="FFFFFF"/>
                </a:solidFill>
              </a:rPr>
              <a:t>për</a:t>
            </a:r>
            <a:r>
              <a:rPr lang="en-US" sz="2400" dirty="0">
                <a:solidFill>
                  <a:srgbClr val="FFFFFF"/>
                </a:solidFill>
              </a:rPr>
              <a:t> </a:t>
            </a:r>
            <a:r>
              <a:rPr lang="en-US" sz="2400" dirty="0" err="1">
                <a:solidFill>
                  <a:srgbClr val="FFFFFF"/>
                </a:solidFill>
              </a:rPr>
              <a:t>biznesin</a:t>
            </a:r>
            <a:r>
              <a:rPr lang="en-US" sz="2400" dirty="0">
                <a:solidFill>
                  <a:srgbClr val="FFFFFF"/>
                </a:solidFill>
              </a:rPr>
              <a:t> </a:t>
            </a:r>
            <a:r>
              <a:rPr lang="en-US" sz="2400" dirty="0" err="1">
                <a:solidFill>
                  <a:srgbClr val="FFFFFF"/>
                </a:solidFill>
              </a:rPr>
              <a:t>privat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kërkuesit</a:t>
            </a:r>
            <a:r>
              <a:rPr lang="en-US" sz="2400" dirty="0">
                <a:solidFill>
                  <a:srgbClr val="FFFFFF"/>
                </a:solidFill>
              </a:rPr>
              <a:t>, </a:t>
            </a:r>
            <a:r>
              <a:rPr lang="en-US" sz="2400" dirty="0" err="1">
                <a:solidFill>
                  <a:srgbClr val="FFFFFF"/>
                </a:solidFill>
              </a:rPr>
              <a:t>ishin</a:t>
            </a:r>
            <a:r>
              <a:rPr lang="en-US" sz="2400" dirty="0">
                <a:solidFill>
                  <a:srgbClr val="FFFFFF"/>
                </a:solidFill>
              </a:rPr>
              <a:t> </a:t>
            </a:r>
            <a:r>
              <a:rPr lang="en-US" sz="2400" dirty="0" err="1">
                <a:solidFill>
                  <a:srgbClr val="FFFFFF"/>
                </a:solidFill>
              </a:rPr>
              <a:t>gjeneruar</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rrugë</a:t>
            </a:r>
            <a:r>
              <a:rPr lang="en-US" sz="2400" dirty="0">
                <a:solidFill>
                  <a:srgbClr val="FFFFFF"/>
                </a:solidFill>
              </a:rPr>
              <a:t> </a:t>
            </a:r>
            <a:r>
              <a:rPr lang="en-US" sz="2400" dirty="0" err="1">
                <a:solidFill>
                  <a:srgbClr val="FFFFFF"/>
                </a:solidFill>
              </a:rPr>
              <a:t>kriminale</a:t>
            </a:r>
            <a:r>
              <a:rPr lang="en-US" sz="2400" dirty="0">
                <a:solidFill>
                  <a:srgbClr val="FFFFFF"/>
                </a:solidFill>
              </a:rPr>
              <a:t>. </a:t>
            </a:r>
          </a:p>
          <a:p>
            <a:pPr algn="just"/>
            <a:r>
              <a:rPr lang="en-US" sz="2400" dirty="0" err="1">
                <a:solidFill>
                  <a:srgbClr val="FFFFFF"/>
                </a:solidFill>
              </a:rPr>
              <a:t>Përsa</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përket</a:t>
            </a:r>
            <a:r>
              <a:rPr lang="en-US" sz="2400" dirty="0">
                <a:solidFill>
                  <a:srgbClr val="FFFFFF"/>
                </a:solidFill>
              </a:rPr>
              <a:t> </a:t>
            </a:r>
            <a:r>
              <a:rPr lang="en-US" sz="2400" dirty="0" err="1">
                <a:solidFill>
                  <a:srgbClr val="FFFFFF"/>
                </a:solidFill>
              </a:rPr>
              <a:t>nenit</a:t>
            </a:r>
            <a:r>
              <a:rPr lang="en-US" sz="2400" dirty="0">
                <a:solidFill>
                  <a:srgbClr val="FFFFFF"/>
                </a:solidFill>
              </a:rPr>
              <a:t> 6/2 </a:t>
            </a:r>
            <a:r>
              <a:rPr lang="en-US" sz="2400" dirty="0" err="1">
                <a:solidFill>
                  <a:srgbClr val="FFFFFF"/>
                </a:solidFill>
              </a:rPr>
              <a:t>të</a:t>
            </a:r>
            <a:r>
              <a:rPr lang="en-US" sz="2400" dirty="0">
                <a:solidFill>
                  <a:srgbClr val="FFFFFF"/>
                </a:solidFill>
              </a:rPr>
              <a:t> </a:t>
            </a:r>
            <a:r>
              <a:rPr lang="en-US" sz="2400" dirty="0" err="1">
                <a:solidFill>
                  <a:srgbClr val="FFFFFF"/>
                </a:solidFill>
              </a:rPr>
              <a:t>Konventës</a:t>
            </a:r>
            <a:r>
              <a:rPr lang="en-US" sz="2400" dirty="0">
                <a:solidFill>
                  <a:srgbClr val="FFFFFF"/>
                </a:solidFill>
              </a:rPr>
              <a:t>, </a:t>
            </a:r>
            <a:r>
              <a:rPr lang="en-US" sz="2400" dirty="0" err="1">
                <a:solidFill>
                  <a:srgbClr val="FFFFFF"/>
                </a:solidFill>
              </a:rPr>
              <a:t>qeveria</a:t>
            </a:r>
            <a:r>
              <a:rPr lang="en-US" sz="2400" dirty="0">
                <a:solidFill>
                  <a:srgbClr val="FFFFFF"/>
                </a:solidFill>
              </a:rPr>
              <a:t> ka </a:t>
            </a:r>
            <a:r>
              <a:rPr lang="en-US" sz="2400" dirty="0" err="1">
                <a:solidFill>
                  <a:srgbClr val="FFFFFF"/>
                </a:solidFill>
              </a:rPr>
              <a:t>kundërshtuar</a:t>
            </a:r>
            <a:r>
              <a:rPr lang="en-US" sz="2400" dirty="0">
                <a:solidFill>
                  <a:srgbClr val="FFFFFF"/>
                </a:solidFill>
              </a:rPr>
              <a:t> </a:t>
            </a:r>
            <a:r>
              <a:rPr lang="en-US" sz="2400" dirty="0" err="1">
                <a:solidFill>
                  <a:srgbClr val="FFFFFF"/>
                </a:solidFill>
              </a:rPr>
              <a:t>pretendimet</a:t>
            </a:r>
            <a:r>
              <a:rPr lang="en-US" sz="2400" dirty="0">
                <a:solidFill>
                  <a:srgbClr val="FFFFFF"/>
                </a:solidFill>
              </a:rPr>
              <a:t> e </a:t>
            </a:r>
            <a:r>
              <a:rPr lang="en-US" sz="2400" dirty="0" err="1">
                <a:solidFill>
                  <a:srgbClr val="FFFFFF"/>
                </a:solidFill>
              </a:rPr>
              <a:t>kërkuesve</a:t>
            </a:r>
            <a:r>
              <a:rPr lang="en-US" sz="2400" dirty="0">
                <a:solidFill>
                  <a:srgbClr val="FFFFFF"/>
                </a:solidFill>
              </a:rPr>
              <a:t>, duke </a:t>
            </a:r>
            <a:r>
              <a:rPr lang="en-US" sz="2400" dirty="0" err="1">
                <a:solidFill>
                  <a:srgbClr val="FFFFFF"/>
                </a:solidFill>
              </a:rPr>
              <a:t>shpjeguar</a:t>
            </a:r>
            <a:r>
              <a:rPr lang="en-US" sz="2400" dirty="0">
                <a:solidFill>
                  <a:srgbClr val="FFFFFF"/>
                </a:solidFill>
              </a:rPr>
              <a:t> se </a:t>
            </a:r>
            <a:r>
              <a:rPr lang="en-US" sz="2400" dirty="0" err="1">
                <a:solidFill>
                  <a:srgbClr val="FFFFFF"/>
                </a:solidFill>
              </a:rPr>
              <a:t>ata</a:t>
            </a:r>
            <a:r>
              <a:rPr lang="en-US" sz="2400" dirty="0">
                <a:solidFill>
                  <a:srgbClr val="FFFFFF"/>
                </a:solidFill>
              </a:rPr>
              <a:t> </a:t>
            </a:r>
            <a:r>
              <a:rPr lang="en-US" sz="2400" dirty="0" err="1">
                <a:solidFill>
                  <a:srgbClr val="FFFFFF"/>
                </a:solidFill>
              </a:rPr>
              <a:t>nuk</a:t>
            </a:r>
            <a:r>
              <a:rPr lang="en-US" sz="2400" dirty="0">
                <a:solidFill>
                  <a:srgbClr val="FFFFFF"/>
                </a:solidFill>
              </a:rPr>
              <a:t> </a:t>
            </a:r>
            <a:r>
              <a:rPr lang="en-US" sz="2400" dirty="0" err="1">
                <a:solidFill>
                  <a:srgbClr val="FFFFFF"/>
                </a:solidFill>
              </a:rPr>
              <a:t>kanë</a:t>
            </a:r>
            <a:r>
              <a:rPr lang="en-US" sz="2400" dirty="0">
                <a:solidFill>
                  <a:srgbClr val="FFFFFF"/>
                </a:solidFill>
              </a:rPr>
              <a:t> </a:t>
            </a:r>
            <a:r>
              <a:rPr lang="en-US" sz="2400" dirty="0" err="1">
                <a:solidFill>
                  <a:srgbClr val="FFFFFF"/>
                </a:solidFill>
              </a:rPr>
              <a:t>përdorur</a:t>
            </a:r>
            <a:r>
              <a:rPr lang="en-US" sz="2400" dirty="0">
                <a:solidFill>
                  <a:srgbClr val="FFFFFF"/>
                </a:solidFill>
              </a:rPr>
              <a:t> </a:t>
            </a:r>
            <a:r>
              <a:rPr lang="en-US" sz="2400" dirty="0" err="1">
                <a:solidFill>
                  <a:srgbClr val="FFFFFF"/>
                </a:solidFill>
              </a:rPr>
              <a:t>mjetet</a:t>
            </a:r>
            <a:r>
              <a:rPr lang="en-US" sz="2400" dirty="0">
                <a:solidFill>
                  <a:srgbClr val="FFFFFF"/>
                </a:solidFill>
              </a:rPr>
              <a:t> e </a:t>
            </a:r>
            <a:r>
              <a:rPr lang="en-US" sz="2400" dirty="0" err="1">
                <a:solidFill>
                  <a:srgbClr val="FFFFFF"/>
                </a:solidFill>
              </a:rPr>
              <a:t>brendshme</a:t>
            </a:r>
            <a:r>
              <a:rPr lang="en-US" sz="2400" dirty="0">
                <a:solidFill>
                  <a:srgbClr val="FFFFFF"/>
                </a:solidFill>
              </a:rPr>
              <a:t> </a:t>
            </a:r>
            <a:r>
              <a:rPr lang="en-US" sz="2400" dirty="0" err="1">
                <a:solidFill>
                  <a:srgbClr val="FFFFFF"/>
                </a:solidFill>
              </a:rPr>
              <a:t>lidhur</a:t>
            </a:r>
            <a:r>
              <a:rPr lang="en-US" sz="2400" dirty="0">
                <a:solidFill>
                  <a:srgbClr val="FFFFFF"/>
                </a:solidFill>
              </a:rPr>
              <a:t> me </a:t>
            </a:r>
            <a:r>
              <a:rPr lang="en-US" sz="2400" dirty="0" err="1">
                <a:solidFill>
                  <a:srgbClr val="FFFFFF"/>
                </a:solidFill>
              </a:rPr>
              <a:t>pretendimet</a:t>
            </a:r>
            <a:r>
              <a:rPr lang="en-US" sz="2400" dirty="0">
                <a:solidFill>
                  <a:srgbClr val="FFFFFF"/>
                </a:solidFill>
              </a:rPr>
              <a:t> e </a:t>
            </a:r>
            <a:r>
              <a:rPr lang="en-US" sz="2400" dirty="0" err="1">
                <a:solidFill>
                  <a:srgbClr val="FFFFFF"/>
                </a:solidFill>
              </a:rPr>
              <a:t>tyre</a:t>
            </a:r>
            <a:r>
              <a:rPr lang="en-US" sz="2400" dirty="0">
                <a:solidFill>
                  <a:srgbClr val="FFFFFF"/>
                </a:solidFill>
              </a:rPr>
              <a:t> </a:t>
            </a:r>
            <a:r>
              <a:rPr lang="en-US" sz="2400" dirty="0" err="1">
                <a:solidFill>
                  <a:srgbClr val="FFFFFF"/>
                </a:solidFill>
              </a:rPr>
              <a:t>përsa</a:t>
            </a:r>
            <a:r>
              <a:rPr lang="en-US" sz="2400" dirty="0">
                <a:solidFill>
                  <a:srgbClr val="FFFFFF"/>
                </a:solidFill>
              </a:rPr>
              <a:t> </a:t>
            </a:r>
            <a:r>
              <a:rPr lang="en-US" sz="2400" dirty="0" err="1">
                <a:solidFill>
                  <a:srgbClr val="FFFFFF"/>
                </a:solidFill>
              </a:rPr>
              <a:t>i</a:t>
            </a:r>
            <a:r>
              <a:rPr lang="en-US" sz="2400" dirty="0">
                <a:solidFill>
                  <a:srgbClr val="FFFFFF"/>
                </a:solidFill>
              </a:rPr>
              <a:t> </a:t>
            </a:r>
            <a:r>
              <a:rPr lang="en-US" sz="2400" dirty="0" err="1">
                <a:solidFill>
                  <a:srgbClr val="FFFFFF"/>
                </a:solidFill>
              </a:rPr>
              <a:t>përket</a:t>
            </a:r>
            <a:r>
              <a:rPr lang="en-US" sz="2400" dirty="0">
                <a:solidFill>
                  <a:srgbClr val="FFFFFF"/>
                </a:solidFill>
              </a:rPr>
              <a:t> </a:t>
            </a:r>
            <a:r>
              <a:rPr lang="en-US" sz="2400" dirty="0" err="1">
                <a:solidFill>
                  <a:srgbClr val="FFFFFF"/>
                </a:solidFill>
              </a:rPr>
              <a:t>këtij</a:t>
            </a:r>
            <a:r>
              <a:rPr lang="en-US" sz="2400" dirty="0">
                <a:solidFill>
                  <a:srgbClr val="FFFFFF"/>
                </a:solidFill>
              </a:rPr>
              <a:t> </a:t>
            </a:r>
            <a:r>
              <a:rPr lang="en-US" sz="2400" dirty="0" err="1">
                <a:solidFill>
                  <a:srgbClr val="FFFFFF"/>
                </a:solidFill>
              </a:rPr>
              <a:t>neni</a:t>
            </a:r>
            <a:r>
              <a:rPr lang="en-US" sz="2400" dirty="0">
                <a:solidFill>
                  <a:srgbClr val="FFFFFF"/>
                </a:solidFill>
              </a:rPr>
              <a:t>. </a:t>
            </a:r>
          </a:p>
          <a:p>
            <a:pPr algn="just"/>
            <a:r>
              <a:rPr lang="en-US" sz="2400" dirty="0">
                <a:solidFill>
                  <a:srgbClr val="FFFFFF"/>
                </a:solidFill>
              </a:rPr>
              <a:t>GJEDNJ: </a:t>
            </a:r>
            <a:r>
              <a:rPr lang="en-US" sz="2400" dirty="0" err="1">
                <a:solidFill>
                  <a:srgbClr val="FFFFFF"/>
                </a:solidFill>
              </a:rPr>
              <a:t>Aplikantët</a:t>
            </a:r>
            <a:r>
              <a:rPr lang="en-US" sz="2400" dirty="0">
                <a:solidFill>
                  <a:srgbClr val="FFFFFF"/>
                </a:solidFill>
              </a:rPr>
              <a:t> </a:t>
            </a:r>
            <a:r>
              <a:rPr lang="en-US" sz="2400" dirty="0" err="1">
                <a:solidFill>
                  <a:srgbClr val="FFFFFF"/>
                </a:solidFill>
              </a:rPr>
              <a:t>nuk</a:t>
            </a:r>
            <a:r>
              <a:rPr lang="en-US" sz="2400" dirty="0">
                <a:solidFill>
                  <a:srgbClr val="FFFFFF"/>
                </a:solidFill>
              </a:rPr>
              <a:t> </a:t>
            </a:r>
            <a:r>
              <a:rPr lang="en-US" sz="2400" dirty="0" err="1">
                <a:solidFill>
                  <a:srgbClr val="FFFFFF"/>
                </a:solidFill>
              </a:rPr>
              <a:t>kanë</a:t>
            </a:r>
            <a:r>
              <a:rPr lang="en-US" sz="2400" dirty="0">
                <a:solidFill>
                  <a:srgbClr val="FFFFFF"/>
                </a:solidFill>
              </a:rPr>
              <a:t> </a:t>
            </a:r>
            <a:r>
              <a:rPr lang="en-US" sz="2400" dirty="0" err="1">
                <a:solidFill>
                  <a:srgbClr val="FFFFFF"/>
                </a:solidFill>
              </a:rPr>
              <a:t>ezauruar</a:t>
            </a:r>
            <a:r>
              <a:rPr lang="en-US" sz="2400" dirty="0">
                <a:solidFill>
                  <a:srgbClr val="FFFFFF"/>
                </a:solidFill>
              </a:rPr>
              <a:t> </a:t>
            </a:r>
            <a:r>
              <a:rPr lang="en-US" sz="2400" dirty="0" err="1">
                <a:solidFill>
                  <a:srgbClr val="FFFFFF"/>
                </a:solidFill>
              </a:rPr>
              <a:t>mjetet</a:t>
            </a:r>
            <a:r>
              <a:rPr lang="en-US" sz="2400" dirty="0">
                <a:solidFill>
                  <a:srgbClr val="FFFFFF"/>
                </a:solidFill>
              </a:rPr>
              <a:t> e </a:t>
            </a:r>
            <a:r>
              <a:rPr lang="en-US" sz="2400" dirty="0" err="1">
                <a:solidFill>
                  <a:srgbClr val="FFFFFF"/>
                </a:solidFill>
              </a:rPr>
              <a:t>brendshme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ankimit</a:t>
            </a:r>
            <a:r>
              <a:rPr lang="en-US" sz="2400" dirty="0">
                <a:solidFill>
                  <a:srgbClr val="FFFFFF"/>
                </a:solidFill>
              </a:rPr>
              <a:t>, </a:t>
            </a:r>
            <a:r>
              <a:rPr lang="en-US" sz="2400" dirty="0" err="1">
                <a:solidFill>
                  <a:srgbClr val="FFFFFF"/>
                </a:solidFill>
              </a:rPr>
              <a:t>në</a:t>
            </a:r>
            <a:r>
              <a:rPr lang="en-US" sz="2400" dirty="0">
                <a:solidFill>
                  <a:srgbClr val="FFFFFF"/>
                </a:solidFill>
              </a:rPr>
              <a:t> </a:t>
            </a:r>
            <a:r>
              <a:rPr lang="en-US" sz="2400" dirty="0" err="1">
                <a:solidFill>
                  <a:srgbClr val="FFFFFF"/>
                </a:solidFill>
              </a:rPr>
              <a:t>mënyrë</a:t>
            </a:r>
            <a:r>
              <a:rPr lang="en-US" sz="2400" dirty="0">
                <a:solidFill>
                  <a:srgbClr val="FFFFFF"/>
                </a:solidFill>
              </a:rPr>
              <a:t> </a:t>
            </a:r>
            <a:r>
              <a:rPr lang="en-US" sz="2400" dirty="0" err="1">
                <a:solidFill>
                  <a:srgbClr val="FFFFFF"/>
                </a:solidFill>
              </a:rPr>
              <a:t>që</a:t>
            </a:r>
            <a:r>
              <a:rPr lang="en-US" sz="2400" dirty="0">
                <a:solidFill>
                  <a:srgbClr val="FFFFFF"/>
                </a:solidFill>
              </a:rPr>
              <a:t> </a:t>
            </a:r>
            <a:r>
              <a:rPr lang="en-US" sz="2400" dirty="0" err="1">
                <a:solidFill>
                  <a:srgbClr val="FFFFFF"/>
                </a:solidFill>
              </a:rPr>
              <a:t>pretendimet</a:t>
            </a:r>
            <a:r>
              <a:rPr lang="en-US" sz="2400" dirty="0">
                <a:solidFill>
                  <a:srgbClr val="FFFFFF"/>
                </a:solidFill>
              </a:rPr>
              <a:t> e </a:t>
            </a:r>
            <a:r>
              <a:rPr lang="en-US" sz="2400" dirty="0" err="1">
                <a:solidFill>
                  <a:srgbClr val="FFFFFF"/>
                </a:solidFill>
              </a:rPr>
              <a:t>tyre</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merren</a:t>
            </a:r>
            <a:r>
              <a:rPr lang="en-US" sz="2400" dirty="0">
                <a:solidFill>
                  <a:srgbClr val="FFFFFF"/>
                </a:solidFill>
              </a:rPr>
              <a:t> </a:t>
            </a:r>
            <a:r>
              <a:rPr lang="en-US" sz="2400" dirty="0" err="1">
                <a:solidFill>
                  <a:srgbClr val="FFFFFF"/>
                </a:solidFill>
              </a:rPr>
              <a:t>parasysh</a:t>
            </a:r>
            <a:r>
              <a:rPr lang="en-US" sz="2400" dirty="0">
                <a:solidFill>
                  <a:srgbClr val="FFFFFF"/>
                </a:solidFill>
              </a:rPr>
              <a:t> </a:t>
            </a:r>
            <a:r>
              <a:rPr lang="en-US" sz="2400" dirty="0" err="1">
                <a:solidFill>
                  <a:srgbClr val="FFFFFF"/>
                </a:solidFill>
              </a:rPr>
              <a:t>nga</a:t>
            </a:r>
            <a:r>
              <a:rPr lang="en-US" sz="2400" dirty="0">
                <a:solidFill>
                  <a:srgbClr val="FFFFFF"/>
                </a:solidFill>
              </a:rPr>
              <a:t> </a:t>
            </a:r>
            <a:r>
              <a:rPr lang="en-US" sz="2400" dirty="0" err="1">
                <a:solidFill>
                  <a:srgbClr val="FFFFFF"/>
                </a:solidFill>
              </a:rPr>
              <a:t>ana</a:t>
            </a:r>
            <a:r>
              <a:rPr lang="en-US" sz="2400" dirty="0">
                <a:solidFill>
                  <a:srgbClr val="FFFFFF"/>
                </a:solidFill>
              </a:rPr>
              <a:t> e GJEDNJ. Si </a:t>
            </a:r>
            <a:r>
              <a:rPr lang="en-US" sz="2400" dirty="0" err="1">
                <a:solidFill>
                  <a:srgbClr val="FFFFFF"/>
                </a:solidFill>
              </a:rPr>
              <a:t>fillim</a:t>
            </a:r>
            <a:r>
              <a:rPr lang="en-US" sz="2400" dirty="0">
                <a:solidFill>
                  <a:srgbClr val="FFFFFF"/>
                </a:solidFill>
              </a:rPr>
              <a:t> </a:t>
            </a:r>
            <a:r>
              <a:rPr lang="en-US" sz="2400" dirty="0" err="1">
                <a:solidFill>
                  <a:srgbClr val="FFFFFF"/>
                </a:solidFill>
              </a:rPr>
              <a:t>ata</a:t>
            </a:r>
            <a:r>
              <a:rPr lang="en-US" sz="2400" dirty="0">
                <a:solidFill>
                  <a:srgbClr val="FFFFFF"/>
                </a:solidFill>
              </a:rPr>
              <a:t> </a:t>
            </a:r>
            <a:r>
              <a:rPr lang="en-US" sz="2400" dirty="0" err="1">
                <a:solidFill>
                  <a:srgbClr val="FFFFFF"/>
                </a:solidFill>
              </a:rPr>
              <a:t>duhet</a:t>
            </a:r>
            <a:r>
              <a:rPr lang="en-US" sz="2400" dirty="0">
                <a:solidFill>
                  <a:srgbClr val="FFFFFF"/>
                </a:solidFill>
              </a:rPr>
              <a:t> </a:t>
            </a:r>
            <a:r>
              <a:rPr lang="en-US" sz="2400" dirty="0" err="1">
                <a:solidFill>
                  <a:srgbClr val="FFFFFF"/>
                </a:solidFill>
              </a:rPr>
              <a:t>të</a:t>
            </a:r>
            <a:r>
              <a:rPr lang="en-US" sz="2400" dirty="0">
                <a:solidFill>
                  <a:srgbClr val="FFFFFF"/>
                </a:solidFill>
              </a:rPr>
              <a:t> </a:t>
            </a:r>
            <a:r>
              <a:rPr lang="en-US" sz="2400" dirty="0" err="1">
                <a:solidFill>
                  <a:srgbClr val="FFFFFF"/>
                </a:solidFill>
              </a:rPr>
              <a:t>shterojnë</a:t>
            </a:r>
            <a:r>
              <a:rPr lang="en-US" sz="2400" dirty="0">
                <a:solidFill>
                  <a:srgbClr val="FFFFFF"/>
                </a:solidFill>
              </a:rPr>
              <a:t> </a:t>
            </a:r>
            <a:r>
              <a:rPr lang="en-US" sz="2400" dirty="0" err="1">
                <a:solidFill>
                  <a:srgbClr val="FFFFFF"/>
                </a:solidFill>
              </a:rPr>
              <a:t>rrugët</a:t>
            </a:r>
            <a:r>
              <a:rPr lang="en-US" sz="2400" dirty="0">
                <a:solidFill>
                  <a:srgbClr val="FFFFFF"/>
                </a:solidFill>
              </a:rPr>
              <a:t> e </a:t>
            </a:r>
            <a:r>
              <a:rPr lang="en-US" sz="2400" dirty="0" err="1">
                <a:solidFill>
                  <a:srgbClr val="FFFFFF"/>
                </a:solidFill>
              </a:rPr>
              <a:t>brendshme</a:t>
            </a:r>
            <a:r>
              <a:rPr lang="en-US" sz="2400" dirty="0">
                <a:solidFill>
                  <a:srgbClr val="FFFFFF"/>
                </a:solidFill>
              </a:rPr>
              <a:t>, duke </a:t>
            </a:r>
            <a:r>
              <a:rPr lang="en-US" sz="2400" dirty="0" err="1">
                <a:solidFill>
                  <a:srgbClr val="FFFFFF"/>
                </a:solidFill>
              </a:rPr>
              <a:t>iu</a:t>
            </a:r>
            <a:r>
              <a:rPr lang="en-US" sz="2400" dirty="0">
                <a:solidFill>
                  <a:srgbClr val="FFFFFF"/>
                </a:solidFill>
              </a:rPr>
              <a:t> </a:t>
            </a:r>
            <a:r>
              <a:rPr lang="en-US" sz="2400" dirty="0" err="1">
                <a:solidFill>
                  <a:srgbClr val="FFFFFF"/>
                </a:solidFill>
              </a:rPr>
              <a:t>drejtuar</a:t>
            </a:r>
            <a:r>
              <a:rPr lang="en-US" sz="2400" dirty="0">
                <a:solidFill>
                  <a:srgbClr val="FFFFFF"/>
                </a:solidFill>
              </a:rPr>
              <a:t> GJK </a:t>
            </a:r>
            <a:r>
              <a:rPr lang="en-US" sz="2400" dirty="0" err="1">
                <a:solidFill>
                  <a:srgbClr val="FFFFFF"/>
                </a:solidFill>
              </a:rPr>
              <a:t>shqiptare</a:t>
            </a:r>
            <a:r>
              <a:rPr lang="en-US" sz="2400" dirty="0">
                <a:solidFill>
                  <a:srgbClr val="FFFFFF"/>
                </a:solidFill>
              </a:rPr>
              <a:t>.</a:t>
            </a:r>
          </a:p>
          <a:p>
            <a:endParaRPr lang="en-US" sz="2400" dirty="0">
              <a:solidFill>
                <a:srgbClr val="FFFFFF"/>
              </a:solidFill>
            </a:endParaRPr>
          </a:p>
        </p:txBody>
      </p:sp>
    </p:spTree>
    <p:extLst>
      <p:ext uri="{BB962C8B-B14F-4D97-AF65-F5344CB8AC3E}">
        <p14:creationId xmlns:p14="http://schemas.microsoft.com/office/powerpoint/2010/main" val="869362807"/>
      </p:ext>
    </p:extLst>
  </p:cSld>
  <p:clrMapOvr>
    <a:overrideClrMapping bg1="dk1" tx1="lt1" bg2="dk2" tx2="lt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7CB4F-4DB8-4EE2-828C-62E45A2A8D49}"/>
              </a:ext>
            </a:extLst>
          </p:cNvPr>
          <p:cNvSpPr>
            <a:spLocks noGrp="1"/>
          </p:cNvSpPr>
          <p:nvPr>
            <p:ph type="title"/>
          </p:nvPr>
        </p:nvSpPr>
        <p:spPr>
          <a:xfrm>
            <a:off x="4219803" y="4735775"/>
            <a:ext cx="7006998" cy="1245732"/>
          </a:xfrm>
        </p:spPr>
        <p:txBody>
          <a:bodyPr anchor="t">
            <a:normAutofit/>
          </a:bodyPr>
          <a:lstStyle/>
          <a:p>
            <a:r>
              <a:rPr lang="en-US" sz="4300">
                <a:solidFill>
                  <a:srgbClr val="FFFFFF"/>
                </a:solidFill>
              </a:rPr>
              <a:t>Legjislacioni shqiptar për parimin e prezumimit të pafajësisë </a:t>
            </a:r>
          </a:p>
        </p:txBody>
      </p:sp>
      <p:sp>
        <p:nvSpPr>
          <p:cNvPr id="3" name="Content Placeholder 2">
            <a:extLst>
              <a:ext uri="{FF2B5EF4-FFF2-40B4-BE49-F238E27FC236}">
                <a16:creationId xmlns:a16="http://schemas.microsoft.com/office/drawing/2014/main" id="{E8375FF5-A3BD-4C12-A79F-48F4C7DA2338}"/>
              </a:ext>
            </a:extLst>
          </p:cNvPr>
          <p:cNvSpPr>
            <a:spLocks noGrp="1"/>
          </p:cNvSpPr>
          <p:nvPr>
            <p:ph idx="1"/>
          </p:nvPr>
        </p:nvSpPr>
        <p:spPr>
          <a:xfrm>
            <a:off x="4219802" y="965864"/>
            <a:ext cx="7006998" cy="3450370"/>
          </a:xfrm>
        </p:spPr>
        <p:txBody>
          <a:bodyPr anchor="b">
            <a:normAutofit/>
          </a:bodyPr>
          <a:lstStyle/>
          <a:p>
            <a:pPr algn="just"/>
            <a:r>
              <a:rPr lang="en-US" sz="2000" dirty="0" err="1">
                <a:solidFill>
                  <a:srgbClr val="FFFFFF"/>
                </a:solidFill>
              </a:rPr>
              <a:t>Neni</a:t>
            </a:r>
            <a:r>
              <a:rPr lang="en-US" sz="2000" dirty="0">
                <a:solidFill>
                  <a:srgbClr val="FFFFFF"/>
                </a:solidFill>
              </a:rPr>
              <a:t> 30 </a:t>
            </a:r>
            <a:r>
              <a:rPr lang="en-US" sz="2000" dirty="0" err="1">
                <a:solidFill>
                  <a:srgbClr val="FFFFFF"/>
                </a:solidFill>
              </a:rPr>
              <a:t>i</a:t>
            </a:r>
            <a:r>
              <a:rPr lang="en-US" sz="2000" dirty="0">
                <a:solidFill>
                  <a:srgbClr val="FFFFFF"/>
                </a:solidFill>
              </a:rPr>
              <a:t> </a:t>
            </a:r>
            <a:r>
              <a:rPr lang="en-US" sz="2000" dirty="0" err="1">
                <a:solidFill>
                  <a:srgbClr val="FFFFFF"/>
                </a:solidFill>
              </a:rPr>
              <a:t>Kushtetutës</a:t>
            </a:r>
            <a:r>
              <a:rPr lang="en-US" sz="2000" dirty="0">
                <a:solidFill>
                  <a:srgbClr val="FFFFFF"/>
                </a:solidFill>
              </a:rPr>
              <a:t>:</a:t>
            </a:r>
          </a:p>
          <a:p>
            <a:pPr algn="just"/>
            <a:r>
              <a:rPr lang="en-US" sz="2000" dirty="0">
                <a:solidFill>
                  <a:srgbClr val="FFFFFF"/>
                </a:solidFill>
              </a:rPr>
              <a:t>“</a:t>
            </a:r>
            <a:r>
              <a:rPr lang="en-US" sz="2000" dirty="0" err="1">
                <a:solidFill>
                  <a:srgbClr val="FFFFFF"/>
                </a:solidFill>
              </a:rPr>
              <a:t>Kushdo</a:t>
            </a:r>
            <a:r>
              <a:rPr lang="en-US" sz="2000" dirty="0">
                <a:solidFill>
                  <a:srgbClr val="FFFFFF"/>
                </a:solidFill>
              </a:rPr>
              <a:t> </a:t>
            </a:r>
            <a:r>
              <a:rPr lang="en-US" sz="2000" dirty="0" err="1">
                <a:solidFill>
                  <a:srgbClr val="FFFFFF"/>
                </a:solidFill>
              </a:rPr>
              <a:t>quhet</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pafajshëm</a:t>
            </a:r>
            <a:r>
              <a:rPr lang="en-US" sz="2000" dirty="0">
                <a:solidFill>
                  <a:srgbClr val="FFFFFF"/>
                </a:solidFill>
              </a:rPr>
              <a:t> </a:t>
            </a:r>
            <a:r>
              <a:rPr lang="en-US" sz="2000" dirty="0" err="1">
                <a:solidFill>
                  <a:srgbClr val="FFFFFF"/>
                </a:solidFill>
              </a:rPr>
              <a:t>përderisa</a:t>
            </a:r>
            <a:r>
              <a:rPr lang="en-US" sz="2000" dirty="0">
                <a:solidFill>
                  <a:srgbClr val="FFFFFF"/>
                </a:solidFill>
              </a:rPr>
              <a:t> </a:t>
            </a:r>
            <a:r>
              <a:rPr lang="en-US" sz="2000" dirty="0" err="1">
                <a:solidFill>
                  <a:srgbClr val="FFFFFF"/>
                </a:solidFill>
              </a:rPr>
              <a:t>nuk</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është</a:t>
            </a:r>
            <a:r>
              <a:rPr lang="en-US" sz="2000" dirty="0">
                <a:solidFill>
                  <a:srgbClr val="FFFFFF"/>
                </a:solidFill>
              </a:rPr>
              <a:t> </a:t>
            </a:r>
            <a:r>
              <a:rPr lang="en-US" sz="2000" dirty="0" err="1">
                <a:solidFill>
                  <a:srgbClr val="FFFFFF"/>
                </a:solidFill>
              </a:rPr>
              <a:t>provuar</a:t>
            </a:r>
            <a:r>
              <a:rPr lang="en-US" sz="2000" dirty="0">
                <a:solidFill>
                  <a:srgbClr val="FFFFFF"/>
                </a:solidFill>
              </a:rPr>
              <a:t> </a:t>
            </a:r>
            <a:r>
              <a:rPr lang="en-US" sz="2000" dirty="0" err="1">
                <a:solidFill>
                  <a:srgbClr val="FFFFFF"/>
                </a:solidFill>
              </a:rPr>
              <a:t>fajësia</a:t>
            </a:r>
            <a:r>
              <a:rPr lang="en-US" sz="2000" dirty="0">
                <a:solidFill>
                  <a:srgbClr val="FFFFFF"/>
                </a:solidFill>
              </a:rPr>
              <a:t> me </a:t>
            </a:r>
            <a:r>
              <a:rPr lang="en-US" sz="2000" dirty="0" err="1">
                <a:solidFill>
                  <a:srgbClr val="FFFFFF"/>
                </a:solidFill>
              </a:rPr>
              <a:t>vendim</a:t>
            </a:r>
            <a:r>
              <a:rPr lang="en-US" sz="2000" dirty="0">
                <a:solidFill>
                  <a:srgbClr val="FFFFFF"/>
                </a:solidFill>
              </a:rPr>
              <a:t> </a:t>
            </a:r>
            <a:r>
              <a:rPr lang="en-US" sz="2000" dirty="0" err="1">
                <a:solidFill>
                  <a:srgbClr val="FFFFFF"/>
                </a:solidFill>
              </a:rPr>
              <a:t>gjyqësor</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formës</a:t>
            </a:r>
            <a:r>
              <a:rPr lang="en-US" sz="2000" dirty="0">
                <a:solidFill>
                  <a:srgbClr val="FFFFFF"/>
                </a:solidFill>
              </a:rPr>
              <a:t> </a:t>
            </a:r>
            <a:r>
              <a:rPr lang="en-US" sz="2000" dirty="0" err="1">
                <a:solidFill>
                  <a:srgbClr val="FFFFFF"/>
                </a:solidFill>
              </a:rPr>
              <a:t>së</a:t>
            </a:r>
            <a:r>
              <a:rPr lang="en-US" sz="2000" dirty="0">
                <a:solidFill>
                  <a:srgbClr val="FFFFFF"/>
                </a:solidFill>
              </a:rPr>
              <a:t> </a:t>
            </a:r>
            <a:r>
              <a:rPr lang="en-US" sz="2000" dirty="0" err="1">
                <a:solidFill>
                  <a:srgbClr val="FFFFFF"/>
                </a:solidFill>
              </a:rPr>
              <a:t>prerë</a:t>
            </a:r>
            <a:r>
              <a:rPr lang="en-US" sz="2000" dirty="0">
                <a:solidFill>
                  <a:srgbClr val="FFFFFF"/>
                </a:solidFill>
              </a:rPr>
              <a:t>”. </a:t>
            </a:r>
          </a:p>
          <a:p>
            <a:pPr algn="just"/>
            <a:r>
              <a:rPr lang="en-US" sz="2000" dirty="0" err="1">
                <a:solidFill>
                  <a:srgbClr val="FFFFFF"/>
                </a:solidFill>
              </a:rPr>
              <a:t>Neni</a:t>
            </a:r>
            <a:r>
              <a:rPr lang="en-US" sz="2000" dirty="0">
                <a:solidFill>
                  <a:srgbClr val="FFFFFF"/>
                </a:solidFill>
              </a:rPr>
              <a:t> 4 </a:t>
            </a:r>
            <a:r>
              <a:rPr lang="en-US" sz="2000" dirty="0" err="1">
                <a:solidFill>
                  <a:srgbClr val="FFFFFF"/>
                </a:solidFill>
              </a:rPr>
              <a:t>i</a:t>
            </a:r>
            <a:r>
              <a:rPr lang="en-US" sz="2000" dirty="0">
                <a:solidFill>
                  <a:srgbClr val="FFFFFF"/>
                </a:solidFill>
              </a:rPr>
              <a:t> </a:t>
            </a:r>
            <a:r>
              <a:rPr lang="en-US" sz="2000" dirty="0" err="1">
                <a:solidFill>
                  <a:srgbClr val="FFFFFF"/>
                </a:solidFill>
              </a:rPr>
              <a:t>K.Pr.Penale</a:t>
            </a:r>
            <a:r>
              <a:rPr lang="en-US" sz="2000" dirty="0">
                <a:solidFill>
                  <a:srgbClr val="FFFFFF"/>
                </a:solidFill>
              </a:rPr>
              <a:t>:</a:t>
            </a:r>
          </a:p>
          <a:p>
            <a:pPr algn="just"/>
            <a:r>
              <a:rPr lang="en-US" sz="2000" dirty="0">
                <a:solidFill>
                  <a:srgbClr val="FFFFFF"/>
                </a:solidFill>
              </a:rPr>
              <a:t>“1. I </a:t>
            </a:r>
            <a:r>
              <a:rPr lang="en-US" sz="2000" dirty="0" err="1">
                <a:solidFill>
                  <a:srgbClr val="FFFFFF"/>
                </a:solidFill>
              </a:rPr>
              <a:t>pandehuri</a:t>
            </a:r>
            <a:r>
              <a:rPr lang="en-US" sz="2000" dirty="0">
                <a:solidFill>
                  <a:srgbClr val="FFFFFF"/>
                </a:solidFill>
              </a:rPr>
              <a:t> </a:t>
            </a:r>
            <a:r>
              <a:rPr lang="en-US" sz="2000" dirty="0" err="1">
                <a:solidFill>
                  <a:srgbClr val="FFFFFF"/>
                </a:solidFill>
              </a:rPr>
              <a:t>prezumohet</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pafajshëm</a:t>
            </a:r>
            <a:r>
              <a:rPr lang="en-US" sz="2000" dirty="0">
                <a:solidFill>
                  <a:srgbClr val="FFFFFF"/>
                </a:solidFill>
              </a:rPr>
              <a:t> </a:t>
            </a:r>
            <a:r>
              <a:rPr lang="en-US" sz="2000" dirty="0" err="1">
                <a:solidFill>
                  <a:srgbClr val="FFFFFF"/>
                </a:solidFill>
              </a:rPr>
              <a:t>gjersa</a:t>
            </a:r>
            <a:r>
              <a:rPr lang="en-US" sz="2000" dirty="0">
                <a:solidFill>
                  <a:srgbClr val="FFFFFF"/>
                </a:solidFill>
              </a:rPr>
              <a:t> </a:t>
            </a:r>
            <a:r>
              <a:rPr lang="en-US" sz="2000" dirty="0" err="1">
                <a:solidFill>
                  <a:srgbClr val="FFFFFF"/>
                </a:solidFill>
              </a:rPr>
              <a:t>nuk</a:t>
            </a:r>
            <a:r>
              <a:rPr lang="en-US" sz="2000" dirty="0">
                <a:solidFill>
                  <a:srgbClr val="FFFFFF"/>
                </a:solidFill>
              </a:rPr>
              <a:t> </a:t>
            </a:r>
            <a:r>
              <a:rPr lang="en-US" sz="2000" dirty="0" err="1">
                <a:solidFill>
                  <a:srgbClr val="FFFFFF"/>
                </a:solidFill>
              </a:rPr>
              <a:t>vërtetohet</a:t>
            </a:r>
            <a:r>
              <a:rPr lang="en-US" sz="2000" dirty="0">
                <a:solidFill>
                  <a:srgbClr val="FFFFFF"/>
                </a:solidFill>
              </a:rPr>
              <a:t> </a:t>
            </a:r>
            <a:r>
              <a:rPr lang="en-US" sz="2000" dirty="0" err="1">
                <a:solidFill>
                  <a:srgbClr val="FFFFFF"/>
                </a:solidFill>
              </a:rPr>
              <a:t>fajësia</a:t>
            </a:r>
            <a:r>
              <a:rPr lang="en-US" sz="2000" dirty="0">
                <a:solidFill>
                  <a:srgbClr val="FFFFFF"/>
                </a:solidFill>
              </a:rPr>
              <a:t> e </a:t>
            </a:r>
            <a:r>
              <a:rPr lang="en-US" sz="2000" dirty="0" err="1">
                <a:solidFill>
                  <a:srgbClr val="FFFFFF"/>
                </a:solidFill>
              </a:rPr>
              <a:t>tij</a:t>
            </a:r>
            <a:r>
              <a:rPr lang="en-US" sz="2000" dirty="0">
                <a:solidFill>
                  <a:srgbClr val="FFFFFF"/>
                </a:solidFill>
              </a:rPr>
              <a:t> me </a:t>
            </a:r>
            <a:r>
              <a:rPr lang="en-US" sz="2000" dirty="0" err="1">
                <a:solidFill>
                  <a:srgbClr val="FFFFFF"/>
                </a:solidFill>
              </a:rPr>
              <a:t>vendim</a:t>
            </a:r>
            <a:r>
              <a:rPr lang="en-US" sz="2000" dirty="0">
                <a:solidFill>
                  <a:srgbClr val="FFFFFF"/>
                </a:solidFill>
              </a:rPr>
              <a:t> </a:t>
            </a:r>
            <a:r>
              <a:rPr lang="en-US" sz="2000" dirty="0" err="1">
                <a:solidFill>
                  <a:srgbClr val="FFFFFF"/>
                </a:solidFill>
              </a:rPr>
              <a:t>gjyqësor</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formës</a:t>
            </a:r>
            <a:r>
              <a:rPr lang="en-US" sz="2000" dirty="0">
                <a:solidFill>
                  <a:srgbClr val="FFFFFF"/>
                </a:solidFill>
              </a:rPr>
              <a:t> </a:t>
            </a:r>
            <a:r>
              <a:rPr lang="en-US" sz="2000" dirty="0" err="1">
                <a:solidFill>
                  <a:srgbClr val="FFFFFF"/>
                </a:solidFill>
              </a:rPr>
              <a:t>së</a:t>
            </a:r>
            <a:r>
              <a:rPr lang="en-US" sz="2000" dirty="0">
                <a:solidFill>
                  <a:srgbClr val="FFFFFF"/>
                </a:solidFill>
              </a:rPr>
              <a:t> </a:t>
            </a:r>
            <a:r>
              <a:rPr lang="en-US" sz="2000" dirty="0" err="1">
                <a:solidFill>
                  <a:srgbClr val="FFFFFF"/>
                </a:solidFill>
              </a:rPr>
              <a:t>prerë</a:t>
            </a:r>
            <a:r>
              <a:rPr lang="en-US" sz="2000" dirty="0">
                <a:solidFill>
                  <a:srgbClr val="FFFFFF"/>
                </a:solidFill>
              </a:rPr>
              <a:t>. </a:t>
            </a:r>
            <a:r>
              <a:rPr lang="en-US" sz="2000" dirty="0" err="1">
                <a:solidFill>
                  <a:srgbClr val="FFFFFF"/>
                </a:solidFill>
              </a:rPr>
              <a:t>Çdo</a:t>
            </a:r>
            <a:r>
              <a:rPr lang="en-US" sz="2000" dirty="0">
                <a:solidFill>
                  <a:srgbClr val="FFFFFF"/>
                </a:solidFill>
              </a:rPr>
              <a:t> </a:t>
            </a:r>
            <a:r>
              <a:rPr lang="en-US" sz="2000" dirty="0" err="1">
                <a:solidFill>
                  <a:srgbClr val="FFFFFF"/>
                </a:solidFill>
              </a:rPr>
              <a:t>dyshim</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akuzën</a:t>
            </a:r>
            <a:r>
              <a:rPr lang="en-US" sz="2000" dirty="0">
                <a:solidFill>
                  <a:srgbClr val="FFFFFF"/>
                </a:solidFill>
              </a:rPr>
              <a:t>, </a:t>
            </a:r>
            <a:r>
              <a:rPr lang="en-US" sz="2000" dirty="0" err="1">
                <a:solidFill>
                  <a:srgbClr val="FFFFFF"/>
                </a:solidFill>
              </a:rPr>
              <a:t>çmohet</a:t>
            </a:r>
            <a:r>
              <a:rPr lang="en-US" sz="2000" dirty="0">
                <a:solidFill>
                  <a:srgbClr val="FFFFFF"/>
                </a:solidFill>
              </a:rPr>
              <a:t> </a:t>
            </a:r>
            <a:r>
              <a:rPr lang="en-US" sz="2000" dirty="0" err="1">
                <a:solidFill>
                  <a:srgbClr val="FFFFFF"/>
                </a:solidFill>
              </a:rPr>
              <a:t>në</a:t>
            </a:r>
            <a:r>
              <a:rPr lang="en-US" sz="2000" dirty="0">
                <a:solidFill>
                  <a:srgbClr val="FFFFFF"/>
                </a:solidFill>
              </a:rPr>
              <a:t> favor </a:t>
            </a:r>
            <a:r>
              <a:rPr lang="en-US" sz="2000" dirty="0" err="1">
                <a:solidFill>
                  <a:srgbClr val="FFFFFF"/>
                </a:solidFill>
              </a:rPr>
              <a:t>të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pandehurit</a:t>
            </a:r>
            <a:r>
              <a:rPr lang="en-US" sz="2000" dirty="0">
                <a:solidFill>
                  <a:srgbClr val="FFFFFF"/>
                </a:solidFill>
              </a:rPr>
              <a:t>.</a:t>
            </a:r>
          </a:p>
          <a:p>
            <a:pPr algn="just"/>
            <a:r>
              <a:rPr lang="en-US" sz="2000" dirty="0">
                <a:solidFill>
                  <a:srgbClr val="FFFFFF"/>
                </a:solidFill>
              </a:rPr>
              <a:t>2. </a:t>
            </a:r>
            <a:r>
              <a:rPr lang="en-US" sz="2000" dirty="0" err="1">
                <a:solidFill>
                  <a:srgbClr val="FFFFFF"/>
                </a:solidFill>
              </a:rPr>
              <a:t>Gjykata</a:t>
            </a:r>
            <a:r>
              <a:rPr lang="en-US" sz="2000" dirty="0">
                <a:solidFill>
                  <a:srgbClr val="FFFFFF"/>
                </a:solidFill>
              </a:rPr>
              <a:t> </a:t>
            </a:r>
            <a:r>
              <a:rPr lang="en-US" sz="2000" dirty="0" err="1">
                <a:solidFill>
                  <a:srgbClr val="FFFFFF"/>
                </a:solidFill>
              </a:rPr>
              <a:t>jep</a:t>
            </a:r>
            <a:r>
              <a:rPr lang="en-US" sz="2000" dirty="0">
                <a:solidFill>
                  <a:srgbClr val="FFFFFF"/>
                </a:solidFill>
              </a:rPr>
              <a:t> </a:t>
            </a:r>
            <a:r>
              <a:rPr lang="en-US" sz="2000" dirty="0" err="1">
                <a:solidFill>
                  <a:srgbClr val="FFFFFF"/>
                </a:solidFill>
              </a:rPr>
              <a:t>vendim</a:t>
            </a:r>
            <a:r>
              <a:rPr lang="en-US" sz="2000" dirty="0">
                <a:solidFill>
                  <a:srgbClr val="FFFFFF"/>
                </a:solidFill>
              </a:rPr>
              <a:t> </a:t>
            </a:r>
            <a:r>
              <a:rPr lang="en-US" sz="2000" dirty="0" err="1">
                <a:solidFill>
                  <a:srgbClr val="FFFFFF"/>
                </a:solidFill>
              </a:rPr>
              <a:t>fajësie</a:t>
            </a:r>
            <a:r>
              <a:rPr lang="en-US" sz="2000" dirty="0">
                <a:solidFill>
                  <a:srgbClr val="FFFFFF"/>
                </a:solidFill>
              </a:rPr>
              <a:t> </a:t>
            </a:r>
            <a:r>
              <a:rPr lang="en-US" sz="2000" dirty="0" err="1">
                <a:solidFill>
                  <a:srgbClr val="FFFFFF"/>
                </a:solidFill>
              </a:rPr>
              <a:t>kur</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pandehuri</a:t>
            </a:r>
            <a:r>
              <a:rPr lang="en-US" sz="2000" dirty="0">
                <a:solidFill>
                  <a:srgbClr val="FFFFFF"/>
                </a:solidFill>
              </a:rPr>
              <a:t> </a:t>
            </a:r>
            <a:r>
              <a:rPr lang="en-US" sz="2000" dirty="0" err="1">
                <a:solidFill>
                  <a:srgbClr val="FFFFFF"/>
                </a:solidFill>
              </a:rPr>
              <a:t>rezulton</a:t>
            </a:r>
            <a:r>
              <a:rPr lang="en-US" sz="2000" dirty="0">
                <a:solidFill>
                  <a:srgbClr val="FFFFFF"/>
                </a:solidFill>
              </a:rPr>
              <a:t> </a:t>
            </a:r>
            <a:r>
              <a:rPr lang="en-US" sz="2000" dirty="0" err="1">
                <a:solidFill>
                  <a:srgbClr val="FFFFFF"/>
                </a:solidFill>
              </a:rPr>
              <a:t>fajtor</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faktin</a:t>
            </a:r>
            <a:r>
              <a:rPr lang="en-US" sz="2000" dirty="0">
                <a:solidFill>
                  <a:srgbClr val="FFFFFF"/>
                </a:solidFill>
              </a:rPr>
              <a:t> penal </a:t>
            </a:r>
            <a:r>
              <a:rPr lang="en-US" sz="2000" dirty="0" err="1">
                <a:solidFill>
                  <a:srgbClr val="FFFFFF"/>
                </a:solidFill>
              </a:rPr>
              <a:t>që</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atribuohet</a:t>
            </a:r>
            <a:r>
              <a:rPr lang="en-US" sz="2000" dirty="0">
                <a:solidFill>
                  <a:srgbClr val="FFFFFF"/>
                </a:solidFill>
              </a:rPr>
              <a:t> </a:t>
            </a:r>
            <a:r>
              <a:rPr lang="en-US" sz="2000" dirty="0" err="1">
                <a:solidFill>
                  <a:srgbClr val="FFFFFF"/>
                </a:solidFill>
              </a:rPr>
              <a:t>përtej</a:t>
            </a:r>
            <a:r>
              <a:rPr lang="en-US" sz="2000" dirty="0">
                <a:solidFill>
                  <a:srgbClr val="FFFFFF"/>
                </a:solidFill>
              </a:rPr>
              <a:t> </a:t>
            </a:r>
            <a:r>
              <a:rPr lang="en-US" sz="2000" dirty="0" err="1">
                <a:solidFill>
                  <a:srgbClr val="FFFFFF"/>
                </a:solidFill>
              </a:rPr>
              <a:t>çdo</a:t>
            </a:r>
            <a:r>
              <a:rPr lang="en-US" sz="2000" dirty="0">
                <a:solidFill>
                  <a:srgbClr val="FFFFFF"/>
                </a:solidFill>
              </a:rPr>
              <a:t> </a:t>
            </a:r>
            <a:r>
              <a:rPr lang="en-US" sz="2000" dirty="0" err="1">
                <a:solidFill>
                  <a:srgbClr val="FFFFFF"/>
                </a:solidFill>
              </a:rPr>
              <a:t>dyshimi</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arsyeshëm</a:t>
            </a:r>
            <a:r>
              <a:rPr lang="en-US" sz="2000" dirty="0">
                <a:solidFill>
                  <a:srgbClr val="FFFFFF"/>
                </a:solidFill>
              </a:rPr>
              <a:t>”.</a:t>
            </a:r>
          </a:p>
        </p:txBody>
      </p:sp>
    </p:spTree>
    <p:extLst>
      <p:ext uri="{BB962C8B-B14F-4D97-AF65-F5344CB8AC3E}">
        <p14:creationId xmlns:p14="http://schemas.microsoft.com/office/powerpoint/2010/main" val="1231343471"/>
      </p:ext>
    </p:extLst>
  </p:cSld>
  <p:clrMapOvr>
    <a:overrideClrMapping bg1="dk1" tx1="lt1" bg2="dk2" tx2="lt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70F7E-229F-459E-B14F-905BBBDE31C1}"/>
              </a:ext>
            </a:extLst>
          </p:cNvPr>
          <p:cNvSpPr>
            <a:spLocks noGrp="1"/>
          </p:cNvSpPr>
          <p:nvPr>
            <p:ph type="title"/>
          </p:nvPr>
        </p:nvSpPr>
        <p:spPr/>
        <p:txBody>
          <a:bodyPr>
            <a:normAutofit/>
          </a:bodyPr>
          <a:lstStyle/>
          <a:p>
            <a:r>
              <a:rPr lang="en-US"/>
              <a:t>VGJK Nr. 8/2004</a:t>
            </a:r>
          </a:p>
        </p:txBody>
      </p:sp>
      <p:graphicFrame>
        <p:nvGraphicFramePr>
          <p:cNvPr id="5" name="Content Placeholder 2">
            <a:extLst>
              <a:ext uri="{FF2B5EF4-FFF2-40B4-BE49-F238E27FC236}">
                <a16:creationId xmlns:a16="http://schemas.microsoft.com/office/drawing/2014/main" id="{2F36C364-6472-002F-4372-6DD33C5151B2}"/>
              </a:ext>
            </a:extLst>
          </p:cNvPr>
          <p:cNvGraphicFramePr>
            <a:graphicFrameLocks noGrp="1"/>
          </p:cNvGraphicFramePr>
          <p:nvPr>
            <p:ph idx="1"/>
            <p:extLst>
              <p:ext uri="{D42A27DB-BD31-4B8C-83A1-F6EECF244321}">
                <p14:modId xmlns:p14="http://schemas.microsoft.com/office/powerpoint/2010/main" val="2600004020"/>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81655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 name="Picture 19" descr="Metal tic-tac-toe game pieces">
            <a:extLst>
              <a:ext uri="{FF2B5EF4-FFF2-40B4-BE49-F238E27FC236}">
                <a16:creationId xmlns:a16="http://schemas.microsoft.com/office/drawing/2014/main" id="{FFE940A9-05A8-6372-7122-44EA1F3BAA7C}"/>
              </a:ext>
            </a:extLst>
          </p:cNvPr>
          <p:cNvPicPr>
            <a:picLocks noChangeAspect="1"/>
          </p:cNvPicPr>
          <p:nvPr/>
        </p:nvPicPr>
        <p:blipFill rotWithShape="1">
          <a:blip r:embed="rId2">
            <a:alphaModFix amt="35000"/>
          </a:blip>
          <a:srcRect t="19239" b="5761"/>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FB4DE2E3-9D1F-4369-A1BB-A000E7A1E7F8}"/>
              </a:ext>
            </a:extLst>
          </p:cNvPr>
          <p:cNvSpPr>
            <a:spLocks noGrp="1"/>
          </p:cNvSpPr>
          <p:nvPr>
            <p:ph idx="1"/>
          </p:nvPr>
        </p:nvSpPr>
        <p:spPr>
          <a:xfrm>
            <a:off x="1024128" y="550416"/>
            <a:ext cx="9720073" cy="5758944"/>
          </a:xfrm>
        </p:spPr>
        <p:txBody>
          <a:bodyPr>
            <a:normAutofit/>
          </a:bodyPr>
          <a:lstStyle/>
          <a:p>
            <a:r>
              <a:rPr lang="en-US" sz="2800" b="1" i="1" dirty="0">
                <a:solidFill>
                  <a:srgbClr val="FFFFFF"/>
                </a:solidFill>
              </a:rPr>
              <a:t>VGJK nr. 9/2004: </a:t>
            </a:r>
          </a:p>
          <a:p>
            <a:pPr algn="just"/>
            <a:r>
              <a:rPr lang="en-US" sz="1900" i="1" dirty="0">
                <a:solidFill>
                  <a:srgbClr val="FFFFFF"/>
                </a:solidFill>
              </a:rPr>
              <a:t>GJK ka </a:t>
            </a:r>
            <a:r>
              <a:rPr lang="en-US" sz="1900" i="1" dirty="0" err="1">
                <a:solidFill>
                  <a:srgbClr val="FFFFFF"/>
                </a:solidFill>
              </a:rPr>
              <a:t>marrë</a:t>
            </a:r>
            <a:r>
              <a:rPr lang="en-US" sz="1900" i="1" dirty="0">
                <a:solidFill>
                  <a:srgbClr val="FFFFFF"/>
                </a:solidFill>
              </a:rPr>
              <a:t> </a:t>
            </a:r>
            <a:r>
              <a:rPr lang="en-US" sz="1900" i="1" dirty="0" err="1">
                <a:solidFill>
                  <a:srgbClr val="FFFFFF"/>
                </a:solidFill>
              </a:rPr>
              <a:t>në</a:t>
            </a:r>
            <a:r>
              <a:rPr lang="en-US" sz="1900" i="1" dirty="0">
                <a:solidFill>
                  <a:srgbClr val="FFFFFF"/>
                </a:solidFill>
              </a:rPr>
              <a:t> </a:t>
            </a:r>
            <a:r>
              <a:rPr lang="en-US" sz="1900" i="1" dirty="0" err="1">
                <a:solidFill>
                  <a:srgbClr val="FFFFFF"/>
                </a:solidFill>
              </a:rPr>
              <a:t>shqyrtim</a:t>
            </a:r>
            <a:r>
              <a:rPr lang="en-US" sz="1900" i="1" dirty="0">
                <a:solidFill>
                  <a:srgbClr val="FFFFFF"/>
                </a:solidFill>
              </a:rPr>
              <a:t> </a:t>
            </a:r>
            <a:r>
              <a:rPr lang="en-US" sz="1900" i="1" dirty="0" err="1">
                <a:solidFill>
                  <a:srgbClr val="FFFFFF"/>
                </a:solidFill>
              </a:rPr>
              <a:t>një</a:t>
            </a:r>
            <a:r>
              <a:rPr lang="en-US" sz="1900" i="1" dirty="0">
                <a:solidFill>
                  <a:srgbClr val="FFFFFF"/>
                </a:solidFill>
              </a:rPr>
              <a:t> </a:t>
            </a:r>
            <a:r>
              <a:rPr lang="en-US" sz="1900" i="1" dirty="0" err="1">
                <a:solidFill>
                  <a:srgbClr val="FFFFFF"/>
                </a:solidFill>
              </a:rPr>
              <a:t>vendim</a:t>
            </a:r>
            <a:r>
              <a:rPr lang="en-US" sz="1900" i="1" dirty="0">
                <a:solidFill>
                  <a:srgbClr val="FFFFFF"/>
                </a:solidFill>
              </a:rPr>
              <a:t> </a:t>
            </a:r>
            <a:r>
              <a:rPr lang="en-US" sz="1900" i="1" dirty="0" err="1">
                <a:solidFill>
                  <a:srgbClr val="FFFFFF"/>
                </a:solidFill>
              </a:rPr>
              <a:t>të</a:t>
            </a:r>
            <a:r>
              <a:rPr lang="en-US" sz="1900" i="1" dirty="0">
                <a:solidFill>
                  <a:srgbClr val="FFFFFF"/>
                </a:solidFill>
              </a:rPr>
              <a:t> </a:t>
            </a:r>
            <a:r>
              <a:rPr lang="en-US" sz="1900" i="1" dirty="0" err="1">
                <a:solidFill>
                  <a:srgbClr val="FFFFFF"/>
                </a:solidFill>
              </a:rPr>
              <a:t>gjykatës</a:t>
            </a:r>
            <a:r>
              <a:rPr lang="en-US" sz="1900" i="1" dirty="0">
                <a:solidFill>
                  <a:srgbClr val="FFFFFF"/>
                </a:solidFill>
              </a:rPr>
              <a:t> </a:t>
            </a:r>
            <a:r>
              <a:rPr lang="en-US" sz="1900" i="1" dirty="0" err="1">
                <a:solidFill>
                  <a:srgbClr val="FFFFFF"/>
                </a:solidFill>
              </a:rPr>
              <a:t>së</a:t>
            </a:r>
            <a:r>
              <a:rPr lang="en-US" sz="1900" i="1" dirty="0">
                <a:solidFill>
                  <a:srgbClr val="FFFFFF"/>
                </a:solidFill>
              </a:rPr>
              <a:t> </a:t>
            </a:r>
            <a:r>
              <a:rPr lang="en-US" sz="1900" i="1" dirty="0" err="1">
                <a:solidFill>
                  <a:srgbClr val="FFFFFF"/>
                </a:solidFill>
              </a:rPr>
              <a:t>shkallës</a:t>
            </a:r>
            <a:r>
              <a:rPr lang="en-US" sz="1900" i="1" dirty="0">
                <a:solidFill>
                  <a:srgbClr val="FFFFFF"/>
                </a:solidFill>
              </a:rPr>
              <a:t> </a:t>
            </a:r>
            <a:r>
              <a:rPr lang="en-US" sz="1900" i="1" dirty="0" err="1">
                <a:solidFill>
                  <a:srgbClr val="FFFFFF"/>
                </a:solidFill>
              </a:rPr>
              <a:t>së</a:t>
            </a:r>
            <a:r>
              <a:rPr lang="en-US" sz="1900" i="1" dirty="0">
                <a:solidFill>
                  <a:srgbClr val="FFFFFF"/>
                </a:solidFill>
              </a:rPr>
              <a:t> </a:t>
            </a:r>
            <a:r>
              <a:rPr lang="en-US" sz="1900" i="1" dirty="0" err="1">
                <a:solidFill>
                  <a:srgbClr val="FFFFFF"/>
                </a:solidFill>
              </a:rPr>
              <a:t>parë</a:t>
            </a:r>
            <a:r>
              <a:rPr lang="en-US" sz="1900" i="1" dirty="0">
                <a:solidFill>
                  <a:srgbClr val="FFFFFF"/>
                </a:solidFill>
              </a:rPr>
              <a:t>, </a:t>
            </a:r>
            <a:r>
              <a:rPr lang="en-US" sz="1900" i="1" dirty="0" err="1">
                <a:solidFill>
                  <a:srgbClr val="FFFFFF"/>
                </a:solidFill>
              </a:rPr>
              <a:t>ku</a:t>
            </a:r>
            <a:r>
              <a:rPr lang="en-US" sz="1900" i="1" dirty="0">
                <a:solidFill>
                  <a:srgbClr val="FFFFFF"/>
                </a:solidFill>
              </a:rPr>
              <a:t> </a:t>
            </a:r>
            <a:r>
              <a:rPr lang="en-US" sz="1900" i="1" dirty="0" err="1">
                <a:solidFill>
                  <a:srgbClr val="FFFFFF"/>
                </a:solidFill>
              </a:rPr>
              <a:t>ndërmjet</a:t>
            </a:r>
            <a:r>
              <a:rPr lang="en-US" sz="1900" i="1" dirty="0">
                <a:solidFill>
                  <a:srgbClr val="FFFFFF"/>
                </a:solidFill>
              </a:rPr>
              <a:t> </a:t>
            </a:r>
            <a:r>
              <a:rPr lang="en-US" sz="1900" i="1" dirty="0" err="1">
                <a:solidFill>
                  <a:srgbClr val="FFFFFF"/>
                </a:solidFill>
              </a:rPr>
              <a:t>të</a:t>
            </a:r>
            <a:r>
              <a:rPr lang="en-US" sz="1900" i="1" dirty="0">
                <a:solidFill>
                  <a:srgbClr val="FFFFFF"/>
                </a:solidFill>
              </a:rPr>
              <a:t> </a:t>
            </a:r>
            <a:r>
              <a:rPr lang="en-US" sz="1900" i="1" dirty="0" err="1">
                <a:solidFill>
                  <a:srgbClr val="FFFFFF"/>
                </a:solidFill>
              </a:rPr>
              <a:t>tjerave</a:t>
            </a:r>
            <a:r>
              <a:rPr lang="en-US" sz="1900" i="1" dirty="0">
                <a:solidFill>
                  <a:srgbClr val="FFFFFF"/>
                </a:solidFill>
              </a:rPr>
              <a:t>, </a:t>
            </a:r>
            <a:r>
              <a:rPr lang="en-US" sz="1900" i="1" dirty="0" err="1">
                <a:solidFill>
                  <a:srgbClr val="FFFFFF"/>
                </a:solidFill>
              </a:rPr>
              <a:t>thuhet</a:t>
            </a:r>
            <a:r>
              <a:rPr lang="en-US" sz="1900" i="1" dirty="0">
                <a:solidFill>
                  <a:srgbClr val="FFFFFF"/>
                </a:solidFill>
              </a:rPr>
              <a:t> se: “</a:t>
            </a:r>
            <a:r>
              <a:rPr lang="en-US" sz="1900" i="1" dirty="0" err="1">
                <a:solidFill>
                  <a:srgbClr val="FFFFFF"/>
                </a:solidFill>
              </a:rPr>
              <a:t>i</a:t>
            </a:r>
            <a:r>
              <a:rPr lang="en-US" sz="1900" i="1" dirty="0">
                <a:solidFill>
                  <a:srgbClr val="FFFFFF"/>
                </a:solidFill>
              </a:rPr>
              <a:t> </a:t>
            </a:r>
            <a:r>
              <a:rPr lang="en-US" sz="1900" i="1" dirty="0" err="1">
                <a:solidFill>
                  <a:srgbClr val="FFFFFF"/>
                </a:solidFill>
              </a:rPr>
              <a:t>pandehuri</a:t>
            </a:r>
            <a:r>
              <a:rPr lang="en-US" sz="1900" dirty="0">
                <a:solidFill>
                  <a:srgbClr val="FFFFFF"/>
                </a:solidFill>
              </a:rPr>
              <a:t> </a:t>
            </a:r>
            <a:r>
              <a:rPr lang="en-US" sz="1900" i="1" dirty="0" err="1">
                <a:solidFill>
                  <a:srgbClr val="FFFFFF"/>
                </a:solidFill>
              </a:rPr>
              <a:t>është</a:t>
            </a:r>
            <a:r>
              <a:rPr lang="en-US" sz="1900" i="1" dirty="0">
                <a:solidFill>
                  <a:srgbClr val="FFFFFF"/>
                </a:solidFill>
              </a:rPr>
              <a:t> </a:t>
            </a:r>
            <a:r>
              <a:rPr lang="en-US" sz="1900" i="1" dirty="0" err="1">
                <a:solidFill>
                  <a:srgbClr val="FFFFFF"/>
                </a:solidFill>
              </a:rPr>
              <a:t>larguar</a:t>
            </a:r>
            <a:r>
              <a:rPr lang="en-US" sz="1900" i="1" dirty="0">
                <a:solidFill>
                  <a:srgbClr val="FFFFFF"/>
                </a:solidFill>
              </a:rPr>
              <a:t> </a:t>
            </a:r>
            <a:r>
              <a:rPr lang="en-US" sz="1900" i="1" dirty="0" err="1">
                <a:solidFill>
                  <a:srgbClr val="FFFFFF"/>
                </a:solidFill>
              </a:rPr>
              <a:t>në</a:t>
            </a:r>
            <a:r>
              <a:rPr lang="en-US" sz="1900" i="1" dirty="0">
                <a:solidFill>
                  <a:srgbClr val="FFFFFF"/>
                </a:solidFill>
              </a:rPr>
              <a:t> </a:t>
            </a:r>
            <a:r>
              <a:rPr lang="en-US" sz="1900" i="1" dirty="0" err="1">
                <a:solidFill>
                  <a:srgbClr val="FFFFFF"/>
                </a:solidFill>
              </a:rPr>
              <a:t>drejtim</a:t>
            </a:r>
            <a:r>
              <a:rPr lang="en-US" sz="1900" i="1" dirty="0">
                <a:solidFill>
                  <a:srgbClr val="FFFFFF"/>
                </a:solidFill>
              </a:rPr>
              <a:t> </a:t>
            </a:r>
            <a:r>
              <a:rPr lang="en-US" sz="1900" i="1" dirty="0" err="1">
                <a:solidFill>
                  <a:srgbClr val="FFFFFF"/>
                </a:solidFill>
              </a:rPr>
              <a:t>të</a:t>
            </a:r>
            <a:r>
              <a:rPr lang="en-US" sz="1900" i="1" dirty="0">
                <a:solidFill>
                  <a:srgbClr val="FFFFFF"/>
                </a:solidFill>
              </a:rPr>
              <a:t> </a:t>
            </a:r>
            <a:r>
              <a:rPr lang="en-US" sz="1900" i="1" dirty="0" err="1">
                <a:solidFill>
                  <a:srgbClr val="FFFFFF"/>
                </a:solidFill>
              </a:rPr>
              <a:t>paditur</a:t>
            </a:r>
            <a:r>
              <a:rPr lang="en-US" sz="1900" i="1" dirty="0">
                <a:solidFill>
                  <a:srgbClr val="FFFFFF"/>
                </a:solidFill>
              </a:rPr>
              <a:t> </a:t>
            </a:r>
            <a:r>
              <a:rPr lang="en-US" sz="1900" i="1" dirty="0" err="1">
                <a:solidFill>
                  <a:srgbClr val="FFFFFF"/>
                </a:solidFill>
              </a:rPr>
              <a:t>dhe</a:t>
            </a:r>
            <a:r>
              <a:rPr lang="en-US" sz="1900" i="1" dirty="0">
                <a:solidFill>
                  <a:srgbClr val="FFFFFF"/>
                </a:solidFill>
              </a:rPr>
              <a:t> </a:t>
            </a:r>
            <a:r>
              <a:rPr lang="en-US" sz="1900" i="1" dirty="0" err="1">
                <a:solidFill>
                  <a:srgbClr val="FFFFFF"/>
                </a:solidFill>
              </a:rPr>
              <a:t>kjo</a:t>
            </a:r>
            <a:r>
              <a:rPr lang="en-US" sz="1900" i="1" dirty="0">
                <a:solidFill>
                  <a:srgbClr val="FFFFFF"/>
                </a:solidFill>
              </a:rPr>
              <a:t> </a:t>
            </a:r>
            <a:r>
              <a:rPr lang="en-US" sz="1900" i="1" dirty="0" err="1">
                <a:solidFill>
                  <a:srgbClr val="FFFFFF"/>
                </a:solidFill>
              </a:rPr>
              <a:t>provon</a:t>
            </a:r>
            <a:r>
              <a:rPr lang="en-US" sz="1900" i="1" dirty="0">
                <a:solidFill>
                  <a:srgbClr val="FFFFFF"/>
                </a:solidFill>
              </a:rPr>
              <a:t> </a:t>
            </a:r>
            <a:r>
              <a:rPr lang="en-US" sz="1900" i="1" dirty="0" err="1">
                <a:solidFill>
                  <a:srgbClr val="FFFFFF"/>
                </a:solidFill>
              </a:rPr>
              <a:t>që</a:t>
            </a:r>
            <a:r>
              <a:rPr lang="en-US" sz="1900" i="1" dirty="0">
                <a:solidFill>
                  <a:srgbClr val="FFFFFF"/>
                </a:solidFill>
              </a:rPr>
              <a:t> ai </a:t>
            </a:r>
            <a:r>
              <a:rPr lang="en-US" sz="1900" i="1" dirty="0" err="1">
                <a:solidFill>
                  <a:srgbClr val="FFFFFF"/>
                </a:solidFill>
              </a:rPr>
              <a:t>është</a:t>
            </a:r>
            <a:r>
              <a:rPr lang="en-US" sz="1900" i="1" dirty="0">
                <a:solidFill>
                  <a:srgbClr val="FFFFFF"/>
                </a:solidFill>
              </a:rPr>
              <a:t> </a:t>
            </a:r>
            <a:r>
              <a:rPr lang="en-US" sz="1900" i="1" dirty="0" err="1">
                <a:solidFill>
                  <a:srgbClr val="FFFFFF"/>
                </a:solidFill>
              </a:rPr>
              <a:t>autor</a:t>
            </a:r>
            <a:r>
              <a:rPr lang="en-US" sz="1900" i="1" dirty="0">
                <a:solidFill>
                  <a:srgbClr val="FFFFFF"/>
                </a:solidFill>
              </a:rPr>
              <a:t> </a:t>
            </a:r>
            <a:r>
              <a:rPr lang="en-US" sz="1900" i="1" dirty="0" err="1">
                <a:solidFill>
                  <a:srgbClr val="FFFFFF"/>
                </a:solidFill>
              </a:rPr>
              <a:t>i</a:t>
            </a:r>
            <a:r>
              <a:rPr lang="en-US" sz="1900" dirty="0">
                <a:solidFill>
                  <a:srgbClr val="FFFFFF"/>
                </a:solidFill>
              </a:rPr>
              <a:t> </a:t>
            </a:r>
            <a:r>
              <a:rPr lang="en-US" sz="1900" i="1" dirty="0" err="1">
                <a:solidFill>
                  <a:srgbClr val="FFFFFF"/>
                </a:solidFill>
              </a:rPr>
              <a:t>krimit</a:t>
            </a:r>
            <a:r>
              <a:rPr lang="en-US" sz="1900" i="1" dirty="0">
                <a:solidFill>
                  <a:srgbClr val="FFFFFF"/>
                </a:solidFill>
              </a:rPr>
              <a:t>”</a:t>
            </a:r>
            <a:r>
              <a:rPr lang="en-US" sz="1900" dirty="0">
                <a:solidFill>
                  <a:srgbClr val="FFFFFF"/>
                </a:solidFill>
              </a:rPr>
              <a:t>. </a:t>
            </a:r>
          </a:p>
          <a:p>
            <a:pPr algn="just"/>
            <a:r>
              <a:rPr lang="en-US" sz="1900" dirty="0" err="1">
                <a:solidFill>
                  <a:srgbClr val="FFFFFF"/>
                </a:solidFill>
              </a:rPr>
              <a:t>Thjesht</a:t>
            </a:r>
            <a:r>
              <a:rPr lang="en-US" sz="1900" dirty="0">
                <a:solidFill>
                  <a:srgbClr val="FFFFFF"/>
                </a:solidFill>
              </a:rPr>
              <a:t> </a:t>
            </a:r>
            <a:r>
              <a:rPr lang="en-US" sz="1900" dirty="0" err="1">
                <a:solidFill>
                  <a:srgbClr val="FFFFFF"/>
                </a:solidFill>
              </a:rPr>
              <a:t>largimi</a:t>
            </a:r>
            <a:r>
              <a:rPr lang="en-US" sz="1900" dirty="0">
                <a:solidFill>
                  <a:srgbClr val="FFFFFF"/>
                </a:solidFill>
              </a:rPr>
              <a:t> </a:t>
            </a:r>
            <a:r>
              <a:rPr lang="en-US" sz="1900" dirty="0" err="1">
                <a:solidFill>
                  <a:srgbClr val="FFFFFF"/>
                </a:solidFill>
              </a:rPr>
              <a:t>i</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pandehurit</a:t>
            </a:r>
            <a:r>
              <a:rPr lang="en-US" sz="1900" dirty="0">
                <a:solidFill>
                  <a:srgbClr val="FFFFFF"/>
                </a:solidFill>
              </a:rPr>
              <a:t> </a:t>
            </a:r>
            <a:r>
              <a:rPr lang="en-US" sz="1900" dirty="0" err="1">
                <a:solidFill>
                  <a:srgbClr val="FFFFFF"/>
                </a:solidFill>
              </a:rPr>
              <a:t>nuk</a:t>
            </a:r>
            <a:r>
              <a:rPr lang="en-US" sz="1900" dirty="0">
                <a:solidFill>
                  <a:srgbClr val="FFFFFF"/>
                </a:solidFill>
              </a:rPr>
              <a:t> </a:t>
            </a:r>
            <a:r>
              <a:rPr lang="en-US" sz="1900" dirty="0" err="1">
                <a:solidFill>
                  <a:srgbClr val="FFFFFF"/>
                </a:solidFill>
              </a:rPr>
              <a:t>duhet</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çojë</a:t>
            </a:r>
            <a:r>
              <a:rPr lang="en-US" sz="1900" dirty="0">
                <a:solidFill>
                  <a:srgbClr val="FFFFFF"/>
                </a:solidFill>
              </a:rPr>
              <a:t> </a:t>
            </a:r>
            <a:r>
              <a:rPr lang="en-US" sz="1900" dirty="0" err="1">
                <a:solidFill>
                  <a:srgbClr val="FFFFFF"/>
                </a:solidFill>
              </a:rPr>
              <a:t>në</a:t>
            </a:r>
            <a:r>
              <a:rPr lang="en-US" sz="1900" dirty="0">
                <a:solidFill>
                  <a:srgbClr val="FFFFFF"/>
                </a:solidFill>
              </a:rPr>
              <a:t> </a:t>
            </a:r>
            <a:r>
              <a:rPr lang="en-US" sz="1900" dirty="0" err="1">
                <a:solidFill>
                  <a:srgbClr val="FFFFFF"/>
                </a:solidFill>
              </a:rPr>
              <a:t>përfundimin</a:t>
            </a:r>
            <a:r>
              <a:rPr lang="en-US" sz="1900" dirty="0">
                <a:solidFill>
                  <a:srgbClr val="FFFFFF"/>
                </a:solidFill>
              </a:rPr>
              <a:t> se </a:t>
            </a:r>
            <a:r>
              <a:rPr lang="en-US" sz="1900" dirty="0" err="1">
                <a:solidFill>
                  <a:srgbClr val="FFFFFF"/>
                </a:solidFill>
              </a:rPr>
              <a:t>i</a:t>
            </a:r>
            <a:r>
              <a:rPr lang="en-US" sz="1900" dirty="0">
                <a:solidFill>
                  <a:srgbClr val="FFFFFF"/>
                </a:solidFill>
              </a:rPr>
              <a:t> ai </a:t>
            </a:r>
            <a:r>
              <a:rPr lang="en-US" sz="1900" dirty="0" err="1">
                <a:solidFill>
                  <a:srgbClr val="FFFFFF"/>
                </a:solidFill>
              </a:rPr>
              <a:t>është</a:t>
            </a:r>
            <a:r>
              <a:rPr lang="en-US" sz="1900" dirty="0">
                <a:solidFill>
                  <a:srgbClr val="FFFFFF"/>
                </a:solidFill>
              </a:rPr>
              <a:t> </a:t>
            </a:r>
            <a:r>
              <a:rPr lang="en-US" sz="1900" dirty="0" err="1">
                <a:solidFill>
                  <a:srgbClr val="FFFFFF"/>
                </a:solidFill>
              </a:rPr>
              <a:t>fajtor</a:t>
            </a:r>
            <a:r>
              <a:rPr lang="en-US" sz="1900" dirty="0">
                <a:solidFill>
                  <a:srgbClr val="FFFFFF"/>
                </a:solidFill>
              </a:rPr>
              <a:t>, </a:t>
            </a:r>
            <a:r>
              <a:rPr lang="en-US" sz="1900" dirty="0" err="1">
                <a:solidFill>
                  <a:srgbClr val="FFFFFF"/>
                </a:solidFill>
              </a:rPr>
              <a:t>vetëm</a:t>
            </a:r>
            <a:r>
              <a:rPr lang="en-US" sz="1900" dirty="0">
                <a:solidFill>
                  <a:srgbClr val="FFFFFF"/>
                </a:solidFill>
              </a:rPr>
              <a:t> e </a:t>
            </a:r>
            <a:r>
              <a:rPr lang="en-US" sz="1900" dirty="0" err="1">
                <a:solidFill>
                  <a:srgbClr val="FFFFFF"/>
                </a:solidFill>
              </a:rPr>
              <a:t>vetëm</a:t>
            </a:r>
            <a:r>
              <a:rPr lang="en-US" sz="1900" dirty="0">
                <a:solidFill>
                  <a:srgbClr val="FFFFFF"/>
                </a:solidFill>
              </a:rPr>
              <a:t> se </a:t>
            </a:r>
            <a:r>
              <a:rPr lang="en-US" sz="1900" dirty="0" err="1">
                <a:solidFill>
                  <a:srgbClr val="FFFFFF"/>
                </a:solidFill>
              </a:rPr>
              <a:t>akuza</a:t>
            </a:r>
            <a:r>
              <a:rPr lang="en-US" sz="1900" dirty="0">
                <a:solidFill>
                  <a:srgbClr val="FFFFFF"/>
                </a:solidFill>
              </a:rPr>
              <a:t> </a:t>
            </a:r>
            <a:r>
              <a:rPr lang="en-US" sz="1900" dirty="0" err="1">
                <a:solidFill>
                  <a:srgbClr val="FFFFFF"/>
                </a:solidFill>
              </a:rPr>
              <a:t>nuk</a:t>
            </a:r>
            <a:r>
              <a:rPr lang="en-US" sz="1900" dirty="0">
                <a:solidFill>
                  <a:srgbClr val="FFFFFF"/>
                </a:solidFill>
              </a:rPr>
              <a:t> </a:t>
            </a:r>
            <a:r>
              <a:rPr lang="en-US" sz="1900" dirty="0" err="1">
                <a:solidFill>
                  <a:srgbClr val="FFFFFF"/>
                </a:solidFill>
              </a:rPr>
              <a:t>arrin</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sjellë</a:t>
            </a:r>
            <a:r>
              <a:rPr lang="en-US" sz="1900" dirty="0">
                <a:solidFill>
                  <a:srgbClr val="FFFFFF"/>
                </a:solidFill>
              </a:rPr>
              <a:t> </a:t>
            </a:r>
            <a:r>
              <a:rPr lang="en-US" sz="1900" dirty="0" err="1">
                <a:solidFill>
                  <a:srgbClr val="FFFFFF"/>
                </a:solidFill>
              </a:rPr>
              <a:t>prova</a:t>
            </a:r>
            <a:r>
              <a:rPr lang="en-US" sz="1900" dirty="0">
                <a:solidFill>
                  <a:srgbClr val="FFFFFF"/>
                </a:solidFill>
              </a:rPr>
              <a:t> </a:t>
            </a:r>
            <a:r>
              <a:rPr lang="en-US" sz="1900" dirty="0" err="1">
                <a:solidFill>
                  <a:srgbClr val="FFFFFF"/>
                </a:solidFill>
              </a:rPr>
              <a:t>konkrete</a:t>
            </a:r>
            <a:r>
              <a:rPr lang="en-US" sz="1900" dirty="0">
                <a:solidFill>
                  <a:srgbClr val="FFFFFF"/>
                </a:solidFill>
              </a:rPr>
              <a:t>, </a:t>
            </a:r>
            <a:r>
              <a:rPr lang="en-US" sz="1900" dirty="0" err="1">
                <a:solidFill>
                  <a:srgbClr val="FFFFFF"/>
                </a:solidFill>
              </a:rPr>
              <a:t>veç</a:t>
            </a:r>
            <a:r>
              <a:rPr lang="en-US" sz="1900" dirty="0">
                <a:solidFill>
                  <a:srgbClr val="FFFFFF"/>
                </a:solidFill>
              </a:rPr>
              <a:t> </a:t>
            </a:r>
            <a:r>
              <a:rPr lang="en-US" sz="1900" dirty="0" err="1">
                <a:solidFill>
                  <a:srgbClr val="FFFFFF"/>
                </a:solidFill>
              </a:rPr>
              <a:t>një</a:t>
            </a:r>
            <a:r>
              <a:rPr lang="en-US" sz="1900" dirty="0">
                <a:solidFill>
                  <a:srgbClr val="FFFFFF"/>
                </a:solidFill>
              </a:rPr>
              <a:t> </a:t>
            </a:r>
            <a:r>
              <a:rPr lang="en-US" sz="1900" dirty="0" err="1">
                <a:solidFill>
                  <a:srgbClr val="FFFFFF"/>
                </a:solidFill>
              </a:rPr>
              <a:t>dëshmie</a:t>
            </a:r>
            <a:r>
              <a:rPr lang="en-US" sz="1900" dirty="0">
                <a:solidFill>
                  <a:srgbClr val="FFFFFF"/>
                </a:solidFill>
              </a:rPr>
              <a:t> </a:t>
            </a:r>
            <a:r>
              <a:rPr lang="en-US" sz="1900" dirty="0" err="1">
                <a:solidFill>
                  <a:srgbClr val="FFFFFF"/>
                </a:solidFill>
              </a:rPr>
              <a:t>konfuze</a:t>
            </a:r>
            <a:r>
              <a:rPr lang="en-US" sz="1900" dirty="0">
                <a:solidFill>
                  <a:srgbClr val="FFFFFF"/>
                </a:solidFill>
              </a:rPr>
              <a:t> </a:t>
            </a:r>
            <a:r>
              <a:rPr lang="en-US" sz="1900" dirty="0" err="1">
                <a:solidFill>
                  <a:srgbClr val="FFFFFF"/>
                </a:solidFill>
              </a:rPr>
              <a:t>dhe</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paqendrueshme</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babait</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pandehurit</a:t>
            </a:r>
            <a:r>
              <a:rPr lang="en-US" sz="1900" dirty="0">
                <a:solidFill>
                  <a:srgbClr val="FFFFFF"/>
                </a:solidFill>
              </a:rPr>
              <a:t>, e </a:t>
            </a:r>
            <a:r>
              <a:rPr lang="en-US" sz="1900" dirty="0" err="1">
                <a:solidFill>
                  <a:srgbClr val="FFFFFF"/>
                </a:solidFill>
              </a:rPr>
              <a:t>cila</a:t>
            </a:r>
            <a:r>
              <a:rPr lang="en-US" sz="1900" dirty="0">
                <a:solidFill>
                  <a:srgbClr val="FFFFFF"/>
                </a:solidFill>
              </a:rPr>
              <a:t> </a:t>
            </a:r>
            <a:r>
              <a:rPr lang="en-US" sz="1900" dirty="0" err="1">
                <a:solidFill>
                  <a:srgbClr val="FFFFFF"/>
                </a:solidFill>
              </a:rPr>
              <a:t>konsistonte</a:t>
            </a:r>
            <a:r>
              <a:rPr lang="en-US" sz="1900" dirty="0">
                <a:solidFill>
                  <a:srgbClr val="FFFFFF"/>
                </a:solidFill>
              </a:rPr>
              <a:t> </a:t>
            </a:r>
            <a:r>
              <a:rPr lang="en-US" sz="1900" dirty="0" err="1">
                <a:solidFill>
                  <a:srgbClr val="FFFFFF"/>
                </a:solidFill>
              </a:rPr>
              <a:t>vetëm</a:t>
            </a:r>
            <a:r>
              <a:rPr lang="en-US" sz="1900" dirty="0">
                <a:solidFill>
                  <a:srgbClr val="FFFFFF"/>
                </a:solidFill>
              </a:rPr>
              <a:t> </a:t>
            </a:r>
            <a:r>
              <a:rPr lang="en-US" sz="1900" dirty="0" err="1">
                <a:solidFill>
                  <a:srgbClr val="FFFFFF"/>
                </a:solidFill>
              </a:rPr>
              <a:t>në</a:t>
            </a:r>
            <a:r>
              <a:rPr lang="en-US" sz="1900" dirty="0">
                <a:solidFill>
                  <a:srgbClr val="FFFFFF"/>
                </a:solidFill>
              </a:rPr>
              <a:t> </a:t>
            </a:r>
            <a:r>
              <a:rPr lang="en-US" sz="1900" dirty="0" err="1">
                <a:solidFill>
                  <a:srgbClr val="FFFFFF"/>
                </a:solidFill>
              </a:rPr>
              <a:t>faktin</a:t>
            </a:r>
            <a:r>
              <a:rPr lang="en-US" sz="1900" dirty="0">
                <a:solidFill>
                  <a:srgbClr val="FFFFFF"/>
                </a:solidFill>
              </a:rPr>
              <a:t> se </a:t>
            </a:r>
            <a:r>
              <a:rPr lang="en-US" sz="1900" dirty="0" err="1">
                <a:solidFill>
                  <a:srgbClr val="FFFFFF"/>
                </a:solidFill>
              </a:rPr>
              <a:t>i</a:t>
            </a:r>
            <a:r>
              <a:rPr lang="en-US" sz="1900" dirty="0">
                <a:solidFill>
                  <a:srgbClr val="FFFFFF"/>
                </a:solidFill>
              </a:rPr>
              <a:t> </a:t>
            </a:r>
            <a:r>
              <a:rPr lang="en-US" sz="1900" dirty="0" err="1">
                <a:solidFill>
                  <a:srgbClr val="FFFFFF"/>
                </a:solidFill>
              </a:rPr>
              <a:t>pandehuri</a:t>
            </a:r>
            <a:r>
              <a:rPr lang="en-US" sz="1900" dirty="0">
                <a:solidFill>
                  <a:srgbClr val="FFFFFF"/>
                </a:solidFill>
              </a:rPr>
              <a:t> </a:t>
            </a:r>
            <a:r>
              <a:rPr lang="en-US" sz="1900" dirty="0" err="1">
                <a:solidFill>
                  <a:srgbClr val="FFFFFF"/>
                </a:solidFill>
              </a:rPr>
              <a:t>në</a:t>
            </a:r>
            <a:r>
              <a:rPr lang="en-US" sz="1900" dirty="0">
                <a:solidFill>
                  <a:srgbClr val="FFFFFF"/>
                </a:solidFill>
              </a:rPr>
              <a:t> </a:t>
            </a:r>
            <a:r>
              <a:rPr lang="en-US" sz="1900" dirty="0" err="1">
                <a:solidFill>
                  <a:srgbClr val="FFFFFF"/>
                </a:solidFill>
              </a:rPr>
              <a:t>momentin</a:t>
            </a:r>
            <a:r>
              <a:rPr lang="en-US" sz="1900" dirty="0">
                <a:solidFill>
                  <a:srgbClr val="FFFFFF"/>
                </a:solidFill>
              </a:rPr>
              <a:t> e </a:t>
            </a:r>
            <a:r>
              <a:rPr lang="en-US" sz="1900" dirty="0" err="1">
                <a:solidFill>
                  <a:srgbClr val="FFFFFF"/>
                </a:solidFill>
              </a:rPr>
              <a:t>kryerjes</a:t>
            </a:r>
            <a:r>
              <a:rPr lang="en-US" sz="1900" dirty="0">
                <a:solidFill>
                  <a:srgbClr val="FFFFFF"/>
                </a:solidFill>
              </a:rPr>
              <a:t> </a:t>
            </a:r>
            <a:r>
              <a:rPr lang="en-US" sz="1900" dirty="0" err="1">
                <a:solidFill>
                  <a:srgbClr val="FFFFFF"/>
                </a:solidFill>
              </a:rPr>
              <a:t>së</a:t>
            </a:r>
            <a:r>
              <a:rPr lang="en-US" sz="1900" dirty="0">
                <a:solidFill>
                  <a:srgbClr val="FFFFFF"/>
                </a:solidFill>
              </a:rPr>
              <a:t> </a:t>
            </a:r>
            <a:r>
              <a:rPr lang="en-US" sz="1900" dirty="0" err="1">
                <a:solidFill>
                  <a:srgbClr val="FFFFFF"/>
                </a:solidFill>
              </a:rPr>
              <a:t>krimit</a:t>
            </a:r>
            <a:r>
              <a:rPr lang="en-US" sz="1900" dirty="0">
                <a:solidFill>
                  <a:srgbClr val="FFFFFF"/>
                </a:solidFill>
              </a:rPr>
              <a:t> </a:t>
            </a:r>
            <a:r>
              <a:rPr lang="en-US" sz="1900" dirty="0" err="1">
                <a:solidFill>
                  <a:srgbClr val="FFFFFF"/>
                </a:solidFill>
              </a:rPr>
              <a:t>mund</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kishte</a:t>
            </a:r>
            <a:r>
              <a:rPr lang="en-US" sz="1900" dirty="0">
                <a:solidFill>
                  <a:srgbClr val="FFFFFF"/>
                </a:solidFill>
              </a:rPr>
              <a:t> </a:t>
            </a:r>
            <a:r>
              <a:rPr lang="en-US" sz="1900" dirty="0" err="1">
                <a:solidFill>
                  <a:srgbClr val="FFFFFF"/>
                </a:solidFill>
              </a:rPr>
              <a:t>qenë</a:t>
            </a:r>
            <a:r>
              <a:rPr lang="en-US" sz="1900" dirty="0">
                <a:solidFill>
                  <a:srgbClr val="FFFFFF"/>
                </a:solidFill>
              </a:rPr>
              <a:t> </a:t>
            </a:r>
            <a:r>
              <a:rPr lang="en-US" sz="1900" dirty="0" err="1">
                <a:solidFill>
                  <a:srgbClr val="FFFFFF"/>
                </a:solidFill>
              </a:rPr>
              <a:t>në</a:t>
            </a:r>
            <a:r>
              <a:rPr lang="en-US" sz="1900" dirty="0">
                <a:solidFill>
                  <a:srgbClr val="FFFFFF"/>
                </a:solidFill>
              </a:rPr>
              <a:t> </a:t>
            </a:r>
            <a:r>
              <a:rPr lang="en-US" sz="1900" dirty="0" err="1">
                <a:solidFill>
                  <a:srgbClr val="FFFFFF"/>
                </a:solidFill>
              </a:rPr>
              <a:t>posedim</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armës</a:t>
            </a:r>
            <a:r>
              <a:rPr lang="en-US" sz="1900" dirty="0">
                <a:solidFill>
                  <a:srgbClr val="FFFFFF"/>
                </a:solidFill>
              </a:rPr>
              <a:t> me </a:t>
            </a:r>
            <a:r>
              <a:rPr lang="en-US" sz="1900" dirty="0" err="1">
                <a:solidFill>
                  <a:srgbClr val="FFFFFF"/>
                </a:solidFill>
              </a:rPr>
              <a:t>të</a:t>
            </a:r>
            <a:r>
              <a:rPr lang="en-US" sz="1900" dirty="0">
                <a:solidFill>
                  <a:srgbClr val="FFFFFF"/>
                </a:solidFill>
              </a:rPr>
              <a:t> </a:t>
            </a:r>
            <a:r>
              <a:rPr lang="en-US" sz="1900" dirty="0" err="1">
                <a:solidFill>
                  <a:srgbClr val="FFFFFF"/>
                </a:solidFill>
              </a:rPr>
              <a:t>cilën</a:t>
            </a:r>
            <a:r>
              <a:rPr lang="en-US" sz="1900" dirty="0">
                <a:solidFill>
                  <a:srgbClr val="FFFFFF"/>
                </a:solidFill>
              </a:rPr>
              <a:t> </a:t>
            </a:r>
            <a:r>
              <a:rPr lang="en-US" sz="1900" dirty="0" err="1">
                <a:solidFill>
                  <a:srgbClr val="FFFFFF"/>
                </a:solidFill>
              </a:rPr>
              <a:t>është</a:t>
            </a:r>
            <a:r>
              <a:rPr lang="en-US" sz="1900" dirty="0">
                <a:solidFill>
                  <a:srgbClr val="FFFFFF"/>
                </a:solidFill>
              </a:rPr>
              <a:t> </a:t>
            </a:r>
            <a:r>
              <a:rPr lang="en-US" sz="1900" dirty="0" err="1">
                <a:solidFill>
                  <a:srgbClr val="FFFFFF"/>
                </a:solidFill>
              </a:rPr>
              <a:t>kryer</a:t>
            </a:r>
            <a:r>
              <a:rPr lang="en-US" sz="1900" dirty="0">
                <a:solidFill>
                  <a:srgbClr val="FFFFFF"/>
                </a:solidFill>
              </a:rPr>
              <a:t> </a:t>
            </a:r>
            <a:r>
              <a:rPr lang="en-US" sz="1900" dirty="0" err="1">
                <a:solidFill>
                  <a:srgbClr val="FFFFFF"/>
                </a:solidFill>
              </a:rPr>
              <a:t>vepra</a:t>
            </a:r>
            <a:r>
              <a:rPr lang="en-US" sz="1900" dirty="0">
                <a:solidFill>
                  <a:srgbClr val="FFFFFF"/>
                </a:solidFill>
              </a:rPr>
              <a:t> </a:t>
            </a:r>
            <a:r>
              <a:rPr lang="en-US" sz="1900" dirty="0" err="1">
                <a:solidFill>
                  <a:srgbClr val="FFFFFF"/>
                </a:solidFill>
              </a:rPr>
              <a:t>penale</a:t>
            </a:r>
            <a:r>
              <a:rPr lang="en-US" sz="1900" dirty="0">
                <a:solidFill>
                  <a:srgbClr val="FFFFFF"/>
                </a:solidFill>
              </a:rPr>
              <a:t> – </a:t>
            </a:r>
            <a:r>
              <a:rPr lang="en-US" sz="1900" dirty="0" err="1">
                <a:solidFill>
                  <a:srgbClr val="FFFFFF"/>
                </a:solidFill>
              </a:rPr>
              <a:t>edhe</a:t>
            </a:r>
            <a:r>
              <a:rPr lang="en-US" sz="1900" dirty="0">
                <a:solidFill>
                  <a:srgbClr val="FFFFFF"/>
                </a:solidFill>
              </a:rPr>
              <a:t> </a:t>
            </a:r>
            <a:r>
              <a:rPr lang="en-US" sz="1900" dirty="0" err="1">
                <a:solidFill>
                  <a:srgbClr val="FFFFFF"/>
                </a:solidFill>
              </a:rPr>
              <a:t>kjo</a:t>
            </a:r>
            <a:r>
              <a:rPr lang="en-US" sz="1900" dirty="0">
                <a:solidFill>
                  <a:srgbClr val="FFFFFF"/>
                </a:solidFill>
              </a:rPr>
              <a:t> </a:t>
            </a:r>
            <a:r>
              <a:rPr lang="en-US" sz="1900" dirty="0" err="1">
                <a:solidFill>
                  <a:srgbClr val="FFFFFF"/>
                </a:solidFill>
              </a:rPr>
              <a:t>është</a:t>
            </a:r>
            <a:r>
              <a:rPr lang="en-US" sz="1900" dirty="0">
                <a:solidFill>
                  <a:srgbClr val="FFFFFF"/>
                </a:solidFill>
              </a:rPr>
              <a:t> </a:t>
            </a:r>
            <a:r>
              <a:rPr lang="en-US" sz="1900" dirty="0" err="1">
                <a:solidFill>
                  <a:srgbClr val="FFFFFF"/>
                </a:solidFill>
              </a:rPr>
              <a:t>thjesht</a:t>
            </a:r>
            <a:r>
              <a:rPr lang="en-US" sz="1900" dirty="0">
                <a:solidFill>
                  <a:srgbClr val="FFFFFF"/>
                </a:solidFill>
              </a:rPr>
              <a:t> </a:t>
            </a:r>
            <a:r>
              <a:rPr lang="en-US" sz="1900" dirty="0" err="1">
                <a:solidFill>
                  <a:srgbClr val="FFFFFF"/>
                </a:solidFill>
              </a:rPr>
              <a:t>hipotezë</a:t>
            </a:r>
            <a:r>
              <a:rPr lang="en-US" sz="1900" dirty="0">
                <a:solidFill>
                  <a:srgbClr val="FFFFFF"/>
                </a:solidFill>
              </a:rPr>
              <a:t> , </a:t>
            </a:r>
            <a:r>
              <a:rPr lang="en-US" sz="1900" dirty="0" err="1">
                <a:solidFill>
                  <a:srgbClr val="FFFFFF"/>
                </a:solidFill>
              </a:rPr>
              <a:t>pasi</a:t>
            </a:r>
            <a:r>
              <a:rPr lang="en-US" sz="1900" dirty="0">
                <a:solidFill>
                  <a:srgbClr val="FFFFFF"/>
                </a:solidFill>
              </a:rPr>
              <a:t> </a:t>
            </a:r>
            <a:r>
              <a:rPr lang="en-US" sz="1900" dirty="0" err="1">
                <a:solidFill>
                  <a:srgbClr val="FFFFFF"/>
                </a:solidFill>
              </a:rPr>
              <a:t>dyshimi</a:t>
            </a:r>
            <a:r>
              <a:rPr lang="en-US" sz="1900" dirty="0">
                <a:solidFill>
                  <a:srgbClr val="FFFFFF"/>
                </a:solidFill>
              </a:rPr>
              <a:t> </a:t>
            </a:r>
            <a:r>
              <a:rPr lang="en-US" sz="1900" dirty="0" err="1">
                <a:solidFill>
                  <a:srgbClr val="FFFFFF"/>
                </a:solidFill>
              </a:rPr>
              <a:t>binte</a:t>
            </a:r>
            <a:r>
              <a:rPr lang="en-US" sz="1900" dirty="0">
                <a:solidFill>
                  <a:srgbClr val="FFFFFF"/>
                </a:solidFill>
              </a:rPr>
              <a:t> </a:t>
            </a:r>
            <a:r>
              <a:rPr lang="en-US" sz="1900" dirty="0" err="1">
                <a:solidFill>
                  <a:srgbClr val="FFFFFF"/>
                </a:solidFill>
              </a:rPr>
              <a:t>mbi</a:t>
            </a:r>
            <a:r>
              <a:rPr lang="en-US" sz="1900" dirty="0">
                <a:solidFill>
                  <a:srgbClr val="FFFFFF"/>
                </a:solidFill>
              </a:rPr>
              <a:t> </a:t>
            </a:r>
            <a:r>
              <a:rPr lang="en-US" sz="1900" dirty="0" err="1">
                <a:solidFill>
                  <a:srgbClr val="FFFFFF"/>
                </a:solidFill>
              </a:rPr>
              <a:t>tre</a:t>
            </a:r>
            <a:r>
              <a:rPr lang="en-US" sz="1900" dirty="0">
                <a:solidFill>
                  <a:srgbClr val="FFFFFF"/>
                </a:solidFill>
              </a:rPr>
              <a:t> persona </a:t>
            </a:r>
            <a:r>
              <a:rPr lang="en-US" sz="1900" dirty="0" err="1">
                <a:solidFill>
                  <a:srgbClr val="FFFFFF"/>
                </a:solidFill>
              </a:rPr>
              <a:t>njëherësh</a:t>
            </a:r>
            <a:r>
              <a:rPr lang="en-US" sz="1900" dirty="0">
                <a:solidFill>
                  <a:srgbClr val="FFFFFF"/>
                </a:solidFill>
              </a:rPr>
              <a:t>, </a:t>
            </a:r>
            <a:r>
              <a:rPr lang="en-US" sz="1900" dirty="0" err="1">
                <a:solidFill>
                  <a:srgbClr val="FFFFFF"/>
                </a:solidFill>
              </a:rPr>
              <a:t>dy</a:t>
            </a:r>
            <a:r>
              <a:rPr lang="en-US" sz="1900" dirty="0">
                <a:solidFill>
                  <a:srgbClr val="FFFFFF"/>
                </a:solidFill>
              </a:rPr>
              <a:t> </a:t>
            </a:r>
            <a:r>
              <a:rPr lang="en-US" sz="1900" dirty="0" err="1">
                <a:solidFill>
                  <a:srgbClr val="FFFFFF"/>
                </a:solidFill>
              </a:rPr>
              <a:t>prej</a:t>
            </a:r>
            <a:r>
              <a:rPr lang="en-US" sz="1900" dirty="0">
                <a:solidFill>
                  <a:srgbClr val="FFFFFF"/>
                </a:solidFill>
              </a:rPr>
              <a:t> </a:t>
            </a:r>
            <a:r>
              <a:rPr lang="en-US" sz="1900" dirty="0" err="1">
                <a:solidFill>
                  <a:srgbClr val="FFFFFF"/>
                </a:solidFill>
              </a:rPr>
              <a:t>të</a:t>
            </a:r>
            <a:r>
              <a:rPr lang="en-US" sz="1900" dirty="0">
                <a:solidFill>
                  <a:srgbClr val="FFFFFF"/>
                </a:solidFill>
              </a:rPr>
              <a:t> </a:t>
            </a:r>
            <a:r>
              <a:rPr lang="en-US" sz="1900" dirty="0" err="1">
                <a:solidFill>
                  <a:srgbClr val="FFFFFF"/>
                </a:solidFill>
              </a:rPr>
              <a:t>cilëve</a:t>
            </a:r>
            <a:r>
              <a:rPr lang="en-US" sz="1900" dirty="0">
                <a:solidFill>
                  <a:srgbClr val="FFFFFF"/>
                </a:solidFill>
              </a:rPr>
              <a:t> u </a:t>
            </a:r>
            <a:r>
              <a:rPr lang="en-US" sz="1900" dirty="0" err="1">
                <a:solidFill>
                  <a:srgbClr val="FFFFFF"/>
                </a:solidFill>
              </a:rPr>
              <a:t>përjashtuan</a:t>
            </a:r>
            <a:r>
              <a:rPr lang="en-US" sz="1900" dirty="0">
                <a:solidFill>
                  <a:srgbClr val="FFFFFF"/>
                </a:solidFill>
              </a:rPr>
              <a:t> </a:t>
            </a:r>
            <a:r>
              <a:rPr lang="en-US" sz="1900" dirty="0" err="1">
                <a:solidFill>
                  <a:srgbClr val="FFFFFF"/>
                </a:solidFill>
              </a:rPr>
              <a:t>nga</a:t>
            </a:r>
            <a:r>
              <a:rPr lang="en-US" sz="1900" dirty="0">
                <a:solidFill>
                  <a:srgbClr val="FFFFFF"/>
                </a:solidFill>
              </a:rPr>
              <a:t> </a:t>
            </a:r>
            <a:r>
              <a:rPr lang="en-US" sz="1900" dirty="0" err="1">
                <a:solidFill>
                  <a:srgbClr val="FFFFFF"/>
                </a:solidFill>
              </a:rPr>
              <a:t>përgjegjësia</a:t>
            </a:r>
            <a:r>
              <a:rPr lang="en-US" sz="1900" dirty="0">
                <a:solidFill>
                  <a:srgbClr val="FFFFFF"/>
                </a:solidFill>
              </a:rPr>
              <a:t> </a:t>
            </a:r>
            <a:r>
              <a:rPr lang="en-US" sz="1900" dirty="0" err="1">
                <a:solidFill>
                  <a:srgbClr val="FFFFFF"/>
                </a:solidFill>
              </a:rPr>
              <a:t>penale</a:t>
            </a:r>
            <a:r>
              <a:rPr lang="en-US" sz="1900" dirty="0">
                <a:solidFill>
                  <a:srgbClr val="FFFFFF"/>
                </a:solidFill>
              </a:rPr>
              <a:t>.</a:t>
            </a:r>
            <a:endParaRPr lang="en-US" sz="1900" i="1" dirty="0">
              <a:solidFill>
                <a:srgbClr val="FFFFFF"/>
              </a:solidFill>
            </a:endParaRPr>
          </a:p>
          <a:p>
            <a:pPr algn="just"/>
            <a:r>
              <a:rPr lang="en-US" sz="1900" i="1" dirty="0" err="1">
                <a:solidFill>
                  <a:srgbClr val="FFFFFF"/>
                </a:solidFill>
              </a:rPr>
              <a:t>Gjykatat</a:t>
            </a:r>
            <a:r>
              <a:rPr lang="en-US" sz="1900" i="1" dirty="0">
                <a:solidFill>
                  <a:srgbClr val="FFFFFF"/>
                </a:solidFill>
              </a:rPr>
              <a:t> e </a:t>
            </a:r>
            <a:r>
              <a:rPr lang="en-US" sz="1900" i="1" dirty="0" err="1">
                <a:solidFill>
                  <a:srgbClr val="FFFFFF"/>
                </a:solidFill>
              </a:rPr>
              <a:t>zakonshme</a:t>
            </a:r>
            <a:r>
              <a:rPr lang="en-US" sz="1900" i="1" dirty="0">
                <a:solidFill>
                  <a:srgbClr val="FFFFFF"/>
                </a:solidFill>
              </a:rPr>
              <a:t> </a:t>
            </a:r>
            <a:r>
              <a:rPr lang="en-US" sz="1900" i="1" dirty="0" err="1">
                <a:solidFill>
                  <a:srgbClr val="FFFFFF"/>
                </a:solidFill>
              </a:rPr>
              <a:t>nuk</a:t>
            </a:r>
            <a:r>
              <a:rPr lang="en-US" sz="1900" i="1" dirty="0">
                <a:solidFill>
                  <a:srgbClr val="FFFFFF"/>
                </a:solidFill>
              </a:rPr>
              <a:t> </a:t>
            </a:r>
            <a:r>
              <a:rPr lang="en-US" sz="1900" i="1" dirty="0" err="1">
                <a:solidFill>
                  <a:srgbClr val="FFFFFF"/>
                </a:solidFill>
              </a:rPr>
              <a:t>duhet</a:t>
            </a:r>
            <a:r>
              <a:rPr lang="en-US" sz="1900" i="1" dirty="0">
                <a:solidFill>
                  <a:srgbClr val="FFFFFF"/>
                </a:solidFill>
              </a:rPr>
              <a:t> </a:t>
            </a:r>
            <a:r>
              <a:rPr lang="en-US" sz="1900" i="1" dirty="0" err="1">
                <a:solidFill>
                  <a:srgbClr val="FFFFFF"/>
                </a:solidFill>
              </a:rPr>
              <a:t>t’a</a:t>
            </a:r>
            <a:r>
              <a:rPr lang="en-US" sz="1900" i="1" dirty="0">
                <a:solidFill>
                  <a:srgbClr val="FFFFFF"/>
                </a:solidFill>
              </a:rPr>
              <a:t> </a:t>
            </a:r>
            <a:r>
              <a:rPr lang="en-US" sz="1900" i="1" dirty="0" err="1">
                <a:solidFill>
                  <a:srgbClr val="FFFFFF"/>
                </a:solidFill>
              </a:rPr>
              <a:t>fillojnë</a:t>
            </a:r>
            <a:r>
              <a:rPr lang="en-US" sz="1900" i="1" dirty="0">
                <a:solidFill>
                  <a:srgbClr val="FFFFFF"/>
                </a:solidFill>
              </a:rPr>
              <a:t> </a:t>
            </a:r>
            <a:r>
              <a:rPr lang="en-US" sz="1900" i="1" dirty="0" err="1">
                <a:solidFill>
                  <a:srgbClr val="FFFFFF"/>
                </a:solidFill>
              </a:rPr>
              <a:t>procesin</a:t>
            </a:r>
            <a:r>
              <a:rPr lang="en-US" sz="1900" i="1" dirty="0">
                <a:solidFill>
                  <a:srgbClr val="FFFFFF"/>
                </a:solidFill>
              </a:rPr>
              <a:t> me </a:t>
            </a:r>
            <a:r>
              <a:rPr lang="en-US" sz="1900" i="1" dirty="0" err="1">
                <a:solidFill>
                  <a:srgbClr val="FFFFFF"/>
                </a:solidFill>
              </a:rPr>
              <a:t>bindjen</a:t>
            </a:r>
            <a:r>
              <a:rPr lang="en-US" sz="1900" i="1" dirty="0">
                <a:solidFill>
                  <a:srgbClr val="FFFFFF"/>
                </a:solidFill>
              </a:rPr>
              <a:t> se </a:t>
            </a:r>
            <a:r>
              <a:rPr lang="en-US" sz="1900" i="1" dirty="0" err="1">
                <a:solidFill>
                  <a:srgbClr val="FFFFFF"/>
                </a:solidFill>
              </a:rPr>
              <a:t>i</a:t>
            </a:r>
            <a:r>
              <a:rPr lang="en-US" sz="1900" i="1" dirty="0">
                <a:solidFill>
                  <a:srgbClr val="FFFFFF"/>
                </a:solidFill>
              </a:rPr>
              <a:t> </a:t>
            </a:r>
            <a:r>
              <a:rPr lang="en-US" sz="1900" i="1" dirty="0" err="1">
                <a:solidFill>
                  <a:srgbClr val="FFFFFF"/>
                </a:solidFill>
              </a:rPr>
              <a:t>pandehuri</a:t>
            </a:r>
            <a:r>
              <a:rPr lang="en-US" sz="1900" i="1" dirty="0">
                <a:solidFill>
                  <a:srgbClr val="FFFFFF"/>
                </a:solidFill>
              </a:rPr>
              <a:t> ka </a:t>
            </a:r>
            <a:r>
              <a:rPr lang="en-US" sz="1900" i="1" dirty="0" err="1">
                <a:solidFill>
                  <a:srgbClr val="FFFFFF"/>
                </a:solidFill>
              </a:rPr>
              <a:t>kryer</a:t>
            </a:r>
            <a:r>
              <a:rPr lang="en-US" sz="1900" i="1" dirty="0">
                <a:solidFill>
                  <a:srgbClr val="FFFFFF"/>
                </a:solidFill>
              </a:rPr>
              <a:t> </a:t>
            </a:r>
            <a:r>
              <a:rPr lang="en-US" sz="1900" i="1" dirty="0" err="1">
                <a:solidFill>
                  <a:srgbClr val="FFFFFF"/>
                </a:solidFill>
              </a:rPr>
              <a:t>krimin</a:t>
            </a:r>
            <a:r>
              <a:rPr lang="en-US" sz="1900" i="1" dirty="0">
                <a:solidFill>
                  <a:srgbClr val="FFFFFF"/>
                </a:solidFill>
              </a:rPr>
              <a:t> </a:t>
            </a:r>
            <a:r>
              <a:rPr lang="en-US" sz="1900" i="1" dirty="0" err="1">
                <a:solidFill>
                  <a:srgbClr val="FFFFFF"/>
                </a:solidFill>
              </a:rPr>
              <a:t>për</a:t>
            </a:r>
            <a:r>
              <a:rPr lang="en-US" sz="1900" i="1" dirty="0">
                <a:solidFill>
                  <a:srgbClr val="FFFFFF"/>
                </a:solidFill>
              </a:rPr>
              <a:t> </a:t>
            </a:r>
            <a:r>
              <a:rPr lang="en-US" sz="1900" i="1" dirty="0" err="1">
                <a:solidFill>
                  <a:srgbClr val="FFFFFF"/>
                </a:solidFill>
              </a:rPr>
              <a:t>të</a:t>
            </a:r>
            <a:r>
              <a:rPr lang="en-US" sz="1900" i="1" dirty="0">
                <a:solidFill>
                  <a:srgbClr val="FFFFFF"/>
                </a:solidFill>
              </a:rPr>
              <a:t> </a:t>
            </a:r>
            <a:r>
              <a:rPr lang="en-US" sz="1900" i="1" dirty="0" err="1">
                <a:solidFill>
                  <a:srgbClr val="FFFFFF"/>
                </a:solidFill>
              </a:rPr>
              <a:t>cilin</a:t>
            </a:r>
            <a:r>
              <a:rPr lang="en-US" sz="1900" i="1" dirty="0">
                <a:solidFill>
                  <a:srgbClr val="FFFFFF"/>
                </a:solidFill>
              </a:rPr>
              <a:t> </a:t>
            </a:r>
            <a:r>
              <a:rPr lang="en-US" sz="1900" i="1" dirty="0" err="1">
                <a:solidFill>
                  <a:srgbClr val="FFFFFF"/>
                </a:solidFill>
              </a:rPr>
              <a:t>akuzohet</a:t>
            </a:r>
            <a:r>
              <a:rPr lang="en-US" sz="1900" i="1" dirty="0">
                <a:solidFill>
                  <a:srgbClr val="FFFFFF"/>
                </a:solidFill>
              </a:rPr>
              <a:t>, se </a:t>
            </a:r>
            <a:r>
              <a:rPr lang="en-US" sz="1900" i="1" dirty="0" err="1">
                <a:solidFill>
                  <a:srgbClr val="FFFFFF"/>
                </a:solidFill>
              </a:rPr>
              <a:t>barra</a:t>
            </a:r>
            <a:r>
              <a:rPr lang="en-US" sz="1900" i="1" dirty="0">
                <a:solidFill>
                  <a:srgbClr val="FFFFFF"/>
                </a:solidFill>
              </a:rPr>
              <a:t> e </a:t>
            </a:r>
            <a:r>
              <a:rPr lang="en-US" sz="1900" i="1" dirty="0" err="1">
                <a:solidFill>
                  <a:srgbClr val="FFFFFF"/>
                </a:solidFill>
              </a:rPr>
              <a:t>provës</a:t>
            </a:r>
            <a:r>
              <a:rPr lang="en-US" sz="1900" i="1" dirty="0">
                <a:solidFill>
                  <a:srgbClr val="FFFFFF"/>
                </a:solidFill>
              </a:rPr>
              <a:t> </a:t>
            </a:r>
            <a:r>
              <a:rPr lang="en-US" sz="1900" i="1" dirty="0" err="1">
                <a:solidFill>
                  <a:srgbClr val="FFFFFF"/>
                </a:solidFill>
              </a:rPr>
              <a:t>i</a:t>
            </a:r>
            <a:r>
              <a:rPr lang="en-US" sz="1900" i="1" dirty="0">
                <a:solidFill>
                  <a:srgbClr val="FFFFFF"/>
                </a:solidFill>
              </a:rPr>
              <a:t> </a:t>
            </a:r>
            <a:r>
              <a:rPr lang="en-US" sz="1900" i="1" dirty="0" err="1">
                <a:solidFill>
                  <a:srgbClr val="FFFFFF"/>
                </a:solidFill>
              </a:rPr>
              <a:t>takon</a:t>
            </a:r>
            <a:r>
              <a:rPr lang="en-US" sz="1900" i="1" dirty="0">
                <a:solidFill>
                  <a:srgbClr val="FFFFFF"/>
                </a:solidFill>
              </a:rPr>
              <a:t> </a:t>
            </a:r>
            <a:r>
              <a:rPr lang="en-US" sz="1900" i="1" dirty="0" err="1">
                <a:solidFill>
                  <a:srgbClr val="FFFFFF"/>
                </a:solidFill>
              </a:rPr>
              <a:t>palës</a:t>
            </a:r>
            <a:r>
              <a:rPr lang="en-US" sz="1900" i="1" dirty="0">
                <a:solidFill>
                  <a:srgbClr val="FFFFFF"/>
                </a:solidFill>
              </a:rPr>
              <a:t> </a:t>
            </a:r>
            <a:r>
              <a:rPr lang="en-US" sz="1900" i="1" dirty="0" err="1">
                <a:solidFill>
                  <a:srgbClr val="FFFFFF"/>
                </a:solidFill>
              </a:rPr>
              <a:t>akuzuese</a:t>
            </a:r>
            <a:r>
              <a:rPr lang="en-US" sz="1900" i="1" dirty="0">
                <a:solidFill>
                  <a:srgbClr val="FFFFFF"/>
                </a:solidFill>
              </a:rPr>
              <a:t>, se </a:t>
            </a:r>
            <a:r>
              <a:rPr lang="en-US" sz="1900" i="1" dirty="0" err="1">
                <a:solidFill>
                  <a:srgbClr val="FFFFFF"/>
                </a:solidFill>
              </a:rPr>
              <a:t>çdo</a:t>
            </a:r>
            <a:r>
              <a:rPr lang="en-US" sz="1900" i="1" dirty="0">
                <a:solidFill>
                  <a:srgbClr val="FFFFFF"/>
                </a:solidFill>
              </a:rPr>
              <a:t> </a:t>
            </a:r>
            <a:r>
              <a:rPr lang="en-US" sz="1900" i="1" dirty="0" err="1">
                <a:solidFill>
                  <a:srgbClr val="FFFFFF"/>
                </a:solidFill>
              </a:rPr>
              <a:t>dyshim</a:t>
            </a:r>
            <a:r>
              <a:rPr lang="en-US" sz="1900" i="1" dirty="0">
                <a:solidFill>
                  <a:srgbClr val="FFFFFF"/>
                </a:solidFill>
              </a:rPr>
              <a:t> </a:t>
            </a:r>
            <a:r>
              <a:rPr lang="en-US" sz="1900" i="1" dirty="0" err="1">
                <a:solidFill>
                  <a:srgbClr val="FFFFFF"/>
                </a:solidFill>
              </a:rPr>
              <a:t>duhet</a:t>
            </a:r>
            <a:r>
              <a:rPr lang="en-US" sz="1900" i="1" dirty="0">
                <a:solidFill>
                  <a:srgbClr val="FFFFFF"/>
                </a:solidFill>
              </a:rPr>
              <a:t> </a:t>
            </a:r>
            <a:r>
              <a:rPr lang="en-US" sz="1900" i="1" dirty="0" err="1">
                <a:solidFill>
                  <a:srgbClr val="FFFFFF"/>
                </a:solidFill>
              </a:rPr>
              <a:t>të</a:t>
            </a:r>
            <a:r>
              <a:rPr lang="en-US" sz="1900" i="1" dirty="0">
                <a:solidFill>
                  <a:srgbClr val="FFFFFF"/>
                </a:solidFill>
              </a:rPr>
              <a:t> </a:t>
            </a:r>
            <a:r>
              <a:rPr lang="en-US" sz="1900" i="1" dirty="0" err="1">
                <a:solidFill>
                  <a:srgbClr val="FFFFFF"/>
                </a:solidFill>
              </a:rPr>
              <a:t>shkojë</a:t>
            </a:r>
            <a:r>
              <a:rPr lang="en-US" sz="1900" i="1" dirty="0">
                <a:solidFill>
                  <a:srgbClr val="FFFFFF"/>
                </a:solidFill>
              </a:rPr>
              <a:t> </a:t>
            </a:r>
            <a:r>
              <a:rPr lang="en-US" sz="1900" i="1" dirty="0" err="1">
                <a:solidFill>
                  <a:srgbClr val="FFFFFF"/>
                </a:solidFill>
              </a:rPr>
              <a:t>në</a:t>
            </a:r>
            <a:r>
              <a:rPr lang="en-US" sz="1900" i="1" dirty="0">
                <a:solidFill>
                  <a:srgbClr val="FFFFFF"/>
                </a:solidFill>
              </a:rPr>
              <a:t> favor </a:t>
            </a:r>
            <a:r>
              <a:rPr lang="en-US" sz="1900" i="1" dirty="0" err="1">
                <a:solidFill>
                  <a:srgbClr val="FFFFFF"/>
                </a:solidFill>
              </a:rPr>
              <a:t>të</a:t>
            </a:r>
            <a:r>
              <a:rPr lang="en-US" sz="1900" i="1" dirty="0">
                <a:solidFill>
                  <a:srgbClr val="FFFFFF"/>
                </a:solidFill>
              </a:rPr>
              <a:t> </a:t>
            </a:r>
            <a:r>
              <a:rPr lang="en-US" sz="1900" i="1" dirty="0" err="1">
                <a:solidFill>
                  <a:srgbClr val="FFFFFF"/>
                </a:solidFill>
              </a:rPr>
              <a:t>të</a:t>
            </a:r>
            <a:r>
              <a:rPr lang="en-US" sz="1900" i="1" dirty="0">
                <a:solidFill>
                  <a:srgbClr val="FFFFFF"/>
                </a:solidFill>
              </a:rPr>
              <a:t> </a:t>
            </a:r>
            <a:r>
              <a:rPr lang="en-US" sz="1900" i="1" dirty="0" err="1">
                <a:solidFill>
                  <a:srgbClr val="FFFFFF"/>
                </a:solidFill>
              </a:rPr>
              <a:t>pandehurit</a:t>
            </a:r>
            <a:r>
              <a:rPr lang="en-US" sz="1900" i="1" dirty="0">
                <a:solidFill>
                  <a:srgbClr val="FFFFFF"/>
                </a:solidFill>
              </a:rPr>
              <a:t>, se </a:t>
            </a:r>
            <a:r>
              <a:rPr lang="en-US" sz="1900" i="1" dirty="0" err="1">
                <a:solidFill>
                  <a:srgbClr val="FFFFFF"/>
                </a:solidFill>
              </a:rPr>
              <a:t>gjykata</a:t>
            </a:r>
            <a:r>
              <a:rPr lang="en-US" sz="1900" i="1" dirty="0">
                <a:solidFill>
                  <a:srgbClr val="FFFFFF"/>
                </a:solidFill>
              </a:rPr>
              <a:t> </a:t>
            </a:r>
            <a:r>
              <a:rPr lang="en-US" sz="1900" i="1" dirty="0" err="1">
                <a:solidFill>
                  <a:srgbClr val="FFFFFF"/>
                </a:solidFill>
              </a:rPr>
              <a:t>duhet</a:t>
            </a:r>
            <a:r>
              <a:rPr lang="en-US" sz="1900" i="1" dirty="0">
                <a:solidFill>
                  <a:srgbClr val="FFFFFF"/>
                </a:solidFill>
              </a:rPr>
              <a:t> </a:t>
            </a:r>
            <a:r>
              <a:rPr lang="en-US" sz="1900" i="1" dirty="0" err="1">
                <a:solidFill>
                  <a:srgbClr val="FFFFFF"/>
                </a:solidFill>
              </a:rPr>
              <a:t>të</a:t>
            </a:r>
            <a:r>
              <a:rPr lang="en-US" sz="1900" i="1" dirty="0">
                <a:solidFill>
                  <a:srgbClr val="FFFFFF"/>
                </a:solidFill>
              </a:rPr>
              <a:t> </a:t>
            </a:r>
            <a:r>
              <a:rPr lang="en-US" sz="1900" i="1" dirty="0" err="1">
                <a:solidFill>
                  <a:srgbClr val="FFFFFF"/>
                </a:solidFill>
              </a:rPr>
              <a:t>mbështesë</a:t>
            </a:r>
            <a:r>
              <a:rPr lang="en-US" sz="1900" i="1" dirty="0">
                <a:solidFill>
                  <a:srgbClr val="FFFFFF"/>
                </a:solidFill>
              </a:rPr>
              <a:t> </a:t>
            </a:r>
            <a:r>
              <a:rPr lang="en-US" sz="1900" i="1" dirty="0" err="1">
                <a:solidFill>
                  <a:srgbClr val="FFFFFF"/>
                </a:solidFill>
              </a:rPr>
              <a:t>vendimin</a:t>
            </a:r>
            <a:r>
              <a:rPr lang="en-US" sz="1900" i="1" dirty="0">
                <a:solidFill>
                  <a:srgbClr val="FFFFFF"/>
                </a:solidFill>
              </a:rPr>
              <a:t> e </a:t>
            </a:r>
            <a:r>
              <a:rPr lang="en-US" sz="1900" i="1" dirty="0" err="1">
                <a:solidFill>
                  <a:srgbClr val="FFFFFF"/>
                </a:solidFill>
              </a:rPr>
              <a:t>saj</a:t>
            </a:r>
            <a:r>
              <a:rPr lang="en-US" sz="1900" i="1" dirty="0">
                <a:solidFill>
                  <a:srgbClr val="FFFFFF"/>
                </a:solidFill>
              </a:rPr>
              <a:t> </a:t>
            </a:r>
            <a:r>
              <a:rPr lang="en-US" sz="1900" i="1" dirty="0" err="1">
                <a:solidFill>
                  <a:srgbClr val="FFFFFF"/>
                </a:solidFill>
              </a:rPr>
              <a:t>në</a:t>
            </a:r>
            <a:r>
              <a:rPr lang="en-US" sz="1900" i="1" dirty="0">
                <a:solidFill>
                  <a:srgbClr val="FFFFFF"/>
                </a:solidFill>
              </a:rPr>
              <a:t> </a:t>
            </a:r>
            <a:r>
              <a:rPr lang="en-US" sz="1900" i="1" dirty="0" err="1">
                <a:solidFill>
                  <a:srgbClr val="FFFFFF"/>
                </a:solidFill>
              </a:rPr>
              <a:t>prova</a:t>
            </a:r>
            <a:r>
              <a:rPr lang="en-US" sz="1900" i="1" dirty="0">
                <a:solidFill>
                  <a:srgbClr val="FFFFFF"/>
                </a:solidFill>
              </a:rPr>
              <a:t> </a:t>
            </a:r>
            <a:r>
              <a:rPr lang="en-US" sz="1900" i="1" dirty="0" err="1">
                <a:solidFill>
                  <a:srgbClr val="FFFFFF"/>
                </a:solidFill>
              </a:rPr>
              <a:t>direkte</a:t>
            </a:r>
            <a:r>
              <a:rPr lang="en-US" sz="1900" i="1" dirty="0">
                <a:solidFill>
                  <a:srgbClr val="FFFFFF"/>
                </a:solidFill>
              </a:rPr>
              <a:t> </a:t>
            </a:r>
            <a:r>
              <a:rPr lang="en-US" sz="1900" i="1" dirty="0" err="1">
                <a:solidFill>
                  <a:srgbClr val="FFFFFF"/>
                </a:solidFill>
              </a:rPr>
              <a:t>dhe</a:t>
            </a:r>
            <a:r>
              <a:rPr lang="en-US" sz="1900" i="1" dirty="0">
                <a:solidFill>
                  <a:srgbClr val="FFFFFF"/>
                </a:solidFill>
              </a:rPr>
              <a:t> </a:t>
            </a:r>
            <a:r>
              <a:rPr lang="en-US" sz="1900" i="1" dirty="0" err="1">
                <a:solidFill>
                  <a:srgbClr val="FFFFFF"/>
                </a:solidFill>
              </a:rPr>
              <a:t>indirekte</a:t>
            </a:r>
            <a:r>
              <a:rPr lang="en-US" sz="1900" i="1" dirty="0">
                <a:solidFill>
                  <a:srgbClr val="FFFFFF"/>
                </a:solidFill>
              </a:rPr>
              <a:t> </a:t>
            </a:r>
            <a:r>
              <a:rPr lang="en-US" sz="1900" i="1" dirty="0" err="1">
                <a:solidFill>
                  <a:srgbClr val="FFFFFF"/>
                </a:solidFill>
              </a:rPr>
              <a:t>që</a:t>
            </a:r>
            <a:r>
              <a:rPr lang="en-US" sz="1900" i="1" dirty="0">
                <a:solidFill>
                  <a:srgbClr val="FFFFFF"/>
                </a:solidFill>
              </a:rPr>
              <a:t> </a:t>
            </a:r>
            <a:r>
              <a:rPr lang="en-US" sz="1900" i="1" dirty="0" err="1">
                <a:solidFill>
                  <a:srgbClr val="FFFFFF"/>
                </a:solidFill>
              </a:rPr>
              <a:t>duhet</a:t>
            </a:r>
            <a:r>
              <a:rPr lang="en-US" sz="1900" i="1" dirty="0">
                <a:solidFill>
                  <a:srgbClr val="FFFFFF"/>
                </a:solidFill>
              </a:rPr>
              <a:t> </a:t>
            </a:r>
            <a:r>
              <a:rPr lang="en-US" sz="1900" i="1" dirty="0" err="1">
                <a:solidFill>
                  <a:srgbClr val="FFFFFF"/>
                </a:solidFill>
              </a:rPr>
              <a:t>të</a:t>
            </a:r>
            <a:r>
              <a:rPr lang="en-US" sz="1900" i="1" dirty="0">
                <a:solidFill>
                  <a:srgbClr val="FFFFFF"/>
                </a:solidFill>
              </a:rPr>
              <a:t> </a:t>
            </a:r>
            <a:r>
              <a:rPr lang="en-US" sz="1900" i="1" dirty="0" err="1">
                <a:solidFill>
                  <a:srgbClr val="FFFFFF"/>
                </a:solidFill>
              </a:rPr>
              <a:t>provohen</a:t>
            </a:r>
            <a:r>
              <a:rPr lang="en-US" sz="1900" i="1" dirty="0">
                <a:solidFill>
                  <a:srgbClr val="FFFFFF"/>
                </a:solidFill>
              </a:rPr>
              <a:t> </a:t>
            </a:r>
            <a:r>
              <a:rPr lang="en-US" sz="1900" i="1" dirty="0" err="1">
                <a:solidFill>
                  <a:srgbClr val="FFFFFF"/>
                </a:solidFill>
              </a:rPr>
              <a:t>nga</a:t>
            </a:r>
            <a:r>
              <a:rPr lang="en-US" sz="1900" i="1" dirty="0">
                <a:solidFill>
                  <a:srgbClr val="FFFFFF"/>
                </a:solidFill>
              </a:rPr>
              <a:t> </a:t>
            </a:r>
            <a:r>
              <a:rPr lang="en-US" sz="1900" i="1" dirty="0" err="1">
                <a:solidFill>
                  <a:srgbClr val="FFFFFF"/>
                </a:solidFill>
              </a:rPr>
              <a:t>akuza</a:t>
            </a:r>
            <a:r>
              <a:rPr lang="en-US" sz="1900" i="1" dirty="0">
                <a:solidFill>
                  <a:srgbClr val="FFFFFF"/>
                </a:solidFill>
              </a:rPr>
              <a:t>. </a:t>
            </a:r>
          </a:p>
        </p:txBody>
      </p:sp>
    </p:spTree>
    <p:extLst>
      <p:ext uri="{BB962C8B-B14F-4D97-AF65-F5344CB8AC3E}">
        <p14:creationId xmlns:p14="http://schemas.microsoft.com/office/powerpoint/2010/main" val="1642348912"/>
      </p:ext>
    </p:extLst>
  </p:cSld>
  <p:clrMapOvr>
    <a:overrideClrMapping bg1="dk1" tx1="lt1" bg2="dk2" tx2="lt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lose-up of a weather vane">
            <a:extLst>
              <a:ext uri="{FF2B5EF4-FFF2-40B4-BE49-F238E27FC236}">
                <a16:creationId xmlns:a16="http://schemas.microsoft.com/office/drawing/2014/main" id="{0DAA13EB-2677-8789-5FCE-D90EE5D5D315}"/>
              </a:ext>
            </a:extLst>
          </p:cNvPr>
          <p:cNvPicPr>
            <a:picLocks noChangeAspect="1"/>
          </p:cNvPicPr>
          <p:nvPr/>
        </p:nvPicPr>
        <p:blipFill rotWithShape="1">
          <a:blip r:embed="rId2">
            <a:alphaModFix amt="35000"/>
          </a:blip>
          <a:srcRect t="15730"/>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CA91B6DA-67FE-4EB6-BE50-0666812F8078}"/>
              </a:ext>
            </a:extLst>
          </p:cNvPr>
          <p:cNvSpPr>
            <a:spLocks noGrp="1"/>
          </p:cNvSpPr>
          <p:nvPr>
            <p:ph idx="1"/>
          </p:nvPr>
        </p:nvSpPr>
        <p:spPr>
          <a:xfrm>
            <a:off x="1024128" y="1189608"/>
            <a:ext cx="9720073" cy="5119752"/>
          </a:xfrm>
        </p:spPr>
        <p:txBody>
          <a:bodyPr>
            <a:normAutofit/>
          </a:bodyPr>
          <a:lstStyle/>
          <a:p>
            <a:pPr algn="just"/>
            <a:r>
              <a:rPr lang="en-US" sz="2400" b="1" i="1" dirty="0">
                <a:solidFill>
                  <a:srgbClr val="FFFFFF"/>
                </a:solidFill>
              </a:rPr>
              <a:t>VGJK nr. 19/2012</a:t>
            </a:r>
            <a:r>
              <a:rPr lang="en-US" sz="2400" i="1" dirty="0">
                <a:solidFill>
                  <a:srgbClr val="FFFFFF"/>
                </a:solidFill>
              </a:rPr>
              <a:t>: Ky </a:t>
            </a:r>
            <a:r>
              <a:rPr lang="en-US" sz="2400" i="1" dirty="0" err="1">
                <a:solidFill>
                  <a:srgbClr val="FFFFFF"/>
                </a:solidFill>
              </a:rPr>
              <a:t>parim</a:t>
            </a:r>
            <a:r>
              <a:rPr lang="en-US" sz="2400" i="1" dirty="0">
                <a:solidFill>
                  <a:srgbClr val="FFFFFF"/>
                </a:solidFill>
              </a:rPr>
              <a:t> </a:t>
            </a:r>
            <a:r>
              <a:rPr lang="en-US" sz="2400" i="1" dirty="0" err="1">
                <a:solidFill>
                  <a:srgbClr val="FFFFFF"/>
                </a:solidFill>
              </a:rPr>
              <a:t>konsiderohet</a:t>
            </a:r>
            <a:r>
              <a:rPr lang="en-US" sz="2400" i="1" dirty="0">
                <a:solidFill>
                  <a:srgbClr val="FFFFFF"/>
                </a:solidFill>
              </a:rPr>
              <a:t> </a:t>
            </a:r>
            <a:r>
              <a:rPr lang="en-US" sz="2400" i="1" dirty="0" err="1">
                <a:solidFill>
                  <a:srgbClr val="FFFFFF"/>
                </a:solidFill>
              </a:rPr>
              <a:t>i</a:t>
            </a:r>
            <a:r>
              <a:rPr lang="en-US" sz="2400" i="1" dirty="0">
                <a:solidFill>
                  <a:srgbClr val="FFFFFF"/>
                </a:solidFill>
              </a:rPr>
              <a:t> </a:t>
            </a:r>
            <a:r>
              <a:rPr lang="en-US" sz="2400" i="1" dirty="0" err="1">
                <a:solidFill>
                  <a:srgbClr val="FFFFFF"/>
                </a:solidFill>
              </a:rPr>
              <a:t>shkelur</a:t>
            </a:r>
            <a:r>
              <a:rPr lang="en-US" sz="2400" i="1" dirty="0">
                <a:solidFill>
                  <a:srgbClr val="FFFFFF"/>
                </a:solidFill>
              </a:rPr>
              <a:t> </a:t>
            </a:r>
            <a:r>
              <a:rPr lang="en-US" sz="2400" i="1" dirty="0" err="1">
                <a:solidFill>
                  <a:srgbClr val="FFFFFF"/>
                </a:solidFill>
              </a:rPr>
              <a:t>nëse</a:t>
            </a:r>
            <a:r>
              <a:rPr lang="en-US" sz="2400" i="1" dirty="0">
                <a:solidFill>
                  <a:srgbClr val="FFFFFF"/>
                </a:solidFill>
              </a:rPr>
              <a:t> </a:t>
            </a:r>
            <a:r>
              <a:rPr lang="en-US" sz="2400" i="1" dirty="0" err="1">
                <a:solidFill>
                  <a:srgbClr val="FFFFFF"/>
                </a:solidFill>
              </a:rPr>
              <a:t>një</a:t>
            </a:r>
            <a:r>
              <a:rPr lang="en-US" sz="2400" i="1" dirty="0">
                <a:solidFill>
                  <a:srgbClr val="FFFFFF"/>
                </a:solidFill>
              </a:rPr>
              <a:t> </a:t>
            </a:r>
            <a:r>
              <a:rPr lang="en-US" sz="2400" i="1" dirty="0" err="1">
                <a:solidFill>
                  <a:srgbClr val="FFFFFF"/>
                </a:solidFill>
              </a:rPr>
              <a:t>vendim</a:t>
            </a:r>
            <a:r>
              <a:rPr lang="en-US" sz="2400" i="1" dirty="0">
                <a:solidFill>
                  <a:srgbClr val="FFFFFF"/>
                </a:solidFill>
              </a:rPr>
              <a:t> </a:t>
            </a:r>
            <a:r>
              <a:rPr lang="en-US" sz="2400" i="1" dirty="0" err="1">
                <a:solidFill>
                  <a:srgbClr val="FFFFFF"/>
                </a:solidFill>
              </a:rPr>
              <a:t>gjyqësor</a:t>
            </a:r>
            <a:r>
              <a:rPr lang="en-US" sz="2400" i="1" dirty="0">
                <a:solidFill>
                  <a:srgbClr val="FFFFFF"/>
                </a:solidFill>
              </a:rPr>
              <a:t>, </a:t>
            </a:r>
            <a:r>
              <a:rPr lang="en-US" sz="2400" i="1" dirty="0" err="1">
                <a:solidFill>
                  <a:srgbClr val="FFFFFF"/>
                </a:solidFill>
              </a:rPr>
              <a:t>që</a:t>
            </a:r>
            <a:r>
              <a:rPr lang="en-US" sz="2400" i="1" dirty="0">
                <a:solidFill>
                  <a:srgbClr val="FFFFFF"/>
                </a:solidFill>
              </a:rPr>
              <a:t> </a:t>
            </a:r>
            <a:r>
              <a:rPr lang="en-US" sz="2400" i="1" dirty="0" err="1">
                <a:solidFill>
                  <a:srgbClr val="FFFFFF"/>
                </a:solidFill>
              </a:rPr>
              <a:t>i</a:t>
            </a:r>
            <a:r>
              <a:rPr lang="en-US" sz="2400" i="1" dirty="0">
                <a:solidFill>
                  <a:srgbClr val="FFFFFF"/>
                </a:solidFill>
              </a:rPr>
              <a:t> </a:t>
            </a:r>
            <a:r>
              <a:rPr lang="en-US" sz="2400" i="1" dirty="0" err="1">
                <a:solidFill>
                  <a:srgbClr val="FFFFFF"/>
                </a:solidFill>
              </a:rPr>
              <a:t>përket</a:t>
            </a:r>
            <a:r>
              <a:rPr lang="en-US" sz="2400" i="1" dirty="0">
                <a:solidFill>
                  <a:srgbClr val="FFFFFF"/>
                </a:solidFill>
              </a:rPr>
              <a:t> </a:t>
            </a:r>
            <a:r>
              <a:rPr lang="en-US" sz="2400" i="1" dirty="0" err="1">
                <a:solidFill>
                  <a:srgbClr val="FFFFFF"/>
                </a:solidFill>
              </a:rPr>
              <a:t>një</a:t>
            </a:r>
            <a:r>
              <a:rPr lang="en-US" sz="2400" i="1" dirty="0">
                <a:solidFill>
                  <a:srgbClr val="FFFFFF"/>
                </a:solidFill>
              </a:rPr>
              <a:t> </a:t>
            </a:r>
            <a:r>
              <a:rPr lang="en-US" sz="2400" i="1" dirty="0" err="1">
                <a:solidFill>
                  <a:srgbClr val="FFFFFF"/>
                </a:solidFill>
              </a:rPr>
              <a:t>individi</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akuzuar</a:t>
            </a:r>
            <a:r>
              <a:rPr lang="en-US" sz="2400" i="1" dirty="0">
                <a:solidFill>
                  <a:srgbClr val="FFFFFF"/>
                </a:solidFill>
              </a:rPr>
              <a:t> </a:t>
            </a:r>
            <a:r>
              <a:rPr lang="en-US" sz="2400" i="1" dirty="0" err="1">
                <a:solidFill>
                  <a:srgbClr val="FFFFFF"/>
                </a:solidFill>
              </a:rPr>
              <a:t>penalisht</a:t>
            </a:r>
            <a:r>
              <a:rPr lang="en-US" sz="2400" i="1" dirty="0">
                <a:solidFill>
                  <a:srgbClr val="FFFFFF"/>
                </a:solidFill>
              </a:rPr>
              <a:t>, </a:t>
            </a:r>
            <a:r>
              <a:rPr lang="en-US" sz="2400" i="1" dirty="0" err="1">
                <a:solidFill>
                  <a:srgbClr val="FFFFFF"/>
                </a:solidFill>
              </a:rPr>
              <a:t>reflekton</a:t>
            </a:r>
            <a:r>
              <a:rPr lang="en-US" sz="2400" i="1" dirty="0">
                <a:solidFill>
                  <a:srgbClr val="FFFFFF"/>
                </a:solidFill>
              </a:rPr>
              <a:t> </a:t>
            </a:r>
            <a:r>
              <a:rPr lang="en-US" sz="2400" i="1" dirty="0" err="1">
                <a:solidFill>
                  <a:srgbClr val="FFFFFF"/>
                </a:solidFill>
              </a:rPr>
              <a:t>një</a:t>
            </a:r>
            <a:r>
              <a:rPr lang="en-US" sz="2400" i="1" dirty="0">
                <a:solidFill>
                  <a:srgbClr val="FFFFFF"/>
                </a:solidFill>
              </a:rPr>
              <a:t> opinion </a:t>
            </a:r>
            <a:r>
              <a:rPr lang="en-US" sz="2400" i="1" dirty="0" err="1">
                <a:solidFill>
                  <a:srgbClr val="FFFFFF"/>
                </a:solidFill>
              </a:rPr>
              <a:t>që</a:t>
            </a:r>
            <a:r>
              <a:rPr lang="en-US" sz="2400" i="1" dirty="0">
                <a:solidFill>
                  <a:srgbClr val="FFFFFF"/>
                </a:solidFill>
              </a:rPr>
              <a:t> ai </a:t>
            </a:r>
            <a:r>
              <a:rPr lang="en-US" sz="2400" i="1" dirty="0" err="1">
                <a:solidFill>
                  <a:srgbClr val="FFFFFF"/>
                </a:solidFill>
              </a:rPr>
              <a:t>është</a:t>
            </a:r>
            <a:r>
              <a:rPr lang="en-US" sz="2400" i="1" dirty="0">
                <a:solidFill>
                  <a:srgbClr val="FFFFFF"/>
                </a:solidFill>
              </a:rPr>
              <a:t> </a:t>
            </a:r>
            <a:r>
              <a:rPr lang="en-US" sz="2400" i="1" dirty="0" err="1">
                <a:solidFill>
                  <a:srgbClr val="FFFFFF"/>
                </a:solidFill>
              </a:rPr>
              <a:t>fajtor</a:t>
            </a:r>
            <a:r>
              <a:rPr lang="en-US" sz="2400" i="1" dirty="0">
                <a:solidFill>
                  <a:srgbClr val="FFFFFF"/>
                </a:solidFill>
              </a:rPr>
              <a:t>, </a:t>
            </a:r>
            <a:r>
              <a:rPr lang="en-US" sz="2400" i="1" dirty="0" err="1">
                <a:solidFill>
                  <a:srgbClr val="FFFFFF"/>
                </a:solidFill>
              </a:rPr>
              <a:t>përpara</a:t>
            </a:r>
            <a:r>
              <a:rPr lang="en-US" sz="2400" i="1" dirty="0">
                <a:solidFill>
                  <a:srgbClr val="FFFFFF"/>
                </a:solidFill>
              </a:rPr>
              <a:t> se </a:t>
            </a:r>
            <a:r>
              <a:rPr lang="en-US" sz="2400" i="1" dirty="0" err="1">
                <a:solidFill>
                  <a:srgbClr val="FFFFFF"/>
                </a:solidFill>
              </a:rPr>
              <a:t>të</a:t>
            </a:r>
            <a:r>
              <a:rPr lang="en-US" sz="2400" i="1" dirty="0">
                <a:solidFill>
                  <a:srgbClr val="FFFFFF"/>
                </a:solidFill>
              </a:rPr>
              <a:t> </a:t>
            </a:r>
            <a:r>
              <a:rPr lang="en-US" sz="2400" i="1" dirty="0" err="1">
                <a:solidFill>
                  <a:srgbClr val="FFFFFF"/>
                </a:solidFill>
              </a:rPr>
              <a:t>jetë</a:t>
            </a:r>
            <a:r>
              <a:rPr lang="en-US" sz="2400" i="1" dirty="0">
                <a:solidFill>
                  <a:srgbClr val="FFFFFF"/>
                </a:solidFill>
              </a:rPr>
              <a:t> </a:t>
            </a:r>
            <a:r>
              <a:rPr lang="en-US" sz="2400" i="1" dirty="0" err="1">
                <a:solidFill>
                  <a:srgbClr val="FFFFFF"/>
                </a:solidFill>
              </a:rPr>
              <a:t>provuar</a:t>
            </a:r>
            <a:r>
              <a:rPr lang="en-US" sz="2400" i="1" dirty="0">
                <a:solidFill>
                  <a:srgbClr val="FFFFFF"/>
                </a:solidFill>
              </a:rPr>
              <a:t> </a:t>
            </a:r>
            <a:r>
              <a:rPr lang="en-US" sz="2400" i="1" dirty="0" err="1">
                <a:solidFill>
                  <a:srgbClr val="FFFFFF"/>
                </a:solidFill>
              </a:rPr>
              <a:t>fajësia</a:t>
            </a:r>
            <a:r>
              <a:rPr lang="en-US" sz="2400" i="1" dirty="0">
                <a:solidFill>
                  <a:srgbClr val="FFFFFF"/>
                </a:solidFill>
              </a:rPr>
              <a:t> e </a:t>
            </a:r>
            <a:r>
              <a:rPr lang="en-US" sz="2400" i="1" dirty="0" err="1">
                <a:solidFill>
                  <a:srgbClr val="FFFFFF"/>
                </a:solidFill>
              </a:rPr>
              <a:t>tij</a:t>
            </a:r>
            <a:r>
              <a:rPr lang="en-US" sz="2400" i="1" dirty="0">
                <a:solidFill>
                  <a:srgbClr val="FFFFFF"/>
                </a:solidFill>
              </a:rPr>
              <a:t> </a:t>
            </a:r>
            <a:r>
              <a:rPr lang="en-US" sz="2400" i="1" dirty="0" err="1">
                <a:solidFill>
                  <a:srgbClr val="FFFFFF"/>
                </a:solidFill>
              </a:rPr>
              <a:t>sipas</a:t>
            </a:r>
            <a:r>
              <a:rPr lang="en-US" sz="2400" i="1" dirty="0">
                <a:solidFill>
                  <a:srgbClr val="FFFFFF"/>
                </a:solidFill>
              </a:rPr>
              <a:t> </a:t>
            </a:r>
            <a:r>
              <a:rPr lang="en-US" sz="2400" i="1" dirty="0" err="1">
                <a:solidFill>
                  <a:srgbClr val="FFFFFF"/>
                </a:solidFill>
              </a:rPr>
              <a:t>ligjit</a:t>
            </a:r>
            <a:r>
              <a:rPr lang="en-US" sz="2400" i="1" dirty="0">
                <a:solidFill>
                  <a:srgbClr val="FFFFFF"/>
                </a:solidFill>
              </a:rPr>
              <a:t>. </a:t>
            </a:r>
            <a:r>
              <a:rPr lang="en-US" sz="2400" i="1" dirty="0" err="1">
                <a:solidFill>
                  <a:srgbClr val="FFFFFF"/>
                </a:solidFill>
              </a:rPr>
              <a:t>Edhe</a:t>
            </a:r>
            <a:r>
              <a:rPr lang="en-US" sz="2400" i="1" dirty="0">
                <a:solidFill>
                  <a:srgbClr val="FFFFFF"/>
                </a:solidFill>
              </a:rPr>
              <a:t> </a:t>
            </a:r>
            <a:r>
              <a:rPr lang="en-US" sz="2400" i="1" dirty="0" err="1">
                <a:solidFill>
                  <a:srgbClr val="FFFFFF"/>
                </a:solidFill>
              </a:rPr>
              <a:t>nëse</a:t>
            </a:r>
            <a:r>
              <a:rPr lang="en-US" sz="2400" i="1" dirty="0">
                <a:solidFill>
                  <a:srgbClr val="FFFFFF"/>
                </a:solidFill>
              </a:rPr>
              <a:t> </a:t>
            </a:r>
            <a:r>
              <a:rPr lang="en-US" sz="2400" i="1" dirty="0" err="1">
                <a:solidFill>
                  <a:srgbClr val="FFFFFF"/>
                </a:solidFill>
              </a:rPr>
              <a:t>nuk</a:t>
            </a:r>
            <a:r>
              <a:rPr lang="en-US" sz="2400" i="1" dirty="0">
                <a:solidFill>
                  <a:srgbClr val="FFFFFF"/>
                </a:solidFill>
              </a:rPr>
              <a:t> ka </a:t>
            </a:r>
            <a:r>
              <a:rPr lang="en-US" sz="2400" i="1" dirty="0" err="1">
                <a:solidFill>
                  <a:srgbClr val="FFFFFF"/>
                </a:solidFill>
              </a:rPr>
              <a:t>ndonjë</a:t>
            </a:r>
            <a:r>
              <a:rPr lang="en-US" sz="2400" i="1" dirty="0">
                <a:solidFill>
                  <a:srgbClr val="FFFFFF"/>
                </a:solidFill>
              </a:rPr>
              <a:t> </a:t>
            </a:r>
            <a:r>
              <a:rPr lang="en-US" sz="2400" i="1" dirty="0" err="1">
                <a:solidFill>
                  <a:srgbClr val="FFFFFF"/>
                </a:solidFill>
              </a:rPr>
              <a:t>konkluzion</a:t>
            </a:r>
            <a:r>
              <a:rPr lang="en-US" sz="2400" i="1" dirty="0">
                <a:solidFill>
                  <a:srgbClr val="FFFFFF"/>
                </a:solidFill>
              </a:rPr>
              <a:t> formal, </a:t>
            </a:r>
            <a:r>
              <a:rPr lang="en-US" sz="2400" i="1" dirty="0" err="1">
                <a:solidFill>
                  <a:srgbClr val="FFFFFF"/>
                </a:solidFill>
              </a:rPr>
              <a:t>mjafton</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ekzistojë</a:t>
            </a:r>
            <a:r>
              <a:rPr lang="en-US" sz="2400" i="1" dirty="0">
                <a:solidFill>
                  <a:srgbClr val="FFFFFF"/>
                </a:solidFill>
              </a:rPr>
              <a:t> </a:t>
            </a:r>
            <a:r>
              <a:rPr lang="en-US" sz="2400" i="1" dirty="0" err="1">
                <a:solidFill>
                  <a:srgbClr val="FFFFFF"/>
                </a:solidFill>
              </a:rPr>
              <a:t>një</a:t>
            </a:r>
            <a:r>
              <a:rPr lang="en-US" sz="2400" i="1" dirty="0">
                <a:solidFill>
                  <a:srgbClr val="FFFFFF"/>
                </a:solidFill>
              </a:rPr>
              <a:t> </a:t>
            </a:r>
            <a:r>
              <a:rPr lang="en-US" sz="2400" i="1" dirty="0" err="1">
                <a:solidFill>
                  <a:srgbClr val="FFFFFF"/>
                </a:solidFill>
              </a:rPr>
              <a:t>arsyetim</a:t>
            </a:r>
            <a:r>
              <a:rPr lang="en-US" sz="2400" i="1" dirty="0">
                <a:solidFill>
                  <a:srgbClr val="FFFFFF"/>
                </a:solidFill>
              </a:rPr>
              <a:t>, </a:t>
            </a:r>
            <a:r>
              <a:rPr lang="en-US" sz="2400" i="1" dirty="0" err="1">
                <a:solidFill>
                  <a:srgbClr val="FFFFFF"/>
                </a:solidFill>
              </a:rPr>
              <a:t>i</a:t>
            </a:r>
            <a:r>
              <a:rPr lang="en-US" sz="2400" i="1" dirty="0">
                <a:solidFill>
                  <a:srgbClr val="FFFFFF"/>
                </a:solidFill>
              </a:rPr>
              <a:t> </a:t>
            </a:r>
            <a:r>
              <a:rPr lang="en-US" sz="2400" i="1" dirty="0" err="1">
                <a:solidFill>
                  <a:srgbClr val="FFFFFF"/>
                </a:solidFill>
              </a:rPr>
              <a:t>cili</a:t>
            </a:r>
            <a:r>
              <a:rPr lang="en-US" sz="2400" i="1" dirty="0">
                <a:solidFill>
                  <a:srgbClr val="FFFFFF"/>
                </a:solidFill>
              </a:rPr>
              <a:t> </a:t>
            </a:r>
            <a:r>
              <a:rPr lang="en-US" sz="2400" i="1" dirty="0" err="1">
                <a:solidFill>
                  <a:srgbClr val="FFFFFF"/>
                </a:solidFill>
              </a:rPr>
              <a:t>lë</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kuptohet</a:t>
            </a:r>
            <a:r>
              <a:rPr lang="en-US" sz="2400" i="1" dirty="0">
                <a:solidFill>
                  <a:srgbClr val="FFFFFF"/>
                </a:solidFill>
              </a:rPr>
              <a:t> se </a:t>
            </a:r>
            <a:r>
              <a:rPr lang="en-US" sz="2400" i="1" dirty="0" err="1">
                <a:solidFill>
                  <a:srgbClr val="FFFFFF"/>
                </a:solidFill>
              </a:rPr>
              <a:t>gjykata</a:t>
            </a:r>
            <a:r>
              <a:rPr lang="en-US" sz="2400" i="1" dirty="0">
                <a:solidFill>
                  <a:srgbClr val="FFFFFF"/>
                </a:solidFill>
              </a:rPr>
              <a:t> e </a:t>
            </a:r>
            <a:r>
              <a:rPr lang="en-US" sz="2400" i="1" dirty="0" err="1">
                <a:solidFill>
                  <a:srgbClr val="FFFFFF"/>
                </a:solidFill>
              </a:rPr>
              <a:t>konsideron</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akuzuarin</a:t>
            </a:r>
            <a:r>
              <a:rPr lang="en-US" sz="2400" i="1" dirty="0">
                <a:solidFill>
                  <a:srgbClr val="FFFFFF"/>
                </a:solidFill>
              </a:rPr>
              <a:t> </a:t>
            </a:r>
            <a:r>
              <a:rPr lang="en-US" sz="2400" i="1" dirty="0" err="1">
                <a:solidFill>
                  <a:srgbClr val="FFFFFF"/>
                </a:solidFill>
              </a:rPr>
              <a:t>fajtor</a:t>
            </a:r>
            <a:r>
              <a:rPr lang="en-US" sz="2400" i="1" dirty="0">
                <a:solidFill>
                  <a:srgbClr val="FFFFFF"/>
                </a:solidFill>
              </a:rPr>
              <a:t>, </a:t>
            </a:r>
            <a:r>
              <a:rPr lang="en-US" sz="2400" i="1" dirty="0" err="1">
                <a:solidFill>
                  <a:srgbClr val="FFFFFF"/>
                </a:solidFill>
              </a:rPr>
              <a:t>si</a:t>
            </a:r>
            <a:r>
              <a:rPr lang="en-US" sz="2400" i="1" dirty="0">
                <a:solidFill>
                  <a:srgbClr val="FFFFFF"/>
                </a:solidFill>
              </a:rPr>
              <a:t> </a:t>
            </a:r>
            <a:r>
              <a:rPr lang="en-US" sz="2400" i="1" dirty="0" err="1">
                <a:solidFill>
                  <a:srgbClr val="FFFFFF"/>
                </a:solidFill>
              </a:rPr>
              <a:t>dhe</a:t>
            </a:r>
            <a:r>
              <a:rPr lang="en-US" sz="2400" i="1" dirty="0">
                <a:solidFill>
                  <a:srgbClr val="FFFFFF"/>
                </a:solidFill>
              </a:rPr>
              <a:t> </a:t>
            </a:r>
            <a:r>
              <a:rPr lang="en-US" sz="2400" i="1" dirty="0" err="1">
                <a:solidFill>
                  <a:srgbClr val="FFFFFF"/>
                </a:solidFill>
              </a:rPr>
              <a:t>kur</a:t>
            </a:r>
            <a:r>
              <a:rPr lang="en-US" sz="2400" i="1" dirty="0">
                <a:solidFill>
                  <a:srgbClr val="FFFFFF"/>
                </a:solidFill>
              </a:rPr>
              <a:t> </a:t>
            </a:r>
            <a:r>
              <a:rPr lang="en-US" sz="2400" i="1" dirty="0" err="1">
                <a:solidFill>
                  <a:srgbClr val="FFFFFF"/>
                </a:solidFill>
              </a:rPr>
              <a:t>barra</a:t>
            </a:r>
            <a:r>
              <a:rPr lang="en-US" sz="2400" i="1" dirty="0">
                <a:solidFill>
                  <a:srgbClr val="FFFFFF"/>
                </a:solidFill>
              </a:rPr>
              <a:t> e </a:t>
            </a:r>
            <a:r>
              <a:rPr lang="en-US" sz="2400" i="1" dirty="0" err="1">
                <a:solidFill>
                  <a:srgbClr val="FFFFFF"/>
                </a:solidFill>
              </a:rPr>
              <a:t>provës</a:t>
            </a:r>
            <a:r>
              <a:rPr lang="en-US" sz="2400" i="1" dirty="0">
                <a:solidFill>
                  <a:srgbClr val="FFFFFF"/>
                </a:solidFill>
              </a:rPr>
              <a:t> </a:t>
            </a:r>
            <a:r>
              <a:rPr lang="en-US" sz="2400" i="1" dirty="0" err="1">
                <a:solidFill>
                  <a:srgbClr val="FFFFFF"/>
                </a:solidFill>
              </a:rPr>
              <a:t>kalon</a:t>
            </a:r>
            <a:r>
              <a:rPr lang="en-US" sz="2400" i="1" dirty="0">
                <a:solidFill>
                  <a:srgbClr val="FFFFFF"/>
                </a:solidFill>
              </a:rPr>
              <a:t> </a:t>
            </a:r>
            <a:r>
              <a:rPr lang="en-US" sz="2400" i="1" dirty="0" err="1">
                <a:solidFill>
                  <a:srgbClr val="FFFFFF"/>
                </a:solidFill>
              </a:rPr>
              <a:t>nga</a:t>
            </a:r>
            <a:r>
              <a:rPr lang="en-US" sz="2400" i="1" dirty="0">
                <a:solidFill>
                  <a:srgbClr val="FFFFFF"/>
                </a:solidFill>
              </a:rPr>
              <a:t> </a:t>
            </a:r>
            <a:r>
              <a:rPr lang="en-US" sz="2400" i="1" dirty="0" err="1">
                <a:solidFill>
                  <a:srgbClr val="FFFFFF"/>
                </a:solidFill>
              </a:rPr>
              <a:t>prokurori</a:t>
            </a:r>
            <a:r>
              <a:rPr lang="en-US" sz="2400" i="1" dirty="0">
                <a:solidFill>
                  <a:srgbClr val="FFFFFF"/>
                </a:solidFill>
              </a:rPr>
              <a:t> </a:t>
            </a:r>
            <a:r>
              <a:rPr lang="en-US" sz="2400" i="1" dirty="0" err="1">
                <a:solidFill>
                  <a:srgbClr val="FFFFFF"/>
                </a:solidFill>
              </a:rPr>
              <a:t>te</a:t>
            </a:r>
            <a:r>
              <a:rPr lang="en-US" sz="2400" i="1" dirty="0">
                <a:solidFill>
                  <a:srgbClr val="FFFFFF"/>
                </a:solidFill>
              </a:rPr>
              <a:t> </a:t>
            </a:r>
            <a:r>
              <a:rPr lang="en-US" sz="2400" i="1" dirty="0" err="1">
                <a:solidFill>
                  <a:srgbClr val="FFFFFF"/>
                </a:solidFill>
              </a:rPr>
              <a:t>mbrojtja</a:t>
            </a:r>
            <a:r>
              <a:rPr lang="en-US" sz="2400" i="1" dirty="0">
                <a:solidFill>
                  <a:srgbClr val="FFFFFF"/>
                </a:solidFill>
              </a:rPr>
              <a:t>.</a:t>
            </a:r>
          </a:p>
          <a:p>
            <a:pPr algn="just"/>
            <a:r>
              <a:rPr lang="en-US" sz="2400" b="1" i="1" dirty="0">
                <a:solidFill>
                  <a:srgbClr val="FFFFFF"/>
                </a:solidFill>
              </a:rPr>
              <a:t>VGJK nr. 50/2012</a:t>
            </a:r>
            <a:r>
              <a:rPr lang="en-US" sz="2400" i="1" dirty="0">
                <a:solidFill>
                  <a:srgbClr val="FFFFFF"/>
                </a:solidFill>
              </a:rPr>
              <a:t>: </a:t>
            </a:r>
            <a:r>
              <a:rPr lang="en-US" sz="2400" i="1" dirty="0" err="1">
                <a:solidFill>
                  <a:srgbClr val="FFFFFF"/>
                </a:solidFill>
              </a:rPr>
              <a:t>Kuptimi</a:t>
            </a:r>
            <a:r>
              <a:rPr lang="en-US" sz="2400" i="1" dirty="0">
                <a:solidFill>
                  <a:srgbClr val="FFFFFF"/>
                </a:solidFill>
              </a:rPr>
              <a:t> </a:t>
            </a:r>
            <a:r>
              <a:rPr lang="en-US" sz="2400" i="1" dirty="0" err="1">
                <a:solidFill>
                  <a:srgbClr val="FFFFFF"/>
                </a:solidFill>
              </a:rPr>
              <a:t>dhe</a:t>
            </a:r>
            <a:r>
              <a:rPr lang="en-US" sz="2400" i="1" dirty="0">
                <a:solidFill>
                  <a:srgbClr val="FFFFFF"/>
                </a:solidFill>
              </a:rPr>
              <a:t> </a:t>
            </a:r>
            <a:r>
              <a:rPr lang="en-US" sz="2400" i="1" dirty="0" err="1">
                <a:solidFill>
                  <a:srgbClr val="FFFFFF"/>
                </a:solidFill>
              </a:rPr>
              <a:t>zbatimi</a:t>
            </a:r>
            <a:r>
              <a:rPr lang="en-US" sz="2400" i="1" dirty="0">
                <a:solidFill>
                  <a:srgbClr val="FFFFFF"/>
                </a:solidFill>
              </a:rPr>
              <a:t> </a:t>
            </a:r>
            <a:r>
              <a:rPr lang="en-US" sz="2400" i="1" dirty="0" err="1">
                <a:solidFill>
                  <a:srgbClr val="FFFFFF"/>
                </a:solidFill>
              </a:rPr>
              <a:t>i</a:t>
            </a:r>
            <a:r>
              <a:rPr lang="en-US" sz="2400" i="1" dirty="0">
                <a:solidFill>
                  <a:srgbClr val="FFFFFF"/>
                </a:solidFill>
              </a:rPr>
              <a:t> </a:t>
            </a:r>
            <a:r>
              <a:rPr lang="en-US" sz="2400" i="1" dirty="0" err="1">
                <a:solidFill>
                  <a:srgbClr val="FFFFFF"/>
                </a:solidFill>
              </a:rPr>
              <a:t>drejtë</a:t>
            </a:r>
            <a:r>
              <a:rPr lang="en-US" sz="2400" i="1" dirty="0">
                <a:solidFill>
                  <a:srgbClr val="FFFFFF"/>
                </a:solidFill>
              </a:rPr>
              <a:t> </a:t>
            </a:r>
            <a:r>
              <a:rPr lang="en-US" sz="2400" i="1" dirty="0" err="1">
                <a:solidFill>
                  <a:srgbClr val="FFFFFF"/>
                </a:solidFill>
              </a:rPr>
              <a:t>në</a:t>
            </a:r>
            <a:r>
              <a:rPr lang="en-US" sz="2400" i="1" dirty="0">
                <a:solidFill>
                  <a:srgbClr val="FFFFFF"/>
                </a:solidFill>
              </a:rPr>
              <a:t> </a:t>
            </a:r>
            <a:r>
              <a:rPr lang="en-US" sz="2400" i="1" dirty="0" err="1">
                <a:solidFill>
                  <a:srgbClr val="FFFFFF"/>
                </a:solidFill>
              </a:rPr>
              <a:t>praktikë</a:t>
            </a:r>
            <a:r>
              <a:rPr lang="en-US" sz="2400" i="1" dirty="0">
                <a:solidFill>
                  <a:srgbClr val="FFFFFF"/>
                </a:solidFill>
              </a:rPr>
              <a:t> </a:t>
            </a:r>
            <a:r>
              <a:rPr lang="en-US" sz="2400" i="1" dirty="0" err="1">
                <a:solidFill>
                  <a:srgbClr val="FFFFFF"/>
                </a:solidFill>
              </a:rPr>
              <a:t>i</a:t>
            </a:r>
            <a:r>
              <a:rPr lang="en-US" sz="2400" i="1" dirty="0">
                <a:solidFill>
                  <a:srgbClr val="FFFFFF"/>
                </a:solidFill>
              </a:rPr>
              <a:t> </a:t>
            </a:r>
            <a:r>
              <a:rPr lang="en-US" sz="2400" i="1" dirty="0" err="1">
                <a:solidFill>
                  <a:srgbClr val="FFFFFF"/>
                </a:solidFill>
              </a:rPr>
              <a:t>parimit</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prezumimit</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pafajësisë</a:t>
            </a:r>
            <a:r>
              <a:rPr lang="en-US" sz="2400" i="1" dirty="0">
                <a:solidFill>
                  <a:srgbClr val="FFFFFF"/>
                </a:solidFill>
              </a:rPr>
              <a:t>, </a:t>
            </a:r>
            <a:r>
              <a:rPr lang="en-US" sz="2400" i="1" dirty="0" err="1">
                <a:solidFill>
                  <a:srgbClr val="FFFFFF"/>
                </a:solidFill>
              </a:rPr>
              <a:t>është</a:t>
            </a:r>
            <a:r>
              <a:rPr lang="en-US" sz="2400" i="1" dirty="0">
                <a:solidFill>
                  <a:srgbClr val="FFFFFF"/>
                </a:solidFill>
              </a:rPr>
              <a:t> </a:t>
            </a:r>
            <a:r>
              <a:rPr lang="en-US" sz="2400" i="1" dirty="0" err="1">
                <a:solidFill>
                  <a:srgbClr val="FFFFFF"/>
                </a:solidFill>
              </a:rPr>
              <a:t>garancia</a:t>
            </a:r>
            <a:r>
              <a:rPr lang="en-US" sz="2400" i="1" dirty="0">
                <a:solidFill>
                  <a:srgbClr val="FFFFFF"/>
                </a:solidFill>
              </a:rPr>
              <a:t> </a:t>
            </a:r>
            <a:r>
              <a:rPr lang="en-US" sz="2400" i="1" dirty="0" err="1">
                <a:solidFill>
                  <a:srgbClr val="FFFFFF"/>
                </a:solidFill>
              </a:rPr>
              <a:t>kryesore</a:t>
            </a:r>
            <a:r>
              <a:rPr lang="en-US" sz="2400" i="1" dirty="0">
                <a:solidFill>
                  <a:srgbClr val="FFFFFF"/>
                </a:solidFill>
              </a:rPr>
              <a:t> </a:t>
            </a:r>
            <a:r>
              <a:rPr lang="en-US" sz="2400" i="1" dirty="0" err="1">
                <a:solidFill>
                  <a:srgbClr val="FFFFFF"/>
                </a:solidFill>
              </a:rPr>
              <a:t>për</a:t>
            </a:r>
            <a:r>
              <a:rPr lang="en-US" sz="2400" i="1" dirty="0">
                <a:solidFill>
                  <a:srgbClr val="FFFFFF"/>
                </a:solidFill>
              </a:rPr>
              <a:t> </a:t>
            </a:r>
            <a:r>
              <a:rPr lang="en-US" sz="2400" i="1" dirty="0" err="1">
                <a:solidFill>
                  <a:srgbClr val="FFFFFF"/>
                </a:solidFill>
              </a:rPr>
              <a:t>mbrojtjen</a:t>
            </a:r>
            <a:r>
              <a:rPr lang="en-US" sz="2400" i="1" dirty="0">
                <a:solidFill>
                  <a:srgbClr val="FFFFFF"/>
                </a:solidFill>
              </a:rPr>
              <a:t> e </a:t>
            </a:r>
            <a:r>
              <a:rPr lang="en-US" sz="2400" i="1" dirty="0" err="1">
                <a:solidFill>
                  <a:srgbClr val="FFFFFF"/>
                </a:solidFill>
              </a:rPr>
              <a:t>të</a:t>
            </a:r>
            <a:r>
              <a:rPr lang="en-US" sz="2400" i="1" dirty="0">
                <a:solidFill>
                  <a:srgbClr val="FFFFFF"/>
                </a:solidFill>
              </a:rPr>
              <a:t> </a:t>
            </a:r>
            <a:r>
              <a:rPr lang="en-US" sz="2400" i="1" dirty="0" err="1">
                <a:solidFill>
                  <a:srgbClr val="FFFFFF"/>
                </a:solidFill>
              </a:rPr>
              <a:t>drejtave</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pandehurit</a:t>
            </a:r>
            <a:r>
              <a:rPr lang="en-US" sz="2400" i="1" dirty="0">
                <a:solidFill>
                  <a:srgbClr val="FFFFFF"/>
                </a:solidFill>
              </a:rPr>
              <a:t>, </a:t>
            </a:r>
            <a:r>
              <a:rPr lang="en-US" sz="2400" i="1" dirty="0" err="1">
                <a:solidFill>
                  <a:srgbClr val="FFFFFF"/>
                </a:solidFill>
              </a:rPr>
              <a:t>sepse</a:t>
            </a:r>
            <a:r>
              <a:rPr lang="en-US" sz="2400" i="1" dirty="0">
                <a:solidFill>
                  <a:srgbClr val="FFFFFF"/>
                </a:solidFill>
              </a:rPr>
              <a:t> </a:t>
            </a:r>
            <a:r>
              <a:rPr lang="en-US" sz="2400" i="1" dirty="0" err="1">
                <a:solidFill>
                  <a:srgbClr val="FFFFFF"/>
                </a:solidFill>
              </a:rPr>
              <a:t>ky</a:t>
            </a:r>
            <a:r>
              <a:rPr lang="en-US" sz="2400" i="1" dirty="0">
                <a:solidFill>
                  <a:srgbClr val="FFFFFF"/>
                </a:solidFill>
              </a:rPr>
              <a:t> </a:t>
            </a:r>
            <a:r>
              <a:rPr lang="en-US" sz="2400" i="1" dirty="0" err="1">
                <a:solidFill>
                  <a:srgbClr val="FFFFFF"/>
                </a:solidFill>
              </a:rPr>
              <a:t>parim</a:t>
            </a:r>
            <a:r>
              <a:rPr lang="en-US" sz="2400" i="1" dirty="0">
                <a:solidFill>
                  <a:srgbClr val="FFFFFF"/>
                </a:solidFill>
              </a:rPr>
              <a:t> e </a:t>
            </a:r>
            <a:r>
              <a:rPr lang="en-US" sz="2400" i="1" dirty="0" err="1">
                <a:solidFill>
                  <a:srgbClr val="FFFFFF"/>
                </a:solidFill>
              </a:rPr>
              <a:t>detyron</a:t>
            </a:r>
            <a:r>
              <a:rPr lang="en-US" sz="2400" i="1" dirty="0">
                <a:solidFill>
                  <a:srgbClr val="FFFFFF"/>
                </a:solidFill>
              </a:rPr>
              <a:t> </a:t>
            </a:r>
            <a:r>
              <a:rPr lang="en-US" sz="2400" i="1" dirty="0" err="1">
                <a:solidFill>
                  <a:srgbClr val="FFFFFF"/>
                </a:solidFill>
              </a:rPr>
              <a:t>akuzën</a:t>
            </a:r>
            <a:r>
              <a:rPr lang="en-US" sz="2400" i="1" dirty="0">
                <a:solidFill>
                  <a:srgbClr val="FFFFFF"/>
                </a:solidFill>
              </a:rPr>
              <a:t> </a:t>
            </a:r>
            <a:r>
              <a:rPr lang="en-US" sz="2400" i="1" dirty="0" err="1">
                <a:solidFill>
                  <a:srgbClr val="FFFFFF"/>
                </a:solidFill>
              </a:rPr>
              <a:t>që</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provojë</a:t>
            </a:r>
            <a:r>
              <a:rPr lang="en-US" sz="2400" i="1" dirty="0">
                <a:solidFill>
                  <a:srgbClr val="FFFFFF"/>
                </a:solidFill>
              </a:rPr>
              <a:t> </a:t>
            </a:r>
            <a:r>
              <a:rPr lang="en-US" sz="2400" i="1" dirty="0" err="1">
                <a:solidFill>
                  <a:srgbClr val="FFFFFF"/>
                </a:solidFill>
              </a:rPr>
              <a:t>fajësinë</a:t>
            </a:r>
            <a:r>
              <a:rPr lang="en-US" sz="2400" i="1" dirty="0">
                <a:solidFill>
                  <a:srgbClr val="FFFFFF"/>
                </a:solidFill>
              </a:rPr>
              <a:t> e </a:t>
            </a:r>
            <a:r>
              <a:rPr lang="en-US" sz="2400" i="1" dirty="0" err="1">
                <a:solidFill>
                  <a:srgbClr val="FFFFFF"/>
                </a:solidFill>
              </a:rPr>
              <a:t>të</a:t>
            </a:r>
            <a:r>
              <a:rPr lang="en-US" sz="2400" i="1" dirty="0">
                <a:solidFill>
                  <a:srgbClr val="FFFFFF"/>
                </a:solidFill>
              </a:rPr>
              <a:t> </a:t>
            </a:r>
            <a:r>
              <a:rPr lang="en-US" sz="2400" i="1" dirty="0" err="1">
                <a:solidFill>
                  <a:srgbClr val="FFFFFF"/>
                </a:solidFill>
              </a:rPr>
              <a:t>pandehurit</a:t>
            </a:r>
            <a:r>
              <a:rPr lang="en-US" sz="2400" i="1" dirty="0">
                <a:solidFill>
                  <a:srgbClr val="FFFFFF"/>
                </a:solidFill>
              </a:rPr>
              <a:t>, e </a:t>
            </a:r>
            <a:r>
              <a:rPr lang="en-US" sz="2400" i="1" dirty="0" err="1">
                <a:solidFill>
                  <a:srgbClr val="FFFFFF"/>
                </a:solidFill>
              </a:rPr>
              <a:t>çliron</a:t>
            </a:r>
            <a:r>
              <a:rPr lang="en-US" sz="2400" i="1" dirty="0">
                <a:solidFill>
                  <a:srgbClr val="FFFFFF"/>
                </a:solidFill>
              </a:rPr>
              <a:t> </a:t>
            </a:r>
            <a:r>
              <a:rPr lang="en-US" sz="2400" i="1" dirty="0" err="1">
                <a:solidFill>
                  <a:srgbClr val="FFFFFF"/>
                </a:solidFill>
              </a:rPr>
              <a:t>këtë</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fundit</a:t>
            </a:r>
            <a:r>
              <a:rPr lang="en-US" sz="2400" i="1" dirty="0">
                <a:solidFill>
                  <a:srgbClr val="FFFFFF"/>
                </a:solidFill>
              </a:rPr>
              <a:t> </a:t>
            </a:r>
            <a:r>
              <a:rPr lang="en-US" sz="2400" i="1" dirty="0" err="1">
                <a:solidFill>
                  <a:srgbClr val="FFFFFF"/>
                </a:solidFill>
              </a:rPr>
              <a:t>nga</a:t>
            </a:r>
            <a:r>
              <a:rPr lang="en-US" sz="2400" i="1" dirty="0">
                <a:solidFill>
                  <a:srgbClr val="FFFFFF"/>
                </a:solidFill>
              </a:rPr>
              <a:t> </a:t>
            </a:r>
            <a:r>
              <a:rPr lang="en-US" sz="2400" i="1" dirty="0" err="1">
                <a:solidFill>
                  <a:srgbClr val="FFFFFF"/>
                </a:solidFill>
              </a:rPr>
              <a:t>barra</a:t>
            </a:r>
            <a:r>
              <a:rPr lang="en-US" sz="2400" i="1" dirty="0">
                <a:solidFill>
                  <a:srgbClr val="FFFFFF"/>
                </a:solidFill>
              </a:rPr>
              <a:t> </a:t>
            </a:r>
            <a:r>
              <a:rPr lang="en-US" sz="2400" i="1" dirty="0" err="1">
                <a:solidFill>
                  <a:srgbClr val="FFFFFF"/>
                </a:solidFill>
              </a:rPr>
              <a:t>për</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provuar</a:t>
            </a:r>
            <a:r>
              <a:rPr lang="en-US" sz="2400" i="1" dirty="0">
                <a:solidFill>
                  <a:srgbClr val="FFFFFF"/>
                </a:solidFill>
              </a:rPr>
              <a:t> </a:t>
            </a:r>
            <a:r>
              <a:rPr lang="en-US" sz="2400" i="1" dirty="0" err="1">
                <a:solidFill>
                  <a:srgbClr val="FFFFFF"/>
                </a:solidFill>
              </a:rPr>
              <a:t>pafajësinë</a:t>
            </a:r>
            <a:r>
              <a:rPr lang="en-US" sz="2400" i="1" dirty="0">
                <a:solidFill>
                  <a:srgbClr val="FFFFFF"/>
                </a:solidFill>
              </a:rPr>
              <a:t> e </a:t>
            </a:r>
            <a:r>
              <a:rPr lang="en-US" sz="2400" i="1" dirty="0" err="1">
                <a:solidFill>
                  <a:srgbClr val="FFFFFF"/>
                </a:solidFill>
              </a:rPr>
              <a:t>tij</a:t>
            </a:r>
            <a:r>
              <a:rPr lang="en-US" sz="2400" i="1" dirty="0">
                <a:solidFill>
                  <a:srgbClr val="FFFFFF"/>
                </a:solidFill>
              </a:rPr>
              <a:t>, </a:t>
            </a:r>
            <a:r>
              <a:rPr lang="en-US" sz="2400" i="1" dirty="0" err="1">
                <a:solidFill>
                  <a:srgbClr val="FFFFFF"/>
                </a:solidFill>
              </a:rPr>
              <a:t>i</a:t>
            </a:r>
            <a:r>
              <a:rPr lang="en-US" sz="2400" i="1" dirty="0">
                <a:solidFill>
                  <a:srgbClr val="FFFFFF"/>
                </a:solidFill>
              </a:rPr>
              <a:t> </a:t>
            </a:r>
            <a:r>
              <a:rPr lang="en-US" sz="2400" i="1" dirty="0" err="1">
                <a:solidFill>
                  <a:srgbClr val="FFFFFF"/>
                </a:solidFill>
              </a:rPr>
              <a:t>jep</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drejtë</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zgjedhë</a:t>
            </a:r>
            <a:r>
              <a:rPr lang="en-US" sz="2400" i="1" dirty="0">
                <a:solidFill>
                  <a:srgbClr val="FFFFFF"/>
                </a:solidFill>
              </a:rPr>
              <a:t> </a:t>
            </a:r>
            <a:r>
              <a:rPr lang="en-US" sz="2400" i="1" dirty="0" err="1">
                <a:solidFill>
                  <a:srgbClr val="FFFFFF"/>
                </a:solidFill>
              </a:rPr>
              <a:t>mbrojtjen</a:t>
            </a:r>
            <a:r>
              <a:rPr lang="en-US" sz="2400" i="1" dirty="0">
                <a:solidFill>
                  <a:srgbClr val="FFFFFF"/>
                </a:solidFill>
              </a:rPr>
              <a:t> </a:t>
            </a:r>
            <a:r>
              <a:rPr lang="en-US" sz="2400" i="1" dirty="0" err="1">
                <a:solidFill>
                  <a:srgbClr val="FFFFFF"/>
                </a:solidFill>
              </a:rPr>
              <a:t>më</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përshtatshme</a:t>
            </a:r>
            <a:r>
              <a:rPr lang="en-US" sz="2400" i="1" dirty="0">
                <a:solidFill>
                  <a:srgbClr val="FFFFFF"/>
                </a:solidFill>
              </a:rPr>
              <a:t> </a:t>
            </a:r>
            <a:r>
              <a:rPr lang="en-US" sz="2400" i="1" dirty="0" err="1">
                <a:solidFill>
                  <a:srgbClr val="FFFFFF"/>
                </a:solidFill>
              </a:rPr>
              <a:t>për</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bëjë</a:t>
            </a:r>
            <a:r>
              <a:rPr lang="en-US" sz="2400" i="1" dirty="0">
                <a:solidFill>
                  <a:srgbClr val="FFFFFF"/>
                </a:solidFill>
              </a:rPr>
              <a:t> </a:t>
            </a:r>
            <a:r>
              <a:rPr lang="en-US" sz="2400" i="1" dirty="0" err="1">
                <a:solidFill>
                  <a:srgbClr val="FFFFFF"/>
                </a:solidFill>
              </a:rPr>
              <a:t>ose</a:t>
            </a:r>
            <a:r>
              <a:rPr lang="en-US" sz="2400" i="1" dirty="0">
                <a:solidFill>
                  <a:srgbClr val="FFFFFF"/>
                </a:solidFill>
              </a:rPr>
              <a:t> jo </a:t>
            </a:r>
            <a:r>
              <a:rPr lang="en-US" sz="2400" i="1" dirty="0" err="1">
                <a:solidFill>
                  <a:srgbClr val="FFFFFF"/>
                </a:solidFill>
              </a:rPr>
              <a:t>deklarime</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kërkojë</a:t>
            </a:r>
            <a:r>
              <a:rPr lang="en-US" sz="2400" i="1" dirty="0">
                <a:solidFill>
                  <a:srgbClr val="FFFFFF"/>
                </a:solidFill>
              </a:rPr>
              <a:t> </a:t>
            </a:r>
            <a:r>
              <a:rPr lang="en-US" sz="2400" i="1" dirty="0" err="1">
                <a:solidFill>
                  <a:srgbClr val="FFFFFF"/>
                </a:solidFill>
              </a:rPr>
              <a:t>prova</a:t>
            </a:r>
            <a:r>
              <a:rPr lang="en-US" sz="2400" i="1" dirty="0">
                <a:solidFill>
                  <a:srgbClr val="FFFFFF"/>
                </a:solidFill>
              </a:rPr>
              <a:t> </a:t>
            </a:r>
            <a:r>
              <a:rPr lang="en-US" sz="2400" i="1" dirty="0" err="1">
                <a:solidFill>
                  <a:srgbClr val="FFFFFF"/>
                </a:solidFill>
              </a:rPr>
              <a:t>dhe</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marrë</a:t>
            </a:r>
            <a:r>
              <a:rPr lang="en-US" sz="2400" i="1" dirty="0">
                <a:solidFill>
                  <a:srgbClr val="FFFFFF"/>
                </a:solidFill>
              </a:rPr>
              <a:t> </a:t>
            </a:r>
            <a:r>
              <a:rPr lang="en-US" sz="2400" i="1" dirty="0" err="1">
                <a:solidFill>
                  <a:srgbClr val="FFFFFF"/>
                </a:solidFill>
              </a:rPr>
              <a:t>pjesë</a:t>
            </a:r>
            <a:r>
              <a:rPr lang="en-US" sz="2400" i="1" dirty="0">
                <a:solidFill>
                  <a:srgbClr val="FFFFFF"/>
                </a:solidFill>
              </a:rPr>
              <a:t> </a:t>
            </a:r>
            <a:r>
              <a:rPr lang="en-US" sz="2400" i="1" dirty="0" err="1">
                <a:solidFill>
                  <a:srgbClr val="FFFFFF"/>
                </a:solidFill>
              </a:rPr>
              <a:t>aktivisht</a:t>
            </a:r>
            <a:r>
              <a:rPr lang="en-US" sz="2400" i="1" dirty="0">
                <a:solidFill>
                  <a:srgbClr val="FFFFFF"/>
                </a:solidFill>
              </a:rPr>
              <a:t> </a:t>
            </a:r>
            <a:r>
              <a:rPr lang="en-US" sz="2400" i="1" dirty="0" err="1">
                <a:solidFill>
                  <a:srgbClr val="FFFFFF"/>
                </a:solidFill>
              </a:rPr>
              <a:t>në</a:t>
            </a:r>
            <a:r>
              <a:rPr lang="en-US" sz="2400" i="1" dirty="0">
                <a:solidFill>
                  <a:srgbClr val="FFFFFF"/>
                </a:solidFill>
              </a:rPr>
              <a:t> </a:t>
            </a:r>
            <a:r>
              <a:rPr lang="en-US" sz="2400" i="1" dirty="0" err="1">
                <a:solidFill>
                  <a:srgbClr val="FFFFFF"/>
                </a:solidFill>
              </a:rPr>
              <a:t>shqyrtimin</a:t>
            </a:r>
            <a:r>
              <a:rPr lang="en-US" sz="2400" i="1" dirty="0">
                <a:solidFill>
                  <a:srgbClr val="FFFFFF"/>
                </a:solidFill>
              </a:rPr>
              <a:t> e </a:t>
            </a:r>
            <a:r>
              <a:rPr lang="en-US" sz="2400" i="1" dirty="0" err="1">
                <a:solidFill>
                  <a:srgbClr val="FFFFFF"/>
                </a:solidFill>
              </a:rPr>
              <a:t>tyre</a:t>
            </a:r>
            <a:r>
              <a:rPr lang="en-US" sz="2400" i="1" dirty="0">
                <a:solidFill>
                  <a:srgbClr val="FFFFFF"/>
                </a:solidFill>
              </a:rPr>
              <a:t>, duke </a:t>
            </a:r>
            <a:r>
              <a:rPr lang="en-US" sz="2400" i="1" dirty="0" err="1">
                <a:solidFill>
                  <a:srgbClr val="FFFFFF"/>
                </a:solidFill>
              </a:rPr>
              <a:t>kërkuar</a:t>
            </a:r>
            <a:r>
              <a:rPr lang="en-US" sz="2400" i="1" dirty="0">
                <a:solidFill>
                  <a:srgbClr val="FFFFFF"/>
                </a:solidFill>
              </a:rPr>
              <a:t> </a:t>
            </a:r>
            <a:r>
              <a:rPr lang="en-US" sz="2400" i="1" dirty="0" err="1">
                <a:solidFill>
                  <a:srgbClr val="FFFFFF"/>
                </a:solidFill>
              </a:rPr>
              <a:t>që</a:t>
            </a:r>
            <a:r>
              <a:rPr lang="en-US" sz="2400" i="1" dirty="0">
                <a:solidFill>
                  <a:srgbClr val="FFFFFF"/>
                </a:solidFill>
              </a:rPr>
              <a:t> </a:t>
            </a:r>
            <a:r>
              <a:rPr lang="en-US" sz="2400" i="1" dirty="0" err="1">
                <a:solidFill>
                  <a:srgbClr val="FFFFFF"/>
                </a:solidFill>
              </a:rPr>
              <a:t>provat</a:t>
            </a:r>
            <a:r>
              <a:rPr lang="en-US" sz="2400" i="1" dirty="0">
                <a:solidFill>
                  <a:srgbClr val="FFFFFF"/>
                </a:solidFill>
              </a:rPr>
              <a:t> e </a:t>
            </a:r>
            <a:r>
              <a:rPr lang="en-US" sz="2400" i="1" dirty="0" err="1">
                <a:solidFill>
                  <a:srgbClr val="FFFFFF"/>
                </a:solidFill>
              </a:rPr>
              <a:t>dyshimet</a:t>
            </a:r>
            <a:r>
              <a:rPr lang="en-US" sz="2400" i="1" dirty="0">
                <a:solidFill>
                  <a:srgbClr val="FFFFFF"/>
                </a:solidFill>
              </a:rPr>
              <a:t> </a:t>
            </a:r>
            <a:r>
              <a:rPr lang="en-US" sz="2400" i="1" dirty="0" err="1">
                <a:solidFill>
                  <a:srgbClr val="FFFFFF"/>
                </a:solidFill>
              </a:rPr>
              <a:t>të</a:t>
            </a:r>
            <a:r>
              <a:rPr lang="en-US" sz="2400" i="1" dirty="0">
                <a:solidFill>
                  <a:srgbClr val="FFFFFF"/>
                </a:solidFill>
              </a:rPr>
              <a:t> </a:t>
            </a:r>
            <a:r>
              <a:rPr lang="en-US" sz="2400" i="1" dirty="0" err="1">
                <a:solidFill>
                  <a:srgbClr val="FFFFFF"/>
                </a:solidFill>
              </a:rPr>
              <a:t>interpretohen</a:t>
            </a:r>
            <a:r>
              <a:rPr lang="en-US" sz="2400" i="1" dirty="0">
                <a:solidFill>
                  <a:srgbClr val="FFFFFF"/>
                </a:solidFill>
              </a:rPr>
              <a:t> </a:t>
            </a:r>
            <a:r>
              <a:rPr lang="en-US" sz="2400" i="1" dirty="0" err="1">
                <a:solidFill>
                  <a:srgbClr val="FFFFFF"/>
                </a:solidFill>
              </a:rPr>
              <a:t>gjithmonë</a:t>
            </a:r>
            <a:r>
              <a:rPr lang="en-US" sz="2400" i="1" dirty="0">
                <a:solidFill>
                  <a:srgbClr val="FFFFFF"/>
                </a:solidFill>
              </a:rPr>
              <a:t> </a:t>
            </a:r>
            <a:r>
              <a:rPr lang="en-US" sz="2400" i="1" dirty="0" err="1">
                <a:solidFill>
                  <a:srgbClr val="FFFFFF"/>
                </a:solidFill>
              </a:rPr>
              <a:t>në</a:t>
            </a:r>
            <a:r>
              <a:rPr lang="en-US" sz="2400" i="1" dirty="0">
                <a:solidFill>
                  <a:srgbClr val="FFFFFF"/>
                </a:solidFill>
              </a:rPr>
              <a:t> favor </a:t>
            </a:r>
            <a:r>
              <a:rPr lang="en-US" sz="2400" i="1" dirty="0" err="1">
                <a:solidFill>
                  <a:srgbClr val="FFFFFF"/>
                </a:solidFill>
              </a:rPr>
              <a:t>të</a:t>
            </a:r>
            <a:r>
              <a:rPr lang="en-US" sz="2400" i="1" dirty="0">
                <a:solidFill>
                  <a:srgbClr val="FFFFFF"/>
                </a:solidFill>
              </a:rPr>
              <a:t> </a:t>
            </a:r>
            <a:r>
              <a:rPr lang="en-US" sz="2400" i="1" dirty="0" err="1">
                <a:solidFill>
                  <a:srgbClr val="FFFFFF"/>
                </a:solidFill>
              </a:rPr>
              <a:t>tij</a:t>
            </a:r>
            <a:r>
              <a:rPr lang="en-US" sz="2400" i="1" dirty="0">
                <a:solidFill>
                  <a:srgbClr val="FFFFFF"/>
                </a:solidFill>
              </a:rPr>
              <a:t>.</a:t>
            </a:r>
          </a:p>
          <a:p>
            <a:endParaRPr lang="en-US" sz="2400" dirty="0">
              <a:solidFill>
                <a:srgbClr val="FFFFFF"/>
              </a:solidFill>
            </a:endParaRPr>
          </a:p>
        </p:txBody>
      </p:sp>
    </p:spTree>
    <p:extLst>
      <p:ext uri="{BB962C8B-B14F-4D97-AF65-F5344CB8AC3E}">
        <p14:creationId xmlns:p14="http://schemas.microsoft.com/office/powerpoint/2010/main" val="4273428526"/>
      </p:ext>
    </p:extLst>
  </p:cSld>
  <p:clrMapOvr>
    <a:overrideClrMapping bg1="dk1" tx1="lt1" bg2="dk2" tx2="lt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Desk with stethoscope and computer keyboard">
            <a:extLst>
              <a:ext uri="{FF2B5EF4-FFF2-40B4-BE49-F238E27FC236}">
                <a16:creationId xmlns:a16="http://schemas.microsoft.com/office/drawing/2014/main" id="{3CDAE81C-1FC8-1264-7529-DA9A91161EB0}"/>
              </a:ext>
            </a:extLst>
          </p:cNvPr>
          <p:cNvPicPr>
            <a:picLocks noChangeAspect="1"/>
          </p:cNvPicPr>
          <p:nvPr/>
        </p:nvPicPr>
        <p:blipFill rotWithShape="1">
          <a:blip r:embed="rId2">
            <a:alphaModFix amt="35000"/>
          </a:blip>
          <a:srcRect t="558" b="15172"/>
          <a:stretch/>
        </p:blipFill>
        <p:spPr>
          <a:xfrm>
            <a:off x="20" y="10"/>
            <a:ext cx="12191980" cy="6857990"/>
          </a:xfrm>
          <a:prstGeom prst="rect">
            <a:avLst/>
          </a:prstGeom>
        </p:spPr>
      </p:pic>
      <p:sp>
        <p:nvSpPr>
          <p:cNvPr id="2" name="Title 1">
            <a:extLst>
              <a:ext uri="{FF2B5EF4-FFF2-40B4-BE49-F238E27FC236}">
                <a16:creationId xmlns:a16="http://schemas.microsoft.com/office/drawing/2014/main" id="{0F65494B-B714-4987-8536-C2E8A383DC4E}"/>
              </a:ext>
            </a:extLst>
          </p:cNvPr>
          <p:cNvSpPr>
            <a:spLocks noGrp="1"/>
          </p:cNvSpPr>
          <p:nvPr>
            <p:ph type="title"/>
          </p:nvPr>
        </p:nvSpPr>
        <p:spPr/>
        <p:txBody>
          <a:bodyPr>
            <a:normAutofit/>
          </a:bodyPr>
          <a:lstStyle/>
          <a:p>
            <a:r>
              <a:rPr lang="en-US">
                <a:solidFill>
                  <a:srgbClr val="FFFFFF"/>
                </a:solidFill>
              </a:rPr>
              <a:t>VGJK nr. 16/2009</a:t>
            </a:r>
          </a:p>
        </p:txBody>
      </p:sp>
      <p:sp>
        <p:nvSpPr>
          <p:cNvPr id="3" name="Content Placeholder 2">
            <a:extLst>
              <a:ext uri="{FF2B5EF4-FFF2-40B4-BE49-F238E27FC236}">
                <a16:creationId xmlns:a16="http://schemas.microsoft.com/office/drawing/2014/main" id="{20E8AC98-5A43-4674-9E29-08482BEDAE05}"/>
              </a:ext>
            </a:extLst>
          </p:cNvPr>
          <p:cNvSpPr>
            <a:spLocks noGrp="1"/>
          </p:cNvSpPr>
          <p:nvPr>
            <p:ph idx="1"/>
          </p:nvPr>
        </p:nvSpPr>
        <p:spPr>
          <a:xfrm>
            <a:off x="1024128" y="1908699"/>
            <a:ext cx="9720073" cy="4400661"/>
          </a:xfrm>
        </p:spPr>
        <p:txBody>
          <a:bodyPr>
            <a:normAutofit/>
          </a:bodyPr>
          <a:lstStyle/>
          <a:p>
            <a:pPr algn="just"/>
            <a:r>
              <a:rPr lang="en-US" sz="1700" dirty="0">
                <a:solidFill>
                  <a:srgbClr val="FFFFFF"/>
                </a:solidFill>
              </a:rPr>
              <a:t>GJK ka </a:t>
            </a:r>
            <a:r>
              <a:rPr lang="en-US" sz="1700" dirty="0" err="1">
                <a:solidFill>
                  <a:srgbClr val="FFFFFF"/>
                </a:solidFill>
              </a:rPr>
              <a:t>theksuar</a:t>
            </a:r>
            <a:r>
              <a:rPr lang="en-US" sz="1700" dirty="0">
                <a:solidFill>
                  <a:srgbClr val="FFFFFF"/>
                </a:solidFill>
              </a:rPr>
              <a:t> </a:t>
            </a:r>
            <a:r>
              <a:rPr lang="en-US" sz="1700" i="1" dirty="0">
                <a:solidFill>
                  <a:srgbClr val="FFFFFF"/>
                </a:solidFill>
              </a:rPr>
              <a:t>“se </a:t>
            </a:r>
            <a:r>
              <a:rPr lang="en-US" sz="1700" i="1" dirty="0" err="1">
                <a:solidFill>
                  <a:srgbClr val="FFFFFF"/>
                </a:solidFill>
              </a:rPr>
              <a:t>parimi</a:t>
            </a:r>
            <a:r>
              <a:rPr lang="en-US" sz="1700" i="1" dirty="0">
                <a:solidFill>
                  <a:srgbClr val="FFFFFF"/>
                </a:solidFill>
              </a:rPr>
              <a:t> </a:t>
            </a:r>
            <a:r>
              <a:rPr lang="en-US" sz="1700" i="1" dirty="0" err="1">
                <a:solidFill>
                  <a:srgbClr val="FFFFFF"/>
                </a:solidFill>
              </a:rPr>
              <a:t>i</a:t>
            </a:r>
            <a:r>
              <a:rPr lang="en-US" sz="1700" i="1" dirty="0">
                <a:solidFill>
                  <a:srgbClr val="FFFFFF"/>
                </a:solidFill>
              </a:rPr>
              <a:t> </a:t>
            </a:r>
            <a:r>
              <a:rPr lang="en-US" sz="1700" i="1" dirty="0" err="1">
                <a:solidFill>
                  <a:srgbClr val="FFFFFF"/>
                </a:solidFill>
              </a:rPr>
              <a:t>prezumimit</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pafajësisë</a:t>
            </a:r>
            <a:r>
              <a:rPr lang="en-US" sz="1700" i="1" dirty="0">
                <a:solidFill>
                  <a:srgbClr val="FFFFFF"/>
                </a:solidFill>
              </a:rPr>
              <a:t> </a:t>
            </a:r>
            <a:r>
              <a:rPr lang="en-US" sz="1700" i="1" dirty="0" err="1">
                <a:solidFill>
                  <a:srgbClr val="FFFFFF"/>
                </a:solidFill>
              </a:rPr>
              <a:t>është</a:t>
            </a:r>
            <a:r>
              <a:rPr lang="en-US" sz="1700" i="1" dirty="0">
                <a:solidFill>
                  <a:srgbClr val="FFFFFF"/>
                </a:solidFill>
              </a:rPr>
              <a:t> </a:t>
            </a:r>
            <a:r>
              <a:rPr lang="en-US" sz="1700" i="1" dirty="0" err="1">
                <a:solidFill>
                  <a:srgbClr val="FFFFFF"/>
                </a:solidFill>
              </a:rPr>
              <a:t>një</a:t>
            </a:r>
            <a:r>
              <a:rPr lang="en-US" sz="1700" i="1" dirty="0">
                <a:solidFill>
                  <a:srgbClr val="FFFFFF"/>
                </a:solidFill>
              </a:rPr>
              <a:t> </a:t>
            </a:r>
            <a:r>
              <a:rPr lang="en-US" sz="1700" i="1" dirty="0" err="1">
                <a:solidFill>
                  <a:srgbClr val="FFFFFF"/>
                </a:solidFill>
              </a:rPr>
              <a:t>nga</a:t>
            </a:r>
            <a:r>
              <a:rPr lang="en-US" sz="1700" i="1" dirty="0">
                <a:solidFill>
                  <a:srgbClr val="FFFFFF"/>
                </a:solidFill>
              </a:rPr>
              <a:t> </a:t>
            </a:r>
            <a:r>
              <a:rPr lang="en-US" sz="1700" i="1" dirty="0" err="1">
                <a:solidFill>
                  <a:srgbClr val="FFFFFF"/>
                </a:solidFill>
              </a:rPr>
              <a:t>elementët</a:t>
            </a:r>
            <a:r>
              <a:rPr lang="en-US" sz="1700" i="1" dirty="0">
                <a:solidFill>
                  <a:srgbClr val="FFFFFF"/>
                </a:solidFill>
              </a:rPr>
              <a:t> </a:t>
            </a:r>
            <a:r>
              <a:rPr lang="en-US" sz="1700" i="1" dirty="0" err="1">
                <a:solidFill>
                  <a:srgbClr val="FFFFFF"/>
                </a:solidFill>
              </a:rPr>
              <a:t>përbërës</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procesit</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rregullt</a:t>
            </a:r>
            <a:r>
              <a:rPr lang="en-US" sz="1700" i="1" dirty="0">
                <a:solidFill>
                  <a:srgbClr val="FFFFFF"/>
                </a:solidFill>
              </a:rPr>
              <a:t> </a:t>
            </a:r>
            <a:r>
              <a:rPr lang="en-US" sz="1700" i="1" dirty="0" err="1">
                <a:solidFill>
                  <a:srgbClr val="FFFFFF"/>
                </a:solidFill>
              </a:rPr>
              <a:t>ligjor</a:t>
            </a:r>
            <a:r>
              <a:rPr lang="en-US" sz="1700" i="1" dirty="0">
                <a:solidFill>
                  <a:srgbClr val="FFFFFF"/>
                </a:solidFill>
              </a:rPr>
              <a:t>. Ky </a:t>
            </a:r>
            <a:r>
              <a:rPr lang="en-US" sz="1700" i="1" dirty="0" err="1">
                <a:solidFill>
                  <a:srgbClr val="FFFFFF"/>
                </a:solidFill>
              </a:rPr>
              <a:t>parim</a:t>
            </a:r>
            <a:r>
              <a:rPr lang="en-US" sz="1700" i="1" dirty="0">
                <a:solidFill>
                  <a:srgbClr val="FFFFFF"/>
                </a:solidFill>
              </a:rPr>
              <a:t> </a:t>
            </a:r>
            <a:r>
              <a:rPr lang="en-US" sz="1700" i="1" dirty="0" err="1">
                <a:solidFill>
                  <a:srgbClr val="FFFFFF"/>
                </a:solidFill>
              </a:rPr>
              <a:t>parashikohet</a:t>
            </a:r>
            <a:r>
              <a:rPr lang="en-US" sz="1700" i="1" dirty="0">
                <a:solidFill>
                  <a:srgbClr val="FFFFFF"/>
                </a:solidFill>
              </a:rPr>
              <a:t> </a:t>
            </a:r>
            <a:r>
              <a:rPr lang="en-US" sz="1700" i="1" dirty="0" err="1">
                <a:solidFill>
                  <a:srgbClr val="FFFFFF"/>
                </a:solidFill>
              </a:rPr>
              <a:t>nga</a:t>
            </a:r>
            <a:r>
              <a:rPr lang="en-US" sz="1700" i="1" dirty="0">
                <a:solidFill>
                  <a:srgbClr val="FFFFFF"/>
                </a:solidFill>
              </a:rPr>
              <a:t> </a:t>
            </a:r>
            <a:r>
              <a:rPr lang="en-US" sz="1700" i="1" dirty="0" err="1">
                <a:solidFill>
                  <a:srgbClr val="FFFFFF"/>
                </a:solidFill>
              </a:rPr>
              <a:t>neni</a:t>
            </a:r>
            <a:r>
              <a:rPr lang="en-US" sz="1700" i="1" dirty="0">
                <a:solidFill>
                  <a:srgbClr val="FFFFFF"/>
                </a:solidFill>
              </a:rPr>
              <a:t> 30 </a:t>
            </a:r>
            <a:r>
              <a:rPr lang="en-US" sz="1700" i="1" dirty="0" err="1">
                <a:solidFill>
                  <a:srgbClr val="FFFFFF"/>
                </a:solidFill>
              </a:rPr>
              <a:t>i</a:t>
            </a:r>
            <a:r>
              <a:rPr lang="en-US" sz="1700" i="1" dirty="0">
                <a:solidFill>
                  <a:srgbClr val="FFFFFF"/>
                </a:solidFill>
              </a:rPr>
              <a:t> </a:t>
            </a:r>
            <a:r>
              <a:rPr lang="en-US" sz="1700" i="1" dirty="0" err="1">
                <a:solidFill>
                  <a:srgbClr val="FFFFFF"/>
                </a:solidFill>
              </a:rPr>
              <a:t>Kushtetutës</a:t>
            </a:r>
            <a:r>
              <a:rPr lang="en-US" sz="1700" i="1" dirty="0">
                <a:solidFill>
                  <a:srgbClr val="FFFFFF"/>
                </a:solidFill>
              </a:rPr>
              <a:t> ... </a:t>
            </a:r>
            <a:r>
              <a:rPr lang="en-US" sz="1700" i="1" dirty="0" err="1">
                <a:solidFill>
                  <a:srgbClr val="FFFFFF"/>
                </a:solidFill>
              </a:rPr>
              <a:t>Gjykata</a:t>
            </a:r>
            <a:r>
              <a:rPr lang="en-US" sz="1700" i="1" dirty="0">
                <a:solidFill>
                  <a:srgbClr val="FFFFFF"/>
                </a:solidFill>
              </a:rPr>
              <a:t> </a:t>
            </a:r>
            <a:r>
              <a:rPr lang="en-US" sz="1700" i="1" dirty="0" err="1">
                <a:solidFill>
                  <a:srgbClr val="FFFFFF"/>
                </a:solidFill>
              </a:rPr>
              <a:t>është</a:t>
            </a:r>
            <a:r>
              <a:rPr lang="en-US" sz="1700" i="1" dirty="0">
                <a:solidFill>
                  <a:srgbClr val="FFFFFF"/>
                </a:solidFill>
              </a:rPr>
              <a:t> </a:t>
            </a:r>
            <a:r>
              <a:rPr lang="en-US" sz="1700" i="1" dirty="0" err="1">
                <a:solidFill>
                  <a:srgbClr val="FFFFFF"/>
                </a:solidFill>
              </a:rPr>
              <a:t>shprehur</a:t>
            </a:r>
            <a:r>
              <a:rPr lang="en-US" sz="1700" i="1" dirty="0">
                <a:solidFill>
                  <a:srgbClr val="FFFFFF"/>
                </a:solidFill>
              </a:rPr>
              <a:t> </a:t>
            </a:r>
            <a:r>
              <a:rPr lang="en-US" sz="1700" i="1" dirty="0" err="1">
                <a:solidFill>
                  <a:srgbClr val="FFFFFF"/>
                </a:solidFill>
              </a:rPr>
              <a:t>edhe</a:t>
            </a:r>
            <a:r>
              <a:rPr lang="en-US" sz="1700" i="1" dirty="0">
                <a:solidFill>
                  <a:srgbClr val="FFFFFF"/>
                </a:solidFill>
              </a:rPr>
              <a:t> </a:t>
            </a:r>
            <a:r>
              <a:rPr lang="en-US" sz="1700" i="1" dirty="0" err="1">
                <a:solidFill>
                  <a:srgbClr val="FFFFFF"/>
                </a:solidFill>
              </a:rPr>
              <a:t>më</a:t>
            </a:r>
            <a:r>
              <a:rPr lang="en-US" sz="1700" i="1" dirty="0">
                <a:solidFill>
                  <a:srgbClr val="FFFFFF"/>
                </a:solidFill>
              </a:rPr>
              <a:t> </a:t>
            </a:r>
            <a:r>
              <a:rPr lang="en-US" sz="1700" i="1" dirty="0" err="1">
                <a:solidFill>
                  <a:srgbClr val="FFFFFF"/>
                </a:solidFill>
              </a:rPr>
              <a:t>parë</a:t>
            </a:r>
            <a:r>
              <a:rPr lang="en-US" sz="1700" i="1" dirty="0">
                <a:solidFill>
                  <a:srgbClr val="FFFFFF"/>
                </a:solidFill>
              </a:rPr>
              <a:t>, se </a:t>
            </a:r>
            <a:r>
              <a:rPr lang="en-US" sz="1700" i="1" dirty="0" err="1">
                <a:solidFill>
                  <a:srgbClr val="FFFFFF"/>
                </a:solidFill>
              </a:rPr>
              <a:t>parimi</a:t>
            </a:r>
            <a:r>
              <a:rPr lang="en-US" sz="1700" i="1" dirty="0">
                <a:solidFill>
                  <a:srgbClr val="FFFFFF"/>
                </a:solidFill>
              </a:rPr>
              <a:t> </a:t>
            </a:r>
            <a:r>
              <a:rPr lang="en-US" sz="1700" i="1" dirty="0" err="1">
                <a:solidFill>
                  <a:srgbClr val="FFFFFF"/>
                </a:solidFill>
              </a:rPr>
              <a:t>i</a:t>
            </a:r>
            <a:r>
              <a:rPr lang="en-US" sz="1700" i="1" dirty="0">
                <a:solidFill>
                  <a:srgbClr val="FFFFFF"/>
                </a:solidFill>
              </a:rPr>
              <a:t> </a:t>
            </a:r>
            <a:r>
              <a:rPr lang="en-US" sz="1700" i="1" dirty="0" err="1">
                <a:solidFill>
                  <a:srgbClr val="FFFFFF"/>
                </a:solidFill>
              </a:rPr>
              <a:t>prezumimit</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pafajësisë</a:t>
            </a:r>
            <a:r>
              <a:rPr lang="en-US" sz="1700" i="1" dirty="0">
                <a:solidFill>
                  <a:srgbClr val="FFFFFF"/>
                </a:solidFill>
              </a:rPr>
              <a:t> do </a:t>
            </a:r>
            <a:r>
              <a:rPr lang="en-US" sz="1700" i="1" dirty="0" err="1">
                <a:solidFill>
                  <a:srgbClr val="FFFFFF"/>
                </a:solidFill>
              </a:rPr>
              <a:t>të</a:t>
            </a:r>
            <a:r>
              <a:rPr lang="en-US" sz="1700" i="1" dirty="0">
                <a:solidFill>
                  <a:srgbClr val="FFFFFF"/>
                </a:solidFill>
              </a:rPr>
              <a:t> </a:t>
            </a:r>
            <a:r>
              <a:rPr lang="en-US" sz="1700" i="1" dirty="0" err="1">
                <a:solidFill>
                  <a:srgbClr val="FFFFFF"/>
                </a:solidFill>
              </a:rPr>
              <a:t>thotë</a:t>
            </a:r>
            <a:r>
              <a:rPr lang="en-US" sz="1700" i="1" dirty="0">
                <a:solidFill>
                  <a:srgbClr val="FFFFFF"/>
                </a:solidFill>
              </a:rPr>
              <a:t> </a:t>
            </a:r>
            <a:r>
              <a:rPr lang="en-US" sz="1700" i="1" dirty="0" err="1">
                <a:solidFill>
                  <a:srgbClr val="FFFFFF"/>
                </a:solidFill>
              </a:rPr>
              <a:t>që</a:t>
            </a:r>
            <a:r>
              <a:rPr lang="en-US" sz="1700" i="1" dirty="0">
                <a:solidFill>
                  <a:srgbClr val="FFFFFF"/>
                </a:solidFill>
              </a:rPr>
              <a:t> </a:t>
            </a:r>
            <a:r>
              <a:rPr lang="en-US" sz="1700" i="1" dirty="0" err="1">
                <a:solidFill>
                  <a:srgbClr val="FFFFFF"/>
                </a:solidFill>
              </a:rPr>
              <a:t>gjykatat</a:t>
            </a:r>
            <a:r>
              <a:rPr lang="en-US" sz="1700" i="1" dirty="0">
                <a:solidFill>
                  <a:srgbClr val="FFFFFF"/>
                </a:solidFill>
              </a:rPr>
              <a:t> e </a:t>
            </a:r>
            <a:r>
              <a:rPr lang="en-US" sz="1700" i="1" dirty="0" err="1">
                <a:solidFill>
                  <a:srgbClr val="FFFFFF"/>
                </a:solidFill>
              </a:rPr>
              <a:t>zakonshme</a:t>
            </a:r>
            <a:r>
              <a:rPr lang="en-US" sz="1700" i="1" dirty="0">
                <a:solidFill>
                  <a:srgbClr val="FFFFFF"/>
                </a:solidFill>
              </a:rPr>
              <a:t> </a:t>
            </a:r>
            <a:r>
              <a:rPr lang="en-US" sz="1700" i="1" dirty="0" err="1">
                <a:solidFill>
                  <a:srgbClr val="FFFFFF"/>
                </a:solidFill>
              </a:rPr>
              <a:t>nuk</a:t>
            </a:r>
            <a:r>
              <a:rPr lang="en-US" sz="1700" i="1" dirty="0">
                <a:solidFill>
                  <a:srgbClr val="FFFFFF"/>
                </a:solidFill>
              </a:rPr>
              <a:t> </a:t>
            </a:r>
            <a:r>
              <a:rPr lang="en-US" sz="1700" i="1" dirty="0" err="1">
                <a:solidFill>
                  <a:srgbClr val="FFFFFF"/>
                </a:solidFill>
              </a:rPr>
              <a:t>duhet</a:t>
            </a:r>
            <a:r>
              <a:rPr lang="en-US" sz="1700" i="1" dirty="0">
                <a:solidFill>
                  <a:srgbClr val="FFFFFF"/>
                </a:solidFill>
              </a:rPr>
              <a:t> ta </a:t>
            </a:r>
            <a:r>
              <a:rPr lang="en-US" sz="1700" i="1" dirty="0" err="1">
                <a:solidFill>
                  <a:srgbClr val="FFFFFF"/>
                </a:solidFill>
              </a:rPr>
              <a:t>fillojnë</a:t>
            </a:r>
            <a:r>
              <a:rPr lang="en-US" sz="1700" i="1" dirty="0">
                <a:solidFill>
                  <a:srgbClr val="FFFFFF"/>
                </a:solidFill>
              </a:rPr>
              <a:t> </a:t>
            </a:r>
            <a:r>
              <a:rPr lang="en-US" sz="1700" i="1" dirty="0" err="1">
                <a:solidFill>
                  <a:srgbClr val="FFFFFF"/>
                </a:solidFill>
              </a:rPr>
              <a:t>procesin</a:t>
            </a:r>
            <a:r>
              <a:rPr lang="en-US" sz="1700" i="1" dirty="0">
                <a:solidFill>
                  <a:srgbClr val="FFFFFF"/>
                </a:solidFill>
              </a:rPr>
              <a:t> me </a:t>
            </a:r>
            <a:r>
              <a:rPr lang="en-US" sz="1700" i="1" dirty="0" err="1">
                <a:solidFill>
                  <a:srgbClr val="FFFFFF"/>
                </a:solidFill>
              </a:rPr>
              <a:t>bindjen</a:t>
            </a:r>
            <a:r>
              <a:rPr lang="en-US" sz="1700" i="1" dirty="0">
                <a:solidFill>
                  <a:srgbClr val="FFFFFF"/>
                </a:solidFill>
              </a:rPr>
              <a:t> se </a:t>
            </a:r>
            <a:r>
              <a:rPr lang="en-US" sz="1700" i="1" dirty="0" err="1">
                <a:solidFill>
                  <a:srgbClr val="FFFFFF"/>
                </a:solidFill>
              </a:rPr>
              <a:t>i</a:t>
            </a:r>
            <a:r>
              <a:rPr lang="en-US" sz="1700" i="1" dirty="0">
                <a:solidFill>
                  <a:srgbClr val="FFFFFF"/>
                </a:solidFill>
              </a:rPr>
              <a:t> </a:t>
            </a:r>
            <a:r>
              <a:rPr lang="en-US" sz="1700" i="1" dirty="0" err="1">
                <a:solidFill>
                  <a:srgbClr val="FFFFFF"/>
                </a:solidFill>
              </a:rPr>
              <a:t>pandehuri</a:t>
            </a:r>
            <a:r>
              <a:rPr lang="en-US" sz="1700" i="1" dirty="0">
                <a:solidFill>
                  <a:srgbClr val="FFFFFF"/>
                </a:solidFill>
              </a:rPr>
              <a:t> ka </a:t>
            </a:r>
            <a:r>
              <a:rPr lang="en-US" sz="1700" i="1" dirty="0" err="1">
                <a:solidFill>
                  <a:srgbClr val="FFFFFF"/>
                </a:solidFill>
              </a:rPr>
              <a:t>kryer</a:t>
            </a:r>
            <a:r>
              <a:rPr lang="en-US" sz="1700" i="1" dirty="0">
                <a:solidFill>
                  <a:srgbClr val="FFFFFF"/>
                </a:solidFill>
              </a:rPr>
              <a:t> </a:t>
            </a:r>
            <a:r>
              <a:rPr lang="en-US" sz="1700" i="1" dirty="0" err="1">
                <a:solidFill>
                  <a:srgbClr val="FFFFFF"/>
                </a:solidFill>
              </a:rPr>
              <a:t>krimin</a:t>
            </a:r>
            <a:r>
              <a:rPr lang="en-US" sz="1700" i="1" dirty="0">
                <a:solidFill>
                  <a:srgbClr val="FFFFFF"/>
                </a:solidFill>
              </a:rPr>
              <a:t> </a:t>
            </a:r>
            <a:r>
              <a:rPr lang="en-US" sz="1700" i="1" dirty="0" err="1">
                <a:solidFill>
                  <a:srgbClr val="FFFFFF"/>
                </a:solidFill>
              </a:rPr>
              <a:t>për</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cilin</a:t>
            </a:r>
            <a:r>
              <a:rPr lang="en-US" sz="1700" i="1" dirty="0">
                <a:solidFill>
                  <a:srgbClr val="FFFFFF"/>
                </a:solidFill>
              </a:rPr>
              <a:t> </a:t>
            </a:r>
            <a:r>
              <a:rPr lang="en-US" sz="1700" i="1" dirty="0" err="1">
                <a:solidFill>
                  <a:srgbClr val="FFFFFF"/>
                </a:solidFill>
              </a:rPr>
              <a:t>akuzohet</a:t>
            </a:r>
            <a:r>
              <a:rPr lang="en-US" sz="1700" i="1" dirty="0">
                <a:solidFill>
                  <a:srgbClr val="FFFFFF"/>
                </a:solidFill>
              </a:rPr>
              <a:t>, se </a:t>
            </a:r>
            <a:r>
              <a:rPr lang="en-US" sz="1700" i="1" dirty="0" err="1">
                <a:solidFill>
                  <a:srgbClr val="FFFFFF"/>
                </a:solidFill>
              </a:rPr>
              <a:t>barra</a:t>
            </a:r>
            <a:r>
              <a:rPr lang="en-US" sz="1700" i="1" dirty="0">
                <a:solidFill>
                  <a:srgbClr val="FFFFFF"/>
                </a:solidFill>
              </a:rPr>
              <a:t> e </a:t>
            </a:r>
            <a:r>
              <a:rPr lang="en-US" sz="1700" i="1" dirty="0" err="1">
                <a:solidFill>
                  <a:srgbClr val="FFFFFF"/>
                </a:solidFill>
              </a:rPr>
              <a:t>provës</a:t>
            </a:r>
            <a:r>
              <a:rPr lang="en-US" sz="1700" i="1" dirty="0">
                <a:solidFill>
                  <a:srgbClr val="FFFFFF"/>
                </a:solidFill>
              </a:rPr>
              <a:t> </a:t>
            </a:r>
            <a:r>
              <a:rPr lang="en-US" sz="1700" i="1" dirty="0" err="1">
                <a:solidFill>
                  <a:srgbClr val="FFFFFF"/>
                </a:solidFill>
              </a:rPr>
              <a:t>i</a:t>
            </a:r>
            <a:r>
              <a:rPr lang="en-US" sz="1700" i="1" dirty="0">
                <a:solidFill>
                  <a:srgbClr val="FFFFFF"/>
                </a:solidFill>
              </a:rPr>
              <a:t> </a:t>
            </a:r>
            <a:r>
              <a:rPr lang="en-US" sz="1700" i="1" dirty="0" err="1">
                <a:solidFill>
                  <a:srgbClr val="FFFFFF"/>
                </a:solidFill>
              </a:rPr>
              <a:t>takon</a:t>
            </a:r>
            <a:r>
              <a:rPr lang="en-US" sz="1700" i="1" dirty="0">
                <a:solidFill>
                  <a:srgbClr val="FFFFFF"/>
                </a:solidFill>
              </a:rPr>
              <a:t> </a:t>
            </a:r>
            <a:r>
              <a:rPr lang="en-US" sz="1700" i="1" dirty="0" err="1">
                <a:solidFill>
                  <a:srgbClr val="FFFFFF"/>
                </a:solidFill>
              </a:rPr>
              <a:t>palës</a:t>
            </a:r>
            <a:r>
              <a:rPr lang="en-US" sz="1700" i="1" dirty="0">
                <a:solidFill>
                  <a:srgbClr val="FFFFFF"/>
                </a:solidFill>
              </a:rPr>
              <a:t> </a:t>
            </a:r>
            <a:r>
              <a:rPr lang="en-US" sz="1700" i="1" dirty="0" err="1">
                <a:solidFill>
                  <a:srgbClr val="FFFFFF"/>
                </a:solidFill>
              </a:rPr>
              <a:t>akuzuese</a:t>
            </a:r>
            <a:r>
              <a:rPr lang="en-US" sz="1700" i="1" dirty="0">
                <a:solidFill>
                  <a:srgbClr val="FFFFFF"/>
                </a:solidFill>
              </a:rPr>
              <a:t>, se </a:t>
            </a:r>
            <a:r>
              <a:rPr lang="en-US" sz="1700" i="1" dirty="0" err="1">
                <a:solidFill>
                  <a:srgbClr val="FFFFFF"/>
                </a:solidFill>
              </a:rPr>
              <a:t>çdo</a:t>
            </a:r>
            <a:r>
              <a:rPr lang="en-US" sz="1700" i="1" dirty="0">
                <a:solidFill>
                  <a:srgbClr val="FFFFFF"/>
                </a:solidFill>
              </a:rPr>
              <a:t> </a:t>
            </a:r>
            <a:r>
              <a:rPr lang="en-US" sz="1700" i="1" dirty="0" err="1">
                <a:solidFill>
                  <a:srgbClr val="FFFFFF"/>
                </a:solidFill>
              </a:rPr>
              <a:t>dyshim</a:t>
            </a:r>
            <a:r>
              <a:rPr lang="en-US" sz="1700" i="1" dirty="0">
                <a:solidFill>
                  <a:srgbClr val="FFFFFF"/>
                </a:solidFill>
              </a:rPr>
              <a:t> </a:t>
            </a:r>
            <a:r>
              <a:rPr lang="en-US" sz="1700" i="1" dirty="0" err="1">
                <a:solidFill>
                  <a:srgbClr val="FFFFFF"/>
                </a:solidFill>
              </a:rPr>
              <a:t>duhet</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shkojë</a:t>
            </a:r>
            <a:r>
              <a:rPr lang="en-US" sz="1700" i="1" dirty="0">
                <a:solidFill>
                  <a:srgbClr val="FFFFFF"/>
                </a:solidFill>
              </a:rPr>
              <a:t> </a:t>
            </a:r>
            <a:r>
              <a:rPr lang="en-US" sz="1700" i="1" dirty="0" err="1">
                <a:solidFill>
                  <a:srgbClr val="FFFFFF"/>
                </a:solidFill>
              </a:rPr>
              <a:t>në</a:t>
            </a:r>
            <a:r>
              <a:rPr lang="en-US" sz="1700" i="1" dirty="0">
                <a:solidFill>
                  <a:srgbClr val="FFFFFF"/>
                </a:solidFill>
              </a:rPr>
              <a:t> favor </a:t>
            </a:r>
            <a:r>
              <a:rPr lang="en-US" sz="1700" i="1" dirty="0" err="1">
                <a:solidFill>
                  <a:srgbClr val="FFFFFF"/>
                </a:solidFill>
              </a:rPr>
              <a:t>të</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pandehurit</a:t>
            </a:r>
            <a:r>
              <a:rPr lang="en-US" sz="1700" i="1" dirty="0">
                <a:solidFill>
                  <a:srgbClr val="FFFFFF"/>
                </a:solidFill>
              </a:rPr>
              <a:t> </a:t>
            </a:r>
            <a:r>
              <a:rPr lang="en-US" sz="1700" i="1" dirty="0" err="1">
                <a:solidFill>
                  <a:srgbClr val="FFFFFF"/>
                </a:solidFill>
              </a:rPr>
              <a:t>dhe</a:t>
            </a:r>
            <a:r>
              <a:rPr lang="en-US" sz="1700" i="1" dirty="0">
                <a:solidFill>
                  <a:srgbClr val="FFFFFF"/>
                </a:solidFill>
              </a:rPr>
              <a:t> se </a:t>
            </a:r>
            <a:r>
              <a:rPr lang="en-US" sz="1700" i="1" dirty="0" err="1">
                <a:solidFill>
                  <a:srgbClr val="FFFFFF"/>
                </a:solidFill>
              </a:rPr>
              <a:t>gjykata</a:t>
            </a:r>
            <a:r>
              <a:rPr lang="en-US" sz="1700" i="1" dirty="0">
                <a:solidFill>
                  <a:srgbClr val="FFFFFF"/>
                </a:solidFill>
              </a:rPr>
              <a:t> </a:t>
            </a:r>
            <a:r>
              <a:rPr lang="en-US" sz="1700" i="1" dirty="0" err="1">
                <a:solidFill>
                  <a:srgbClr val="FFFFFF"/>
                </a:solidFill>
              </a:rPr>
              <a:t>duhet</a:t>
            </a:r>
            <a:r>
              <a:rPr lang="en-US" sz="1700" i="1" dirty="0">
                <a:solidFill>
                  <a:srgbClr val="FFFFFF"/>
                </a:solidFill>
              </a:rPr>
              <a:t> ta </a:t>
            </a:r>
            <a:r>
              <a:rPr lang="en-US" sz="1700" i="1" dirty="0" err="1">
                <a:solidFill>
                  <a:srgbClr val="FFFFFF"/>
                </a:solidFill>
              </a:rPr>
              <a:t>mbështesë</a:t>
            </a:r>
            <a:r>
              <a:rPr lang="en-US" sz="1700" i="1" dirty="0">
                <a:solidFill>
                  <a:srgbClr val="FFFFFF"/>
                </a:solidFill>
              </a:rPr>
              <a:t> </a:t>
            </a:r>
            <a:r>
              <a:rPr lang="en-US" sz="1700" i="1" dirty="0" err="1">
                <a:solidFill>
                  <a:srgbClr val="FFFFFF"/>
                </a:solidFill>
              </a:rPr>
              <a:t>vendimin</a:t>
            </a:r>
            <a:r>
              <a:rPr lang="en-US" sz="1700" i="1" dirty="0">
                <a:solidFill>
                  <a:srgbClr val="FFFFFF"/>
                </a:solidFill>
              </a:rPr>
              <a:t> </a:t>
            </a:r>
            <a:r>
              <a:rPr lang="en-US" sz="1700" i="1" dirty="0" err="1">
                <a:solidFill>
                  <a:srgbClr val="FFFFFF"/>
                </a:solidFill>
              </a:rPr>
              <a:t>në</a:t>
            </a:r>
            <a:r>
              <a:rPr lang="en-US" sz="1700" i="1" dirty="0">
                <a:solidFill>
                  <a:srgbClr val="FFFFFF"/>
                </a:solidFill>
              </a:rPr>
              <a:t> </a:t>
            </a:r>
            <a:r>
              <a:rPr lang="en-US" sz="1700" i="1" dirty="0" err="1">
                <a:solidFill>
                  <a:srgbClr val="FFFFFF"/>
                </a:solidFill>
              </a:rPr>
              <a:t>prova</a:t>
            </a:r>
            <a:r>
              <a:rPr lang="en-US" sz="1700" i="1" dirty="0">
                <a:solidFill>
                  <a:srgbClr val="FFFFFF"/>
                </a:solidFill>
              </a:rPr>
              <a:t> </a:t>
            </a:r>
            <a:r>
              <a:rPr lang="en-US" sz="1700" i="1" dirty="0" err="1">
                <a:solidFill>
                  <a:srgbClr val="FFFFFF"/>
                </a:solidFill>
              </a:rPr>
              <a:t>direkte</a:t>
            </a:r>
            <a:r>
              <a:rPr lang="en-US" sz="1700" i="1" dirty="0">
                <a:solidFill>
                  <a:srgbClr val="FFFFFF"/>
                </a:solidFill>
              </a:rPr>
              <a:t> </a:t>
            </a:r>
            <a:r>
              <a:rPr lang="en-US" sz="1700" i="1" dirty="0" err="1">
                <a:solidFill>
                  <a:srgbClr val="FFFFFF"/>
                </a:solidFill>
              </a:rPr>
              <a:t>dhe</a:t>
            </a:r>
            <a:r>
              <a:rPr lang="en-US" sz="1700" i="1" dirty="0">
                <a:solidFill>
                  <a:srgbClr val="FFFFFF"/>
                </a:solidFill>
              </a:rPr>
              <a:t> </a:t>
            </a:r>
            <a:r>
              <a:rPr lang="en-US" sz="1700" i="1" dirty="0" err="1">
                <a:solidFill>
                  <a:srgbClr val="FFFFFF"/>
                </a:solidFill>
              </a:rPr>
              <a:t>indirekte</a:t>
            </a:r>
            <a:r>
              <a:rPr lang="en-US" sz="1700" i="1" dirty="0">
                <a:solidFill>
                  <a:srgbClr val="FFFFFF"/>
                </a:solidFill>
              </a:rPr>
              <a:t> </a:t>
            </a:r>
            <a:r>
              <a:rPr lang="en-US" sz="1700" i="1" dirty="0" err="1">
                <a:solidFill>
                  <a:srgbClr val="FFFFFF"/>
                </a:solidFill>
              </a:rPr>
              <a:t>që</a:t>
            </a:r>
            <a:r>
              <a:rPr lang="en-US" sz="1700" i="1" dirty="0">
                <a:solidFill>
                  <a:srgbClr val="FFFFFF"/>
                </a:solidFill>
              </a:rPr>
              <a:t> </a:t>
            </a:r>
            <a:r>
              <a:rPr lang="en-US" sz="1700" i="1" dirty="0" err="1">
                <a:solidFill>
                  <a:srgbClr val="FFFFFF"/>
                </a:solidFill>
              </a:rPr>
              <a:t>duhet</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provohen</a:t>
            </a:r>
            <a:r>
              <a:rPr lang="en-US" sz="1700" i="1" dirty="0">
                <a:solidFill>
                  <a:srgbClr val="FFFFFF"/>
                </a:solidFill>
              </a:rPr>
              <a:t> </a:t>
            </a:r>
            <a:r>
              <a:rPr lang="en-US" sz="1700" i="1" dirty="0" err="1">
                <a:solidFill>
                  <a:srgbClr val="FFFFFF"/>
                </a:solidFill>
              </a:rPr>
              <a:t>nga</a:t>
            </a:r>
            <a:r>
              <a:rPr lang="en-US" sz="1700" i="1" dirty="0">
                <a:solidFill>
                  <a:srgbClr val="FFFFFF"/>
                </a:solidFill>
              </a:rPr>
              <a:t> </a:t>
            </a:r>
            <a:r>
              <a:rPr lang="en-US" sz="1700" i="1" dirty="0" err="1">
                <a:solidFill>
                  <a:srgbClr val="FFFFFF"/>
                </a:solidFill>
              </a:rPr>
              <a:t>akuza</a:t>
            </a:r>
            <a:r>
              <a:rPr lang="en-US" sz="1700" i="1" dirty="0">
                <a:solidFill>
                  <a:srgbClr val="FFFFFF"/>
                </a:solidFill>
              </a:rPr>
              <a:t>... </a:t>
            </a:r>
            <a:r>
              <a:rPr lang="en-US" sz="1700" i="1" dirty="0" err="1">
                <a:solidFill>
                  <a:srgbClr val="FFFFFF"/>
                </a:solidFill>
              </a:rPr>
              <a:t>Bazuar</a:t>
            </a:r>
            <a:r>
              <a:rPr lang="en-US" sz="1700" i="1" dirty="0">
                <a:solidFill>
                  <a:srgbClr val="FFFFFF"/>
                </a:solidFill>
              </a:rPr>
              <a:t> </a:t>
            </a:r>
            <a:r>
              <a:rPr lang="en-US" sz="1700" i="1" dirty="0" err="1">
                <a:solidFill>
                  <a:srgbClr val="FFFFFF"/>
                </a:solidFill>
              </a:rPr>
              <a:t>në</a:t>
            </a:r>
            <a:r>
              <a:rPr lang="en-US" sz="1700" i="1" dirty="0">
                <a:solidFill>
                  <a:srgbClr val="FFFFFF"/>
                </a:solidFill>
              </a:rPr>
              <a:t> </a:t>
            </a:r>
            <a:r>
              <a:rPr lang="en-US" sz="1700" i="1" dirty="0" err="1">
                <a:solidFill>
                  <a:srgbClr val="FFFFFF"/>
                </a:solidFill>
              </a:rPr>
              <a:t>materialet</a:t>
            </a:r>
            <a:r>
              <a:rPr lang="en-US" sz="1700" i="1" dirty="0">
                <a:solidFill>
                  <a:srgbClr val="FFFFFF"/>
                </a:solidFill>
              </a:rPr>
              <a:t> e </a:t>
            </a:r>
            <a:r>
              <a:rPr lang="en-US" sz="1700" i="1" dirty="0" err="1">
                <a:solidFill>
                  <a:srgbClr val="FFFFFF"/>
                </a:solidFill>
              </a:rPr>
              <a:t>dosjes</a:t>
            </a:r>
            <a:r>
              <a:rPr lang="en-US" sz="1700" i="1" dirty="0">
                <a:solidFill>
                  <a:srgbClr val="FFFFFF"/>
                </a:solidFill>
              </a:rPr>
              <a:t> </a:t>
            </a:r>
            <a:r>
              <a:rPr lang="en-US" sz="1700" i="1" dirty="0" err="1">
                <a:solidFill>
                  <a:srgbClr val="FFFFFF"/>
                </a:solidFill>
              </a:rPr>
              <a:t>gjyqësore</a:t>
            </a:r>
            <a:r>
              <a:rPr lang="en-US" sz="1700" i="1" dirty="0">
                <a:solidFill>
                  <a:srgbClr val="FFFFFF"/>
                </a:solidFill>
              </a:rPr>
              <a:t>, </a:t>
            </a:r>
            <a:r>
              <a:rPr lang="en-US" sz="1700" i="1" dirty="0" err="1">
                <a:solidFill>
                  <a:srgbClr val="FFFFFF"/>
                </a:solidFill>
              </a:rPr>
              <a:t>Gjykata</a:t>
            </a:r>
            <a:r>
              <a:rPr lang="en-US" sz="1700" i="1" dirty="0">
                <a:solidFill>
                  <a:srgbClr val="FFFFFF"/>
                </a:solidFill>
              </a:rPr>
              <a:t> </a:t>
            </a:r>
            <a:r>
              <a:rPr lang="en-US" sz="1700" i="1" dirty="0" err="1">
                <a:solidFill>
                  <a:srgbClr val="FFFFFF"/>
                </a:solidFill>
              </a:rPr>
              <a:t>çmon</a:t>
            </a:r>
            <a:r>
              <a:rPr lang="en-US" sz="1700" i="1" dirty="0">
                <a:solidFill>
                  <a:srgbClr val="FFFFFF"/>
                </a:solidFill>
              </a:rPr>
              <a:t> se </a:t>
            </a:r>
            <a:r>
              <a:rPr lang="en-US" sz="1700" i="1" dirty="0" err="1">
                <a:solidFill>
                  <a:srgbClr val="FFFFFF"/>
                </a:solidFill>
              </a:rPr>
              <a:t>nuk</a:t>
            </a:r>
            <a:r>
              <a:rPr lang="en-US" sz="1700" i="1" dirty="0">
                <a:solidFill>
                  <a:srgbClr val="FFFFFF"/>
                </a:solidFill>
              </a:rPr>
              <a:t> </a:t>
            </a:r>
            <a:r>
              <a:rPr lang="en-US" sz="1700" i="1" dirty="0" err="1">
                <a:solidFill>
                  <a:srgbClr val="FFFFFF"/>
                </a:solidFill>
              </a:rPr>
              <a:t>ekziston</a:t>
            </a:r>
            <a:r>
              <a:rPr lang="en-US" sz="1700" i="1" dirty="0">
                <a:solidFill>
                  <a:srgbClr val="FFFFFF"/>
                </a:solidFill>
              </a:rPr>
              <a:t> </a:t>
            </a:r>
            <a:r>
              <a:rPr lang="en-US" sz="1700" i="1" dirty="0" err="1">
                <a:solidFill>
                  <a:srgbClr val="FFFFFF"/>
                </a:solidFill>
              </a:rPr>
              <a:t>ndonjë</a:t>
            </a:r>
            <a:r>
              <a:rPr lang="en-US" sz="1700" i="1" dirty="0">
                <a:solidFill>
                  <a:srgbClr val="FFFFFF"/>
                </a:solidFill>
              </a:rPr>
              <a:t> e </a:t>
            </a:r>
            <a:r>
              <a:rPr lang="en-US" sz="1700" i="1" dirty="0" err="1">
                <a:solidFill>
                  <a:srgbClr val="FFFFFF"/>
                </a:solidFill>
              </a:rPr>
              <a:t>dhënë</a:t>
            </a:r>
            <a:r>
              <a:rPr lang="en-US" sz="1700" i="1" dirty="0">
                <a:solidFill>
                  <a:srgbClr val="FFFFFF"/>
                </a:solidFill>
              </a:rPr>
              <a:t> e </a:t>
            </a:r>
            <a:r>
              <a:rPr lang="en-US" sz="1700" i="1" dirty="0" err="1">
                <a:solidFill>
                  <a:srgbClr val="FFFFFF"/>
                </a:solidFill>
              </a:rPr>
              <a:t>cila</a:t>
            </a:r>
            <a:r>
              <a:rPr lang="en-US" sz="1700" i="1" dirty="0">
                <a:solidFill>
                  <a:srgbClr val="FFFFFF"/>
                </a:solidFill>
              </a:rPr>
              <a:t> </a:t>
            </a:r>
            <a:r>
              <a:rPr lang="en-US" sz="1700" i="1" dirty="0" err="1">
                <a:solidFill>
                  <a:srgbClr val="FFFFFF"/>
                </a:solidFill>
              </a:rPr>
              <a:t>tregon</a:t>
            </a:r>
            <a:r>
              <a:rPr lang="en-US" sz="1700" i="1" dirty="0">
                <a:solidFill>
                  <a:srgbClr val="FFFFFF"/>
                </a:solidFill>
              </a:rPr>
              <a:t> </a:t>
            </a:r>
            <a:r>
              <a:rPr lang="en-US" sz="1700" i="1" dirty="0" err="1">
                <a:solidFill>
                  <a:srgbClr val="FFFFFF"/>
                </a:solidFill>
              </a:rPr>
              <a:t>që</a:t>
            </a:r>
            <a:r>
              <a:rPr lang="en-US" sz="1700" i="1" dirty="0">
                <a:solidFill>
                  <a:srgbClr val="FFFFFF"/>
                </a:solidFill>
              </a:rPr>
              <a:t> </a:t>
            </a:r>
            <a:r>
              <a:rPr lang="en-US" sz="1700" i="1" dirty="0" err="1">
                <a:solidFill>
                  <a:srgbClr val="FFFFFF"/>
                </a:solidFill>
              </a:rPr>
              <a:t>anëtarët</a:t>
            </a:r>
            <a:r>
              <a:rPr lang="en-US" sz="1700" i="1" dirty="0">
                <a:solidFill>
                  <a:srgbClr val="FFFFFF"/>
                </a:solidFill>
              </a:rPr>
              <a:t> e </a:t>
            </a:r>
            <a:r>
              <a:rPr lang="en-US" sz="1700" i="1" dirty="0" err="1">
                <a:solidFill>
                  <a:srgbClr val="FFFFFF"/>
                </a:solidFill>
              </a:rPr>
              <a:t>gjykatave</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zakonshme</a:t>
            </a:r>
            <a:r>
              <a:rPr lang="en-US" sz="1700" i="1" dirty="0">
                <a:solidFill>
                  <a:srgbClr val="FFFFFF"/>
                </a:solidFill>
              </a:rPr>
              <a:t> </a:t>
            </a:r>
            <a:r>
              <a:rPr lang="en-US" sz="1700" i="1" dirty="0" err="1">
                <a:solidFill>
                  <a:srgbClr val="FFFFFF"/>
                </a:solidFill>
              </a:rPr>
              <a:t>që</a:t>
            </a:r>
            <a:r>
              <a:rPr lang="en-US" sz="1700" i="1" dirty="0">
                <a:solidFill>
                  <a:srgbClr val="FFFFFF"/>
                </a:solidFill>
              </a:rPr>
              <a:t> </a:t>
            </a:r>
            <a:r>
              <a:rPr lang="en-US" sz="1700" i="1" dirty="0" err="1">
                <a:solidFill>
                  <a:srgbClr val="FFFFFF"/>
                </a:solidFill>
              </a:rPr>
              <a:t>kanë</a:t>
            </a:r>
            <a:r>
              <a:rPr lang="en-US" sz="1700" i="1" dirty="0">
                <a:solidFill>
                  <a:srgbClr val="FFFFFF"/>
                </a:solidFill>
              </a:rPr>
              <a:t> </a:t>
            </a:r>
            <a:r>
              <a:rPr lang="en-US" sz="1700" i="1" dirty="0" err="1">
                <a:solidFill>
                  <a:srgbClr val="FFFFFF"/>
                </a:solidFill>
              </a:rPr>
              <a:t>shqyrtuar</a:t>
            </a:r>
            <a:r>
              <a:rPr lang="en-US" sz="1700" i="1" dirty="0">
                <a:solidFill>
                  <a:srgbClr val="FFFFFF"/>
                </a:solidFill>
              </a:rPr>
              <a:t> </a:t>
            </a:r>
            <a:r>
              <a:rPr lang="en-US" sz="1700" i="1" dirty="0" err="1">
                <a:solidFill>
                  <a:srgbClr val="FFFFFF"/>
                </a:solidFill>
              </a:rPr>
              <a:t>çështjen</a:t>
            </a:r>
            <a:r>
              <a:rPr lang="en-US" sz="1700" i="1" dirty="0">
                <a:solidFill>
                  <a:srgbClr val="FFFFFF"/>
                </a:solidFill>
              </a:rPr>
              <a:t> ta </a:t>
            </a:r>
            <a:r>
              <a:rPr lang="en-US" sz="1700" i="1" dirty="0" err="1">
                <a:solidFill>
                  <a:srgbClr val="FFFFFF"/>
                </a:solidFill>
              </a:rPr>
              <a:t>kenë</a:t>
            </a:r>
            <a:r>
              <a:rPr lang="en-US" sz="1700" i="1" dirty="0">
                <a:solidFill>
                  <a:srgbClr val="FFFFFF"/>
                </a:solidFill>
              </a:rPr>
              <a:t> </a:t>
            </a:r>
            <a:r>
              <a:rPr lang="en-US" sz="1700" i="1" dirty="0" err="1">
                <a:solidFill>
                  <a:srgbClr val="FFFFFF"/>
                </a:solidFill>
              </a:rPr>
              <a:t>filluar</a:t>
            </a:r>
            <a:r>
              <a:rPr lang="en-US" sz="1700" i="1" dirty="0">
                <a:solidFill>
                  <a:srgbClr val="FFFFFF"/>
                </a:solidFill>
              </a:rPr>
              <a:t> </a:t>
            </a:r>
            <a:r>
              <a:rPr lang="en-US" sz="1700" i="1" dirty="0" err="1">
                <a:solidFill>
                  <a:srgbClr val="FFFFFF"/>
                </a:solidFill>
              </a:rPr>
              <a:t>procesin</a:t>
            </a:r>
            <a:r>
              <a:rPr lang="en-US" sz="1700" i="1" dirty="0">
                <a:solidFill>
                  <a:srgbClr val="FFFFFF"/>
                </a:solidFill>
              </a:rPr>
              <a:t> me </a:t>
            </a:r>
            <a:r>
              <a:rPr lang="en-US" sz="1700" i="1" dirty="0" err="1">
                <a:solidFill>
                  <a:srgbClr val="FFFFFF"/>
                </a:solidFill>
              </a:rPr>
              <a:t>idenë</a:t>
            </a:r>
            <a:r>
              <a:rPr lang="en-US" sz="1700" i="1" dirty="0">
                <a:solidFill>
                  <a:srgbClr val="FFFFFF"/>
                </a:solidFill>
              </a:rPr>
              <a:t> e </a:t>
            </a:r>
            <a:r>
              <a:rPr lang="en-US" sz="1700" i="1" dirty="0" err="1">
                <a:solidFill>
                  <a:srgbClr val="FFFFFF"/>
                </a:solidFill>
              </a:rPr>
              <a:t>paracaktuar</a:t>
            </a:r>
            <a:r>
              <a:rPr lang="en-US" sz="1700" i="1" dirty="0">
                <a:solidFill>
                  <a:srgbClr val="FFFFFF"/>
                </a:solidFill>
              </a:rPr>
              <a:t> se </a:t>
            </a:r>
            <a:r>
              <a:rPr lang="en-US" sz="1700" i="1" dirty="0" err="1">
                <a:solidFill>
                  <a:srgbClr val="FFFFFF"/>
                </a:solidFill>
              </a:rPr>
              <a:t>kërkuesi</a:t>
            </a:r>
            <a:r>
              <a:rPr lang="en-US" sz="1700" i="1" dirty="0">
                <a:solidFill>
                  <a:srgbClr val="FFFFFF"/>
                </a:solidFill>
              </a:rPr>
              <a:t> e ka </a:t>
            </a:r>
            <a:r>
              <a:rPr lang="en-US" sz="1700" i="1" dirty="0" err="1">
                <a:solidFill>
                  <a:srgbClr val="FFFFFF"/>
                </a:solidFill>
              </a:rPr>
              <a:t>kryer</a:t>
            </a:r>
            <a:r>
              <a:rPr lang="en-US" sz="1700" i="1" dirty="0">
                <a:solidFill>
                  <a:srgbClr val="FFFFFF"/>
                </a:solidFill>
              </a:rPr>
              <a:t> </a:t>
            </a:r>
            <a:r>
              <a:rPr lang="en-US" sz="1700" i="1" dirty="0" err="1">
                <a:solidFill>
                  <a:srgbClr val="FFFFFF"/>
                </a:solidFill>
              </a:rPr>
              <a:t>veprën</a:t>
            </a:r>
            <a:r>
              <a:rPr lang="en-US" sz="1700" i="1" dirty="0">
                <a:solidFill>
                  <a:srgbClr val="FFFFFF"/>
                </a:solidFill>
              </a:rPr>
              <a:t> </a:t>
            </a:r>
            <a:r>
              <a:rPr lang="en-US" sz="1700" i="1" dirty="0" err="1">
                <a:solidFill>
                  <a:srgbClr val="FFFFFF"/>
                </a:solidFill>
              </a:rPr>
              <a:t>penale</a:t>
            </a:r>
            <a:r>
              <a:rPr lang="en-US" sz="1700" i="1" dirty="0">
                <a:solidFill>
                  <a:srgbClr val="FFFFFF"/>
                </a:solidFill>
              </a:rPr>
              <a:t>. </a:t>
            </a:r>
          </a:p>
          <a:p>
            <a:pPr algn="just"/>
            <a:r>
              <a:rPr lang="en-US" sz="1700" i="1" dirty="0" err="1">
                <a:solidFill>
                  <a:srgbClr val="FFFFFF"/>
                </a:solidFill>
              </a:rPr>
              <a:t>Dosja</a:t>
            </a:r>
            <a:r>
              <a:rPr lang="en-US" sz="1700" i="1" dirty="0">
                <a:solidFill>
                  <a:srgbClr val="FFFFFF"/>
                </a:solidFill>
              </a:rPr>
              <a:t> </a:t>
            </a:r>
            <a:r>
              <a:rPr lang="en-US" sz="1700" i="1" dirty="0" err="1">
                <a:solidFill>
                  <a:srgbClr val="FFFFFF"/>
                </a:solidFill>
              </a:rPr>
              <a:t>gjyqësore</a:t>
            </a:r>
            <a:r>
              <a:rPr lang="en-US" sz="1700" i="1" dirty="0">
                <a:solidFill>
                  <a:srgbClr val="FFFFFF"/>
                </a:solidFill>
              </a:rPr>
              <a:t> </a:t>
            </a:r>
            <a:r>
              <a:rPr lang="en-US" sz="1700" i="1" dirty="0" err="1">
                <a:solidFill>
                  <a:srgbClr val="FFFFFF"/>
                </a:solidFill>
              </a:rPr>
              <a:t>nuk</a:t>
            </a:r>
            <a:r>
              <a:rPr lang="en-US" sz="1700" i="1" dirty="0">
                <a:solidFill>
                  <a:srgbClr val="FFFFFF"/>
                </a:solidFill>
              </a:rPr>
              <a:t> </a:t>
            </a:r>
            <a:r>
              <a:rPr lang="en-US" sz="1700" i="1" dirty="0" err="1">
                <a:solidFill>
                  <a:srgbClr val="FFFFFF"/>
                </a:solidFill>
              </a:rPr>
              <a:t>përmban</a:t>
            </a:r>
            <a:r>
              <a:rPr lang="en-US" sz="1700" i="1" dirty="0">
                <a:solidFill>
                  <a:srgbClr val="FFFFFF"/>
                </a:solidFill>
              </a:rPr>
              <a:t> </a:t>
            </a:r>
            <a:r>
              <a:rPr lang="en-US" sz="1700" i="1" dirty="0" err="1">
                <a:solidFill>
                  <a:srgbClr val="FFFFFF"/>
                </a:solidFill>
              </a:rPr>
              <a:t>ndonjë</a:t>
            </a:r>
            <a:r>
              <a:rPr lang="en-US" sz="1700" i="1" dirty="0">
                <a:solidFill>
                  <a:srgbClr val="FFFFFF"/>
                </a:solidFill>
              </a:rPr>
              <a:t> </a:t>
            </a:r>
            <a:r>
              <a:rPr lang="en-US" sz="1700" i="1" dirty="0" err="1">
                <a:solidFill>
                  <a:srgbClr val="FFFFFF"/>
                </a:solidFill>
              </a:rPr>
              <a:t>fakt</a:t>
            </a:r>
            <a:r>
              <a:rPr lang="en-US" sz="1700" i="1" dirty="0">
                <a:solidFill>
                  <a:srgbClr val="FFFFFF"/>
                </a:solidFill>
              </a:rPr>
              <a:t> apo </a:t>
            </a:r>
            <a:r>
              <a:rPr lang="en-US" sz="1700" i="1" dirty="0" err="1">
                <a:solidFill>
                  <a:srgbClr val="FFFFFF"/>
                </a:solidFill>
              </a:rPr>
              <a:t>rrethanë</a:t>
            </a:r>
            <a:r>
              <a:rPr lang="en-US" sz="1700" i="1" dirty="0">
                <a:solidFill>
                  <a:srgbClr val="FFFFFF"/>
                </a:solidFill>
              </a:rPr>
              <a:t> </a:t>
            </a:r>
            <a:r>
              <a:rPr lang="en-US" sz="1700" i="1" dirty="0" err="1">
                <a:solidFill>
                  <a:srgbClr val="FFFFFF"/>
                </a:solidFill>
              </a:rPr>
              <a:t>që</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dëshmojë</a:t>
            </a:r>
            <a:r>
              <a:rPr lang="en-US" sz="1700" i="1" dirty="0">
                <a:solidFill>
                  <a:srgbClr val="FFFFFF"/>
                </a:solidFill>
              </a:rPr>
              <a:t> se </a:t>
            </a:r>
            <a:r>
              <a:rPr lang="en-US" sz="1700" i="1" dirty="0" err="1">
                <a:solidFill>
                  <a:srgbClr val="FFFFFF"/>
                </a:solidFill>
              </a:rPr>
              <a:t>anëtarët</a:t>
            </a:r>
            <a:r>
              <a:rPr lang="en-US" sz="1700" i="1" dirty="0">
                <a:solidFill>
                  <a:srgbClr val="FFFFFF"/>
                </a:solidFill>
              </a:rPr>
              <a:t> e </a:t>
            </a:r>
            <a:r>
              <a:rPr lang="en-US" sz="1700" i="1" dirty="0" err="1">
                <a:solidFill>
                  <a:srgbClr val="FFFFFF"/>
                </a:solidFill>
              </a:rPr>
              <a:t>Gjykatës</a:t>
            </a:r>
            <a:r>
              <a:rPr lang="en-US" sz="1700" i="1" dirty="0">
                <a:solidFill>
                  <a:srgbClr val="FFFFFF"/>
                </a:solidFill>
              </a:rPr>
              <a:t> </a:t>
            </a:r>
            <a:r>
              <a:rPr lang="en-US" sz="1700" i="1" dirty="0" err="1">
                <a:solidFill>
                  <a:srgbClr val="FFFFFF"/>
                </a:solidFill>
              </a:rPr>
              <a:t>së</a:t>
            </a:r>
            <a:r>
              <a:rPr lang="en-US" sz="1700" i="1" dirty="0">
                <a:solidFill>
                  <a:srgbClr val="FFFFFF"/>
                </a:solidFill>
              </a:rPr>
              <a:t> </a:t>
            </a:r>
            <a:r>
              <a:rPr lang="en-US" sz="1700" i="1" dirty="0" err="1">
                <a:solidFill>
                  <a:srgbClr val="FFFFFF"/>
                </a:solidFill>
              </a:rPr>
              <a:t>Rrethit</a:t>
            </a:r>
            <a:r>
              <a:rPr lang="en-US" sz="1700" i="1" dirty="0">
                <a:solidFill>
                  <a:srgbClr val="FFFFFF"/>
                </a:solidFill>
              </a:rPr>
              <a:t> </a:t>
            </a:r>
            <a:r>
              <a:rPr lang="en-US" sz="1700" i="1" dirty="0" err="1">
                <a:solidFill>
                  <a:srgbClr val="FFFFFF"/>
                </a:solidFill>
              </a:rPr>
              <a:t>Gjyqësor</a:t>
            </a:r>
            <a:r>
              <a:rPr lang="en-US" sz="1700" i="1" dirty="0">
                <a:solidFill>
                  <a:srgbClr val="FFFFFF"/>
                </a:solidFill>
              </a:rPr>
              <a:t> </a:t>
            </a:r>
            <a:r>
              <a:rPr lang="en-US" sz="1700" i="1" dirty="0" err="1">
                <a:solidFill>
                  <a:srgbClr val="FFFFFF"/>
                </a:solidFill>
              </a:rPr>
              <a:t>Fier</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Gjykatës</a:t>
            </a:r>
            <a:r>
              <a:rPr lang="en-US" sz="1700" i="1" dirty="0">
                <a:solidFill>
                  <a:srgbClr val="FFFFFF"/>
                </a:solidFill>
              </a:rPr>
              <a:t> </a:t>
            </a:r>
            <a:r>
              <a:rPr lang="en-US" sz="1700" i="1" dirty="0" err="1">
                <a:solidFill>
                  <a:srgbClr val="FFFFFF"/>
                </a:solidFill>
              </a:rPr>
              <a:t>së</a:t>
            </a:r>
            <a:r>
              <a:rPr lang="en-US" sz="1700" i="1" dirty="0">
                <a:solidFill>
                  <a:srgbClr val="FFFFFF"/>
                </a:solidFill>
              </a:rPr>
              <a:t> </a:t>
            </a:r>
            <a:r>
              <a:rPr lang="en-US" sz="1700" i="1" dirty="0" err="1">
                <a:solidFill>
                  <a:srgbClr val="FFFFFF"/>
                </a:solidFill>
              </a:rPr>
              <a:t>Apelit</a:t>
            </a:r>
            <a:r>
              <a:rPr lang="en-US" sz="1700" i="1" dirty="0">
                <a:solidFill>
                  <a:srgbClr val="FFFFFF"/>
                </a:solidFill>
              </a:rPr>
              <a:t> </a:t>
            </a:r>
            <a:r>
              <a:rPr lang="en-US" sz="1700" i="1" dirty="0" err="1">
                <a:solidFill>
                  <a:srgbClr val="FFFFFF"/>
                </a:solidFill>
              </a:rPr>
              <a:t>Vlorë</a:t>
            </a:r>
            <a:r>
              <a:rPr lang="en-US" sz="1700" i="1" dirty="0">
                <a:solidFill>
                  <a:srgbClr val="FFFFFF"/>
                </a:solidFill>
              </a:rPr>
              <a:t>, apo </a:t>
            </a:r>
            <a:r>
              <a:rPr lang="en-US" sz="1700" i="1" dirty="0" err="1">
                <a:solidFill>
                  <a:srgbClr val="FFFFFF"/>
                </a:solidFill>
              </a:rPr>
              <a:t>Kolegjit</a:t>
            </a:r>
            <a:r>
              <a:rPr lang="en-US" sz="1700" i="1" dirty="0">
                <a:solidFill>
                  <a:srgbClr val="FFFFFF"/>
                </a:solidFill>
              </a:rPr>
              <a:t> Penal </a:t>
            </a:r>
            <a:r>
              <a:rPr lang="en-US" sz="1700" i="1" dirty="0" err="1">
                <a:solidFill>
                  <a:srgbClr val="FFFFFF"/>
                </a:solidFill>
              </a:rPr>
              <a:t>të</a:t>
            </a:r>
            <a:r>
              <a:rPr lang="en-US" sz="1700" i="1" dirty="0">
                <a:solidFill>
                  <a:srgbClr val="FFFFFF"/>
                </a:solidFill>
              </a:rPr>
              <a:t> </a:t>
            </a:r>
            <a:r>
              <a:rPr lang="en-US" sz="1700" i="1" dirty="0" err="1">
                <a:solidFill>
                  <a:srgbClr val="FFFFFF"/>
                </a:solidFill>
              </a:rPr>
              <a:t>Gjykatës</a:t>
            </a:r>
            <a:r>
              <a:rPr lang="en-US" sz="1700" i="1" dirty="0">
                <a:solidFill>
                  <a:srgbClr val="FFFFFF"/>
                </a:solidFill>
              </a:rPr>
              <a:t> </a:t>
            </a:r>
            <a:r>
              <a:rPr lang="en-US" sz="1700" i="1" dirty="0" err="1">
                <a:solidFill>
                  <a:srgbClr val="FFFFFF"/>
                </a:solidFill>
              </a:rPr>
              <a:t>së</a:t>
            </a:r>
            <a:r>
              <a:rPr lang="en-US" sz="1700" i="1" dirty="0">
                <a:solidFill>
                  <a:srgbClr val="FFFFFF"/>
                </a:solidFill>
              </a:rPr>
              <a:t> </a:t>
            </a:r>
            <a:r>
              <a:rPr lang="en-US" sz="1700" i="1" dirty="0" err="1">
                <a:solidFill>
                  <a:srgbClr val="FFFFFF"/>
                </a:solidFill>
              </a:rPr>
              <a:t>Lartë</a:t>
            </a:r>
            <a:r>
              <a:rPr lang="en-US" sz="1700" i="1" dirty="0">
                <a:solidFill>
                  <a:srgbClr val="FFFFFF"/>
                </a:solidFill>
              </a:rPr>
              <a:t> e </a:t>
            </a:r>
            <a:r>
              <a:rPr lang="en-US" sz="1700" i="1" dirty="0" err="1">
                <a:solidFill>
                  <a:srgbClr val="FFFFFF"/>
                </a:solidFill>
              </a:rPr>
              <a:t>kanë</a:t>
            </a:r>
            <a:r>
              <a:rPr lang="en-US" sz="1700" i="1" dirty="0">
                <a:solidFill>
                  <a:srgbClr val="FFFFFF"/>
                </a:solidFill>
              </a:rPr>
              <a:t> </a:t>
            </a:r>
            <a:r>
              <a:rPr lang="en-US" sz="1700" i="1" dirty="0" err="1">
                <a:solidFill>
                  <a:srgbClr val="FFFFFF"/>
                </a:solidFill>
              </a:rPr>
              <a:t>konsideruar</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akuzuarin</a:t>
            </a:r>
            <a:r>
              <a:rPr lang="en-US" sz="1700" i="1" dirty="0">
                <a:solidFill>
                  <a:srgbClr val="FFFFFF"/>
                </a:solidFill>
              </a:rPr>
              <a:t> </a:t>
            </a:r>
            <a:r>
              <a:rPr lang="en-US" sz="1700" i="1" dirty="0" err="1">
                <a:solidFill>
                  <a:srgbClr val="FFFFFF"/>
                </a:solidFill>
              </a:rPr>
              <a:t>fajtor</a:t>
            </a:r>
            <a:r>
              <a:rPr lang="en-US" sz="1700" i="1" dirty="0">
                <a:solidFill>
                  <a:srgbClr val="FFFFFF"/>
                </a:solidFill>
              </a:rPr>
              <a:t> para </a:t>
            </a:r>
            <a:r>
              <a:rPr lang="en-US" sz="1700" i="1" dirty="0" err="1">
                <a:solidFill>
                  <a:srgbClr val="FFFFFF"/>
                </a:solidFill>
              </a:rPr>
              <a:t>dhënies</a:t>
            </a:r>
            <a:r>
              <a:rPr lang="en-US" sz="1700" i="1" dirty="0">
                <a:solidFill>
                  <a:srgbClr val="FFFFFF"/>
                </a:solidFill>
              </a:rPr>
              <a:t> </a:t>
            </a:r>
            <a:r>
              <a:rPr lang="en-US" sz="1700" i="1" dirty="0" err="1">
                <a:solidFill>
                  <a:srgbClr val="FFFFFF"/>
                </a:solidFill>
              </a:rPr>
              <a:t>së</a:t>
            </a:r>
            <a:r>
              <a:rPr lang="en-US" sz="1700" i="1" dirty="0">
                <a:solidFill>
                  <a:srgbClr val="FFFFFF"/>
                </a:solidFill>
              </a:rPr>
              <a:t> </a:t>
            </a:r>
            <a:r>
              <a:rPr lang="en-US" sz="1700" i="1" dirty="0" err="1">
                <a:solidFill>
                  <a:srgbClr val="FFFFFF"/>
                </a:solidFill>
              </a:rPr>
              <a:t>një</a:t>
            </a:r>
            <a:r>
              <a:rPr lang="en-US" sz="1700" i="1" dirty="0">
                <a:solidFill>
                  <a:srgbClr val="FFFFFF"/>
                </a:solidFill>
              </a:rPr>
              <a:t> </a:t>
            </a:r>
            <a:r>
              <a:rPr lang="en-US" sz="1700" i="1" dirty="0" err="1">
                <a:solidFill>
                  <a:srgbClr val="FFFFFF"/>
                </a:solidFill>
              </a:rPr>
              <a:t>vendimi</a:t>
            </a:r>
            <a:r>
              <a:rPr lang="en-US" sz="1700" i="1" dirty="0">
                <a:solidFill>
                  <a:srgbClr val="FFFFFF"/>
                </a:solidFill>
              </a:rPr>
              <a:t> </a:t>
            </a:r>
            <a:r>
              <a:rPr lang="en-US" sz="1700" i="1" dirty="0" err="1">
                <a:solidFill>
                  <a:srgbClr val="FFFFFF"/>
                </a:solidFill>
              </a:rPr>
              <a:t>përfundimtar</a:t>
            </a:r>
            <a:r>
              <a:rPr lang="en-US" sz="1700" i="1" dirty="0">
                <a:solidFill>
                  <a:srgbClr val="FFFFFF"/>
                </a:solidFill>
              </a:rPr>
              <a:t> </a:t>
            </a:r>
            <a:r>
              <a:rPr lang="en-US" sz="1700" i="1" dirty="0" err="1">
                <a:solidFill>
                  <a:srgbClr val="FFFFFF"/>
                </a:solidFill>
              </a:rPr>
              <a:t>për</a:t>
            </a:r>
            <a:r>
              <a:rPr lang="en-US" sz="1700" i="1" dirty="0">
                <a:solidFill>
                  <a:srgbClr val="FFFFFF"/>
                </a:solidFill>
              </a:rPr>
              <a:t> </a:t>
            </a:r>
            <a:r>
              <a:rPr lang="en-US" sz="1700" i="1" dirty="0" err="1">
                <a:solidFill>
                  <a:srgbClr val="FFFFFF"/>
                </a:solidFill>
              </a:rPr>
              <a:t>fajësinë</a:t>
            </a:r>
            <a:r>
              <a:rPr lang="en-US" sz="1700" i="1" dirty="0">
                <a:solidFill>
                  <a:srgbClr val="FFFFFF"/>
                </a:solidFill>
              </a:rPr>
              <a:t> e </a:t>
            </a:r>
            <a:r>
              <a:rPr lang="en-US" sz="1700" i="1" dirty="0" err="1">
                <a:solidFill>
                  <a:srgbClr val="FFFFFF"/>
                </a:solidFill>
              </a:rPr>
              <a:t>tij</a:t>
            </a:r>
            <a:r>
              <a:rPr lang="en-US" sz="1700" i="1" dirty="0">
                <a:solidFill>
                  <a:srgbClr val="FFFFFF"/>
                </a:solidFill>
              </a:rPr>
              <a:t>. As </a:t>
            </a:r>
            <a:r>
              <a:rPr lang="en-US" sz="1700" i="1" dirty="0" err="1">
                <a:solidFill>
                  <a:srgbClr val="FFFFFF"/>
                </a:solidFill>
              </a:rPr>
              <a:t>vendimi</a:t>
            </a:r>
            <a:r>
              <a:rPr lang="en-US" sz="1700" i="1" dirty="0">
                <a:solidFill>
                  <a:srgbClr val="FFFFFF"/>
                </a:solidFill>
              </a:rPr>
              <a:t> </a:t>
            </a:r>
            <a:r>
              <a:rPr lang="en-US" sz="1700" i="1" dirty="0" err="1">
                <a:solidFill>
                  <a:srgbClr val="FFFFFF"/>
                </a:solidFill>
              </a:rPr>
              <a:t>për</a:t>
            </a:r>
            <a:r>
              <a:rPr lang="en-US" sz="1700" i="1" dirty="0">
                <a:solidFill>
                  <a:srgbClr val="FFFFFF"/>
                </a:solidFill>
              </a:rPr>
              <a:t> </a:t>
            </a:r>
            <a:r>
              <a:rPr lang="en-US" sz="1700" i="1" dirty="0" err="1">
                <a:solidFill>
                  <a:srgbClr val="FFFFFF"/>
                </a:solidFill>
              </a:rPr>
              <a:t>masën</a:t>
            </a:r>
            <a:r>
              <a:rPr lang="en-US" sz="1700" i="1" dirty="0">
                <a:solidFill>
                  <a:srgbClr val="FFFFFF"/>
                </a:solidFill>
              </a:rPr>
              <a:t> e </a:t>
            </a:r>
            <a:r>
              <a:rPr lang="en-US" sz="1700" i="1" dirty="0" err="1">
                <a:solidFill>
                  <a:srgbClr val="FFFFFF"/>
                </a:solidFill>
              </a:rPr>
              <a:t>sigurisë</a:t>
            </a:r>
            <a:r>
              <a:rPr lang="en-US" sz="1700" i="1" dirty="0">
                <a:solidFill>
                  <a:srgbClr val="FFFFFF"/>
                </a:solidFill>
              </a:rPr>
              <a:t> arrest me burg </a:t>
            </a:r>
            <a:r>
              <a:rPr lang="en-US" sz="1700" i="1" dirty="0" err="1">
                <a:solidFill>
                  <a:srgbClr val="FFFFFF"/>
                </a:solidFill>
              </a:rPr>
              <a:t>të</a:t>
            </a:r>
            <a:r>
              <a:rPr lang="en-US" sz="1700" i="1" dirty="0">
                <a:solidFill>
                  <a:srgbClr val="FFFFFF"/>
                </a:solidFill>
              </a:rPr>
              <a:t> </a:t>
            </a:r>
            <a:r>
              <a:rPr lang="en-US" sz="1700" i="1" dirty="0" err="1">
                <a:solidFill>
                  <a:srgbClr val="FFFFFF"/>
                </a:solidFill>
              </a:rPr>
              <a:t>kërkuesit</a:t>
            </a:r>
            <a:r>
              <a:rPr lang="en-US" sz="1700" i="1" dirty="0">
                <a:solidFill>
                  <a:srgbClr val="FFFFFF"/>
                </a:solidFill>
              </a:rPr>
              <a:t> </a:t>
            </a:r>
            <a:r>
              <a:rPr lang="en-US" sz="1700" i="1" dirty="0" err="1">
                <a:solidFill>
                  <a:srgbClr val="FFFFFF"/>
                </a:solidFill>
              </a:rPr>
              <a:t>dhe</a:t>
            </a:r>
            <a:r>
              <a:rPr lang="en-US" sz="1700" i="1" dirty="0">
                <a:solidFill>
                  <a:srgbClr val="FFFFFF"/>
                </a:solidFill>
              </a:rPr>
              <a:t> ai </a:t>
            </a:r>
            <a:r>
              <a:rPr lang="en-US" sz="1700" i="1" dirty="0" err="1">
                <a:solidFill>
                  <a:srgbClr val="FFFFFF"/>
                </a:solidFill>
              </a:rPr>
              <a:t>lidhur</a:t>
            </a:r>
            <a:r>
              <a:rPr lang="en-US" sz="1700" i="1" dirty="0">
                <a:solidFill>
                  <a:srgbClr val="FFFFFF"/>
                </a:solidFill>
              </a:rPr>
              <a:t> me </a:t>
            </a:r>
            <a:r>
              <a:rPr lang="en-US" sz="1700" i="1" dirty="0" err="1">
                <a:solidFill>
                  <a:srgbClr val="FFFFFF"/>
                </a:solidFill>
              </a:rPr>
              <a:t>sigurimin</a:t>
            </a:r>
            <a:r>
              <a:rPr lang="en-US" sz="1700" i="1" dirty="0">
                <a:solidFill>
                  <a:srgbClr val="FFFFFF"/>
                </a:solidFill>
              </a:rPr>
              <a:t> e </a:t>
            </a:r>
            <a:r>
              <a:rPr lang="en-US" sz="1700" i="1" dirty="0" err="1">
                <a:solidFill>
                  <a:srgbClr val="FFFFFF"/>
                </a:solidFill>
              </a:rPr>
              <a:t>provës</a:t>
            </a:r>
            <a:r>
              <a:rPr lang="en-US" sz="1700" i="1" dirty="0">
                <a:solidFill>
                  <a:srgbClr val="FFFFFF"/>
                </a:solidFill>
              </a:rPr>
              <a:t> </a:t>
            </a:r>
            <a:r>
              <a:rPr lang="en-US" sz="1700" i="1" dirty="0" err="1">
                <a:solidFill>
                  <a:srgbClr val="FFFFFF"/>
                </a:solidFill>
              </a:rPr>
              <a:t>nuk</a:t>
            </a:r>
            <a:r>
              <a:rPr lang="en-US" sz="1700" i="1" dirty="0">
                <a:solidFill>
                  <a:srgbClr val="FFFFFF"/>
                </a:solidFill>
              </a:rPr>
              <a:t> </a:t>
            </a:r>
            <a:r>
              <a:rPr lang="en-US" sz="1700" i="1" dirty="0" err="1">
                <a:solidFill>
                  <a:srgbClr val="FFFFFF"/>
                </a:solidFill>
              </a:rPr>
              <a:t>përmbajnë</a:t>
            </a:r>
            <a:r>
              <a:rPr lang="en-US" sz="1700" i="1" dirty="0">
                <a:solidFill>
                  <a:srgbClr val="FFFFFF"/>
                </a:solidFill>
              </a:rPr>
              <a:t> </a:t>
            </a:r>
            <a:r>
              <a:rPr lang="en-US" sz="1700" i="1" dirty="0" err="1">
                <a:solidFill>
                  <a:srgbClr val="FFFFFF"/>
                </a:solidFill>
              </a:rPr>
              <a:t>deklarata</a:t>
            </a:r>
            <a:r>
              <a:rPr lang="en-US" sz="1700" i="1" dirty="0">
                <a:solidFill>
                  <a:srgbClr val="FFFFFF"/>
                </a:solidFill>
              </a:rPr>
              <a:t> </a:t>
            </a:r>
            <a:r>
              <a:rPr lang="en-US" sz="1700" i="1" dirty="0" err="1">
                <a:solidFill>
                  <a:srgbClr val="FFFFFF"/>
                </a:solidFill>
              </a:rPr>
              <a:t>ose</a:t>
            </a:r>
            <a:r>
              <a:rPr lang="en-US" sz="1700" i="1" dirty="0">
                <a:solidFill>
                  <a:srgbClr val="FFFFFF"/>
                </a:solidFill>
              </a:rPr>
              <a:t> </a:t>
            </a:r>
            <a:r>
              <a:rPr lang="en-US" sz="1700" i="1" dirty="0" err="1">
                <a:solidFill>
                  <a:srgbClr val="FFFFFF"/>
                </a:solidFill>
              </a:rPr>
              <a:t>arsyetime</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cilat</a:t>
            </a:r>
            <a:r>
              <a:rPr lang="en-US" sz="1700" i="1" dirty="0">
                <a:solidFill>
                  <a:srgbClr val="FFFFFF"/>
                </a:solidFill>
              </a:rPr>
              <a:t>, </a:t>
            </a:r>
            <a:r>
              <a:rPr lang="en-US" sz="1700" i="1" dirty="0" err="1">
                <a:solidFill>
                  <a:srgbClr val="FFFFFF"/>
                </a:solidFill>
              </a:rPr>
              <a:t>në</a:t>
            </a:r>
            <a:r>
              <a:rPr lang="en-US" sz="1700" i="1" dirty="0">
                <a:solidFill>
                  <a:srgbClr val="FFFFFF"/>
                </a:solidFill>
              </a:rPr>
              <a:t> </a:t>
            </a:r>
            <a:r>
              <a:rPr lang="en-US" sz="1700" i="1" dirty="0" err="1">
                <a:solidFill>
                  <a:srgbClr val="FFFFFF"/>
                </a:solidFill>
              </a:rPr>
              <a:t>një</a:t>
            </a:r>
            <a:r>
              <a:rPr lang="en-US" sz="1700" i="1" dirty="0">
                <a:solidFill>
                  <a:srgbClr val="FFFFFF"/>
                </a:solidFill>
              </a:rPr>
              <a:t> apo </a:t>
            </a:r>
            <a:r>
              <a:rPr lang="en-US" sz="1700" i="1" dirty="0" err="1">
                <a:solidFill>
                  <a:srgbClr val="FFFFFF"/>
                </a:solidFill>
              </a:rPr>
              <a:t>tjetër</a:t>
            </a:r>
            <a:r>
              <a:rPr lang="en-US" sz="1700" i="1" dirty="0">
                <a:solidFill>
                  <a:srgbClr val="FFFFFF"/>
                </a:solidFill>
              </a:rPr>
              <a:t> </a:t>
            </a:r>
            <a:r>
              <a:rPr lang="en-US" sz="1700" i="1" dirty="0" err="1">
                <a:solidFill>
                  <a:srgbClr val="FFFFFF"/>
                </a:solidFill>
              </a:rPr>
              <a:t>mënyrë</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çojnë</a:t>
            </a:r>
            <a:r>
              <a:rPr lang="en-US" sz="1700" i="1" dirty="0">
                <a:solidFill>
                  <a:srgbClr val="FFFFFF"/>
                </a:solidFill>
              </a:rPr>
              <a:t> </a:t>
            </a:r>
            <a:r>
              <a:rPr lang="en-US" sz="1700" i="1" dirty="0" err="1">
                <a:solidFill>
                  <a:srgbClr val="FFFFFF"/>
                </a:solidFill>
              </a:rPr>
              <a:t>në</a:t>
            </a:r>
            <a:r>
              <a:rPr lang="en-US" sz="1700" i="1" dirty="0">
                <a:solidFill>
                  <a:srgbClr val="FFFFFF"/>
                </a:solidFill>
              </a:rPr>
              <a:t> </a:t>
            </a:r>
            <a:r>
              <a:rPr lang="en-US" sz="1700" i="1" dirty="0" err="1">
                <a:solidFill>
                  <a:srgbClr val="FFFFFF"/>
                </a:solidFill>
              </a:rPr>
              <a:t>përfundimin</a:t>
            </a:r>
            <a:r>
              <a:rPr lang="en-US" sz="1700" i="1" dirty="0">
                <a:solidFill>
                  <a:srgbClr val="FFFFFF"/>
                </a:solidFill>
              </a:rPr>
              <a:t> se </a:t>
            </a:r>
            <a:r>
              <a:rPr lang="en-US" sz="1700" i="1" dirty="0" err="1">
                <a:solidFill>
                  <a:srgbClr val="FFFFFF"/>
                </a:solidFill>
              </a:rPr>
              <a:t>këto</a:t>
            </a:r>
            <a:r>
              <a:rPr lang="en-US" sz="1700" i="1" dirty="0">
                <a:solidFill>
                  <a:srgbClr val="FFFFFF"/>
                </a:solidFill>
              </a:rPr>
              <a:t> </a:t>
            </a:r>
            <a:r>
              <a:rPr lang="en-US" sz="1700" i="1" dirty="0" err="1">
                <a:solidFill>
                  <a:srgbClr val="FFFFFF"/>
                </a:solidFill>
              </a:rPr>
              <a:t>gjykata</a:t>
            </a:r>
            <a:r>
              <a:rPr lang="en-US" sz="1700" i="1" dirty="0">
                <a:solidFill>
                  <a:srgbClr val="FFFFFF"/>
                </a:solidFill>
              </a:rPr>
              <a:t> e </a:t>
            </a:r>
            <a:r>
              <a:rPr lang="en-US" sz="1700" i="1" dirty="0" err="1">
                <a:solidFill>
                  <a:srgbClr val="FFFFFF"/>
                </a:solidFill>
              </a:rPr>
              <a:t>kanë</a:t>
            </a:r>
            <a:r>
              <a:rPr lang="en-US" sz="1700" i="1" dirty="0">
                <a:solidFill>
                  <a:srgbClr val="FFFFFF"/>
                </a:solidFill>
              </a:rPr>
              <a:t> </a:t>
            </a:r>
            <a:r>
              <a:rPr lang="en-US" sz="1700" i="1" dirty="0" err="1">
                <a:solidFill>
                  <a:srgbClr val="FFFFFF"/>
                </a:solidFill>
              </a:rPr>
              <a:t>konsideruar</a:t>
            </a:r>
            <a:r>
              <a:rPr lang="en-US" sz="1700" i="1" dirty="0">
                <a:solidFill>
                  <a:srgbClr val="FFFFFF"/>
                </a:solidFill>
              </a:rPr>
              <a:t> </a:t>
            </a:r>
            <a:r>
              <a:rPr lang="en-US" sz="1700" i="1" dirty="0" err="1">
                <a:solidFill>
                  <a:srgbClr val="FFFFFF"/>
                </a:solidFill>
              </a:rPr>
              <a:t>kërkuesin</a:t>
            </a:r>
            <a:r>
              <a:rPr lang="en-US" sz="1700" i="1" dirty="0">
                <a:solidFill>
                  <a:srgbClr val="FFFFFF"/>
                </a:solidFill>
              </a:rPr>
              <a:t> </a:t>
            </a:r>
            <a:r>
              <a:rPr lang="en-US" sz="1700" i="1" dirty="0" err="1">
                <a:solidFill>
                  <a:srgbClr val="FFFFFF"/>
                </a:solidFill>
              </a:rPr>
              <a:t>si</a:t>
            </a:r>
            <a:r>
              <a:rPr lang="en-US" sz="1700" i="1" dirty="0">
                <a:solidFill>
                  <a:srgbClr val="FFFFFF"/>
                </a:solidFill>
              </a:rPr>
              <a:t> </a:t>
            </a:r>
            <a:r>
              <a:rPr lang="en-US" sz="1700" i="1" dirty="0" err="1">
                <a:solidFill>
                  <a:srgbClr val="FFFFFF"/>
                </a:solidFill>
              </a:rPr>
              <a:t>fajtor</a:t>
            </a:r>
            <a:r>
              <a:rPr lang="en-US" sz="1700" i="1" dirty="0">
                <a:solidFill>
                  <a:srgbClr val="FFFFFF"/>
                </a:solidFill>
              </a:rPr>
              <a:t>. </a:t>
            </a:r>
            <a:r>
              <a:rPr lang="en-US" sz="1700" i="1" dirty="0" err="1">
                <a:solidFill>
                  <a:srgbClr val="FFFFFF"/>
                </a:solidFill>
              </a:rPr>
              <a:t>Gjykata</a:t>
            </a:r>
            <a:r>
              <a:rPr lang="en-US" sz="1700" i="1" dirty="0">
                <a:solidFill>
                  <a:srgbClr val="FFFFFF"/>
                </a:solidFill>
              </a:rPr>
              <a:t> </a:t>
            </a:r>
            <a:r>
              <a:rPr lang="en-US" sz="1700" i="1" dirty="0" err="1">
                <a:solidFill>
                  <a:srgbClr val="FFFFFF"/>
                </a:solidFill>
              </a:rPr>
              <a:t>çmon</a:t>
            </a:r>
            <a:r>
              <a:rPr lang="en-US" sz="1700" i="1" dirty="0">
                <a:solidFill>
                  <a:srgbClr val="FFFFFF"/>
                </a:solidFill>
              </a:rPr>
              <a:t> </a:t>
            </a:r>
            <a:r>
              <a:rPr lang="en-US" sz="1700" i="1" dirty="0" err="1">
                <a:solidFill>
                  <a:srgbClr val="FFFFFF"/>
                </a:solidFill>
              </a:rPr>
              <a:t>gjithashtu</a:t>
            </a:r>
            <a:r>
              <a:rPr lang="en-US" sz="1700" i="1" dirty="0">
                <a:solidFill>
                  <a:srgbClr val="FFFFFF"/>
                </a:solidFill>
              </a:rPr>
              <a:t>, se </a:t>
            </a:r>
            <a:r>
              <a:rPr lang="en-US" sz="1700" i="1" dirty="0" err="1">
                <a:solidFill>
                  <a:srgbClr val="FFFFFF"/>
                </a:solidFill>
              </a:rPr>
              <a:t>gjykatat</a:t>
            </a:r>
            <a:r>
              <a:rPr lang="en-US" sz="1700" i="1" dirty="0">
                <a:solidFill>
                  <a:srgbClr val="FFFFFF"/>
                </a:solidFill>
              </a:rPr>
              <a:t> e </a:t>
            </a:r>
            <a:r>
              <a:rPr lang="en-US" sz="1700" i="1" dirty="0" err="1">
                <a:solidFill>
                  <a:srgbClr val="FFFFFF"/>
                </a:solidFill>
              </a:rPr>
              <a:t>zakonshme</a:t>
            </a:r>
            <a:r>
              <a:rPr lang="en-US" sz="1700" i="1" dirty="0">
                <a:solidFill>
                  <a:srgbClr val="FFFFFF"/>
                </a:solidFill>
              </a:rPr>
              <a:t>, </a:t>
            </a:r>
            <a:r>
              <a:rPr lang="en-US" sz="1700" i="1" dirty="0" err="1">
                <a:solidFill>
                  <a:srgbClr val="FFFFFF"/>
                </a:solidFill>
              </a:rPr>
              <a:t>nuk</a:t>
            </a:r>
            <a:r>
              <a:rPr lang="en-US" sz="1700" i="1" dirty="0">
                <a:solidFill>
                  <a:srgbClr val="FFFFFF"/>
                </a:solidFill>
              </a:rPr>
              <a:t> e </a:t>
            </a:r>
            <a:r>
              <a:rPr lang="en-US" sz="1700" i="1" dirty="0" err="1">
                <a:solidFill>
                  <a:srgbClr val="FFFFFF"/>
                </a:solidFill>
              </a:rPr>
              <a:t>kanë</a:t>
            </a:r>
            <a:r>
              <a:rPr lang="en-US" sz="1700" i="1" dirty="0">
                <a:solidFill>
                  <a:srgbClr val="FFFFFF"/>
                </a:solidFill>
              </a:rPr>
              <a:t> </a:t>
            </a:r>
            <a:r>
              <a:rPr lang="en-US" sz="1700" i="1" dirty="0" err="1">
                <a:solidFill>
                  <a:srgbClr val="FFFFFF"/>
                </a:solidFill>
              </a:rPr>
              <a:t>kaluar</a:t>
            </a:r>
            <a:r>
              <a:rPr lang="en-US" sz="1700" i="1" dirty="0">
                <a:solidFill>
                  <a:srgbClr val="FFFFFF"/>
                </a:solidFill>
              </a:rPr>
              <a:t> </a:t>
            </a:r>
            <a:r>
              <a:rPr lang="en-US" sz="1700" i="1" dirty="0" err="1">
                <a:solidFill>
                  <a:srgbClr val="FFFFFF"/>
                </a:solidFill>
              </a:rPr>
              <a:t>gjatë</a:t>
            </a:r>
            <a:r>
              <a:rPr lang="en-US" sz="1700" i="1" dirty="0">
                <a:solidFill>
                  <a:srgbClr val="FFFFFF"/>
                </a:solidFill>
              </a:rPr>
              <a:t> </a:t>
            </a:r>
            <a:r>
              <a:rPr lang="en-US" sz="1700" i="1" dirty="0" err="1">
                <a:solidFill>
                  <a:srgbClr val="FFFFFF"/>
                </a:solidFill>
              </a:rPr>
              <a:t>procesit</a:t>
            </a:r>
            <a:r>
              <a:rPr lang="en-US" sz="1700" i="1" dirty="0">
                <a:solidFill>
                  <a:srgbClr val="FFFFFF"/>
                </a:solidFill>
              </a:rPr>
              <a:t> </a:t>
            </a:r>
            <a:r>
              <a:rPr lang="en-US" sz="1700" i="1" dirty="0" err="1">
                <a:solidFill>
                  <a:srgbClr val="FFFFFF"/>
                </a:solidFill>
              </a:rPr>
              <a:t>barrën</a:t>
            </a:r>
            <a:r>
              <a:rPr lang="en-US" sz="1700" i="1" dirty="0">
                <a:solidFill>
                  <a:srgbClr val="FFFFFF"/>
                </a:solidFill>
              </a:rPr>
              <a:t> e </a:t>
            </a:r>
            <a:r>
              <a:rPr lang="en-US" sz="1700" i="1" dirty="0" err="1">
                <a:solidFill>
                  <a:srgbClr val="FFFFFF"/>
                </a:solidFill>
              </a:rPr>
              <a:t>provës</a:t>
            </a:r>
            <a:r>
              <a:rPr lang="en-US" sz="1700" i="1" dirty="0">
                <a:solidFill>
                  <a:srgbClr val="FFFFFF"/>
                </a:solidFill>
              </a:rPr>
              <a:t> </a:t>
            </a:r>
            <a:r>
              <a:rPr lang="en-US" sz="1700" i="1" dirty="0" err="1">
                <a:solidFill>
                  <a:srgbClr val="FFFFFF"/>
                </a:solidFill>
              </a:rPr>
              <a:t>nga</a:t>
            </a:r>
            <a:r>
              <a:rPr lang="en-US" sz="1700" i="1" dirty="0">
                <a:solidFill>
                  <a:srgbClr val="FFFFFF"/>
                </a:solidFill>
              </a:rPr>
              <a:t> </a:t>
            </a:r>
            <a:r>
              <a:rPr lang="en-US" sz="1700" i="1" dirty="0" err="1">
                <a:solidFill>
                  <a:srgbClr val="FFFFFF"/>
                </a:solidFill>
              </a:rPr>
              <a:t>prokurori</a:t>
            </a:r>
            <a:r>
              <a:rPr lang="en-US" sz="1700" i="1" dirty="0">
                <a:solidFill>
                  <a:srgbClr val="FFFFFF"/>
                </a:solidFill>
              </a:rPr>
              <a:t> </a:t>
            </a:r>
            <a:r>
              <a:rPr lang="en-US" sz="1700" i="1" dirty="0" err="1">
                <a:solidFill>
                  <a:srgbClr val="FFFFFF"/>
                </a:solidFill>
              </a:rPr>
              <a:t>tek</a:t>
            </a:r>
            <a:r>
              <a:rPr lang="en-US" sz="1700" i="1" dirty="0">
                <a:solidFill>
                  <a:srgbClr val="FFFFFF"/>
                </a:solidFill>
              </a:rPr>
              <a:t> </a:t>
            </a:r>
            <a:r>
              <a:rPr lang="en-US" sz="1700" i="1" dirty="0" err="1">
                <a:solidFill>
                  <a:srgbClr val="FFFFFF"/>
                </a:solidFill>
              </a:rPr>
              <a:t>i</a:t>
            </a:r>
            <a:r>
              <a:rPr lang="en-US" sz="1700" i="1" dirty="0">
                <a:solidFill>
                  <a:srgbClr val="FFFFFF"/>
                </a:solidFill>
              </a:rPr>
              <a:t> </a:t>
            </a:r>
            <a:r>
              <a:rPr lang="en-US" sz="1700" i="1" dirty="0" err="1">
                <a:solidFill>
                  <a:srgbClr val="FFFFFF"/>
                </a:solidFill>
              </a:rPr>
              <a:t>pandehuri</a:t>
            </a:r>
            <a:r>
              <a:rPr lang="en-US" sz="1700" i="1" dirty="0">
                <a:solidFill>
                  <a:srgbClr val="FFFFFF"/>
                </a:solidFill>
              </a:rPr>
              <a:t>...</a:t>
            </a:r>
            <a:r>
              <a:rPr lang="en-US" sz="1700" i="1" dirty="0" err="1">
                <a:solidFill>
                  <a:srgbClr val="FFFFFF"/>
                </a:solidFill>
              </a:rPr>
              <a:t>Gjykata</a:t>
            </a:r>
            <a:r>
              <a:rPr lang="en-US" sz="1700" i="1" dirty="0">
                <a:solidFill>
                  <a:srgbClr val="FFFFFF"/>
                </a:solidFill>
              </a:rPr>
              <a:t> </a:t>
            </a:r>
            <a:r>
              <a:rPr lang="en-US" sz="1700" i="1" dirty="0" err="1">
                <a:solidFill>
                  <a:srgbClr val="FFFFFF"/>
                </a:solidFill>
              </a:rPr>
              <a:t>vlerëson</a:t>
            </a:r>
            <a:r>
              <a:rPr lang="en-US" sz="1700" i="1" dirty="0">
                <a:solidFill>
                  <a:srgbClr val="FFFFFF"/>
                </a:solidFill>
              </a:rPr>
              <a:t> se </a:t>
            </a:r>
            <a:r>
              <a:rPr lang="en-US" sz="1700" i="1" dirty="0" err="1">
                <a:solidFill>
                  <a:srgbClr val="FFFFFF"/>
                </a:solidFill>
              </a:rPr>
              <a:t>kërkuesit</a:t>
            </a:r>
            <a:r>
              <a:rPr lang="en-US" sz="1700" i="1" dirty="0">
                <a:solidFill>
                  <a:srgbClr val="FFFFFF"/>
                </a:solidFill>
              </a:rPr>
              <a:t> </a:t>
            </a:r>
            <a:r>
              <a:rPr lang="en-US" sz="1700" i="1" dirty="0" err="1">
                <a:solidFill>
                  <a:srgbClr val="FFFFFF"/>
                </a:solidFill>
              </a:rPr>
              <a:t>nuk</a:t>
            </a:r>
            <a:r>
              <a:rPr lang="en-US" sz="1700" i="1" dirty="0">
                <a:solidFill>
                  <a:srgbClr val="FFFFFF"/>
                </a:solidFill>
              </a:rPr>
              <a:t> </a:t>
            </a:r>
            <a:r>
              <a:rPr lang="en-US" sz="1700" i="1" dirty="0" err="1">
                <a:solidFill>
                  <a:srgbClr val="FFFFFF"/>
                </a:solidFill>
              </a:rPr>
              <a:t>i</a:t>
            </a:r>
            <a:r>
              <a:rPr lang="en-US" sz="1700" i="1" dirty="0">
                <a:solidFill>
                  <a:srgbClr val="FFFFFF"/>
                </a:solidFill>
              </a:rPr>
              <a:t> </a:t>
            </a:r>
            <a:r>
              <a:rPr lang="en-US" sz="1700" i="1" dirty="0" err="1">
                <a:solidFill>
                  <a:srgbClr val="FFFFFF"/>
                </a:solidFill>
              </a:rPr>
              <a:t>është</a:t>
            </a:r>
            <a:r>
              <a:rPr lang="en-US" sz="1700" i="1" dirty="0">
                <a:solidFill>
                  <a:srgbClr val="FFFFFF"/>
                </a:solidFill>
              </a:rPr>
              <a:t> </a:t>
            </a:r>
            <a:r>
              <a:rPr lang="en-US" sz="1700" i="1" dirty="0" err="1">
                <a:solidFill>
                  <a:srgbClr val="FFFFFF"/>
                </a:solidFill>
              </a:rPr>
              <a:t>cenuar</a:t>
            </a:r>
            <a:r>
              <a:rPr lang="en-US" sz="1700" i="1" dirty="0">
                <a:solidFill>
                  <a:srgbClr val="FFFFFF"/>
                </a:solidFill>
              </a:rPr>
              <a:t> </a:t>
            </a:r>
            <a:r>
              <a:rPr lang="en-US" sz="1700" i="1" dirty="0" err="1">
                <a:solidFill>
                  <a:srgbClr val="FFFFFF"/>
                </a:solidFill>
              </a:rPr>
              <a:t>parimi</a:t>
            </a:r>
            <a:r>
              <a:rPr lang="en-US" sz="1700" i="1" dirty="0">
                <a:solidFill>
                  <a:srgbClr val="FFFFFF"/>
                </a:solidFill>
              </a:rPr>
              <a:t> </a:t>
            </a:r>
            <a:r>
              <a:rPr lang="en-US" sz="1700" i="1" dirty="0" err="1">
                <a:solidFill>
                  <a:srgbClr val="FFFFFF"/>
                </a:solidFill>
              </a:rPr>
              <a:t>i</a:t>
            </a:r>
            <a:r>
              <a:rPr lang="en-US" sz="1700" i="1" dirty="0">
                <a:solidFill>
                  <a:srgbClr val="FFFFFF"/>
                </a:solidFill>
              </a:rPr>
              <a:t> </a:t>
            </a:r>
            <a:r>
              <a:rPr lang="en-US" sz="1700" i="1" dirty="0" err="1">
                <a:solidFill>
                  <a:srgbClr val="FFFFFF"/>
                </a:solidFill>
              </a:rPr>
              <a:t>prezumimit</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pafajësisë</a:t>
            </a:r>
            <a:r>
              <a:rPr lang="en-US" sz="1700" i="1" dirty="0">
                <a:solidFill>
                  <a:srgbClr val="FFFFFF"/>
                </a:solidFill>
              </a:rPr>
              <a:t> </a:t>
            </a:r>
            <a:r>
              <a:rPr lang="en-US" sz="1700" i="1" dirty="0" err="1">
                <a:solidFill>
                  <a:srgbClr val="FFFFFF"/>
                </a:solidFill>
              </a:rPr>
              <a:t>si</a:t>
            </a:r>
            <a:r>
              <a:rPr lang="en-US" sz="1700" i="1" dirty="0">
                <a:solidFill>
                  <a:srgbClr val="FFFFFF"/>
                </a:solidFill>
              </a:rPr>
              <a:t> element </a:t>
            </a:r>
            <a:r>
              <a:rPr lang="en-US" sz="1700" i="1" dirty="0" err="1">
                <a:solidFill>
                  <a:srgbClr val="FFFFFF"/>
                </a:solidFill>
              </a:rPr>
              <a:t>i</a:t>
            </a:r>
            <a:r>
              <a:rPr lang="en-US" sz="1700" i="1" dirty="0">
                <a:solidFill>
                  <a:srgbClr val="FFFFFF"/>
                </a:solidFill>
              </a:rPr>
              <a:t> </a:t>
            </a:r>
            <a:r>
              <a:rPr lang="en-US" sz="1700" i="1" dirty="0" err="1">
                <a:solidFill>
                  <a:srgbClr val="FFFFFF"/>
                </a:solidFill>
              </a:rPr>
              <a:t>procesit</a:t>
            </a:r>
            <a:r>
              <a:rPr lang="en-US" sz="1700" i="1" dirty="0">
                <a:solidFill>
                  <a:srgbClr val="FFFFFF"/>
                </a:solidFill>
              </a:rPr>
              <a:t> </a:t>
            </a:r>
            <a:r>
              <a:rPr lang="en-US" sz="1700" i="1" dirty="0" err="1">
                <a:solidFill>
                  <a:srgbClr val="FFFFFF"/>
                </a:solidFill>
              </a:rPr>
              <a:t>të</a:t>
            </a:r>
            <a:r>
              <a:rPr lang="en-US" sz="1700" i="1" dirty="0">
                <a:solidFill>
                  <a:srgbClr val="FFFFFF"/>
                </a:solidFill>
              </a:rPr>
              <a:t> </a:t>
            </a:r>
            <a:r>
              <a:rPr lang="en-US" sz="1700" i="1" dirty="0" err="1">
                <a:solidFill>
                  <a:srgbClr val="FFFFFF"/>
                </a:solidFill>
              </a:rPr>
              <a:t>rregullt</a:t>
            </a:r>
            <a:r>
              <a:rPr lang="en-US" sz="1700" i="1" dirty="0">
                <a:solidFill>
                  <a:srgbClr val="FFFFFF"/>
                </a:solidFill>
              </a:rPr>
              <a:t> </a:t>
            </a:r>
            <a:r>
              <a:rPr lang="en-US" sz="1700" i="1" dirty="0" err="1">
                <a:solidFill>
                  <a:srgbClr val="FFFFFF"/>
                </a:solidFill>
              </a:rPr>
              <a:t>ligjor</a:t>
            </a:r>
            <a:r>
              <a:rPr lang="en-US" sz="1700" i="1" dirty="0">
                <a:solidFill>
                  <a:srgbClr val="FFFFFF"/>
                </a:solidFill>
              </a:rPr>
              <a:t> </a:t>
            </a:r>
            <a:r>
              <a:rPr lang="en-US" sz="1700" i="1" dirty="0" err="1">
                <a:solidFill>
                  <a:srgbClr val="FFFFFF"/>
                </a:solidFill>
              </a:rPr>
              <a:t>në</a:t>
            </a:r>
            <a:r>
              <a:rPr lang="en-US" sz="1700" i="1" dirty="0">
                <a:solidFill>
                  <a:srgbClr val="FFFFFF"/>
                </a:solidFill>
              </a:rPr>
              <a:t> </a:t>
            </a:r>
            <a:r>
              <a:rPr lang="en-US" sz="1700" i="1" dirty="0" err="1">
                <a:solidFill>
                  <a:srgbClr val="FFFFFF"/>
                </a:solidFill>
              </a:rPr>
              <a:t>bazë</a:t>
            </a:r>
            <a:r>
              <a:rPr lang="en-US" sz="1700" i="1" dirty="0">
                <a:solidFill>
                  <a:srgbClr val="FFFFFF"/>
                </a:solidFill>
              </a:rPr>
              <a:t> </a:t>
            </a:r>
            <a:r>
              <a:rPr lang="en-US" sz="1700" i="1" dirty="0" err="1">
                <a:solidFill>
                  <a:srgbClr val="FFFFFF"/>
                </a:solidFill>
              </a:rPr>
              <a:t>te</a:t>
            </a:r>
            <a:r>
              <a:rPr lang="en-US" sz="1700" i="1" dirty="0">
                <a:solidFill>
                  <a:srgbClr val="FFFFFF"/>
                </a:solidFill>
              </a:rPr>
              <a:t> </a:t>
            </a:r>
            <a:r>
              <a:rPr lang="en-US" sz="1700" i="1" dirty="0" err="1">
                <a:solidFill>
                  <a:srgbClr val="FFFFFF"/>
                </a:solidFill>
              </a:rPr>
              <a:t>nenit</a:t>
            </a:r>
            <a:r>
              <a:rPr lang="en-US" sz="1700" i="1" dirty="0">
                <a:solidFill>
                  <a:srgbClr val="FFFFFF"/>
                </a:solidFill>
              </a:rPr>
              <a:t> 42 </a:t>
            </a:r>
            <a:r>
              <a:rPr lang="en-US" sz="1700" i="1" dirty="0" err="1">
                <a:solidFill>
                  <a:srgbClr val="FFFFFF"/>
                </a:solidFill>
              </a:rPr>
              <a:t>të</a:t>
            </a:r>
            <a:r>
              <a:rPr lang="en-US" sz="1700" i="1" dirty="0">
                <a:solidFill>
                  <a:srgbClr val="FFFFFF"/>
                </a:solidFill>
              </a:rPr>
              <a:t> </a:t>
            </a:r>
            <a:r>
              <a:rPr lang="en-US" sz="1700" i="1" dirty="0" err="1">
                <a:solidFill>
                  <a:srgbClr val="FFFFFF"/>
                </a:solidFill>
              </a:rPr>
              <a:t>Kushtetutës</a:t>
            </a:r>
            <a:r>
              <a:rPr lang="en-US" sz="1700" i="1" dirty="0">
                <a:solidFill>
                  <a:srgbClr val="FFFFFF"/>
                </a:solidFill>
              </a:rPr>
              <a:t>”.</a:t>
            </a:r>
            <a:endParaRPr lang="en-US" sz="1700" dirty="0">
              <a:solidFill>
                <a:srgbClr val="FFFFFF"/>
              </a:solidFill>
            </a:endParaRPr>
          </a:p>
          <a:p>
            <a:endParaRPr lang="en-US" sz="1700" dirty="0">
              <a:solidFill>
                <a:srgbClr val="FFFFFF"/>
              </a:solidFill>
            </a:endParaRPr>
          </a:p>
        </p:txBody>
      </p:sp>
    </p:spTree>
    <p:extLst>
      <p:ext uri="{BB962C8B-B14F-4D97-AF65-F5344CB8AC3E}">
        <p14:creationId xmlns:p14="http://schemas.microsoft.com/office/powerpoint/2010/main" val="3447077738"/>
      </p:ext>
    </p:extLst>
  </p:cSld>
  <p:clrMapOvr>
    <a:overrideClrMapping bg1="dk1" tx1="lt1" bg2="dk2" tx2="lt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lectronic components on a white background">
            <a:extLst>
              <a:ext uri="{FF2B5EF4-FFF2-40B4-BE49-F238E27FC236}">
                <a16:creationId xmlns:a16="http://schemas.microsoft.com/office/drawing/2014/main" id="{9CD8A6E8-707A-B251-72DA-0B7D7206BA44}"/>
              </a:ext>
            </a:extLst>
          </p:cNvPr>
          <p:cNvPicPr>
            <a:picLocks noChangeAspect="1"/>
          </p:cNvPicPr>
          <p:nvPr/>
        </p:nvPicPr>
        <p:blipFill rotWithShape="1">
          <a:blip r:embed="rId2">
            <a:alphaModFix amt="35000"/>
          </a:blip>
          <a:srcRect b="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BE187FCD-26D6-43DE-BC86-126335AE2344}"/>
              </a:ext>
            </a:extLst>
          </p:cNvPr>
          <p:cNvSpPr>
            <a:spLocks noGrp="1"/>
          </p:cNvSpPr>
          <p:nvPr>
            <p:ph type="title"/>
          </p:nvPr>
        </p:nvSpPr>
        <p:spPr/>
        <p:txBody>
          <a:bodyPr>
            <a:normAutofit/>
          </a:bodyPr>
          <a:lstStyle/>
          <a:p>
            <a:r>
              <a:rPr lang="en-US">
                <a:solidFill>
                  <a:srgbClr val="FFFFFF"/>
                </a:solidFill>
              </a:rPr>
              <a:t>VGJK nr. 21/2008</a:t>
            </a:r>
          </a:p>
        </p:txBody>
      </p:sp>
      <p:sp>
        <p:nvSpPr>
          <p:cNvPr id="3" name="Content Placeholder 2">
            <a:extLst>
              <a:ext uri="{FF2B5EF4-FFF2-40B4-BE49-F238E27FC236}">
                <a16:creationId xmlns:a16="http://schemas.microsoft.com/office/drawing/2014/main" id="{0F01393E-7E06-41D2-8709-C19FB67CD678}"/>
              </a:ext>
            </a:extLst>
          </p:cNvPr>
          <p:cNvSpPr>
            <a:spLocks noGrp="1"/>
          </p:cNvSpPr>
          <p:nvPr>
            <p:ph idx="1"/>
          </p:nvPr>
        </p:nvSpPr>
        <p:spPr>
          <a:xfrm>
            <a:off x="1024128" y="1740724"/>
            <a:ext cx="9720073" cy="4568636"/>
          </a:xfrm>
        </p:spPr>
        <p:txBody>
          <a:bodyPr>
            <a:normAutofit/>
          </a:bodyPr>
          <a:lstStyle/>
          <a:p>
            <a:pPr algn="just"/>
            <a:r>
              <a:rPr lang="en-US" sz="1800" dirty="0">
                <a:solidFill>
                  <a:srgbClr val="FFFFFF"/>
                </a:solidFill>
              </a:rPr>
              <a:t>GJK ka </a:t>
            </a:r>
            <a:r>
              <a:rPr lang="en-US" sz="1800" dirty="0" err="1">
                <a:solidFill>
                  <a:srgbClr val="FFFFFF"/>
                </a:solidFill>
              </a:rPr>
              <a:t>bërë</a:t>
            </a:r>
            <a:r>
              <a:rPr lang="en-US" sz="1800" dirty="0">
                <a:solidFill>
                  <a:srgbClr val="FFFFFF"/>
                </a:solidFill>
              </a:rPr>
              <a:t> </a:t>
            </a:r>
            <a:r>
              <a:rPr lang="en-US" sz="1800" dirty="0" err="1">
                <a:solidFill>
                  <a:srgbClr val="FFFFFF"/>
                </a:solidFill>
              </a:rPr>
              <a:t>dallimin</a:t>
            </a:r>
            <a:r>
              <a:rPr lang="en-US" sz="1800" dirty="0">
                <a:solidFill>
                  <a:srgbClr val="FFFFFF"/>
                </a:solidFill>
              </a:rPr>
              <a:t> midis </a:t>
            </a:r>
            <a:r>
              <a:rPr lang="en-US" sz="1800" dirty="0" err="1">
                <a:solidFill>
                  <a:srgbClr val="FFFFFF"/>
                </a:solidFill>
              </a:rPr>
              <a:t>procesit</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rregullt</a:t>
            </a:r>
            <a:r>
              <a:rPr lang="en-US" sz="1800" dirty="0">
                <a:solidFill>
                  <a:srgbClr val="FFFFFF"/>
                </a:solidFill>
              </a:rPr>
              <a:t> </a:t>
            </a:r>
            <a:r>
              <a:rPr lang="en-US" sz="1800" dirty="0" err="1">
                <a:solidFill>
                  <a:srgbClr val="FFFFFF"/>
                </a:solidFill>
              </a:rPr>
              <a:t>ligjor</a:t>
            </a:r>
            <a:r>
              <a:rPr lang="en-US" sz="1800" dirty="0">
                <a:solidFill>
                  <a:srgbClr val="FFFFFF"/>
                </a:solidFill>
              </a:rPr>
              <a:t> </a:t>
            </a:r>
            <a:r>
              <a:rPr lang="en-US" sz="1800" dirty="0" err="1">
                <a:solidFill>
                  <a:srgbClr val="FFFFFF"/>
                </a:solidFill>
              </a:rPr>
              <a:t>gjatë</a:t>
            </a:r>
            <a:r>
              <a:rPr lang="en-US" sz="1800" dirty="0">
                <a:solidFill>
                  <a:srgbClr val="FFFFFF"/>
                </a:solidFill>
              </a:rPr>
              <a:t> </a:t>
            </a:r>
            <a:r>
              <a:rPr lang="en-US" sz="1800" dirty="0" err="1">
                <a:solidFill>
                  <a:srgbClr val="FFFFFF"/>
                </a:solidFill>
              </a:rPr>
              <a:t>gjykimit</a:t>
            </a:r>
            <a:r>
              <a:rPr lang="en-US" sz="1800" dirty="0">
                <a:solidFill>
                  <a:srgbClr val="FFFFFF"/>
                </a:solidFill>
              </a:rPr>
              <a:t> penal </a:t>
            </a:r>
            <a:r>
              <a:rPr lang="en-US" sz="1800" dirty="0" err="1">
                <a:solidFill>
                  <a:srgbClr val="FFFFFF"/>
                </a:solidFill>
              </a:rPr>
              <a:t>sa</a:t>
            </a:r>
            <a:r>
              <a:rPr lang="en-US" sz="1800" dirty="0">
                <a:solidFill>
                  <a:srgbClr val="FFFFFF"/>
                </a:solidFill>
              </a:rPr>
              <a:t> </a:t>
            </a:r>
            <a:r>
              <a:rPr lang="en-US" sz="1800" dirty="0" err="1">
                <a:solidFill>
                  <a:srgbClr val="FFFFFF"/>
                </a:solidFill>
              </a:rPr>
              <a:t>i</a:t>
            </a:r>
            <a:r>
              <a:rPr lang="en-US" sz="1800" dirty="0">
                <a:solidFill>
                  <a:srgbClr val="FFFFFF"/>
                </a:solidFill>
              </a:rPr>
              <a:t> </a:t>
            </a:r>
            <a:r>
              <a:rPr lang="en-US" sz="1800" dirty="0" err="1">
                <a:solidFill>
                  <a:srgbClr val="FFFFFF"/>
                </a:solidFill>
              </a:rPr>
              <a:t>takon</a:t>
            </a:r>
            <a:r>
              <a:rPr lang="en-US" sz="1800" dirty="0">
                <a:solidFill>
                  <a:srgbClr val="FFFFFF"/>
                </a:solidFill>
              </a:rPr>
              <a:t> </a:t>
            </a:r>
            <a:r>
              <a:rPr lang="en-US" sz="1800" dirty="0" err="1">
                <a:solidFill>
                  <a:srgbClr val="FFFFFF"/>
                </a:solidFill>
              </a:rPr>
              <a:t>prezumimit</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pafajësisë</a:t>
            </a:r>
            <a:r>
              <a:rPr lang="en-US" sz="1800" dirty="0">
                <a:solidFill>
                  <a:srgbClr val="FFFFFF"/>
                </a:solidFill>
              </a:rPr>
              <a:t> </a:t>
            </a:r>
            <a:r>
              <a:rPr lang="en-US" sz="1800" dirty="0" err="1">
                <a:solidFill>
                  <a:srgbClr val="FFFFFF"/>
                </a:solidFill>
              </a:rPr>
              <a:t>dhe</a:t>
            </a:r>
            <a:r>
              <a:rPr lang="en-US" sz="1800" dirty="0">
                <a:solidFill>
                  <a:srgbClr val="FFFFFF"/>
                </a:solidFill>
              </a:rPr>
              <a:t> </a:t>
            </a:r>
            <a:r>
              <a:rPr lang="en-US" sz="1800" dirty="0" err="1">
                <a:solidFill>
                  <a:srgbClr val="FFFFFF"/>
                </a:solidFill>
              </a:rPr>
              <a:t>procesit</a:t>
            </a:r>
            <a:r>
              <a:rPr lang="en-US" sz="1800" dirty="0">
                <a:solidFill>
                  <a:srgbClr val="FFFFFF"/>
                </a:solidFill>
              </a:rPr>
              <a:t> administrative </a:t>
            </a:r>
            <a:r>
              <a:rPr lang="en-US" sz="1800" dirty="0" err="1">
                <a:solidFill>
                  <a:srgbClr val="FFFFFF"/>
                </a:solidFill>
              </a:rPr>
              <a:t>që</a:t>
            </a:r>
            <a:r>
              <a:rPr lang="en-US" sz="1800" dirty="0">
                <a:solidFill>
                  <a:srgbClr val="FFFFFF"/>
                </a:solidFill>
              </a:rPr>
              <a:t> </a:t>
            </a:r>
            <a:r>
              <a:rPr lang="en-US" sz="1800" dirty="0" err="1">
                <a:solidFill>
                  <a:srgbClr val="FFFFFF"/>
                </a:solidFill>
              </a:rPr>
              <a:t>lidhen</a:t>
            </a:r>
            <a:r>
              <a:rPr lang="en-US" sz="1800" dirty="0">
                <a:solidFill>
                  <a:srgbClr val="FFFFFF"/>
                </a:solidFill>
              </a:rPr>
              <a:t> me </a:t>
            </a:r>
            <a:r>
              <a:rPr lang="en-US" sz="1800" dirty="0" err="1">
                <a:solidFill>
                  <a:srgbClr val="FFFFFF"/>
                </a:solidFill>
              </a:rPr>
              <a:t>shkarkimin</a:t>
            </a:r>
            <a:r>
              <a:rPr lang="en-US" sz="1800" dirty="0">
                <a:solidFill>
                  <a:srgbClr val="FFFFFF"/>
                </a:solidFill>
              </a:rPr>
              <a:t> e </a:t>
            </a:r>
            <a:r>
              <a:rPr lang="en-US" sz="1800" dirty="0" err="1">
                <a:solidFill>
                  <a:srgbClr val="FFFFFF"/>
                </a:solidFill>
              </a:rPr>
              <a:t>funksionarëve</a:t>
            </a:r>
            <a:r>
              <a:rPr lang="en-US" sz="1800" dirty="0">
                <a:solidFill>
                  <a:srgbClr val="FFFFFF"/>
                </a:solidFill>
              </a:rPr>
              <a:t> </a:t>
            </a:r>
            <a:r>
              <a:rPr lang="en-US" sz="1800" dirty="0" err="1">
                <a:solidFill>
                  <a:srgbClr val="FFFFFF"/>
                </a:solidFill>
              </a:rPr>
              <a:t>të</a:t>
            </a:r>
            <a:r>
              <a:rPr lang="en-US" sz="1800" dirty="0">
                <a:solidFill>
                  <a:srgbClr val="FFFFFF"/>
                </a:solidFill>
              </a:rPr>
              <a:t> </a:t>
            </a:r>
            <a:r>
              <a:rPr lang="en-US" sz="1800" dirty="0" err="1">
                <a:solidFill>
                  <a:srgbClr val="FFFFFF"/>
                </a:solidFill>
              </a:rPr>
              <a:t>lartë</a:t>
            </a:r>
            <a:r>
              <a:rPr lang="en-US" sz="1800" dirty="0">
                <a:solidFill>
                  <a:srgbClr val="FFFFFF"/>
                </a:solidFill>
              </a:rPr>
              <a:t>. </a:t>
            </a:r>
            <a:r>
              <a:rPr lang="en-US" sz="1800" dirty="0" err="1">
                <a:solidFill>
                  <a:srgbClr val="FFFFFF"/>
                </a:solidFill>
              </a:rPr>
              <a:t>Ajo</a:t>
            </a:r>
            <a:r>
              <a:rPr lang="en-US" sz="1800" dirty="0">
                <a:solidFill>
                  <a:srgbClr val="FFFFFF"/>
                </a:solidFill>
              </a:rPr>
              <a:t> ka </a:t>
            </a:r>
            <a:r>
              <a:rPr lang="en-US" sz="1800" dirty="0" err="1">
                <a:solidFill>
                  <a:srgbClr val="FFFFFF"/>
                </a:solidFill>
              </a:rPr>
              <a:t>theksuar</a:t>
            </a:r>
            <a:r>
              <a:rPr lang="en-US" sz="1800" dirty="0">
                <a:solidFill>
                  <a:srgbClr val="FFFFFF"/>
                </a:solidFill>
              </a:rPr>
              <a:t> se </a:t>
            </a:r>
            <a:r>
              <a:rPr lang="en-US" sz="1800" i="1" dirty="0">
                <a:solidFill>
                  <a:srgbClr val="FFFFFF"/>
                </a:solidFill>
              </a:rPr>
              <a:t>“...</a:t>
            </a:r>
            <a:r>
              <a:rPr lang="en-US" sz="1800" i="1" dirty="0" err="1">
                <a:solidFill>
                  <a:srgbClr val="FFFFFF"/>
                </a:solidFill>
              </a:rPr>
              <a:t>komisionet</a:t>
            </a:r>
            <a:r>
              <a:rPr lang="en-US" sz="1800" i="1" dirty="0">
                <a:solidFill>
                  <a:srgbClr val="FFFFFF"/>
                </a:solidFill>
              </a:rPr>
              <a:t> </a:t>
            </a:r>
            <a:r>
              <a:rPr lang="en-US" sz="1800" i="1" dirty="0" err="1">
                <a:solidFill>
                  <a:srgbClr val="FFFFFF"/>
                </a:solidFill>
              </a:rPr>
              <a:t>parlamentare</a:t>
            </a:r>
            <a:r>
              <a:rPr lang="en-US" sz="1800" i="1" dirty="0">
                <a:solidFill>
                  <a:srgbClr val="FFFFFF"/>
                </a:solidFill>
              </a:rPr>
              <a:t>, </a:t>
            </a:r>
            <a:r>
              <a:rPr lang="en-US" sz="1800" i="1" dirty="0" err="1">
                <a:solidFill>
                  <a:srgbClr val="FFFFFF"/>
                </a:solidFill>
              </a:rPr>
              <a:t>në</a:t>
            </a:r>
            <a:r>
              <a:rPr lang="en-US" sz="1800" i="1" dirty="0">
                <a:solidFill>
                  <a:srgbClr val="FFFFFF"/>
                </a:solidFill>
              </a:rPr>
              <a:t> </a:t>
            </a:r>
            <a:r>
              <a:rPr lang="en-US" sz="1800" i="1" dirty="0" err="1">
                <a:solidFill>
                  <a:srgbClr val="FFFFFF"/>
                </a:solidFill>
              </a:rPr>
              <a:t>rastet</a:t>
            </a:r>
            <a:r>
              <a:rPr lang="en-US" sz="1800" i="1" dirty="0">
                <a:solidFill>
                  <a:srgbClr val="FFFFFF"/>
                </a:solidFill>
              </a:rPr>
              <a:t> e </a:t>
            </a:r>
            <a:r>
              <a:rPr lang="en-US" sz="1800" i="1" dirty="0" err="1">
                <a:solidFill>
                  <a:srgbClr val="FFFFFF"/>
                </a:solidFill>
              </a:rPr>
              <a:t>shkarkimit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funksionarëve</a:t>
            </a:r>
            <a:r>
              <a:rPr lang="en-US" sz="1800" dirty="0">
                <a:solidFill>
                  <a:srgbClr val="FFFFFF"/>
                </a:solidFill>
              </a:rPr>
              <a:t> </a:t>
            </a:r>
            <a:r>
              <a:rPr lang="en-US" sz="1800" i="1" dirty="0" err="1">
                <a:solidFill>
                  <a:srgbClr val="FFFFFF"/>
                </a:solidFill>
              </a:rPr>
              <a:t>kushtetues</a:t>
            </a:r>
            <a:r>
              <a:rPr lang="en-US" sz="1800" i="1" dirty="0">
                <a:solidFill>
                  <a:srgbClr val="FFFFFF"/>
                </a:solidFill>
              </a:rPr>
              <a:t> </a:t>
            </a:r>
            <a:r>
              <a:rPr lang="en-US" sz="1800" i="1" dirty="0" err="1">
                <a:solidFill>
                  <a:srgbClr val="FFFFFF"/>
                </a:solidFill>
              </a:rPr>
              <a:t>zhvillojnë</a:t>
            </a:r>
            <a:r>
              <a:rPr lang="en-US" sz="1800" i="1" dirty="0">
                <a:solidFill>
                  <a:srgbClr val="FFFFFF"/>
                </a:solidFill>
              </a:rPr>
              <a:t> </a:t>
            </a:r>
            <a:r>
              <a:rPr lang="en-US" sz="1800" i="1" dirty="0" err="1">
                <a:solidFill>
                  <a:srgbClr val="FFFFFF"/>
                </a:solidFill>
              </a:rPr>
              <a:t>procedura</a:t>
            </a:r>
            <a:r>
              <a:rPr lang="en-US" sz="1800" i="1" dirty="0">
                <a:solidFill>
                  <a:srgbClr val="FFFFFF"/>
                </a:solidFill>
              </a:rPr>
              <a:t> “</a:t>
            </a:r>
            <a:r>
              <a:rPr lang="en-US" sz="1800" i="1" dirty="0" err="1">
                <a:solidFill>
                  <a:srgbClr val="FFFFFF"/>
                </a:solidFill>
              </a:rPr>
              <a:t>quazi</a:t>
            </a:r>
            <a:r>
              <a:rPr lang="en-US" sz="1800" i="1" dirty="0">
                <a:solidFill>
                  <a:srgbClr val="FFFFFF"/>
                </a:solidFill>
              </a:rPr>
              <a:t> </a:t>
            </a:r>
            <a:r>
              <a:rPr lang="en-US" sz="1800" i="1" dirty="0" err="1">
                <a:solidFill>
                  <a:srgbClr val="FFFFFF"/>
                </a:solidFill>
              </a:rPr>
              <a:t>gjyqësore</a:t>
            </a:r>
            <a:r>
              <a:rPr lang="en-US" sz="1800" i="1" dirty="0">
                <a:solidFill>
                  <a:srgbClr val="FFFFFF"/>
                </a:solidFill>
              </a:rPr>
              <a:t>” </a:t>
            </a:r>
            <a:r>
              <a:rPr lang="en-US" sz="1800" i="1" dirty="0" err="1">
                <a:solidFill>
                  <a:srgbClr val="FFFFFF"/>
                </a:solidFill>
              </a:rPr>
              <a:t>dhe</a:t>
            </a:r>
            <a:r>
              <a:rPr lang="en-US" sz="1800" i="1" dirty="0">
                <a:solidFill>
                  <a:srgbClr val="FFFFFF"/>
                </a:solidFill>
              </a:rPr>
              <a:t> </a:t>
            </a:r>
            <a:r>
              <a:rPr lang="en-US" sz="1800" i="1" dirty="0" err="1">
                <a:solidFill>
                  <a:srgbClr val="FFFFFF"/>
                </a:solidFill>
              </a:rPr>
              <a:t>respektojnë</a:t>
            </a:r>
            <a:r>
              <a:rPr lang="en-US" sz="1800" dirty="0">
                <a:solidFill>
                  <a:srgbClr val="FFFFFF"/>
                </a:solidFill>
              </a:rPr>
              <a:t> </a:t>
            </a:r>
            <a:r>
              <a:rPr lang="en-US" sz="1800" i="1" dirty="0" err="1">
                <a:solidFill>
                  <a:srgbClr val="FFFFFF"/>
                </a:solidFill>
              </a:rPr>
              <a:t>parimet</a:t>
            </a:r>
            <a:r>
              <a:rPr lang="en-US" sz="1800" i="1" dirty="0">
                <a:solidFill>
                  <a:srgbClr val="FFFFFF"/>
                </a:solidFill>
              </a:rPr>
              <a:t> e </a:t>
            </a:r>
            <a:r>
              <a:rPr lang="en-US" sz="1800" i="1" dirty="0" err="1">
                <a:solidFill>
                  <a:srgbClr val="FFFFFF"/>
                </a:solidFill>
              </a:rPr>
              <a:t>procesit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rregullt</a:t>
            </a:r>
            <a:r>
              <a:rPr lang="en-US" sz="1800" i="1" dirty="0">
                <a:solidFill>
                  <a:srgbClr val="FFFFFF"/>
                </a:solidFill>
              </a:rPr>
              <a:t> </a:t>
            </a:r>
            <a:r>
              <a:rPr lang="en-US" sz="1800" i="1" dirty="0" err="1">
                <a:solidFill>
                  <a:srgbClr val="FFFFFF"/>
                </a:solidFill>
              </a:rPr>
              <a:t>ligjor</a:t>
            </a:r>
            <a:r>
              <a:rPr lang="en-US" sz="1800" i="1" dirty="0">
                <a:solidFill>
                  <a:srgbClr val="FFFFFF"/>
                </a:solidFill>
              </a:rPr>
              <a:t> </a:t>
            </a:r>
            <a:r>
              <a:rPr lang="en-US" sz="1800" i="1" dirty="0" err="1">
                <a:solidFill>
                  <a:srgbClr val="FFFFFF"/>
                </a:solidFill>
              </a:rPr>
              <a:t>për</a:t>
            </a:r>
            <a:r>
              <a:rPr lang="en-US" sz="1800" i="1" dirty="0">
                <a:solidFill>
                  <a:srgbClr val="FFFFFF"/>
                </a:solidFill>
              </a:rPr>
              <a:t> </a:t>
            </a:r>
            <a:r>
              <a:rPr lang="en-US" sz="1800" i="1" dirty="0" err="1">
                <a:solidFill>
                  <a:srgbClr val="FFFFFF"/>
                </a:solidFill>
              </a:rPr>
              <a:t>aq</a:t>
            </a:r>
            <a:r>
              <a:rPr lang="en-US" sz="1800" i="1" dirty="0">
                <a:solidFill>
                  <a:srgbClr val="FFFFFF"/>
                </a:solidFill>
              </a:rPr>
              <a:t> </a:t>
            </a:r>
            <a:r>
              <a:rPr lang="en-US" sz="1800" i="1" dirty="0" err="1">
                <a:solidFill>
                  <a:srgbClr val="FFFFFF"/>
                </a:solidFill>
              </a:rPr>
              <a:t>sa</a:t>
            </a:r>
            <a:r>
              <a:rPr lang="en-US" sz="1800" i="1" dirty="0">
                <a:solidFill>
                  <a:srgbClr val="FFFFFF"/>
                </a:solidFill>
              </a:rPr>
              <a:t> </a:t>
            </a:r>
            <a:r>
              <a:rPr lang="en-US" sz="1800" i="1" dirty="0" err="1">
                <a:solidFill>
                  <a:srgbClr val="FFFFFF"/>
                </a:solidFill>
              </a:rPr>
              <a:t>ua</a:t>
            </a:r>
            <a:r>
              <a:rPr lang="en-US" sz="1800" i="1" dirty="0">
                <a:solidFill>
                  <a:srgbClr val="FFFFFF"/>
                </a:solidFill>
              </a:rPr>
              <a:t> </a:t>
            </a:r>
            <a:r>
              <a:rPr lang="en-US" sz="1800" i="1" dirty="0" err="1">
                <a:solidFill>
                  <a:srgbClr val="FFFFFF"/>
                </a:solidFill>
              </a:rPr>
              <a:t>lejon</a:t>
            </a:r>
            <a:r>
              <a:rPr lang="en-US" sz="1800" i="1" dirty="0">
                <a:solidFill>
                  <a:srgbClr val="FFFFFF"/>
                </a:solidFill>
              </a:rPr>
              <a:t> </a:t>
            </a:r>
            <a:r>
              <a:rPr lang="en-US" sz="1800" i="1" dirty="0" err="1">
                <a:solidFill>
                  <a:srgbClr val="FFFFFF"/>
                </a:solidFill>
              </a:rPr>
              <a:t>mundësia</a:t>
            </a:r>
            <a:r>
              <a:rPr lang="en-US" sz="1800" i="1" dirty="0">
                <a:solidFill>
                  <a:srgbClr val="FFFFFF"/>
                </a:solidFill>
              </a:rPr>
              <a:t> e</a:t>
            </a:r>
            <a:r>
              <a:rPr lang="en-US" sz="1800" dirty="0">
                <a:solidFill>
                  <a:srgbClr val="FFFFFF"/>
                </a:solidFill>
              </a:rPr>
              <a:t> </a:t>
            </a:r>
            <a:r>
              <a:rPr lang="en-US" sz="1800" i="1" dirty="0" err="1">
                <a:solidFill>
                  <a:srgbClr val="FFFFFF"/>
                </a:solidFill>
              </a:rPr>
              <a:t>shqyrtimit</a:t>
            </a:r>
            <a:r>
              <a:rPr lang="en-US" sz="1800" i="1" dirty="0">
                <a:solidFill>
                  <a:srgbClr val="FFFFFF"/>
                </a:solidFill>
              </a:rPr>
              <a:t> </a:t>
            </a:r>
            <a:r>
              <a:rPr lang="en-US" sz="1800" i="1" dirty="0" err="1">
                <a:solidFill>
                  <a:srgbClr val="FFFFFF"/>
                </a:solidFill>
              </a:rPr>
              <a:t>për</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marrë</a:t>
            </a:r>
            <a:r>
              <a:rPr lang="en-US" sz="1800" i="1" dirty="0">
                <a:solidFill>
                  <a:srgbClr val="FFFFFF"/>
                </a:solidFill>
              </a:rPr>
              <a:t> </a:t>
            </a:r>
            <a:r>
              <a:rPr lang="en-US" sz="1800" i="1" dirty="0" err="1">
                <a:solidFill>
                  <a:srgbClr val="FFFFFF"/>
                </a:solidFill>
              </a:rPr>
              <a:t>një</a:t>
            </a:r>
            <a:r>
              <a:rPr lang="en-US" sz="1800" i="1" dirty="0">
                <a:solidFill>
                  <a:srgbClr val="FFFFFF"/>
                </a:solidFill>
              </a:rPr>
              <a:t> </a:t>
            </a:r>
            <a:r>
              <a:rPr lang="en-US" sz="1800" i="1" dirty="0" err="1">
                <a:solidFill>
                  <a:srgbClr val="FFFFFF"/>
                </a:solidFill>
              </a:rPr>
              <a:t>vendim</a:t>
            </a:r>
            <a:r>
              <a:rPr lang="en-US" sz="1800" i="1" dirty="0">
                <a:solidFill>
                  <a:srgbClr val="FFFFFF"/>
                </a:solidFill>
              </a:rPr>
              <a:t>, </a:t>
            </a:r>
            <a:r>
              <a:rPr lang="en-US" sz="1800" i="1" dirty="0" err="1">
                <a:solidFill>
                  <a:srgbClr val="FFFFFF"/>
                </a:solidFill>
              </a:rPr>
              <a:t>i</a:t>
            </a:r>
            <a:r>
              <a:rPr lang="en-US" sz="1800" i="1" dirty="0">
                <a:solidFill>
                  <a:srgbClr val="FFFFFF"/>
                </a:solidFill>
              </a:rPr>
              <a:t> </a:t>
            </a:r>
            <a:r>
              <a:rPr lang="en-US" sz="1800" i="1" dirty="0" err="1">
                <a:solidFill>
                  <a:srgbClr val="FFFFFF"/>
                </a:solidFill>
              </a:rPr>
              <a:t>cili</a:t>
            </a:r>
            <a:r>
              <a:rPr lang="en-US" sz="1800" i="1" dirty="0">
                <a:solidFill>
                  <a:srgbClr val="FFFFFF"/>
                </a:solidFill>
              </a:rPr>
              <a:t> </a:t>
            </a:r>
            <a:r>
              <a:rPr lang="en-US" sz="1800" i="1" dirty="0" err="1">
                <a:solidFill>
                  <a:srgbClr val="FFFFFF"/>
                </a:solidFill>
              </a:rPr>
              <a:t>është</a:t>
            </a:r>
            <a:r>
              <a:rPr lang="en-US" sz="1800" i="1" dirty="0">
                <a:solidFill>
                  <a:srgbClr val="FFFFFF"/>
                </a:solidFill>
              </a:rPr>
              <a:t> me </a:t>
            </a:r>
            <a:r>
              <a:rPr lang="en-US" sz="1800" i="1" dirty="0" err="1">
                <a:solidFill>
                  <a:srgbClr val="FFFFFF"/>
                </a:solidFill>
              </a:rPr>
              <a:t>karakter</a:t>
            </a:r>
            <a:r>
              <a:rPr lang="en-US" sz="1800" i="1" dirty="0">
                <a:solidFill>
                  <a:srgbClr val="FFFFFF"/>
                </a:solidFill>
              </a:rPr>
              <a:t> politico</a:t>
            </a:r>
            <a:r>
              <a:rPr lang="en-US" sz="1800" dirty="0">
                <a:solidFill>
                  <a:srgbClr val="FFFFFF"/>
                </a:solidFill>
              </a:rPr>
              <a:t> </a:t>
            </a:r>
            <a:r>
              <a:rPr lang="en-US" sz="1800" i="1" dirty="0" err="1">
                <a:solidFill>
                  <a:srgbClr val="FFFFFF"/>
                </a:solidFill>
              </a:rPr>
              <a:t>administrativ</a:t>
            </a:r>
            <a:r>
              <a:rPr lang="en-US" sz="1800" i="1" dirty="0">
                <a:solidFill>
                  <a:srgbClr val="FFFFFF"/>
                </a:solidFill>
              </a:rPr>
              <a:t> </a:t>
            </a:r>
            <a:r>
              <a:rPr lang="en-US" sz="1800" i="1" dirty="0" err="1">
                <a:solidFill>
                  <a:srgbClr val="FFFFFF"/>
                </a:solidFill>
              </a:rPr>
              <a:t>dhe</a:t>
            </a:r>
            <a:r>
              <a:rPr lang="en-US" sz="1800" i="1" dirty="0">
                <a:solidFill>
                  <a:srgbClr val="FFFFFF"/>
                </a:solidFill>
              </a:rPr>
              <a:t> jo </a:t>
            </a:r>
            <a:r>
              <a:rPr lang="en-US" sz="1800" i="1" dirty="0" err="1">
                <a:solidFill>
                  <a:srgbClr val="FFFFFF"/>
                </a:solidFill>
              </a:rPr>
              <a:t>gjyqësor</a:t>
            </a:r>
            <a:r>
              <a:rPr lang="en-US" sz="1800" i="1" dirty="0">
                <a:solidFill>
                  <a:srgbClr val="FFFFFF"/>
                </a:solidFill>
              </a:rPr>
              <a:t>. </a:t>
            </a:r>
          </a:p>
          <a:p>
            <a:pPr algn="just"/>
            <a:r>
              <a:rPr lang="en-US" sz="1800" i="1" dirty="0">
                <a:solidFill>
                  <a:srgbClr val="FFFFFF"/>
                </a:solidFill>
              </a:rPr>
              <a:t>GJK, </a:t>
            </a:r>
            <a:r>
              <a:rPr lang="en-US" sz="1800" i="1" dirty="0" err="1">
                <a:solidFill>
                  <a:srgbClr val="FFFFFF"/>
                </a:solidFill>
              </a:rPr>
              <a:t>në</a:t>
            </a:r>
            <a:r>
              <a:rPr lang="en-US" sz="1800" i="1" dirty="0">
                <a:solidFill>
                  <a:srgbClr val="FFFFFF"/>
                </a:solidFill>
              </a:rPr>
              <a:t> </a:t>
            </a:r>
            <a:r>
              <a:rPr lang="en-US" sz="1800" i="1" dirty="0" err="1">
                <a:solidFill>
                  <a:srgbClr val="FFFFFF"/>
                </a:solidFill>
              </a:rPr>
              <a:t>vendimin</a:t>
            </a:r>
            <a:r>
              <a:rPr lang="en-US" sz="1800" i="1" dirty="0">
                <a:solidFill>
                  <a:srgbClr val="FFFFFF"/>
                </a:solidFill>
              </a:rPr>
              <a:t> nr.18/2003 </a:t>
            </a:r>
            <a:r>
              <a:rPr lang="en-US" sz="1800" i="1" dirty="0" err="1">
                <a:solidFill>
                  <a:srgbClr val="FFFFFF"/>
                </a:solidFill>
              </a:rPr>
              <a:t>është</a:t>
            </a:r>
            <a:r>
              <a:rPr lang="en-US" sz="1800" dirty="0">
                <a:solidFill>
                  <a:srgbClr val="FFFFFF"/>
                </a:solidFill>
              </a:rPr>
              <a:t> </a:t>
            </a:r>
            <a:r>
              <a:rPr lang="en-US" sz="1800" i="1" dirty="0" err="1">
                <a:solidFill>
                  <a:srgbClr val="FFFFFF"/>
                </a:solidFill>
              </a:rPr>
              <a:t>shprehur</a:t>
            </a:r>
            <a:r>
              <a:rPr lang="en-US" sz="1800" i="1" dirty="0">
                <a:solidFill>
                  <a:srgbClr val="FFFFFF"/>
                </a:solidFill>
              </a:rPr>
              <a:t>, se </a:t>
            </a:r>
            <a:r>
              <a:rPr lang="en-US" sz="1800" i="1" dirty="0" err="1">
                <a:solidFill>
                  <a:srgbClr val="FFFFFF"/>
                </a:solidFill>
              </a:rPr>
              <a:t>në</a:t>
            </a:r>
            <a:r>
              <a:rPr lang="en-US" sz="1800" i="1" dirty="0">
                <a:solidFill>
                  <a:srgbClr val="FFFFFF"/>
                </a:solidFill>
              </a:rPr>
              <a:t> </a:t>
            </a:r>
            <a:r>
              <a:rPr lang="en-US" sz="1800" i="1" dirty="0" err="1">
                <a:solidFill>
                  <a:srgbClr val="FFFFFF"/>
                </a:solidFill>
              </a:rPr>
              <a:t>këto</a:t>
            </a:r>
            <a:r>
              <a:rPr lang="en-US" sz="1800" i="1" dirty="0">
                <a:solidFill>
                  <a:srgbClr val="FFFFFF"/>
                </a:solidFill>
              </a:rPr>
              <a:t> </a:t>
            </a:r>
            <a:r>
              <a:rPr lang="en-US" sz="1800" i="1" dirty="0" err="1">
                <a:solidFill>
                  <a:srgbClr val="FFFFFF"/>
                </a:solidFill>
              </a:rPr>
              <a:t>raste</a:t>
            </a:r>
            <a:r>
              <a:rPr lang="en-US" sz="1800" i="1" dirty="0">
                <a:solidFill>
                  <a:srgbClr val="FFFFFF"/>
                </a:solidFill>
              </a:rPr>
              <a:t> </a:t>
            </a:r>
            <a:r>
              <a:rPr lang="en-US" sz="1800" i="1" dirty="0" err="1">
                <a:solidFill>
                  <a:srgbClr val="FFFFFF"/>
                </a:solidFill>
              </a:rPr>
              <a:t>Kuvendi</a:t>
            </a:r>
            <a:r>
              <a:rPr lang="en-US" sz="1800" i="1" dirty="0">
                <a:solidFill>
                  <a:srgbClr val="FFFFFF"/>
                </a:solidFill>
              </a:rPr>
              <a:t> </a:t>
            </a:r>
            <a:r>
              <a:rPr lang="en-US" sz="1800" i="1" dirty="0" err="1">
                <a:solidFill>
                  <a:srgbClr val="FFFFFF"/>
                </a:solidFill>
              </a:rPr>
              <a:t>duhet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respektojë</a:t>
            </a:r>
            <a:r>
              <a:rPr lang="en-US" sz="1800" i="1" dirty="0">
                <a:solidFill>
                  <a:srgbClr val="FFFFFF"/>
                </a:solidFill>
              </a:rPr>
              <a:t> </a:t>
            </a:r>
            <a:r>
              <a:rPr lang="en-US" sz="1800" i="1" dirty="0" err="1">
                <a:solidFill>
                  <a:srgbClr val="FFFFFF"/>
                </a:solidFill>
              </a:rPr>
              <a:t>parimin</a:t>
            </a:r>
            <a:r>
              <a:rPr lang="en-US" sz="1800" i="1" dirty="0">
                <a:solidFill>
                  <a:srgbClr val="FFFFFF"/>
                </a:solidFill>
              </a:rPr>
              <a:t> e</a:t>
            </a:r>
            <a:r>
              <a:rPr lang="en-US" sz="1800" dirty="0">
                <a:solidFill>
                  <a:srgbClr val="FFFFFF"/>
                </a:solidFill>
              </a:rPr>
              <a:t> </a:t>
            </a:r>
            <a:r>
              <a:rPr lang="en-US" sz="1800" i="1" dirty="0" err="1">
                <a:solidFill>
                  <a:srgbClr val="FFFFFF"/>
                </a:solidFill>
              </a:rPr>
              <a:t>prezumimit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pafajësisë</a:t>
            </a:r>
            <a:r>
              <a:rPr lang="en-US" sz="1800" i="1" dirty="0">
                <a:solidFill>
                  <a:srgbClr val="FFFFFF"/>
                </a:solidFill>
              </a:rPr>
              <a:t>, </a:t>
            </a:r>
            <a:r>
              <a:rPr lang="en-US" sz="1800" i="1" dirty="0" err="1">
                <a:solidFill>
                  <a:srgbClr val="FFFFFF"/>
                </a:solidFill>
              </a:rPr>
              <a:t>ndërsa</a:t>
            </a:r>
            <a:r>
              <a:rPr lang="en-US" sz="1800" i="1" dirty="0">
                <a:solidFill>
                  <a:srgbClr val="FFFFFF"/>
                </a:solidFill>
              </a:rPr>
              <a:t> </a:t>
            </a:r>
            <a:r>
              <a:rPr lang="en-US" sz="1800" i="1" dirty="0" err="1">
                <a:solidFill>
                  <a:srgbClr val="FFFFFF"/>
                </a:solidFill>
              </a:rPr>
              <a:t>në</a:t>
            </a:r>
            <a:r>
              <a:rPr lang="en-US" sz="1800" i="1" dirty="0">
                <a:solidFill>
                  <a:srgbClr val="FFFFFF"/>
                </a:solidFill>
              </a:rPr>
              <a:t> </a:t>
            </a:r>
            <a:r>
              <a:rPr lang="en-US" sz="1800" i="1" dirty="0" err="1">
                <a:solidFill>
                  <a:srgbClr val="FFFFFF"/>
                </a:solidFill>
              </a:rPr>
              <a:t>vendimin</a:t>
            </a:r>
            <a:r>
              <a:rPr lang="en-US" sz="1800" i="1" dirty="0">
                <a:solidFill>
                  <a:srgbClr val="FFFFFF"/>
                </a:solidFill>
              </a:rPr>
              <a:t> nr.75, </a:t>
            </a:r>
            <a:r>
              <a:rPr lang="en-US" sz="1800" i="1" dirty="0" err="1">
                <a:solidFill>
                  <a:srgbClr val="FFFFFF"/>
                </a:solidFill>
              </a:rPr>
              <a:t>datë</a:t>
            </a:r>
            <a:r>
              <a:rPr lang="en-US" sz="1800" i="1" dirty="0">
                <a:solidFill>
                  <a:srgbClr val="FFFFFF"/>
                </a:solidFill>
              </a:rPr>
              <a:t> 19.04.2002</a:t>
            </a:r>
            <a:r>
              <a:rPr lang="en-US" sz="1800" dirty="0">
                <a:solidFill>
                  <a:srgbClr val="FFFFFF"/>
                </a:solidFill>
              </a:rPr>
              <a:t> </a:t>
            </a:r>
            <a:r>
              <a:rPr lang="en-US" sz="1800" i="1" dirty="0">
                <a:solidFill>
                  <a:srgbClr val="FFFFFF"/>
                </a:solidFill>
              </a:rPr>
              <a:t>ka </a:t>
            </a:r>
            <a:r>
              <a:rPr lang="en-US" sz="1800" i="1" dirty="0" err="1">
                <a:solidFill>
                  <a:srgbClr val="FFFFFF"/>
                </a:solidFill>
              </a:rPr>
              <a:t>pranuar</a:t>
            </a:r>
            <a:r>
              <a:rPr lang="en-US" sz="1800" i="1" dirty="0">
                <a:solidFill>
                  <a:srgbClr val="FFFFFF"/>
                </a:solidFill>
              </a:rPr>
              <a:t> </a:t>
            </a:r>
            <a:r>
              <a:rPr lang="en-US" sz="1800" i="1" dirty="0" err="1">
                <a:solidFill>
                  <a:srgbClr val="FFFFFF"/>
                </a:solidFill>
              </a:rPr>
              <a:t>gjithashtu</a:t>
            </a:r>
            <a:r>
              <a:rPr lang="en-US" sz="1800" i="1" dirty="0">
                <a:solidFill>
                  <a:srgbClr val="FFFFFF"/>
                </a:solidFill>
              </a:rPr>
              <a:t>, se </a:t>
            </a:r>
            <a:r>
              <a:rPr lang="en-US" sz="1800" i="1" dirty="0" err="1">
                <a:solidFill>
                  <a:srgbClr val="FFFFFF"/>
                </a:solidFill>
              </a:rPr>
              <a:t>funksioni</a:t>
            </a:r>
            <a:r>
              <a:rPr lang="en-US" sz="1800" i="1" dirty="0">
                <a:solidFill>
                  <a:srgbClr val="FFFFFF"/>
                </a:solidFill>
              </a:rPr>
              <a:t> </a:t>
            </a:r>
            <a:r>
              <a:rPr lang="en-US" sz="1800" i="1" dirty="0" err="1">
                <a:solidFill>
                  <a:srgbClr val="FFFFFF"/>
                </a:solidFill>
              </a:rPr>
              <a:t>që</a:t>
            </a:r>
            <a:r>
              <a:rPr lang="en-US" sz="1800" i="1" dirty="0">
                <a:solidFill>
                  <a:srgbClr val="FFFFFF"/>
                </a:solidFill>
              </a:rPr>
              <a:t> </a:t>
            </a:r>
            <a:r>
              <a:rPr lang="en-US" sz="1800" i="1" dirty="0" err="1">
                <a:solidFill>
                  <a:srgbClr val="FFFFFF"/>
                </a:solidFill>
              </a:rPr>
              <a:t>kryen</a:t>
            </a:r>
            <a:r>
              <a:rPr lang="en-US" sz="1800" i="1" dirty="0">
                <a:solidFill>
                  <a:srgbClr val="FFFFFF"/>
                </a:solidFill>
              </a:rPr>
              <a:t> </a:t>
            </a:r>
            <a:r>
              <a:rPr lang="en-US" sz="1800" i="1" dirty="0" err="1">
                <a:solidFill>
                  <a:srgbClr val="FFFFFF"/>
                </a:solidFill>
              </a:rPr>
              <a:t>Kuvendi</a:t>
            </a:r>
            <a:r>
              <a:rPr lang="en-US" sz="1800" i="1" dirty="0">
                <a:solidFill>
                  <a:srgbClr val="FFFFFF"/>
                </a:solidFill>
              </a:rPr>
              <a:t> </a:t>
            </a:r>
            <a:r>
              <a:rPr lang="en-US" sz="1800" i="1" dirty="0" err="1">
                <a:solidFill>
                  <a:srgbClr val="FFFFFF"/>
                </a:solidFill>
              </a:rPr>
              <a:t>në</a:t>
            </a:r>
            <a:r>
              <a:rPr lang="en-US" sz="1800" i="1" dirty="0">
                <a:solidFill>
                  <a:srgbClr val="FFFFFF"/>
                </a:solidFill>
              </a:rPr>
              <a:t> </a:t>
            </a:r>
            <a:r>
              <a:rPr lang="en-US" sz="1800" i="1" dirty="0" err="1">
                <a:solidFill>
                  <a:srgbClr val="FFFFFF"/>
                </a:solidFill>
              </a:rPr>
              <a:t>rastet</a:t>
            </a:r>
            <a:r>
              <a:rPr lang="en-US" sz="1800" i="1" dirty="0">
                <a:solidFill>
                  <a:srgbClr val="FFFFFF"/>
                </a:solidFill>
              </a:rPr>
              <a:t> e</a:t>
            </a:r>
            <a:r>
              <a:rPr lang="en-US" sz="1800" dirty="0">
                <a:solidFill>
                  <a:srgbClr val="FFFFFF"/>
                </a:solidFill>
              </a:rPr>
              <a:t> </a:t>
            </a:r>
            <a:r>
              <a:rPr lang="en-US" sz="1800" i="1" dirty="0" err="1">
                <a:solidFill>
                  <a:srgbClr val="FFFFFF"/>
                </a:solidFill>
              </a:rPr>
              <a:t>verifikimit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shkaqeve</a:t>
            </a:r>
            <a:r>
              <a:rPr lang="en-US" sz="1800" i="1" dirty="0">
                <a:solidFill>
                  <a:srgbClr val="FFFFFF"/>
                </a:solidFill>
              </a:rPr>
              <a:t> </a:t>
            </a:r>
            <a:r>
              <a:rPr lang="en-US" sz="1800" i="1" dirty="0" err="1">
                <a:solidFill>
                  <a:srgbClr val="FFFFFF"/>
                </a:solidFill>
              </a:rPr>
              <a:t>për</a:t>
            </a:r>
            <a:r>
              <a:rPr lang="en-US" sz="1800" i="1" dirty="0">
                <a:solidFill>
                  <a:srgbClr val="FFFFFF"/>
                </a:solidFill>
              </a:rPr>
              <a:t> </a:t>
            </a:r>
            <a:r>
              <a:rPr lang="en-US" sz="1800" i="1" dirty="0" err="1">
                <a:solidFill>
                  <a:srgbClr val="FFFFFF"/>
                </a:solidFill>
              </a:rPr>
              <a:t>shkarkimin</a:t>
            </a:r>
            <a:r>
              <a:rPr lang="en-US" sz="1800" i="1" dirty="0">
                <a:solidFill>
                  <a:srgbClr val="FFFFFF"/>
                </a:solidFill>
              </a:rPr>
              <a:t> e </a:t>
            </a:r>
            <a:r>
              <a:rPr lang="en-US" sz="1800" i="1" dirty="0" err="1">
                <a:solidFill>
                  <a:srgbClr val="FFFFFF"/>
                </a:solidFill>
              </a:rPr>
              <a:t>Prokurorit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Përgjithshëm</a:t>
            </a:r>
            <a:r>
              <a:rPr lang="en-US" sz="1800" dirty="0">
                <a:solidFill>
                  <a:srgbClr val="FFFFFF"/>
                </a:solidFill>
              </a:rPr>
              <a:t> </a:t>
            </a:r>
            <a:r>
              <a:rPr lang="en-US" sz="1800" i="1" dirty="0" err="1">
                <a:solidFill>
                  <a:srgbClr val="FFFFFF"/>
                </a:solidFill>
              </a:rPr>
              <a:t>ndryshon</a:t>
            </a:r>
            <a:r>
              <a:rPr lang="en-US" sz="1800" i="1" dirty="0">
                <a:solidFill>
                  <a:srgbClr val="FFFFFF"/>
                </a:solidFill>
              </a:rPr>
              <a:t> </a:t>
            </a:r>
            <a:r>
              <a:rPr lang="en-US" sz="1800" i="1" dirty="0" err="1">
                <a:solidFill>
                  <a:srgbClr val="FFFFFF"/>
                </a:solidFill>
              </a:rPr>
              <a:t>nga</a:t>
            </a:r>
            <a:r>
              <a:rPr lang="en-US" sz="1800" i="1" dirty="0">
                <a:solidFill>
                  <a:srgbClr val="FFFFFF"/>
                </a:solidFill>
              </a:rPr>
              <a:t> </a:t>
            </a:r>
            <a:r>
              <a:rPr lang="en-US" sz="1800" i="1" dirty="0" err="1">
                <a:solidFill>
                  <a:srgbClr val="FFFFFF"/>
                </a:solidFill>
              </a:rPr>
              <a:t>gjithë</a:t>
            </a:r>
            <a:r>
              <a:rPr lang="en-US" sz="1800" i="1" dirty="0">
                <a:solidFill>
                  <a:srgbClr val="FFFFFF"/>
                </a:solidFill>
              </a:rPr>
              <a:t> </a:t>
            </a:r>
            <a:r>
              <a:rPr lang="en-US" sz="1800" i="1" dirty="0" err="1">
                <a:solidFill>
                  <a:srgbClr val="FFFFFF"/>
                </a:solidFill>
              </a:rPr>
              <a:t>veprimtaria</a:t>
            </a:r>
            <a:r>
              <a:rPr lang="en-US" sz="1800" i="1" dirty="0">
                <a:solidFill>
                  <a:srgbClr val="FFFFFF"/>
                </a:solidFill>
              </a:rPr>
              <a:t> e </a:t>
            </a:r>
            <a:r>
              <a:rPr lang="en-US" sz="1800" i="1" dirty="0" err="1">
                <a:solidFill>
                  <a:srgbClr val="FFFFFF"/>
                </a:solidFill>
              </a:rPr>
              <a:t>tij</a:t>
            </a:r>
            <a:r>
              <a:rPr lang="en-US" sz="1800" i="1" dirty="0">
                <a:solidFill>
                  <a:srgbClr val="FFFFFF"/>
                </a:solidFill>
              </a:rPr>
              <a:t> e </a:t>
            </a:r>
            <a:r>
              <a:rPr lang="en-US" sz="1800" i="1" dirty="0" err="1">
                <a:solidFill>
                  <a:srgbClr val="FFFFFF"/>
                </a:solidFill>
              </a:rPr>
              <a:t>zakonshme</a:t>
            </a:r>
            <a:r>
              <a:rPr lang="en-US" sz="1800" i="1" dirty="0">
                <a:solidFill>
                  <a:srgbClr val="FFFFFF"/>
                </a:solidFill>
              </a:rPr>
              <a:t> </a:t>
            </a:r>
            <a:r>
              <a:rPr lang="en-US" sz="1800" i="1" dirty="0" err="1">
                <a:solidFill>
                  <a:srgbClr val="FFFFFF"/>
                </a:solidFill>
              </a:rPr>
              <a:t>si</a:t>
            </a:r>
            <a:r>
              <a:rPr lang="en-US" sz="1800" i="1" dirty="0">
                <a:solidFill>
                  <a:srgbClr val="FFFFFF"/>
                </a:solidFill>
              </a:rPr>
              <a:t> </a:t>
            </a:r>
            <a:r>
              <a:rPr lang="en-US" sz="1800" i="1" dirty="0" err="1">
                <a:solidFill>
                  <a:srgbClr val="FFFFFF"/>
                </a:solidFill>
              </a:rPr>
              <a:t>një</a:t>
            </a:r>
            <a:r>
              <a:rPr lang="en-US" sz="1800" i="1" dirty="0">
                <a:solidFill>
                  <a:srgbClr val="FFFFFF"/>
                </a:solidFill>
              </a:rPr>
              <a:t> organ </a:t>
            </a:r>
            <a:r>
              <a:rPr lang="en-US" sz="1800" i="1" dirty="0" err="1">
                <a:solidFill>
                  <a:srgbClr val="FFFFFF"/>
                </a:solidFill>
              </a:rPr>
              <a:t>që</a:t>
            </a:r>
            <a:r>
              <a:rPr lang="en-US" sz="1800" dirty="0">
                <a:solidFill>
                  <a:srgbClr val="FFFFFF"/>
                </a:solidFill>
              </a:rPr>
              <a:t> </a:t>
            </a:r>
            <a:r>
              <a:rPr lang="en-US" sz="1800" i="1" dirty="0" err="1">
                <a:solidFill>
                  <a:srgbClr val="FFFFFF"/>
                </a:solidFill>
              </a:rPr>
              <a:t>miraton</a:t>
            </a:r>
            <a:r>
              <a:rPr lang="en-US" sz="1800" i="1" dirty="0">
                <a:solidFill>
                  <a:srgbClr val="FFFFFF"/>
                </a:solidFill>
              </a:rPr>
              <a:t> </a:t>
            </a:r>
            <a:r>
              <a:rPr lang="en-US" sz="1800" i="1" dirty="0" err="1">
                <a:solidFill>
                  <a:srgbClr val="FFFFFF"/>
                </a:solidFill>
              </a:rPr>
              <a:t>ligje</a:t>
            </a:r>
            <a:r>
              <a:rPr lang="en-US" sz="1800" i="1" dirty="0">
                <a:solidFill>
                  <a:srgbClr val="FFFFFF"/>
                </a:solidFill>
              </a:rPr>
              <a:t>. Ky </a:t>
            </a:r>
            <a:r>
              <a:rPr lang="en-US" sz="1800" i="1" dirty="0" err="1">
                <a:solidFill>
                  <a:srgbClr val="FFFFFF"/>
                </a:solidFill>
              </a:rPr>
              <a:t>proces</a:t>
            </a:r>
            <a:r>
              <a:rPr lang="en-US" sz="1800" i="1" dirty="0">
                <a:solidFill>
                  <a:srgbClr val="FFFFFF"/>
                </a:solidFill>
              </a:rPr>
              <a:t>, </a:t>
            </a:r>
            <a:r>
              <a:rPr lang="en-US" sz="1800" i="1" dirty="0" err="1">
                <a:solidFill>
                  <a:srgbClr val="FFFFFF"/>
                </a:solidFill>
              </a:rPr>
              <a:t>sipas</a:t>
            </a:r>
            <a:r>
              <a:rPr lang="en-US" sz="1800" i="1" dirty="0">
                <a:solidFill>
                  <a:srgbClr val="FFFFFF"/>
                </a:solidFill>
              </a:rPr>
              <a:t> </a:t>
            </a:r>
            <a:r>
              <a:rPr lang="en-US" sz="1800" i="1" dirty="0" err="1">
                <a:solidFill>
                  <a:srgbClr val="FFFFFF"/>
                </a:solidFill>
              </a:rPr>
              <a:t>atij</a:t>
            </a:r>
            <a:r>
              <a:rPr lang="en-US" sz="1800" i="1" dirty="0">
                <a:solidFill>
                  <a:srgbClr val="FFFFFF"/>
                </a:solidFill>
              </a:rPr>
              <a:t> </a:t>
            </a:r>
            <a:r>
              <a:rPr lang="en-US" sz="1800" i="1" dirty="0" err="1">
                <a:solidFill>
                  <a:srgbClr val="FFFFFF"/>
                </a:solidFill>
              </a:rPr>
              <a:t>vendimi</a:t>
            </a:r>
            <a:r>
              <a:rPr lang="en-US" sz="1800" i="1" dirty="0">
                <a:solidFill>
                  <a:srgbClr val="FFFFFF"/>
                </a:solidFill>
              </a:rPr>
              <a:t>, </a:t>
            </a:r>
            <a:r>
              <a:rPr lang="en-US" sz="1800" i="1" dirty="0" err="1">
                <a:solidFill>
                  <a:srgbClr val="FFFFFF"/>
                </a:solidFill>
              </a:rPr>
              <a:t>është</a:t>
            </a:r>
            <a:r>
              <a:rPr lang="en-US" sz="1800" i="1" dirty="0">
                <a:solidFill>
                  <a:srgbClr val="FFFFFF"/>
                </a:solidFill>
              </a:rPr>
              <a:t> </a:t>
            </a:r>
            <a:r>
              <a:rPr lang="en-US" sz="1800" i="1" dirty="0" err="1">
                <a:solidFill>
                  <a:srgbClr val="FFFFFF"/>
                </a:solidFill>
              </a:rPr>
              <a:t>një</a:t>
            </a:r>
            <a:r>
              <a:rPr lang="en-US" sz="1800" i="1" dirty="0">
                <a:solidFill>
                  <a:srgbClr val="FFFFFF"/>
                </a:solidFill>
              </a:rPr>
              <a:t> </a:t>
            </a:r>
            <a:r>
              <a:rPr lang="en-US" sz="1800" i="1" dirty="0" err="1">
                <a:solidFill>
                  <a:srgbClr val="FFFFFF"/>
                </a:solidFill>
              </a:rPr>
              <a:t>proces</a:t>
            </a:r>
            <a:r>
              <a:rPr lang="en-US" sz="1800" i="1" dirty="0">
                <a:solidFill>
                  <a:srgbClr val="FFFFFF"/>
                </a:solidFill>
              </a:rPr>
              <a:t> </a:t>
            </a:r>
            <a:r>
              <a:rPr lang="en-US" sz="1800" i="1" dirty="0" err="1">
                <a:solidFill>
                  <a:srgbClr val="FFFFFF"/>
                </a:solidFill>
              </a:rPr>
              <a:t>gjykimi</a:t>
            </a:r>
            <a:r>
              <a:rPr lang="en-US" sz="1800" dirty="0">
                <a:solidFill>
                  <a:srgbClr val="FFFFFF"/>
                </a:solidFill>
              </a:rPr>
              <a:t> </a:t>
            </a:r>
            <a:r>
              <a:rPr lang="en-US" sz="1800" i="1" dirty="0" err="1">
                <a:solidFill>
                  <a:srgbClr val="FFFFFF"/>
                </a:solidFill>
              </a:rPr>
              <a:t>disiplinor</a:t>
            </a:r>
            <a:r>
              <a:rPr lang="en-US" sz="1800" i="1" dirty="0">
                <a:solidFill>
                  <a:srgbClr val="FFFFFF"/>
                </a:solidFill>
              </a:rPr>
              <a:t> </a:t>
            </a:r>
            <a:r>
              <a:rPr lang="en-US" sz="1800" i="1" dirty="0" err="1">
                <a:solidFill>
                  <a:srgbClr val="FFFFFF"/>
                </a:solidFill>
              </a:rPr>
              <a:t>dhe</a:t>
            </a:r>
            <a:r>
              <a:rPr lang="en-US" sz="1800" i="1" dirty="0">
                <a:solidFill>
                  <a:srgbClr val="FFFFFF"/>
                </a:solidFill>
              </a:rPr>
              <a:t> </a:t>
            </a:r>
            <a:r>
              <a:rPr lang="en-US" sz="1800" i="1" dirty="0" err="1">
                <a:solidFill>
                  <a:srgbClr val="FFFFFF"/>
                </a:solidFill>
              </a:rPr>
              <a:t>i</a:t>
            </a:r>
            <a:r>
              <a:rPr lang="en-US" sz="1800" i="1" dirty="0">
                <a:solidFill>
                  <a:srgbClr val="FFFFFF"/>
                </a:solidFill>
              </a:rPr>
              <a:t> </a:t>
            </a:r>
            <a:r>
              <a:rPr lang="en-US" sz="1800" i="1" dirty="0" err="1">
                <a:solidFill>
                  <a:srgbClr val="FFFFFF"/>
                </a:solidFill>
              </a:rPr>
              <a:t>ngjashëm</a:t>
            </a:r>
            <a:r>
              <a:rPr lang="en-US" sz="1800" i="1" dirty="0">
                <a:solidFill>
                  <a:srgbClr val="FFFFFF"/>
                </a:solidFill>
              </a:rPr>
              <a:t> me </a:t>
            </a:r>
            <a:r>
              <a:rPr lang="en-US" sz="1800" i="1" dirty="0" err="1">
                <a:solidFill>
                  <a:srgbClr val="FFFFFF"/>
                </a:solidFill>
              </a:rPr>
              <a:t>procedurat</a:t>
            </a:r>
            <a:r>
              <a:rPr lang="en-US" sz="1800" i="1" dirty="0">
                <a:solidFill>
                  <a:srgbClr val="FFFFFF"/>
                </a:solidFill>
              </a:rPr>
              <a:t> </a:t>
            </a:r>
            <a:r>
              <a:rPr lang="en-US" sz="1800" i="1" dirty="0" err="1">
                <a:solidFill>
                  <a:srgbClr val="FFFFFF"/>
                </a:solidFill>
              </a:rPr>
              <a:t>hetimore</a:t>
            </a:r>
            <a:r>
              <a:rPr lang="en-US" sz="1800" i="1" dirty="0">
                <a:solidFill>
                  <a:srgbClr val="FFFFFF"/>
                </a:solidFill>
              </a:rPr>
              <a:t> administrative, ka</a:t>
            </a:r>
            <a:r>
              <a:rPr lang="en-US" sz="1800" dirty="0">
                <a:solidFill>
                  <a:srgbClr val="FFFFFF"/>
                </a:solidFill>
              </a:rPr>
              <a:t> </a:t>
            </a:r>
            <a:r>
              <a:rPr lang="en-US" sz="1800" i="1" dirty="0" err="1">
                <a:solidFill>
                  <a:srgbClr val="FFFFFF"/>
                </a:solidFill>
              </a:rPr>
              <a:t>parimet</a:t>
            </a:r>
            <a:r>
              <a:rPr lang="en-US" sz="1800" i="1" dirty="0">
                <a:solidFill>
                  <a:srgbClr val="FFFFFF"/>
                </a:solidFill>
              </a:rPr>
              <a:t> e </a:t>
            </a:r>
            <a:r>
              <a:rPr lang="en-US" sz="1800" i="1" dirty="0" err="1">
                <a:solidFill>
                  <a:srgbClr val="FFFFFF"/>
                </a:solidFill>
              </a:rPr>
              <a:t>veta</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cilat</a:t>
            </a:r>
            <a:r>
              <a:rPr lang="en-US" sz="1800" i="1" dirty="0">
                <a:solidFill>
                  <a:srgbClr val="FFFFFF"/>
                </a:solidFill>
              </a:rPr>
              <a:t> </a:t>
            </a:r>
            <a:r>
              <a:rPr lang="en-US" sz="1800" i="1" dirty="0" err="1">
                <a:solidFill>
                  <a:srgbClr val="FFFFFF"/>
                </a:solidFill>
              </a:rPr>
              <a:t>lidhen</a:t>
            </a:r>
            <a:r>
              <a:rPr lang="en-US" sz="1800" i="1" dirty="0">
                <a:solidFill>
                  <a:srgbClr val="FFFFFF"/>
                </a:solidFill>
              </a:rPr>
              <a:t> me </a:t>
            </a:r>
            <a:r>
              <a:rPr lang="en-US" sz="1800" i="1" dirty="0" err="1">
                <a:solidFill>
                  <a:srgbClr val="FFFFFF"/>
                </a:solidFill>
              </a:rPr>
              <a:t>verifikimin</a:t>
            </a:r>
            <a:r>
              <a:rPr lang="en-US" sz="1800" i="1" dirty="0">
                <a:solidFill>
                  <a:srgbClr val="FFFFFF"/>
                </a:solidFill>
              </a:rPr>
              <a:t>, </a:t>
            </a:r>
            <a:r>
              <a:rPr lang="en-US" sz="1800" i="1" dirty="0" err="1">
                <a:solidFill>
                  <a:srgbClr val="FFFFFF"/>
                </a:solidFill>
              </a:rPr>
              <a:t>analizën</a:t>
            </a:r>
            <a:r>
              <a:rPr lang="en-US" sz="1800" i="1" dirty="0">
                <a:solidFill>
                  <a:srgbClr val="FFFFFF"/>
                </a:solidFill>
              </a:rPr>
              <a:t> </a:t>
            </a:r>
            <a:r>
              <a:rPr lang="en-US" sz="1800" i="1" dirty="0" err="1">
                <a:solidFill>
                  <a:srgbClr val="FFFFFF"/>
                </a:solidFill>
              </a:rPr>
              <a:t>dhe</a:t>
            </a:r>
            <a:r>
              <a:rPr lang="en-US" sz="1800" i="1" dirty="0">
                <a:solidFill>
                  <a:srgbClr val="FFFFFF"/>
                </a:solidFill>
              </a:rPr>
              <a:t> </a:t>
            </a:r>
            <a:r>
              <a:rPr lang="en-US" sz="1800" i="1" dirty="0" err="1">
                <a:solidFill>
                  <a:srgbClr val="FFFFFF"/>
                </a:solidFill>
              </a:rPr>
              <a:t>vërtetimin</a:t>
            </a:r>
            <a:r>
              <a:rPr lang="en-US" sz="1800" dirty="0">
                <a:solidFill>
                  <a:srgbClr val="FFFFFF"/>
                </a:solidFill>
              </a:rPr>
              <a:t> </a:t>
            </a:r>
            <a:r>
              <a:rPr lang="en-US" sz="1800" i="1" dirty="0">
                <a:solidFill>
                  <a:srgbClr val="FFFFFF"/>
                </a:solidFill>
              </a:rPr>
              <a:t>e </a:t>
            </a:r>
            <a:r>
              <a:rPr lang="en-US" sz="1800" i="1" dirty="0" err="1">
                <a:solidFill>
                  <a:srgbClr val="FFFFFF"/>
                </a:solidFill>
              </a:rPr>
              <a:t>atyre</a:t>
            </a:r>
            <a:r>
              <a:rPr lang="en-US" sz="1800" i="1" dirty="0">
                <a:solidFill>
                  <a:srgbClr val="FFFFFF"/>
                </a:solidFill>
              </a:rPr>
              <a:t> </a:t>
            </a:r>
            <a:r>
              <a:rPr lang="en-US" sz="1800" i="1" dirty="0" err="1">
                <a:solidFill>
                  <a:srgbClr val="FFFFFF"/>
                </a:solidFill>
              </a:rPr>
              <a:t>shkaqeve</a:t>
            </a:r>
            <a:r>
              <a:rPr lang="en-US" sz="1800" i="1" dirty="0">
                <a:solidFill>
                  <a:srgbClr val="FFFFFF"/>
                </a:solidFill>
              </a:rPr>
              <a:t> </a:t>
            </a:r>
            <a:r>
              <a:rPr lang="en-US" sz="1800" i="1" dirty="0" err="1">
                <a:solidFill>
                  <a:srgbClr val="FFFFFF"/>
                </a:solidFill>
              </a:rPr>
              <a:t>konkrete</a:t>
            </a:r>
            <a:r>
              <a:rPr lang="en-US" sz="1800" i="1" dirty="0">
                <a:solidFill>
                  <a:srgbClr val="FFFFFF"/>
                </a:solidFill>
              </a:rPr>
              <a:t> </a:t>
            </a:r>
            <a:r>
              <a:rPr lang="en-US" sz="1800" i="1" dirty="0" err="1">
                <a:solidFill>
                  <a:srgbClr val="FFFFFF"/>
                </a:solidFill>
              </a:rPr>
              <a:t>që</a:t>
            </a:r>
            <a:r>
              <a:rPr lang="en-US" sz="1800" i="1" dirty="0">
                <a:solidFill>
                  <a:srgbClr val="FFFFFF"/>
                </a:solidFill>
              </a:rPr>
              <a:t> </a:t>
            </a:r>
            <a:r>
              <a:rPr lang="en-US" sz="1800" i="1" dirty="0" err="1">
                <a:solidFill>
                  <a:srgbClr val="FFFFFF"/>
                </a:solidFill>
              </a:rPr>
              <a:t>kanë</a:t>
            </a:r>
            <a:r>
              <a:rPr lang="en-US" sz="1800" i="1" dirty="0">
                <a:solidFill>
                  <a:srgbClr val="FFFFFF"/>
                </a:solidFill>
              </a:rPr>
              <a:t> </a:t>
            </a:r>
            <a:r>
              <a:rPr lang="en-US" sz="1800" i="1" dirty="0" err="1">
                <a:solidFill>
                  <a:srgbClr val="FFFFFF"/>
                </a:solidFill>
              </a:rPr>
              <a:t>shërbyer</a:t>
            </a:r>
            <a:r>
              <a:rPr lang="en-US" sz="1800" i="1" dirty="0">
                <a:solidFill>
                  <a:srgbClr val="FFFFFF"/>
                </a:solidFill>
              </a:rPr>
              <a:t> </a:t>
            </a:r>
            <a:r>
              <a:rPr lang="en-US" sz="1800" i="1" dirty="0" err="1">
                <a:solidFill>
                  <a:srgbClr val="FFFFFF"/>
                </a:solidFill>
              </a:rPr>
              <a:t>për</a:t>
            </a:r>
            <a:r>
              <a:rPr lang="en-US" sz="1800" i="1" dirty="0">
                <a:solidFill>
                  <a:srgbClr val="FFFFFF"/>
                </a:solidFill>
              </a:rPr>
              <a:t> </a:t>
            </a:r>
            <a:r>
              <a:rPr lang="en-US" sz="1800" i="1" dirty="0" err="1">
                <a:solidFill>
                  <a:srgbClr val="FFFFFF"/>
                </a:solidFill>
              </a:rPr>
              <a:t>organin</a:t>
            </a:r>
            <a:r>
              <a:rPr lang="en-US" sz="1800" i="1" dirty="0">
                <a:solidFill>
                  <a:srgbClr val="FFFFFF"/>
                </a:solidFill>
              </a:rPr>
              <a:t> </a:t>
            </a:r>
            <a:r>
              <a:rPr lang="en-US" sz="1800" i="1" dirty="0" err="1">
                <a:solidFill>
                  <a:srgbClr val="FFFFFF"/>
                </a:solidFill>
              </a:rPr>
              <a:t>kompetent</a:t>
            </a:r>
            <a:r>
              <a:rPr lang="en-US" sz="1800" dirty="0">
                <a:solidFill>
                  <a:srgbClr val="FFFFFF"/>
                </a:solidFill>
              </a:rPr>
              <a:t> </a:t>
            </a:r>
            <a:r>
              <a:rPr lang="en-US" sz="1800" i="1" dirty="0" err="1">
                <a:solidFill>
                  <a:srgbClr val="FFFFFF"/>
                </a:solidFill>
              </a:rPr>
              <a:t>për</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marrë</a:t>
            </a:r>
            <a:r>
              <a:rPr lang="en-US" sz="1800" i="1" dirty="0">
                <a:solidFill>
                  <a:srgbClr val="FFFFFF"/>
                </a:solidFill>
              </a:rPr>
              <a:t> </a:t>
            </a:r>
            <a:r>
              <a:rPr lang="en-US" sz="1800" i="1" dirty="0" err="1">
                <a:solidFill>
                  <a:srgbClr val="FFFFFF"/>
                </a:solidFill>
              </a:rPr>
              <a:t>masën</a:t>
            </a:r>
            <a:r>
              <a:rPr lang="en-US" sz="1800" i="1" dirty="0">
                <a:solidFill>
                  <a:srgbClr val="FFFFFF"/>
                </a:solidFill>
              </a:rPr>
              <a:t> e </a:t>
            </a:r>
            <a:r>
              <a:rPr lang="en-US" sz="1800" i="1" dirty="0" err="1">
                <a:solidFill>
                  <a:srgbClr val="FFFFFF"/>
                </a:solidFill>
              </a:rPr>
              <a:t>shkarkimit</a:t>
            </a:r>
            <a:r>
              <a:rPr lang="en-US" sz="1800" i="1" dirty="0">
                <a:solidFill>
                  <a:srgbClr val="FFFFFF"/>
                </a:solidFill>
              </a:rPr>
              <a:t> </a:t>
            </a:r>
            <a:r>
              <a:rPr lang="en-US" sz="1800" i="1" dirty="0" err="1">
                <a:solidFill>
                  <a:srgbClr val="FFFFFF"/>
                </a:solidFill>
              </a:rPr>
              <a:t>nga</a:t>
            </a:r>
            <a:r>
              <a:rPr lang="en-US" sz="1800" i="1" dirty="0">
                <a:solidFill>
                  <a:srgbClr val="FFFFFF"/>
                </a:solidFill>
              </a:rPr>
              <a:t> </a:t>
            </a:r>
            <a:r>
              <a:rPr lang="en-US" sz="1800" i="1" dirty="0" err="1">
                <a:solidFill>
                  <a:srgbClr val="FFFFFF"/>
                </a:solidFill>
              </a:rPr>
              <a:t>detyra</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gjyqtarit</a:t>
            </a:r>
            <a:r>
              <a:rPr lang="en-US" sz="1800" i="1" dirty="0">
                <a:solidFill>
                  <a:srgbClr val="FFFFFF"/>
                </a:solidFill>
              </a:rPr>
              <a:t> apo </a:t>
            </a:r>
            <a:r>
              <a:rPr lang="en-US" sz="1800" i="1" dirty="0" err="1">
                <a:solidFill>
                  <a:srgbClr val="FFFFFF"/>
                </a:solidFill>
              </a:rPr>
              <a:t>të</a:t>
            </a:r>
            <a:r>
              <a:rPr lang="en-US" sz="1800" dirty="0">
                <a:solidFill>
                  <a:srgbClr val="FFFFFF"/>
                </a:solidFill>
              </a:rPr>
              <a:t> </a:t>
            </a:r>
            <a:r>
              <a:rPr lang="en-US" sz="1800" i="1" dirty="0" err="1">
                <a:solidFill>
                  <a:srgbClr val="FFFFFF"/>
                </a:solidFill>
              </a:rPr>
              <a:t>prokurorit</a:t>
            </a:r>
            <a:r>
              <a:rPr lang="en-US" sz="1800" i="1" dirty="0">
                <a:solidFill>
                  <a:srgbClr val="FFFFFF"/>
                </a:solidFill>
              </a:rPr>
              <a:t>. </a:t>
            </a:r>
            <a:r>
              <a:rPr lang="en-US" sz="1800" i="1" dirty="0" err="1">
                <a:solidFill>
                  <a:srgbClr val="FFFFFF"/>
                </a:solidFill>
              </a:rPr>
              <a:t>Megjithatë</a:t>
            </a:r>
            <a:r>
              <a:rPr lang="en-US" sz="1800" i="1" dirty="0">
                <a:solidFill>
                  <a:srgbClr val="FFFFFF"/>
                </a:solidFill>
              </a:rPr>
              <a:t>, </a:t>
            </a:r>
            <a:r>
              <a:rPr lang="en-US" sz="1800" i="1" dirty="0" err="1">
                <a:solidFill>
                  <a:srgbClr val="FFFFFF"/>
                </a:solidFill>
              </a:rPr>
              <a:t>edhe</a:t>
            </a:r>
            <a:r>
              <a:rPr lang="en-US" sz="1800" i="1" dirty="0">
                <a:solidFill>
                  <a:srgbClr val="FFFFFF"/>
                </a:solidFill>
              </a:rPr>
              <a:t> </a:t>
            </a:r>
            <a:r>
              <a:rPr lang="en-US" sz="1800" i="1" dirty="0" err="1">
                <a:solidFill>
                  <a:srgbClr val="FFFFFF"/>
                </a:solidFill>
              </a:rPr>
              <a:t>në</a:t>
            </a:r>
            <a:r>
              <a:rPr lang="en-US" sz="1800" i="1" dirty="0">
                <a:solidFill>
                  <a:srgbClr val="FFFFFF"/>
                </a:solidFill>
              </a:rPr>
              <a:t> </a:t>
            </a:r>
            <a:r>
              <a:rPr lang="en-US" sz="1800" i="1" dirty="0" err="1">
                <a:solidFill>
                  <a:srgbClr val="FFFFFF"/>
                </a:solidFill>
              </a:rPr>
              <a:t>rastet</a:t>
            </a:r>
            <a:r>
              <a:rPr lang="en-US" sz="1800" i="1" dirty="0">
                <a:solidFill>
                  <a:srgbClr val="FFFFFF"/>
                </a:solidFill>
              </a:rPr>
              <a:t> e </a:t>
            </a:r>
            <a:r>
              <a:rPr lang="en-US" sz="1800" i="1" dirty="0" err="1">
                <a:solidFill>
                  <a:srgbClr val="FFFFFF"/>
                </a:solidFill>
              </a:rPr>
              <a:t>gjykimit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funksionarëve</a:t>
            </a:r>
            <a:r>
              <a:rPr lang="en-US" sz="1800" i="1" dirty="0">
                <a:solidFill>
                  <a:srgbClr val="FFFFFF"/>
                </a:solidFill>
              </a:rPr>
              <a:t> </a:t>
            </a:r>
            <a:r>
              <a:rPr lang="en-US" sz="1800" i="1" dirty="0" err="1">
                <a:solidFill>
                  <a:srgbClr val="FFFFFF"/>
                </a:solidFill>
              </a:rPr>
              <a:t>të</a:t>
            </a:r>
            <a:r>
              <a:rPr lang="en-US" sz="1800" dirty="0">
                <a:solidFill>
                  <a:srgbClr val="FFFFFF"/>
                </a:solidFill>
              </a:rPr>
              <a:t> </a:t>
            </a:r>
            <a:r>
              <a:rPr lang="en-US" sz="1800" i="1" dirty="0" err="1">
                <a:solidFill>
                  <a:srgbClr val="FFFFFF"/>
                </a:solidFill>
              </a:rPr>
              <a:t>lartë</a:t>
            </a:r>
            <a:r>
              <a:rPr lang="en-US" sz="1800" i="1" dirty="0">
                <a:solidFill>
                  <a:srgbClr val="FFFFFF"/>
                </a:solidFill>
              </a:rPr>
              <a:t> </a:t>
            </a:r>
            <a:r>
              <a:rPr lang="en-US" sz="1800" i="1" dirty="0" err="1">
                <a:solidFill>
                  <a:srgbClr val="FFFFFF"/>
                </a:solidFill>
              </a:rPr>
              <a:t>kushtetues</a:t>
            </a:r>
            <a:r>
              <a:rPr lang="en-US" sz="1800" i="1" dirty="0">
                <a:solidFill>
                  <a:srgbClr val="FFFFFF"/>
                </a:solidFill>
              </a:rPr>
              <a:t> </a:t>
            </a:r>
            <a:r>
              <a:rPr lang="en-US" sz="1800" i="1" dirty="0" err="1">
                <a:solidFill>
                  <a:srgbClr val="FFFFFF"/>
                </a:solidFill>
              </a:rPr>
              <a:t>parimet</a:t>
            </a:r>
            <a:r>
              <a:rPr lang="en-US" sz="1800" i="1" dirty="0">
                <a:solidFill>
                  <a:srgbClr val="FFFFFF"/>
                </a:solidFill>
              </a:rPr>
              <a:t> e </a:t>
            </a:r>
            <a:r>
              <a:rPr lang="en-US" sz="1800" i="1" dirty="0" err="1">
                <a:solidFill>
                  <a:srgbClr val="FFFFFF"/>
                </a:solidFill>
              </a:rPr>
              <a:t>prezumimit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pafajësisë</a:t>
            </a:r>
            <a:r>
              <a:rPr lang="en-US" sz="1800" i="1" dirty="0">
                <a:solidFill>
                  <a:srgbClr val="FFFFFF"/>
                </a:solidFill>
              </a:rPr>
              <a:t> </a:t>
            </a:r>
            <a:r>
              <a:rPr lang="en-US" sz="1800" i="1" dirty="0" err="1">
                <a:solidFill>
                  <a:srgbClr val="FFFFFF"/>
                </a:solidFill>
              </a:rPr>
              <a:t>dhe</a:t>
            </a:r>
            <a:r>
              <a:rPr lang="en-US" sz="1800" i="1" dirty="0">
                <a:solidFill>
                  <a:srgbClr val="FFFFFF"/>
                </a:solidFill>
              </a:rPr>
              <a:t> ai </a:t>
            </a:r>
            <a:r>
              <a:rPr lang="en-US" sz="1800" i="1" dirty="0" err="1">
                <a:solidFill>
                  <a:srgbClr val="FFFFFF"/>
                </a:solidFill>
              </a:rPr>
              <a:t>i</a:t>
            </a:r>
            <a:r>
              <a:rPr lang="en-US" sz="1800" i="1" dirty="0">
                <a:solidFill>
                  <a:srgbClr val="FFFFFF"/>
                </a:solidFill>
              </a:rPr>
              <a:t> </a:t>
            </a:r>
            <a:r>
              <a:rPr lang="en-US" sz="1800" i="1" dirty="0" err="1">
                <a:solidFill>
                  <a:srgbClr val="FFFFFF"/>
                </a:solidFill>
              </a:rPr>
              <a:t>paanësisë</a:t>
            </a:r>
            <a:r>
              <a:rPr lang="en-US" sz="1800" dirty="0">
                <a:solidFill>
                  <a:srgbClr val="FFFFFF"/>
                </a:solidFill>
              </a:rPr>
              <a:t> </a:t>
            </a:r>
            <a:r>
              <a:rPr lang="en-US" sz="1800" i="1" dirty="0" err="1">
                <a:solidFill>
                  <a:srgbClr val="FFFFFF"/>
                </a:solidFill>
              </a:rPr>
              <a:t>nuk</a:t>
            </a:r>
            <a:r>
              <a:rPr lang="en-US" sz="1800" i="1" dirty="0">
                <a:solidFill>
                  <a:srgbClr val="FFFFFF"/>
                </a:solidFill>
              </a:rPr>
              <a:t> </a:t>
            </a:r>
            <a:r>
              <a:rPr lang="en-US" sz="1800" i="1" dirty="0" err="1">
                <a:solidFill>
                  <a:srgbClr val="FFFFFF"/>
                </a:solidFill>
              </a:rPr>
              <a:t>mund</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zbatohen</a:t>
            </a:r>
            <a:r>
              <a:rPr lang="en-US" sz="1800" i="1" dirty="0">
                <a:solidFill>
                  <a:srgbClr val="FFFFFF"/>
                </a:solidFill>
              </a:rPr>
              <a:t> </a:t>
            </a:r>
            <a:r>
              <a:rPr lang="en-US" sz="1800" i="1" dirty="0" err="1">
                <a:solidFill>
                  <a:srgbClr val="FFFFFF"/>
                </a:solidFill>
              </a:rPr>
              <a:t>si</a:t>
            </a:r>
            <a:r>
              <a:rPr lang="en-US" sz="1800" i="1" dirty="0">
                <a:solidFill>
                  <a:srgbClr val="FFFFFF"/>
                </a:solidFill>
              </a:rPr>
              <a:t> </a:t>
            </a:r>
            <a:r>
              <a:rPr lang="en-US" sz="1800" i="1" dirty="0" err="1">
                <a:solidFill>
                  <a:srgbClr val="FFFFFF"/>
                </a:solidFill>
              </a:rPr>
              <a:t>parime</a:t>
            </a:r>
            <a:r>
              <a:rPr lang="en-US" sz="1800" i="1" dirty="0">
                <a:solidFill>
                  <a:srgbClr val="FFFFFF"/>
                </a:solidFill>
              </a:rPr>
              <a:t> </a:t>
            </a:r>
            <a:r>
              <a:rPr lang="en-US" sz="1800" i="1" dirty="0" err="1">
                <a:solidFill>
                  <a:srgbClr val="FFFFFF"/>
                </a:solidFill>
              </a:rPr>
              <a:t>tipike</a:t>
            </a:r>
            <a:r>
              <a:rPr lang="en-US" sz="1800" i="1" dirty="0">
                <a:solidFill>
                  <a:srgbClr val="FFFFFF"/>
                </a:solidFill>
              </a:rPr>
              <a:t> </a:t>
            </a:r>
            <a:r>
              <a:rPr lang="en-US" sz="1800" i="1" dirty="0" err="1">
                <a:solidFill>
                  <a:srgbClr val="FFFFFF"/>
                </a:solidFill>
              </a:rPr>
              <a:t>klasike</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proceseve</a:t>
            </a:r>
            <a:r>
              <a:rPr lang="en-US" sz="1800" i="1" dirty="0">
                <a:solidFill>
                  <a:srgbClr val="FFFFFF"/>
                </a:solidFill>
              </a:rPr>
              <a:t> </a:t>
            </a:r>
            <a:r>
              <a:rPr lang="en-US" sz="1800" i="1" dirty="0" err="1">
                <a:solidFill>
                  <a:srgbClr val="FFFFFF"/>
                </a:solidFill>
              </a:rPr>
              <a:t>gjyqësore</a:t>
            </a:r>
            <a:r>
              <a:rPr lang="en-US" sz="1800" i="1" dirty="0">
                <a:solidFill>
                  <a:srgbClr val="FFFFFF"/>
                </a:solidFill>
              </a:rPr>
              <a:t>,</a:t>
            </a:r>
            <a:r>
              <a:rPr lang="en-US" sz="1800" dirty="0">
                <a:solidFill>
                  <a:srgbClr val="FFFFFF"/>
                </a:solidFill>
              </a:rPr>
              <a:t> </a:t>
            </a:r>
            <a:r>
              <a:rPr lang="en-US" sz="1800" i="1" dirty="0" err="1">
                <a:solidFill>
                  <a:srgbClr val="FFFFFF"/>
                </a:solidFill>
              </a:rPr>
              <a:t>sepse</a:t>
            </a:r>
            <a:r>
              <a:rPr lang="en-US" sz="1800" i="1" dirty="0">
                <a:solidFill>
                  <a:srgbClr val="FFFFFF"/>
                </a:solidFill>
              </a:rPr>
              <a:t> </a:t>
            </a:r>
            <a:r>
              <a:rPr lang="en-US" sz="1800" i="1" dirty="0" err="1">
                <a:solidFill>
                  <a:srgbClr val="FFFFFF"/>
                </a:solidFill>
              </a:rPr>
              <a:t>Parlamenti</a:t>
            </a:r>
            <a:r>
              <a:rPr lang="en-US" sz="1800" i="1" dirty="0">
                <a:solidFill>
                  <a:srgbClr val="FFFFFF"/>
                </a:solidFill>
              </a:rPr>
              <a:t>, </a:t>
            </a:r>
            <a:r>
              <a:rPr lang="en-US" sz="1800" i="1" dirty="0" err="1">
                <a:solidFill>
                  <a:srgbClr val="FFFFFF"/>
                </a:solidFill>
              </a:rPr>
              <a:t>qoftë</a:t>
            </a:r>
            <a:r>
              <a:rPr lang="en-US" sz="1800" i="1" dirty="0">
                <a:solidFill>
                  <a:srgbClr val="FFFFFF"/>
                </a:solidFill>
              </a:rPr>
              <a:t> </a:t>
            </a:r>
            <a:r>
              <a:rPr lang="en-US" sz="1800" i="1" dirty="0" err="1">
                <a:solidFill>
                  <a:srgbClr val="FFFFFF"/>
                </a:solidFill>
              </a:rPr>
              <a:t>në</a:t>
            </a:r>
            <a:r>
              <a:rPr lang="en-US" sz="1800" i="1" dirty="0">
                <a:solidFill>
                  <a:srgbClr val="FFFFFF"/>
                </a:solidFill>
              </a:rPr>
              <a:t> </a:t>
            </a:r>
            <a:r>
              <a:rPr lang="en-US" sz="1800" i="1" dirty="0" err="1">
                <a:solidFill>
                  <a:srgbClr val="FFFFFF"/>
                </a:solidFill>
              </a:rPr>
              <a:t>përbërjen</a:t>
            </a:r>
            <a:r>
              <a:rPr lang="en-US" sz="1800" i="1" dirty="0">
                <a:solidFill>
                  <a:srgbClr val="FFFFFF"/>
                </a:solidFill>
              </a:rPr>
              <a:t> </a:t>
            </a:r>
            <a:r>
              <a:rPr lang="en-US" sz="1800" i="1" dirty="0" err="1">
                <a:solidFill>
                  <a:srgbClr val="FFFFFF"/>
                </a:solidFill>
              </a:rPr>
              <a:t>dhe</a:t>
            </a:r>
            <a:r>
              <a:rPr lang="en-US" sz="1800" i="1" dirty="0">
                <a:solidFill>
                  <a:srgbClr val="FFFFFF"/>
                </a:solidFill>
              </a:rPr>
              <a:t> </a:t>
            </a:r>
            <a:r>
              <a:rPr lang="en-US" sz="1800" i="1" dirty="0" err="1">
                <a:solidFill>
                  <a:srgbClr val="FFFFFF"/>
                </a:solidFill>
              </a:rPr>
              <a:t>organizimin</a:t>
            </a:r>
            <a:r>
              <a:rPr lang="en-US" sz="1800" i="1" dirty="0">
                <a:solidFill>
                  <a:srgbClr val="FFFFFF"/>
                </a:solidFill>
              </a:rPr>
              <a:t> e vet, </a:t>
            </a:r>
            <a:r>
              <a:rPr lang="en-US" sz="1800" i="1" dirty="0" err="1">
                <a:solidFill>
                  <a:srgbClr val="FFFFFF"/>
                </a:solidFill>
              </a:rPr>
              <a:t>qoftë</a:t>
            </a:r>
            <a:r>
              <a:rPr lang="en-US" sz="1800" dirty="0">
                <a:solidFill>
                  <a:srgbClr val="FFFFFF"/>
                </a:solidFill>
              </a:rPr>
              <a:t> </a:t>
            </a:r>
            <a:r>
              <a:rPr lang="en-US" sz="1800" i="1" dirty="0" err="1">
                <a:solidFill>
                  <a:srgbClr val="FFFFFF"/>
                </a:solidFill>
              </a:rPr>
              <a:t>në</a:t>
            </a:r>
            <a:r>
              <a:rPr lang="en-US" sz="1800" i="1" dirty="0">
                <a:solidFill>
                  <a:srgbClr val="FFFFFF"/>
                </a:solidFill>
              </a:rPr>
              <a:t> </a:t>
            </a:r>
            <a:r>
              <a:rPr lang="en-US" sz="1800" i="1" dirty="0" err="1">
                <a:solidFill>
                  <a:srgbClr val="FFFFFF"/>
                </a:solidFill>
              </a:rPr>
              <a:t>veprimtarinë</a:t>
            </a:r>
            <a:r>
              <a:rPr lang="en-US" sz="1800" i="1" dirty="0">
                <a:solidFill>
                  <a:srgbClr val="FFFFFF"/>
                </a:solidFill>
              </a:rPr>
              <a:t> e </a:t>
            </a:r>
            <a:r>
              <a:rPr lang="en-US" sz="1800" i="1" dirty="0" err="1">
                <a:solidFill>
                  <a:srgbClr val="FFFFFF"/>
                </a:solidFill>
              </a:rPr>
              <a:t>funksionin</a:t>
            </a:r>
            <a:r>
              <a:rPr lang="en-US" sz="1800" i="1" dirty="0">
                <a:solidFill>
                  <a:srgbClr val="FFFFFF"/>
                </a:solidFill>
              </a:rPr>
              <a:t> e </a:t>
            </a:r>
            <a:r>
              <a:rPr lang="en-US" sz="1800" i="1" dirty="0" err="1">
                <a:solidFill>
                  <a:srgbClr val="FFFFFF"/>
                </a:solidFill>
              </a:rPr>
              <a:t>tij</a:t>
            </a:r>
            <a:r>
              <a:rPr lang="en-US" sz="1800" i="1" dirty="0">
                <a:solidFill>
                  <a:srgbClr val="FFFFFF"/>
                </a:solidFill>
              </a:rPr>
              <a:t>, </a:t>
            </a:r>
            <a:r>
              <a:rPr lang="en-US" sz="1800" i="1" dirty="0" err="1">
                <a:solidFill>
                  <a:srgbClr val="FFFFFF"/>
                </a:solidFill>
              </a:rPr>
              <a:t>nuk</a:t>
            </a:r>
            <a:r>
              <a:rPr lang="en-US" sz="1800" i="1" dirty="0">
                <a:solidFill>
                  <a:srgbClr val="FFFFFF"/>
                </a:solidFill>
              </a:rPr>
              <a:t> ka </a:t>
            </a:r>
            <a:r>
              <a:rPr lang="en-US" sz="1800" i="1" dirty="0" err="1">
                <a:solidFill>
                  <a:srgbClr val="FFFFFF"/>
                </a:solidFill>
              </a:rPr>
              <a:t>si</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jetë</a:t>
            </a:r>
            <a:r>
              <a:rPr lang="en-US" sz="1800" i="1" dirty="0">
                <a:solidFill>
                  <a:srgbClr val="FFFFFF"/>
                </a:solidFill>
              </a:rPr>
              <a:t> organ </a:t>
            </a:r>
            <a:r>
              <a:rPr lang="en-US" sz="1800" i="1" dirty="0" err="1">
                <a:solidFill>
                  <a:srgbClr val="FFFFFF"/>
                </a:solidFill>
              </a:rPr>
              <a:t>gjyqësor</a:t>
            </a:r>
            <a:r>
              <a:rPr lang="en-US" sz="1800" i="1" dirty="0">
                <a:solidFill>
                  <a:srgbClr val="FFFFFF"/>
                </a:solidFill>
              </a:rPr>
              <a:t>.</a:t>
            </a:r>
            <a:endParaRPr lang="en-US" sz="1800" dirty="0">
              <a:solidFill>
                <a:srgbClr val="FFFFFF"/>
              </a:solidFill>
            </a:endParaRPr>
          </a:p>
          <a:p>
            <a:endParaRPr lang="en-US" sz="1800" dirty="0">
              <a:solidFill>
                <a:srgbClr val="FFFFFF"/>
              </a:solidFill>
            </a:endParaRPr>
          </a:p>
        </p:txBody>
      </p:sp>
    </p:spTree>
    <p:extLst>
      <p:ext uri="{BB962C8B-B14F-4D97-AF65-F5344CB8AC3E}">
        <p14:creationId xmlns:p14="http://schemas.microsoft.com/office/powerpoint/2010/main" val="3604843238"/>
      </p:ext>
    </p:extLst>
  </p:cSld>
  <p:clrMapOvr>
    <a:overrideClrMapping bg1="dk1" tx1="lt1" bg2="dk2" tx2="lt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Close-up of a weather vane">
            <a:extLst>
              <a:ext uri="{FF2B5EF4-FFF2-40B4-BE49-F238E27FC236}">
                <a16:creationId xmlns:a16="http://schemas.microsoft.com/office/drawing/2014/main" id="{94F792FA-F7C5-946B-AA5A-A23DEEDB0A83}"/>
              </a:ext>
            </a:extLst>
          </p:cNvPr>
          <p:cNvPicPr>
            <a:picLocks noChangeAspect="1"/>
          </p:cNvPicPr>
          <p:nvPr/>
        </p:nvPicPr>
        <p:blipFill rotWithShape="1">
          <a:blip r:embed="rId2">
            <a:alphaModFix amt="35000"/>
          </a:blip>
          <a:srcRect t="15730"/>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22766A48-0753-4672-906C-B3C386468D70}"/>
              </a:ext>
            </a:extLst>
          </p:cNvPr>
          <p:cNvSpPr>
            <a:spLocks noGrp="1"/>
          </p:cNvSpPr>
          <p:nvPr>
            <p:ph idx="1"/>
          </p:nvPr>
        </p:nvSpPr>
        <p:spPr>
          <a:xfrm>
            <a:off x="1024128" y="1500326"/>
            <a:ext cx="9720073" cy="4809034"/>
          </a:xfrm>
        </p:spPr>
        <p:txBody>
          <a:bodyPr>
            <a:normAutofit/>
          </a:bodyPr>
          <a:lstStyle/>
          <a:p>
            <a:pPr algn="just"/>
            <a:r>
              <a:rPr lang="en-US" sz="1800" i="1" dirty="0" err="1">
                <a:solidFill>
                  <a:srgbClr val="FFFFFF"/>
                </a:solidFill>
              </a:rPr>
              <a:t>Parlamenti</a:t>
            </a:r>
            <a:r>
              <a:rPr lang="en-US" sz="1800" i="1" dirty="0">
                <a:solidFill>
                  <a:srgbClr val="FFFFFF"/>
                </a:solidFill>
              </a:rPr>
              <a:t>, </a:t>
            </a:r>
            <a:r>
              <a:rPr lang="en-US" sz="1800" i="1" dirty="0" err="1">
                <a:solidFill>
                  <a:srgbClr val="FFFFFF"/>
                </a:solidFill>
              </a:rPr>
              <a:t>në</a:t>
            </a:r>
            <a:r>
              <a:rPr lang="en-US" sz="1800" i="1" dirty="0">
                <a:solidFill>
                  <a:srgbClr val="FFFFFF"/>
                </a:solidFill>
              </a:rPr>
              <a:t> </a:t>
            </a:r>
            <a:r>
              <a:rPr lang="en-US" sz="1800" i="1" dirty="0" err="1">
                <a:solidFill>
                  <a:srgbClr val="FFFFFF"/>
                </a:solidFill>
              </a:rPr>
              <a:t>një</a:t>
            </a:r>
            <a:r>
              <a:rPr lang="en-US" sz="1800" i="1" dirty="0">
                <a:solidFill>
                  <a:srgbClr val="FFFFFF"/>
                </a:solidFill>
              </a:rPr>
              <a:t> </a:t>
            </a:r>
            <a:r>
              <a:rPr lang="en-US" sz="1800" i="1" dirty="0" err="1">
                <a:solidFill>
                  <a:srgbClr val="FFFFFF"/>
                </a:solidFill>
              </a:rPr>
              <a:t>procedurë</a:t>
            </a:r>
            <a:r>
              <a:rPr lang="en-US" sz="1800" i="1" dirty="0">
                <a:solidFill>
                  <a:srgbClr val="FFFFFF"/>
                </a:solidFill>
              </a:rPr>
              <a:t> </a:t>
            </a:r>
            <a:r>
              <a:rPr lang="en-US" sz="1800" i="1" dirty="0" err="1">
                <a:solidFill>
                  <a:srgbClr val="FFFFFF"/>
                </a:solidFill>
              </a:rPr>
              <a:t>shkarkimi</a:t>
            </a:r>
            <a:r>
              <a:rPr lang="en-US" sz="1800" i="1" dirty="0">
                <a:solidFill>
                  <a:srgbClr val="FFFFFF"/>
                </a:solidFill>
              </a:rPr>
              <a:t> </a:t>
            </a:r>
            <a:r>
              <a:rPr lang="en-US" sz="1800" i="1" dirty="0" err="1">
                <a:solidFill>
                  <a:srgbClr val="FFFFFF"/>
                </a:solidFill>
              </a:rPr>
              <a:t>nuk</a:t>
            </a:r>
            <a:r>
              <a:rPr lang="en-US" sz="1800" i="1" dirty="0">
                <a:solidFill>
                  <a:srgbClr val="FFFFFF"/>
                </a:solidFill>
              </a:rPr>
              <a:t> </a:t>
            </a:r>
            <a:r>
              <a:rPr lang="en-US" sz="1800" i="1" dirty="0" err="1">
                <a:solidFill>
                  <a:srgbClr val="FFFFFF"/>
                </a:solidFill>
              </a:rPr>
              <a:t>ushtron</a:t>
            </a:r>
            <a:r>
              <a:rPr lang="en-US" sz="1800" i="1" dirty="0">
                <a:solidFill>
                  <a:srgbClr val="FFFFFF"/>
                </a:solidFill>
              </a:rPr>
              <a:t> </a:t>
            </a:r>
            <a:r>
              <a:rPr lang="en-US" sz="1800" i="1" dirty="0" err="1">
                <a:solidFill>
                  <a:srgbClr val="FFFFFF"/>
                </a:solidFill>
              </a:rPr>
              <a:t>pushtet</a:t>
            </a:r>
            <a:r>
              <a:rPr lang="en-US" sz="1800" i="1" dirty="0">
                <a:solidFill>
                  <a:srgbClr val="FFFFFF"/>
                </a:solidFill>
              </a:rPr>
              <a:t> </a:t>
            </a:r>
            <a:r>
              <a:rPr lang="en-US" sz="1800" i="1" dirty="0" err="1">
                <a:solidFill>
                  <a:srgbClr val="FFFFFF"/>
                </a:solidFill>
              </a:rPr>
              <a:t>gjyqësor</a:t>
            </a:r>
            <a:r>
              <a:rPr lang="en-US" sz="1800" i="1" dirty="0">
                <a:solidFill>
                  <a:srgbClr val="FFFFFF"/>
                </a:solidFill>
              </a:rPr>
              <a:t>, por </a:t>
            </a:r>
            <a:r>
              <a:rPr lang="en-US" sz="1800" i="1" dirty="0" err="1">
                <a:solidFill>
                  <a:srgbClr val="FFFFFF"/>
                </a:solidFill>
              </a:rPr>
              <a:t>një</a:t>
            </a:r>
            <a:r>
              <a:rPr lang="en-US" sz="1800" i="1" dirty="0">
                <a:solidFill>
                  <a:srgbClr val="FFFFFF"/>
                </a:solidFill>
              </a:rPr>
              <a:t> </a:t>
            </a:r>
            <a:r>
              <a:rPr lang="en-US" sz="1800" i="1" dirty="0" err="1">
                <a:solidFill>
                  <a:srgbClr val="FFFFFF"/>
                </a:solidFill>
              </a:rPr>
              <a:t>pushtet</a:t>
            </a:r>
            <a:r>
              <a:rPr lang="en-US" sz="1800" i="1" dirty="0">
                <a:solidFill>
                  <a:srgbClr val="FFFFFF"/>
                </a:solidFill>
              </a:rPr>
              <a:t> </a:t>
            </a:r>
            <a:r>
              <a:rPr lang="en-US" sz="1800" i="1" dirty="0" err="1">
                <a:solidFill>
                  <a:srgbClr val="FFFFFF"/>
                </a:solidFill>
              </a:rPr>
              <a:t>tjetër</a:t>
            </a:r>
            <a:r>
              <a:rPr lang="en-US" sz="1800" i="1" dirty="0">
                <a:solidFill>
                  <a:srgbClr val="FFFFFF"/>
                </a:solidFill>
              </a:rPr>
              <a:t> e </a:t>
            </a:r>
            <a:r>
              <a:rPr lang="en-US" sz="1800" i="1" dirty="0" err="1">
                <a:solidFill>
                  <a:srgbClr val="FFFFFF"/>
                </a:solidFill>
              </a:rPr>
              <a:t>të</a:t>
            </a:r>
            <a:r>
              <a:rPr lang="en-US" sz="1800" i="1" dirty="0">
                <a:solidFill>
                  <a:srgbClr val="FFFFFF"/>
                </a:solidFill>
              </a:rPr>
              <a:t> </a:t>
            </a:r>
            <a:r>
              <a:rPr lang="en-US" sz="1800" i="1" dirty="0" err="1">
                <a:solidFill>
                  <a:srgbClr val="FFFFFF"/>
                </a:solidFill>
              </a:rPr>
              <a:t>ndryshëm</a:t>
            </a:r>
            <a:r>
              <a:rPr lang="en-US" sz="1800" i="1" dirty="0">
                <a:solidFill>
                  <a:srgbClr val="FFFFFF"/>
                </a:solidFill>
              </a:rPr>
              <a:t>, </a:t>
            </a:r>
            <a:r>
              <a:rPr lang="en-US" sz="1800" i="1" dirty="0" err="1">
                <a:solidFill>
                  <a:srgbClr val="FFFFFF"/>
                </a:solidFill>
              </a:rPr>
              <a:t>që</a:t>
            </a:r>
            <a:r>
              <a:rPr lang="en-US" sz="1800" i="1" dirty="0">
                <a:solidFill>
                  <a:srgbClr val="FFFFFF"/>
                </a:solidFill>
              </a:rPr>
              <a:t> </a:t>
            </a:r>
            <a:r>
              <a:rPr lang="en-US" sz="1800" i="1" dirty="0" err="1">
                <a:solidFill>
                  <a:srgbClr val="FFFFFF"/>
                </a:solidFill>
              </a:rPr>
              <a:t>në</a:t>
            </a:r>
            <a:r>
              <a:rPr lang="en-US" sz="1800" i="1" dirty="0">
                <a:solidFill>
                  <a:srgbClr val="FFFFFF"/>
                </a:solidFill>
              </a:rPr>
              <a:t> </a:t>
            </a:r>
            <a:r>
              <a:rPr lang="en-US" sz="1800" i="1" dirty="0" err="1">
                <a:solidFill>
                  <a:srgbClr val="FFFFFF"/>
                </a:solidFill>
              </a:rPr>
              <a:t>mënyrë</a:t>
            </a:r>
            <a:r>
              <a:rPr lang="en-US" sz="1800" i="1" dirty="0">
                <a:solidFill>
                  <a:srgbClr val="FFFFFF"/>
                </a:solidFill>
              </a:rPr>
              <a:t> </a:t>
            </a:r>
            <a:r>
              <a:rPr lang="en-US" sz="1800" i="1" dirty="0" err="1">
                <a:solidFill>
                  <a:srgbClr val="FFFFFF"/>
                </a:solidFill>
              </a:rPr>
              <a:t>ekskluzive</a:t>
            </a:r>
            <a:r>
              <a:rPr lang="en-US" sz="1800" i="1" dirty="0">
                <a:solidFill>
                  <a:srgbClr val="FFFFFF"/>
                </a:solidFill>
              </a:rPr>
              <a:t> </a:t>
            </a:r>
            <a:r>
              <a:rPr lang="en-US" sz="1800" i="1" dirty="0" err="1">
                <a:solidFill>
                  <a:srgbClr val="FFFFFF"/>
                </a:solidFill>
              </a:rPr>
              <a:t>i</a:t>
            </a:r>
            <a:r>
              <a:rPr lang="en-US" sz="1800" i="1" dirty="0">
                <a:solidFill>
                  <a:srgbClr val="FFFFFF"/>
                </a:solidFill>
              </a:rPr>
              <a:t> </a:t>
            </a:r>
            <a:r>
              <a:rPr lang="en-US" sz="1800" i="1" dirty="0" err="1">
                <a:solidFill>
                  <a:srgbClr val="FFFFFF"/>
                </a:solidFill>
              </a:rPr>
              <a:t>është</a:t>
            </a:r>
            <a:r>
              <a:rPr lang="en-US" sz="1800" i="1" dirty="0">
                <a:solidFill>
                  <a:srgbClr val="FFFFFF"/>
                </a:solidFill>
              </a:rPr>
              <a:t> </a:t>
            </a:r>
            <a:r>
              <a:rPr lang="en-US" sz="1800" i="1" dirty="0" err="1">
                <a:solidFill>
                  <a:srgbClr val="FFFFFF"/>
                </a:solidFill>
              </a:rPr>
              <a:t>deleguar</a:t>
            </a:r>
            <a:r>
              <a:rPr lang="en-US" sz="1800" i="1" dirty="0">
                <a:solidFill>
                  <a:srgbClr val="FFFFFF"/>
                </a:solidFill>
              </a:rPr>
              <a:t> </a:t>
            </a:r>
            <a:r>
              <a:rPr lang="en-US" sz="1800" i="1" dirty="0" err="1">
                <a:solidFill>
                  <a:srgbClr val="FFFFFF"/>
                </a:solidFill>
              </a:rPr>
              <a:t>atij</a:t>
            </a:r>
            <a:r>
              <a:rPr lang="en-US" sz="1800" i="1" dirty="0">
                <a:solidFill>
                  <a:srgbClr val="FFFFFF"/>
                </a:solidFill>
              </a:rPr>
              <a:t>. </a:t>
            </a:r>
            <a:r>
              <a:rPr lang="en-US" sz="1800" i="1" dirty="0" err="1">
                <a:solidFill>
                  <a:srgbClr val="FFFFFF"/>
                </a:solidFill>
              </a:rPr>
              <a:t>Prandaj</a:t>
            </a:r>
            <a:r>
              <a:rPr lang="en-US" sz="1800" i="1" dirty="0">
                <a:solidFill>
                  <a:srgbClr val="FFFFFF"/>
                </a:solidFill>
              </a:rPr>
              <a:t>, </a:t>
            </a:r>
            <a:r>
              <a:rPr lang="en-US" sz="1800" i="1" dirty="0" err="1">
                <a:solidFill>
                  <a:srgbClr val="FFFFFF"/>
                </a:solidFill>
              </a:rPr>
              <a:t>ky</a:t>
            </a:r>
            <a:r>
              <a:rPr lang="en-US" sz="1800" i="1" dirty="0">
                <a:solidFill>
                  <a:srgbClr val="FFFFFF"/>
                </a:solidFill>
              </a:rPr>
              <a:t> organ </a:t>
            </a:r>
            <a:r>
              <a:rPr lang="en-US" sz="1800" i="1" dirty="0" err="1">
                <a:solidFill>
                  <a:srgbClr val="FFFFFF"/>
                </a:solidFill>
              </a:rPr>
              <a:t>mund</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zbatojë</a:t>
            </a:r>
            <a:r>
              <a:rPr lang="en-US" sz="1800" i="1" dirty="0">
                <a:solidFill>
                  <a:srgbClr val="FFFFFF"/>
                </a:solidFill>
              </a:rPr>
              <a:t> </a:t>
            </a:r>
            <a:r>
              <a:rPr lang="en-US" sz="1800" i="1" dirty="0" err="1">
                <a:solidFill>
                  <a:srgbClr val="FFFFFF"/>
                </a:solidFill>
              </a:rPr>
              <a:t>parimin</a:t>
            </a:r>
            <a:r>
              <a:rPr lang="en-US" sz="1800" i="1" dirty="0">
                <a:solidFill>
                  <a:srgbClr val="FFFFFF"/>
                </a:solidFill>
              </a:rPr>
              <a:t> e </a:t>
            </a:r>
            <a:r>
              <a:rPr lang="en-US" sz="1800" i="1" dirty="0" err="1">
                <a:solidFill>
                  <a:srgbClr val="FFFFFF"/>
                </a:solidFill>
              </a:rPr>
              <a:t>paanësisë</a:t>
            </a:r>
            <a:r>
              <a:rPr lang="en-US" sz="1800" i="1" dirty="0">
                <a:solidFill>
                  <a:srgbClr val="FFFFFF"/>
                </a:solidFill>
              </a:rPr>
              <a:t> </a:t>
            </a:r>
            <a:r>
              <a:rPr lang="en-US" sz="1800" i="1" dirty="0" err="1">
                <a:solidFill>
                  <a:srgbClr val="FFFFFF"/>
                </a:solidFill>
              </a:rPr>
              <a:t>në</a:t>
            </a:r>
            <a:r>
              <a:rPr lang="en-US" sz="1800" i="1" dirty="0">
                <a:solidFill>
                  <a:srgbClr val="FFFFFF"/>
                </a:solidFill>
              </a:rPr>
              <a:t> </a:t>
            </a:r>
            <a:r>
              <a:rPr lang="en-US" sz="1800" i="1" dirty="0" err="1">
                <a:solidFill>
                  <a:srgbClr val="FFFFFF"/>
                </a:solidFill>
              </a:rPr>
              <a:t>një</a:t>
            </a:r>
            <a:r>
              <a:rPr lang="en-US" sz="1800" i="1" dirty="0">
                <a:solidFill>
                  <a:srgbClr val="FFFFFF"/>
                </a:solidFill>
              </a:rPr>
              <a:t> </a:t>
            </a:r>
            <a:r>
              <a:rPr lang="en-US" sz="1800" i="1" dirty="0" err="1">
                <a:solidFill>
                  <a:srgbClr val="FFFFFF"/>
                </a:solidFill>
              </a:rPr>
              <a:t>mënyrë</a:t>
            </a:r>
            <a:r>
              <a:rPr lang="en-US" sz="1800" i="1" dirty="0">
                <a:solidFill>
                  <a:srgbClr val="FFFFFF"/>
                </a:solidFill>
              </a:rPr>
              <a:t> </a:t>
            </a:r>
            <a:r>
              <a:rPr lang="en-US" sz="1800" i="1" dirty="0" err="1">
                <a:solidFill>
                  <a:srgbClr val="FFFFFF"/>
                </a:solidFill>
              </a:rPr>
              <a:t>tipike</a:t>
            </a:r>
            <a:r>
              <a:rPr lang="en-US" sz="1800" i="1" dirty="0">
                <a:solidFill>
                  <a:srgbClr val="FFFFFF"/>
                </a:solidFill>
              </a:rPr>
              <a:t> </a:t>
            </a:r>
            <a:r>
              <a:rPr lang="en-US" sz="1800" i="1" dirty="0" err="1">
                <a:solidFill>
                  <a:srgbClr val="FFFFFF"/>
                </a:solidFill>
              </a:rPr>
              <a:t>kushtetuese</a:t>
            </a:r>
            <a:r>
              <a:rPr lang="en-US" sz="1800" i="1" dirty="0">
                <a:solidFill>
                  <a:srgbClr val="FFFFFF"/>
                </a:solidFill>
              </a:rPr>
              <a:t> d.m.th. </a:t>
            </a:r>
            <a:r>
              <a:rPr lang="en-US" sz="1800" i="1" dirty="0" err="1">
                <a:solidFill>
                  <a:srgbClr val="FFFFFF"/>
                </a:solidFill>
              </a:rPr>
              <a:t>për</a:t>
            </a:r>
            <a:r>
              <a:rPr lang="en-US" sz="1800" i="1" dirty="0">
                <a:solidFill>
                  <a:srgbClr val="FFFFFF"/>
                </a:solidFill>
              </a:rPr>
              <a:t> </a:t>
            </a:r>
            <a:r>
              <a:rPr lang="en-US" sz="1800" i="1" dirty="0" err="1">
                <a:solidFill>
                  <a:srgbClr val="FFFFFF"/>
                </a:solidFill>
              </a:rPr>
              <a:t>aq</a:t>
            </a:r>
            <a:r>
              <a:rPr lang="en-US" sz="1800" i="1" dirty="0">
                <a:solidFill>
                  <a:srgbClr val="FFFFFF"/>
                </a:solidFill>
              </a:rPr>
              <a:t> </a:t>
            </a:r>
            <a:r>
              <a:rPr lang="en-US" sz="1800" i="1" dirty="0" err="1">
                <a:solidFill>
                  <a:srgbClr val="FFFFFF"/>
                </a:solidFill>
              </a:rPr>
              <a:t>sa</a:t>
            </a:r>
            <a:r>
              <a:rPr lang="en-US" sz="1800" i="1" dirty="0">
                <a:solidFill>
                  <a:srgbClr val="FFFFFF"/>
                </a:solidFill>
              </a:rPr>
              <a:t> </a:t>
            </a:r>
            <a:r>
              <a:rPr lang="en-US" sz="1800" i="1" dirty="0" err="1">
                <a:solidFill>
                  <a:srgbClr val="FFFFFF"/>
                </a:solidFill>
              </a:rPr>
              <a:t>nuk</a:t>
            </a:r>
            <a:r>
              <a:rPr lang="en-US" sz="1800" i="1" dirty="0">
                <a:solidFill>
                  <a:srgbClr val="FFFFFF"/>
                </a:solidFill>
              </a:rPr>
              <a:t> e </a:t>
            </a:r>
            <a:r>
              <a:rPr lang="en-US" sz="1800" i="1" dirty="0" err="1">
                <a:solidFill>
                  <a:srgbClr val="FFFFFF"/>
                </a:solidFill>
              </a:rPr>
              <a:t>pengon</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ushtrojë</a:t>
            </a:r>
            <a:r>
              <a:rPr lang="en-US" sz="1800" i="1" dirty="0">
                <a:solidFill>
                  <a:srgbClr val="FFFFFF"/>
                </a:solidFill>
              </a:rPr>
              <a:t> </a:t>
            </a:r>
            <a:r>
              <a:rPr lang="en-US" sz="1800" i="1" dirty="0" err="1">
                <a:solidFill>
                  <a:srgbClr val="FFFFFF"/>
                </a:solidFill>
              </a:rPr>
              <a:t>kompetencat</a:t>
            </a:r>
            <a:r>
              <a:rPr lang="en-US" sz="1800" i="1" dirty="0">
                <a:solidFill>
                  <a:srgbClr val="FFFFFF"/>
                </a:solidFill>
              </a:rPr>
              <a:t> e </a:t>
            </a:r>
            <a:r>
              <a:rPr lang="en-US" sz="1800" i="1" dirty="0" err="1">
                <a:solidFill>
                  <a:srgbClr val="FFFFFF"/>
                </a:solidFill>
              </a:rPr>
              <a:t>veta</a:t>
            </a:r>
            <a:r>
              <a:rPr lang="en-US" sz="1800" i="1" dirty="0">
                <a:solidFill>
                  <a:srgbClr val="FFFFFF"/>
                </a:solidFill>
              </a:rPr>
              <a:t> </a:t>
            </a:r>
            <a:r>
              <a:rPr lang="en-US" sz="1800" i="1" dirty="0" err="1">
                <a:solidFill>
                  <a:srgbClr val="FFFFFF"/>
                </a:solidFill>
              </a:rPr>
              <a:t>për</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nxjerrë</a:t>
            </a:r>
            <a:r>
              <a:rPr lang="en-US" sz="1800" i="1" dirty="0">
                <a:solidFill>
                  <a:srgbClr val="FFFFFF"/>
                </a:solidFill>
              </a:rPr>
              <a:t> </a:t>
            </a:r>
            <a:r>
              <a:rPr lang="en-US" sz="1800" i="1" dirty="0" err="1">
                <a:solidFill>
                  <a:srgbClr val="FFFFFF"/>
                </a:solidFill>
              </a:rPr>
              <a:t>një</a:t>
            </a:r>
            <a:r>
              <a:rPr lang="en-US" sz="1800" i="1" dirty="0">
                <a:solidFill>
                  <a:srgbClr val="FFFFFF"/>
                </a:solidFill>
              </a:rPr>
              <a:t> </a:t>
            </a:r>
            <a:r>
              <a:rPr lang="en-US" sz="1800" i="1" dirty="0" err="1">
                <a:solidFill>
                  <a:srgbClr val="FFFFFF"/>
                </a:solidFill>
              </a:rPr>
              <a:t>akt</a:t>
            </a:r>
            <a:r>
              <a:rPr lang="en-US" sz="1800" i="1" dirty="0">
                <a:solidFill>
                  <a:srgbClr val="FFFFFF"/>
                </a:solidFill>
              </a:rPr>
              <a:t> </a:t>
            </a:r>
            <a:r>
              <a:rPr lang="en-US" sz="1800" i="1" dirty="0" err="1">
                <a:solidFill>
                  <a:srgbClr val="FFFFFF"/>
                </a:solidFill>
              </a:rPr>
              <a:t>administrativ</a:t>
            </a:r>
            <a:r>
              <a:rPr lang="en-US" sz="1800" i="1" dirty="0">
                <a:solidFill>
                  <a:srgbClr val="FFFFFF"/>
                </a:solidFill>
              </a:rPr>
              <a:t> </a:t>
            </a:r>
            <a:r>
              <a:rPr lang="en-US" sz="1800" i="1" dirty="0" err="1">
                <a:solidFill>
                  <a:srgbClr val="FFFFFF"/>
                </a:solidFill>
              </a:rPr>
              <a:t>që</a:t>
            </a:r>
            <a:r>
              <a:rPr lang="en-US" sz="1800" i="1" dirty="0">
                <a:solidFill>
                  <a:srgbClr val="FFFFFF"/>
                </a:solidFill>
              </a:rPr>
              <a:t> ka </a:t>
            </a:r>
            <a:r>
              <a:rPr lang="en-US" sz="1800" i="1" dirty="0" err="1">
                <a:solidFill>
                  <a:srgbClr val="FFFFFF"/>
                </a:solidFill>
              </a:rPr>
              <a:t>njëkohësisht</a:t>
            </a:r>
            <a:r>
              <a:rPr lang="en-US" sz="1800" i="1" dirty="0">
                <a:solidFill>
                  <a:srgbClr val="FFFFFF"/>
                </a:solidFill>
              </a:rPr>
              <a:t> </a:t>
            </a:r>
            <a:r>
              <a:rPr lang="en-US" sz="1800" i="1" dirty="0" err="1">
                <a:solidFill>
                  <a:srgbClr val="FFFFFF"/>
                </a:solidFill>
              </a:rPr>
              <a:t>edhe</a:t>
            </a:r>
            <a:r>
              <a:rPr lang="en-US" sz="1800" i="1" dirty="0">
                <a:solidFill>
                  <a:srgbClr val="FFFFFF"/>
                </a:solidFill>
              </a:rPr>
              <a:t> </a:t>
            </a:r>
            <a:r>
              <a:rPr lang="en-US" sz="1800" i="1" dirty="0" err="1">
                <a:solidFill>
                  <a:srgbClr val="FFFFFF"/>
                </a:solidFill>
              </a:rPr>
              <a:t>një</a:t>
            </a:r>
            <a:r>
              <a:rPr lang="en-US" sz="1800" i="1" dirty="0">
                <a:solidFill>
                  <a:srgbClr val="FFFFFF"/>
                </a:solidFill>
              </a:rPr>
              <a:t> </a:t>
            </a:r>
            <a:r>
              <a:rPr lang="en-US" sz="1800" i="1" dirty="0" err="1">
                <a:solidFill>
                  <a:srgbClr val="FFFFFF"/>
                </a:solidFill>
              </a:rPr>
              <a:t>natyrë</a:t>
            </a:r>
            <a:r>
              <a:rPr lang="en-US" sz="1800" i="1" dirty="0">
                <a:solidFill>
                  <a:srgbClr val="FFFFFF"/>
                </a:solidFill>
              </a:rPr>
              <a:t> </a:t>
            </a:r>
            <a:r>
              <a:rPr lang="en-US" sz="1800" i="1" dirty="0" err="1">
                <a:solidFill>
                  <a:srgbClr val="FFFFFF"/>
                </a:solidFill>
              </a:rPr>
              <a:t>kushtetuese</a:t>
            </a:r>
            <a:r>
              <a:rPr lang="en-US" sz="1800" i="1" dirty="0">
                <a:solidFill>
                  <a:srgbClr val="FFFFFF"/>
                </a:solidFill>
              </a:rPr>
              <a:t>.</a:t>
            </a:r>
            <a:endParaRPr lang="en-US" sz="1800" dirty="0">
              <a:solidFill>
                <a:srgbClr val="FFFFFF"/>
              </a:solidFill>
            </a:endParaRPr>
          </a:p>
          <a:p>
            <a:pPr algn="just"/>
            <a:r>
              <a:rPr lang="en-US" sz="1800" i="1" dirty="0">
                <a:solidFill>
                  <a:srgbClr val="FFFFFF"/>
                </a:solidFill>
              </a:rPr>
              <a:t>...</a:t>
            </a:r>
            <a:r>
              <a:rPr lang="en-US" sz="1800" i="1" dirty="0" err="1">
                <a:solidFill>
                  <a:srgbClr val="FFFFFF"/>
                </a:solidFill>
              </a:rPr>
              <a:t>Prerogativa</a:t>
            </a:r>
            <a:r>
              <a:rPr lang="en-US" sz="1800" i="1" dirty="0">
                <a:solidFill>
                  <a:srgbClr val="FFFFFF"/>
                </a:solidFill>
              </a:rPr>
              <a:t> e </a:t>
            </a:r>
            <a:r>
              <a:rPr lang="en-US" sz="1800" i="1" dirty="0" err="1">
                <a:solidFill>
                  <a:srgbClr val="FFFFFF"/>
                </a:solidFill>
              </a:rPr>
              <a:t>Kuvendit</a:t>
            </a:r>
            <a:r>
              <a:rPr lang="en-US" sz="1800" i="1" dirty="0">
                <a:solidFill>
                  <a:srgbClr val="FFFFFF"/>
                </a:solidFill>
              </a:rPr>
              <a:t> </a:t>
            </a:r>
            <a:r>
              <a:rPr lang="en-US" sz="1800" i="1" dirty="0" err="1">
                <a:solidFill>
                  <a:srgbClr val="FFFFFF"/>
                </a:solidFill>
              </a:rPr>
              <a:t>për</a:t>
            </a:r>
            <a:r>
              <a:rPr lang="en-US" sz="1800" i="1" dirty="0">
                <a:solidFill>
                  <a:srgbClr val="FFFFFF"/>
                </a:solidFill>
              </a:rPr>
              <a:t> </a:t>
            </a:r>
            <a:r>
              <a:rPr lang="en-US" sz="1800" i="1" dirty="0" err="1">
                <a:solidFill>
                  <a:srgbClr val="FFFFFF"/>
                </a:solidFill>
              </a:rPr>
              <a:t>paraqitjen</a:t>
            </a:r>
            <a:r>
              <a:rPr lang="en-US" sz="1800" i="1" dirty="0">
                <a:solidFill>
                  <a:srgbClr val="FFFFFF"/>
                </a:solidFill>
              </a:rPr>
              <a:t> e </a:t>
            </a:r>
            <a:r>
              <a:rPr lang="en-US" sz="1800" i="1" dirty="0" err="1">
                <a:solidFill>
                  <a:srgbClr val="FFFFFF"/>
                </a:solidFill>
              </a:rPr>
              <a:t>propozimit</a:t>
            </a:r>
            <a:r>
              <a:rPr lang="en-US" sz="1800" i="1" dirty="0">
                <a:solidFill>
                  <a:srgbClr val="FFFFFF"/>
                </a:solidFill>
              </a:rPr>
              <a:t> </a:t>
            </a:r>
            <a:r>
              <a:rPr lang="en-US" sz="1800" i="1" dirty="0" err="1">
                <a:solidFill>
                  <a:srgbClr val="FFFFFF"/>
                </a:solidFill>
              </a:rPr>
              <a:t>për</a:t>
            </a:r>
            <a:r>
              <a:rPr lang="en-US" sz="1800" i="1" dirty="0">
                <a:solidFill>
                  <a:srgbClr val="FFFFFF"/>
                </a:solidFill>
              </a:rPr>
              <a:t> </a:t>
            </a:r>
            <a:r>
              <a:rPr lang="en-US" sz="1800" i="1" dirty="0" err="1">
                <a:solidFill>
                  <a:srgbClr val="FFFFFF"/>
                </a:solidFill>
              </a:rPr>
              <a:t>shkarkimin</a:t>
            </a:r>
            <a:r>
              <a:rPr lang="en-US" sz="1800" i="1" dirty="0">
                <a:solidFill>
                  <a:srgbClr val="FFFFFF"/>
                </a:solidFill>
              </a:rPr>
              <a:t> e </a:t>
            </a:r>
            <a:r>
              <a:rPr lang="en-US" sz="1800" i="1" dirty="0" err="1">
                <a:solidFill>
                  <a:srgbClr val="FFFFFF"/>
                </a:solidFill>
              </a:rPr>
              <a:t>Prokurorit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Përgjithshëm</a:t>
            </a:r>
            <a:r>
              <a:rPr lang="en-US" sz="1800" i="1" dirty="0">
                <a:solidFill>
                  <a:srgbClr val="FFFFFF"/>
                </a:solidFill>
              </a:rPr>
              <a:t> </a:t>
            </a:r>
            <a:r>
              <a:rPr lang="en-US" sz="1800" i="1" dirty="0" err="1">
                <a:solidFill>
                  <a:srgbClr val="FFFFFF"/>
                </a:solidFill>
              </a:rPr>
              <a:t>dhe</a:t>
            </a:r>
            <a:r>
              <a:rPr lang="en-US" sz="1800" i="1" dirty="0">
                <a:solidFill>
                  <a:srgbClr val="FFFFFF"/>
                </a:solidFill>
              </a:rPr>
              <a:t> </a:t>
            </a:r>
            <a:r>
              <a:rPr lang="en-US" sz="1800" i="1" dirty="0" err="1">
                <a:solidFill>
                  <a:srgbClr val="FFFFFF"/>
                </a:solidFill>
              </a:rPr>
              <a:t>ajo</a:t>
            </a:r>
            <a:r>
              <a:rPr lang="en-US" sz="1800" i="1" dirty="0">
                <a:solidFill>
                  <a:srgbClr val="FFFFFF"/>
                </a:solidFill>
              </a:rPr>
              <a:t> e </a:t>
            </a:r>
            <a:r>
              <a:rPr lang="en-US" sz="1800" i="1" dirty="0" err="1">
                <a:solidFill>
                  <a:srgbClr val="FFFFFF"/>
                </a:solidFill>
              </a:rPr>
              <a:t>Presidentit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Republikës</a:t>
            </a:r>
            <a:r>
              <a:rPr lang="en-US" sz="1800" i="1" dirty="0">
                <a:solidFill>
                  <a:srgbClr val="FFFFFF"/>
                </a:solidFill>
              </a:rPr>
              <a:t> </a:t>
            </a:r>
            <a:r>
              <a:rPr lang="en-US" sz="1800" i="1" dirty="0" err="1">
                <a:solidFill>
                  <a:srgbClr val="FFFFFF"/>
                </a:solidFill>
              </a:rPr>
              <a:t>për</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dekretuar</a:t>
            </a:r>
            <a:r>
              <a:rPr lang="en-US" sz="1800" i="1" dirty="0">
                <a:solidFill>
                  <a:srgbClr val="FFFFFF"/>
                </a:solidFill>
              </a:rPr>
              <a:t> </a:t>
            </a:r>
            <a:r>
              <a:rPr lang="en-US" sz="1800" i="1" dirty="0" err="1">
                <a:solidFill>
                  <a:srgbClr val="FFFFFF"/>
                </a:solidFill>
              </a:rPr>
              <a:t>shkarkimin</a:t>
            </a:r>
            <a:r>
              <a:rPr lang="en-US" sz="1800" i="1" dirty="0">
                <a:solidFill>
                  <a:srgbClr val="FFFFFF"/>
                </a:solidFill>
              </a:rPr>
              <a:t> e </a:t>
            </a:r>
            <a:r>
              <a:rPr lang="en-US" sz="1800" i="1" dirty="0" err="1">
                <a:solidFill>
                  <a:srgbClr val="FFFFFF"/>
                </a:solidFill>
              </a:rPr>
              <a:t>tij</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parashikuara</a:t>
            </a:r>
            <a:r>
              <a:rPr lang="en-US" sz="1800" i="1" dirty="0">
                <a:solidFill>
                  <a:srgbClr val="FFFFFF"/>
                </a:solidFill>
              </a:rPr>
              <a:t> </a:t>
            </a:r>
            <a:r>
              <a:rPr lang="en-US" sz="1800" i="1" dirty="0" err="1">
                <a:solidFill>
                  <a:srgbClr val="FFFFFF"/>
                </a:solidFill>
              </a:rPr>
              <a:t>në</a:t>
            </a:r>
            <a:r>
              <a:rPr lang="en-US" sz="1800" i="1" dirty="0">
                <a:solidFill>
                  <a:srgbClr val="FFFFFF"/>
                </a:solidFill>
              </a:rPr>
              <a:t> </a:t>
            </a:r>
            <a:r>
              <a:rPr lang="en-US" sz="1800" i="1" dirty="0" err="1">
                <a:solidFill>
                  <a:srgbClr val="FFFFFF"/>
                </a:solidFill>
              </a:rPr>
              <a:t>nenin</a:t>
            </a:r>
            <a:r>
              <a:rPr lang="en-US" sz="1800" i="1" dirty="0">
                <a:solidFill>
                  <a:srgbClr val="FFFFFF"/>
                </a:solidFill>
              </a:rPr>
              <a:t> 149 </a:t>
            </a:r>
            <a:r>
              <a:rPr lang="en-US" sz="1800" i="1" dirty="0" err="1">
                <a:solidFill>
                  <a:srgbClr val="FFFFFF"/>
                </a:solidFill>
              </a:rPr>
              <a:t>të</a:t>
            </a:r>
            <a:r>
              <a:rPr lang="en-US" sz="1800" i="1" dirty="0">
                <a:solidFill>
                  <a:srgbClr val="FFFFFF"/>
                </a:solidFill>
              </a:rPr>
              <a:t> </a:t>
            </a:r>
            <a:r>
              <a:rPr lang="en-US" sz="1800" i="1" dirty="0" err="1">
                <a:solidFill>
                  <a:srgbClr val="FFFFFF"/>
                </a:solidFill>
              </a:rPr>
              <a:t>Kushtetutës</a:t>
            </a:r>
            <a:r>
              <a:rPr lang="en-US" sz="1800" i="1" dirty="0">
                <a:solidFill>
                  <a:srgbClr val="FFFFFF"/>
                </a:solidFill>
              </a:rPr>
              <a:t>, </a:t>
            </a:r>
            <a:r>
              <a:rPr lang="en-US" sz="1800" i="1" dirty="0" err="1">
                <a:solidFill>
                  <a:srgbClr val="FFFFFF"/>
                </a:solidFill>
              </a:rPr>
              <a:t>realizohen</a:t>
            </a:r>
            <a:r>
              <a:rPr lang="en-US" sz="1800" i="1" dirty="0">
                <a:solidFill>
                  <a:srgbClr val="FFFFFF"/>
                </a:solidFill>
              </a:rPr>
              <a:t> </a:t>
            </a:r>
            <a:r>
              <a:rPr lang="en-US" sz="1800" i="1" dirty="0" err="1">
                <a:solidFill>
                  <a:srgbClr val="FFFFFF"/>
                </a:solidFill>
              </a:rPr>
              <a:t>nëpërmjet</a:t>
            </a:r>
            <a:r>
              <a:rPr lang="en-US" sz="1800" i="1" dirty="0">
                <a:solidFill>
                  <a:srgbClr val="FFFFFF"/>
                </a:solidFill>
              </a:rPr>
              <a:t> </a:t>
            </a:r>
            <a:r>
              <a:rPr lang="en-US" sz="1800" i="1" dirty="0" err="1">
                <a:solidFill>
                  <a:srgbClr val="FFFFFF"/>
                </a:solidFill>
              </a:rPr>
              <a:t>një</a:t>
            </a:r>
            <a:r>
              <a:rPr lang="en-US" sz="1800" i="1" dirty="0">
                <a:solidFill>
                  <a:srgbClr val="FFFFFF"/>
                </a:solidFill>
              </a:rPr>
              <a:t> procedure </a:t>
            </a:r>
            <a:r>
              <a:rPr lang="en-US" sz="1800" i="1" dirty="0" err="1">
                <a:solidFill>
                  <a:srgbClr val="FFFFFF"/>
                </a:solidFill>
              </a:rPr>
              <a:t>që</a:t>
            </a:r>
            <a:r>
              <a:rPr lang="en-US" sz="1800" i="1" dirty="0">
                <a:solidFill>
                  <a:srgbClr val="FFFFFF"/>
                </a:solidFill>
              </a:rPr>
              <a:t> </a:t>
            </a:r>
            <a:r>
              <a:rPr lang="en-US" sz="1800" i="1" dirty="0" err="1">
                <a:solidFill>
                  <a:srgbClr val="FFFFFF"/>
                </a:solidFill>
              </a:rPr>
              <a:t>disiplinohet</a:t>
            </a:r>
            <a:r>
              <a:rPr lang="en-US" sz="1800" i="1" dirty="0">
                <a:solidFill>
                  <a:srgbClr val="FFFFFF"/>
                </a:solidFill>
              </a:rPr>
              <a:t> </a:t>
            </a:r>
            <a:r>
              <a:rPr lang="en-US" sz="1800" i="1" dirty="0" err="1">
                <a:solidFill>
                  <a:srgbClr val="FFFFFF"/>
                </a:solidFill>
              </a:rPr>
              <a:t>edhe</a:t>
            </a:r>
            <a:r>
              <a:rPr lang="en-US" sz="1800" i="1" dirty="0">
                <a:solidFill>
                  <a:srgbClr val="FFFFFF"/>
                </a:solidFill>
              </a:rPr>
              <a:t> </a:t>
            </a:r>
            <a:r>
              <a:rPr lang="en-US" sz="1800" i="1" dirty="0" err="1">
                <a:solidFill>
                  <a:srgbClr val="FFFFFF"/>
                </a:solidFill>
              </a:rPr>
              <a:t>nga</a:t>
            </a:r>
            <a:r>
              <a:rPr lang="en-US" sz="1800" i="1" dirty="0">
                <a:solidFill>
                  <a:srgbClr val="FFFFFF"/>
                </a:solidFill>
              </a:rPr>
              <a:t> </a:t>
            </a:r>
            <a:r>
              <a:rPr lang="en-US" sz="1800" i="1" dirty="0" err="1">
                <a:solidFill>
                  <a:srgbClr val="FFFFFF"/>
                </a:solidFill>
              </a:rPr>
              <a:t>Ligji</a:t>
            </a:r>
            <a:r>
              <a:rPr lang="en-US" sz="1800" i="1" dirty="0">
                <a:solidFill>
                  <a:srgbClr val="FFFFFF"/>
                </a:solidFill>
              </a:rPr>
              <a:t> nr.8891, </a:t>
            </a:r>
            <a:r>
              <a:rPr lang="en-US" sz="1800" i="1" dirty="0" err="1">
                <a:solidFill>
                  <a:srgbClr val="FFFFFF"/>
                </a:solidFill>
              </a:rPr>
              <a:t>datë</a:t>
            </a:r>
            <a:r>
              <a:rPr lang="en-US" sz="1800" i="1" dirty="0">
                <a:solidFill>
                  <a:srgbClr val="FFFFFF"/>
                </a:solidFill>
              </a:rPr>
              <a:t> 02.05.2002 “</a:t>
            </a:r>
            <a:r>
              <a:rPr lang="en-US" sz="1800" i="1" dirty="0" err="1">
                <a:solidFill>
                  <a:srgbClr val="FFFFFF"/>
                </a:solidFill>
              </a:rPr>
              <a:t>Për</a:t>
            </a:r>
            <a:r>
              <a:rPr lang="en-US" sz="1800" i="1" dirty="0">
                <a:solidFill>
                  <a:srgbClr val="FFFFFF"/>
                </a:solidFill>
              </a:rPr>
              <a:t> </a:t>
            </a:r>
            <a:r>
              <a:rPr lang="en-US" sz="1800" i="1" dirty="0" err="1">
                <a:solidFill>
                  <a:srgbClr val="FFFFFF"/>
                </a:solidFill>
              </a:rPr>
              <a:t>organizimin</a:t>
            </a:r>
            <a:r>
              <a:rPr lang="en-US" sz="1800" i="1" dirty="0">
                <a:solidFill>
                  <a:srgbClr val="FFFFFF"/>
                </a:solidFill>
              </a:rPr>
              <a:t> </a:t>
            </a:r>
            <a:r>
              <a:rPr lang="en-US" sz="1800" i="1" dirty="0" err="1">
                <a:solidFill>
                  <a:srgbClr val="FFFFFF"/>
                </a:solidFill>
              </a:rPr>
              <a:t>dhe</a:t>
            </a:r>
            <a:r>
              <a:rPr lang="en-US" sz="1800" i="1" dirty="0">
                <a:solidFill>
                  <a:srgbClr val="FFFFFF"/>
                </a:solidFill>
              </a:rPr>
              <a:t> </a:t>
            </a:r>
            <a:r>
              <a:rPr lang="en-US" sz="1800" i="1" dirty="0" err="1">
                <a:solidFill>
                  <a:srgbClr val="FFFFFF"/>
                </a:solidFill>
              </a:rPr>
              <a:t>funksionimin</a:t>
            </a:r>
            <a:r>
              <a:rPr lang="en-US" sz="1800" i="1" dirty="0">
                <a:solidFill>
                  <a:srgbClr val="FFFFFF"/>
                </a:solidFill>
              </a:rPr>
              <a:t> e </a:t>
            </a:r>
            <a:r>
              <a:rPr lang="en-US" sz="1800" i="1" dirty="0" err="1">
                <a:solidFill>
                  <a:srgbClr val="FFFFFF"/>
                </a:solidFill>
              </a:rPr>
              <a:t>Komisioneve</a:t>
            </a:r>
            <a:r>
              <a:rPr lang="en-US" sz="1800" i="1" dirty="0">
                <a:solidFill>
                  <a:srgbClr val="FFFFFF"/>
                </a:solidFill>
              </a:rPr>
              <a:t> </a:t>
            </a:r>
            <a:r>
              <a:rPr lang="en-US" sz="1800" i="1" dirty="0" err="1">
                <a:solidFill>
                  <a:srgbClr val="FFFFFF"/>
                </a:solidFill>
              </a:rPr>
              <a:t>Hetimore</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Kuvendit</a:t>
            </a:r>
            <a:r>
              <a:rPr lang="en-US" sz="1800" i="1" dirty="0">
                <a:solidFill>
                  <a:srgbClr val="FFFFFF"/>
                </a:solidFill>
              </a:rPr>
              <a:t>”, </a:t>
            </a:r>
            <a:r>
              <a:rPr lang="en-US" sz="1800" i="1" dirty="0" err="1">
                <a:solidFill>
                  <a:srgbClr val="FFFFFF"/>
                </a:solidFill>
              </a:rPr>
              <a:t>nga</a:t>
            </a:r>
            <a:r>
              <a:rPr lang="en-US" sz="1800" i="1" dirty="0">
                <a:solidFill>
                  <a:srgbClr val="FFFFFF"/>
                </a:solidFill>
              </a:rPr>
              <a:t> </a:t>
            </a:r>
            <a:r>
              <a:rPr lang="en-US" sz="1800" i="1" dirty="0" err="1">
                <a:solidFill>
                  <a:srgbClr val="FFFFFF"/>
                </a:solidFill>
              </a:rPr>
              <a:t>Rregullorja</a:t>
            </a:r>
            <a:r>
              <a:rPr lang="en-US" sz="1800" i="1" dirty="0">
                <a:solidFill>
                  <a:srgbClr val="FFFFFF"/>
                </a:solidFill>
              </a:rPr>
              <a:t> e </a:t>
            </a:r>
            <a:r>
              <a:rPr lang="en-US" sz="1800" i="1" dirty="0" err="1">
                <a:solidFill>
                  <a:srgbClr val="FFFFFF"/>
                </a:solidFill>
              </a:rPr>
              <a:t>Kuvendit</a:t>
            </a:r>
            <a:r>
              <a:rPr lang="en-US" sz="1800" i="1" dirty="0">
                <a:solidFill>
                  <a:srgbClr val="FFFFFF"/>
                </a:solidFill>
              </a:rPr>
              <a:t> </a:t>
            </a:r>
            <a:r>
              <a:rPr lang="en-US" sz="1800" i="1" dirty="0" err="1">
                <a:solidFill>
                  <a:srgbClr val="FFFFFF"/>
                </a:solidFill>
              </a:rPr>
              <a:t>dhe</a:t>
            </a:r>
            <a:r>
              <a:rPr lang="en-US" sz="1800" i="1" dirty="0">
                <a:solidFill>
                  <a:srgbClr val="FFFFFF"/>
                </a:solidFill>
              </a:rPr>
              <a:t> </a:t>
            </a:r>
            <a:r>
              <a:rPr lang="en-US" sz="1800" i="1" dirty="0" err="1">
                <a:solidFill>
                  <a:srgbClr val="FFFFFF"/>
                </a:solidFill>
              </a:rPr>
              <a:t>nga</a:t>
            </a:r>
            <a:r>
              <a:rPr lang="en-US" sz="1800" i="1" dirty="0">
                <a:solidFill>
                  <a:srgbClr val="FFFFFF"/>
                </a:solidFill>
              </a:rPr>
              <a:t> </a:t>
            </a:r>
            <a:r>
              <a:rPr lang="en-US" sz="1800" i="1" dirty="0" err="1">
                <a:solidFill>
                  <a:srgbClr val="FFFFFF"/>
                </a:solidFill>
              </a:rPr>
              <a:t>vendimet</a:t>
            </a:r>
            <a:r>
              <a:rPr lang="en-US" sz="1800" i="1" dirty="0">
                <a:solidFill>
                  <a:srgbClr val="FFFFFF"/>
                </a:solidFill>
              </a:rPr>
              <a:t> e </a:t>
            </a:r>
            <a:r>
              <a:rPr lang="en-US" sz="1800" i="1" dirty="0" err="1">
                <a:solidFill>
                  <a:srgbClr val="FFFFFF"/>
                </a:solidFill>
              </a:rPr>
              <a:t>Gjykatës</a:t>
            </a:r>
            <a:r>
              <a:rPr lang="en-US" sz="1800" i="1" dirty="0">
                <a:solidFill>
                  <a:srgbClr val="FFFFFF"/>
                </a:solidFill>
              </a:rPr>
              <a:t> </a:t>
            </a:r>
            <a:r>
              <a:rPr lang="en-US" sz="1800" i="1" dirty="0" err="1">
                <a:solidFill>
                  <a:srgbClr val="FFFFFF"/>
                </a:solidFill>
              </a:rPr>
              <a:t>Kushtetuese</a:t>
            </a:r>
            <a:r>
              <a:rPr lang="en-US" sz="1800" i="1" dirty="0">
                <a:solidFill>
                  <a:srgbClr val="FFFFFF"/>
                </a:solidFill>
              </a:rPr>
              <a:t>, por </a:t>
            </a:r>
            <a:r>
              <a:rPr lang="en-US" sz="1800" i="1" dirty="0" err="1">
                <a:solidFill>
                  <a:srgbClr val="FFFFFF"/>
                </a:solidFill>
              </a:rPr>
              <a:t>në</a:t>
            </a:r>
            <a:r>
              <a:rPr lang="en-US" sz="1800" i="1" dirty="0">
                <a:solidFill>
                  <a:srgbClr val="FFFFFF"/>
                </a:solidFill>
              </a:rPr>
              <a:t> </a:t>
            </a:r>
            <a:r>
              <a:rPr lang="en-US" sz="1800" i="1" dirty="0" err="1">
                <a:solidFill>
                  <a:srgbClr val="FFFFFF"/>
                </a:solidFill>
              </a:rPr>
              <a:t>asnjë</a:t>
            </a:r>
            <a:r>
              <a:rPr lang="en-US" sz="1800" i="1" dirty="0">
                <a:solidFill>
                  <a:srgbClr val="FFFFFF"/>
                </a:solidFill>
              </a:rPr>
              <a:t> </a:t>
            </a:r>
            <a:r>
              <a:rPr lang="en-US" sz="1800" i="1" dirty="0" err="1">
                <a:solidFill>
                  <a:srgbClr val="FFFFFF"/>
                </a:solidFill>
              </a:rPr>
              <a:t>prej</a:t>
            </a:r>
            <a:r>
              <a:rPr lang="en-US" sz="1800" i="1" dirty="0">
                <a:solidFill>
                  <a:srgbClr val="FFFFFF"/>
                </a:solidFill>
              </a:rPr>
              <a:t> </a:t>
            </a:r>
            <a:r>
              <a:rPr lang="en-US" sz="1800" i="1" dirty="0" err="1">
                <a:solidFill>
                  <a:srgbClr val="FFFFFF"/>
                </a:solidFill>
              </a:rPr>
              <a:t>këtyre</a:t>
            </a:r>
            <a:r>
              <a:rPr lang="en-US" sz="1800" i="1" dirty="0">
                <a:solidFill>
                  <a:srgbClr val="FFFFFF"/>
                </a:solidFill>
              </a:rPr>
              <a:t> </a:t>
            </a:r>
            <a:r>
              <a:rPr lang="en-US" sz="1800" i="1" dirty="0" err="1">
                <a:solidFill>
                  <a:srgbClr val="FFFFFF"/>
                </a:solidFill>
              </a:rPr>
              <a:t>burimeve</a:t>
            </a:r>
            <a:r>
              <a:rPr lang="en-US" sz="1800" i="1" dirty="0">
                <a:solidFill>
                  <a:srgbClr val="FFFFFF"/>
                </a:solidFill>
              </a:rPr>
              <a:t> </a:t>
            </a:r>
            <a:r>
              <a:rPr lang="en-US" sz="1800" i="1" dirty="0" err="1">
                <a:solidFill>
                  <a:srgbClr val="FFFFFF"/>
                </a:solidFill>
              </a:rPr>
              <a:t>që</a:t>
            </a:r>
            <a:r>
              <a:rPr lang="en-US" sz="1800" i="1" dirty="0">
                <a:solidFill>
                  <a:srgbClr val="FFFFFF"/>
                </a:solidFill>
              </a:rPr>
              <a:t> </a:t>
            </a:r>
            <a:r>
              <a:rPr lang="en-US" sz="1800" i="1" dirty="0" err="1">
                <a:solidFill>
                  <a:srgbClr val="FFFFFF"/>
                </a:solidFill>
              </a:rPr>
              <a:t>disiplinojnë</a:t>
            </a:r>
            <a:r>
              <a:rPr lang="en-US" sz="1800" i="1" dirty="0">
                <a:solidFill>
                  <a:srgbClr val="FFFFFF"/>
                </a:solidFill>
              </a:rPr>
              <a:t> </a:t>
            </a:r>
            <a:r>
              <a:rPr lang="en-US" sz="1800" i="1" dirty="0" err="1">
                <a:solidFill>
                  <a:srgbClr val="FFFFFF"/>
                </a:solidFill>
              </a:rPr>
              <a:t>këtë</a:t>
            </a:r>
            <a:r>
              <a:rPr lang="en-US" sz="1800" i="1" dirty="0">
                <a:solidFill>
                  <a:srgbClr val="FFFFFF"/>
                </a:solidFill>
              </a:rPr>
              <a:t> </a:t>
            </a:r>
            <a:r>
              <a:rPr lang="en-US" sz="1800" i="1" dirty="0" err="1">
                <a:solidFill>
                  <a:srgbClr val="FFFFFF"/>
                </a:solidFill>
              </a:rPr>
              <a:t>procedurë</a:t>
            </a:r>
            <a:r>
              <a:rPr lang="en-US" sz="1800" i="1" dirty="0">
                <a:solidFill>
                  <a:srgbClr val="FFFFFF"/>
                </a:solidFill>
              </a:rPr>
              <a:t> </a:t>
            </a:r>
            <a:r>
              <a:rPr lang="en-US" sz="1800" i="1" dirty="0" err="1">
                <a:solidFill>
                  <a:srgbClr val="FFFFFF"/>
                </a:solidFill>
              </a:rPr>
              <a:t>nuk</a:t>
            </a:r>
            <a:r>
              <a:rPr lang="en-US" sz="1800" i="1" dirty="0">
                <a:solidFill>
                  <a:srgbClr val="FFFFFF"/>
                </a:solidFill>
              </a:rPr>
              <a:t> </a:t>
            </a:r>
            <a:r>
              <a:rPr lang="en-US" sz="1800" i="1" dirty="0" err="1">
                <a:solidFill>
                  <a:srgbClr val="FFFFFF"/>
                </a:solidFill>
              </a:rPr>
              <a:t>ndalohet</a:t>
            </a:r>
            <a:r>
              <a:rPr lang="en-US" sz="1800" i="1" dirty="0">
                <a:solidFill>
                  <a:srgbClr val="FFFFFF"/>
                </a:solidFill>
              </a:rPr>
              <a:t> </a:t>
            </a:r>
            <a:r>
              <a:rPr lang="en-US" sz="1800" i="1" dirty="0" err="1">
                <a:solidFill>
                  <a:srgbClr val="FFFFFF"/>
                </a:solidFill>
              </a:rPr>
              <a:t>që</a:t>
            </a:r>
            <a:r>
              <a:rPr lang="en-US" sz="1800" i="1" dirty="0">
                <a:solidFill>
                  <a:srgbClr val="FFFFFF"/>
                </a:solidFill>
              </a:rPr>
              <a:t> </a:t>
            </a:r>
            <a:r>
              <a:rPr lang="en-US" sz="1800" i="1" dirty="0" err="1">
                <a:solidFill>
                  <a:srgbClr val="FFFFFF"/>
                </a:solidFill>
              </a:rPr>
              <a:t>deputetët</a:t>
            </a:r>
            <a:r>
              <a:rPr lang="en-US" sz="1800" i="1" dirty="0">
                <a:solidFill>
                  <a:srgbClr val="FFFFFF"/>
                </a:solidFill>
              </a:rPr>
              <a:t> </a:t>
            </a:r>
            <a:r>
              <a:rPr lang="en-US" sz="1800" i="1" dirty="0" err="1">
                <a:solidFill>
                  <a:srgbClr val="FFFFFF"/>
                </a:solidFill>
              </a:rPr>
              <a:t>që</a:t>
            </a:r>
            <a:r>
              <a:rPr lang="en-US" sz="1800" i="1" dirty="0">
                <a:solidFill>
                  <a:srgbClr val="FFFFFF"/>
                </a:solidFill>
              </a:rPr>
              <a:t> </a:t>
            </a:r>
            <a:r>
              <a:rPr lang="en-US" sz="1800" i="1" dirty="0" err="1">
                <a:solidFill>
                  <a:srgbClr val="FFFFFF"/>
                </a:solidFill>
              </a:rPr>
              <a:t>kanë</a:t>
            </a:r>
            <a:r>
              <a:rPr lang="en-US" sz="1800" i="1" dirty="0">
                <a:solidFill>
                  <a:srgbClr val="FFFFFF"/>
                </a:solidFill>
              </a:rPr>
              <a:t> </a:t>
            </a:r>
            <a:r>
              <a:rPr lang="en-US" sz="1800" i="1" dirty="0" err="1">
                <a:solidFill>
                  <a:srgbClr val="FFFFFF"/>
                </a:solidFill>
              </a:rPr>
              <a:t>kërkuar</a:t>
            </a:r>
            <a:r>
              <a:rPr lang="en-US" sz="1800" i="1" dirty="0">
                <a:solidFill>
                  <a:srgbClr val="FFFFFF"/>
                </a:solidFill>
              </a:rPr>
              <a:t> </a:t>
            </a:r>
            <a:r>
              <a:rPr lang="en-US" sz="1800" i="1" dirty="0" err="1">
                <a:solidFill>
                  <a:srgbClr val="FFFFFF"/>
                </a:solidFill>
              </a:rPr>
              <a:t>nisjen</a:t>
            </a:r>
            <a:r>
              <a:rPr lang="en-US" sz="1800" i="1" dirty="0">
                <a:solidFill>
                  <a:srgbClr val="FFFFFF"/>
                </a:solidFill>
              </a:rPr>
              <a:t> e </a:t>
            </a:r>
            <a:r>
              <a:rPr lang="en-US" sz="1800" i="1" dirty="0" err="1">
                <a:solidFill>
                  <a:srgbClr val="FFFFFF"/>
                </a:solidFill>
              </a:rPr>
              <a:t>një</a:t>
            </a:r>
            <a:r>
              <a:rPr lang="en-US" sz="1800" i="1" dirty="0">
                <a:solidFill>
                  <a:srgbClr val="FFFFFF"/>
                </a:solidFill>
              </a:rPr>
              <a:t> procedure </a:t>
            </a:r>
            <a:r>
              <a:rPr lang="en-US" sz="1800" i="1" dirty="0" err="1">
                <a:solidFill>
                  <a:srgbClr val="FFFFFF"/>
                </a:solidFill>
              </a:rPr>
              <a:t>shkarkimi</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mos</a:t>
            </a:r>
            <a:r>
              <a:rPr lang="en-US" sz="1800" i="1" dirty="0">
                <a:solidFill>
                  <a:srgbClr val="FFFFFF"/>
                </a:solidFill>
              </a:rPr>
              <a:t> </a:t>
            </a:r>
            <a:r>
              <a:rPr lang="en-US" sz="1800" i="1" dirty="0" err="1">
                <a:solidFill>
                  <a:srgbClr val="FFFFFF"/>
                </a:solidFill>
              </a:rPr>
              <a:t>jenë</a:t>
            </a:r>
            <a:r>
              <a:rPr lang="en-US" sz="1800" i="1" dirty="0">
                <a:solidFill>
                  <a:srgbClr val="FFFFFF"/>
                </a:solidFill>
              </a:rPr>
              <a:t> </a:t>
            </a:r>
            <a:r>
              <a:rPr lang="en-US" sz="1800" i="1" dirty="0" err="1">
                <a:solidFill>
                  <a:srgbClr val="FFFFFF"/>
                </a:solidFill>
              </a:rPr>
              <a:t>edhe</a:t>
            </a:r>
            <a:r>
              <a:rPr lang="en-US" sz="1800" i="1" dirty="0">
                <a:solidFill>
                  <a:srgbClr val="FFFFFF"/>
                </a:solidFill>
              </a:rPr>
              <a:t> </a:t>
            </a:r>
            <a:r>
              <a:rPr lang="en-US" sz="1800" i="1" dirty="0" err="1">
                <a:solidFill>
                  <a:srgbClr val="FFFFFF"/>
                </a:solidFill>
              </a:rPr>
              <a:t>anëtarë</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komisionit</a:t>
            </a:r>
            <a:r>
              <a:rPr lang="en-US" sz="1800" i="1" dirty="0">
                <a:solidFill>
                  <a:srgbClr val="FFFFFF"/>
                </a:solidFill>
              </a:rPr>
              <a:t> </a:t>
            </a:r>
            <a:r>
              <a:rPr lang="en-US" sz="1800" i="1" dirty="0" err="1">
                <a:solidFill>
                  <a:srgbClr val="FFFFFF"/>
                </a:solidFill>
              </a:rPr>
              <a:t>parlamentar</a:t>
            </a:r>
            <a:r>
              <a:rPr lang="en-US" sz="1800" i="1" dirty="0">
                <a:solidFill>
                  <a:srgbClr val="FFFFFF"/>
                </a:solidFill>
              </a:rPr>
              <a:t>. </a:t>
            </a:r>
            <a:r>
              <a:rPr lang="en-US" sz="1800" i="1" dirty="0" err="1">
                <a:solidFill>
                  <a:srgbClr val="FFFFFF"/>
                </a:solidFill>
              </a:rPr>
              <a:t>Gjithashtu</a:t>
            </a:r>
            <a:r>
              <a:rPr lang="en-US" sz="1800" i="1" dirty="0">
                <a:solidFill>
                  <a:srgbClr val="FFFFFF"/>
                </a:solidFill>
              </a:rPr>
              <a:t>, </a:t>
            </a:r>
            <a:r>
              <a:rPr lang="en-US" sz="1800" i="1" dirty="0" err="1">
                <a:solidFill>
                  <a:srgbClr val="FFFFFF"/>
                </a:solidFill>
              </a:rPr>
              <a:t>në</a:t>
            </a:r>
            <a:r>
              <a:rPr lang="en-US" sz="1800" i="1" dirty="0">
                <a:solidFill>
                  <a:srgbClr val="FFFFFF"/>
                </a:solidFill>
              </a:rPr>
              <a:t> </a:t>
            </a:r>
            <a:r>
              <a:rPr lang="en-US" sz="1800" i="1" dirty="0" err="1">
                <a:solidFill>
                  <a:srgbClr val="FFFFFF"/>
                </a:solidFill>
              </a:rPr>
              <a:t>asnjë</a:t>
            </a:r>
            <a:r>
              <a:rPr lang="en-US" sz="1800" i="1" dirty="0">
                <a:solidFill>
                  <a:srgbClr val="FFFFFF"/>
                </a:solidFill>
              </a:rPr>
              <a:t> </a:t>
            </a:r>
            <a:r>
              <a:rPr lang="en-US" sz="1800" i="1" dirty="0" err="1">
                <a:solidFill>
                  <a:srgbClr val="FFFFFF"/>
                </a:solidFill>
              </a:rPr>
              <a:t>prej</a:t>
            </a:r>
            <a:r>
              <a:rPr lang="en-US" sz="1800" i="1" dirty="0">
                <a:solidFill>
                  <a:srgbClr val="FFFFFF"/>
                </a:solidFill>
              </a:rPr>
              <a:t> </a:t>
            </a:r>
            <a:r>
              <a:rPr lang="en-US" sz="1800" i="1" dirty="0" err="1">
                <a:solidFill>
                  <a:srgbClr val="FFFFFF"/>
                </a:solidFill>
              </a:rPr>
              <a:t>këtyre</a:t>
            </a:r>
            <a:r>
              <a:rPr lang="en-US" sz="1800" i="1" dirty="0">
                <a:solidFill>
                  <a:srgbClr val="FFFFFF"/>
                </a:solidFill>
              </a:rPr>
              <a:t> </a:t>
            </a:r>
            <a:r>
              <a:rPr lang="en-US" sz="1800" i="1" dirty="0" err="1">
                <a:solidFill>
                  <a:srgbClr val="FFFFFF"/>
                </a:solidFill>
              </a:rPr>
              <a:t>burimeve</a:t>
            </a:r>
            <a:r>
              <a:rPr lang="en-US" sz="1800" i="1" dirty="0">
                <a:solidFill>
                  <a:srgbClr val="FFFFFF"/>
                </a:solidFill>
              </a:rPr>
              <a:t> </a:t>
            </a:r>
            <a:r>
              <a:rPr lang="en-US" sz="1800" i="1" dirty="0" err="1">
                <a:solidFill>
                  <a:srgbClr val="FFFFFF"/>
                </a:solidFill>
              </a:rPr>
              <a:t>nuk</a:t>
            </a:r>
            <a:r>
              <a:rPr lang="en-US" sz="1800" i="1" dirty="0">
                <a:solidFill>
                  <a:srgbClr val="FFFFFF"/>
                </a:solidFill>
              </a:rPr>
              <a:t> </a:t>
            </a:r>
            <a:r>
              <a:rPr lang="en-US" sz="1800" i="1" dirty="0" err="1">
                <a:solidFill>
                  <a:srgbClr val="FFFFFF"/>
                </a:solidFill>
              </a:rPr>
              <a:t>ndalohet</a:t>
            </a:r>
            <a:r>
              <a:rPr lang="en-US" sz="1800" i="1" dirty="0">
                <a:solidFill>
                  <a:srgbClr val="FFFFFF"/>
                </a:solidFill>
              </a:rPr>
              <a:t> </a:t>
            </a:r>
            <a:r>
              <a:rPr lang="en-US" sz="1800" i="1" dirty="0" err="1">
                <a:solidFill>
                  <a:srgbClr val="FFFFFF"/>
                </a:solidFill>
              </a:rPr>
              <a:t>dhe</a:t>
            </a:r>
            <a:r>
              <a:rPr lang="en-US" sz="1800" i="1" dirty="0">
                <a:solidFill>
                  <a:srgbClr val="FFFFFF"/>
                </a:solidFill>
              </a:rPr>
              <a:t> </a:t>
            </a:r>
            <a:r>
              <a:rPr lang="en-US" sz="1800" i="1" dirty="0" err="1">
                <a:solidFill>
                  <a:srgbClr val="FFFFFF"/>
                </a:solidFill>
              </a:rPr>
              <a:t>nuk</a:t>
            </a:r>
            <a:r>
              <a:rPr lang="en-US" sz="1800" i="1" dirty="0">
                <a:solidFill>
                  <a:srgbClr val="FFFFFF"/>
                </a:solidFill>
              </a:rPr>
              <a:t> </a:t>
            </a:r>
            <a:r>
              <a:rPr lang="en-US" sz="1800" i="1" dirty="0" err="1">
                <a:solidFill>
                  <a:srgbClr val="FFFFFF"/>
                </a:solidFill>
              </a:rPr>
              <a:t>mund</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ndalohet</a:t>
            </a:r>
            <a:r>
              <a:rPr lang="en-US" sz="1800" i="1" dirty="0">
                <a:solidFill>
                  <a:srgbClr val="FFFFFF"/>
                </a:solidFill>
              </a:rPr>
              <a:t> </a:t>
            </a:r>
            <a:r>
              <a:rPr lang="en-US" sz="1800" i="1" dirty="0" err="1">
                <a:solidFill>
                  <a:srgbClr val="FFFFFF"/>
                </a:solidFill>
              </a:rPr>
              <a:t>që</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lartpërmendurit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mos</a:t>
            </a:r>
            <a:r>
              <a:rPr lang="en-US" sz="1800" i="1" dirty="0">
                <a:solidFill>
                  <a:srgbClr val="FFFFFF"/>
                </a:solidFill>
              </a:rPr>
              <a:t> </a:t>
            </a:r>
            <a:r>
              <a:rPr lang="en-US" sz="1800" i="1" dirty="0" err="1">
                <a:solidFill>
                  <a:srgbClr val="FFFFFF"/>
                </a:solidFill>
              </a:rPr>
              <a:t>marrin</a:t>
            </a:r>
            <a:r>
              <a:rPr lang="en-US" sz="1800" i="1" dirty="0">
                <a:solidFill>
                  <a:srgbClr val="FFFFFF"/>
                </a:solidFill>
              </a:rPr>
              <a:t> </a:t>
            </a:r>
            <a:r>
              <a:rPr lang="en-US" sz="1800" i="1" dirty="0" err="1">
                <a:solidFill>
                  <a:srgbClr val="FFFFFF"/>
                </a:solidFill>
              </a:rPr>
              <a:t>pjesë</a:t>
            </a:r>
            <a:r>
              <a:rPr lang="en-US" sz="1800" i="1" dirty="0">
                <a:solidFill>
                  <a:srgbClr val="FFFFFF"/>
                </a:solidFill>
              </a:rPr>
              <a:t> </a:t>
            </a:r>
            <a:r>
              <a:rPr lang="en-US" sz="1800" i="1" dirty="0" err="1">
                <a:solidFill>
                  <a:srgbClr val="FFFFFF"/>
                </a:solidFill>
              </a:rPr>
              <a:t>në</a:t>
            </a:r>
            <a:r>
              <a:rPr lang="en-US" sz="1800" i="1" dirty="0">
                <a:solidFill>
                  <a:srgbClr val="FFFFFF"/>
                </a:solidFill>
              </a:rPr>
              <a:t> </a:t>
            </a:r>
            <a:r>
              <a:rPr lang="en-US" sz="1800" i="1" dirty="0" err="1">
                <a:solidFill>
                  <a:srgbClr val="FFFFFF"/>
                </a:solidFill>
              </a:rPr>
              <a:t>votimin</a:t>
            </a:r>
            <a:r>
              <a:rPr lang="en-US" sz="1800" i="1" dirty="0">
                <a:solidFill>
                  <a:srgbClr val="FFFFFF"/>
                </a:solidFill>
              </a:rPr>
              <a:t> e </a:t>
            </a:r>
            <a:r>
              <a:rPr lang="en-US" sz="1800" i="1" dirty="0" err="1">
                <a:solidFill>
                  <a:srgbClr val="FFFFFF"/>
                </a:solidFill>
              </a:rPr>
              <a:t>raportit</a:t>
            </a:r>
            <a:r>
              <a:rPr lang="en-US" sz="1800" i="1" dirty="0">
                <a:solidFill>
                  <a:srgbClr val="FFFFFF"/>
                </a:solidFill>
              </a:rPr>
              <a:t> </a:t>
            </a:r>
            <a:r>
              <a:rPr lang="en-US" sz="1800" i="1" dirty="0" err="1">
                <a:solidFill>
                  <a:srgbClr val="FFFFFF"/>
                </a:solidFill>
              </a:rPr>
              <a:t>përfundimtar</a:t>
            </a:r>
            <a:r>
              <a:rPr lang="en-US" sz="1800" i="1" dirty="0">
                <a:solidFill>
                  <a:srgbClr val="FFFFFF"/>
                </a:solidFill>
              </a:rPr>
              <a:t>. E </a:t>
            </a:r>
            <a:r>
              <a:rPr lang="en-US" sz="1800" i="1" dirty="0" err="1">
                <a:solidFill>
                  <a:srgbClr val="FFFFFF"/>
                </a:solidFill>
              </a:rPr>
              <a:t>njëjta</a:t>
            </a:r>
            <a:r>
              <a:rPr lang="en-US" sz="1800" i="1" dirty="0">
                <a:solidFill>
                  <a:srgbClr val="FFFFFF"/>
                </a:solidFill>
              </a:rPr>
              <a:t> </a:t>
            </a:r>
            <a:r>
              <a:rPr lang="en-US" sz="1800" i="1" dirty="0" err="1">
                <a:solidFill>
                  <a:srgbClr val="FFFFFF"/>
                </a:solidFill>
              </a:rPr>
              <a:t>gjë</a:t>
            </a:r>
            <a:r>
              <a:rPr lang="en-US" sz="1800" i="1" dirty="0">
                <a:solidFill>
                  <a:srgbClr val="FFFFFF"/>
                </a:solidFill>
              </a:rPr>
              <a:t> </a:t>
            </a:r>
            <a:r>
              <a:rPr lang="en-US" sz="1800" i="1" dirty="0" err="1">
                <a:solidFill>
                  <a:srgbClr val="FFFFFF"/>
                </a:solidFill>
              </a:rPr>
              <a:t>mund</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thuhet</a:t>
            </a:r>
            <a:r>
              <a:rPr lang="en-US" sz="1800" i="1" dirty="0">
                <a:solidFill>
                  <a:srgbClr val="FFFFFF"/>
                </a:solidFill>
              </a:rPr>
              <a:t> </a:t>
            </a:r>
            <a:r>
              <a:rPr lang="en-US" sz="1800" i="1" dirty="0" err="1">
                <a:solidFill>
                  <a:srgbClr val="FFFFFF"/>
                </a:solidFill>
              </a:rPr>
              <a:t>edhe</a:t>
            </a:r>
            <a:r>
              <a:rPr lang="en-US" sz="1800" i="1" dirty="0">
                <a:solidFill>
                  <a:srgbClr val="FFFFFF"/>
                </a:solidFill>
              </a:rPr>
              <a:t> </a:t>
            </a:r>
            <a:r>
              <a:rPr lang="en-US" sz="1800" i="1" dirty="0" err="1">
                <a:solidFill>
                  <a:srgbClr val="FFFFFF"/>
                </a:solidFill>
              </a:rPr>
              <a:t>për</a:t>
            </a:r>
            <a:r>
              <a:rPr lang="en-US" sz="1800" i="1" dirty="0">
                <a:solidFill>
                  <a:srgbClr val="FFFFFF"/>
                </a:solidFill>
              </a:rPr>
              <a:t> </a:t>
            </a:r>
            <a:r>
              <a:rPr lang="en-US" sz="1800" i="1" dirty="0" err="1">
                <a:solidFill>
                  <a:srgbClr val="FFFFFF"/>
                </a:solidFill>
              </a:rPr>
              <a:t>Presidentin</a:t>
            </a:r>
            <a:r>
              <a:rPr lang="en-US" sz="1800" i="1" dirty="0">
                <a:solidFill>
                  <a:srgbClr val="FFFFFF"/>
                </a:solidFill>
              </a:rPr>
              <a:t> e </a:t>
            </a:r>
            <a:r>
              <a:rPr lang="en-US" sz="1800" i="1" dirty="0" err="1">
                <a:solidFill>
                  <a:srgbClr val="FFFFFF"/>
                </a:solidFill>
              </a:rPr>
              <a:t>Republikës</a:t>
            </a:r>
            <a:r>
              <a:rPr lang="en-US" sz="1800" i="1" dirty="0">
                <a:solidFill>
                  <a:srgbClr val="FFFFFF"/>
                </a:solidFill>
              </a:rPr>
              <a:t>. Duke </a:t>
            </a:r>
            <a:r>
              <a:rPr lang="en-US" sz="1800" i="1" dirty="0" err="1">
                <a:solidFill>
                  <a:srgbClr val="FFFFFF"/>
                </a:solidFill>
              </a:rPr>
              <a:t>qenë</a:t>
            </a:r>
            <a:r>
              <a:rPr lang="en-US" sz="1800" i="1" dirty="0">
                <a:solidFill>
                  <a:srgbClr val="FFFFFF"/>
                </a:solidFill>
              </a:rPr>
              <a:t> </a:t>
            </a:r>
            <a:r>
              <a:rPr lang="en-US" sz="1800" i="1" dirty="0" err="1">
                <a:solidFill>
                  <a:srgbClr val="FFFFFF"/>
                </a:solidFill>
              </a:rPr>
              <a:t>organi</a:t>
            </a:r>
            <a:r>
              <a:rPr lang="en-US" sz="1800" i="1" dirty="0">
                <a:solidFill>
                  <a:srgbClr val="FFFFFF"/>
                </a:solidFill>
              </a:rPr>
              <a:t> </a:t>
            </a:r>
            <a:r>
              <a:rPr lang="en-US" sz="1800" i="1" dirty="0" err="1">
                <a:solidFill>
                  <a:srgbClr val="FFFFFF"/>
                </a:solidFill>
              </a:rPr>
              <a:t>i</a:t>
            </a:r>
            <a:r>
              <a:rPr lang="en-US" sz="1800" i="1" dirty="0">
                <a:solidFill>
                  <a:srgbClr val="FFFFFF"/>
                </a:solidFill>
              </a:rPr>
              <a:t> </a:t>
            </a:r>
            <a:r>
              <a:rPr lang="en-US" sz="1800" i="1" dirty="0" err="1">
                <a:solidFill>
                  <a:srgbClr val="FFFFFF"/>
                </a:solidFill>
              </a:rPr>
              <a:t>vetëm</a:t>
            </a:r>
            <a:r>
              <a:rPr lang="en-US" sz="1800" i="1" dirty="0">
                <a:solidFill>
                  <a:srgbClr val="FFFFFF"/>
                </a:solidFill>
              </a:rPr>
              <a:t> </a:t>
            </a:r>
            <a:r>
              <a:rPr lang="en-US" sz="1800" i="1" dirty="0" err="1">
                <a:solidFill>
                  <a:srgbClr val="FFFFFF"/>
                </a:solidFill>
              </a:rPr>
              <a:t>që</a:t>
            </a:r>
            <a:r>
              <a:rPr lang="en-US" sz="1800" i="1" dirty="0">
                <a:solidFill>
                  <a:srgbClr val="FFFFFF"/>
                </a:solidFill>
              </a:rPr>
              <a:t> </a:t>
            </a:r>
            <a:r>
              <a:rPr lang="en-US" sz="1800" i="1" dirty="0" err="1">
                <a:solidFill>
                  <a:srgbClr val="FFFFFF"/>
                </a:solidFill>
              </a:rPr>
              <a:t>vendos</a:t>
            </a:r>
            <a:r>
              <a:rPr lang="en-US" sz="1800" i="1" dirty="0">
                <a:solidFill>
                  <a:srgbClr val="FFFFFF"/>
                </a:solidFill>
              </a:rPr>
              <a:t> </a:t>
            </a:r>
            <a:r>
              <a:rPr lang="en-US" sz="1800" i="1" dirty="0" err="1">
                <a:solidFill>
                  <a:srgbClr val="FFFFFF"/>
                </a:solidFill>
              </a:rPr>
              <a:t>për</a:t>
            </a:r>
            <a:r>
              <a:rPr lang="en-US" sz="1800" i="1" dirty="0">
                <a:solidFill>
                  <a:srgbClr val="FFFFFF"/>
                </a:solidFill>
              </a:rPr>
              <a:t> </a:t>
            </a:r>
            <a:r>
              <a:rPr lang="en-US" sz="1800" i="1" dirty="0" err="1">
                <a:solidFill>
                  <a:srgbClr val="FFFFFF"/>
                </a:solidFill>
              </a:rPr>
              <a:t>shkarkimin</a:t>
            </a:r>
            <a:r>
              <a:rPr lang="en-US" sz="1800" i="1" dirty="0">
                <a:solidFill>
                  <a:srgbClr val="FFFFFF"/>
                </a:solidFill>
              </a:rPr>
              <a:t> e </a:t>
            </a:r>
            <a:r>
              <a:rPr lang="en-US" sz="1800" i="1" dirty="0" err="1">
                <a:solidFill>
                  <a:srgbClr val="FFFFFF"/>
                </a:solidFill>
              </a:rPr>
              <a:t>Prokurorit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Përgjithshëm</a:t>
            </a:r>
            <a:r>
              <a:rPr lang="en-US" sz="1800" i="1" dirty="0">
                <a:solidFill>
                  <a:srgbClr val="FFFFFF"/>
                </a:solidFill>
              </a:rPr>
              <a:t> ai </a:t>
            </a:r>
            <a:r>
              <a:rPr lang="en-US" sz="1800" i="1" dirty="0" err="1">
                <a:solidFill>
                  <a:srgbClr val="FFFFFF"/>
                </a:solidFill>
              </a:rPr>
              <a:t>është</a:t>
            </a:r>
            <a:r>
              <a:rPr lang="en-US" sz="1800" i="1" dirty="0">
                <a:solidFill>
                  <a:srgbClr val="FFFFFF"/>
                </a:solidFill>
              </a:rPr>
              <a:t> </a:t>
            </a:r>
            <a:r>
              <a:rPr lang="en-US" sz="1800" i="1" dirty="0" err="1">
                <a:solidFill>
                  <a:srgbClr val="FFFFFF"/>
                </a:solidFill>
              </a:rPr>
              <a:t>njëkohësisht</a:t>
            </a:r>
            <a:r>
              <a:rPr lang="en-US" sz="1800" i="1" dirty="0">
                <a:solidFill>
                  <a:srgbClr val="FFFFFF"/>
                </a:solidFill>
              </a:rPr>
              <a:t> </a:t>
            </a:r>
            <a:r>
              <a:rPr lang="en-US" sz="1800" i="1" dirty="0" err="1">
                <a:solidFill>
                  <a:srgbClr val="FFFFFF"/>
                </a:solidFill>
              </a:rPr>
              <a:t>i</a:t>
            </a:r>
            <a:r>
              <a:rPr lang="en-US" sz="1800" i="1" dirty="0">
                <a:solidFill>
                  <a:srgbClr val="FFFFFF"/>
                </a:solidFill>
              </a:rPr>
              <a:t> </a:t>
            </a:r>
            <a:r>
              <a:rPr lang="en-US" sz="1800" i="1" dirty="0" err="1">
                <a:solidFill>
                  <a:srgbClr val="FFFFFF"/>
                </a:solidFill>
              </a:rPr>
              <a:t>pazëvendësueshëm</a:t>
            </a:r>
            <a:r>
              <a:rPr lang="en-US" sz="1800" i="1" dirty="0">
                <a:solidFill>
                  <a:srgbClr val="FFFFFF"/>
                </a:solidFill>
              </a:rPr>
              <a:t> </a:t>
            </a:r>
            <a:r>
              <a:rPr lang="en-US" sz="1800" i="1" dirty="0" err="1">
                <a:solidFill>
                  <a:srgbClr val="FFFFFF"/>
                </a:solidFill>
              </a:rPr>
              <a:t>në</a:t>
            </a:r>
            <a:r>
              <a:rPr lang="en-US" sz="1800" i="1" dirty="0">
                <a:solidFill>
                  <a:srgbClr val="FFFFFF"/>
                </a:solidFill>
              </a:rPr>
              <a:t> </a:t>
            </a:r>
            <a:r>
              <a:rPr lang="en-US" sz="1800" i="1" dirty="0" err="1">
                <a:solidFill>
                  <a:srgbClr val="FFFFFF"/>
                </a:solidFill>
              </a:rPr>
              <a:t>këtë</a:t>
            </a:r>
            <a:r>
              <a:rPr lang="en-US" sz="1800" i="1" dirty="0">
                <a:solidFill>
                  <a:srgbClr val="FFFFFF"/>
                </a:solidFill>
              </a:rPr>
              <a:t> </a:t>
            </a:r>
            <a:r>
              <a:rPr lang="en-US" sz="1800" i="1" dirty="0" err="1">
                <a:solidFill>
                  <a:srgbClr val="FFFFFF"/>
                </a:solidFill>
              </a:rPr>
              <a:t>vendimmarrje</a:t>
            </a:r>
            <a:r>
              <a:rPr lang="en-US" sz="1800" i="1" dirty="0">
                <a:solidFill>
                  <a:srgbClr val="FFFFFF"/>
                </a:solidFill>
              </a:rPr>
              <a:t> </a:t>
            </a:r>
            <a:r>
              <a:rPr lang="en-US" sz="1800" i="1" dirty="0" err="1">
                <a:solidFill>
                  <a:srgbClr val="FFFFFF"/>
                </a:solidFill>
              </a:rPr>
              <a:t>dhe</a:t>
            </a:r>
            <a:r>
              <a:rPr lang="en-US" sz="1800" i="1" dirty="0">
                <a:solidFill>
                  <a:srgbClr val="FFFFFF"/>
                </a:solidFill>
              </a:rPr>
              <a:t> </a:t>
            </a:r>
            <a:r>
              <a:rPr lang="en-US" sz="1800" i="1" dirty="0" err="1">
                <a:solidFill>
                  <a:srgbClr val="FFFFFF"/>
                </a:solidFill>
              </a:rPr>
              <a:t>si</a:t>
            </a:r>
            <a:r>
              <a:rPr lang="en-US" sz="1800" i="1" dirty="0">
                <a:solidFill>
                  <a:srgbClr val="FFFFFF"/>
                </a:solidFill>
              </a:rPr>
              <a:t> </a:t>
            </a:r>
            <a:r>
              <a:rPr lang="en-US" sz="1800" i="1" dirty="0" err="1">
                <a:solidFill>
                  <a:srgbClr val="FFFFFF"/>
                </a:solidFill>
              </a:rPr>
              <a:t>i</a:t>
            </a:r>
            <a:r>
              <a:rPr lang="en-US" sz="1800" i="1" dirty="0">
                <a:solidFill>
                  <a:srgbClr val="FFFFFF"/>
                </a:solidFill>
              </a:rPr>
              <a:t> </a:t>
            </a:r>
            <a:r>
              <a:rPr lang="en-US" sz="1800" i="1" dirty="0" err="1">
                <a:solidFill>
                  <a:srgbClr val="FFFFFF"/>
                </a:solidFill>
              </a:rPr>
              <a:t>tillë</a:t>
            </a:r>
            <a:r>
              <a:rPr lang="en-US" sz="1800" i="1" dirty="0">
                <a:solidFill>
                  <a:srgbClr val="FFFFFF"/>
                </a:solidFill>
              </a:rPr>
              <a:t> </a:t>
            </a:r>
            <a:r>
              <a:rPr lang="en-US" sz="1800" i="1" dirty="0" err="1">
                <a:solidFill>
                  <a:srgbClr val="FFFFFF"/>
                </a:solidFill>
              </a:rPr>
              <a:t>në</a:t>
            </a:r>
            <a:r>
              <a:rPr lang="en-US" sz="1800" i="1" dirty="0">
                <a:solidFill>
                  <a:srgbClr val="FFFFFF"/>
                </a:solidFill>
              </a:rPr>
              <a:t> </a:t>
            </a:r>
            <a:r>
              <a:rPr lang="en-US" sz="1800" i="1" dirty="0" err="1">
                <a:solidFill>
                  <a:srgbClr val="FFFFFF"/>
                </a:solidFill>
              </a:rPr>
              <a:t>konkurrimin</a:t>
            </a:r>
            <a:r>
              <a:rPr lang="en-US" sz="1800" i="1" dirty="0">
                <a:solidFill>
                  <a:srgbClr val="FFFFFF"/>
                </a:solidFill>
              </a:rPr>
              <a:t> e </a:t>
            </a:r>
            <a:r>
              <a:rPr lang="en-US" sz="1800" i="1" dirty="0" err="1">
                <a:solidFill>
                  <a:srgbClr val="FFFFFF"/>
                </a:solidFill>
              </a:rPr>
              <a:t>parimit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ushtrimit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funksionit</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organit</a:t>
            </a:r>
            <a:r>
              <a:rPr lang="en-US" sz="1800" i="1" dirty="0">
                <a:solidFill>
                  <a:srgbClr val="FFFFFF"/>
                </a:solidFill>
              </a:rPr>
              <a:t> </a:t>
            </a:r>
            <a:r>
              <a:rPr lang="en-US" sz="1800" i="1" dirty="0" err="1">
                <a:solidFill>
                  <a:srgbClr val="FFFFFF"/>
                </a:solidFill>
              </a:rPr>
              <a:t>shtetëror</a:t>
            </a:r>
            <a:r>
              <a:rPr lang="en-US" sz="1800" i="1" dirty="0">
                <a:solidFill>
                  <a:srgbClr val="FFFFFF"/>
                </a:solidFill>
              </a:rPr>
              <a:t> me </a:t>
            </a:r>
            <a:r>
              <a:rPr lang="en-US" sz="1800" i="1" dirty="0" err="1">
                <a:solidFill>
                  <a:srgbClr val="FFFFFF"/>
                </a:solidFill>
              </a:rPr>
              <a:t>atë</a:t>
            </a:r>
            <a:r>
              <a:rPr lang="en-US" sz="1800" i="1" dirty="0">
                <a:solidFill>
                  <a:srgbClr val="FFFFFF"/>
                </a:solidFill>
              </a:rPr>
              <a:t> </a:t>
            </a:r>
            <a:r>
              <a:rPr lang="en-US" sz="1800" i="1" dirty="0" err="1">
                <a:solidFill>
                  <a:srgbClr val="FFFFFF"/>
                </a:solidFill>
              </a:rPr>
              <a:t>të</a:t>
            </a:r>
            <a:r>
              <a:rPr lang="en-US" sz="1800" i="1" dirty="0">
                <a:solidFill>
                  <a:srgbClr val="FFFFFF"/>
                </a:solidFill>
              </a:rPr>
              <a:t> </a:t>
            </a:r>
            <a:r>
              <a:rPr lang="en-US" sz="1800" i="1" dirty="0" err="1">
                <a:solidFill>
                  <a:srgbClr val="FFFFFF"/>
                </a:solidFill>
              </a:rPr>
              <a:t>paanshmërisë</a:t>
            </a:r>
            <a:r>
              <a:rPr lang="en-US" sz="1800" i="1" dirty="0">
                <a:solidFill>
                  <a:srgbClr val="FFFFFF"/>
                </a:solidFill>
              </a:rPr>
              <a:t>, </a:t>
            </a:r>
            <a:r>
              <a:rPr lang="en-US" sz="1800" i="1" dirty="0" err="1">
                <a:solidFill>
                  <a:srgbClr val="FFFFFF"/>
                </a:solidFill>
              </a:rPr>
              <a:t>merr</a:t>
            </a:r>
            <a:r>
              <a:rPr lang="en-US" sz="1800" i="1" dirty="0">
                <a:solidFill>
                  <a:srgbClr val="FFFFFF"/>
                </a:solidFill>
              </a:rPr>
              <a:t> </a:t>
            </a:r>
            <a:r>
              <a:rPr lang="en-US" sz="1800" i="1" dirty="0" err="1">
                <a:solidFill>
                  <a:srgbClr val="FFFFFF"/>
                </a:solidFill>
              </a:rPr>
              <a:t>përparësi</a:t>
            </a:r>
            <a:r>
              <a:rPr lang="en-US" sz="1800" i="1" dirty="0">
                <a:solidFill>
                  <a:srgbClr val="FFFFFF"/>
                </a:solidFill>
              </a:rPr>
              <a:t> ai </a:t>
            </a:r>
            <a:r>
              <a:rPr lang="en-US" sz="1800" i="1" dirty="0" err="1">
                <a:solidFill>
                  <a:srgbClr val="FFFFFF"/>
                </a:solidFill>
              </a:rPr>
              <a:t>i</a:t>
            </a:r>
            <a:r>
              <a:rPr lang="en-US" sz="1800" i="1" dirty="0">
                <a:solidFill>
                  <a:srgbClr val="FFFFFF"/>
                </a:solidFill>
              </a:rPr>
              <a:t> </a:t>
            </a:r>
            <a:r>
              <a:rPr lang="en-US" sz="1800" i="1" dirty="0" err="1">
                <a:solidFill>
                  <a:srgbClr val="FFFFFF"/>
                </a:solidFill>
              </a:rPr>
              <a:t>kryerjes</a:t>
            </a:r>
            <a:r>
              <a:rPr lang="en-US" sz="1800" i="1" dirty="0">
                <a:solidFill>
                  <a:srgbClr val="FFFFFF"/>
                </a:solidFill>
              </a:rPr>
              <a:t> </a:t>
            </a:r>
            <a:r>
              <a:rPr lang="en-US" sz="1800" i="1" dirty="0" err="1">
                <a:solidFill>
                  <a:srgbClr val="FFFFFF"/>
                </a:solidFill>
              </a:rPr>
              <a:t>së</a:t>
            </a:r>
            <a:r>
              <a:rPr lang="en-US" sz="1800" i="1" dirty="0">
                <a:solidFill>
                  <a:srgbClr val="FFFFFF"/>
                </a:solidFill>
              </a:rPr>
              <a:t> </a:t>
            </a:r>
            <a:r>
              <a:rPr lang="en-US" sz="1800" i="1" dirty="0" err="1">
                <a:solidFill>
                  <a:srgbClr val="FFFFFF"/>
                </a:solidFill>
              </a:rPr>
              <a:t>funksionit</a:t>
            </a:r>
            <a:r>
              <a:rPr lang="en-US" sz="1800" i="1" dirty="0">
                <a:solidFill>
                  <a:srgbClr val="FFFFFF"/>
                </a:solidFill>
              </a:rPr>
              <a:t> </a:t>
            </a:r>
            <a:r>
              <a:rPr lang="en-US" sz="1800" i="1" dirty="0" err="1">
                <a:solidFill>
                  <a:srgbClr val="FFFFFF"/>
                </a:solidFill>
              </a:rPr>
              <a:t>kushtetues</a:t>
            </a:r>
            <a:r>
              <a:rPr lang="en-US" sz="1800" i="1" dirty="0">
                <a:solidFill>
                  <a:srgbClr val="FFFFFF"/>
                </a:solidFill>
              </a:rPr>
              <a:t>”.</a:t>
            </a:r>
            <a:endParaRPr lang="en-US" sz="1800" dirty="0">
              <a:solidFill>
                <a:srgbClr val="FFFFFF"/>
              </a:solidFill>
            </a:endParaRPr>
          </a:p>
          <a:p>
            <a:endParaRPr lang="en-US" sz="1700" dirty="0">
              <a:solidFill>
                <a:srgbClr val="FFFFFF"/>
              </a:solidFill>
            </a:endParaRPr>
          </a:p>
        </p:txBody>
      </p:sp>
    </p:spTree>
    <p:extLst>
      <p:ext uri="{BB962C8B-B14F-4D97-AF65-F5344CB8AC3E}">
        <p14:creationId xmlns:p14="http://schemas.microsoft.com/office/powerpoint/2010/main" val="3860595986"/>
      </p:ext>
    </p:extLst>
  </p:cSld>
  <p:clrMapOvr>
    <a:overrideClrMapping bg1="dk1" tx1="lt1" bg2="dk2" tx2="lt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n arrow pointing right">
            <a:extLst>
              <a:ext uri="{FF2B5EF4-FFF2-40B4-BE49-F238E27FC236}">
                <a16:creationId xmlns:a16="http://schemas.microsoft.com/office/drawing/2014/main" id="{0FB6E5E3-18A3-6523-C06E-377CB08FC8C4}"/>
              </a:ext>
            </a:extLst>
          </p:cNvPr>
          <p:cNvPicPr>
            <a:picLocks noChangeAspect="1"/>
          </p:cNvPicPr>
          <p:nvPr/>
        </p:nvPicPr>
        <p:blipFill rotWithShape="1">
          <a:blip r:embed="rId2">
            <a:alphaModFix amt="35000"/>
          </a:blip>
          <a:srcRect t="15094"/>
          <a:stretch/>
        </p:blipFill>
        <p:spPr>
          <a:xfrm>
            <a:off x="20" y="10"/>
            <a:ext cx="12191980" cy="6857990"/>
          </a:xfrm>
          <a:prstGeom prst="rect">
            <a:avLst/>
          </a:prstGeom>
        </p:spPr>
      </p:pic>
      <p:sp>
        <p:nvSpPr>
          <p:cNvPr id="3" name="Content Placeholder 2">
            <a:extLst>
              <a:ext uri="{FF2B5EF4-FFF2-40B4-BE49-F238E27FC236}">
                <a16:creationId xmlns:a16="http://schemas.microsoft.com/office/drawing/2014/main" id="{D9039FB9-3E4F-4E7B-8F32-DC832EBAE9FE}"/>
              </a:ext>
            </a:extLst>
          </p:cNvPr>
          <p:cNvSpPr>
            <a:spLocks noGrp="1"/>
          </p:cNvSpPr>
          <p:nvPr>
            <p:ph idx="1"/>
          </p:nvPr>
        </p:nvSpPr>
        <p:spPr>
          <a:xfrm>
            <a:off x="1024128" y="1367161"/>
            <a:ext cx="9720073" cy="4942199"/>
          </a:xfrm>
        </p:spPr>
        <p:txBody>
          <a:bodyPr>
            <a:normAutofit lnSpcReduction="10000"/>
          </a:bodyPr>
          <a:lstStyle/>
          <a:p>
            <a:pPr algn="just"/>
            <a:r>
              <a:rPr lang="en-US" sz="2000" dirty="0">
                <a:solidFill>
                  <a:srgbClr val="FFFFFF"/>
                </a:solidFill>
              </a:rPr>
              <a:t>Po </a:t>
            </a:r>
            <a:r>
              <a:rPr lang="en-US" sz="2000" dirty="0" err="1">
                <a:solidFill>
                  <a:srgbClr val="FFFFFF"/>
                </a:solidFill>
              </a:rPr>
              <a:t>kështu</a:t>
            </a:r>
            <a:r>
              <a:rPr lang="en-US" sz="2000" dirty="0">
                <a:solidFill>
                  <a:srgbClr val="FFFFFF"/>
                </a:solidFill>
              </a:rPr>
              <a:t> ka </a:t>
            </a:r>
            <a:r>
              <a:rPr lang="en-US" sz="2000" dirty="0" err="1">
                <a:solidFill>
                  <a:srgbClr val="FFFFFF"/>
                </a:solidFill>
              </a:rPr>
              <a:t>arsyetuar</a:t>
            </a:r>
            <a:r>
              <a:rPr lang="en-US" sz="2000" dirty="0">
                <a:solidFill>
                  <a:srgbClr val="FFFFFF"/>
                </a:solidFill>
              </a:rPr>
              <a:t> GJK </a:t>
            </a:r>
            <a:r>
              <a:rPr lang="en-US" sz="2000" dirty="0" err="1">
                <a:solidFill>
                  <a:srgbClr val="FFFFFF"/>
                </a:solidFill>
              </a:rPr>
              <a:t>në</a:t>
            </a:r>
            <a:r>
              <a:rPr lang="en-US" sz="2000" dirty="0">
                <a:solidFill>
                  <a:srgbClr val="FFFFFF"/>
                </a:solidFill>
              </a:rPr>
              <a:t> </a:t>
            </a:r>
            <a:r>
              <a:rPr lang="en-US" sz="2000" dirty="0" err="1">
                <a:solidFill>
                  <a:srgbClr val="FFFFFF"/>
                </a:solidFill>
              </a:rPr>
              <a:t>vendimin</a:t>
            </a:r>
            <a:r>
              <a:rPr lang="en-US" sz="2000" dirty="0">
                <a:solidFill>
                  <a:srgbClr val="FFFFFF"/>
                </a:solidFill>
              </a:rPr>
              <a:t> nr. 25/2021, </a:t>
            </a:r>
            <a:r>
              <a:rPr lang="en-US" sz="2000" dirty="0" err="1">
                <a:solidFill>
                  <a:srgbClr val="FFFFFF"/>
                </a:solidFill>
              </a:rPr>
              <a:t>ku</a:t>
            </a:r>
            <a:r>
              <a:rPr lang="en-US" sz="2000" dirty="0">
                <a:solidFill>
                  <a:srgbClr val="FFFFFF"/>
                </a:solidFill>
              </a:rPr>
              <a:t> </a:t>
            </a:r>
            <a:r>
              <a:rPr lang="en-US" sz="2000" dirty="0" err="1">
                <a:solidFill>
                  <a:srgbClr val="FFFFFF"/>
                </a:solidFill>
              </a:rPr>
              <a:t>kërkuesi</a:t>
            </a:r>
            <a:r>
              <a:rPr lang="en-US" sz="2000" dirty="0">
                <a:solidFill>
                  <a:srgbClr val="FFFFFF"/>
                </a:solidFill>
              </a:rPr>
              <a:t> (</a:t>
            </a:r>
            <a:r>
              <a:rPr lang="en-US" sz="2000" dirty="0" err="1">
                <a:solidFill>
                  <a:srgbClr val="FFFFFF"/>
                </a:solidFill>
              </a:rPr>
              <a:t>ish-Kryetar</a:t>
            </a:r>
            <a:r>
              <a:rPr lang="en-US" sz="2000" dirty="0">
                <a:solidFill>
                  <a:srgbClr val="FFFFFF"/>
                </a:solidFill>
              </a:rPr>
              <a:t> </a:t>
            </a:r>
            <a:r>
              <a:rPr lang="en-US" sz="2000" dirty="0" err="1">
                <a:solidFill>
                  <a:srgbClr val="FFFFFF"/>
                </a:solidFill>
              </a:rPr>
              <a:t>Bashkie</a:t>
            </a:r>
            <a:r>
              <a:rPr lang="en-US" sz="2000" dirty="0">
                <a:solidFill>
                  <a:srgbClr val="FFFFFF"/>
                </a:solidFill>
              </a:rPr>
              <a:t>) ka </a:t>
            </a:r>
            <a:r>
              <a:rPr lang="en-US" sz="2000" dirty="0" err="1">
                <a:solidFill>
                  <a:srgbClr val="FFFFFF"/>
                </a:solidFill>
              </a:rPr>
              <a:t>pretenduar</a:t>
            </a:r>
            <a:r>
              <a:rPr lang="en-US" sz="2000" dirty="0">
                <a:solidFill>
                  <a:srgbClr val="FFFFFF"/>
                </a:solidFill>
              </a:rPr>
              <a:t> se </a:t>
            </a:r>
            <a:r>
              <a:rPr lang="en-US" sz="2000" dirty="0" err="1">
                <a:solidFill>
                  <a:srgbClr val="FFFFFF"/>
                </a:solidFill>
              </a:rPr>
              <a:t>është</a:t>
            </a:r>
            <a:r>
              <a:rPr lang="en-US" sz="2000" dirty="0">
                <a:solidFill>
                  <a:srgbClr val="FFFFFF"/>
                </a:solidFill>
              </a:rPr>
              <a:t> </a:t>
            </a:r>
            <a:r>
              <a:rPr lang="en-US" sz="2000" dirty="0" err="1">
                <a:solidFill>
                  <a:srgbClr val="FFFFFF"/>
                </a:solidFill>
              </a:rPr>
              <a:t>cenuar</a:t>
            </a:r>
            <a:r>
              <a:rPr lang="en-US" sz="2000" dirty="0">
                <a:solidFill>
                  <a:srgbClr val="FFFFFF"/>
                </a:solidFill>
              </a:rPr>
              <a:t> </a:t>
            </a:r>
            <a:r>
              <a:rPr lang="en-US" sz="2000" dirty="0" err="1">
                <a:solidFill>
                  <a:srgbClr val="FFFFFF"/>
                </a:solidFill>
              </a:rPr>
              <a:t>parimi</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prezumimit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pafajësisë</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shkak</a:t>
            </a:r>
            <a:r>
              <a:rPr lang="en-US" sz="2000" dirty="0">
                <a:solidFill>
                  <a:srgbClr val="FFFFFF"/>
                </a:solidFill>
              </a:rPr>
              <a:t> se </a:t>
            </a:r>
            <a:r>
              <a:rPr lang="en-US" sz="2000" dirty="0" err="1">
                <a:solidFill>
                  <a:srgbClr val="FFFFFF"/>
                </a:solidFill>
              </a:rPr>
              <a:t>Ministri</a:t>
            </a:r>
            <a:r>
              <a:rPr lang="en-US" sz="2000" dirty="0">
                <a:solidFill>
                  <a:srgbClr val="FFFFFF"/>
                </a:solidFill>
              </a:rPr>
              <a:t> </a:t>
            </a:r>
            <a:r>
              <a:rPr lang="en-US" sz="2000" dirty="0" err="1">
                <a:solidFill>
                  <a:srgbClr val="FFFFFF"/>
                </a:solidFill>
              </a:rPr>
              <a:t>i</a:t>
            </a:r>
            <a:r>
              <a:rPr lang="en-US" sz="2000" dirty="0">
                <a:solidFill>
                  <a:srgbClr val="FFFFFF"/>
                </a:solidFill>
              </a:rPr>
              <a:t> </a:t>
            </a:r>
            <a:r>
              <a:rPr lang="en-US" sz="2000" dirty="0" err="1">
                <a:solidFill>
                  <a:srgbClr val="FFFFFF"/>
                </a:solidFill>
              </a:rPr>
              <a:t>Brendshëm</a:t>
            </a:r>
            <a:r>
              <a:rPr lang="en-US" sz="2000" dirty="0">
                <a:solidFill>
                  <a:srgbClr val="FFFFFF"/>
                </a:solidFill>
              </a:rPr>
              <a:t>, </a:t>
            </a:r>
            <a:r>
              <a:rPr lang="en-US" sz="2000" dirty="0" err="1">
                <a:solidFill>
                  <a:srgbClr val="FFFFFF"/>
                </a:solidFill>
              </a:rPr>
              <a:t>përpara</a:t>
            </a:r>
            <a:r>
              <a:rPr lang="en-US" sz="2000" dirty="0">
                <a:solidFill>
                  <a:srgbClr val="FFFFFF"/>
                </a:solidFill>
              </a:rPr>
              <a:t> </a:t>
            </a:r>
            <a:r>
              <a:rPr lang="en-US" sz="2000" dirty="0" err="1">
                <a:solidFill>
                  <a:srgbClr val="FFFFFF"/>
                </a:solidFill>
              </a:rPr>
              <a:t>mbledhjes</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një</a:t>
            </a:r>
            <a:r>
              <a:rPr lang="en-US" sz="2000" dirty="0">
                <a:solidFill>
                  <a:srgbClr val="FFFFFF"/>
                </a:solidFill>
              </a:rPr>
              <a:t> </a:t>
            </a:r>
            <a:r>
              <a:rPr lang="en-US" sz="2000" dirty="0" err="1">
                <a:solidFill>
                  <a:srgbClr val="FFFFFF"/>
                </a:solidFill>
              </a:rPr>
              <a:t>deklaratë</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shtyp</a:t>
            </a:r>
            <a:r>
              <a:rPr lang="en-US" sz="2000" dirty="0">
                <a:solidFill>
                  <a:srgbClr val="FFFFFF"/>
                </a:solidFill>
              </a:rPr>
              <a:t>  </a:t>
            </a:r>
            <a:r>
              <a:rPr lang="en-US" sz="2000" dirty="0" err="1">
                <a:solidFill>
                  <a:srgbClr val="FFFFFF"/>
                </a:solidFill>
              </a:rPr>
              <a:t>që</a:t>
            </a:r>
            <a:r>
              <a:rPr lang="en-US" sz="2000" dirty="0">
                <a:solidFill>
                  <a:srgbClr val="FFFFFF"/>
                </a:solidFill>
              </a:rPr>
              <a:t> ka </a:t>
            </a:r>
            <a:r>
              <a:rPr lang="en-US" sz="2000" dirty="0" err="1">
                <a:solidFill>
                  <a:srgbClr val="FFFFFF"/>
                </a:solidFill>
              </a:rPr>
              <a:t>dhënë</a:t>
            </a:r>
            <a:r>
              <a:rPr lang="en-US" sz="2000" dirty="0">
                <a:solidFill>
                  <a:srgbClr val="FFFFFF"/>
                </a:solidFill>
              </a:rPr>
              <a:t>, </a:t>
            </a:r>
            <a:r>
              <a:rPr lang="en-US" sz="2000" dirty="0" err="1">
                <a:solidFill>
                  <a:srgbClr val="FFFFFF"/>
                </a:solidFill>
              </a:rPr>
              <a:t>përtej</a:t>
            </a:r>
            <a:r>
              <a:rPr lang="en-US" sz="2000" dirty="0">
                <a:solidFill>
                  <a:srgbClr val="FFFFFF"/>
                </a:solidFill>
              </a:rPr>
              <a:t> </a:t>
            </a:r>
            <a:r>
              <a:rPr lang="en-US" sz="2000" dirty="0" err="1">
                <a:solidFill>
                  <a:srgbClr val="FFFFFF"/>
                </a:solidFill>
              </a:rPr>
              <a:t>kompetencave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tij</a:t>
            </a:r>
            <a:r>
              <a:rPr lang="en-US" sz="2000" dirty="0">
                <a:solidFill>
                  <a:srgbClr val="FFFFFF"/>
                </a:solidFill>
              </a:rPr>
              <a:t>, ka </a:t>
            </a:r>
            <a:r>
              <a:rPr lang="en-US" sz="2000" dirty="0" err="1">
                <a:solidFill>
                  <a:srgbClr val="FFFFFF"/>
                </a:solidFill>
              </a:rPr>
              <a:t>njoftuar</a:t>
            </a:r>
            <a:r>
              <a:rPr lang="en-US" sz="2000" dirty="0">
                <a:solidFill>
                  <a:srgbClr val="FFFFFF"/>
                </a:solidFill>
              </a:rPr>
              <a:t> </a:t>
            </a:r>
            <a:r>
              <a:rPr lang="en-US" sz="2000" dirty="0" err="1">
                <a:solidFill>
                  <a:srgbClr val="FFFFFF"/>
                </a:solidFill>
              </a:rPr>
              <a:t>shkarkimin</a:t>
            </a:r>
            <a:r>
              <a:rPr lang="en-US" sz="2000" dirty="0">
                <a:solidFill>
                  <a:srgbClr val="FFFFFF"/>
                </a:solidFill>
              </a:rPr>
              <a:t> e </a:t>
            </a:r>
            <a:r>
              <a:rPr lang="en-US" sz="2000" dirty="0" err="1">
                <a:solidFill>
                  <a:srgbClr val="FFFFFF"/>
                </a:solidFill>
              </a:rPr>
              <a:t>kërkuesit</a:t>
            </a:r>
            <a:r>
              <a:rPr lang="en-US" sz="2000" dirty="0">
                <a:solidFill>
                  <a:srgbClr val="FFFFFF"/>
                </a:solidFill>
              </a:rPr>
              <a:t>, duke </a:t>
            </a:r>
            <a:r>
              <a:rPr lang="en-US" sz="2000" dirty="0" err="1">
                <a:solidFill>
                  <a:srgbClr val="FFFFFF"/>
                </a:solidFill>
              </a:rPr>
              <a:t>paragjykuar</a:t>
            </a:r>
            <a:r>
              <a:rPr lang="en-US" sz="2000" dirty="0">
                <a:solidFill>
                  <a:srgbClr val="FFFFFF"/>
                </a:solidFill>
              </a:rPr>
              <a:t> </a:t>
            </a:r>
            <a:r>
              <a:rPr lang="en-US" sz="2000" dirty="0" err="1">
                <a:solidFill>
                  <a:srgbClr val="FFFFFF"/>
                </a:solidFill>
              </a:rPr>
              <a:t>fajësinë</a:t>
            </a:r>
            <a:r>
              <a:rPr lang="en-US" sz="2000" dirty="0">
                <a:solidFill>
                  <a:srgbClr val="FFFFFF"/>
                </a:solidFill>
              </a:rPr>
              <a:t> e </a:t>
            </a:r>
            <a:r>
              <a:rPr lang="en-US" sz="2000" dirty="0" err="1">
                <a:solidFill>
                  <a:srgbClr val="FFFFFF"/>
                </a:solidFill>
              </a:rPr>
              <a:t>tij</a:t>
            </a:r>
            <a:r>
              <a:rPr lang="en-US" sz="2000" dirty="0">
                <a:solidFill>
                  <a:srgbClr val="FFFFFF"/>
                </a:solidFill>
              </a:rPr>
              <a:t>. Po </a:t>
            </a:r>
            <a:r>
              <a:rPr lang="en-US" sz="2000" dirty="0" err="1">
                <a:solidFill>
                  <a:srgbClr val="FFFFFF"/>
                </a:solidFill>
              </a:rPr>
              <a:t>kështu</a:t>
            </a:r>
            <a:r>
              <a:rPr lang="en-US" sz="2000" dirty="0">
                <a:solidFill>
                  <a:srgbClr val="FFFFFF"/>
                </a:solidFill>
              </a:rPr>
              <a:t>, </a:t>
            </a:r>
            <a:r>
              <a:rPr lang="en-US" sz="2000" dirty="0" err="1">
                <a:solidFill>
                  <a:srgbClr val="FFFFFF"/>
                </a:solidFill>
              </a:rPr>
              <a:t>edhe</a:t>
            </a:r>
            <a:r>
              <a:rPr lang="en-US" sz="2000" dirty="0">
                <a:solidFill>
                  <a:srgbClr val="FFFFFF"/>
                </a:solidFill>
              </a:rPr>
              <a:t> </a:t>
            </a:r>
            <a:r>
              <a:rPr lang="en-US" sz="2000" dirty="0" err="1">
                <a:solidFill>
                  <a:srgbClr val="FFFFFF"/>
                </a:solidFill>
              </a:rPr>
              <a:t>Kryeministri</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njëjtën</a:t>
            </a:r>
            <a:r>
              <a:rPr lang="en-US" sz="2000" dirty="0">
                <a:solidFill>
                  <a:srgbClr val="FFFFFF"/>
                </a:solidFill>
              </a:rPr>
              <a:t> </a:t>
            </a:r>
            <a:r>
              <a:rPr lang="en-US" sz="2000" dirty="0" err="1">
                <a:solidFill>
                  <a:srgbClr val="FFFFFF"/>
                </a:solidFill>
              </a:rPr>
              <a:t>datë</a:t>
            </a:r>
            <a:r>
              <a:rPr lang="en-US" sz="2000" dirty="0">
                <a:solidFill>
                  <a:srgbClr val="FFFFFF"/>
                </a:solidFill>
              </a:rPr>
              <a:t>, ka </a:t>
            </a:r>
            <a:r>
              <a:rPr lang="en-US" sz="2000" dirty="0" err="1">
                <a:solidFill>
                  <a:srgbClr val="FFFFFF"/>
                </a:solidFill>
              </a:rPr>
              <a:t>deklaruar</a:t>
            </a:r>
            <a:r>
              <a:rPr lang="en-US" sz="2000" dirty="0">
                <a:solidFill>
                  <a:srgbClr val="FFFFFF"/>
                </a:solidFill>
              </a:rPr>
              <a:t> </a:t>
            </a:r>
            <a:r>
              <a:rPr lang="en-US" sz="2000" dirty="0" err="1">
                <a:solidFill>
                  <a:srgbClr val="FFFFFF"/>
                </a:solidFill>
              </a:rPr>
              <a:t>shkarkimin</a:t>
            </a:r>
            <a:r>
              <a:rPr lang="en-US" sz="2000" dirty="0">
                <a:solidFill>
                  <a:srgbClr val="FFFFFF"/>
                </a:solidFill>
              </a:rPr>
              <a:t> e </a:t>
            </a:r>
            <a:r>
              <a:rPr lang="en-US" sz="2000" dirty="0" err="1">
                <a:solidFill>
                  <a:srgbClr val="FFFFFF"/>
                </a:solidFill>
              </a:rPr>
              <a:t>tij</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rrjete</a:t>
            </a:r>
            <a:r>
              <a:rPr lang="en-US" sz="2000" dirty="0">
                <a:solidFill>
                  <a:srgbClr val="FFFFFF"/>
                </a:solidFill>
              </a:rPr>
              <a:t> </a:t>
            </a:r>
            <a:r>
              <a:rPr lang="en-US" sz="2000" dirty="0" err="1">
                <a:solidFill>
                  <a:srgbClr val="FFFFFF"/>
                </a:solidFill>
              </a:rPr>
              <a:t>sociale</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shoqëruar</a:t>
            </a:r>
            <a:r>
              <a:rPr lang="en-US" sz="2000" dirty="0">
                <a:solidFill>
                  <a:srgbClr val="FFFFFF"/>
                </a:solidFill>
              </a:rPr>
              <a:t> me </a:t>
            </a:r>
            <a:r>
              <a:rPr lang="en-US" sz="2000" dirty="0" err="1">
                <a:solidFill>
                  <a:srgbClr val="FFFFFF"/>
                </a:solidFill>
              </a:rPr>
              <a:t>foton</a:t>
            </a:r>
            <a:r>
              <a:rPr lang="en-US" sz="2000" dirty="0">
                <a:solidFill>
                  <a:srgbClr val="FFFFFF"/>
                </a:solidFill>
              </a:rPr>
              <a:t> e </a:t>
            </a:r>
            <a:r>
              <a:rPr lang="en-US" sz="2000" dirty="0" err="1">
                <a:solidFill>
                  <a:srgbClr val="FFFFFF"/>
                </a:solidFill>
              </a:rPr>
              <a:t>vendimit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Këshillit</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Ministrave</a:t>
            </a:r>
            <a:r>
              <a:rPr lang="en-US" sz="2000" dirty="0">
                <a:solidFill>
                  <a:srgbClr val="FFFFFF"/>
                </a:solidFill>
              </a:rPr>
              <a:t> </a:t>
            </a:r>
            <a:r>
              <a:rPr lang="en-US" sz="2000" dirty="0" err="1">
                <a:solidFill>
                  <a:srgbClr val="FFFFFF"/>
                </a:solidFill>
              </a:rPr>
              <a:t>për</a:t>
            </a:r>
            <a:r>
              <a:rPr lang="en-US" sz="2000" dirty="0">
                <a:solidFill>
                  <a:srgbClr val="FFFFFF"/>
                </a:solidFill>
              </a:rPr>
              <a:t> </a:t>
            </a:r>
            <a:r>
              <a:rPr lang="en-US" sz="2000" dirty="0" err="1">
                <a:solidFill>
                  <a:srgbClr val="FFFFFF"/>
                </a:solidFill>
              </a:rPr>
              <a:t>shkarkimin</a:t>
            </a:r>
            <a:r>
              <a:rPr lang="en-US" sz="2000" dirty="0">
                <a:solidFill>
                  <a:srgbClr val="FFFFFF"/>
                </a:solidFill>
              </a:rPr>
              <a:t> e </a:t>
            </a:r>
            <a:r>
              <a:rPr lang="en-US" sz="2000" dirty="0" err="1">
                <a:solidFill>
                  <a:srgbClr val="FFFFFF"/>
                </a:solidFill>
              </a:rPr>
              <a:t>tij</a:t>
            </a:r>
            <a:r>
              <a:rPr lang="en-US" sz="2000" dirty="0">
                <a:solidFill>
                  <a:srgbClr val="FFFFFF"/>
                </a:solidFill>
              </a:rPr>
              <a:t>.</a:t>
            </a:r>
          </a:p>
          <a:p>
            <a:pPr algn="just"/>
            <a:r>
              <a:rPr lang="en-US" sz="2000" dirty="0">
                <a:solidFill>
                  <a:srgbClr val="FFFFFF"/>
                </a:solidFill>
              </a:rPr>
              <a:t> GJK ka </a:t>
            </a:r>
            <a:r>
              <a:rPr lang="en-US" sz="2000" dirty="0" err="1">
                <a:solidFill>
                  <a:srgbClr val="FFFFFF"/>
                </a:solidFill>
              </a:rPr>
              <a:t>mbajtur</a:t>
            </a:r>
            <a:r>
              <a:rPr lang="en-US" sz="2000" dirty="0">
                <a:solidFill>
                  <a:srgbClr val="FFFFFF"/>
                </a:solidFill>
              </a:rPr>
              <a:t> </a:t>
            </a:r>
            <a:r>
              <a:rPr lang="en-US" sz="2000" dirty="0" err="1">
                <a:solidFill>
                  <a:srgbClr val="FFFFFF"/>
                </a:solidFill>
              </a:rPr>
              <a:t>të</a:t>
            </a:r>
            <a:r>
              <a:rPr lang="en-US" sz="2000" dirty="0">
                <a:solidFill>
                  <a:srgbClr val="FFFFFF"/>
                </a:solidFill>
              </a:rPr>
              <a:t> </a:t>
            </a:r>
            <a:r>
              <a:rPr lang="en-US" sz="2000" dirty="0" err="1">
                <a:solidFill>
                  <a:srgbClr val="FFFFFF"/>
                </a:solidFill>
              </a:rPr>
              <a:t>njëjtin</a:t>
            </a:r>
            <a:r>
              <a:rPr lang="en-US" sz="2000" dirty="0">
                <a:solidFill>
                  <a:srgbClr val="FFFFFF"/>
                </a:solidFill>
              </a:rPr>
              <a:t> </a:t>
            </a:r>
            <a:r>
              <a:rPr lang="en-US" sz="2000" dirty="0" err="1">
                <a:solidFill>
                  <a:srgbClr val="FFFFFF"/>
                </a:solidFill>
              </a:rPr>
              <a:t>qëndrim</a:t>
            </a:r>
            <a:r>
              <a:rPr lang="en-US" sz="2000" dirty="0">
                <a:solidFill>
                  <a:srgbClr val="FFFFFF"/>
                </a:solidFill>
              </a:rPr>
              <a:t> </a:t>
            </a:r>
            <a:r>
              <a:rPr lang="en-US" sz="2000" dirty="0" err="1">
                <a:solidFill>
                  <a:srgbClr val="FFFFFF"/>
                </a:solidFill>
              </a:rPr>
              <a:t>si</a:t>
            </a:r>
            <a:r>
              <a:rPr lang="en-US" sz="2000" dirty="0">
                <a:solidFill>
                  <a:srgbClr val="FFFFFF"/>
                </a:solidFill>
              </a:rPr>
              <a:t> </a:t>
            </a:r>
            <a:r>
              <a:rPr lang="en-US" sz="2000" dirty="0" err="1">
                <a:solidFill>
                  <a:srgbClr val="FFFFFF"/>
                </a:solidFill>
              </a:rPr>
              <a:t>në</a:t>
            </a:r>
            <a:r>
              <a:rPr lang="en-US" sz="2000" dirty="0">
                <a:solidFill>
                  <a:srgbClr val="FFFFFF"/>
                </a:solidFill>
              </a:rPr>
              <a:t> </a:t>
            </a:r>
            <a:r>
              <a:rPr lang="en-US" sz="2000" dirty="0" err="1">
                <a:solidFill>
                  <a:srgbClr val="FFFFFF"/>
                </a:solidFill>
              </a:rPr>
              <a:t>vendimin</a:t>
            </a:r>
            <a:r>
              <a:rPr lang="en-US" sz="2000" dirty="0">
                <a:solidFill>
                  <a:srgbClr val="FFFFFF"/>
                </a:solidFill>
              </a:rPr>
              <a:t> 21/2008, e </a:t>
            </a:r>
            <a:r>
              <a:rPr lang="en-US" sz="2000" dirty="0" err="1">
                <a:solidFill>
                  <a:srgbClr val="FFFFFF"/>
                </a:solidFill>
              </a:rPr>
              <a:t>për</a:t>
            </a:r>
            <a:r>
              <a:rPr lang="en-US" sz="2000" dirty="0">
                <a:solidFill>
                  <a:srgbClr val="FFFFFF"/>
                </a:solidFill>
              </a:rPr>
              <a:t> </a:t>
            </a:r>
            <a:r>
              <a:rPr lang="en-US" sz="2000" dirty="0" err="1">
                <a:solidFill>
                  <a:srgbClr val="FFFFFF"/>
                </a:solidFill>
              </a:rPr>
              <a:t>më</a:t>
            </a:r>
            <a:r>
              <a:rPr lang="en-US" sz="2000" dirty="0">
                <a:solidFill>
                  <a:srgbClr val="FFFFFF"/>
                </a:solidFill>
              </a:rPr>
              <a:t> </a:t>
            </a:r>
            <a:r>
              <a:rPr lang="en-US" sz="2000" dirty="0" err="1">
                <a:solidFill>
                  <a:srgbClr val="FFFFFF"/>
                </a:solidFill>
              </a:rPr>
              <a:t>tepër</a:t>
            </a:r>
            <a:r>
              <a:rPr lang="en-US" sz="2000" dirty="0">
                <a:solidFill>
                  <a:srgbClr val="FFFFFF"/>
                </a:solidFill>
              </a:rPr>
              <a:t> ka </a:t>
            </a:r>
            <a:r>
              <a:rPr lang="en-US" sz="2000" dirty="0" err="1">
                <a:solidFill>
                  <a:srgbClr val="FFFFFF"/>
                </a:solidFill>
              </a:rPr>
              <a:t>shtuar</a:t>
            </a:r>
            <a:r>
              <a:rPr lang="en-US" sz="2000" dirty="0">
                <a:solidFill>
                  <a:srgbClr val="FFFFFF"/>
                </a:solidFill>
              </a:rPr>
              <a:t> se:</a:t>
            </a:r>
          </a:p>
          <a:p>
            <a:pPr algn="just"/>
            <a:r>
              <a:rPr lang="en-US" sz="2000" dirty="0">
                <a:solidFill>
                  <a:srgbClr val="FFFFFF"/>
                </a:solidFill>
              </a:rPr>
              <a:t>“</a:t>
            </a:r>
            <a:r>
              <a:rPr lang="en-US" sz="2000" i="1" dirty="0" err="1">
                <a:solidFill>
                  <a:srgbClr val="FFFFFF"/>
                </a:solidFill>
              </a:rPr>
              <a:t>Gjykata</a:t>
            </a:r>
            <a:r>
              <a:rPr lang="en-US" sz="2000" i="1" dirty="0">
                <a:solidFill>
                  <a:srgbClr val="FFFFFF"/>
                </a:solidFill>
              </a:rPr>
              <a:t> </a:t>
            </a:r>
            <a:r>
              <a:rPr lang="en-US" sz="2000" i="1" dirty="0" err="1">
                <a:solidFill>
                  <a:srgbClr val="FFFFFF"/>
                </a:solidFill>
              </a:rPr>
              <a:t>çmon</a:t>
            </a:r>
            <a:r>
              <a:rPr lang="en-US" sz="2000" i="1" dirty="0">
                <a:solidFill>
                  <a:srgbClr val="FFFFFF"/>
                </a:solidFill>
              </a:rPr>
              <a:t> se </a:t>
            </a:r>
            <a:r>
              <a:rPr lang="en-US" sz="2000" i="1" dirty="0" err="1">
                <a:solidFill>
                  <a:srgbClr val="FFFFFF"/>
                </a:solidFill>
              </a:rPr>
              <a:t>Këshilli</a:t>
            </a:r>
            <a:r>
              <a:rPr lang="en-US" sz="2000" i="1" dirty="0">
                <a:solidFill>
                  <a:srgbClr val="FFFFFF"/>
                </a:solidFill>
              </a:rPr>
              <a:t> </a:t>
            </a:r>
            <a:r>
              <a:rPr lang="en-US" sz="2000" i="1" dirty="0" err="1">
                <a:solidFill>
                  <a:srgbClr val="FFFFFF"/>
                </a:solidFill>
              </a:rPr>
              <a:t>i</a:t>
            </a:r>
            <a:r>
              <a:rPr lang="en-US" sz="2000" i="1" dirty="0">
                <a:solidFill>
                  <a:srgbClr val="FFFFFF"/>
                </a:solidFill>
              </a:rPr>
              <a:t> </a:t>
            </a:r>
            <a:r>
              <a:rPr lang="en-US" sz="2000" i="1" dirty="0" err="1">
                <a:solidFill>
                  <a:srgbClr val="FFFFFF"/>
                </a:solidFill>
              </a:rPr>
              <a:t>Ministrave</a:t>
            </a:r>
            <a:r>
              <a:rPr lang="en-US" sz="2000" i="1" dirty="0">
                <a:solidFill>
                  <a:srgbClr val="FFFFFF"/>
                </a:solidFill>
              </a:rPr>
              <a:t>, </a:t>
            </a:r>
            <a:r>
              <a:rPr lang="en-US" sz="2000" i="1" dirty="0" err="1">
                <a:solidFill>
                  <a:srgbClr val="FFFFFF"/>
                </a:solidFill>
              </a:rPr>
              <a:t>kur</a:t>
            </a:r>
            <a:r>
              <a:rPr lang="en-US" sz="2000" i="1" dirty="0">
                <a:solidFill>
                  <a:srgbClr val="FFFFFF"/>
                </a:solidFill>
              </a:rPr>
              <a:t> </a:t>
            </a:r>
            <a:r>
              <a:rPr lang="en-US" sz="2000" i="1" dirty="0" err="1">
                <a:solidFill>
                  <a:srgbClr val="FFFFFF"/>
                </a:solidFill>
              </a:rPr>
              <a:t>shkarkon</a:t>
            </a:r>
            <a:r>
              <a:rPr lang="en-US" sz="2000" i="1" dirty="0">
                <a:solidFill>
                  <a:srgbClr val="FFFFFF"/>
                </a:solidFill>
              </a:rPr>
              <a:t> </a:t>
            </a:r>
            <a:r>
              <a:rPr lang="en-US" sz="2000" i="1" dirty="0" err="1">
                <a:solidFill>
                  <a:srgbClr val="FFFFFF"/>
                </a:solidFill>
              </a:rPr>
              <a:t>nga</a:t>
            </a:r>
            <a:r>
              <a:rPr lang="en-US" sz="2000" i="1" dirty="0">
                <a:solidFill>
                  <a:srgbClr val="FFFFFF"/>
                </a:solidFill>
              </a:rPr>
              <a:t> </a:t>
            </a:r>
            <a:r>
              <a:rPr lang="en-US" sz="2000" i="1" dirty="0" err="1">
                <a:solidFill>
                  <a:srgbClr val="FFFFFF"/>
                </a:solidFill>
              </a:rPr>
              <a:t>detyra</a:t>
            </a:r>
            <a:r>
              <a:rPr lang="en-US" sz="2000" i="1" dirty="0">
                <a:solidFill>
                  <a:srgbClr val="FFFFFF"/>
                </a:solidFill>
              </a:rPr>
              <a:t> </a:t>
            </a:r>
            <a:r>
              <a:rPr lang="en-US" sz="2000" i="1" dirty="0" err="1">
                <a:solidFill>
                  <a:srgbClr val="FFFFFF"/>
                </a:solidFill>
              </a:rPr>
              <a:t>organin</a:t>
            </a:r>
            <a:r>
              <a:rPr lang="en-US" sz="2000" i="1" dirty="0">
                <a:solidFill>
                  <a:srgbClr val="FFFFFF"/>
                </a:solidFill>
              </a:rPr>
              <a:t> e </a:t>
            </a:r>
            <a:r>
              <a:rPr lang="en-US" sz="2000" i="1" dirty="0" err="1">
                <a:solidFill>
                  <a:srgbClr val="FFFFFF"/>
                </a:solidFill>
              </a:rPr>
              <a:t>zgjedhur</a:t>
            </a:r>
            <a:r>
              <a:rPr lang="en-US" sz="2000" i="1" dirty="0">
                <a:solidFill>
                  <a:srgbClr val="FFFFFF"/>
                </a:solidFill>
              </a:rPr>
              <a:t> </a:t>
            </a:r>
            <a:r>
              <a:rPr lang="en-US" sz="2000" i="1" dirty="0" err="1">
                <a:solidFill>
                  <a:srgbClr val="FFFFFF"/>
                </a:solidFill>
              </a:rPr>
              <a:t>të</a:t>
            </a:r>
            <a:r>
              <a:rPr lang="en-US" sz="2000" i="1" dirty="0">
                <a:solidFill>
                  <a:srgbClr val="FFFFFF"/>
                </a:solidFill>
              </a:rPr>
              <a:t> </a:t>
            </a:r>
            <a:r>
              <a:rPr lang="en-US" sz="2000" i="1" dirty="0" err="1">
                <a:solidFill>
                  <a:srgbClr val="FFFFFF"/>
                </a:solidFill>
              </a:rPr>
              <a:t>qeverisjes</a:t>
            </a:r>
            <a:r>
              <a:rPr lang="en-US" sz="2000" i="1" dirty="0">
                <a:solidFill>
                  <a:srgbClr val="FFFFFF"/>
                </a:solidFill>
              </a:rPr>
              <a:t> </a:t>
            </a:r>
            <a:r>
              <a:rPr lang="en-US" sz="2000" i="1" dirty="0" err="1">
                <a:solidFill>
                  <a:srgbClr val="FFFFFF"/>
                </a:solidFill>
              </a:rPr>
              <a:t>vendore</a:t>
            </a:r>
            <a:r>
              <a:rPr lang="en-US" sz="2000" i="1" dirty="0">
                <a:solidFill>
                  <a:srgbClr val="FFFFFF"/>
                </a:solidFill>
              </a:rPr>
              <a:t>, </a:t>
            </a:r>
            <a:r>
              <a:rPr lang="en-US" sz="2000" i="1" dirty="0" err="1">
                <a:solidFill>
                  <a:srgbClr val="FFFFFF"/>
                </a:solidFill>
              </a:rPr>
              <a:t>zhvillon</a:t>
            </a:r>
            <a:r>
              <a:rPr lang="en-US" sz="2000" i="1" dirty="0">
                <a:solidFill>
                  <a:srgbClr val="FFFFFF"/>
                </a:solidFill>
              </a:rPr>
              <a:t> </a:t>
            </a:r>
            <a:r>
              <a:rPr lang="en-US" sz="2000" i="1" dirty="0" err="1">
                <a:solidFill>
                  <a:srgbClr val="FFFFFF"/>
                </a:solidFill>
              </a:rPr>
              <a:t>një</a:t>
            </a:r>
            <a:r>
              <a:rPr lang="en-US" sz="2000" i="1" dirty="0">
                <a:solidFill>
                  <a:srgbClr val="FFFFFF"/>
                </a:solidFill>
              </a:rPr>
              <a:t> </a:t>
            </a:r>
            <a:r>
              <a:rPr lang="en-US" sz="2000" i="1" dirty="0" err="1">
                <a:solidFill>
                  <a:srgbClr val="FFFFFF"/>
                </a:solidFill>
              </a:rPr>
              <a:t>proces</a:t>
            </a:r>
            <a:r>
              <a:rPr lang="en-US" sz="2000" i="1" dirty="0">
                <a:solidFill>
                  <a:srgbClr val="FFFFFF"/>
                </a:solidFill>
              </a:rPr>
              <a:t> </a:t>
            </a:r>
            <a:r>
              <a:rPr lang="en-US" sz="2000" i="1" dirty="0" err="1">
                <a:solidFill>
                  <a:srgbClr val="FFFFFF"/>
                </a:solidFill>
              </a:rPr>
              <a:t>administrativo-disiplinor</a:t>
            </a:r>
            <a:r>
              <a:rPr lang="en-US" sz="2000" i="1" dirty="0">
                <a:solidFill>
                  <a:srgbClr val="FFFFFF"/>
                </a:solidFill>
              </a:rPr>
              <a:t>, </a:t>
            </a:r>
            <a:r>
              <a:rPr lang="en-US" sz="2000" i="1" dirty="0" err="1">
                <a:solidFill>
                  <a:srgbClr val="FFFFFF"/>
                </a:solidFill>
              </a:rPr>
              <a:t>i</a:t>
            </a:r>
            <a:r>
              <a:rPr lang="en-US" sz="2000" i="1" dirty="0">
                <a:solidFill>
                  <a:srgbClr val="FFFFFF"/>
                </a:solidFill>
              </a:rPr>
              <a:t> </a:t>
            </a:r>
            <a:r>
              <a:rPr lang="en-US" sz="2000" i="1" dirty="0" err="1">
                <a:solidFill>
                  <a:srgbClr val="FFFFFF"/>
                </a:solidFill>
              </a:rPr>
              <a:t>cili</a:t>
            </a:r>
            <a:r>
              <a:rPr lang="en-US" sz="2000" i="1" dirty="0">
                <a:solidFill>
                  <a:srgbClr val="FFFFFF"/>
                </a:solidFill>
              </a:rPr>
              <a:t> ka </a:t>
            </a:r>
            <a:r>
              <a:rPr lang="en-US" sz="2000" i="1" dirty="0" err="1">
                <a:solidFill>
                  <a:srgbClr val="FFFFFF"/>
                </a:solidFill>
              </a:rPr>
              <a:t>parimet</a:t>
            </a:r>
            <a:r>
              <a:rPr lang="en-US" sz="2000" i="1" dirty="0">
                <a:solidFill>
                  <a:srgbClr val="FFFFFF"/>
                </a:solidFill>
              </a:rPr>
              <a:t> e </a:t>
            </a:r>
            <a:r>
              <a:rPr lang="en-US" sz="2000" i="1" dirty="0" err="1">
                <a:solidFill>
                  <a:srgbClr val="FFFFFF"/>
                </a:solidFill>
              </a:rPr>
              <a:t>veta</a:t>
            </a:r>
            <a:r>
              <a:rPr lang="en-US" sz="2000" i="1" dirty="0">
                <a:solidFill>
                  <a:srgbClr val="FFFFFF"/>
                </a:solidFill>
              </a:rPr>
              <a:t> </a:t>
            </a:r>
            <a:r>
              <a:rPr lang="en-US" sz="2000" i="1" dirty="0" err="1">
                <a:solidFill>
                  <a:srgbClr val="FFFFFF"/>
                </a:solidFill>
              </a:rPr>
              <a:t>që</a:t>
            </a:r>
            <a:r>
              <a:rPr lang="en-US" sz="2000" i="1" dirty="0">
                <a:solidFill>
                  <a:srgbClr val="FFFFFF"/>
                </a:solidFill>
              </a:rPr>
              <a:t> </a:t>
            </a:r>
            <a:r>
              <a:rPr lang="en-US" sz="2000" i="1" dirty="0" err="1">
                <a:solidFill>
                  <a:srgbClr val="FFFFFF"/>
                </a:solidFill>
              </a:rPr>
              <a:t>lidhen</a:t>
            </a:r>
            <a:r>
              <a:rPr lang="en-US" sz="2000" i="1" dirty="0">
                <a:solidFill>
                  <a:srgbClr val="FFFFFF"/>
                </a:solidFill>
              </a:rPr>
              <a:t> me </a:t>
            </a:r>
            <a:r>
              <a:rPr lang="en-US" sz="2000" i="1" dirty="0" err="1">
                <a:solidFill>
                  <a:srgbClr val="FFFFFF"/>
                </a:solidFill>
              </a:rPr>
              <a:t>verifikimin</a:t>
            </a:r>
            <a:r>
              <a:rPr lang="en-US" sz="2000" i="1" dirty="0">
                <a:solidFill>
                  <a:srgbClr val="FFFFFF"/>
                </a:solidFill>
              </a:rPr>
              <a:t>, </a:t>
            </a:r>
            <a:r>
              <a:rPr lang="en-US" sz="2000" i="1" dirty="0" err="1">
                <a:solidFill>
                  <a:srgbClr val="FFFFFF"/>
                </a:solidFill>
              </a:rPr>
              <a:t>analizën</a:t>
            </a:r>
            <a:r>
              <a:rPr lang="en-US" sz="2000" i="1" dirty="0">
                <a:solidFill>
                  <a:srgbClr val="FFFFFF"/>
                </a:solidFill>
              </a:rPr>
              <a:t> </a:t>
            </a:r>
            <a:r>
              <a:rPr lang="en-US" sz="2000" i="1" dirty="0" err="1">
                <a:solidFill>
                  <a:srgbClr val="FFFFFF"/>
                </a:solidFill>
              </a:rPr>
              <a:t>dhe</a:t>
            </a:r>
            <a:r>
              <a:rPr lang="en-US" sz="2000" i="1" dirty="0">
                <a:solidFill>
                  <a:srgbClr val="FFFFFF"/>
                </a:solidFill>
              </a:rPr>
              <a:t> </a:t>
            </a:r>
            <a:r>
              <a:rPr lang="en-US" sz="2000" i="1" dirty="0" err="1">
                <a:solidFill>
                  <a:srgbClr val="FFFFFF"/>
                </a:solidFill>
              </a:rPr>
              <a:t>vërtetimin</a:t>
            </a:r>
            <a:r>
              <a:rPr lang="en-US" sz="2000" i="1" dirty="0">
                <a:solidFill>
                  <a:srgbClr val="FFFFFF"/>
                </a:solidFill>
              </a:rPr>
              <a:t> e </a:t>
            </a:r>
            <a:r>
              <a:rPr lang="en-US" sz="2000" i="1" dirty="0" err="1">
                <a:solidFill>
                  <a:srgbClr val="FFFFFF"/>
                </a:solidFill>
              </a:rPr>
              <a:t>shkaqeve</a:t>
            </a:r>
            <a:r>
              <a:rPr lang="en-US" sz="2000" i="1" dirty="0">
                <a:solidFill>
                  <a:srgbClr val="FFFFFF"/>
                </a:solidFill>
              </a:rPr>
              <a:t> </a:t>
            </a:r>
            <a:r>
              <a:rPr lang="en-US" sz="2000" i="1" dirty="0" err="1">
                <a:solidFill>
                  <a:srgbClr val="FFFFFF"/>
                </a:solidFill>
              </a:rPr>
              <a:t>konkrete</a:t>
            </a:r>
            <a:r>
              <a:rPr lang="en-US" sz="2000" i="1" dirty="0">
                <a:solidFill>
                  <a:srgbClr val="FFFFFF"/>
                </a:solidFill>
              </a:rPr>
              <a:t> </a:t>
            </a:r>
            <a:r>
              <a:rPr lang="en-US" sz="2000" i="1" dirty="0" err="1">
                <a:solidFill>
                  <a:srgbClr val="FFFFFF"/>
                </a:solidFill>
              </a:rPr>
              <a:t>që</a:t>
            </a:r>
            <a:r>
              <a:rPr lang="en-US" sz="2000" i="1" dirty="0">
                <a:solidFill>
                  <a:srgbClr val="FFFFFF"/>
                </a:solidFill>
              </a:rPr>
              <a:t> </a:t>
            </a:r>
            <a:r>
              <a:rPr lang="en-US" sz="2000" i="1" dirty="0" err="1">
                <a:solidFill>
                  <a:srgbClr val="FFFFFF"/>
                </a:solidFill>
              </a:rPr>
              <a:t>i</a:t>
            </a:r>
            <a:r>
              <a:rPr lang="en-US" sz="2000" i="1" dirty="0">
                <a:solidFill>
                  <a:srgbClr val="FFFFFF"/>
                </a:solidFill>
              </a:rPr>
              <a:t> </a:t>
            </a:r>
            <a:r>
              <a:rPr lang="en-US" sz="2000" i="1" dirty="0" err="1">
                <a:solidFill>
                  <a:srgbClr val="FFFFFF"/>
                </a:solidFill>
              </a:rPr>
              <a:t>kanë</a:t>
            </a:r>
            <a:r>
              <a:rPr lang="en-US" sz="2000" i="1" dirty="0">
                <a:solidFill>
                  <a:srgbClr val="FFFFFF"/>
                </a:solidFill>
              </a:rPr>
              <a:t> </a:t>
            </a:r>
            <a:r>
              <a:rPr lang="en-US" sz="2000" i="1" dirty="0" err="1">
                <a:solidFill>
                  <a:srgbClr val="FFFFFF"/>
                </a:solidFill>
              </a:rPr>
              <a:t>shërbyer</a:t>
            </a:r>
            <a:r>
              <a:rPr lang="en-US" sz="2000" i="1" dirty="0">
                <a:solidFill>
                  <a:srgbClr val="FFFFFF"/>
                </a:solidFill>
              </a:rPr>
              <a:t> </a:t>
            </a:r>
            <a:r>
              <a:rPr lang="en-US" sz="2000" i="1" dirty="0" err="1">
                <a:solidFill>
                  <a:srgbClr val="FFFFFF"/>
                </a:solidFill>
              </a:rPr>
              <a:t>organit</a:t>
            </a:r>
            <a:r>
              <a:rPr lang="en-US" sz="2000" i="1" dirty="0">
                <a:solidFill>
                  <a:srgbClr val="FFFFFF"/>
                </a:solidFill>
              </a:rPr>
              <a:t> </a:t>
            </a:r>
            <a:r>
              <a:rPr lang="en-US" sz="2000" i="1" dirty="0" err="1">
                <a:solidFill>
                  <a:srgbClr val="FFFFFF"/>
                </a:solidFill>
              </a:rPr>
              <a:t>kompetent</a:t>
            </a:r>
            <a:r>
              <a:rPr lang="en-US" sz="2000" i="1" dirty="0">
                <a:solidFill>
                  <a:srgbClr val="FFFFFF"/>
                </a:solidFill>
              </a:rPr>
              <a:t> </a:t>
            </a:r>
            <a:r>
              <a:rPr lang="en-US" sz="2000" i="1" dirty="0" err="1">
                <a:solidFill>
                  <a:srgbClr val="FFFFFF"/>
                </a:solidFill>
              </a:rPr>
              <a:t>për</a:t>
            </a:r>
            <a:r>
              <a:rPr lang="en-US" sz="2000" i="1" dirty="0">
                <a:solidFill>
                  <a:srgbClr val="FFFFFF"/>
                </a:solidFill>
              </a:rPr>
              <a:t> </a:t>
            </a:r>
            <a:r>
              <a:rPr lang="en-US" sz="2000" i="1" dirty="0" err="1">
                <a:solidFill>
                  <a:srgbClr val="FFFFFF"/>
                </a:solidFill>
              </a:rPr>
              <a:t>të</a:t>
            </a:r>
            <a:r>
              <a:rPr lang="en-US" sz="2000" i="1" dirty="0">
                <a:solidFill>
                  <a:srgbClr val="FFFFFF"/>
                </a:solidFill>
              </a:rPr>
              <a:t> </a:t>
            </a:r>
            <a:r>
              <a:rPr lang="en-US" sz="2000" i="1" dirty="0" err="1">
                <a:solidFill>
                  <a:srgbClr val="FFFFFF"/>
                </a:solidFill>
              </a:rPr>
              <a:t>marrë</a:t>
            </a:r>
            <a:r>
              <a:rPr lang="en-US" sz="2000" i="1" dirty="0">
                <a:solidFill>
                  <a:srgbClr val="FFFFFF"/>
                </a:solidFill>
              </a:rPr>
              <a:t> </a:t>
            </a:r>
            <a:r>
              <a:rPr lang="en-US" sz="2000" i="1" dirty="0" err="1">
                <a:solidFill>
                  <a:srgbClr val="FFFFFF"/>
                </a:solidFill>
              </a:rPr>
              <a:t>masën</a:t>
            </a:r>
            <a:r>
              <a:rPr lang="en-US" sz="2000" i="1" dirty="0">
                <a:solidFill>
                  <a:srgbClr val="FFFFFF"/>
                </a:solidFill>
              </a:rPr>
              <a:t> e </a:t>
            </a:r>
            <a:r>
              <a:rPr lang="en-US" sz="2000" i="1" dirty="0" err="1">
                <a:solidFill>
                  <a:srgbClr val="FFFFFF"/>
                </a:solidFill>
              </a:rPr>
              <a:t>shkarkimit</a:t>
            </a:r>
            <a:r>
              <a:rPr lang="en-US" sz="2000" i="1" dirty="0">
                <a:solidFill>
                  <a:srgbClr val="FFFFFF"/>
                </a:solidFill>
              </a:rPr>
              <a:t>. Ky </a:t>
            </a:r>
            <a:r>
              <a:rPr lang="en-US" sz="2000" i="1" dirty="0" err="1">
                <a:solidFill>
                  <a:srgbClr val="FFFFFF"/>
                </a:solidFill>
              </a:rPr>
              <a:t>proces</a:t>
            </a:r>
            <a:r>
              <a:rPr lang="en-US" sz="2000" i="1" dirty="0">
                <a:solidFill>
                  <a:srgbClr val="FFFFFF"/>
                </a:solidFill>
              </a:rPr>
              <a:t> </a:t>
            </a:r>
            <a:r>
              <a:rPr lang="en-US" sz="2000" i="1" dirty="0" err="1">
                <a:solidFill>
                  <a:srgbClr val="FFFFFF"/>
                </a:solidFill>
              </a:rPr>
              <a:t>duhet</a:t>
            </a:r>
            <a:r>
              <a:rPr lang="en-US" sz="2000" i="1" dirty="0">
                <a:solidFill>
                  <a:srgbClr val="FFFFFF"/>
                </a:solidFill>
              </a:rPr>
              <a:t> </a:t>
            </a:r>
            <a:r>
              <a:rPr lang="en-US" sz="2000" i="1" dirty="0" err="1">
                <a:solidFill>
                  <a:srgbClr val="FFFFFF"/>
                </a:solidFill>
              </a:rPr>
              <a:t>të</a:t>
            </a:r>
            <a:r>
              <a:rPr lang="en-US" sz="2000" i="1" dirty="0">
                <a:solidFill>
                  <a:srgbClr val="FFFFFF"/>
                </a:solidFill>
              </a:rPr>
              <a:t> </a:t>
            </a:r>
            <a:r>
              <a:rPr lang="en-US" sz="2000" i="1" dirty="0" err="1">
                <a:solidFill>
                  <a:srgbClr val="FFFFFF"/>
                </a:solidFill>
              </a:rPr>
              <a:t>respektojë</a:t>
            </a:r>
            <a:r>
              <a:rPr lang="en-US" sz="2000" i="1" dirty="0">
                <a:solidFill>
                  <a:srgbClr val="FFFFFF"/>
                </a:solidFill>
              </a:rPr>
              <a:t> </a:t>
            </a:r>
            <a:r>
              <a:rPr lang="en-US" sz="2000" i="1" dirty="0" err="1">
                <a:solidFill>
                  <a:srgbClr val="FFFFFF"/>
                </a:solidFill>
              </a:rPr>
              <a:t>standardet</a:t>
            </a:r>
            <a:r>
              <a:rPr lang="en-US" sz="2000" i="1" dirty="0">
                <a:solidFill>
                  <a:srgbClr val="FFFFFF"/>
                </a:solidFill>
              </a:rPr>
              <a:t> e </a:t>
            </a:r>
            <a:r>
              <a:rPr lang="en-US" sz="2000" i="1" dirty="0" err="1">
                <a:solidFill>
                  <a:srgbClr val="FFFFFF"/>
                </a:solidFill>
              </a:rPr>
              <a:t>procesit</a:t>
            </a:r>
            <a:r>
              <a:rPr lang="en-US" sz="2000" i="1" dirty="0">
                <a:solidFill>
                  <a:srgbClr val="FFFFFF"/>
                </a:solidFill>
              </a:rPr>
              <a:t> </a:t>
            </a:r>
            <a:r>
              <a:rPr lang="en-US" sz="2000" i="1" dirty="0" err="1">
                <a:solidFill>
                  <a:srgbClr val="FFFFFF"/>
                </a:solidFill>
              </a:rPr>
              <a:t>të</a:t>
            </a:r>
            <a:r>
              <a:rPr lang="en-US" sz="2000" i="1" dirty="0">
                <a:solidFill>
                  <a:srgbClr val="FFFFFF"/>
                </a:solidFill>
              </a:rPr>
              <a:t> </a:t>
            </a:r>
            <a:r>
              <a:rPr lang="en-US" sz="2000" i="1" dirty="0" err="1">
                <a:solidFill>
                  <a:srgbClr val="FFFFFF"/>
                </a:solidFill>
              </a:rPr>
              <a:t>rregullt</a:t>
            </a:r>
            <a:r>
              <a:rPr lang="en-US" sz="2000" i="1" dirty="0">
                <a:solidFill>
                  <a:srgbClr val="FFFFFF"/>
                </a:solidFill>
              </a:rPr>
              <a:t> </a:t>
            </a:r>
            <a:r>
              <a:rPr lang="en-US" sz="2000" i="1" dirty="0" err="1">
                <a:solidFill>
                  <a:srgbClr val="FFFFFF"/>
                </a:solidFill>
              </a:rPr>
              <a:t>ligjor</a:t>
            </a:r>
            <a:r>
              <a:rPr lang="en-US" sz="2000" i="1" dirty="0">
                <a:solidFill>
                  <a:srgbClr val="FFFFFF"/>
                </a:solidFill>
              </a:rPr>
              <a:t> </a:t>
            </a:r>
            <a:r>
              <a:rPr lang="en-US" sz="2000" i="1" dirty="0" err="1">
                <a:solidFill>
                  <a:srgbClr val="FFFFFF"/>
                </a:solidFill>
              </a:rPr>
              <a:t>të</a:t>
            </a:r>
            <a:r>
              <a:rPr lang="en-US" sz="2000" i="1" dirty="0">
                <a:solidFill>
                  <a:srgbClr val="FFFFFF"/>
                </a:solidFill>
              </a:rPr>
              <a:t> </a:t>
            </a:r>
            <a:r>
              <a:rPr lang="en-US" sz="2000" i="1" dirty="0" err="1">
                <a:solidFill>
                  <a:srgbClr val="FFFFFF"/>
                </a:solidFill>
              </a:rPr>
              <a:t>përcaktuara</a:t>
            </a:r>
            <a:r>
              <a:rPr lang="en-US" sz="2000" i="1" dirty="0">
                <a:solidFill>
                  <a:srgbClr val="FFFFFF"/>
                </a:solidFill>
              </a:rPr>
              <a:t> </a:t>
            </a:r>
            <a:r>
              <a:rPr lang="en-US" sz="2000" i="1" dirty="0" err="1">
                <a:solidFill>
                  <a:srgbClr val="FFFFFF"/>
                </a:solidFill>
              </a:rPr>
              <a:t>nga</a:t>
            </a:r>
            <a:r>
              <a:rPr lang="en-US" sz="2000" i="1" dirty="0">
                <a:solidFill>
                  <a:srgbClr val="FFFFFF"/>
                </a:solidFill>
              </a:rPr>
              <a:t> </a:t>
            </a:r>
            <a:r>
              <a:rPr lang="en-US" sz="2000" i="1" dirty="0" err="1">
                <a:solidFill>
                  <a:srgbClr val="FFFFFF"/>
                </a:solidFill>
              </a:rPr>
              <a:t>Kushtetuta</a:t>
            </a:r>
            <a:r>
              <a:rPr lang="en-US" sz="2000" i="1" dirty="0">
                <a:solidFill>
                  <a:srgbClr val="FFFFFF"/>
                </a:solidFill>
              </a:rPr>
              <a:t> </a:t>
            </a:r>
            <a:r>
              <a:rPr lang="en-US" sz="2000" i="1" dirty="0" err="1">
                <a:solidFill>
                  <a:srgbClr val="FFFFFF"/>
                </a:solidFill>
              </a:rPr>
              <a:t>dhe</a:t>
            </a:r>
            <a:r>
              <a:rPr lang="en-US" sz="2000" i="1" dirty="0">
                <a:solidFill>
                  <a:srgbClr val="FFFFFF"/>
                </a:solidFill>
              </a:rPr>
              <a:t> </a:t>
            </a:r>
            <a:r>
              <a:rPr lang="en-US" sz="2000" i="1" dirty="0" err="1">
                <a:solidFill>
                  <a:srgbClr val="FFFFFF"/>
                </a:solidFill>
              </a:rPr>
              <a:t>ligji</a:t>
            </a:r>
            <a:r>
              <a:rPr lang="en-US" sz="2000" i="1" dirty="0">
                <a:solidFill>
                  <a:srgbClr val="FFFFFF"/>
                </a:solidFill>
              </a:rPr>
              <a:t> (shih </a:t>
            </a:r>
            <a:r>
              <a:rPr lang="en-US" sz="2000" i="1" dirty="0" err="1">
                <a:solidFill>
                  <a:srgbClr val="FFFFFF"/>
                </a:solidFill>
              </a:rPr>
              <a:t>paragrafët</a:t>
            </a:r>
            <a:r>
              <a:rPr lang="en-US" sz="2000" i="1" dirty="0">
                <a:solidFill>
                  <a:srgbClr val="FFFFFF"/>
                </a:solidFill>
              </a:rPr>
              <a:t> 21-22 </a:t>
            </a:r>
            <a:r>
              <a:rPr lang="en-US" sz="2000" i="1" dirty="0" err="1">
                <a:solidFill>
                  <a:srgbClr val="FFFFFF"/>
                </a:solidFill>
              </a:rPr>
              <a:t>të</a:t>
            </a:r>
            <a:r>
              <a:rPr lang="en-US" sz="2000" i="1" dirty="0">
                <a:solidFill>
                  <a:srgbClr val="FFFFFF"/>
                </a:solidFill>
              </a:rPr>
              <a:t> </a:t>
            </a:r>
            <a:r>
              <a:rPr lang="en-US" sz="2000" i="1" dirty="0" err="1">
                <a:solidFill>
                  <a:srgbClr val="FFFFFF"/>
                </a:solidFill>
              </a:rPr>
              <a:t>këtij</a:t>
            </a:r>
            <a:r>
              <a:rPr lang="en-US" sz="2000" i="1" dirty="0">
                <a:solidFill>
                  <a:srgbClr val="FFFFFF"/>
                </a:solidFill>
              </a:rPr>
              <a:t> </a:t>
            </a:r>
            <a:r>
              <a:rPr lang="en-US" sz="2000" i="1" dirty="0" err="1">
                <a:solidFill>
                  <a:srgbClr val="FFFFFF"/>
                </a:solidFill>
              </a:rPr>
              <a:t>vendimi</a:t>
            </a:r>
            <a:r>
              <a:rPr lang="en-US" sz="2000" i="1" dirty="0">
                <a:solidFill>
                  <a:srgbClr val="FFFFFF"/>
                </a:solidFill>
              </a:rPr>
              <a:t>). </a:t>
            </a:r>
            <a:r>
              <a:rPr lang="en-US" sz="2000" i="1" dirty="0" err="1">
                <a:solidFill>
                  <a:srgbClr val="FFFFFF"/>
                </a:solidFill>
              </a:rPr>
              <a:t>Megjithatë</a:t>
            </a:r>
            <a:r>
              <a:rPr lang="en-US" sz="2000" i="1" dirty="0">
                <a:solidFill>
                  <a:srgbClr val="FFFFFF"/>
                </a:solidFill>
              </a:rPr>
              <a:t>, </a:t>
            </a:r>
            <a:r>
              <a:rPr lang="en-US" sz="2000" i="1" dirty="0" err="1">
                <a:solidFill>
                  <a:srgbClr val="FFFFFF"/>
                </a:solidFill>
              </a:rPr>
              <a:t>parimi</a:t>
            </a:r>
            <a:r>
              <a:rPr lang="en-US" sz="2000" i="1" dirty="0">
                <a:solidFill>
                  <a:srgbClr val="FFFFFF"/>
                </a:solidFill>
              </a:rPr>
              <a:t> </a:t>
            </a:r>
            <a:r>
              <a:rPr lang="en-US" sz="2000" i="1" dirty="0" err="1">
                <a:solidFill>
                  <a:srgbClr val="FFFFFF"/>
                </a:solidFill>
              </a:rPr>
              <a:t>i</a:t>
            </a:r>
            <a:r>
              <a:rPr lang="en-US" sz="2000" i="1" dirty="0">
                <a:solidFill>
                  <a:srgbClr val="FFFFFF"/>
                </a:solidFill>
              </a:rPr>
              <a:t> </a:t>
            </a:r>
            <a:r>
              <a:rPr lang="en-US" sz="2000" i="1" dirty="0" err="1">
                <a:solidFill>
                  <a:srgbClr val="FFFFFF"/>
                </a:solidFill>
              </a:rPr>
              <a:t>prezumimit</a:t>
            </a:r>
            <a:r>
              <a:rPr lang="en-US" sz="2000" i="1" dirty="0">
                <a:solidFill>
                  <a:srgbClr val="FFFFFF"/>
                </a:solidFill>
              </a:rPr>
              <a:t> </a:t>
            </a:r>
            <a:r>
              <a:rPr lang="en-US" sz="2000" i="1" dirty="0" err="1">
                <a:solidFill>
                  <a:srgbClr val="FFFFFF"/>
                </a:solidFill>
              </a:rPr>
              <a:t>të</a:t>
            </a:r>
            <a:r>
              <a:rPr lang="en-US" sz="2000" i="1" dirty="0">
                <a:solidFill>
                  <a:srgbClr val="FFFFFF"/>
                </a:solidFill>
              </a:rPr>
              <a:t> </a:t>
            </a:r>
            <a:r>
              <a:rPr lang="en-US" sz="2000" i="1" dirty="0" err="1">
                <a:solidFill>
                  <a:srgbClr val="FFFFFF"/>
                </a:solidFill>
              </a:rPr>
              <a:t>pafajësisë</a:t>
            </a:r>
            <a:r>
              <a:rPr lang="en-US" sz="2000" i="1" dirty="0">
                <a:solidFill>
                  <a:srgbClr val="FFFFFF"/>
                </a:solidFill>
              </a:rPr>
              <a:t> </a:t>
            </a:r>
            <a:r>
              <a:rPr lang="en-US" sz="2000" i="1" dirty="0" err="1">
                <a:solidFill>
                  <a:srgbClr val="FFFFFF"/>
                </a:solidFill>
              </a:rPr>
              <a:t>nuk</a:t>
            </a:r>
            <a:r>
              <a:rPr lang="en-US" sz="2000" i="1" dirty="0">
                <a:solidFill>
                  <a:srgbClr val="FFFFFF"/>
                </a:solidFill>
              </a:rPr>
              <a:t> </a:t>
            </a:r>
            <a:r>
              <a:rPr lang="en-US" sz="2000" i="1" dirty="0" err="1">
                <a:solidFill>
                  <a:srgbClr val="FFFFFF"/>
                </a:solidFill>
              </a:rPr>
              <a:t>gjen</a:t>
            </a:r>
            <a:r>
              <a:rPr lang="en-US" sz="2000" i="1" dirty="0">
                <a:solidFill>
                  <a:srgbClr val="FFFFFF"/>
                </a:solidFill>
              </a:rPr>
              <a:t> </a:t>
            </a:r>
            <a:r>
              <a:rPr lang="en-US" sz="2000" i="1" dirty="0" err="1">
                <a:solidFill>
                  <a:srgbClr val="FFFFFF"/>
                </a:solidFill>
              </a:rPr>
              <a:t>zbatim</a:t>
            </a:r>
            <a:r>
              <a:rPr lang="en-US" sz="2000" i="1" dirty="0">
                <a:solidFill>
                  <a:srgbClr val="FFFFFF"/>
                </a:solidFill>
              </a:rPr>
              <a:t> </a:t>
            </a:r>
            <a:r>
              <a:rPr lang="en-US" sz="2000" i="1" dirty="0" err="1">
                <a:solidFill>
                  <a:srgbClr val="FFFFFF"/>
                </a:solidFill>
              </a:rPr>
              <a:t>si</a:t>
            </a:r>
            <a:r>
              <a:rPr lang="en-US" sz="2000" i="1" dirty="0">
                <a:solidFill>
                  <a:srgbClr val="FFFFFF"/>
                </a:solidFill>
              </a:rPr>
              <a:t> </a:t>
            </a:r>
            <a:r>
              <a:rPr lang="en-US" sz="2000" i="1" dirty="0" err="1">
                <a:solidFill>
                  <a:srgbClr val="FFFFFF"/>
                </a:solidFill>
              </a:rPr>
              <a:t>në</a:t>
            </a:r>
            <a:r>
              <a:rPr lang="en-US" sz="2000" i="1" dirty="0">
                <a:solidFill>
                  <a:srgbClr val="FFFFFF"/>
                </a:solidFill>
              </a:rPr>
              <a:t> </a:t>
            </a:r>
            <a:r>
              <a:rPr lang="en-US" sz="2000" i="1" dirty="0" err="1">
                <a:solidFill>
                  <a:srgbClr val="FFFFFF"/>
                </a:solidFill>
              </a:rPr>
              <a:t>procesin</a:t>
            </a:r>
            <a:r>
              <a:rPr lang="en-US" sz="2000" i="1" dirty="0">
                <a:solidFill>
                  <a:srgbClr val="FFFFFF"/>
                </a:solidFill>
              </a:rPr>
              <a:t> </a:t>
            </a:r>
            <a:r>
              <a:rPr lang="en-US" sz="2000" i="1" dirty="0" err="1">
                <a:solidFill>
                  <a:srgbClr val="FFFFFF"/>
                </a:solidFill>
              </a:rPr>
              <a:t>gjyqësor</a:t>
            </a:r>
            <a:r>
              <a:rPr lang="en-US" sz="2000" i="1" dirty="0">
                <a:solidFill>
                  <a:srgbClr val="FFFFFF"/>
                </a:solidFill>
              </a:rPr>
              <a:t> penal, jo </a:t>
            </a:r>
            <a:r>
              <a:rPr lang="en-US" sz="2000" i="1" dirty="0" err="1">
                <a:solidFill>
                  <a:srgbClr val="FFFFFF"/>
                </a:solidFill>
              </a:rPr>
              <a:t>vetëm</a:t>
            </a:r>
            <a:r>
              <a:rPr lang="en-US" sz="2000" i="1" dirty="0">
                <a:solidFill>
                  <a:srgbClr val="FFFFFF"/>
                </a:solidFill>
              </a:rPr>
              <a:t> </a:t>
            </a:r>
            <a:r>
              <a:rPr lang="en-US" sz="2000" i="1" dirty="0" err="1">
                <a:solidFill>
                  <a:srgbClr val="FFFFFF"/>
                </a:solidFill>
              </a:rPr>
              <a:t>për</a:t>
            </a:r>
            <a:r>
              <a:rPr lang="en-US" sz="2000" i="1" dirty="0">
                <a:solidFill>
                  <a:srgbClr val="FFFFFF"/>
                </a:solidFill>
              </a:rPr>
              <a:t> </a:t>
            </a:r>
            <a:r>
              <a:rPr lang="en-US" sz="2000" i="1" dirty="0" err="1">
                <a:solidFill>
                  <a:srgbClr val="FFFFFF"/>
                </a:solidFill>
              </a:rPr>
              <a:t>shkak</a:t>
            </a:r>
            <a:r>
              <a:rPr lang="en-US" sz="2000" i="1" dirty="0">
                <a:solidFill>
                  <a:srgbClr val="FFFFFF"/>
                </a:solidFill>
              </a:rPr>
              <a:t> </a:t>
            </a:r>
            <a:r>
              <a:rPr lang="en-US" sz="2000" i="1" dirty="0" err="1">
                <a:solidFill>
                  <a:srgbClr val="FFFFFF"/>
                </a:solidFill>
              </a:rPr>
              <a:t>të</a:t>
            </a:r>
            <a:r>
              <a:rPr lang="en-US" sz="2000" i="1" dirty="0">
                <a:solidFill>
                  <a:srgbClr val="FFFFFF"/>
                </a:solidFill>
              </a:rPr>
              <a:t> </a:t>
            </a:r>
            <a:r>
              <a:rPr lang="en-US" sz="2000" i="1" dirty="0" err="1">
                <a:solidFill>
                  <a:srgbClr val="FFFFFF"/>
                </a:solidFill>
              </a:rPr>
              <a:t>natyrës</a:t>
            </a:r>
            <a:r>
              <a:rPr lang="en-US" sz="2000" i="1" dirty="0">
                <a:solidFill>
                  <a:srgbClr val="FFFFFF"/>
                </a:solidFill>
              </a:rPr>
              <a:t> </a:t>
            </a:r>
            <a:r>
              <a:rPr lang="en-US" sz="2000" i="1" dirty="0" err="1">
                <a:solidFill>
                  <a:srgbClr val="FFFFFF"/>
                </a:solidFill>
              </a:rPr>
              <a:t>administrativo-disiplinore</a:t>
            </a:r>
            <a:r>
              <a:rPr lang="en-US" sz="2000" i="1" dirty="0">
                <a:solidFill>
                  <a:srgbClr val="FFFFFF"/>
                </a:solidFill>
              </a:rPr>
              <a:t> </a:t>
            </a:r>
            <a:r>
              <a:rPr lang="en-US" sz="2000" i="1" dirty="0" err="1">
                <a:solidFill>
                  <a:srgbClr val="FFFFFF"/>
                </a:solidFill>
              </a:rPr>
              <a:t>të</a:t>
            </a:r>
            <a:r>
              <a:rPr lang="en-US" sz="2000" i="1" dirty="0">
                <a:solidFill>
                  <a:srgbClr val="FFFFFF"/>
                </a:solidFill>
              </a:rPr>
              <a:t> </a:t>
            </a:r>
            <a:r>
              <a:rPr lang="en-US" sz="2000" i="1" dirty="0" err="1">
                <a:solidFill>
                  <a:srgbClr val="FFFFFF"/>
                </a:solidFill>
              </a:rPr>
              <a:t>këtij</a:t>
            </a:r>
            <a:r>
              <a:rPr lang="en-US" sz="2000" i="1" dirty="0">
                <a:solidFill>
                  <a:srgbClr val="FFFFFF"/>
                </a:solidFill>
              </a:rPr>
              <a:t> </a:t>
            </a:r>
            <a:r>
              <a:rPr lang="en-US" sz="2000" i="1" dirty="0" err="1">
                <a:solidFill>
                  <a:srgbClr val="FFFFFF"/>
                </a:solidFill>
              </a:rPr>
              <a:t>procesi</a:t>
            </a:r>
            <a:r>
              <a:rPr lang="en-US" sz="2000" i="1" dirty="0">
                <a:solidFill>
                  <a:srgbClr val="FFFFFF"/>
                </a:solidFill>
              </a:rPr>
              <a:t>, por </a:t>
            </a:r>
            <a:r>
              <a:rPr lang="en-US" sz="2000" i="1" dirty="0" err="1">
                <a:solidFill>
                  <a:srgbClr val="FFFFFF"/>
                </a:solidFill>
              </a:rPr>
              <a:t>edhe</a:t>
            </a:r>
            <a:r>
              <a:rPr lang="en-US" sz="2000" i="1" dirty="0">
                <a:solidFill>
                  <a:srgbClr val="FFFFFF"/>
                </a:solidFill>
              </a:rPr>
              <a:t> </a:t>
            </a:r>
            <a:r>
              <a:rPr lang="en-US" sz="2000" i="1" dirty="0" err="1">
                <a:solidFill>
                  <a:srgbClr val="FFFFFF"/>
                </a:solidFill>
              </a:rPr>
              <a:t>për</a:t>
            </a:r>
            <a:r>
              <a:rPr lang="en-US" sz="2000" i="1" dirty="0">
                <a:solidFill>
                  <a:srgbClr val="FFFFFF"/>
                </a:solidFill>
              </a:rPr>
              <a:t> </a:t>
            </a:r>
            <a:r>
              <a:rPr lang="en-US" sz="2000" i="1" dirty="0" err="1">
                <a:solidFill>
                  <a:srgbClr val="FFFFFF"/>
                </a:solidFill>
              </a:rPr>
              <a:t>shkak</a:t>
            </a:r>
            <a:r>
              <a:rPr lang="en-US" sz="2000" i="1" dirty="0">
                <a:solidFill>
                  <a:srgbClr val="FFFFFF"/>
                </a:solidFill>
              </a:rPr>
              <a:t> </a:t>
            </a:r>
            <a:r>
              <a:rPr lang="en-US" sz="2000" i="1" dirty="0" err="1">
                <a:solidFill>
                  <a:srgbClr val="FFFFFF"/>
                </a:solidFill>
              </a:rPr>
              <a:t>të</a:t>
            </a:r>
            <a:r>
              <a:rPr lang="en-US" sz="2000" i="1" dirty="0">
                <a:solidFill>
                  <a:srgbClr val="FFFFFF"/>
                </a:solidFill>
              </a:rPr>
              <a:t> </a:t>
            </a:r>
            <a:r>
              <a:rPr lang="en-US" sz="2000" i="1" dirty="0" err="1">
                <a:solidFill>
                  <a:srgbClr val="FFFFFF"/>
                </a:solidFill>
              </a:rPr>
              <a:t>përbërjes</a:t>
            </a:r>
            <a:r>
              <a:rPr lang="en-US" sz="2000" i="1" dirty="0">
                <a:solidFill>
                  <a:srgbClr val="FFFFFF"/>
                </a:solidFill>
              </a:rPr>
              <a:t> </a:t>
            </a:r>
            <a:r>
              <a:rPr lang="en-US" sz="2000" i="1" dirty="0" err="1">
                <a:solidFill>
                  <a:srgbClr val="FFFFFF"/>
                </a:solidFill>
              </a:rPr>
              <a:t>dhe</a:t>
            </a:r>
            <a:r>
              <a:rPr lang="en-US" sz="2000" i="1" dirty="0">
                <a:solidFill>
                  <a:srgbClr val="FFFFFF"/>
                </a:solidFill>
              </a:rPr>
              <a:t> </a:t>
            </a:r>
            <a:r>
              <a:rPr lang="en-US" sz="2000" i="1" dirty="0" err="1">
                <a:solidFill>
                  <a:srgbClr val="FFFFFF"/>
                </a:solidFill>
              </a:rPr>
              <a:t>funksioneve</a:t>
            </a:r>
            <a:r>
              <a:rPr lang="en-US" sz="2000" i="1" dirty="0">
                <a:solidFill>
                  <a:srgbClr val="FFFFFF"/>
                </a:solidFill>
              </a:rPr>
              <a:t> </a:t>
            </a:r>
            <a:r>
              <a:rPr lang="en-US" sz="2000" i="1" dirty="0" err="1">
                <a:solidFill>
                  <a:srgbClr val="FFFFFF"/>
                </a:solidFill>
              </a:rPr>
              <a:t>politike</a:t>
            </a:r>
            <a:r>
              <a:rPr lang="en-US" sz="2000" i="1" dirty="0">
                <a:solidFill>
                  <a:srgbClr val="FFFFFF"/>
                </a:solidFill>
              </a:rPr>
              <a:t> </a:t>
            </a:r>
            <a:r>
              <a:rPr lang="en-US" sz="2000" i="1" dirty="0" err="1">
                <a:solidFill>
                  <a:srgbClr val="FFFFFF"/>
                </a:solidFill>
              </a:rPr>
              <a:t>të</a:t>
            </a:r>
            <a:r>
              <a:rPr lang="en-US" sz="2000" i="1" dirty="0">
                <a:solidFill>
                  <a:srgbClr val="FFFFFF"/>
                </a:solidFill>
              </a:rPr>
              <a:t> </a:t>
            </a:r>
            <a:r>
              <a:rPr lang="en-US" sz="2000" i="1" dirty="0" err="1">
                <a:solidFill>
                  <a:srgbClr val="FFFFFF"/>
                </a:solidFill>
              </a:rPr>
              <a:t>Këshillit</a:t>
            </a:r>
            <a:r>
              <a:rPr lang="en-US" sz="2000" i="1" dirty="0">
                <a:solidFill>
                  <a:srgbClr val="FFFFFF"/>
                </a:solidFill>
              </a:rPr>
              <a:t> </a:t>
            </a:r>
            <a:r>
              <a:rPr lang="en-US" sz="2000" i="1" dirty="0" err="1">
                <a:solidFill>
                  <a:srgbClr val="FFFFFF"/>
                </a:solidFill>
              </a:rPr>
              <a:t>të</a:t>
            </a:r>
            <a:r>
              <a:rPr lang="en-US" sz="2000" i="1" dirty="0">
                <a:solidFill>
                  <a:srgbClr val="FFFFFF"/>
                </a:solidFill>
              </a:rPr>
              <a:t> </a:t>
            </a:r>
            <a:r>
              <a:rPr lang="en-US" sz="2000" i="1" dirty="0" err="1">
                <a:solidFill>
                  <a:srgbClr val="FFFFFF"/>
                </a:solidFill>
              </a:rPr>
              <a:t>Ministrave</a:t>
            </a:r>
            <a:r>
              <a:rPr lang="en-US" sz="2000" i="1" dirty="0">
                <a:solidFill>
                  <a:srgbClr val="FFFFFF"/>
                </a:solidFill>
              </a:rPr>
              <a:t>”. </a:t>
            </a:r>
          </a:p>
          <a:p>
            <a:pPr algn="just"/>
            <a:r>
              <a:rPr lang="en-US" sz="2000" i="1" dirty="0" err="1">
                <a:solidFill>
                  <a:srgbClr val="FFFFFF"/>
                </a:solidFill>
              </a:rPr>
              <a:t>Nisur</a:t>
            </a:r>
            <a:r>
              <a:rPr lang="en-US" sz="2000" i="1" dirty="0">
                <a:solidFill>
                  <a:srgbClr val="FFFFFF"/>
                </a:solidFill>
              </a:rPr>
              <a:t> </a:t>
            </a:r>
            <a:r>
              <a:rPr lang="en-US" sz="2000" i="1" dirty="0" err="1">
                <a:solidFill>
                  <a:srgbClr val="FFFFFF"/>
                </a:solidFill>
              </a:rPr>
              <a:t>nga</a:t>
            </a:r>
            <a:r>
              <a:rPr lang="en-US" sz="2000" i="1" dirty="0">
                <a:solidFill>
                  <a:srgbClr val="FFFFFF"/>
                </a:solidFill>
              </a:rPr>
              <a:t> </a:t>
            </a:r>
            <a:r>
              <a:rPr lang="en-US" sz="2000" i="1" dirty="0" err="1">
                <a:solidFill>
                  <a:srgbClr val="FFFFFF"/>
                </a:solidFill>
              </a:rPr>
              <a:t>sa</a:t>
            </a:r>
            <a:r>
              <a:rPr lang="en-US" sz="2000" i="1" dirty="0">
                <a:solidFill>
                  <a:srgbClr val="FFFFFF"/>
                </a:solidFill>
              </a:rPr>
              <a:t> </a:t>
            </a:r>
            <a:r>
              <a:rPr lang="en-US" sz="2000" i="1" dirty="0" err="1">
                <a:solidFill>
                  <a:srgbClr val="FFFFFF"/>
                </a:solidFill>
              </a:rPr>
              <a:t>më</a:t>
            </a:r>
            <a:r>
              <a:rPr lang="en-US" sz="2000" i="1" dirty="0">
                <a:solidFill>
                  <a:srgbClr val="FFFFFF"/>
                </a:solidFill>
              </a:rPr>
              <a:t> </a:t>
            </a:r>
            <a:r>
              <a:rPr lang="en-US" sz="2000" i="1" dirty="0" err="1">
                <a:solidFill>
                  <a:srgbClr val="FFFFFF"/>
                </a:solidFill>
              </a:rPr>
              <a:t>sipër</a:t>
            </a:r>
            <a:r>
              <a:rPr lang="en-US" sz="2000" i="1" dirty="0">
                <a:solidFill>
                  <a:srgbClr val="FFFFFF"/>
                </a:solidFill>
              </a:rPr>
              <a:t>, </a:t>
            </a:r>
            <a:r>
              <a:rPr lang="en-US" sz="2000" i="1" dirty="0" err="1">
                <a:solidFill>
                  <a:srgbClr val="FFFFFF"/>
                </a:solidFill>
              </a:rPr>
              <a:t>Gjykata</a:t>
            </a:r>
            <a:r>
              <a:rPr lang="en-US" sz="2000" i="1" dirty="0">
                <a:solidFill>
                  <a:srgbClr val="FFFFFF"/>
                </a:solidFill>
              </a:rPr>
              <a:t> </a:t>
            </a:r>
            <a:r>
              <a:rPr lang="en-US" sz="2000" i="1" dirty="0" err="1">
                <a:solidFill>
                  <a:srgbClr val="FFFFFF"/>
                </a:solidFill>
              </a:rPr>
              <a:t>vlerëson</a:t>
            </a:r>
            <a:r>
              <a:rPr lang="en-US" sz="2000" i="1" dirty="0">
                <a:solidFill>
                  <a:srgbClr val="FFFFFF"/>
                </a:solidFill>
              </a:rPr>
              <a:t> se </a:t>
            </a:r>
            <a:r>
              <a:rPr lang="en-US" sz="2000" i="1" dirty="0" err="1">
                <a:solidFill>
                  <a:srgbClr val="FFFFFF"/>
                </a:solidFill>
              </a:rPr>
              <a:t>pretendimi</a:t>
            </a:r>
            <a:r>
              <a:rPr lang="en-US" sz="2000" i="1" dirty="0">
                <a:solidFill>
                  <a:srgbClr val="FFFFFF"/>
                </a:solidFill>
              </a:rPr>
              <a:t> </a:t>
            </a:r>
            <a:r>
              <a:rPr lang="en-US" sz="2000" i="1" dirty="0" err="1">
                <a:solidFill>
                  <a:srgbClr val="FFFFFF"/>
                </a:solidFill>
              </a:rPr>
              <a:t>për</a:t>
            </a:r>
            <a:r>
              <a:rPr lang="en-US" sz="2000" i="1" dirty="0">
                <a:solidFill>
                  <a:srgbClr val="FFFFFF"/>
                </a:solidFill>
              </a:rPr>
              <a:t> </a:t>
            </a:r>
            <a:r>
              <a:rPr lang="en-US" sz="2000" i="1" dirty="0" err="1">
                <a:solidFill>
                  <a:srgbClr val="FFFFFF"/>
                </a:solidFill>
              </a:rPr>
              <a:t>cenimin</a:t>
            </a:r>
            <a:r>
              <a:rPr lang="en-US" sz="2000" i="1" dirty="0">
                <a:solidFill>
                  <a:srgbClr val="FFFFFF"/>
                </a:solidFill>
              </a:rPr>
              <a:t> e </a:t>
            </a:r>
            <a:r>
              <a:rPr lang="en-US" sz="2000" i="1" dirty="0" err="1">
                <a:solidFill>
                  <a:srgbClr val="FFFFFF"/>
                </a:solidFill>
              </a:rPr>
              <a:t>parimit</a:t>
            </a:r>
            <a:r>
              <a:rPr lang="en-US" sz="2000" i="1" dirty="0">
                <a:solidFill>
                  <a:srgbClr val="FFFFFF"/>
                </a:solidFill>
              </a:rPr>
              <a:t> </a:t>
            </a:r>
            <a:r>
              <a:rPr lang="en-US" sz="2000" i="1" dirty="0" err="1">
                <a:solidFill>
                  <a:srgbClr val="FFFFFF"/>
                </a:solidFill>
              </a:rPr>
              <a:t>të</a:t>
            </a:r>
            <a:r>
              <a:rPr lang="en-US" sz="2000" i="1" dirty="0">
                <a:solidFill>
                  <a:srgbClr val="FFFFFF"/>
                </a:solidFill>
              </a:rPr>
              <a:t> </a:t>
            </a:r>
            <a:r>
              <a:rPr lang="en-US" sz="2000" i="1" dirty="0" err="1">
                <a:solidFill>
                  <a:srgbClr val="FFFFFF"/>
                </a:solidFill>
              </a:rPr>
              <a:t>prezumimit</a:t>
            </a:r>
            <a:r>
              <a:rPr lang="en-US" sz="2000" i="1" dirty="0">
                <a:solidFill>
                  <a:srgbClr val="FFFFFF"/>
                </a:solidFill>
              </a:rPr>
              <a:t> </a:t>
            </a:r>
            <a:r>
              <a:rPr lang="en-US" sz="2000" i="1" dirty="0" err="1">
                <a:solidFill>
                  <a:srgbClr val="FFFFFF"/>
                </a:solidFill>
              </a:rPr>
              <a:t>të</a:t>
            </a:r>
            <a:r>
              <a:rPr lang="en-US" sz="2000" i="1" dirty="0">
                <a:solidFill>
                  <a:srgbClr val="FFFFFF"/>
                </a:solidFill>
              </a:rPr>
              <a:t> </a:t>
            </a:r>
            <a:r>
              <a:rPr lang="en-US" sz="2000" i="1" dirty="0" err="1">
                <a:solidFill>
                  <a:srgbClr val="FFFFFF"/>
                </a:solidFill>
              </a:rPr>
              <a:t>pafajësisë</a:t>
            </a:r>
            <a:r>
              <a:rPr lang="en-US" sz="2000" i="1" dirty="0">
                <a:solidFill>
                  <a:srgbClr val="FFFFFF"/>
                </a:solidFill>
              </a:rPr>
              <a:t> </a:t>
            </a:r>
            <a:r>
              <a:rPr lang="en-US" sz="2000" i="1" dirty="0" err="1">
                <a:solidFill>
                  <a:srgbClr val="FFFFFF"/>
                </a:solidFill>
              </a:rPr>
              <a:t>është</a:t>
            </a:r>
            <a:r>
              <a:rPr lang="en-US" sz="2000" i="1" dirty="0">
                <a:solidFill>
                  <a:srgbClr val="FFFFFF"/>
                </a:solidFill>
              </a:rPr>
              <a:t> </a:t>
            </a:r>
            <a:r>
              <a:rPr lang="en-US" sz="2000" i="1" dirty="0" err="1">
                <a:solidFill>
                  <a:srgbClr val="FFFFFF"/>
                </a:solidFill>
              </a:rPr>
              <a:t>i</a:t>
            </a:r>
            <a:r>
              <a:rPr lang="en-US" sz="2000" i="1" dirty="0">
                <a:solidFill>
                  <a:srgbClr val="FFFFFF"/>
                </a:solidFill>
              </a:rPr>
              <a:t> </a:t>
            </a:r>
            <a:r>
              <a:rPr lang="en-US" sz="2000" i="1" dirty="0" err="1">
                <a:solidFill>
                  <a:srgbClr val="FFFFFF"/>
                </a:solidFill>
              </a:rPr>
              <a:t>pabazuar</a:t>
            </a:r>
            <a:r>
              <a:rPr lang="en-US" sz="2000" i="1" dirty="0">
                <a:solidFill>
                  <a:srgbClr val="FFFFFF"/>
                </a:solidFill>
              </a:rPr>
              <a:t>. </a:t>
            </a:r>
          </a:p>
          <a:p>
            <a:endParaRPr lang="en-US" sz="2000" dirty="0">
              <a:solidFill>
                <a:srgbClr val="FFFFFF"/>
              </a:solidFill>
            </a:endParaRPr>
          </a:p>
        </p:txBody>
      </p:sp>
    </p:spTree>
    <p:extLst>
      <p:ext uri="{BB962C8B-B14F-4D97-AF65-F5344CB8AC3E}">
        <p14:creationId xmlns:p14="http://schemas.microsoft.com/office/powerpoint/2010/main" val="3611493167"/>
      </p:ext>
    </p:extLst>
  </p:cSld>
  <p:clrMapOvr>
    <a:overrideClrMapping bg1="dk1" tx1="lt1" bg2="dk2" tx2="lt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Electronic components on a white background">
            <a:extLst>
              <a:ext uri="{FF2B5EF4-FFF2-40B4-BE49-F238E27FC236}">
                <a16:creationId xmlns:a16="http://schemas.microsoft.com/office/drawing/2014/main" id="{F2289692-EAE9-EEDA-8A82-DB5450F3A794}"/>
              </a:ext>
            </a:extLst>
          </p:cNvPr>
          <p:cNvPicPr>
            <a:picLocks noChangeAspect="1"/>
          </p:cNvPicPr>
          <p:nvPr/>
        </p:nvPicPr>
        <p:blipFill rotWithShape="1">
          <a:blip r:embed="rId2">
            <a:alphaModFix amt="35000"/>
          </a:blip>
          <a:srcRect b="15730"/>
          <a:stretch/>
        </p:blipFill>
        <p:spPr>
          <a:xfrm>
            <a:off x="20" y="10"/>
            <a:ext cx="12191980" cy="6857990"/>
          </a:xfrm>
          <a:prstGeom prst="rect">
            <a:avLst/>
          </a:prstGeom>
        </p:spPr>
      </p:pic>
      <p:sp>
        <p:nvSpPr>
          <p:cNvPr id="2" name="Title 1">
            <a:extLst>
              <a:ext uri="{FF2B5EF4-FFF2-40B4-BE49-F238E27FC236}">
                <a16:creationId xmlns:a16="http://schemas.microsoft.com/office/drawing/2014/main" id="{2238BE06-9941-468E-94FD-E966E503332C}"/>
              </a:ext>
            </a:extLst>
          </p:cNvPr>
          <p:cNvSpPr>
            <a:spLocks noGrp="1"/>
          </p:cNvSpPr>
          <p:nvPr>
            <p:ph type="title"/>
          </p:nvPr>
        </p:nvSpPr>
        <p:spPr/>
        <p:txBody>
          <a:bodyPr>
            <a:normAutofit/>
          </a:bodyPr>
          <a:lstStyle/>
          <a:p>
            <a:r>
              <a:rPr lang="en-US">
                <a:solidFill>
                  <a:srgbClr val="FFFFFF"/>
                </a:solidFill>
              </a:rPr>
              <a:t>VGJK nr. 12/2018</a:t>
            </a:r>
          </a:p>
        </p:txBody>
      </p:sp>
      <p:sp>
        <p:nvSpPr>
          <p:cNvPr id="3" name="Content Placeholder 2">
            <a:extLst>
              <a:ext uri="{FF2B5EF4-FFF2-40B4-BE49-F238E27FC236}">
                <a16:creationId xmlns:a16="http://schemas.microsoft.com/office/drawing/2014/main" id="{03510B0D-46D1-43EF-9B92-83FFD16003F3}"/>
              </a:ext>
            </a:extLst>
          </p:cNvPr>
          <p:cNvSpPr>
            <a:spLocks noGrp="1"/>
          </p:cNvSpPr>
          <p:nvPr>
            <p:ph idx="1"/>
          </p:nvPr>
        </p:nvSpPr>
        <p:spPr>
          <a:xfrm>
            <a:off x="1024128" y="1864311"/>
            <a:ext cx="9720073" cy="4445049"/>
          </a:xfrm>
        </p:spPr>
        <p:txBody>
          <a:bodyPr>
            <a:normAutofit fontScale="92500" lnSpcReduction="20000"/>
          </a:bodyPr>
          <a:lstStyle/>
          <a:p>
            <a:pPr algn="just"/>
            <a:r>
              <a:rPr lang="en-US" dirty="0" err="1">
                <a:solidFill>
                  <a:srgbClr val="FFFFFF"/>
                </a:solidFill>
              </a:rPr>
              <a:t>Kërkuesja</a:t>
            </a:r>
            <a:r>
              <a:rPr lang="en-US" dirty="0">
                <a:solidFill>
                  <a:srgbClr val="FFFFFF"/>
                </a:solidFill>
              </a:rPr>
              <a:t>: </a:t>
            </a:r>
            <a:r>
              <a:rPr lang="en-US" dirty="0" err="1">
                <a:solidFill>
                  <a:srgbClr val="FFFFFF"/>
                </a:solidFill>
              </a:rPr>
              <a:t>është</a:t>
            </a:r>
            <a:r>
              <a:rPr lang="en-US" dirty="0">
                <a:solidFill>
                  <a:srgbClr val="FFFFFF"/>
                </a:solidFill>
              </a:rPr>
              <a:t> </a:t>
            </a:r>
            <a:r>
              <a:rPr lang="en-US" dirty="0" err="1">
                <a:solidFill>
                  <a:srgbClr val="FFFFFF"/>
                </a:solidFill>
              </a:rPr>
              <a:t>cenuar</a:t>
            </a:r>
            <a:r>
              <a:rPr lang="en-US" dirty="0">
                <a:solidFill>
                  <a:srgbClr val="FFFFFF"/>
                </a:solidFill>
              </a:rPr>
              <a:t> </a:t>
            </a:r>
            <a:r>
              <a:rPr lang="en-US" dirty="0" err="1">
                <a:solidFill>
                  <a:srgbClr val="FFFFFF"/>
                </a:solidFill>
              </a:rPr>
              <a:t>parimi</a:t>
            </a:r>
            <a:r>
              <a:rPr lang="en-US" dirty="0">
                <a:solidFill>
                  <a:srgbClr val="FFFFFF"/>
                </a:solidFill>
              </a:rPr>
              <a:t> </a:t>
            </a:r>
            <a:r>
              <a:rPr lang="en-US" dirty="0" err="1">
                <a:solidFill>
                  <a:srgbClr val="FFFFFF"/>
                </a:solidFill>
              </a:rPr>
              <a:t>i</a:t>
            </a:r>
            <a:r>
              <a:rPr lang="en-US" dirty="0">
                <a:solidFill>
                  <a:srgbClr val="FFFFFF"/>
                </a:solidFill>
              </a:rPr>
              <a:t> </a:t>
            </a:r>
            <a:r>
              <a:rPr lang="en-US" dirty="0" err="1">
                <a:solidFill>
                  <a:srgbClr val="FFFFFF"/>
                </a:solidFill>
              </a:rPr>
              <a:t>prezumimit</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pafajësisë</a:t>
            </a:r>
            <a:r>
              <a:rPr lang="en-US" dirty="0">
                <a:solidFill>
                  <a:srgbClr val="FFFFFF"/>
                </a:solidFill>
              </a:rPr>
              <a:t>, </a:t>
            </a:r>
            <a:r>
              <a:rPr lang="en-US" dirty="0" err="1">
                <a:solidFill>
                  <a:srgbClr val="FFFFFF"/>
                </a:solidFill>
              </a:rPr>
              <a:t>sepse</a:t>
            </a:r>
            <a:r>
              <a:rPr lang="en-US" dirty="0">
                <a:solidFill>
                  <a:srgbClr val="FFFFFF"/>
                </a:solidFill>
              </a:rPr>
              <a:t> KPGJL ka </a:t>
            </a:r>
            <a:r>
              <a:rPr lang="en-US" dirty="0" err="1">
                <a:solidFill>
                  <a:srgbClr val="FFFFFF"/>
                </a:solidFill>
              </a:rPr>
              <a:t>krijuar</a:t>
            </a:r>
            <a:r>
              <a:rPr lang="en-US" dirty="0">
                <a:solidFill>
                  <a:srgbClr val="FFFFFF"/>
                </a:solidFill>
              </a:rPr>
              <a:t> </a:t>
            </a:r>
            <a:r>
              <a:rPr lang="en-US" dirty="0" err="1">
                <a:solidFill>
                  <a:srgbClr val="FFFFFF"/>
                </a:solidFill>
              </a:rPr>
              <a:t>bindjen</a:t>
            </a:r>
            <a:r>
              <a:rPr lang="en-US" dirty="0">
                <a:solidFill>
                  <a:srgbClr val="FFFFFF"/>
                </a:solidFill>
              </a:rPr>
              <a:t> duke u </a:t>
            </a:r>
            <a:r>
              <a:rPr lang="en-US" dirty="0" err="1">
                <a:solidFill>
                  <a:srgbClr val="FFFFFF"/>
                </a:solidFill>
              </a:rPr>
              <a:t>bazuar</a:t>
            </a:r>
            <a:r>
              <a:rPr lang="en-US" dirty="0">
                <a:solidFill>
                  <a:srgbClr val="FFFFFF"/>
                </a:solidFill>
              </a:rPr>
              <a:t> </a:t>
            </a:r>
            <a:r>
              <a:rPr lang="en-US" dirty="0" err="1">
                <a:solidFill>
                  <a:srgbClr val="FFFFFF"/>
                </a:solidFill>
              </a:rPr>
              <a:t>pothuajse</a:t>
            </a:r>
            <a:r>
              <a:rPr lang="en-US" dirty="0">
                <a:solidFill>
                  <a:srgbClr val="FFFFFF"/>
                </a:solidFill>
              </a:rPr>
              <a:t> </a:t>
            </a:r>
            <a:r>
              <a:rPr lang="en-US" dirty="0" err="1">
                <a:solidFill>
                  <a:srgbClr val="FFFFFF"/>
                </a:solidFill>
              </a:rPr>
              <a:t>ekskluzivisht</a:t>
            </a:r>
            <a:r>
              <a:rPr lang="en-US" dirty="0">
                <a:solidFill>
                  <a:srgbClr val="FFFFFF"/>
                </a:solidFill>
              </a:rPr>
              <a:t> </a:t>
            </a:r>
            <a:r>
              <a:rPr lang="en-US" dirty="0" err="1">
                <a:solidFill>
                  <a:srgbClr val="FFFFFF"/>
                </a:solidFill>
              </a:rPr>
              <a:t>në</a:t>
            </a:r>
            <a:r>
              <a:rPr lang="en-US" dirty="0">
                <a:solidFill>
                  <a:srgbClr val="FFFFFF"/>
                </a:solidFill>
              </a:rPr>
              <a:t> </a:t>
            </a:r>
            <a:r>
              <a:rPr lang="en-US" dirty="0" err="1">
                <a:solidFill>
                  <a:srgbClr val="FFFFFF"/>
                </a:solidFill>
              </a:rPr>
              <a:t>përgjime</a:t>
            </a:r>
            <a:r>
              <a:rPr lang="en-US" dirty="0">
                <a:solidFill>
                  <a:srgbClr val="FFFFFF"/>
                </a:solidFill>
              </a:rPr>
              <a:t> </a:t>
            </a:r>
            <a:r>
              <a:rPr lang="en-US" dirty="0" err="1">
                <a:solidFill>
                  <a:srgbClr val="FFFFFF"/>
                </a:solidFill>
              </a:rPr>
              <a:t>bisedash</a:t>
            </a:r>
            <a:r>
              <a:rPr lang="en-US" dirty="0">
                <a:solidFill>
                  <a:srgbClr val="FFFFFF"/>
                </a:solidFill>
              </a:rPr>
              <a:t> </a:t>
            </a:r>
            <a:r>
              <a:rPr lang="en-US" dirty="0" err="1">
                <a:solidFill>
                  <a:srgbClr val="FFFFFF"/>
                </a:solidFill>
              </a:rPr>
              <a:t>ndërmjet</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pandehurve</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tejrë</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prezumuar</a:t>
            </a:r>
            <a:r>
              <a:rPr lang="en-US" dirty="0">
                <a:solidFill>
                  <a:srgbClr val="FFFFFF"/>
                </a:solidFill>
              </a:rPr>
              <a:t> </a:t>
            </a:r>
            <a:r>
              <a:rPr lang="en-US" dirty="0" err="1">
                <a:solidFill>
                  <a:srgbClr val="FFFFFF"/>
                </a:solidFill>
              </a:rPr>
              <a:t>bashkëpunëtorë</a:t>
            </a:r>
            <a:r>
              <a:rPr lang="en-US" dirty="0">
                <a:solidFill>
                  <a:srgbClr val="FFFFFF"/>
                </a:solidFill>
              </a:rPr>
              <a:t> </a:t>
            </a:r>
            <a:r>
              <a:rPr lang="en-US" dirty="0" err="1">
                <a:solidFill>
                  <a:srgbClr val="FFFFFF"/>
                </a:solidFill>
              </a:rPr>
              <a:t>në</a:t>
            </a:r>
            <a:r>
              <a:rPr lang="en-US" dirty="0">
                <a:solidFill>
                  <a:srgbClr val="FFFFFF"/>
                </a:solidFill>
              </a:rPr>
              <a:t> </a:t>
            </a:r>
            <a:r>
              <a:rPr lang="en-US" dirty="0" err="1">
                <a:solidFill>
                  <a:srgbClr val="FFFFFF"/>
                </a:solidFill>
              </a:rPr>
              <a:t>krim</a:t>
            </a:r>
            <a:r>
              <a:rPr lang="en-US" dirty="0">
                <a:solidFill>
                  <a:srgbClr val="FFFFFF"/>
                </a:solidFill>
              </a:rPr>
              <a:t>. </a:t>
            </a:r>
            <a:r>
              <a:rPr lang="en-US" dirty="0" err="1">
                <a:solidFill>
                  <a:srgbClr val="FFFFFF"/>
                </a:solidFill>
              </a:rPr>
              <a:t>Emri</a:t>
            </a:r>
            <a:r>
              <a:rPr lang="en-US" dirty="0">
                <a:solidFill>
                  <a:srgbClr val="FFFFFF"/>
                </a:solidFill>
              </a:rPr>
              <a:t> </a:t>
            </a:r>
            <a:r>
              <a:rPr lang="en-US" dirty="0" err="1">
                <a:solidFill>
                  <a:srgbClr val="FFFFFF"/>
                </a:solidFill>
              </a:rPr>
              <a:t>dhe</a:t>
            </a:r>
            <a:r>
              <a:rPr lang="en-US" dirty="0">
                <a:solidFill>
                  <a:srgbClr val="FFFFFF"/>
                </a:solidFill>
              </a:rPr>
              <a:t> </a:t>
            </a:r>
            <a:r>
              <a:rPr lang="en-US" dirty="0" err="1">
                <a:solidFill>
                  <a:srgbClr val="FFFFFF"/>
                </a:solidFill>
              </a:rPr>
              <a:t>rrethana</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tjera</a:t>
            </a:r>
            <a:r>
              <a:rPr lang="en-US" dirty="0">
                <a:solidFill>
                  <a:srgbClr val="FFFFFF"/>
                </a:solidFill>
              </a:rPr>
              <a:t> </a:t>
            </a:r>
            <a:r>
              <a:rPr lang="en-US" dirty="0" err="1">
                <a:solidFill>
                  <a:srgbClr val="FFFFFF"/>
                </a:solidFill>
              </a:rPr>
              <a:t>identifikuese</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saj</a:t>
            </a:r>
            <a:r>
              <a:rPr lang="en-US" dirty="0">
                <a:solidFill>
                  <a:srgbClr val="FFFFFF"/>
                </a:solidFill>
              </a:rPr>
              <a:t> </a:t>
            </a:r>
            <a:r>
              <a:rPr lang="en-US" dirty="0" err="1">
                <a:solidFill>
                  <a:srgbClr val="FFFFFF"/>
                </a:solidFill>
              </a:rPr>
              <a:t>nuk</a:t>
            </a:r>
            <a:r>
              <a:rPr lang="en-US" dirty="0">
                <a:solidFill>
                  <a:srgbClr val="FFFFFF"/>
                </a:solidFill>
              </a:rPr>
              <a:t> </a:t>
            </a:r>
            <a:r>
              <a:rPr lang="en-US" dirty="0" err="1">
                <a:solidFill>
                  <a:srgbClr val="FFFFFF"/>
                </a:solidFill>
              </a:rPr>
              <a:t>dalin</a:t>
            </a:r>
            <a:r>
              <a:rPr lang="en-US" dirty="0">
                <a:solidFill>
                  <a:srgbClr val="FFFFFF"/>
                </a:solidFill>
              </a:rPr>
              <a:t> </a:t>
            </a:r>
            <a:r>
              <a:rPr lang="en-US" dirty="0" err="1">
                <a:solidFill>
                  <a:srgbClr val="FFFFFF"/>
                </a:solidFill>
              </a:rPr>
              <a:t>në</a:t>
            </a:r>
            <a:r>
              <a:rPr lang="en-US" dirty="0">
                <a:solidFill>
                  <a:srgbClr val="FFFFFF"/>
                </a:solidFill>
              </a:rPr>
              <a:t> </a:t>
            </a:r>
            <a:r>
              <a:rPr lang="en-US" dirty="0" err="1">
                <a:solidFill>
                  <a:srgbClr val="FFFFFF"/>
                </a:solidFill>
              </a:rPr>
              <a:t>asnjë</a:t>
            </a:r>
            <a:r>
              <a:rPr lang="en-US" dirty="0">
                <a:solidFill>
                  <a:srgbClr val="FFFFFF"/>
                </a:solidFill>
              </a:rPr>
              <a:t> </a:t>
            </a:r>
            <a:r>
              <a:rPr lang="en-US" dirty="0" err="1">
                <a:solidFill>
                  <a:srgbClr val="FFFFFF"/>
                </a:solidFill>
              </a:rPr>
              <a:t>nga</a:t>
            </a:r>
            <a:r>
              <a:rPr lang="en-US" dirty="0">
                <a:solidFill>
                  <a:srgbClr val="FFFFFF"/>
                </a:solidFill>
              </a:rPr>
              <a:t> </a:t>
            </a:r>
            <a:r>
              <a:rPr lang="en-US" dirty="0" err="1">
                <a:solidFill>
                  <a:srgbClr val="FFFFFF"/>
                </a:solidFill>
              </a:rPr>
              <a:t>bisedat</a:t>
            </a:r>
            <a:r>
              <a:rPr lang="en-US" dirty="0">
                <a:solidFill>
                  <a:srgbClr val="FFFFFF"/>
                </a:solidFill>
              </a:rPr>
              <a:t> e </a:t>
            </a:r>
            <a:r>
              <a:rPr lang="en-US" dirty="0" err="1">
                <a:solidFill>
                  <a:srgbClr val="FFFFFF"/>
                </a:solidFill>
              </a:rPr>
              <a:t>përgjuara</a:t>
            </a:r>
            <a:r>
              <a:rPr lang="en-US" dirty="0">
                <a:solidFill>
                  <a:srgbClr val="FFFFFF"/>
                </a:solidFill>
              </a:rPr>
              <a:t> </a:t>
            </a:r>
            <a:r>
              <a:rPr lang="en-US" dirty="0" err="1">
                <a:solidFill>
                  <a:srgbClr val="FFFFFF"/>
                </a:solidFill>
              </a:rPr>
              <a:t>dhe</a:t>
            </a:r>
            <a:r>
              <a:rPr lang="en-US" dirty="0">
                <a:solidFill>
                  <a:srgbClr val="FFFFFF"/>
                </a:solidFill>
              </a:rPr>
              <a:t> </a:t>
            </a:r>
            <a:r>
              <a:rPr lang="en-US" dirty="0" err="1">
                <a:solidFill>
                  <a:srgbClr val="FFFFFF"/>
                </a:solidFill>
              </a:rPr>
              <a:t>ndaj</a:t>
            </a:r>
            <a:r>
              <a:rPr lang="en-US" dirty="0">
                <a:solidFill>
                  <a:srgbClr val="FFFFFF"/>
                </a:solidFill>
              </a:rPr>
              <a:t> </a:t>
            </a:r>
            <a:r>
              <a:rPr lang="en-US" dirty="0" err="1">
                <a:solidFill>
                  <a:srgbClr val="FFFFFF"/>
                </a:solidFill>
              </a:rPr>
              <a:t>nuk</a:t>
            </a:r>
            <a:r>
              <a:rPr lang="en-US" dirty="0">
                <a:solidFill>
                  <a:srgbClr val="FFFFFF"/>
                </a:solidFill>
              </a:rPr>
              <a:t> </a:t>
            </a:r>
            <a:r>
              <a:rPr lang="en-US" dirty="0" err="1">
                <a:solidFill>
                  <a:srgbClr val="FFFFFF"/>
                </a:solidFill>
              </a:rPr>
              <a:t>mund</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nxirret</a:t>
            </a:r>
            <a:r>
              <a:rPr lang="en-US" dirty="0">
                <a:solidFill>
                  <a:srgbClr val="FFFFFF"/>
                </a:solidFill>
              </a:rPr>
              <a:t> </a:t>
            </a:r>
            <a:r>
              <a:rPr lang="en-US" dirty="0" err="1">
                <a:solidFill>
                  <a:srgbClr val="FFFFFF"/>
                </a:solidFill>
              </a:rPr>
              <a:t>konkluzioni</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përfshirjen</a:t>
            </a:r>
            <a:r>
              <a:rPr lang="en-US" dirty="0">
                <a:solidFill>
                  <a:srgbClr val="FFFFFF"/>
                </a:solidFill>
              </a:rPr>
              <a:t> e </a:t>
            </a:r>
            <a:r>
              <a:rPr lang="en-US" dirty="0" err="1">
                <a:solidFill>
                  <a:srgbClr val="FFFFFF"/>
                </a:solidFill>
              </a:rPr>
              <a:t>saj</a:t>
            </a:r>
            <a:r>
              <a:rPr lang="en-US" dirty="0">
                <a:solidFill>
                  <a:srgbClr val="FFFFFF"/>
                </a:solidFill>
              </a:rPr>
              <a:t> </a:t>
            </a:r>
            <a:r>
              <a:rPr lang="en-US" dirty="0" err="1">
                <a:solidFill>
                  <a:srgbClr val="FFFFFF"/>
                </a:solidFill>
              </a:rPr>
              <a:t>në</a:t>
            </a:r>
            <a:r>
              <a:rPr lang="en-US" dirty="0">
                <a:solidFill>
                  <a:srgbClr val="FFFFFF"/>
                </a:solidFill>
              </a:rPr>
              <a:t> </a:t>
            </a:r>
            <a:r>
              <a:rPr lang="en-US" dirty="0" err="1">
                <a:solidFill>
                  <a:srgbClr val="FFFFFF"/>
                </a:solidFill>
              </a:rPr>
              <a:t>veprimtari</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supozuara</a:t>
            </a:r>
            <a:r>
              <a:rPr lang="en-US" dirty="0">
                <a:solidFill>
                  <a:srgbClr val="FFFFFF"/>
                </a:solidFill>
              </a:rPr>
              <a:t> </a:t>
            </a:r>
            <a:r>
              <a:rPr lang="en-US" dirty="0" err="1">
                <a:solidFill>
                  <a:srgbClr val="FFFFFF"/>
                </a:solidFill>
              </a:rPr>
              <a:t>kriminale</a:t>
            </a:r>
            <a:r>
              <a:rPr lang="en-US" dirty="0">
                <a:solidFill>
                  <a:srgbClr val="FFFFFF"/>
                </a:solidFill>
              </a:rPr>
              <a:t>.</a:t>
            </a:r>
          </a:p>
          <a:p>
            <a:pPr algn="just"/>
            <a:r>
              <a:rPr lang="en-US" dirty="0">
                <a:solidFill>
                  <a:srgbClr val="FFFFFF"/>
                </a:solidFill>
              </a:rPr>
              <a:t>GJK: </a:t>
            </a:r>
            <a:r>
              <a:rPr lang="en-US" dirty="0" err="1">
                <a:solidFill>
                  <a:srgbClr val="FFFFFF"/>
                </a:solidFill>
              </a:rPr>
              <a:t>Është</a:t>
            </a:r>
            <a:r>
              <a:rPr lang="en-US" dirty="0">
                <a:solidFill>
                  <a:srgbClr val="FFFFFF"/>
                </a:solidFill>
              </a:rPr>
              <a:t> </a:t>
            </a:r>
            <a:r>
              <a:rPr lang="en-US" dirty="0" err="1">
                <a:solidFill>
                  <a:srgbClr val="FFFFFF"/>
                </a:solidFill>
              </a:rPr>
              <a:t>detyrim</a:t>
            </a:r>
            <a:r>
              <a:rPr lang="en-US" dirty="0">
                <a:solidFill>
                  <a:srgbClr val="FFFFFF"/>
                </a:solidFill>
              </a:rPr>
              <a:t> </a:t>
            </a:r>
            <a:r>
              <a:rPr lang="en-US" dirty="0" err="1">
                <a:solidFill>
                  <a:srgbClr val="FFFFFF"/>
                </a:solidFill>
              </a:rPr>
              <a:t>i</a:t>
            </a:r>
            <a:r>
              <a:rPr lang="en-US" dirty="0">
                <a:solidFill>
                  <a:srgbClr val="FFFFFF"/>
                </a:solidFill>
              </a:rPr>
              <a:t> </a:t>
            </a:r>
            <a:r>
              <a:rPr lang="en-US" dirty="0" err="1">
                <a:solidFill>
                  <a:srgbClr val="FFFFFF"/>
                </a:solidFill>
              </a:rPr>
              <a:t>organit</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akuzës</a:t>
            </a:r>
            <a:r>
              <a:rPr lang="en-US" dirty="0">
                <a:solidFill>
                  <a:srgbClr val="FFFFFF"/>
                </a:solidFill>
              </a:rPr>
              <a:t> </a:t>
            </a:r>
            <a:r>
              <a:rPr lang="en-US" dirty="0" err="1">
                <a:solidFill>
                  <a:srgbClr val="FFFFFF"/>
                </a:solidFill>
              </a:rPr>
              <a:t>që</a:t>
            </a:r>
            <a:r>
              <a:rPr lang="en-US" dirty="0">
                <a:solidFill>
                  <a:srgbClr val="FFFFFF"/>
                </a:solidFill>
              </a:rPr>
              <a:t> </a:t>
            </a:r>
            <a:r>
              <a:rPr lang="en-US" dirty="0" err="1">
                <a:solidFill>
                  <a:srgbClr val="FFFFFF"/>
                </a:solidFill>
              </a:rPr>
              <a:t>bashkë</a:t>
            </a:r>
            <a:r>
              <a:rPr lang="en-US" dirty="0">
                <a:solidFill>
                  <a:srgbClr val="FFFFFF"/>
                </a:solidFill>
              </a:rPr>
              <a:t> me </a:t>
            </a:r>
            <a:r>
              <a:rPr lang="en-US" dirty="0" err="1">
                <a:solidFill>
                  <a:srgbClr val="FFFFFF"/>
                </a:solidFill>
              </a:rPr>
              <a:t>dërgimin</a:t>
            </a:r>
            <a:r>
              <a:rPr lang="en-US" dirty="0">
                <a:solidFill>
                  <a:srgbClr val="FFFFFF"/>
                </a:solidFill>
              </a:rPr>
              <a:t> e </a:t>
            </a:r>
            <a:r>
              <a:rPr lang="en-US" dirty="0" err="1">
                <a:solidFill>
                  <a:srgbClr val="FFFFFF"/>
                </a:solidFill>
              </a:rPr>
              <a:t>një</a:t>
            </a:r>
            <a:r>
              <a:rPr lang="en-US" dirty="0">
                <a:solidFill>
                  <a:srgbClr val="FFFFFF"/>
                </a:solidFill>
              </a:rPr>
              <a:t> </a:t>
            </a:r>
            <a:r>
              <a:rPr lang="en-US" dirty="0" err="1">
                <a:solidFill>
                  <a:srgbClr val="FFFFFF"/>
                </a:solidFill>
              </a:rPr>
              <a:t>çështjeje</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gjykim</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paraqesë</a:t>
            </a:r>
            <a:r>
              <a:rPr lang="en-US" dirty="0">
                <a:solidFill>
                  <a:srgbClr val="FFFFFF"/>
                </a:solidFill>
              </a:rPr>
              <a:t> </a:t>
            </a:r>
            <a:r>
              <a:rPr lang="en-US" dirty="0" err="1">
                <a:solidFill>
                  <a:srgbClr val="FFFFFF"/>
                </a:solidFill>
              </a:rPr>
              <a:t>edhe</a:t>
            </a:r>
            <a:r>
              <a:rPr lang="en-US" dirty="0">
                <a:solidFill>
                  <a:srgbClr val="FFFFFF"/>
                </a:solidFill>
              </a:rPr>
              <a:t> </a:t>
            </a:r>
            <a:r>
              <a:rPr lang="en-US" dirty="0" err="1">
                <a:solidFill>
                  <a:srgbClr val="FFFFFF"/>
                </a:solidFill>
              </a:rPr>
              <a:t>provat</a:t>
            </a:r>
            <a:r>
              <a:rPr lang="en-US" dirty="0">
                <a:solidFill>
                  <a:srgbClr val="FFFFFF"/>
                </a:solidFill>
              </a:rPr>
              <a:t> </a:t>
            </a:r>
            <a:r>
              <a:rPr lang="en-US" dirty="0" err="1">
                <a:solidFill>
                  <a:srgbClr val="FFFFFF"/>
                </a:solidFill>
              </a:rPr>
              <a:t>mbi</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cilat</a:t>
            </a:r>
            <a:r>
              <a:rPr lang="en-US" dirty="0">
                <a:solidFill>
                  <a:srgbClr val="FFFFFF"/>
                </a:solidFill>
              </a:rPr>
              <a:t> e </a:t>
            </a:r>
            <a:r>
              <a:rPr lang="en-US" dirty="0" err="1">
                <a:solidFill>
                  <a:srgbClr val="FFFFFF"/>
                </a:solidFill>
              </a:rPr>
              <a:t>mbështet</a:t>
            </a:r>
            <a:r>
              <a:rPr lang="en-US" dirty="0">
                <a:solidFill>
                  <a:srgbClr val="FFFFFF"/>
                </a:solidFill>
              </a:rPr>
              <a:t> </a:t>
            </a:r>
            <a:r>
              <a:rPr lang="en-US" dirty="0" err="1">
                <a:solidFill>
                  <a:srgbClr val="FFFFFF"/>
                </a:solidFill>
              </a:rPr>
              <a:t>akuzën</a:t>
            </a:r>
            <a:r>
              <a:rPr lang="en-US" dirty="0">
                <a:solidFill>
                  <a:srgbClr val="FFFFFF"/>
                </a:solidFill>
              </a:rPr>
              <a:t>. </a:t>
            </a:r>
            <a:r>
              <a:rPr lang="en-US" dirty="0" err="1">
                <a:solidFill>
                  <a:srgbClr val="FFFFFF"/>
                </a:solidFill>
              </a:rPr>
              <a:t>Kuptimi</a:t>
            </a:r>
            <a:r>
              <a:rPr lang="en-US" dirty="0">
                <a:solidFill>
                  <a:srgbClr val="FFFFFF"/>
                </a:solidFill>
              </a:rPr>
              <a:t> </a:t>
            </a:r>
            <a:r>
              <a:rPr lang="en-US" dirty="0" err="1">
                <a:solidFill>
                  <a:srgbClr val="FFFFFF"/>
                </a:solidFill>
              </a:rPr>
              <a:t>dhe</a:t>
            </a:r>
            <a:r>
              <a:rPr lang="en-US" dirty="0">
                <a:solidFill>
                  <a:srgbClr val="FFFFFF"/>
                </a:solidFill>
              </a:rPr>
              <a:t> </a:t>
            </a:r>
            <a:r>
              <a:rPr lang="en-US" dirty="0" err="1">
                <a:solidFill>
                  <a:srgbClr val="FFFFFF"/>
                </a:solidFill>
              </a:rPr>
              <a:t>zbatimi</a:t>
            </a:r>
            <a:r>
              <a:rPr lang="en-US" dirty="0">
                <a:solidFill>
                  <a:srgbClr val="FFFFFF"/>
                </a:solidFill>
              </a:rPr>
              <a:t> </a:t>
            </a:r>
            <a:r>
              <a:rPr lang="en-US" dirty="0" err="1">
                <a:solidFill>
                  <a:srgbClr val="FFFFFF"/>
                </a:solidFill>
              </a:rPr>
              <a:t>i</a:t>
            </a:r>
            <a:r>
              <a:rPr lang="en-US" dirty="0">
                <a:solidFill>
                  <a:srgbClr val="FFFFFF"/>
                </a:solidFill>
              </a:rPr>
              <a:t> </a:t>
            </a:r>
            <a:r>
              <a:rPr lang="en-US" dirty="0" err="1">
                <a:solidFill>
                  <a:srgbClr val="FFFFFF"/>
                </a:solidFill>
              </a:rPr>
              <a:t>drejtë</a:t>
            </a:r>
            <a:r>
              <a:rPr lang="en-US" dirty="0">
                <a:solidFill>
                  <a:srgbClr val="FFFFFF"/>
                </a:solidFill>
              </a:rPr>
              <a:t> </a:t>
            </a:r>
            <a:r>
              <a:rPr lang="en-US" dirty="0" err="1">
                <a:solidFill>
                  <a:srgbClr val="FFFFFF"/>
                </a:solidFill>
              </a:rPr>
              <a:t>në</a:t>
            </a:r>
            <a:r>
              <a:rPr lang="en-US" dirty="0">
                <a:solidFill>
                  <a:srgbClr val="FFFFFF"/>
                </a:solidFill>
              </a:rPr>
              <a:t> </a:t>
            </a:r>
            <a:r>
              <a:rPr lang="en-US" dirty="0" err="1">
                <a:solidFill>
                  <a:srgbClr val="FFFFFF"/>
                </a:solidFill>
              </a:rPr>
              <a:t>praktikë</a:t>
            </a:r>
            <a:r>
              <a:rPr lang="en-US" dirty="0">
                <a:solidFill>
                  <a:srgbClr val="FFFFFF"/>
                </a:solidFill>
              </a:rPr>
              <a:t> </a:t>
            </a:r>
            <a:r>
              <a:rPr lang="en-US" dirty="0" err="1">
                <a:solidFill>
                  <a:srgbClr val="FFFFFF"/>
                </a:solidFill>
              </a:rPr>
              <a:t>i</a:t>
            </a:r>
            <a:r>
              <a:rPr lang="en-US" dirty="0">
                <a:solidFill>
                  <a:srgbClr val="FFFFFF"/>
                </a:solidFill>
              </a:rPr>
              <a:t> </a:t>
            </a:r>
            <a:r>
              <a:rPr lang="en-US" dirty="0" err="1">
                <a:solidFill>
                  <a:srgbClr val="FFFFFF"/>
                </a:solidFill>
              </a:rPr>
              <a:t>parimit</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prezumimit</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pafajësisë</a:t>
            </a:r>
            <a:r>
              <a:rPr lang="en-US" dirty="0">
                <a:solidFill>
                  <a:srgbClr val="FFFFFF"/>
                </a:solidFill>
              </a:rPr>
              <a:t> </a:t>
            </a:r>
            <a:r>
              <a:rPr lang="en-US" dirty="0" err="1">
                <a:solidFill>
                  <a:srgbClr val="FFFFFF"/>
                </a:solidFill>
              </a:rPr>
              <a:t>është</a:t>
            </a:r>
            <a:r>
              <a:rPr lang="en-US" dirty="0">
                <a:solidFill>
                  <a:srgbClr val="FFFFFF"/>
                </a:solidFill>
              </a:rPr>
              <a:t> </a:t>
            </a:r>
            <a:r>
              <a:rPr lang="en-US" dirty="0" err="1">
                <a:solidFill>
                  <a:srgbClr val="FFFFFF"/>
                </a:solidFill>
              </a:rPr>
              <a:t>garancia</a:t>
            </a:r>
            <a:r>
              <a:rPr lang="en-US" dirty="0">
                <a:solidFill>
                  <a:srgbClr val="FFFFFF"/>
                </a:solidFill>
              </a:rPr>
              <a:t> </a:t>
            </a:r>
            <a:r>
              <a:rPr lang="en-US" dirty="0" err="1">
                <a:solidFill>
                  <a:srgbClr val="FFFFFF"/>
                </a:solidFill>
              </a:rPr>
              <a:t>kryesore</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mbrojtjen</a:t>
            </a:r>
            <a:r>
              <a:rPr lang="en-US" dirty="0">
                <a:solidFill>
                  <a:srgbClr val="FFFFFF"/>
                </a:solidFill>
              </a:rPr>
              <a:t> e </a:t>
            </a:r>
            <a:r>
              <a:rPr lang="en-US" dirty="0" err="1">
                <a:solidFill>
                  <a:srgbClr val="FFFFFF"/>
                </a:solidFill>
              </a:rPr>
              <a:t>të</a:t>
            </a:r>
            <a:r>
              <a:rPr lang="en-US" dirty="0">
                <a:solidFill>
                  <a:srgbClr val="FFFFFF"/>
                </a:solidFill>
              </a:rPr>
              <a:t> </a:t>
            </a:r>
            <a:r>
              <a:rPr lang="en-US" dirty="0" err="1">
                <a:solidFill>
                  <a:srgbClr val="FFFFFF"/>
                </a:solidFill>
              </a:rPr>
              <a:t>drejtave</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pandehurit</a:t>
            </a:r>
            <a:r>
              <a:rPr lang="en-US" dirty="0">
                <a:solidFill>
                  <a:srgbClr val="FFFFFF"/>
                </a:solidFill>
              </a:rPr>
              <a:t>, </a:t>
            </a:r>
            <a:r>
              <a:rPr lang="en-US" dirty="0" err="1">
                <a:solidFill>
                  <a:srgbClr val="FFFFFF"/>
                </a:solidFill>
              </a:rPr>
              <a:t>sepse</a:t>
            </a:r>
            <a:r>
              <a:rPr lang="en-US" dirty="0">
                <a:solidFill>
                  <a:srgbClr val="FFFFFF"/>
                </a:solidFill>
              </a:rPr>
              <a:t> </a:t>
            </a:r>
            <a:r>
              <a:rPr lang="en-US" dirty="0" err="1">
                <a:solidFill>
                  <a:srgbClr val="FFFFFF"/>
                </a:solidFill>
              </a:rPr>
              <a:t>ky</a:t>
            </a:r>
            <a:r>
              <a:rPr lang="en-US" dirty="0">
                <a:solidFill>
                  <a:srgbClr val="FFFFFF"/>
                </a:solidFill>
              </a:rPr>
              <a:t> </a:t>
            </a:r>
            <a:r>
              <a:rPr lang="en-US" dirty="0" err="1">
                <a:solidFill>
                  <a:srgbClr val="FFFFFF"/>
                </a:solidFill>
              </a:rPr>
              <a:t>parim</a:t>
            </a:r>
            <a:r>
              <a:rPr lang="en-US" dirty="0">
                <a:solidFill>
                  <a:srgbClr val="FFFFFF"/>
                </a:solidFill>
              </a:rPr>
              <a:t> </a:t>
            </a:r>
            <a:r>
              <a:rPr lang="en-US" dirty="0" err="1">
                <a:solidFill>
                  <a:srgbClr val="FFFFFF"/>
                </a:solidFill>
              </a:rPr>
              <a:t>detyron</a:t>
            </a:r>
            <a:r>
              <a:rPr lang="en-US" dirty="0">
                <a:solidFill>
                  <a:srgbClr val="FFFFFF"/>
                </a:solidFill>
              </a:rPr>
              <a:t> </a:t>
            </a:r>
            <a:r>
              <a:rPr lang="en-US" dirty="0" err="1">
                <a:solidFill>
                  <a:srgbClr val="FFFFFF"/>
                </a:solidFill>
              </a:rPr>
              <a:t>akuzën</a:t>
            </a:r>
            <a:r>
              <a:rPr lang="en-US" dirty="0">
                <a:solidFill>
                  <a:srgbClr val="FFFFFF"/>
                </a:solidFill>
              </a:rPr>
              <a:t> </a:t>
            </a:r>
            <a:r>
              <a:rPr lang="en-US" dirty="0" err="1">
                <a:solidFill>
                  <a:srgbClr val="FFFFFF"/>
                </a:solidFill>
              </a:rPr>
              <a:t>që</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provojë</a:t>
            </a:r>
            <a:r>
              <a:rPr lang="en-US" dirty="0">
                <a:solidFill>
                  <a:srgbClr val="FFFFFF"/>
                </a:solidFill>
              </a:rPr>
              <a:t> </a:t>
            </a:r>
            <a:r>
              <a:rPr lang="en-US" dirty="0" err="1">
                <a:solidFill>
                  <a:srgbClr val="FFFFFF"/>
                </a:solidFill>
              </a:rPr>
              <a:t>fajësinë</a:t>
            </a:r>
            <a:r>
              <a:rPr lang="en-US" dirty="0">
                <a:solidFill>
                  <a:srgbClr val="FFFFFF"/>
                </a:solidFill>
              </a:rPr>
              <a:t> e </a:t>
            </a:r>
            <a:r>
              <a:rPr lang="en-US" dirty="0" err="1">
                <a:solidFill>
                  <a:srgbClr val="FFFFFF"/>
                </a:solidFill>
              </a:rPr>
              <a:t>të</a:t>
            </a:r>
            <a:r>
              <a:rPr lang="en-US" dirty="0">
                <a:solidFill>
                  <a:srgbClr val="FFFFFF"/>
                </a:solidFill>
              </a:rPr>
              <a:t> </a:t>
            </a:r>
            <a:r>
              <a:rPr lang="en-US" dirty="0" err="1">
                <a:solidFill>
                  <a:srgbClr val="FFFFFF"/>
                </a:solidFill>
              </a:rPr>
              <a:t>pandehurit</a:t>
            </a:r>
            <a:r>
              <a:rPr lang="en-US" dirty="0">
                <a:solidFill>
                  <a:srgbClr val="FFFFFF"/>
                </a:solidFill>
              </a:rPr>
              <a:t>, e </a:t>
            </a:r>
            <a:r>
              <a:rPr lang="en-US" dirty="0" err="1">
                <a:solidFill>
                  <a:srgbClr val="FFFFFF"/>
                </a:solidFill>
              </a:rPr>
              <a:t>çliron</a:t>
            </a:r>
            <a:r>
              <a:rPr lang="en-US" dirty="0">
                <a:solidFill>
                  <a:srgbClr val="FFFFFF"/>
                </a:solidFill>
              </a:rPr>
              <a:t> </a:t>
            </a:r>
            <a:r>
              <a:rPr lang="en-US" dirty="0" err="1">
                <a:solidFill>
                  <a:srgbClr val="FFFFFF"/>
                </a:solidFill>
              </a:rPr>
              <a:t>këtë</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fundit</a:t>
            </a:r>
            <a:r>
              <a:rPr lang="en-US" dirty="0">
                <a:solidFill>
                  <a:srgbClr val="FFFFFF"/>
                </a:solidFill>
              </a:rPr>
              <a:t> </a:t>
            </a:r>
            <a:r>
              <a:rPr lang="en-US" dirty="0" err="1">
                <a:solidFill>
                  <a:srgbClr val="FFFFFF"/>
                </a:solidFill>
              </a:rPr>
              <a:t>nga</a:t>
            </a:r>
            <a:r>
              <a:rPr lang="en-US" dirty="0">
                <a:solidFill>
                  <a:srgbClr val="FFFFFF"/>
                </a:solidFill>
              </a:rPr>
              <a:t> </a:t>
            </a:r>
            <a:r>
              <a:rPr lang="en-US" dirty="0" err="1">
                <a:solidFill>
                  <a:srgbClr val="FFFFFF"/>
                </a:solidFill>
              </a:rPr>
              <a:t>barra</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provuar</a:t>
            </a:r>
            <a:r>
              <a:rPr lang="en-US" dirty="0">
                <a:solidFill>
                  <a:srgbClr val="FFFFFF"/>
                </a:solidFill>
              </a:rPr>
              <a:t> </a:t>
            </a:r>
            <a:r>
              <a:rPr lang="en-US" dirty="0" err="1">
                <a:solidFill>
                  <a:srgbClr val="FFFFFF"/>
                </a:solidFill>
              </a:rPr>
              <a:t>pafajësinë</a:t>
            </a:r>
            <a:r>
              <a:rPr lang="en-US" dirty="0">
                <a:solidFill>
                  <a:srgbClr val="FFFFFF"/>
                </a:solidFill>
              </a:rPr>
              <a:t> e </a:t>
            </a:r>
            <a:r>
              <a:rPr lang="en-US" dirty="0" err="1">
                <a:solidFill>
                  <a:srgbClr val="FFFFFF"/>
                </a:solidFill>
              </a:rPr>
              <a:t>tij</a:t>
            </a:r>
            <a:r>
              <a:rPr lang="en-US" dirty="0">
                <a:solidFill>
                  <a:srgbClr val="FFFFFF"/>
                </a:solidFill>
              </a:rPr>
              <a:t>, </a:t>
            </a:r>
            <a:r>
              <a:rPr lang="en-US" dirty="0" err="1">
                <a:solidFill>
                  <a:srgbClr val="FFFFFF"/>
                </a:solidFill>
              </a:rPr>
              <a:t>i</a:t>
            </a:r>
            <a:r>
              <a:rPr lang="en-US" dirty="0">
                <a:solidFill>
                  <a:srgbClr val="FFFFFF"/>
                </a:solidFill>
              </a:rPr>
              <a:t> </a:t>
            </a:r>
            <a:r>
              <a:rPr lang="en-US" dirty="0" err="1">
                <a:solidFill>
                  <a:srgbClr val="FFFFFF"/>
                </a:solidFill>
              </a:rPr>
              <a:t>jep</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drejtë</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zgjedhë</a:t>
            </a:r>
            <a:r>
              <a:rPr lang="en-US" dirty="0">
                <a:solidFill>
                  <a:srgbClr val="FFFFFF"/>
                </a:solidFill>
              </a:rPr>
              <a:t> </a:t>
            </a:r>
            <a:r>
              <a:rPr lang="en-US" dirty="0" err="1">
                <a:solidFill>
                  <a:srgbClr val="FFFFFF"/>
                </a:solidFill>
              </a:rPr>
              <a:t>mbrojtjen</a:t>
            </a:r>
            <a:r>
              <a:rPr lang="en-US" dirty="0">
                <a:solidFill>
                  <a:srgbClr val="FFFFFF"/>
                </a:solidFill>
              </a:rPr>
              <a:t> </a:t>
            </a:r>
            <a:r>
              <a:rPr lang="en-US" dirty="0" err="1">
                <a:solidFill>
                  <a:srgbClr val="FFFFFF"/>
                </a:solidFill>
              </a:rPr>
              <a:t>më</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përshtatshme</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bëjë</a:t>
            </a:r>
            <a:r>
              <a:rPr lang="en-US" dirty="0">
                <a:solidFill>
                  <a:srgbClr val="FFFFFF"/>
                </a:solidFill>
              </a:rPr>
              <a:t> </a:t>
            </a:r>
            <a:r>
              <a:rPr lang="en-US" dirty="0" err="1">
                <a:solidFill>
                  <a:srgbClr val="FFFFFF"/>
                </a:solidFill>
              </a:rPr>
              <a:t>ose</a:t>
            </a:r>
            <a:r>
              <a:rPr lang="en-US" dirty="0">
                <a:solidFill>
                  <a:srgbClr val="FFFFFF"/>
                </a:solidFill>
              </a:rPr>
              <a:t> jo </a:t>
            </a:r>
            <a:r>
              <a:rPr lang="en-US" dirty="0" err="1">
                <a:solidFill>
                  <a:srgbClr val="FFFFFF"/>
                </a:solidFill>
              </a:rPr>
              <a:t>deklarime</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kërkojë</a:t>
            </a:r>
            <a:r>
              <a:rPr lang="en-US" dirty="0">
                <a:solidFill>
                  <a:srgbClr val="FFFFFF"/>
                </a:solidFill>
              </a:rPr>
              <a:t> </a:t>
            </a:r>
            <a:r>
              <a:rPr lang="en-US" dirty="0" err="1">
                <a:solidFill>
                  <a:srgbClr val="FFFFFF"/>
                </a:solidFill>
              </a:rPr>
              <a:t>prova</a:t>
            </a:r>
            <a:r>
              <a:rPr lang="en-US" dirty="0">
                <a:solidFill>
                  <a:srgbClr val="FFFFFF"/>
                </a:solidFill>
              </a:rPr>
              <a:t> </a:t>
            </a:r>
            <a:r>
              <a:rPr lang="en-US" dirty="0" err="1">
                <a:solidFill>
                  <a:srgbClr val="FFFFFF"/>
                </a:solidFill>
              </a:rPr>
              <a:t>dhe</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marrë</a:t>
            </a:r>
            <a:r>
              <a:rPr lang="en-US" dirty="0">
                <a:solidFill>
                  <a:srgbClr val="FFFFFF"/>
                </a:solidFill>
              </a:rPr>
              <a:t> </a:t>
            </a:r>
            <a:r>
              <a:rPr lang="en-US" dirty="0" err="1">
                <a:solidFill>
                  <a:srgbClr val="FFFFFF"/>
                </a:solidFill>
              </a:rPr>
              <a:t>pjesë</a:t>
            </a:r>
            <a:r>
              <a:rPr lang="en-US" dirty="0">
                <a:solidFill>
                  <a:srgbClr val="FFFFFF"/>
                </a:solidFill>
              </a:rPr>
              <a:t> </a:t>
            </a:r>
            <a:r>
              <a:rPr lang="en-US" dirty="0" err="1">
                <a:solidFill>
                  <a:srgbClr val="FFFFFF"/>
                </a:solidFill>
              </a:rPr>
              <a:t>aktivisht</a:t>
            </a:r>
            <a:r>
              <a:rPr lang="en-US" dirty="0">
                <a:solidFill>
                  <a:srgbClr val="FFFFFF"/>
                </a:solidFill>
              </a:rPr>
              <a:t> </a:t>
            </a:r>
            <a:r>
              <a:rPr lang="en-US" dirty="0" err="1">
                <a:solidFill>
                  <a:srgbClr val="FFFFFF"/>
                </a:solidFill>
              </a:rPr>
              <a:t>në</a:t>
            </a:r>
            <a:r>
              <a:rPr lang="en-US" dirty="0">
                <a:solidFill>
                  <a:srgbClr val="FFFFFF"/>
                </a:solidFill>
              </a:rPr>
              <a:t> </a:t>
            </a:r>
            <a:r>
              <a:rPr lang="en-US" dirty="0" err="1">
                <a:solidFill>
                  <a:srgbClr val="FFFFFF"/>
                </a:solidFill>
              </a:rPr>
              <a:t>shqyrtimin</a:t>
            </a:r>
            <a:r>
              <a:rPr lang="en-US" dirty="0">
                <a:solidFill>
                  <a:srgbClr val="FFFFFF"/>
                </a:solidFill>
              </a:rPr>
              <a:t> e </a:t>
            </a:r>
            <a:r>
              <a:rPr lang="en-US" dirty="0" err="1">
                <a:solidFill>
                  <a:srgbClr val="FFFFFF"/>
                </a:solidFill>
              </a:rPr>
              <a:t>tyre</a:t>
            </a:r>
            <a:r>
              <a:rPr lang="en-US" dirty="0">
                <a:solidFill>
                  <a:srgbClr val="FFFFFF"/>
                </a:solidFill>
              </a:rPr>
              <a:t>, duke </a:t>
            </a:r>
            <a:r>
              <a:rPr lang="en-US" dirty="0" err="1">
                <a:solidFill>
                  <a:srgbClr val="FFFFFF"/>
                </a:solidFill>
              </a:rPr>
              <a:t>kërkuar</a:t>
            </a:r>
            <a:r>
              <a:rPr lang="en-US" dirty="0">
                <a:solidFill>
                  <a:srgbClr val="FFFFFF"/>
                </a:solidFill>
              </a:rPr>
              <a:t> </a:t>
            </a:r>
            <a:r>
              <a:rPr lang="en-US" dirty="0" err="1">
                <a:solidFill>
                  <a:srgbClr val="FFFFFF"/>
                </a:solidFill>
              </a:rPr>
              <a:t>që</a:t>
            </a:r>
            <a:r>
              <a:rPr lang="en-US" dirty="0">
                <a:solidFill>
                  <a:srgbClr val="FFFFFF"/>
                </a:solidFill>
              </a:rPr>
              <a:t> </a:t>
            </a:r>
            <a:r>
              <a:rPr lang="en-US" dirty="0" err="1">
                <a:solidFill>
                  <a:srgbClr val="FFFFFF"/>
                </a:solidFill>
              </a:rPr>
              <a:t>provat</a:t>
            </a:r>
            <a:r>
              <a:rPr lang="en-US" dirty="0">
                <a:solidFill>
                  <a:srgbClr val="FFFFFF"/>
                </a:solidFill>
              </a:rPr>
              <a:t> e </a:t>
            </a:r>
            <a:r>
              <a:rPr lang="en-US" dirty="0" err="1">
                <a:solidFill>
                  <a:srgbClr val="FFFFFF"/>
                </a:solidFill>
              </a:rPr>
              <a:t>dyshimta</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interpretohen</a:t>
            </a:r>
            <a:r>
              <a:rPr lang="en-US" dirty="0">
                <a:solidFill>
                  <a:srgbClr val="FFFFFF"/>
                </a:solidFill>
              </a:rPr>
              <a:t> </a:t>
            </a:r>
            <a:r>
              <a:rPr lang="en-US" dirty="0" err="1">
                <a:solidFill>
                  <a:srgbClr val="FFFFFF"/>
                </a:solidFill>
              </a:rPr>
              <a:t>gjithmonë</a:t>
            </a:r>
            <a:r>
              <a:rPr lang="en-US" dirty="0">
                <a:solidFill>
                  <a:srgbClr val="FFFFFF"/>
                </a:solidFill>
              </a:rPr>
              <a:t> </a:t>
            </a:r>
            <a:r>
              <a:rPr lang="en-US" dirty="0" err="1">
                <a:solidFill>
                  <a:srgbClr val="FFFFFF"/>
                </a:solidFill>
              </a:rPr>
              <a:t>në</a:t>
            </a:r>
            <a:r>
              <a:rPr lang="en-US" dirty="0">
                <a:solidFill>
                  <a:srgbClr val="FFFFFF"/>
                </a:solidFill>
              </a:rPr>
              <a:t> </a:t>
            </a:r>
            <a:r>
              <a:rPr lang="en-US" dirty="0" err="1">
                <a:solidFill>
                  <a:srgbClr val="FFFFFF"/>
                </a:solidFill>
              </a:rPr>
              <a:t>favorin</a:t>
            </a:r>
            <a:r>
              <a:rPr lang="en-US" dirty="0">
                <a:solidFill>
                  <a:srgbClr val="FFFFFF"/>
                </a:solidFill>
              </a:rPr>
              <a:t> e </a:t>
            </a:r>
            <a:r>
              <a:rPr lang="en-US" dirty="0" err="1">
                <a:solidFill>
                  <a:srgbClr val="FFFFFF"/>
                </a:solidFill>
              </a:rPr>
              <a:t>tij</a:t>
            </a:r>
            <a:r>
              <a:rPr lang="en-US" dirty="0">
                <a:solidFill>
                  <a:srgbClr val="FFFFFF"/>
                </a:solidFill>
              </a:rPr>
              <a:t> </a:t>
            </a:r>
          </a:p>
          <a:p>
            <a:pPr algn="just"/>
            <a:r>
              <a:rPr lang="en-US" dirty="0" err="1">
                <a:solidFill>
                  <a:srgbClr val="FFFFFF"/>
                </a:solidFill>
              </a:rPr>
              <a:t>Në</a:t>
            </a:r>
            <a:r>
              <a:rPr lang="en-US" dirty="0">
                <a:solidFill>
                  <a:srgbClr val="FFFFFF"/>
                </a:solidFill>
              </a:rPr>
              <a:t> </a:t>
            </a:r>
            <a:r>
              <a:rPr lang="en-US" dirty="0" err="1">
                <a:solidFill>
                  <a:srgbClr val="FFFFFF"/>
                </a:solidFill>
              </a:rPr>
              <a:t>rastin</a:t>
            </a:r>
            <a:r>
              <a:rPr lang="en-US" dirty="0">
                <a:solidFill>
                  <a:srgbClr val="FFFFFF"/>
                </a:solidFill>
              </a:rPr>
              <a:t> </a:t>
            </a:r>
            <a:r>
              <a:rPr lang="en-US" dirty="0" err="1">
                <a:solidFill>
                  <a:srgbClr val="FFFFFF"/>
                </a:solidFill>
              </a:rPr>
              <a:t>konkret</a:t>
            </a:r>
            <a:r>
              <a:rPr lang="en-US" dirty="0">
                <a:solidFill>
                  <a:srgbClr val="FFFFFF"/>
                </a:solidFill>
              </a:rPr>
              <a:t>, GJL ka </a:t>
            </a:r>
            <a:r>
              <a:rPr lang="en-US" dirty="0" err="1">
                <a:solidFill>
                  <a:srgbClr val="FFFFFF"/>
                </a:solidFill>
              </a:rPr>
              <a:t>bazuar</a:t>
            </a:r>
            <a:r>
              <a:rPr lang="en-US" dirty="0">
                <a:solidFill>
                  <a:srgbClr val="FFFFFF"/>
                </a:solidFill>
              </a:rPr>
              <a:t> </a:t>
            </a:r>
            <a:r>
              <a:rPr lang="en-US" dirty="0" err="1">
                <a:solidFill>
                  <a:srgbClr val="FFFFFF"/>
                </a:solidFill>
              </a:rPr>
              <a:t>vendimin</a:t>
            </a:r>
            <a:r>
              <a:rPr lang="en-US" dirty="0">
                <a:solidFill>
                  <a:srgbClr val="FFFFFF"/>
                </a:solidFill>
              </a:rPr>
              <a:t> e </a:t>
            </a:r>
            <a:r>
              <a:rPr lang="en-US" dirty="0" err="1">
                <a:solidFill>
                  <a:srgbClr val="FFFFFF"/>
                </a:solidFill>
              </a:rPr>
              <a:t>saj</a:t>
            </a:r>
            <a:r>
              <a:rPr lang="en-US" dirty="0">
                <a:solidFill>
                  <a:srgbClr val="FFFFFF"/>
                </a:solidFill>
              </a:rPr>
              <a:t> </a:t>
            </a:r>
            <a:r>
              <a:rPr lang="en-US" dirty="0" err="1">
                <a:solidFill>
                  <a:srgbClr val="FFFFFF"/>
                </a:solidFill>
              </a:rPr>
              <a:t>për</a:t>
            </a:r>
            <a:r>
              <a:rPr lang="en-US" dirty="0">
                <a:solidFill>
                  <a:srgbClr val="FFFFFF"/>
                </a:solidFill>
              </a:rPr>
              <a:t> </a:t>
            </a:r>
            <a:r>
              <a:rPr lang="en-US" dirty="0" err="1">
                <a:solidFill>
                  <a:srgbClr val="FFFFFF"/>
                </a:solidFill>
              </a:rPr>
              <a:t>deklarimin</a:t>
            </a:r>
            <a:r>
              <a:rPr lang="en-US" dirty="0">
                <a:solidFill>
                  <a:srgbClr val="FFFFFF"/>
                </a:solidFill>
              </a:rPr>
              <a:t> </a:t>
            </a:r>
            <a:r>
              <a:rPr lang="en-US" dirty="0" err="1">
                <a:solidFill>
                  <a:srgbClr val="FFFFFF"/>
                </a:solidFill>
              </a:rPr>
              <a:t>fajtor</a:t>
            </a:r>
            <a:r>
              <a:rPr lang="en-US" dirty="0">
                <a:solidFill>
                  <a:srgbClr val="FFFFFF"/>
                </a:solidFill>
              </a:rPr>
              <a:t> </a:t>
            </a:r>
            <a:r>
              <a:rPr lang="en-US" dirty="0" err="1">
                <a:solidFill>
                  <a:srgbClr val="FFFFFF"/>
                </a:solidFill>
              </a:rPr>
              <a:t>dhe</a:t>
            </a:r>
            <a:r>
              <a:rPr lang="en-US" dirty="0">
                <a:solidFill>
                  <a:srgbClr val="FFFFFF"/>
                </a:solidFill>
              </a:rPr>
              <a:t> </a:t>
            </a:r>
            <a:r>
              <a:rPr lang="en-US" dirty="0" err="1">
                <a:solidFill>
                  <a:srgbClr val="FFFFFF"/>
                </a:solidFill>
              </a:rPr>
              <a:t>dënimin</a:t>
            </a:r>
            <a:r>
              <a:rPr lang="en-US" dirty="0">
                <a:solidFill>
                  <a:srgbClr val="FFFFFF"/>
                </a:solidFill>
              </a:rPr>
              <a:t> e </a:t>
            </a:r>
            <a:r>
              <a:rPr lang="en-US" dirty="0" err="1">
                <a:solidFill>
                  <a:srgbClr val="FFFFFF"/>
                </a:solidFill>
              </a:rPr>
              <a:t>kërkueses</a:t>
            </a:r>
            <a:r>
              <a:rPr lang="en-US" dirty="0">
                <a:solidFill>
                  <a:srgbClr val="FFFFFF"/>
                </a:solidFill>
              </a:rPr>
              <a:t> </a:t>
            </a:r>
            <a:r>
              <a:rPr lang="en-US" dirty="0" err="1">
                <a:solidFill>
                  <a:srgbClr val="FFFFFF"/>
                </a:solidFill>
              </a:rPr>
              <a:t>mbi</a:t>
            </a:r>
            <a:r>
              <a:rPr lang="en-US" dirty="0">
                <a:solidFill>
                  <a:srgbClr val="FFFFFF"/>
                </a:solidFill>
              </a:rPr>
              <a:t> </a:t>
            </a:r>
            <a:r>
              <a:rPr lang="en-US" dirty="0" err="1">
                <a:solidFill>
                  <a:srgbClr val="FFFFFF"/>
                </a:solidFill>
              </a:rPr>
              <a:t>një</a:t>
            </a:r>
            <a:r>
              <a:rPr lang="en-US" dirty="0">
                <a:solidFill>
                  <a:srgbClr val="FFFFFF"/>
                </a:solidFill>
              </a:rPr>
              <a:t> </a:t>
            </a:r>
            <a:r>
              <a:rPr lang="en-US" dirty="0" err="1">
                <a:solidFill>
                  <a:srgbClr val="FFFFFF"/>
                </a:solidFill>
              </a:rPr>
              <a:t>sërë</a:t>
            </a:r>
            <a:r>
              <a:rPr lang="en-US" dirty="0">
                <a:solidFill>
                  <a:srgbClr val="FFFFFF"/>
                </a:solidFill>
              </a:rPr>
              <a:t> </a:t>
            </a:r>
            <a:r>
              <a:rPr lang="en-US" dirty="0" err="1">
                <a:solidFill>
                  <a:srgbClr val="FFFFFF"/>
                </a:solidFill>
              </a:rPr>
              <a:t>provash</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administruara</a:t>
            </a:r>
            <a:r>
              <a:rPr lang="en-US" dirty="0">
                <a:solidFill>
                  <a:srgbClr val="FFFFFF"/>
                </a:solidFill>
              </a:rPr>
              <a:t> </a:t>
            </a:r>
            <a:r>
              <a:rPr lang="en-US" dirty="0" err="1">
                <a:solidFill>
                  <a:srgbClr val="FFFFFF"/>
                </a:solidFill>
              </a:rPr>
              <a:t>në</a:t>
            </a:r>
            <a:r>
              <a:rPr lang="en-US" dirty="0">
                <a:solidFill>
                  <a:srgbClr val="FFFFFF"/>
                </a:solidFill>
              </a:rPr>
              <a:t> </a:t>
            </a:r>
            <a:r>
              <a:rPr lang="en-US" dirty="0" err="1">
                <a:solidFill>
                  <a:srgbClr val="FFFFFF"/>
                </a:solidFill>
              </a:rPr>
              <a:t>gjykim</a:t>
            </a:r>
            <a:r>
              <a:rPr lang="en-US" dirty="0">
                <a:solidFill>
                  <a:srgbClr val="FFFFFF"/>
                </a:solidFill>
              </a:rPr>
              <a:t> </a:t>
            </a:r>
            <a:r>
              <a:rPr lang="en-US" dirty="0" err="1">
                <a:solidFill>
                  <a:srgbClr val="FFFFFF"/>
                </a:solidFill>
              </a:rPr>
              <a:t>dhe</a:t>
            </a:r>
            <a:r>
              <a:rPr lang="en-US" dirty="0">
                <a:solidFill>
                  <a:srgbClr val="FFFFFF"/>
                </a:solidFill>
              </a:rPr>
              <a:t> </a:t>
            </a:r>
            <a:r>
              <a:rPr lang="en-US" dirty="0" err="1">
                <a:solidFill>
                  <a:srgbClr val="FFFFFF"/>
                </a:solidFill>
              </a:rPr>
              <a:t>të</a:t>
            </a:r>
            <a:r>
              <a:rPr lang="en-US" dirty="0">
                <a:solidFill>
                  <a:srgbClr val="FFFFFF"/>
                </a:solidFill>
              </a:rPr>
              <a:t> </a:t>
            </a:r>
            <a:r>
              <a:rPr lang="en-US" dirty="0" err="1">
                <a:solidFill>
                  <a:srgbClr val="FFFFFF"/>
                </a:solidFill>
              </a:rPr>
              <a:t>shqyrtuara</a:t>
            </a:r>
            <a:r>
              <a:rPr lang="en-US" dirty="0">
                <a:solidFill>
                  <a:srgbClr val="FFFFFF"/>
                </a:solidFill>
              </a:rPr>
              <a:t> e </a:t>
            </a:r>
            <a:r>
              <a:rPr lang="en-US" dirty="0" err="1">
                <a:solidFill>
                  <a:srgbClr val="FFFFFF"/>
                </a:solidFill>
              </a:rPr>
              <a:t>vlerësuara</a:t>
            </a:r>
            <a:r>
              <a:rPr lang="en-US" dirty="0">
                <a:solidFill>
                  <a:srgbClr val="FFFFFF"/>
                </a:solidFill>
              </a:rPr>
              <a:t> </a:t>
            </a:r>
            <a:r>
              <a:rPr lang="en-US" dirty="0" err="1">
                <a:solidFill>
                  <a:srgbClr val="FFFFFF"/>
                </a:solidFill>
              </a:rPr>
              <a:t>nga</a:t>
            </a:r>
            <a:r>
              <a:rPr lang="en-US" dirty="0">
                <a:solidFill>
                  <a:srgbClr val="FFFFFF"/>
                </a:solidFill>
              </a:rPr>
              <a:t> </a:t>
            </a:r>
            <a:r>
              <a:rPr lang="en-US" dirty="0" err="1">
                <a:solidFill>
                  <a:srgbClr val="FFFFFF"/>
                </a:solidFill>
              </a:rPr>
              <a:t>ajo</a:t>
            </a:r>
            <a:r>
              <a:rPr lang="en-US" dirty="0">
                <a:solidFill>
                  <a:srgbClr val="FFFFFF"/>
                </a:solidFill>
              </a:rPr>
              <a:t> </a:t>
            </a:r>
            <a:r>
              <a:rPr lang="en-US" dirty="0" err="1">
                <a:solidFill>
                  <a:srgbClr val="FFFFFF"/>
                </a:solidFill>
              </a:rPr>
              <a:t>gjykatë</a:t>
            </a:r>
            <a:r>
              <a:rPr lang="en-US" dirty="0">
                <a:solidFill>
                  <a:srgbClr val="FFFFFF"/>
                </a:solidFill>
              </a:rPr>
              <a:t>. </a:t>
            </a:r>
            <a:r>
              <a:rPr lang="en-US" dirty="0" err="1">
                <a:solidFill>
                  <a:srgbClr val="FFFFFF"/>
                </a:solidFill>
              </a:rPr>
              <a:t>Ajo</a:t>
            </a:r>
            <a:r>
              <a:rPr lang="en-US" dirty="0">
                <a:solidFill>
                  <a:srgbClr val="FFFFFF"/>
                </a:solidFill>
              </a:rPr>
              <a:t> </a:t>
            </a:r>
            <a:r>
              <a:rPr lang="en-US" dirty="0" err="1">
                <a:solidFill>
                  <a:srgbClr val="FFFFFF"/>
                </a:solidFill>
              </a:rPr>
              <a:t>nuk</a:t>
            </a:r>
            <a:r>
              <a:rPr lang="en-US" dirty="0">
                <a:solidFill>
                  <a:srgbClr val="FFFFFF"/>
                </a:solidFill>
              </a:rPr>
              <a:t> ka </a:t>
            </a:r>
            <a:r>
              <a:rPr lang="en-US" dirty="0" err="1">
                <a:solidFill>
                  <a:srgbClr val="FFFFFF"/>
                </a:solidFill>
              </a:rPr>
              <a:t>arritur</a:t>
            </a:r>
            <a:r>
              <a:rPr lang="en-US" dirty="0">
                <a:solidFill>
                  <a:srgbClr val="FFFFFF"/>
                </a:solidFill>
              </a:rPr>
              <a:t> </a:t>
            </a:r>
            <a:r>
              <a:rPr lang="en-US" dirty="0" err="1">
                <a:solidFill>
                  <a:srgbClr val="FFFFFF"/>
                </a:solidFill>
              </a:rPr>
              <a:t>në</a:t>
            </a:r>
            <a:r>
              <a:rPr lang="en-US" dirty="0">
                <a:solidFill>
                  <a:srgbClr val="FFFFFF"/>
                </a:solidFill>
              </a:rPr>
              <a:t> </a:t>
            </a:r>
            <a:r>
              <a:rPr lang="en-US" dirty="0" err="1">
                <a:solidFill>
                  <a:srgbClr val="FFFFFF"/>
                </a:solidFill>
              </a:rPr>
              <a:t>asnjë</a:t>
            </a:r>
            <a:r>
              <a:rPr lang="en-US" dirty="0">
                <a:solidFill>
                  <a:srgbClr val="FFFFFF"/>
                </a:solidFill>
              </a:rPr>
              <a:t> </a:t>
            </a:r>
            <a:r>
              <a:rPr lang="en-US" dirty="0" err="1">
                <a:solidFill>
                  <a:srgbClr val="FFFFFF"/>
                </a:solidFill>
              </a:rPr>
              <a:t>konkluzion</a:t>
            </a:r>
            <a:r>
              <a:rPr lang="en-US" dirty="0">
                <a:solidFill>
                  <a:srgbClr val="FFFFFF"/>
                </a:solidFill>
              </a:rPr>
              <a:t> a priori </a:t>
            </a:r>
            <a:r>
              <a:rPr lang="en-US" dirty="0" err="1">
                <a:solidFill>
                  <a:srgbClr val="FFFFFF"/>
                </a:solidFill>
              </a:rPr>
              <a:t>për</a:t>
            </a:r>
            <a:r>
              <a:rPr lang="en-US" dirty="0">
                <a:solidFill>
                  <a:srgbClr val="FFFFFF"/>
                </a:solidFill>
              </a:rPr>
              <a:t> </a:t>
            </a:r>
            <a:r>
              <a:rPr lang="en-US" dirty="0" err="1">
                <a:solidFill>
                  <a:srgbClr val="FFFFFF"/>
                </a:solidFill>
              </a:rPr>
              <a:t>fajësinë</a:t>
            </a:r>
            <a:r>
              <a:rPr lang="en-US" dirty="0">
                <a:solidFill>
                  <a:srgbClr val="FFFFFF"/>
                </a:solidFill>
              </a:rPr>
              <a:t> e </a:t>
            </a:r>
            <a:r>
              <a:rPr lang="en-US" dirty="0" err="1">
                <a:solidFill>
                  <a:srgbClr val="FFFFFF"/>
                </a:solidFill>
              </a:rPr>
              <a:t>kërkueses</a:t>
            </a:r>
            <a:r>
              <a:rPr lang="en-US" dirty="0">
                <a:solidFill>
                  <a:srgbClr val="FFFFFF"/>
                </a:solidFill>
              </a:rPr>
              <a:t>. </a:t>
            </a:r>
          </a:p>
          <a:p>
            <a:pPr algn="just"/>
            <a:r>
              <a:rPr lang="en-US" dirty="0" err="1">
                <a:solidFill>
                  <a:srgbClr val="FFFFFF"/>
                </a:solidFill>
              </a:rPr>
              <a:t>Pretendimi</a:t>
            </a:r>
            <a:r>
              <a:rPr lang="en-US" dirty="0">
                <a:solidFill>
                  <a:srgbClr val="FFFFFF"/>
                </a:solidFill>
              </a:rPr>
              <a:t> </a:t>
            </a:r>
            <a:r>
              <a:rPr lang="en-US" dirty="0" err="1">
                <a:solidFill>
                  <a:srgbClr val="FFFFFF"/>
                </a:solidFill>
              </a:rPr>
              <a:t>i</a:t>
            </a:r>
            <a:r>
              <a:rPr lang="en-US" dirty="0">
                <a:solidFill>
                  <a:srgbClr val="FFFFFF"/>
                </a:solidFill>
              </a:rPr>
              <a:t> </a:t>
            </a:r>
            <a:r>
              <a:rPr lang="en-US" dirty="0" err="1">
                <a:solidFill>
                  <a:srgbClr val="FFFFFF"/>
                </a:solidFill>
              </a:rPr>
              <a:t>kërkueses</a:t>
            </a:r>
            <a:r>
              <a:rPr lang="en-US" dirty="0">
                <a:solidFill>
                  <a:srgbClr val="FFFFFF"/>
                </a:solidFill>
              </a:rPr>
              <a:t> </a:t>
            </a:r>
            <a:r>
              <a:rPr lang="en-US" dirty="0" err="1">
                <a:solidFill>
                  <a:srgbClr val="FFFFFF"/>
                </a:solidFill>
              </a:rPr>
              <a:t>është</a:t>
            </a:r>
            <a:r>
              <a:rPr lang="en-US" dirty="0">
                <a:solidFill>
                  <a:srgbClr val="FFFFFF"/>
                </a:solidFill>
              </a:rPr>
              <a:t> </a:t>
            </a:r>
            <a:r>
              <a:rPr lang="en-US" dirty="0" err="1">
                <a:solidFill>
                  <a:srgbClr val="FFFFFF"/>
                </a:solidFill>
              </a:rPr>
              <a:t>i</a:t>
            </a:r>
            <a:r>
              <a:rPr lang="en-US" dirty="0">
                <a:solidFill>
                  <a:srgbClr val="FFFFFF"/>
                </a:solidFill>
              </a:rPr>
              <a:t> </a:t>
            </a:r>
            <a:r>
              <a:rPr lang="en-US" dirty="0" err="1">
                <a:solidFill>
                  <a:srgbClr val="FFFFFF"/>
                </a:solidFill>
              </a:rPr>
              <a:t>pabazuar</a:t>
            </a:r>
            <a:r>
              <a:rPr lang="en-US" dirty="0">
                <a:solidFill>
                  <a:srgbClr val="FFFFFF"/>
                </a:solidFill>
              </a:rPr>
              <a:t>.</a:t>
            </a:r>
            <a:endParaRPr lang="en-US" sz="1500" dirty="0">
              <a:solidFill>
                <a:srgbClr val="FFFFFF"/>
              </a:solidFill>
            </a:endParaRPr>
          </a:p>
        </p:txBody>
      </p:sp>
    </p:spTree>
    <p:extLst>
      <p:ext uri="{BB962C8B-B14F-4D97-AF65-F5344CB8AC3E}">
        <p14:creationId xmlns:p14="http://schemas.microsoft.com/office/powerpoint/2010/main" val="806373488"/>
      </p:ext>
    </p:extLst>
  </p:cSld>
  <p:clrMapOvr>
    <a:overrideClrMapping bg1="dk1" tx1="lt1" bg2="dk2" tx2="lt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EB711-542E-4901-BA59-D516CE97C51F}"/>
              </a:ext>
            </a:extLst>
          </p:cNvPr>
          <p:cNvSpPr>
            <a:spLocks noGrp="1"/>
          </p:cNvSpPr>
          <p:nvPr>
            <p:ph type="title"/>
          </p:nvPr>
        </p:nvSpPr>
        <p:spPr>
          <a:xfrm>
            <a:off x="3469327" y="788416"/>
            <a:ext cx="7923264" cy="1499616"/>
          </a:xfrm>
        </p:spPr>
        <p:txBody>
          <a:bodyPr>
            <a:normAutofit/>
          </a:bodyPr>
          <a:lstStyle/>
          <a:p>
            <a:r>
              <a:rPr lang="en-US">
                <a:solidFill>
                  <a:schemeClr val="tx1"/>
                </a:solidFill>
              </a:rPr>
              <a:t>KPGJL nr. 86 datë 28.04.2016</a:t>
            </a:r>
          </a:p>
        </p:txBody>
      </p:sp>
      <p:sp>
        <p:nvSpPr>
          <p:cNvPr id="3" name="Content Placeholder 2">
            <a:extLst>
              <a:ext uri="{FF2B5EF4-FFF2-40B4-BE49-F238E27FC236}">
                <a16:creationId xmlns:a16="http://schemas.microsoft.com/office/drawing/2014/main" id="{F0F75969-7069-4992-8CEF-F7A16407788A}"/>
              </a:ext>
            </a:extLst>
          </p:cNvPr>
          <p:cNvSpPr>
            <a:spLocks noGrp="1"/>
          </p:cNvSpPr>
          <p:nvPr>
            <p:ph idx="1"/>
          </p:nvPr>
        </p:nvSpPr>
        <p:spPr>
          <a:xfrm>
            <a:off x="3469327" y="2041864"/>
            <a:ext cx="7923264" cy="4001952"/>
          </a:xfrm>
        </p:spPr>
        <p:txBody>
          <a:bodyPr>
            <a:normAutofit lnSpcReduction="10000"/>
          </a:bodyPr>
          <a:lstStyle/>
          <a:p>
            <a:pPr algn="just"/>
            <a:r>
              <a:rPr lang="it-IT" sz="1600" i="1" dirty="0"/>
              <a:t>“Për të konkluduar në fajësinë e të pandehurit, kërkohet një konfirmim i dyfishtë: i) konfirmimi i parë është specifik dhe lidhet vetëm me këtë lloj prove, për shembull dëshmia, akti i ekspertimit, etj, kërkohen që të jenë bindëse për atë cka provojnë ose kur përmbajtja e tyre është e dyshimtë, e paqartë, të konfirmohet me prova të tjera, dhe ii) konfirmimi i dytë është i përgjithshëm, dhe buron nga neni 152/1 i Kodit të procedurës Penale, të cilit i nënshtrohen të gjitha llojet e provave, sipas të cilit asnjë provë nuk ka vlerë të paracaktuar dhe cdo provë duhet t’i nënshtrohet debatit gjyqësor. Kjo do të thotë se gjykata mund të japë një vendim fajësie vetëm kur ekzistojnë të paktën prova të cilat e bëjnë vendimmarrjen tej cdo dyshimi të arsyeshëm”.</a:t>
            </a:r>
          </a:p>
          <a:p>
            <a:pPr algn="just"/>
            <a:r>
              <a:rPr lang="it-IT" sz="1600" dirty="0"/>
              <a:t>Kolegji Penal i Gjykatës së Lartë ka theksuar se në një proces penal, organi i akuzës ka barrën e provës dhe detyrimin ligjor për të provuar akuzën ndërsa i pandehuri gëzon garancinë kushtetuese të prezumimit të pafajësisë. Kjo është arsyeja pse të provuarit e akuzës kërkon një analizë të hollësishme, të plotë dhe të gjithanshme të provave të paraqitura nga palët ndërgjyqëse, duke siguruar që të mos mbivlerësohet asnjëra prej tyre. Provat e paraqitura nga organi i akuzës, duhet t’i nënshtrohen në kuptim të nenit 152 të K.Pr.Penale, shqyrtimit gjyqësor., duke mos i dhënë vlerë të paracaktuar, detyrim ky që rrjedh nga parimi i prezumimit të pafajësisë. Gjykata për të përcaktuar faktin kriminal, ka detyrimin të respektojë parimin e prezumimit të pafajësisë parashikuar nga neni 4 të K.Pr.Penale, sipas të cilit: çdo dyshim për akuzën çmohet në favor të të pandehurit.</a:t>
            </a:r>
          </a:p>
          <a:p>
            <a:endParaRPr lang="en-US" sz="1400" dirty="0"/>
          </a:p>
          <a:p>
            <a:endParaRPr lang="en-US" sz="1400" dirty="0"/>
          </a:p>
          <a:p>
            <a:endParaRPr lang="en-US" sz="1400" dirty="0"/>
          </a:p>
        </p:txBody>
      </p:sp>
    </p:spTree>
    <p:extLst>
      <p:ext uri="{BB962C8B-B14F-4D97-AF65-F5344CB8AC3E}">
        <p14:creationId xmlns:p14="http://schemas.microsoft.com/office/powerpoint/2010/main" val="1619322445"/>
      </p:ext>
    </p:extLst>
  </p:cSld>
  <p:clrMapOvr>
    <a:overrideClrMapping bg1="dk1" tx1="lt1" bg2="dk2" tx2="lt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tint val="95000"/>
            <a:shade val="85000"/>
            <a:satMod val="125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2B9259-82AE-4ACC-A057-990AB96A24D2}"/>
              </a:ext>
            </a:extLst>
          </p:cNvPr>
          <p:cNvSpPr>
            <a:spLocks noGrp="1"/>
          </p:cNvSpPr>
          <p:nvPr>
            <p:ph idx="1"/>
          </p:nvPr>
        </p:nvSpPr>
        <p:spPr>
          <a:xfrm>
            <a:off x="3469327" y="1562470"/>
            <a:ext cx="7923264" cy="4481346"/>
          </a:xfrm>
        </p:spPr>
        <p:txBody>
          <a:bodyPr>
            <a:normAutofit/>
          </a:bodyPr>
          <a:lstStyle/>
          <a:p>
            <a:pPr algn="just"/>
            <a:r>
              <a:rPr lang="fr-FR" sz="2400" b="1" i="1" dirty="0" err="1"/>
              <a:t>Në</a:t>
            </a:r>
            <a:r>
              <a:rPr lang="fr-FR" sz="2400" b="1" i="1" dirty="0"/>
              <a:t> </a:t>
            </a:r>
            <a:r>
              <a:rPr lang="fr-FR" sz="2400" b="1" i="1" dirty="0" err="1"/>
              <a:t>përputhje</a:t>
            </a:r>
            <a:r>
              <a:rPr lang="fr-FR" sz="2400" b="1" i="1" dirty="0"/>
              <a:t> me </a:t>
            </a:r>
            <a:r>
              <a:rPr lang="fr-FR" sz="2400" b="1" i="1" dirty="0" err="1"/>
              <a:t>parimin</a:t>
            </a:r>
            <a:r>
              <a:rPr lang="fr-FR" sz="2400" b="1" i="1" dirty="0"/>
              <a:t> e </a:t>
            </a:r>
            <a:r>
              <a:rPr lang="fr-FR" sz="2400" b="1" i="1" dirty="0" err="1"/>
              <a:t>prezumimit</a:t>
            </a:r>
            <a:r>
              <a:rPr lang="fr-FR" sz="2400" b="1" i="1" dirty="0"/>
              <a:t> </a:t>
            </a:r>
            <a:r>
              <a:rPr lang="fr-FR" sz="2400" b="1" i="1" dirty="0" err="1"/>
              <a:t>të</a:t>
            </a:r>
            <a:r>
              <a:rPr lang="fr-FR" sz="2400" b="1" i="1" dirty="0"/>
              <a:t> </a:t>
            </a:r>
            <a:r>
              <a:rPr lang="fr-FR" sz="2400" b="1" i="1" dirty="0" err="1"/>
              <a:t>pafajësisë</a:t>
            </a:r>
            <a:r>
              <a:rPr lang="fr-FR" sz="2400" b="1" i="1" dirty="0"/>
              <a:t> </a:t>
            </a:r>
            <a:r>
              <a:rPr lang="fr-FR" sz="2400" b="1" i="1" dirty="0" err="1"/>
              <a:t>dhe</a:t>
            </a:r>
            <a:r>
              <a:rPr lang="fr-FR" sz="2400" b="1" i="1" dirty="0"/>
              <a:t> </a:t>
            </a:r>
            <a:r>
              <a:rPr lang="fr-FR" sz="2400" b="1" i="1" dirty="0" err="1"/>
              <a:t>të</a:t>
            </a:r>
            <a:r>
              <a:rPr lang="fr-FR" sz="2400" b="1" i="1" dirty="0"/>
              <a:t> </a:t>
            </a:r>
            <a:r>
              <a:rPr lang="fr-FR" sz="2400" b="1" i="1" dirty="0" err="1"/>
              <a:t>provuarit</a:t>
            </a:r>
            <a:r>
              <a:rPr lang="fr-FR" sz="2400" b="1" i="1" dirty="0"/>
              <a:t> e </a:t>
            </a:r>
            <a:r>
              <a:rPr lang="fr-FR" sz="2400" b="1" i="1" dirty="0" err="1"/>
              <a:t>akuzës</a:t>
            </a:r>
            <a:r>
              <a:rPr lang="fr-FR" sz="2400" b="1" i="1" dirty="0"/>
              <a:t> </a:t>
            </a:r>
            <a:r>
              <a:rPr lang="fr-FR" sz="2400" b="1" i="1" dirty="0" err="1"/>
              <a:t>tej</a:t>
            </a:r>
            <a:r>
              <a:rPr lang="fr-FR" sz="2400" b="1" i="1" dirty="0"/>
              <a:t> </a:t>
            </a:r>
            <a:r>
              <a:rPr lang="fr-FR" sz="2400" b="1" i="1" dirty="0" err="1"/>
              <a:t>çdo</a:t>
            </a:r>
            <a:r>
              <a:rPr lang="fr-FR" sz="2400" b="1" i="1" dirty="0"/>
              <a:t> </a:t>
            </a:r>
            <a:r>
              <a:rPr lang="fr-FR" sz="2400" b="1" i="1" dirty="0" err="1"/>
              <a:t>dyshimi</a:t>
            </a:r>
            <a:r>
              <a:rPr lang="fr-FR" sz="2400" b="1" i="1" dirty="0"/>
              <a:t> </a:t>
            </a:r>
            <a:r>
              <a:rPr lang="fr-FR" sz="2400" b="1" i="1" dirty="0" err="1"/>
              <a:t>të</a:t>
            </a:r>
            <a:r>
              <a:rPr lang="fr-FR" sz="2400" b="1" i="1" dirty="0"/>
              <a:t> </a:t>
            </a:r>
            <a:r>
              <a:rPr lang="fr-FR" sz="2400" b="1" i="1" dirty="0" err="1"/>
              <a:t>arsyeshëm</a:t>
            </a:r>
            <a:r>
              <a:rPr lang="fr-FR" sz="2400" b="1" i="1" dirty="0"/>
              <a:t>, si </a:t>
            </a:r>
            <a:r>
              <a:rPr lang="fr-FR" sz="2400" b="1" i="1" dirty="0" err="1"/>
              <a:t>dy</a:t>
            </a:r>
            <a:r>
              <a:rPr lang="fr-FR" sz="2400" b="1" i="1" dirty="0"/>
              <a:t> </a:t>
            </a:r>
            <a:r>
              <a:rPr lang="fr-FR" sz="2400" b="1" i="1" dirty="0" err="1"/>
              <a:t>shtyllat</a:t>
            </a:r>
            <a:r>
              <a:rPr lang="fr-FR" sz="2400" b="1" i="1" dirty="0"/>
              <a:t> </a:t>
            </a:r>
            <a:r>
              <a:rPr lang="fr-FR" sz="2400" b="1" i="1" dirty="0" err="1"/>
              <a:t>themelore</a:t>
            </a:r>
            <a:r>
              <a:rPr lang="fr-FR" sz="2400" b="1" i="1" dirty="0"/>
              <a:t> </a:t>
            </a:r>
            <a:r>
              <a:rPr lang="fr-FR" sz="2400" b="1" i="1" dirty="0" err="1"/>
              <a:t>të</a:t>
            </a:r>
            <a:r>
              <a:rPr lang="fr-FR" sz="2400" b="1" i="1" dirty="0"/>
              <a:t> </a:t>
            </a:r>
            <a:r>
              <a:rPr lang="fr-FR" sz="2400" b="1" i="1" dirty="0" err="1"/>
              <a:t>procesit</a:t>
            </a:r>
            <a:r>
              <a:rPr lang="fr-FR" sz="2400" b="1" i="1" dirty="0"/>
              <a:t> </a:t>
            </a:r>
            <a:r>
              <a:rPr lang="fr-FR" sz="2400" b="1" i="1" dirty="0" err="1"/>
              <a:t>penal</a:t>
            </a:r>
            <a:r>
              <a:rPr lang="fr-FR" sz="2400" b="1" i="1" dirty="0"/>
              <a:t>, </a:t>
            </a:r>
            <a:r>
              <a:rPr lang="fr-FR" sz="2400" b="1" i="1" dirty="0" err="1"/>
              <a:t>është</a:t>
            </a:r>
            <a:r>
              <a:rPr lang="fr-FR" sz="2400" b="1" i="1" dirty="0"/>
              <a:t> e </a:t>
            </a:r>
            <a:r>
              <a:rPr lang="fr-FR" sz="2400" b="1" i="1" dirty="0" err="1"/>
              <a:t>papranueshme</a:t>
            </a:r>
            <a:r>
              <a:rPr lang="fr-FR" sz="2400" b="1" i="1" dirty="0"/>
              <a:t> </a:t>
            </a:r>
            <a:r>
              <a:rPr lang="fr-FR" sz="2400" b="1" i="1" dirty="0" err="1"/>
              <a:t>të</a:t>
            </a:r>
            <a:r>
              <a:rPr lang="fr-FR" sz="2400" b="1" i="1" dirty="0"/>
              <a:t> </a:t>
            </a:r>
            <a:r>
              <a:rPr lang="fr-FR" sz="2400" b="1" i="1" dirty="0" err="1"/>
              <a:t>provohet</a:t>
            </a:r>
            <a:r>
              <a:rPr lang="fr-FR" sz="2400" b="1" i="1" dirty="0"/>
              <a:t> </a:t>
            </a:r>
            <a:r>
              <a:rPr lang="fr-FR" sz="2400" b="1" i="1" dirty="0" err="1"/>
              <a:t>akuza</a:t>
            </a:r>
            <a:r>
              <a:rPr lang="fr-FR" sz="2400" b="1" i="1" dirty="0"/>
              <a:t> </a:t>
            </a:r>
            <a:r>
              <a:rPr lang="fr-FR" sz="2400" b="1" i="1" dirty="0" err="1"/>
              <a:t>mbi</a:t>
            </a:r>
            <a:r>
              <a:rPr lang="fr-FR" sz="2400" b="1" i="1" dirty="0"/>
              <a:t> </a:t>
            </a:r>
            <a:r>
              <a:rPr lang="fr-FR" sz="2400" b="1" i="1" dirty="0" err="1"/>
              <a:t>prezumime</a:t>
            </a:r>
            <a:r>
              <a:rPr lang="fr-FR" sz="2400" b="1" i="1" dirty="0"/>
              <a:t>, </a:t>
            </a:r>
            <a:r>
              <a:rPr lang="fr-FR" sz="2400" b="1" i="1" dirty="0" err="1"/>
              <a:t>pra</a:t>
            </a:r>
            <a:r>
              <a:rPr lang="fr-FR" sz="2400" b="1" i="1" dirty="0"/>
              <a:t>, </a:t>
            </a:r>
            <a:r>
              <a:rPr lang="fr-FR" sz="2400" b="1" i="1" dirty="0" err="1"/>
              <a:t>nuk</a:t>
            </a:r>
            <a:r>
              <a:rPr lang="fr-FR" sz="2400" b="1" i="1" dirty="0"/>
              <a:t> </a:t>
            </a:r>
            <a:r>
              <a:rPr lang="fr-FR" sz="2400" b="1" i="1" dirty="0" err="1"/>
              <a:t>mundet</a:t>
            </a:r>
            <a:r>
              <a:rPr lang="fr-FR" sz="2400" b="1" i="1" dirty="0"/>
              <a:t> </a:t>
            </a:r>
            <a:r>
              <a:rPr lang="fr-FR" sz="2400" b="1" i="1" dirty="0" err="1"/>
              <a:t>kurrsesi</a:t>
            </a:r>
            <a:r>
              <a:rPr lang="fr-FR" sz="2400" b="1" i="1" dirty="0"/>
              <a:t> </a:t>
            </a:r>
            <a:r>
              <a:rPr lang="fr-FR" sz="2400" b="1" i="1" dirty="0" err="1"/>
              <a:t>që</a:t>
            </a:r>
            <a:r>
              <a:rPr lang="fr-FR" sz="2400" b="1" i="1" dirty="0"/>
              <a:t> </a:t>
            </a:r>
            <a:r>
              <a:rPr lang="fr-FR" sz="2400" b="1" i="1" dirty="0" err="1"/>
              <a:t>një</a:t>
            </a:r>
            <a:r>
              <a:rPr lang="fr-FR" sz="2400" b="1" i="1" dirty="0"/>
              <a:t> </a:t>
            </a:r>
            <a:r>
              <a:rPr lang="fr-FR" sz="2400" b="1" i="1" dirty="0" err="1"/>
              <a:t>situatë</a:t>
            </a:r>
            <a:r>
              <a:rPr lang="fr-FR" sz="2400" b="1" i="1" dirty="0"/>
              <a:t> </a:t>
            </a:r>
            <a:r>
              <a:rPr lang="fr-FR" sz="2400" b="1" i="1" dirty="0" err="1"/>
              <a:t>teorike</a:t>
            </a:r>
            <a:r>
              <a:rPr lang="fr-FR" sz="2400" b="1" i="1" dirty="0"/>
              <a:t> </a:t>
            </a:r>
            <a:r>
              <a:rPr lang="fr-FR" sz="2400" b="1" i="1" dirty="0" err="1"/>
              <a:t>të</a:t>
            </a:r>
            <a:r>
              <a:rPr lang="fr-FR" sz="2400" b="1" i="1" dirty="0"/>
              <a:t> </a:t>
            </a:r>
            <a:r>
              <a:rPr lang="fr-FR" sz="2400" b="1" i="1" dirty="0" err="1"/>
              <a:t>shërbejë</a:t>
            </a:r>
            <a:r>
              <a:rPr lang="fr-FR" sz="2400" b="1" i="1" dirty="0"/>
              <a:t> e </a:t>
            </a:r>
            <a:r>
              <a:rPr lang="fr-FR" sz="2400" b="1" i="1" dirty="0" err="1"/>
              <a:t>vetme</a:t>
            </a:r>
            <a:r>
              <a:rPr lang="fr-FR" sz="2400" b="1" i="1" dirty="0"/>
              <a:t> </a:t>
            </a:r>
            <a:r>
              <a:rPr lang="fr-FR" sz="2400" b="1" i="1" dirty="0" err="1"/>
              <a:t>për</a:t>
            </a:r>
            <a:r>
              <a:rPr lang="fr-FR" sz="2400" b="1" i="1" dirty="0"/>
              <a:t> </a:t>
            </a:r>
            <a:r>
              <a:rPr lang="fr-FR" sz="2400" b="1" i="1" dirty="0" err="1"/>
              <a:t>të</a:t>
            </a:r>
            <a:r>
              <a:rPr lang="fr-FR" sz="2400" b="1" i="1" dirty="0"/>
              <a:t> </a:t>
            </a:r>
            <a:r>
              <a:rPr lang="fr-FR" sz="2400" b="1" i="1" dirty="0" err="1"/>
              <a:t>provuar</a:t>
            </a:r>
            <a:r>
              <a:rPr lang="fr-FR" sz="2400" b="1" i="1" dirty="0"/>
              <a:t> </a:t>
            </a:r>
            <a:r>
              <a:rPr lang="fr-FR" sz="2400" b="1" i="1" dirty="0" err="1"/>
              <a:t>mundësinë</a:t>
            </a:r>
            <a:r>
              <a:rPr lang="fr-FR" sz="2400" b="1" i="1" dirty="0"/>
              <a:t> </a:t>
            </a:r>
            <a:r>
              <a:rPr lang="fr-FR" sz="2400" b="1" i="1" dirty="0" err="1"/>
              <a:t>apo</a:t>
            </a:r>
            <a:r>
              <a:rPr lang="fr-FR" sz="2400" b="1" i="1" dirty="0"/>
              <a:t> </a:t>
            </a:r>
            <a:r>
              <a:rPr lang="fr-FR" sz="2400" b="1" i="1" dirty="0" err="1"/>
              <a:t>pamundësinë</a:t>
            </a:r>
            <a:r>
              <a:rPr lang="fr-FR" sz="2400" b="1" i="1" dirty="0"/>
              <a:t> e </a:t>
            </a:r>
            <a:r>
              <a:rPr lang="fr-FR" sz="2400" b="1" i="1" dirty="0" err="1"/>
              <a:t>ekzistencës</a:t>
            </a:r>
            <a:r>
              <a:rPr lang="fr-FR" sz="2400" b="1" i="1" dirty="0"/>
              <a:t> </a:t>
            </a:r>
            <a:r>
              <a:rPr lang="fr-FR" sz="2400" b="1" i="1" dirty="0" err="1"/>
              <a:t>së</a:t>
            </a:r>
            <a:r>
              <a:rPr lang="fr-FR" sz="2400" b="1" i="1" dirty="0"/>
              <a:t> </a:t>
            </a:r>
            <a:r>
              <a:rPr lang="fr-FR" sz="2400" b="1" i="1" dirty="0" err="1"/>
              <a:t>një</a:t>
            </a:r>
            <a:r>
              <a:rPr lang="fr-FR" sz="2400" b="1" i="1" dirty="0"/>
              <a:t> </a:t>
            </a:r>
            <a:r>
              <a:rPr lang="fr-FR" sz="2400" b="1" i="1" dirty="0" err="1"/>
              <a:t>situate</a:t>
            </a:r>
            <a:r>
              <a:rPr lang="fr-FR" sz="2400" b="1" i="1" dirty="0"/>
              <a:t> </a:t>
            </a:r>
            <a:r>
              <a:rPr lang="fr-FR" sz="2400" b="1" i="1" dirty="0" err="1"/>
              <a:t>faktike</a:t>
            </a:r>
            <a:r>
              <a:rPr lang="fr-FR" sz="2400" b="1" i="1" dirty="0"/>
              <a:t>.</a:t>
            </a:r>
          </a:p>
          <a:p>
            <a:pPr algn="just"/>
            <a:r>
              <a:rPr lang="fr-FR" sz="2400" b="1" i="1" dirty="0" err="1"/>
              <a:t>Në</a:t>
            </a:r>
            <a:r>
              <a:rPr lang="fr-FR" sz="2400" b="1" i="1" dirty="0"/>
              <a:t> </a:t>
            </a:r>
            <a:r>
              <a:rPr lang="fr-FR" sz="2400" b="1" i="1" dirty="0" err="1"/>
              <a:t>mënyrë</a:t>
            </a:r>
            <a:r>
              <a:rPr lang="fr-FR" sz="2400" b="1" i="1" dirty="0"/>
              <a:t> </a:t>
            </a:r>
            <a:r>
              <a:rPr lang="fr-FR" sz="2400" b="1" i="1" dirty="0" err="1"/>
              <a:t>që</a:t>
            </a:r>
            <a:r>
              <a:rPr lang="fr-FR" sz="2400" b="1" i="1" dirty="0"/>
              <a:t> </a:t>
            </a:r>
            <a:r>
              <a:rPr lang="fr-FR" sz="2400" b="1" i="1" dirty="0" err="1"/>
              <a:t>të</a:t>
            </a:r>
            <a:r>
              <a:rPr lang="fr-FR" sz="2400" b="1" i="1" dirty="0"/>
              <a:t> </a:t>
            </a:r>
            <a:r>
              <a:rPr lang="fr-FR" sz="2400" b="1" i="1" dirty="0" err="1"/>
              <a:t>konkludohet</a:t>
            </a:r>
            <a:r>
              <a:rPr lang="fr-FR" sz="2400" b="1" i="1" dirty="0"/>
              <a:t> </a:t>
            </a:r>
            <a:r>
              <a:rPr lang="fr-FR" sz="2400" b="1" i="1" dirty="0" err="1"/>
              <a:t>në</a:t>
            </a:r>
            <a:r>
              <a:rPr lang="fr-FR" sz="2400" b="1" i="1" dirty="0"/>
              <a:t> </a:t>
            </a:r>
            <a:r>
              <a:rPr lang="fr-FR" sz="2400" b="1" i="1" dirty="0" err="1"/>
              <a:t>një</a:t>
            </a:r>
            <a:r>
              <a:rPr lang="fr-FR" sz="2400" b="1" i="1" dirty="0"/>
              <a:t> </a:t>
            </a:r>
            <a:r>
              <a:rPr lang="fr-FR" sz="2400" b="1" i="1" dirty="0" err="1"/>
              <a:t>vendim</a:t>
            </a:r>
            <a:r>
              <a:rPr lang="fr-FR" sz="2400" b="1" i="1" dirty="0"/>
              <a:t> </a:t>
            </a:r>
            <a:r>
              <a:rPr lang="fr-FR" sz="2400" b="1" i="1" dirty="0" err="1"/>
              <a:t>fajësie</a:t>
            </a:r>
            <a:r>
              <a:rPr lang="fr-FR" sz="2400" b="1" i="1" dirty="0"/>
              <a:t>, </a:t>
            </a:r>
            <a:r>
              <a:rPr lang="fr-FR" sz="2400" b="1" i="1" dirty="0" err="1"/>
              <a:t>gjykata</a:t>
            </a:r>
            <a:r>
              <a:rPr lang="fr-FR" sz="2400" b="1" i="1" dirty="0"/>
              <a:t> </a:t>
            </a:r>
            <a:r>
              <a:rPr lang="fr-FR" sz="2400" b="1" i="1" dirty="0" err="1"/>
              <a:t>në</a:t>
            </a:r>
            <a:r>
              <a:rPr lang="fr-FR" sz="2400" b="1" i="1" dirty="0"/>
              <a:t> </a:t>
            </a:r>
            <a:r>
              <a:rPr lang="fr-FR" sz="2400" b="1" i="1" dirty="0" err="1"/>
              <a:t>përfundim</a:t>
            </a:r>
            <a:r>
              <a:rPr lang="fr-FR" sz="2400" b="1" i="1" dirty="0"/>
              <a:t> </a:t>
            </a:r>
            <a:r>
              <a:rPr lang="fr-FR" sz="2400" b="1" i="1" dirty="0" err="1"/>
              <a:t>të</a:t>
            </a:r>
            <a:r>
              <a:rPr lang="fr-FR" sz="2400" b="1" i="1" dirty="0"/>
              <a:t> </a:t>
            </a:r>
            <a:r>
              <a:rPr lang="fr-FR" sz="2400" b="1" i="1" dirty="0" err="1"/>
              <a:t>gjykimit</a:t>
            </a:r>
            <a:r>
              <a:rPr lang="fr-FR" sz="2400" b="1" i="1" dirty="0"/>
              <a:t>, </a:t>
            </a:r>
            <a:r>
              <a:rPr lang="fr-FR" sz="2400" b="1" i="1" dirty="0" err="1"/>
              <a:t>nuk</a:t>
            </a:r>
            <a:r>
              <a:rPr lang="fr-FR" sz="2400" b="1" i="1" dirty="0"/>
              <a:t> </a:t>
            </a:r>
            <a:r>
              <a:rPr lang="fr-FR" sz="2400" b="1" i="1" dirty="0" err="1"/>
              <a:t>duhet</a:t>
            </a:r>
            <a:r>
              <a:rPr lang="fr-FR" sz="2400" b="1" i="1" dirty="0"/>
              <a:t> </a:t>
            </a:r>
            <a:r>
              <a:rPr lang="fr-FR" sz="2400" b="1" i="1" dirty="0" err="1"/>
              <a:t>të</a:t>
            </a:r>
            <a:r>
              <a:rPr lang="fr-FR" sz="2400" b="1" i="1" dirty="0"/>
              <a:t> </a:t>
            </a:r>
            <a:r>
              <a:rPr lang="fr-FR" sz="2400" b="1" i="1" dirty="0" err="1"/>
              <a:t>jetë</a:t>
            </a:r>
            <a:r>
              <a:rPr lang="fr-FR" sz="2400" b="1" i="1" dirty="0"/>
              <a:t> e </a:t>
            </a:r>
            <a:r>
              <a:rPr lang="fr-FR" sz="2400" b="1" i="1" dirty="0" err="1"/>
              <a:t>dyzuar</a:t>
            </a:r>
            <a:r>
              <a:rPr lang="fr-FR" sz="2400" b="1" i="1" dirty="0"/>
              <a:t> </a:t>
            </a:r>
            <a:r>
              <a:rPr lang="fr-FR" sz="2400" b="1" i="1" dirty="0" err="1"/>
              <a:t>për</a:t>
            </a:r>
            <a:r>
              <a:rPr lang="fr-FR" sz="2400" b="1" i="1" dirty="0"/>
              <a:t> </a:t>
            </a:r>
            <a:r>
              <a:rPr lang="fr-FR" sz="2400" b="1" i="1" dirty="0" err="1"/>
              <a:t>mundësinë</a:t>
            </a:r>
            <a:r>
              <a:rPr lang="fr-FR" sz="2400" b="1" i="1" dirty="0"/>
              <a:t> e </a:t>
            </a:r>
            <a:r>
              <a:rPr lang="fr-FR" sz="2400" b="1" i="1" dirty="0" err="1"/>
              <a:t>kryerjes</a:t>
            </a:r>
            <a:r>
              <a:rPr lang="fr-FR" sz="2400" b="1" i="1" dirty="0"/>
              <a:t> </a:t>
            </a:r>
            <a:r>
              <a:rPr lang="fr-FR" sz="2400" b="1" i="1" dirty="0" err="1"/>
              <a:t>së</a:t>
            </a:r>
            <a:r>
              <a:rPr lang="fr-FR" sz="2400" b="1" i="1" dirty="0"/>
              <a:t> </a:t>
            </a:r>
            <a:r>
              <a:rPr lang="fr-FR" sz="2400" b="1" i="1" dirty="0" err="1"/>
              <a:t>veprës</a:t>
            </a:r>
            <a:r>
              <a:rPr lang="fr-FR" sz="2400" b="1" i="1" dirty="0"/>
              <a:t> </a:t>
            </a:r>
            <a:r>
              <a:rPr lang="fr-FR" sz="2400" b="1" i="1" dirty="0" err="1"/>
              <a:t>nga</a:t>
            </a:r>
            <a:r>
              <a:rPr lang="fr-FR" sz="2400" b="1" i="1" dirty="0"/>
              <a:t> i </a:t>
            </a:r>
            <a:r>
              <a:rPr lang="fr-FR" sz="2400" b="1" i="1" dirty="0" err="1"/>
              <a:t>pandehuri</a:t>
            </a:r>
            <a:r>
              <a:rPr lang="fr-FR" sz="2400" b="1" i="1" dirty="0"/>
              <a:t>, </a:t>
            </a:r>
            <a:r>
              <a:rPr lang="fr-FR" sz="2400" b="1" i="1" dirty="0" err="1"/>
              <a:t>në</a:t>
            </a:r>
            <a:r>
              <a:rPr lang="fr-FR" sz="2400" b="1" i="1" dirty="0"/>
              <a:t> </a:t>
            </a:r>
            <a:r>
              <a:rPr lang="fr-FR" sz="2400" b="1" i="1" dirty="0" err="1"/>
              <a:t>të</a:t>
            </a:r>
            <a:r>
              <a:rPr lang="fr-FR" sz="2400" b="1" i="1" dirty="0"/>
              <a:t> </a:t>
            </a:r>
            <a:r>
              <a:rPr lang="fr-FR" sz="2400" b="1" i="1" dirty="0" err="1"/>
              <a:t>kundërt</a:t>
            </a:r>
            <a:r>
              <a:rPr lang="fr-FR" sz="2400" b="1" i="1" dirty="0"/>
              <a:t>, </a:t>
            </a:r>
            <a:r>
              <a:rPr lang="fr-FR" sz="2400" b="1" i="1" dirty="0" err="1"/>
              <a:t>çdo</a:t>
            </a:r>
            <a:r>
              <a:rPr lang="fr-FR" sz="2400" b="1" i="1" dirty="0"/>
              <a:t> </a:t>
            </a:r>
            <a:r>
              <a:rPr lang="fr-FR" sz="2400" b="1" i="1" dirty="0" err="1"/>
              <a:t>dyshim</a:t>
            </a:r>
            <a:r>
              <a:rPr lang="fr-FR" sz="2400" b="1" i="1" dirty="0"/>
              <a:t> </a:t>
            </a:r>
            <a:r>
              <a:rPr lang="fr-FR" sz="2400" b="1" i="1" dirty="0" err="1"/>
              <a:t>çmohet</a:t>
            </a:r>
            <a:r>
              <a:rPr lang="fr-FR" sz="2400" b="1" i="1" dirty="0"/>
              <a:t> </a:t>
            </a:r>
            <a:r>
              <a:rPr lang="fr-FR" sz="2400" b="1" i="1" dirty="0" err="1"/>
              <a:t>në</a:t>
            </a:r>
            <a:r>
              <a:rPr lang="fr-FR" sz="2400" b="1" i="1" dirty="0"/>
              <a:t> </a:t>
            </a:r>
            <a:r>
              <a:rPr lang="fr-FR" sz="2400" b="1" i="1" dirty="0" err="1"/>
              <a:t>favor</a:t>
            </a:r>
            <a:r>
              <a:rPr lang="fr-FR" sz="2400" b="1" i="1" dirty="0"/>
              <a:t> </a:t>
            </a:r>
            <a:r>
              <a:rPr lang="fr-FR" sz="2400" b="1" i="1" dirty="0" err="1"/>
              <a:t>të</a:t>
            </a:r>
            <a:r>
              <a:rPr lang="fr-FR" sz="2400" b="1" i="1" dirty="0"/>
              <a:t> </a:t>
            </a:r>
            <a:r>
              <a:rPr lang="fr-FR" sz="2400" b="1" i="1" dirty="0" err="1"/>
              <a:t>tij</a:t>
            </a:r>
            <a:r>
              <a:rPr lang="fr-FR" sz="2400" b="1" i="1" dirty="0"/>
              <a:t>.</a:t>
            </a:r>
            <a:endParaRPr lang="en-US" sz="2400" i="1" dirty="0"/>
          </a:p>
          <a:p>
            <a:endParaRPr lang="en-US" sz="2400" dirty="0"/>
          </a:p>
        </p:txBody>
      </p:sp>
    </p:spTree>
    <p:extLst>
      <p:ext uri="{BB962C8B-B14F-4D97-AF65-F5344CB8AC3E}">
        <p14:creationId xmlns:p14="http://schemas.microsoft.com/office/powerpoint/2010/main" val="1056671594"/>
      </p:ext>
    </p:extLst>
  </p:cSld>
  <p:clrMapOvr>
    <a:overrideClrMapping bg1="dk1" tx1="lt1" bg2="dk2" tx2="lt2" accent1="accent1" accent2="accent2" accent3="accent3" accent4="accent4" accent5="accent5" accent6="accent6" hlink="hlink" folHlink="folHlink"/>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6C45E-1379-45A4-B928-752A69F81E38}"/>
              </a:ext>
            </a:extLst>
          </p:cNvPr>
          <p:cNvSpPr>
            <a:spLocks noGrp="1"/>
          </p:cNvSpPr>
          <p:nvPr>
            <p:ph type="title"/>
          </p:nvPr>
        </p:nvSpPr>
        <p:spPr>
          <a:xfrm>
            <a:off x="1024128" y="585216"/>
            <a:ext cx="8018272" cy="1499616"/>
          </a:xfrm>
        </p:spPr>
        <p:txBody>
          <a:bodyPr>
            <a:normAutofit/>
          </a:bodyPr>
          <a:lstStyle/>
          <a:p>
            <a:r>
              <a:rPr lang="en-US" dirty="0" err="1"/>
              <a:t>Vendim</a:t>
            </a:r>
            <a:r>
              <a:rPr lang="en-US" dirty="0"/>
              <a:t> </a:t>
            </a:r>
            <a:r>
              <a:rPr lang="en-US" dirty="0" err="1"/>
              <a:t>i</a:t>
            </a:r>
            <a:r>
              <a:rPr lang="en-US" dirty="0"/>
              <a:t> </a:t>
            </a:r>
            <a:r>
              <a:rPr lang="en-US" dirty="0" err="1"/>
              <a:t>kpgjl</a:t>
            </a:r>
            <a:r>
              <a:rPr lang="en-US" dirty="0"/>
              <a:t> nr. 346 </a:t>
            </a:r>
            <a:r>
              <a:rPr lang="en-US" dirty="0" err="1"/>
              <a:t>datë</a:t>
            </a:r>
            <a:r>
              <a:rPr lang="en-US" dirty="0"/>
              <a:t> 12.12.2023</a:t>
            </a:r>
          </a:p>
        </p:txBody>
      </p:sp>
      <p:sp>
        <p:nvSpPr>
          <p:cNvPr id="3" name="Content Placeholder 2">
            <a:extLst>
              <a:ext uri="{FF2B5EF4-FFF2-40B4-BE49-F238E27FC236}">
                <a16:creationId xmlns:a16="http://schemas.microsoft.com/office/drawing/2014/main" id="{5F9BCDB7-723D-4CE0-815A-542242745FF7}"/>
              </a:ext>
            </a:extLst>
          </p:cNvPr>
          <p:cNvSpPr>
            <a:spLocks noGrp="1"/>
          </p:cNvSpPr>
          <p:nvPr>
            <p:ph idx="1"/>
          </p:nvPr>
        </p:nvSpPr>
        <p:spPr>
          <a:xfrm>
            <a:off x="479400" y="2015231"/>
            <a:ext cx="8563000" cy="4589755"/>
          </a:xfrm>
        </p:spPr>
        <p:txBody>
          <a:bodyPr>
            <a:normAutofit/>
          </a:bodyPr>
          <a:lstStyle/>
          <a:p>
            <a:pPr algn="just"/>
            <a:r>
              <a:rPr lang="en-US" sz="1800" dirty="0"/>
              <a:t>I </a:t>
            </a:r>
            <a:r>
              <a:rPr lang="en-US" sz="1800" dirty="0" err="1"/>
              <a:t>pandehuri</a:t>
            </a:r>
            <a:r>
              <a:rPr lang="en-US" sz="1800" dirty="0"/>
              <a:t> M.L- </a:t>
            </a:r>
            <a:r>
              <a:rPr lang="en-US" sz="1800" dirty="0" err="1"/>
              <a:t>akuzuar</a:t>
            </a:r>
            <a:r>
              <a:rPr lang="en-US" sz="1800" dirty="0"/>
              <a:t> </a:t>
            </a:r>
            <a:r>
              <a:rPr lang="en-US" sz="1800" dirty="0" err="1"/>
              <a:t>për</a:t>
            </a:r>
            <a:r>
              <a:rPr lang="en-US" sz="1800" dirty="0"/>
              <a:t> </a:t>
            </a:r>
            <a:r>
              <a:rPr lang="en-US" sz="1800" dirty="0" err="1"/>
              <a:t>kryerjen</a:t>
            </a:r>
            <a:r>
              <a:rPr lang="en-US" sz="1800" dirty="0"/>
              <a:t> e </a:t>
            </a:r>
            <a:r>
              <a:rPr lang="en-US" sz="1800" dirty="0" err="1"/>
              <a:t>veprës</a:t>
            </a:r>
            <a:r>
              <a:rPr lang="en-US" sz="1800" dirty="0"/>
              <a:t> </a:t>
            </a:r>
            <a:r>
              <a:rPr lang="en-US" sz="1800" dirty="0" err="1"/>
              <a:t>penale</a:t>
            </a:r>
            <a:r>
              <a:rPr lang="en-US" sz="1800" dirty="0"/>
              <a:t> “</a:t>
            </a:r>
            <a:r>
              <a:rPr lang="en-US" sz="1800" dirty="0" err="1"/>
              <a:t>Prodhimi</a:t>
            </a:r>
            <a:r>
              <a:rPr lang="en-US" sz="1800" dirty="0"/>
              <a:t> </a:t>
            </a:r>
            <a:r>
              <a:rPr lang="en-US" sz="1800" dirty="0" err="1"/>
              <a:t>dhe</a:t>
            </a:r>
            <a:r>
              <a:rPr lang="en-US" sz="1800" dirty="0"/>
              <a:t> </a:t>
            </a:r>
            <a:r>
              <a:rPr lang="en-US" sz="1800" dirty="0" err="1"/>
              <a:t>mbajtja</a:t>
            </a:r>
            <a:r>
              <a:rPr lang="en-US" sz="1800" dirty="0"/>
              <a:t> pa </a:t>
            </a:r>
            <a:r>
              <a:rPr lang="en-US" sz="1800" dirty="0" err="1"/>
              <a:t>leje</a:t>
            </a:r>
            <a:r>
              <a:rPr lang="en-US" sz="1800" dirty="0"/>
              <a:t> e </a:t>
            </a:r>
            <a:r>
              <a:rPr lang="en-US" sz="1800" dirty="0" err="1"/>
              <a:t>armëve</a:t>
            </a:r>
            <a:r>
              <a:rPr lang="en-US" sz="1800" dirty="0"/>
              <a:t>, </a:t>
            </a:r>
            <a:r>
              <a:rPr lang="en-US" sz="1800" dirty="0" err="1"/>
              <a:t>armëve</a:t>
            </a:r>
            <a:r>
              <a:rPr lang="en-US" sz="1800" dirty="0"/>
              <a:t> </a:t>
            </a:r>
            <a:r>
              <a:rPr lang="en-US" sz="1800" dirty="0" err="1"/>
              <a:t>shpërthyese</a:t>
            </a:r>
            <a:r>
              <a:rPr lang="en-US" sz="1800" dirty="0"/>
              <a:t> </a:t>
            </a:r>
            <a:r>
              <a:rPr lang="en-US" sz="1800" dirty="0" err="1"/>
              <a:t>dhe</a:t>
            </a:r>
            <a:r>
              <a:rPr lang="en-US" sz="1800" dirty="0"/>
              <a:t> e </a:t>
            </a:r>
            <a:r>
              <a:rPr lang="en-US" sz="1800" dirty="0" err="1"/>
              <a:t>municionit</a:t>
            </a:r>
            <a:r>
              <a:rPr lang="en-US" sz="1800" dirty="0"/>
              <a:t>”, </a:t>
            </a:r>
            <a:r>
              <a:rPr lang="en-US" sz="1800" dirty="0" err="1"/>
              <a:t>kryer</a:t>
            </a:r>
            <a:r>
              <a:rPr lang="en-US" sz="1800" dirty="0"/>
              <a:t> </a:t>
            </a:r>
            <a:r>
              <a:rPr lang="en-US" sz="1800" dirty="0" err="1"/>
              <a:t>në</a:t>
            </a:r>
            <a:r>
              <a:rPr lang="en-US" sz="1800" dirty="0"/>
              <a:t> </a:t>
            </a:r>
            <a:r>
              <a:rPr lang="en-US" sz="1800" dirty="0" err="1"/>
              <a:t>bashkëpunim</a:t>
            </a:r>
            <a:r>
              <a:rPr lang="en-US" sz="1800" dirty="0"/>
              <a:t>, </a:t>
            </a:r>
            <a:r>
              <a:rPr lang="en-US" sz="1800" dirty="0" err="1"/>
              <a:t>parashikuar</a:t>
            </a:r>
            <a:r>
              <a:rPr lang="en-US" sz="1800" dirty="0"/>
              <a:t> </a:t>
            </a:r>
            <a:r>
              <a:rPr lang="en-US" sz="1800" dirty="0" err="1"/>
              <a:t>nga</a:t>
            </a:r>
            <a:r>
              <a:rPr lang="en-US" sz="1800" dirty="0"/>
              <a:t> </a:t>
            </a:r>
            <a:r>
              <a:rPr lang="en-US" sz="1800" dirty="0" err="1"/>
              <a:t>nenet</a:t>
            </a:r>
            <a:r>
              <a:rPr lang="en-US" sz="1800" dirty="0"/>
              <a:t> 278 pg. 5 </a:t>
            </a:r>
            <a:r>
              <a:rPr lang="en-US" sz="1800" dirty="0" err="1"/>
              <a:t>dhe</a:t>
            </a:r>
            <a:r>
              <a:rPr lang="en-US" sz="1800" dirty="0"/>
              <a:t> 25 </a:t>
            </a:r>
            <a:r>
              <a:rPr lang="en-US" sz="1800" dirty="0" err="1"/>
              <a:t>të</a:t>
            </a:r>
            <a:r>
              <a:rPr lang="en-US" sz="1800" dirty="0"/>
              <a:t> </a:t>
            </a:r>
            <a:r>
              <a:rPr lang="en-US" sz="1800" dirty="0" err="1"/>
              <a:t>Kodit</a:t>
            </a:r>
            <a:r>
              <a:rPr lang="en-US" sz="1800" dirty="0"/>
              <a:t> Penal.</a:t>
            </a:r>
          </a:p>
          <a:p>
            <a:pPr algn="just"/>
            <a:r>
              <a:rPr lang="en-US" sz="1800" dirty="0" err="1"/>
              <a:t>Rezulton</a:t>
            </a:r>
            <a:r>
              <a:rPr lang="en-US" sz="1800" dirty="0"/>
              <a:t> </a:t>
            </a:r>
            <a:r>
              <a:rPr lang="en-US" sz="1800" dirty="0" err="1"/>
              <a:t>nga</a:t>
            </a:r>
            <a:r>
              <a:rPr lang="en-US" sz="1800" dirty="0"/>
              <a:t> </a:t>
            </a:r>
            <a:r>
              <a:rPr lang="en-US" sz="1800" dirty="0" err="1"/>
              <a:t>rrethanat</a:t>
            </a:r>
            <a:r>
              <a:rPr lang="en-US" sz="1800" dirty="0"/>
              <a:t> se: I </a:t>
            </a:r>
            <a:r>
              <a:rPr lang="en-US" sz="1800" dirty="0" err="1"/>
              <a:t>bashkëpandehuri</a:t>
            </a:r>
            <a:r>
              <a:rPr lang="en-US" sz="1800" dirty="0"/>
              <a:t> N.B </a:t>
            </a:r>
            <a:r>
              <a:rPr lang="en-US" sz="1800" dirty="0" err="1"/>
              <a:t>dhe</a:t>
            </a:r>
            <a:r>
              <a:rPr lang="en-US" sz="1800" dirty="0"/>
              <a:t> </a:t>
            </a:r>
            <a:r>
              <a:rPr lang="en-US" sz="1800" dirty="0" err="1"/>
              <a:t>i</a:t>
            </a:r>
            <a:r>
              <a:rPr lang="en-US" sz="1800" dirty="0"/>
              <a:t> </a:t>
            </a:r>
            <a:r>
              <a:rPr lang="en-US" sz="1800" dirty="0" err="1"/>
              <a:t>pandehuri</a:t>
            </a:r>
            <a:r>
              <a:rPr lang="en-US" sz="1800" dirty="0"/>
              <a:t> M.L </a:t>
            </a:r>
            <a:r>
              <a:rPr lang="en-US" sz="1800" dirty="0" err="1"/>
              <a:t>kanë</a:t>
            </a:r>
            <a:r>
              <a:rPr lang="en-US" sz="1800" dirty="0"/>
              <a:t> </a:t>
            </a:r>
            <a:r>
              <a:rPr lang="en-US" sz="1800" dirty="0" err="1"/>
              <a:t>njohje</a:t>
            </a:r>
            <a:r>
              <a:rPr lang="en-US" sz="1800" dirty="0"/>
              <a:t> </a:t>
            </a:r>
            <a:r>
              <a:rPr lang="en-US" sz="1800" dirty="0" err="1"/>
              <a:t>shoqërore</a:t>
            </a:r>
            <a:r>
              <a:rPr lang="en-US" sz="1800" dirty="0"/>
              <a:t> me </a:t>
            </a:r>
            <a:r>
              <a:rPr lang="en-US" sz="1800" dirty="0" err="1"/>
              <a:t>njëri-tjetrin</a:t>
            </a:r>
            <a:r>
              <a:rPr lang="en-US" sz="1800" dirty="0"/>
              <a:t>. </a:t>
            </a:r>
            <a:r>
              <a:rPr lang="en-US" sz="1800" dirty="0" err="1"/>
              <a:t>Në</a:t>
            </a:r>
            <a:r>
              <a:rPr lang="en-US" sz="1800" dirty="0"/>
              <a:t> </a:t>
            </a:r>
            <a:r>
              <a:rPr lang="en-US" sz="1800" dirty="0" err="1"/>
              <a:t>datën</a:t>
            </a:r>
            <a:r>
              <a:rPr lang="en-US" sz="1800" dirty="0"/>
              <a:t> 03.11.2016, </a:t>
            </a:r>
            <a:r>
              <a:rPr lang="en-US" sz="1800" dirty="0" err="1"/>
              <a:t>është</a:t>
            </a:r>
            <a:r>
              <a:rPr lang="en-US" sz="1800" dirty="0"/>
              <a:t> </a:t>
            </a:r>
            <a:r>
              <a:rPr lang="en-US" sz="1800" dirty="0" err="1"/>
              <a:t>kapur</a:t>
            </a:r>
            <a:r>
              <a:rPr lang="en-US" sz="1800" dirty="0"/>
              <a:t> </a:t>
            </a:r>
            <a:r>
              <a:rPr lang="en-US" sz="1800" dirty="0" err="1"/>
              <a:t>në</a:t>
            </a:r>
            <a:r>
              <a:rPr lang="en-US" sz="1800" dirty="0"/>
              <a:t> </a:t>
            </a:r>
            <a:r>
              <a:rPr lang="en-US" sz="1800" dirty="0" err="1"/>
              <a:t>flagrancë</a:t>
            </a:r>
            <a:r>
              <a:rPr lang="en-US" sz="1800" dirty="0"/>
              <a:t> N.B, </a:t>
            </a:r>
            <a:r>
              <a:rPr lang="en-US" sz="1800" dirty="0" err="1"/>
              <a:t>i</a:t>
            </a:r>
            <a:r>
              <a:rPr lang="en-US" sz="1800" dirty="0"/>
              <a:t> </a:t>
            </a:r>
            <a:r>
              <a:rPr lang="en-US" sz="1800" dirty="0" err="1"/>
              <a:t>cili</a:t>
            </a:r>
            <a:r>
              <a:rPr lang="en-US" sz="1800" dirty="0"/>
              <a:t> </a:t>
            </a:r>
            <a:r>
              <a:rPr lang="en-US" sz="1800" dirty="0" err="1"/>
              <a:t>në</a:t>
            </a:r>
            <a:r>
              <a:rPr lang="en-US" sz="1800" dirty="0"/>
              <a:t> </a:t>
            </a:r>
            <a:r>
              <a:rPr lang="en-US" sz="1800" dirty="0" err="1"/>
              <a:t>atë</a:t>
            </a:r>
            <a:r>
              <a:rPr lang="en-US" sz="1800" dirty="0"/>
              <a:t> moment, </a:t>
            </a:r>
            <a:r>
              <a:rPr lang="en-US" sz="1800" dirty="0" err="1"/>
              <a:t>mbante</a:t>
            </a:r>
            <a:r>
              <a:rPr lang="en-US" sz="1800" dirty="0"/>
              <a:t> </a:t>
            </a:r>
            <a:r>
              <a:rPr lang="en-US" sz="1800" dirty="0" err="1"/>
              <a:t>në</a:t>
            </a:r>
            <a:r>
              <a:rPr lang="en-US" sz="1800" dirty="0"/>
              <a:t> </a:t>
            </a:r>
            <a:r>
              <a:rPr lang="en-US" sz="1800" dirty="0" err="1"/>
              <a:t>dorë</a:t>
            </a:r>
            <a:r>
              <a:rPr lang="en-US" sz="1800" dirty="0"/>
              <a:t> </a:t>
            </a:r>
            <a:r>
              <a:rPr lang="en-US" sz="1800" dirty="0" err="1"/>
              <a:t>një</a:t>
            </a:r>
            <a:r>
              <a:rPr lang="en-US" sz="1800" dirty="0"/>
              <a:t> </a:t>
            </a:r>
            <a:r>
              <a:rPr lang="en-US" sz="1800" dirty="0" err="1"/>
              <a:t>qese</a:t>
            </a:r>
            <a:r>
              <a:rPr lang="en-US" sz="1800" dirty="0"/>
              <a:t> </a:t>
            </a:r>
            <a:r>
              <a:rPr lang="en-US" sz="1800" dirty="0" err="1"/>
              <a:t>plastmasi</a:t>
            </a:r>
            <a:r>
              <a:rPr lang="en-US" sz="1800" dirty="0"/>
              <a:t> me </a:t>
            </a:r>
            <a:r>
              <a:rPr lang="en-US" sz="1800" dirty="0" err="1"/>
              <a:t>ngjyrë</a:t>
            </a:r>
            <a:r>
              <a:rPr lang="en-US" sz="1800" dirty="0"/>
              <a:t> </a:t>
            </a:r>
            <a:r>
              <a:rPr lang="en-US" sz="1800" dirty="0" err="1"/>
              <a:t>blu</a:t>
            </a:r>
            <a:r>
              <a:rPr lang="en-US" sz="1800" dirty="0"/>
              <a:t>, </a:t>
            </a:r>
            <a:r>
              <a:rPr lang="en-US" sz="1800" dirty="0" err="1"/>
              <a:t>brenda</a:t>
            </a:r>
            <a:r>
              <a:rPr lang="en-US" sz="1800" dirty="0"/>
              <a:t> </a:t>
            </a:r>
            <a:r>
              <a:rPr lang="en-US" sz="1800" dirty="0" err="1"/>
              <a:t>së</a:t>
            </a:r>
            <a:r>
              <a:rPr lang="en-US" sz="1800" dirty="0"/>
              <a:t> </a:t>
            </a:r>
            <a:r>
              <a:rPr lang="en-US" sz="1800" dirty="0" err="1"/>
              <a:t>cilës</a:t>
            </a:r>
            <a:r>
              <a:rPr lang="en-US" sz="1800" dirty="0"/>
              <a:t> </a:t>
            </a:r>
            <a:r>
              <a:rPr lang="en-US" sz="1800" dirty="0" err="1"/>
              <a:t>janë</a:t>
            </a:r>
            <a:r>
              <a:rPr lang="en-US" sz="1800" dirty="0"/>
              <a:t> </a:t>
            </a:r>
            <a:r>
              <a:rPr lang="en-US" sz="1800" dirty="0" err="1"/>
              <a:t>gjetur</a:t>
            </a:r>
            <a:r>
              <a:rPr lang="en-US" sz="1800" dirty="0"/>
              <a:t> </a:t>
            </a:r>
            <a:r>
              <a:rPr lang="en-US" sz="1800" dirty="0" err="1"/>
              <a:t>dhe</a:t>
            </a:r>
            <a:r>
              <a:rPr lang="en-US" sz="1800" dirty="0"/>
              <a:t> </a:t>
            </a:r>
            <a:r>
              <a:rPr lang="en-US" sz="1800" dirty="0" err="1"/>
              <a:t>sekuestruar</a:t>
            </a:r>
            <a:r>
              <a:rPr lang="en-US" sz="1800" dirty="0"/>
              <a:t> 11 </a:t>
            </a:r>
            <a:r>
              <a:rPr lang="en-US" sz="1800" dirty="0" err="1"/>
              <a:t>kallëpë</a:t>
            </a:r>
            <a:r>
              <a:rPr lang="en-US" sz="1800" dirty="0"/>
              <a:t>, </a:t>
            </a:r>
            <a:r>
              <a:rPr lang="en-US" sz="1800" dirty="0" err="1"/>
              <a:t>të</a:t>
            </a:r>
            <a:r>
              <a:rPr lang="en-US" sz="1800" dirty="0"/>
              <a:t> </a:t>
            </a:r>
            <a:r>
              <a:rPr lang="en-US" sz="1800" dirty="0" err="1"/>
              <a:t>cilët</a:t>
            </a:r>
            <a:r>
              <a:rPr lang="en-US" sz="1800" dirty="0"/>
              <a:t> </a:t>
            </a:r>
            <a:r>
              <a:rPr lang="en-US" sz="1800" dirty="0" err="1"/>
              <a:t>më</a:t>
            </a:r>
            <a:r>
              <a:rPr lang="en-US" sz="1800" dirty="0"/>
              <a:t> pas </a:t>
            </a:r>
            <a:r>
              <a:rPr lang="en-US" sz="1800" dirty="0" err="1"/>
              <a:t>kanë</a:t>
            </a:r>
            <a:r>
              <a:rPr lang="en-US" sz="1800" dirty="0"/>
              <a:t> </a:t>
            </a:r>
            <a:r>
              <a:rPr lang="en-US" sz="1800" dirty="0" err="1"/>
              <a:t>rezultuar</a:t>
            </a:r>
            <a:r>
              <a:rPr lang="en-US" sz="1800" dirty="0"/>
              <a:t> </a:t>
            </a:r>
            <a:r>
              <a:rPr lang="en-US" sz="1800" dirty="0" err="1"/>
              <a:t>të</a:t>
            </a:r>
            <a:r>
              <a:rPr lang="en-US" sz="1800" dirty="0"/>
              <a:t> </a:t>
            </a:r>
            <a:r>
              <a:rPr lang="en-US" sz="1800" dirty="0" err="1"/>
              <a:t>jenë</a:t>
            </a:r>
            <a:r>
              <a:rPr lang="en-US" sz="1800" dirty="0"/>
              <a:t> </a:t>
            </a:r>
            <a:r>
              <a:rPr lang="en-US" sz="1800" dirty="0" err="1"/>
              <a:t>tritol</a:t>
            </a:r>
            <a:r>
              <a:rPr lang="en-US" sz="1800" dirty="0"/>
              <a:t>. </a:t>
            </a:r>
          </a:p>
          <a:p>
            <a:pPr algn="just"/>
            <a:r>
              <a:rPr lang="en-US" sz="1800" dirty="0"/>
              <a:t>N.B ka </a:t>
            </a:r>
            <a:r>
              <a:rPr lang="en-US" sz="1800" dirty="0" err="1"/>
              <a:t>shpjeguar</a:t>
            </a:r>
            <a:r>
              <a:rPr lang="en-US" sz="1800" dirty="0"/>
              <a:t> se </a:t>
            </a:r>
            <a:r>
              <a:rPr lang="en-US" sz="1800" dirty="0" err="1"/>
              <a:t>lëndën</a:t>
            </a:r>
            <a:r>
              <a:rPr lang="en-US" sz="1800" dirty="0"/>
              <a:t> e </a:t>
            </a:r>
            <a:r>
              <a:rPr lang="en-US" sz="1800" dirty="0" err="1"/>
              <a:t>mësipërme</a:t>
            </a:r>
            <a:r>
              <a:rPr lang="en-US" sz="1800" dirty="0"/>
              <a:t> </a:t>
            </a:r>
            <a:r>
              <a:rPr lang="en-US" sz="1800" dirty="0" err="1"/>
              <a:t>ia</a:t>
            </a:r>
            <a:r>
              <a:rPr lang="en-US" sz="1800" dirty="0"/>
              <a:t> </a:t>
            </a:r>
            <a:r>
              <a:rPr lang="en-US" sz="1800" dirty="0" err="1"/>
              <a:t>kishte</a:t>
            </a:r>
            <a:r>
              <a:rPr lang="en-US" sz="1800" dirty="0"/>
              <a:t> </a:t>
            </a:r>
            <a:r>
              <a:rPr lang="en-US" sz="1800" dirty="0" err="1"/>
              <a:t>dhënë</a:t>
            </a:r>
            <a:r>
              <a:rPr lang="en-US" sz="1800" dirty="0"/>
              <a:t> M.L </a:t>
            </a:r>
            <a:r>
              <a:rPr lang="en-US" sz="1800" dirty="0" err="1"/>
              <a:t>në</a:t>
            </a:r>
            <a:r>
              <a:rPr lang="en-US" sz="1800" dirty="0"/>
              <a:t> </a:t>
            </a:r>
            <a:r>
              <a:rPr lang="en-US" sz="1800" dirty="0" err="1"/>
              <a:t>një</a:t>
            </a:r>
            <a:r>
              <a:rPr lang="en-US" sz="1800" dirty="0"/>
              <a:t> </a:t>
            </a:r>
            <a:r>
              <a:rPr lang="en-US" sz="1800" dirty="0" err="1"/>
              <a:t>lokal</a:t>
            </a:r>
            <a:r>
              <a:rPr lang="en-US" sz="1800" dirty="0"/>
              <a:t> </a:t>
            </a:r>
            <a:r>
              <a:rPr lang="en-US" sz="1800" dirty="0" err="1"/>
              <a:t>në</a:t>
            </a:r>
            <a:r>
              <a:rPr lang="en-US" sz="1800" dirty="0"/>
              <a:t> </a:t>
            </a:r>
            <a:r>
              <a:rPr lang="en-US" sz="1800" dirty="0" err="1"/>
              <a:t>rrugën</a:t>
            </a:r>
            <a:r>
              <a:rPr lang="en-US" sz="1800" dirty="0"/>
              <a:t> </a:t>
            </a:r>
            <a:r>
              <a:rPr lang="en-US" sz="1800" dirty="0" err="1"/>
              <a:t>nacionale</a:t>
            </a:r>
            <a:r>
              <a:rPr lang="en-US" sz="1800" dirty="0"/>
              <a:t> </a:t>
            </a:r>
            <a:r>
              <a:rPr lang="en-US" sz="1800" dirty="0" err="1"/>
              <a:t>Fushë</a:t>
            </a:r>
            <a:r>
              <a:rPr lang="en-US" sz="1800" dirty="0"/>
              <a:t> </a:t>
            </a:r>
            <a:r>
              <a:rPr lang="en-US" sz="1800" dirty="0" err="1"/>
              <a:t>Krujë-Laç</a:t>
            </a:r>
            <a:r>
              <a:rPr lang="en-US" sz="1800" dirty="0"/>
              <a:t>. Ai ka </a:t>
            </a:r>
            <a:r>
              <a:rPr lang="en-US" sz="1800" dirty="0" err="1"/>
              <a:t>shpjeguar</a:t>
            </a:r>
            <a:r>
              <a:rPr lang="en-US" sz="1800" dirty="0"/>
              <a:t> se M.L </a:t>
            </a:r>
            <a:r>
              <a:rPr lang="en-US" sz="1800" dirty="0" err="1"/>
              <a:t>ia</a:t>
            </a:r>
            <a:r>
              <a:rPr lang="en-US" sz="1800" dirty="0"/>
              <a:t> </a:t>
            </a:r>
            <a:r>
              <a:rPr lang="en-US" sz="1800" dirty="0" err="1"/>
              <a:t>kishte</a:t>
            </a:r>
            <a:r>
              <a:rPr lang="en-US" sz="1800" dirty="0"/>
              <a:t> </a:t>
            </a:r>
            <a:r>
              <a:rPr lang="en-US" sz="1800" dirty="0" err="1"/>
              <a:t>dhënë</a:t>
            </a:r>
            <a:r>
              <a:rPr lang="en-US" sz="1800" dirty="0"/>
              <a:t> </a:t>
            </a:r>
            <a:r>
              <a:rPr lang="en-US" sz="1800" dirty="0" err="1"/>
              <a:t>lëndën</a:t>
            </a:r>
            <a:r>
              <a:rPr lang="en-US" sz="1800" dirty="0"/>
              <a:t> </a:t>
            </a:r>
            <a:r>
              <a:rPr lang="en-US" sz="1800" dirty="0" err="1"/>
              <a:t>plasëse</a:t>
            </a:r>
            <a:r>
              <a:rPr lang="en-US" sz="1800" dirty="0"/>
              <a:t> </a:t>
            </a:r>
            <a:r>
              <a:rPr lang="en-US" sz="1800" dirty="0" err="1"/>
              <a:t>që</a:t>
            </a:r>
            <a:r>
              <a:rPr lang="en-US" sz="1800" dirty="0"/>
              <a:t> </a:t>
            </a:r>
            <a:r>
              <a:rPr lang="en-US" sz="1800" dirty="0" err="1"/>
              <a:t>t’ia</a:t>
            </a:r>
            <a:r>
              <a:rPr lang="en-US" sz="1800" dirty="0"/>
              <a:t> </a:t>
            </a:r>
            <a:r>
              <a:rPr lang="en-US" sz="1800" dirty="0" err="1"/>
              <a:t>dorëzonte</a:t>
            </a:r>
            <a:r>
              <a:rPr lang="en-US" sz="1800" dirty="0"/>
              <a:t> </a:t>
            </a:r>
            <a:r>
              <a:rPr lang="en-US" sz="1800" dirty="0" err="1"/>
              <a:t>një</a:t>
            </a:r>
            <a:r>
              <a:rPr lang="en-US" sz="1800" dirty="0"/>
              <a:t> </a:t>
            </a:r>
            <a:r>
              <a:rPr lang="en-US" sz="1800" dirty="0" err="1"/>
              <a:t>shtetasi</a:t>
            </a:r>
            <a:r>
              <a:rPr lang="en-US" sz="1800" dirty="0"/>
              <a:t> me </a:t>
            </a:r>
            <a:r>
              <a:rPr lang="en-US" sz="1800" dirty="0" err="1"/>
              <a:t>emrin</a:t>
            </a:r>
            <a:r>
              <a:rPr lang="en-US" sz="1800" dirty="0"/>
              <a:t> X, </a:t>
            </a:r>
            <a:r>
              <a:rPr lang="en-US" sz="1800" dirty="0" err="1"/>
              <a:t>i</a:t>
            </a:r>
            <a:r>
              <a:rPr lang="en-US" sz="1800" dirty="0"/>
              <a:t> </a:t>
            </a:r>
            <a:r>
              <a:rPr lang="en-US" sz="1800" dirty="0" err="1"/>
              <a:t>cili</a:t>
            </a:r>
            <a:r>
              <a:rPr lang="en-US" sz="1800" dirty="0"/>
              <a:t> e </a:t>
            </a:r>
            <a:r>
              <a:rPr lang="en-US" sz="1800" dirty="0" err="1"/>
              <a:t>priste</a:t>
            </a:r>
            <a:r>
              <a:rPr lang="en-US" sz="1800" dirty="0"/>
              <a:t> </a:t>
            </a:r>
            <a:r>
              <a:rPr lang="en-US" sz="1800" dirty="0" err="1"/>
              <a:t>në</a:t>
            </a:r>
            <a:r>
              <a:rPr lang="en-US" sz="1800" dirty="0"/>
              <a:t> </a:t>
            </a:r>
            <a:r>
              <a:rPr lang="en-US" sz="1800" dirty="0" err="1"/>
              <a:t>Tiranë</a:t>
            </a:r>
            <a:r>
              <a:rPr lang="en-US" sz="1800" dirty="0"/>
              <a:t>. </a:t>
            </a:r>
          </a:p>
          <a:p>
            <a:pPr algn="just"/>
            <a:r>
              <a:rPr lang="en-US" sz="1800" dirty="0"/>
              <a:t>Nga </a:t>
            </a:r>
            <a:r>
              <a:rPr lang="en-US" sz="1800" dirty="0" err="1"/>
              <a:t>ana</a:t>
            </a:r>
            <a:r>
              <a:rPr lang="en-US" sz="1800" dirty="0"/>
              <a:t> e </a:t>
            </a:r>
            <a:r>
              <a:rPr lang="en-US" sz="1800" dirty="0" err="1"/>
              <a:t>punonjësve</a:t>
            </a:r>
            <a:r>
              <a:rPr lang="en-US" sz="1800" dirty="0"/>
              <a:t> </a:t>
            </a:r>
            <a:r>
              <a:rPr lang="en-US" sz="1800" dirty="0" err="1"/>
              <a:t>të</a:t>
            </a:r>
            <a:r>
              <a:rPr lang="en-US" sz="1800" dirty="0"/>
              <a:t> </a:t>
            </a:r>
            <a:r>
              <a:rPr lang="en-US" sz="1800" dirty="0" err="1"/>
              <a:t>policisë</a:t>
            </a:r>
            <a:r>
              <a:rPr lang="en-US" sz="1800" dirty="0"/>
              <a:t> </a:t>
            </a:r>
            <a:r>
              <a:rPr lang="en-US" sz="1800" dirty="0" err="1"/>
              <a:t>është</a:t>
            </a:r>
            <a:r>
              <a:rPr lang="en-US" sz="1800" dirty="0"/>
              <a:t> </a:t>
            </a:r>
            <a:r>
              <a:rPr lang="en-US" sz="1800" dirty="0" err="1"/>
              <a:t>shkuar</a:t>
            </a:r>
            <a:r>
              <a:rPr lang="en-US" sz="1800" dirty="0"/>
              <a:t> </a:t>
            </a:r>
            <a:r>
              <a:rPr lang="en-US" sz="1800" dirty="0" err="1"/>
              <a:t>në</a:t>
            </a:r>
            <a:r>
              <a:rPr lang="en-US" sz="1800" dirty="0"/>
              <a:t> </a:t>
            </a:r>
            <a:r>
              <a:rPr lang="en-US" sz="1800" dirty="0" err="1"/>
              <a:t>lokalin</a:t>
            </a:r>
            <a:r>
              <a:rPr lang="en-US" sz="1800" dirty="0"/>
              <a:t> e </a:t>
            </a:r>
            <a:r>
              <a:rPr lang="en-US" sz="1800" dirty="0" err="1"/>
              <a:t>përshkruar</a:t>
            </a:r>
            <a:r>
              <a:rPr lang="en-US" sz="1800" dirty="0"/>
              <a:t> </a:t>
            </a:r>
            <a:r>
              <a:rPr lang="en-US" sz="1800" dirty="0" err="1"/>
              <a:t>nga</a:t>
            </a:r>
            <a:r>
              <a:rPr lang="en-US" sz="1800" dirty="0"/>
              <a:t> N.B </a:t>
            </a:r>
            <a:r>
              <a:rPr lang="en-US" sz="1800" dirty="0" err="1"/>
              <a:t>ku</a:t>
            </a:r>
            <a:r>
              <a:rPr lang="en-US" sz="1800" dirty="0"/>
              <a:t> </a:t>
            </a:r>
            <a:r>
              <a:rPr lang="en-US" sz="1800" dirty="0" err="1"/>
              <a:t>është</a:t>
            </a:r>
            <a:r>
              <a:rPr lang="en-US" sz="1800" dirty="0"/>
              <a:t> </a:t>
            </a:r>
            <a:r>
              <a:rPr lang="en-US" sz="1800" dirty="0" err="1"/>
              <a:t>gjetur</a:t>
            </a:r>
            <a:r>
              <a:rPr lang="en-US" sz="1800" dirty="0"/>
              <a:t> </a:t>
            </a:r>
            <a:r>
              <a:rPr lang="en-US" sz="1800" dirty="0" err="1"/>
              <a:t>dhe</a:t>
            </a:r>
            <a:r>
              <a:rPr lang="en-US" sz="1800" dirty="0"/>
              <a:t> </a:t>
            </a:r>
            <a:r>
              <a:rPr lang="en-US" sz="1800" dirty="0" err="1"/>
              <a:t>arrestuar</a:t>
            </a:r>
            <a:r>
              <a:rPr lang="en-US" sz="1800" dirty="0"/>
              <a:t> </a:t>
            </a:r>
            <a:r>
              <a:rPr lang="en-US" sz="1800" dirty="0" err="1"/>
              <a:t>i</a:t>
            </a:r>
            <a:r>
              <a:rPr lang="en-US" sz="1800" dirty="0"/>
              <a:t> </a:t>
            </a:r>
            <a:r>
              <a:rPr lang="en-US" sz="1800" dirty="0" err="1"/>
              <a:t>pandehuri</a:t>
            </a:r>
            <a:r>
              <a:rPr lang="en-US" sz="1800" dirty="0"/>
              <a:t> M.L. </a:t>
            </a:r>
          </a:p>
          <a:p>
            <a:pPr algn="just"/>
            <a:r>
              <a:rPr lang="en-US" sz="1800" dirty="0" err="1"/>
              <a:t>Procedura</a:t>
            </a:r>
            <a:r>
              <a:rPr lang="en-US" sz="1800" dirty="0"/>
              <a:t> e </a:t>
            </a:r>
            <a:r>
              <a:rPr lang="en-US" sz="1800" dirty="0" err="1"/>
              <a:t>gjykimit</a:t>
            </a:r>
            <a:r>
              <a:rPr lang="en-US" sz="1800" dirty="0"/>
              <a:t> </a:t>
            </a:r>
            <a:r>
              <a:rPr lang="en-US" sz="1800" dirty="0" err="1"/>
              <a:t>është</a:t>
            </a:r>
            <a:r>
              <a:rPr lang="en-US" sz="1800" dirty="0"/>
              <a:t> </a:t>
            </a:r>
            <a:r>
              <a:rPr lang="en-US" sz="1800" dirty="0" err="1"/>
              <a:t>zhvilluar</a:t>
            </a:r>
            <a:r>
              <a:rPr lang="en-US" sz="1800" dirty="0"/>
              <a:t> me </a:t>
            </a:r>
            <a:r>
              <a:rPr lang="en-US" sz="1800" dirty="0" err="1"/>
              <a:t>gjykim</a:t>
            </a:r>
            <a:r>
              <a:rPr lang="en-US" sz="1800" dirty="0"/>
              <a:t> </a:t>
            </a:r>
            <a:r>
              <a:rPr lang="en-US" sz="1800" dirty="0" err="1"/>
              <a:t>të</a:t>
            </a:r>
            <a:r>
              <a:rPr lang="en-US" sz="1800" dirty="0"/>
              <a:t> </a:t>
            </a:r>
            <a:r>
              <a:rPr lang="en-US" sz="1800" dirty="0" err="1"/>
              <a:t>shkurtuar</a:t>
            </a:r>
            <a:r>
              <a:rPr lang="en-US" sz="1800" dirty="0"/>
              <a:t> </a:t>
            </a:r>
            <a:r>
              <a:rPr lang="en-US" sz="1800" dirty="0" err="1"/>
              <a:t>dhe</a:t>
            </a:r>
            <a:r>
              <a:rPr lang="en-US" sz="1800" dirty="0"/>
              <a:t> </a:t>
            </a:r>
            <a:r>
              <a:rPr lang="en-US" sz="1800" dirty="0" err="1"/>
              <a:t>i</a:t>
            </a:r>
            <a:r>
              <a:rPr lang="en-US" sz="1800" dirty="0"/>
              <a:t> </a:t>
            </a:r>
            <a:r>
              <a:rPr lang="en-US" sz="1800" dirty="0" err="1"/>
              <a:t>pandehuri</a:t>
            </a:r>
            <a:r>
              <a:rPr lang="en-US" sz="1800" dirty="0"/>
              <a:t> M.L </a:t>
            </a:r>
            <a:r>
              <a:rPr lang="en-US" sz="1800" dirty="0" err="1"/>
              <a:t>nuk</a:t>
            </a:r>
            <a:r>
              <a:rPr lang="en-US" sz="1800" dirty="0"/>
              <a:t> ka </a:t>
            </a:r>
            <a:r>
              <a:rPr lang="en-US" sz="1800" dirty="0" err="1"/>
              <a:t>pranuar</a:t>
            </a:r>
            <a:r>
              <a:rPr lang="en-US" sz="1800" dirty="0"/>
              <a:t> </a:t>
            </a:r>
            <a:r>
              <a:rPr lang="en-US" sz="1800" dirty="0" err="1"/>
              <a:t>akuzën</a:t>
            </a:r>
            <a:r>
              <a:rPr lang="en-US" sz="1800" dirty="0"/>
              <a:t>, duke </a:t>
            </a:r>
            <a:r>
              <a:rPr lang="en-US" sz="1800" dirty="0" err="1"/>
              <a:t>pretenduar</a:t>
            </a:r>
            <a:r>
              <a:rPr lang="en-US" sz="1800" dirty="0"/>
              <a:t> </a:t>
            </a:r>
            <a:r>
              <a:rPr lang="en-US" sz="1800" dirty="0" err="1"/>
              <a:t>vazhdimisht</a:t>
            </a:r>
            <a:r>
              <a:rPr lang="en-US" sz="1800" dirty="0"/>
              <a:t> se </a:t>
            </a:r>
            <a:r>
              <a:rPr lang="en-US" sz="1800" dirty="0" err="1"/>
              <a:t>është</a:t>
            </a:r>
            <a:r>
              <a:rPr lang="en-US" sz="1800" dirty="0"/>
              <a:t> </a:t>
            </a:r>
            <a:r>
              <a:rPr lang="en-US" sz="1800" dirty="0" err="1"/>
              <a:t>i</a:t>
            </a:r>
            <a:r>
              <a:rPr lang="en-US" sz="1800" dirty="0"/>
              <a:t> </a:t>
            </a:r>
            <a:r>
              <a:rPr lang="en-US" sz="1800" dirty="0" err="1"/>
              <a:t>pafajshëm</a:t>
            </a:r>
            <a:r>
              <a:rPr lang="en-US" sz="1800" dirty="0"/>
              <a:t> </a:t>
            </a:r>
            <a:r>
              <a:rPr lang="en-US" sz="1800" dirty="0" err="1"/>
              <a:t>dhe</a:t>
            </a:r>
            <a:r>
              <a:rPr lang="en-US" sz="1800" dirty="0"/>
              <a:t> </a:t>
            </a:r>
            <a:r>
              <a:rPr lang="en-US" sz="1800" dirty="0" err="1"/>
              <a:t>nuk</a:t>
            </a:r>
            <a:r>
              <a:rPr lang="en-US" sz="1800" dirty="0"/>
              <a:t> ka </a:t>
            </a:r>
            <a:r>
              <a:rPr lang="en-US" sz="1800" dirty="0" err="1"/>
              <a:t>asnjë</a:t>
            </a:r>
            <a:r>
              <a:rPr lang="en-US" sz="1800" dirty="0"/>
              <a:t> </a:t>
            </a:r>
            <a:r>
              <a:rPr lang="en-US" sz="1800" dirty="0" err="1"/>
              <a:t>lidhje</a:t>
            </a:r>
            <a:r>
              <a:rPr lang="en-US" sz="1800" dirty="0"/>
              <a:t> me </a:t>
            </a:r>
            <a:r>
              <a:rPr lang="en-US" sz="1800" dirty="0" err="1"/>
              <a:t>faktet</a:t>
            </a:r>
            <a:r>
              <a:rPr lang="en-US" sz="1800" dirty="0"/>
              <a:t> </a:t>
            </a:r>
            <a:r>
              <a:rPr lang="en-US" sz="1800" dirty="0" err="1"/>
              <a:t>që</a:t>
            </a:r>
            <a:r>
              <a:rPr lang="en-US" sz="1800" dirty="0"/>
              <a:t> </a:t>
            </a:r>
            <a:r>
              <a:rPr lang="en-US" sz="1800" dirty="0" err="1"/>
              <a:t>akuzohet</a:t>
            </a:r>
            <a:r>
              <a:rPr lang="en-US" sz="1800" dirty="0"/>
              <a:t>. </a:t>
            </a:r>
          </a:p>
          <a:p>
            <a:endParaRPr lang="en-US" sz="1500" dirty="0"/>
          </a:p>
        </p:txBody>
      </p:sp>
    </p:spTree>
    <p:extLst>
      <p:ext uri="{BB962C8B-B14F-4D97-AF65-F5344CB8AC3E}">
        <p14:creationId xmlns:p14="http://schemas.microsoft.com/office/powerpoint/2010/main" val="33268856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23D396-037D-4F43-B0F8-7D557CA38A4E}"/>
              </a:ext>
            </a:extLst>
          </p:cNvPr>
          <p:cNvSpPr>
            <a:spLocks noGrp="1"/>
          </p:cNvSpPr>
          <p:nvPr>
            <p:ph idx="1"/>
          </p:nvPr>
        </p:nvSpPr>
        <p:spPr>
          <a:xfrm>
            <a:off x="545690" y="265471"/>
            <a:ext cx="11253020" cy="6282813"/>
          </a:xfrm>
        </p:spPr>
        <p:txBody>
          <a:bodyPr/>
          <a:lstStyle/>
          <a:p>
            <a:pPr algn="just"/>
            <a:r>
              <a:rPr lang="en-US" dirty="0" err="1"/>
              <a:t>GJ.ShK.I</a:t>
            </a:r>
            <a:r>
              <a:rPr lang="en-US" dirty="0"/>
              <a:t>: </a:t>
            </a:r>
            <a:r>
              <a:rPr lang="en-US" i="1" dirty="0" err="1"/>
              <a:t>Deklarimin</a:t>
            </a:r>
            <a:r>
              <a:rPr lang="en-US" i="1" dirty="0"/>
              <a:t> </a:t>
            </a:r>
            <a:r>
              <a:rPr lang="en-US" i="1" dirty="0" err="1"/>
              <a:t>fajtor</a:t>
            </a:r>
            <a:r>
              <a:rPr lang="en-US" i="1" dirty="0"/>
              <a:t> </a:t>
            </a:r>
            <a:r>
              <a:rPr lang="en-US" i="1" dirty="0" err="1"/>
              <a:t>të</a:t>
            </a:r>
            <a:r>
              <a:rPr lang="en-US" i="1" dirty="0"/>
              <a:t> </a:t>
            </a:r>
            <a:r>
              <a:rPr lang="en-US" i="1" dirty="0" err="1"/>
              <a:t>të</a:t>
            </a:r>
            <a:r>
              <a:rPr lang="en-US" i="1" dirty="0"/>
              <a:t> </a:t>
            </a:r>
            <a:r>
              <a:rPr lang="en-US" i="1" dirty="0" err="1"/>
              <a:t>pandehurit</a:t>
            </a:r>
            <a:r>
              <a:rPr lang="en-US" i="1" dirty="0"/>
              <a:t> M.L </a:t>
            </a:r>
            <a:r>
              <a:rPr lang="en-US" i="1" dirty="0" err="1"/>
              <a:t>për</a:t>
            </a:r>
            <a:r>
              <a:rPr lang="en-US" i="1" dirty="0"/>
              <a:t> </a:t>
            </a:r>
            <a:r>
              <a:rPr lang="en-US" i="1" dirty="0" err="1"/>
              <a:t>kryerjen</a:t>
            </a:r>
            <a:r>
              <a:rPr lang="en-US" i="1" dirty="0"/>
              <a:t> e </a:t>
            </a:r>
            <a:r>
              <a:rPr lang="en-US" i="1" dirty="0" err="1"/>
              <a:t>veprës</a:t>
            </a:r>
            <a:r>
              <a:rPr lang="en-US" i="1" dirty="0"/>
              <a:t> </a:t>
            </a:r>
            <a:r>
              <a:rPr lang="en-US" i="1" dirty="0" err="1"/>
              <a:t>penale</a:t>
            </a:r>
            <a:r>
              <a:rPr lang="en-US" i="1" dirty="0"/>
              <a:t> “</a:t>
            </a:r>
            <a:r>
              <a:rPr lang="en-US" i="1" dirty="0" err="1"/>
              <a:t>Mbajtja</a:t>
            </a:r>
            <a:r>
              <a:rPr lang="en-US" i="1" dirty="0"/>
              <a:t> pa </a:t>
            </a:r>
            <a:r>
              <a:rPr lang="en-US" i="1" dirty="0" err="1"/>
              <a:t>leje</a:t>
            </a:r>
            <a:r>
              <a:rPr lang="en-US" i="1" dirty="0"/>
              <a:t> </a:t>
            </a:r>
            <a:r>
              <a:rPr lang="en-US" i="1" dirty="0" err="1"/>
              <a:t>dhe</a:t>
            </a:r>
            <a:r>
              <a:rPr lang="en-US" i="1" dirty="0"/>
              <a:t> </a:t>
            </a:r>
            <a:r>
              <a:rPr lang="en-US" i="1" dirty="0" err="1"/>
              <a:t>prodhimi</a:t>
            </a:r>
            <a:r>
              <a:rPr lang="en-US" i="1" dirty="0"/>
              <a:t> </a:t>
            </a:r>
            <a:r>
              <a:rPr lang="en-US" i="1" dirty="0" err="1"/>
              <a:t>i</a:t>
            </a:r>
            <a:r>
              <a:rPr lang="en-US" i="1" dirty="0"/>
              <a:t> </a:t>
            </a:r>
            <a:r>
              <a:rPr lang="en-US" i="1" dirty="0" err="1"/>
              <a:t>armëve</a:t>
            </a:r>
            <a:r>
              <a:rPr lang="en-US" i="1" dirty="0"/>
              <a:t>, </a:t>
            </a:r>
            <a:r>
              <a:rPr lang="en-US" i="1" dirty="0" err="1"/>
              <a:t>armëve</a:t>
            </a:r>
            <a:r>
              <a:rPr lang="en-US" i="1" dirty="0"/>
              <a:t> </a:t>
            </a:r>
            <a:r>
              <a:rPr lang="en-US" i="1" dirty="0" err="1"/>
              <a:t>shpërthyese</a:t>
            </a:r>
            <a:r>
              <a:rPr lang="en-US" i="1" dirty="0"/>
              <a:t> </a:t>
            </a:r>
            <a:r>
              <a:rPr lang="en-US" i="1" dirty="0" err="1"/>
              <a:t>dhe</a:t>
            </a:r>
            <a:r>
              <a:rPr lang="en-US" i="1" dirty="0"/>
              <a:t> </a:t>
            </a:r>
            <a:r>
              <a:rPr lang="en-US" i="1" dirty="0" err="1"/>
              <a:t>i</a:t>
            </a:r>
            <a:r>
              <a:rPr lang="en-US" i="1" dirty="0"/>
              <a:t> </a:t>
            </a:r>
            <a:r>
              <a:rPr lang="en-US" i="1" dirty="0" err="1"/>
              <a:t>municionit</a:t>
            </a:r>
            <a:r>
              <a:rPr lang="en-US" i="1" dirty="0"/>
              <a:t>”, e </a:t>
            </a:r>
            <a:r>
              <a:rPr lang="en-US" i="1" dirty="0" err="1"/>
              <a:t>kryer</a:t>
            </a:r>
            <a:r>
              <a:rPr lang="en-US" i="1" dirty="0"/>
              <a:t> </a:t>
            </a:r>
            <a:r>
              <a:rPr lang="en-US" i="1" dirty="0" err="1"/>
              <a:t>në</a:t>
            </a:r>
            <a:r>
              <a:rPr lang="en-US" i="1" dirty="0"/>
              <a:t> </a:t>
            </a:r>
            <a:r>
              <a:rPr lang="en-US" i="1" dirty="0" err="1"/>
              <a:t>bashkëpunim</a:t>
            </a:r>
            <a:r>
              <a:rPr lang="en-US" i="1" dirty="0"/>
              <a:t>, </a:t>
            </a:r>
            <a:r>
              <a:rPr lang="en-US" i="1" dirty="0" err="1"/>
              <a:t>parashikuar</a:t>
            </a:r>
            <a:r>
              <a:rPr lang="en-US" i="1" dirty="0"/>
              <a:t> </a:t>
            </a:r>
            <a:r>
              <a:rPr lang="en-US" i="1" dirty="0" err="1"/>
              <a:t>nga</a:t>
            </a:r>
            <a:r>
              <a:rPr lang="en-US" i="1" dirty="0"/>
              <a:t> </a:t>
            </a:r>
            <a:r>
              <a:rPr lang="en-US" i="1" dirty="0" err="1"/>
              <a:t>neni</a:t>
            </a:r>
            <a:r>
              <a:rPr lang="en-US" i="1" dirty="0"/>
              <a:t> 278 pg. 6 </a:t>
            </a:r>
            <a:r>
              <a:rPr lang="en-US" i="1" dirty="0" err="1"/>
              <a:t>i</a:t>
            </a:r>
            <a:r>
              <a:rPr lang="en-US" i="1" dirty="0"/>
              <a:t> </a:t>
            </a:r>
            <a:r>
              <a:rPr lang="en-US" i="1" dirty="0" err="1"/>
              <a:t>K.Penal</a:t>
            </a:r>
            <a:r>
              <a:rPr lang="en-US" i="1" dirty="0"/>
              <a:t> </a:t>
            </a:r>
            <a:r>
              <a:rPr lang="en-US" i="1" dirty="0" err="1"/>
              <a:t>dhe</a:t>
            </a:r>
            <a:r>
              <a:rPr lang="en-US" i="1" dirty="0"/>
              <a:t> </a:t>
            </a:r>
            <a:r>
              <a:rPr lang="en-US" i="1" dirty="0" err="1"/>
              <a:t>dënimin</a:t>
            </a:r>
            <a:r>
              <a:rPr lang="en-US" i="1" dirty="0"/>
              <a:t> e </a:t>
            </a:r>
            <a:r>
              <a:rPr lang="en-US" i="1" dirty="0" err="1"/>
              <a:t>tij</a:t>
            </a:r>
            <a:r>
              <a:rPr lang="en-US" i="1" dirty="0"/>
              <a:t> me 7 </a:t>
            </a:r>
            <a:r>
              <a:rPr lang="en-US" i="1" dirty="0" err="1"/>
              <a:t>vjet</a:t>
            </a:r>
            <a:r>
              <a:rPr lang="en-US" i="1" dirty="0"/>
              <a:t> </a:t>
            </a:r>
            <a:r>
              <a:rPr lang="en-US" i="1" dirty="0" err="1"/>
              <a:t>burgim</a:t>
            </a:r>
            <a:r>
              <a:rPr lang="en-US" i="1" dirty="0"/>
              <a:t>.</a:t>
            </a:r>
          </a:p>
          <a:p>
            <a:pPr algn="just"/>
            <a:r>
              <a:rPr lang="en-US" dirty="0" err="1"/>
              <a:t>Në</a:t>
            </a:r>
            <a:r>
              <a:rPr lang="en-US" dirty="0"/>
              <a:t> </a:t>
            </a:r>
            <a:r>
              <a:rPr lang="en-US" dirty="0" err="1"/>
              <a:t>marrjen</a:t>
            </a:r>
            <a:r>
              <a:rPr lang="en-US" dirty="0"/>
              <a:t> e </a:t>
            </a:r>
            <a:r>
              <a:rPr lang="en-US" dirty="0" err="1"/>
              <a:t>këtij</a:t>
            </a:r>
            <a:r>
              <a:rPr lang="en-US" dirty="0"/>
              <a:t> </a:t>
            </a:r>
            <a:r>
              <a:rPr lang="en-US" dirty="0" err="1"/>
              <a:t>vendimi</a:t>
            </a:r>
            <a:r>
              <a:rPr lang="en-US" dirty="0"/>
              <a:t>, </a:t>
            </a:r>
            <a:r>
              <a:rPr lang="en-US" dirty="0" err="1"/>
              <a:t>gjykata</a:t>
            </a:r>
            <a:r>
              <a:rPr lang="en-US" dirty="0"/>
              <a:t> ka </a:t>
            </a:r>
            <a:r>
              <a:rPr lang="en-US" dirty="0" err="1"/>
              <a:t>arsyetuar</a:t>
            </a:r>
            <a:r>
              <a:rPr lang="en-US" dirty="0"/>
              <a:t> se </a:t>
            </a:r>
            <a:r>
              <a:rPr lang="en-US" dirty="0" err="1"/>
              <a:t>provohet</a:t>
            </a:r>
            <a:r>
              <a:rPr lang="en-US" dirty="0"/>
              <a:t> se </a:t>
            </a:r>
            <a:r>
              <a:rPr lang="en-US" dirty="0" err="1"/>
              <a:t>i</a:t>
            </a:r>
            <a:r>
              <a:rPr lang="en-US" dirty="0"/>
              <a:t> </a:t>
            </a:r>
            <a:r>
              <a:rPr lang="en-US" dirty="0" err="1"/>
              <a:t>pandehuri</a:t>
            </a:r>
            <a:r>
              <a:rPr lang="en-US" dirty="0"/>
              <a:t> M.L </a:t>
            </a:r>
            <a:r>
              <a:rPr lang="en-US" dirty="0" err="1"/>
              <a:t>i</a:t>
            </a:r>
            <a:r>
              <a:rPr lang="en-US" dirty="0"/>
              <a:t> ka </a:t>
            </a:r>
            <a:r>
              <a:rPr lang="en-US" dirty="0" err="1"/>
              <a:t>dhënë</a:t>
            </a:r>
            <a:r>
              <a:rPr lang="en-US" dirty="0"/>
              <a:t> </a:t>
            </a:r>
            <a:r>
              <a:rPr lang="en-US" dirty="0" err="1"/>
              <a:t>të</a:t>
            </a:r>
            <a:r>
              <a:rPr lang="en-US" dirty="0"/>
              <a:t> </a:t>
            </a:r>
            <a:r>
              <a:rPr lang="en-US" dirty="0" err="1"/>
              <a:t>bashkëpandehurit</a:t>
            </a:r>
            <a:r>
              <a:rPr lang="en-US" dirty="0"/>
              <a:t> N.B </a:t>
            </a:r>
            <a:r>
              <a:rPr lang="en-US" dirty="0" err="1"/>
              <a:t>një</a:t>
            </a:r>
            <a:r>
              <a:rPr lang="en-US" dirty="0"/>
              <a:t> </a:t>
            </a:r>
            <a:r>
              <a:rPr lang="en-US" dirty="0" err="1"/>
              <a:t>sasi</a:t>
            </a:r>
            <a:r>
              <a:rPr lang="en-US" dirty="0"/>
              <a:t> </a:t>
            </a:r>
            <a:r>
              <a:rPr lang="en-US" dirty="0" err="1"/>
              <a:t>lënde</a:t>
            </a:r>
            <a:r>
              <a:rPr lang="en-US" dirty="0"/>
              <a:t> </a:t>
            </a:r>
            <a:r>
              <a:rPr lang="en-US" dirty="0" err="1"/>
              <a:t>plasëse</a:t>
            </a:r>
            <a:r>
              <a:rPr lang="en-US" dirty="0"/>
              <a:t>, me </a:t>
            </a:r>
            <a:r>
              <a:rPr lang="en-US" dirty="0" err="1"/>
              <a:t>qëllim</a:t>
            </a:r>
            <a:r>
              <a:rPr lang="en-US" dirty="0"/>
              <a:t> </a:t>
            </a:r>
            <a:r>
              <a:rPr lang="en-US" dirty="0" err="1"/>
              <a:t>për</a:t>
            </a:r>
            <a:r>
              <a:rPr lang="en-US" dirty="0"/>
              <a:t> ta </a:t>
            </a:r>
            <a:r>
              <a:rPr lang="en-US" dirty="0" err="1"/>
              <a:t>transportuar</a:t>
            </a:r>
            <a:r>
              <a:rPr lang="en-US" dirty="0"/>
              <a:t> </a:t>
            </a:r>
            <a:r>
              <a:rPr lang="en-US" dirty="0" err="1"/>
              <a:t>dhe</a:t>
            </a:r>
            <a:r>
              <a:rPr lang="en-US" dirty="0"/>
              <a:t> </a:t>
            </a:r>
            <a:r>
              <a:rPr lang="en-US" dirty="0" err="1"/>
              <a:t>dorëzuar</a:t>
            </a:r>
            <a:r>
              <a:rPr lang="en-US" dirty="0"/>
              <a:t> </a:t>
            </a:r>
            <a:r>
              <a:rPr lang="en-US" dirty="0" err="1"/>
              <a:t>në</a:t>
            </a:r>
            <a:r>
              <a:rPr lang="en-US" dirty="0"/>
              <a:t> </a:t>
            </a:r>
            <a:r>
              <a:rPr lang="en-US" dirty="0" err="1"/>
              <a:t>qytetin</a:t>
            </a:r>
            <a:r>
              <a:rPr lang="en-US" dirty="0"/>
              <a:t> e </a:t>
            </a:r>
            <a:r>
              <a:rPr lang="en-US" dirty="0" err="1"/>
              <a:t>Tiranës</a:t>
            </a:r>
            <a:r>
              <a:rPr lang="en-US" dirty="0"/>
              <a:t>. </a:t>
            </a:r>
            <a:r>
              <a:rPr lang="en-US" dirty="0" err="1"/>
              <a:t>Pavarësisht</a:t>
            </a:r>
            <a:r>
              <a:rPr lang="en-US" dirty="0"/>
              <a:t> se </a:t>
            </a:r>
            <a:r>
              <a:rPr lang="en-US" dirty="0" err="1"/>
              <a:t>personi</a:t>
            </a:r>
            <a:r>
              <a:rPr lang="en-US" dirty="0"/>
              <a:t> </a:t>
            </a:r>
            <a:r>
              <a:rPr lang="en-US" dirty="0" err="1"/>
              <a:t>që</a:t>
            </a:r>
            <a:r>
              <a:rPr lang="en-US" dirty="0"/>
              <a:t> do </a:t>
            </a:r>
            <a:r>
              <a:rPr lang="en-US" dirty="0" err="1"/>
              <a:t>t’i</a:t>
            </a:r>
            <a:r>
              <a:rPr lang="en-US" dirty="0"/>
              <a:t> </a:t>
            </a:r>
            <a:r>
              <a:rPr lang="en-US" dirty="0" err="1"/>
              <a:t>dorëzohej</a:t>
            </a:r>
            <a:r>
              <a:rPr lang="en-US" dirty="0"/>
              <a:t> </a:t>
            </a:r>
            <a:r>
              <a:rPr lang="en-US" dirty="0" err="1"/>
              <a:t>lënda</a:t>
            </a:r>
            <a:r>
              <a:rPr lang="en-US" dirty="0"/>
              <a:t> </a:t>
            </a:r>
            <a:r>
              <a:rPr lang="en-US" dirty="0" err="1"/>
              <a:t>plasëse</a:t>
            </a:r>
            <a:r>
              <a:rPr lang="en-US" dirty="0"/>
              <a:t> </a:t>
            </a:r>
            <a:r>
              <a:rPr lang="en-US" dirty="0" err="1"/>
              <a:t>nuk</a:t>
            </a:r>
            <a:r>
              <a:rPr lang="en-US" dirty="0"/>
              <a:t> </a:t>
            </a:r>
            <a:r>
              <a:rPr lang="en-US" dirty="0" err="1"/>
              <a:t>është</a:t>
            </a:r>
            <a:r>
              <a:rPr lang="en-US" dirty="0"/>
              <a:t> </a:t>
            </a:r>
            <a:r>
              <a:rPr lang="en-US" dirty="0" err="1"/>
              <a:t>identifikuar</a:t>
            </a:r>
            <a:r>
              <a:rPr lang="en-US" dirty="0"/>
              <a:t>, </a:t>
            </a:r>
            <a:r>
              <a:rPr lang="en-US" dirty="0" err="1"/>
              <a:t>nga</a:t>
            </a:r>
            <a:r>
              <a:rPr lang="en-US" dirty="0"/>
              <a:t> </a:t>
            </a:r>
            <a:r>
              <a:rPr lang="en-US" dirty="0" err="1"/>
              <a:t>ana</a:t>
            </a:r>
            <a:r>
              <a:rPr lang="en-US" dirty="0"/>
              <a:t> e </a:t>
            </a:r>
            <a:r>
              <a:rPr lang="en-US" dirty="0" err="1"/>
              <a:t>të</a:t>
            </a:r>
            <a:r>
              <a:rPr lang="en-US" dirty="0"/>
              <a:t> </a:t>
            </a:r>
            <a:r>
              <a:rPr lang="en-US" dirty="0" err="1"/>
              <a:t>pandehurit</a:t>
            </a:r>
            <a:r>
              <a:rPr lang="en-US" dirty="0"/>
              <a:t> M.L </a:t>
            </a:r>
            <a:r>
              <a:rPr lang="en-US" dirty="0" err="1"/>
              <a:t>janë</a:t>
            </a:r>
            <a:r>
              <a:rPr lang="en-US" dirty="0"/>
              <a:t> </a:t>
            </a:r>
            <a:r>
              <a:rPr lang="en-US" dirty="0" err="1"/>
              <a:t>konsumuar</a:t>
            </a:r>
            <a:r>
              <a:rPr lang="en-US" dirty="0"/>
              <a:t> </a:t>
            </a:r>
            <a:r>
              <a:rPr lang="en-US" dirty="0" err="1"/>
              <a:t>elementet</a:t>
            </a:r>
            <a:r>
              <a:rPr lang="en-US" dirty="0"/>
              <a:t> e </a:t>
            </a:r>
            <a:r>
              <a:rPr lang="en-US" dirty="0" err="1"/>
              <a:t>v.p</a:t>
            </a:r>
            <a:r>
              <a:rPr lang="en-US" dirty="0"/>
              <a:t> </a:t>
            </a:r>
            <a:r>
              <a:rPr lang="en-US" dirty="0" err="1"/>
              <a:t>për</a:t>
            </a:r>
            <a:r>
              <a:rPr lang="en-US" dirty="0"/>
              <a:t> </a:t>
            </a:r>
            <a:r>
              <a:rPr lang="en-US" dirty="0" err="1"/>
              <a:t>të</a:t>
            </a:r>
            <a:r>
              <a:rPr lang="en-US" dirty="0"/>
              <a:t> </a:t>
            </a:r>
            <a:r>
              <a:rPr lang="en-US" dirty="0" err="1"/>
              <a:t>cilën</a:t>
            </a:r>
            <a:r>
              <a:rPr lang="en-US" dirty="0"/>
              <a:t> </a:t>
            </a:r>
            <a:r>
              <a:rPr lang="en-US" dirty="0" err="1"/>
              <a:t>akuzohet</a:t>
            </a:r>
            <a:r>
              <a:rPr lang="en-US" dirty="0"/>
              <a:t>.</a:t>
            </a:r>
          </a:p>
          <a:p>
            <a:pPr algn="just"/>
            <a:r>
              <a:rPr lang="en-US" b="1" i="1" dirty="0" err="1"/>
              <a:t>Gjykata</a:t>
            </a:r>
            <a:r>
              <a:rPr lang="en-US" b="1" i="1" dirty="0"/>
              <a:t> </a:t>
            </a:r>
            <a:r>
              <a:rPr lang="en-US" b="1" i="1" dirty="0" err="1"/>
              <a:t>krijon</a:t>
            </a:r>
            <a:r>
              <a:rPr lang="en-US" b="1" i="1" dirty="0"/>
              <a:t> </a:t>
            </a:r>
            <a:r>
              <a:rPr lang="en-US" b="1" i="1" dirty="0" err="1"/>
              <a:t>bindjen</a:t>
            </a:r>
            <a:r>
              <a:rPr lang="en-US" b="1" i="1" dirty="0"/>
              <a:t> </a:t>
            </a:r>
            <a:r>
              <a:rPr lang="en-US" b="1" i="1" dirty="0" err="1"/>
              <a:t>për</a:t>
            </a:r>
            <a:r>
              <a:rPr lang="en-US" b="1" i="1" dirty="0"/>
              <a:t> </a:t>
            </a:r>
            <a:r>
              <a:rPr lang="en-US" b="1" i="1" dirty="0" err="1"/>
              <a:t>sa</a:t>
            </a:r>
            <a:r>
              <a:rPr lang="en-US" b="1" i="1" dirty="0"/>
              <a:t> </a:t>
            </a:r>
            <a:r>
              <a:rPr lang="en-US" b="1" i="1" dirty="0" err="1"/>
              <a:t>më</a:t>
            </a:r>
            <a:r>
              <a:rPr lang="en-US" b="1" i="1" dirty="0"/>
              <a:t> </a:t>
            </a:r>
            <a:r>
              <a:rPr lang="en-US" b="1" i="1" dirty="0" err="1"/>
              <a:t>sipër</a:t>
            </a:r>
            <a:r>
              <a:rPr lang="en-US" b="1" i="1" dirty="0"/>
              <a:t>, duke u </a:t>
            </a:r>
            <a:r>
              <a:rPr lang="en-US" b="1" i="1" dirty="0" err="1"/>
              <a:t>bazuar</a:t>
            </a:r>
            <a:r>
              <a:rPr lang="en-US" b="1" i="1" dirty="0"/>
              <a:t> </a:t>
            </a:r>
            <a:r>
              <a:rPr lang="en-US" b="1" i="1" dirty="0" err="1"/>
              <a:t>në</a:t>
            </a:r>
            <a:r>
              <a:rPr lang="en-US" b="1" i="1" dirty="0"/>
              <a:t> </a:t>
            </a:r>
            <a:r>
              <a:rPr lang="en-US" b="1" i="1" dirty="0" err="1"/>
              <a:t>deklarimet</a:t>
            </a:r>
            <a:r>
              <a:rPr lang="en-US" b="1" i="1" dirty="0"/>
              <a:t> e </a:t>
            </a:r>
            <a:r>
              <a:rPr lang="en-US" b="1" i="1" dirty="0" err="1"/>
              <a:t>bashkë</a:t>
            </a:r>
            <a:r>
              <a:rPr lang="en-US" b="1" i="1" dirty="0"/>
              <a:t> </a:t>
            </a:r>
            <a:r>
              <a:rPr lang="en-US" b="1" i="1" dirty="0" err="1"/>
              <a:t>të</a:t>
            </a:r>
            <a:r>
              <a:rPr lang="en-US" b="1" i="1" dirty="0"/>
              <a:t> </a:t>
            </a:r>
            <a:r>
              <a:rPr lang="en-US" b="1" i="1" dirty="0" err="1"/>
              <a:t>pandehurit</a:t>
            </a:r>
            <a:r>
              <a:rPr lang="en-US" b="1" i="1" dirty="0"/>
              <a:t> N.B, </a:t>
            </a:r>
            <a:r>
              <a:rPr lang="en-US" b="1" i="1" dirty="0" err="1"/>
              <a:t>të</a:t>
            </a:r>
            <a:r>
              <a:rPr lang="en-US" b="1" i="1" dirty="0"/>
              <a:t> </a:t>
            </a:r>
            <a:r>
              <a:rPr lang="en-US" b="1" i="1" dirty="0" err="1"/>
              <a:t>harmonizuar</a:t>
            </a:r>
            <a:r>
              <a:rPr lang="en-US" b="1" i="1" dirty="0"/>
              <a:t> me </a:t>
            </a:r>
            <a:r>
              <a:rPr lang="en-US" b="1" i="1" dirty="0" err="1"/>
              <a:t>indiciet</a:t>
            </a:r>
            <a:r>
              <a:rPr lang="en-US" b="1" i="1" dirty="0"/>
              <a:t> e </a:t>
            </a:r>
            <a:r>
              <a:rPr lang="en-US" b="1" i="1" dirty="0" err="1"/>
              <a:t>tjera</a:t>
            </a:r>
            <a:r>
              <a:rPr lang="en-US" b="1" i="1" dirty="0"/>
              <a:t> </a:t>
            </a:r>
            <a:r>
              <a:rPr lang="en-US" b="1" i="1" dirty="0" err="1"/>
              <a:t>të</a:t>
            </a:r>
            <a:r>
              <a:rPr lang="en-US" b="1" i="1" dirty="0"/>
              <a:t> </a:t>
            </a:r>
            <a:r>
              <a:rPr lang="en-US" b="1" i="1" dirty="0" err="1"/>
              <a:t>paraqitura</a:t>
            </a:r>
            <a:r>
              <a:rPr lang="en-US" b="1" i="1" dirty="0"/>
              <a:t> </a:t>
            </a:r>
            <a:r>
              <a:rPr lang="en-US" b="1" i="1" dirty="0" err="1"/>
              <a:t>nga</a:t>
            </a:r>
            <a:r>
              <a:rPr lang="en-US" b="1" i="1" dirty="0"/>
              <a:t> </a:t>
            </a:r>
            <a:r>
              <a:rPr lang="en-US" b="1" i="1" dirty="0" err="1"/>
              <a:t>prokuroria</a:t>
            </a:r>
            <a:r>
              <a:rPr lang="en-US" b="1" i="1" dirty="0"/>
              <a:t>. </a:t>
            </a:r>
          </a:p>
          <a:p>
            <a:pPr algn="just"/>
            <a:r>
              <a:rPr lang="en-US" dirty="0" err="1"/>
              <a:t>Gj</a:t>
            </a:r>
            <a:r>
              <a:rPr lang="en-US" dirty="0"/>
              <a:t>. </a:t>
            </a:r>
            <a:r>
              <a:rPr lang="en-US" dirty="0" err="1"/>
              <a:t>Apelit</a:t>
            </a:r>
            <a:r>
              <a:rPr lang="en-US" dirty="0"/>
              <a:t>: </a:t>
            </a:r>
            <a:r>
              <a:rPr lang="en-US" dirty="0" err="1"/>
              <a:t>Lënien</a:t>
            </a:r>
            <a:r>
              <a:rPr lang="en-US" dirty="0"/>
              <a:t> </a:t>
            </a:r>
            <a:r>
              <a:rPr lang="en-US" dirty="0" err="1"/>
              <a:t>në</a:t>
            </a:r>
            <a:r>
              <a:rPr lang="en-US" dirty="0"/>
              <a:t> </a:t>
            </a:r>
            <a:r>
              <a:rPr lang="en-US" dirty="0" err="1"/>
              <a:t>fuqi</a:t>
            </a:r>
            <a:r>
              <a:rPr lang="en-US" dirty="0"/>
              <a:t> </a:t>
            </a:r>
            <a:r>
              <a:rPr lang="en-US" dirty="0" err="1"/>
              <a:t>të</a:t>
            </a:r>
            <a:r>
              <a:rPr lang="en-US" dirty="0"/>
              <a:t> </a:t>
            </a:r>
            <a:r>
              <a:rPr lang="en-US" dirty="0" err="1"/>
              <a:t>vendimit</a:t>
            </a:r>
            <a:r>
              <a:rPr lang="en-US" dirty="0"/>
              <a:t> </a:t>
            </a:r>
            <a:r>
              <a:rPr lang="en-US" dirty="0" err="1"/>
              <a:t>të</a:t>
            </a:r>
            <a:r>
              <a:rPr lang="en-US" dirty="0"/>
              <a:t> GJ.SHK.I. </a:t>
            </a:r>
          </a:p>
          <a:p>
            <a:pPr algn="just"/>
            <a:r>
              <a:rPr lang="en-US" dirty="0" err="1"/>
              <a:t>Apeli</a:t>
            </a:r>
            <a:r>
              <a:rPr lang="en-US" dirty="0"/>
              <a:t> ka </a:t>
            </a:r>
            <a:r>
              <a:rPr lang="en-US" dirty="0" err="1"/>
              <a:t>arsyetuar</a:t>
            </a:r>
            <a:r>
              <a:rPr lang="en-US" dirty="0"/>
              <a:t> </a:t>
            </a:r>
            <a:r>
              <a:rPr lang="en-US" dirty="0" err="1"/>
              <a:t>në</a:t>
            </a:r>
            <a:r>
              <a:rPr lang="en-US" dirty="0"/>
              <a:t> </a:t>
            </a:r>
            <a:r>
              <a:rPr lang="en-US" dirty="0" err="1"/>
              <a:t>të</a:t>
            </a:r>
            <a:r>
              <a:rPr lang="en-US" dirty="0"/>
              <a:t> </a:t>
            </a:r>
            <a:r>
              <a:rPr lang="en-US" dirty="0" err="1"/>
              <a:t>njëjtën</a:t>
            </a:r>
            <a:r>
              <a:rPr lang="en-US" dirty="0"/>
              <a:t> </a:t>
            </a:r>
            <a:r>
              <a:rPr lang="en-US" dirty="0" err="1"/>
              <a:t>mënyrë</a:t>
            </a:r>
            <a:r>
              <a:rPr lang="en-US" dirty="0"/>
              <a:t>, duke </a:t>
            </a:r>
            <a:r>
              <a:rPr lang="en-US" dirty="0" err="1"/>
              <a:t>theksuar</a:t>
            </a:r>
            <a:r>
              <a:rPr lang="en-US" dirty="0"/>
              <a:t> se </a:t>
            </a:r>
            <a:r>
              <a:rPr lang="en-US" dirty="0" err="1"/>
              <a:t>thëniet</a:t>
            </a:r>
            <a:r>
              <a:rPr lang="en-US" dirty="0"/>
              <a:t> e </a:t>
            </a:r>
            <a:r>
              <a:rPr lang="en-US" dirty="0" err="1"/>
              <a:t>të</a:t>
            </a:r>
            <a:r>
              <a:rPr lang="en-US" dirty="0"/>
              <a:t> </a:t>
            </a:r>
            <a:r>
              <a:rPr lang="en-US" dirty="0" err="1"/>
              <a:t>bashkëpandehurit</a:t>
            </a:r>
            <a:r>
              <a:rPr lang="en-US" dirty="0"/>
              <a:t> N.B </a:t>
            </a:r>
            <a:r>
              <a:rPr lang="en-US" dirty="0" err="1"/>
              <a:t>janë</a:t>
            </a:r>
            <a:r>
              <a:rPr lang="en-US" dirty="0"/>
              <a:t> </a:t>
            </a:r>
            <a:r>
              <a:rPr lang="en-US" dirty="0" err="1"/>
              <a:t>të</a:t>
            </a:r>
            <a:r>
              <a:rPr lang="en-US" dirty="0"/>
              <a:t> </a:t>
            </a:r>
            <a:r>
              <a:rPr lang="en-US" dirty="0" err="1"/>
              <a:t>besueshme</a:t>
            </a:r>
            <a:r>
              <a:rPr lang="en-US" dirty="0"/>
              <a:t> </a:t>
            </a:r>
            <a:r>
              <a:rPr lang="en-US" dirty="0" err="1"/>
              <a:t>dhe</a:t>
            </a:r>
            <a:r>
              <a:rPr lang="en-US" dirty="0"/>
              <a:t> </a:t>
            </a:r>
            <a:r>
              <a:rPr lang="en-US" dirty="0" err="1"/>
              <a:t>kjo</a:t>
            </a:r>
            <a:r>
              <a:rPr lang="en-US" dirty="0"/>
              <a:t> </a:t>
            </a:r>
            <a:r>
              <a:rPr lang="en-US" dirty="0" err="1"/>
              <a:t>krijohet</a:t>
            </a:r>
            <a:r>
              <a:rPr lang="en-US" dirty="0"/>
              <a:t> </a:t>
            </a:r>
            <a:r>
              <a:rPr lang="en-US" dirty="0" err="1"/>
              <a:t>në</a:t>
            </a:r>
            <a:r>
              <a:rPr lang="en-US" dirty="0"/>
              <a:t> </a:t>
            </a:r>
            <a:r>
              <a:rPr lang="en-US" dirty="0" err="1"/>
              <a:t>kushtet</a:t>
            </a:r>
            <a:r>
              <a:rPr lang="en-US" dirty="0"/>
              <a:t> e </a:t>
            </a:r>
            <a:r>
              <a:rPr lang="en-US" dirty="0" err="1"/>
              <a:t>përputhshmërisë</a:t>
            </a:r>
            <a:r>
              <a:rPr lang="en-US" dirty="0"/>
              <a:t> </a:t>
            </a:r>
            <a:r>
              <a:rPr lang="en-US" dirty="0" err="1"/>
              <a:t>së</a:t>
            </a:r>
            <a:r>
              <a:rPr lang="en-US" dirty="0"/>
              <a:t> </a:t>
            </a:r>
            <a:r>
              <a:rPr lang="en-US" dirty="0" err="1"/>
              <a:t>të</a:t>
            </a:r>
            <a:r>
              <a:rPr lang="en-US" dirty="0"/>
              <a:t> </a:t>
            </a:r>
            <a:r>
              <a:rPr lang="en-US" dirty="0" err="1"/>
              <a:t>dhënave</a:t>
            </a:r>
            <a:r>
              <a:rPr lang="en-US" dirty="0"/>
              <a:t> </a:t>
            </a:r>
            <a:r>
              <a:rPr lang="en-US" dirty="0" err="1"/>
              <a:t>të</a:t>
            </a:r>
            <a:r>
              <a:rPr lang="en-US" dirty="0"/>
              <a:t> </a:t>
            </a:r>
            <a:r>
              <a:rPr lang="en-US" dirty="0" err="1"/>
              <a:t>tyre</a:t>
            </a:r>
            <a:r>
              <a:rPr lang="en-US" dirty="0"/>
              <a:t> me </a:t>
            </a:r>
            <a:r>
              <a:rPr lang="en-US" dirty="0" err="1"/>
              <a:t>të</a:t>
            </a:r>
            <a:r>
              <a:rPr lang="en-US" dirty="0"/>
              <a:t> </a:t>
            </a:r>
            <a:r>
              <a:rPr lang="en-US" dirty="0" err="1"/>
              <a:t>dhënat</a:t>
            </a:r>
            <a:r>
              <a:rPr lang="en-US" dirty="0"/>
              <a:t> e </a:t>
            </a:r>
            <a:r>
              <a:rPr lang="en-US" dirty="0" err="1"/>
              <a:t>akteve</a:t>
            </a:r>
            <a:r>
              <a:rPr lang="en-US" dirty="0"/>
              <a:t> </a:t>
            </a:r>
            <a:r>
              <a:rPr lang="en-US" dirty="0" err="1"/>
              <a:t>të</a:t>
            </a:r>
            <a:r>
              <a:rPr lang="en-US" dirty="0"/>
              <a:t> </a:t>
            </a:r>
            <a:r>
              <a:rPr lang="en-US" dirty="0" err="1"/>
              <a:t>dosjes</a:t>
            </a:r>
            <a:r>
              <a:rPr lang="en-US" dirty="0"/>
              <a:t> </a:t>
            </a:r>
            <a:r>
              <a:rPr lang="en-US" dirty="0" err="1"/>
              <a:t>së</a:t>
            </a:r>
            <a:r>
              <a:rPr lang="en-US" dirty="0"/>
              <a:t> </a:t>
            </a:r>
            <a:r>
              <a:rPr lang="en-US" dirty="0" err="1"/>
              <a:t>prokurorit</a:t>
            </a:r>
            <a:r>
              <a:rPr lang="en-US" dirty="0"/>
              <a:t>. </a:t>
            </a:r>
            <a:r>
              <a:rPr lang="en-US" dirty="0" err="1"/>
              <a:t>Thëniet</a:t>
            </a:r>
            <a:r>
              <a:rPr lang="en-US" dirty="0"/>
              <a:t> e N.B </a:t>
            </a:r>
            <a:r>
              <a:rPr lang="en-US" dirty="0" err="1"/>
              <a:t>përputhen</a:t>
            </a:r>
            <a:r>
              <a:rPr lang="en-US" dirty="0"/>
              <a:t> me </a:t>
            </a:r>
            <a:r>
              <a:rPr lang="en-US" dirty="0" err="1"/>
              <a:t>të</a:t>
            </a:r>
            <a:r>
              <a:rPr lang="en-US" dirty="0"/>
              <a:t> </a:t>
            </a:r>
            <a:r>
              <a:rPr lang="en-US" dirty="0" err="1"/>
              <a:t>dhënat</a:t>
            </a:r>
            <a:r>
              <a:rPr lang="en-US" dirty="0"/>
              <a:t> e </a:t>
            </a:r>
            <a:r>
              <a:rPr lang="en-US" dirty="0" err="1"/>
              <a:t>aktit</a:t>
            </a:r>
            <a:r>
              <a:rPr lang="en-US" dirty="0"/>
              <a:t> </a:t>
            </a:r>
            <a:r>
              <a:rPr lang="en-US" dirty="0" err="1"/>
              <a:t>të</a:t>
            </a:r>
            <a:r>
              <a:rPr lang="en-US" dirty="0"/>
              <a:t> </a:t>
            </a:r>
            <a:r>
              <a:rPr lang="en-US" dirty="0" err="1"/>
              <a:t>dosjes</a:t>
            </a:r>
            <a:r>
              <a:rPr lang="en-US" dirty="0"/>
              <a:t> </a:t>
            </a:r>
            <a:r>
              <a:rPr lang="en-US" dirty="0" err="1"/>
              <a:t>së</a:t>
            </a:r>
            <a:r>
              <a:rPr lang="en-US" dirty="0"/>
              <a:t> </a:t>
            </a:r>
            <a:r>
              <a:rPr lang="en-US" dirty="0" err="1"/>
              <a:t>prokurorit</a:t>
            </a:r>
            <a:r>
              <a:rPr lang="en-US" dirty="0"/>
              <a:t>, </a:t>
            </a:r>
            <a:r>
              <a:rPr lang="en-US" dirty="0" err="1"/>
              <a:t>përsa</a:t>
            </a:r>
            <a:r>
              <a:rPr lang="en-US" dirty="0"/>
              <a:t> </a:t>
            </a:r>
            <a:r>
              <a:rPr lang="en-US" dirty="0" err="1"/>
              <a:t>i</a:t>
            </a:r>
            <a:r>
              <a:rPr lang="en-US" dirty="0"/>
              <a:t> </a:t>
            </a:r>
            <a:r>
              <a:rPr lang="en-US" dirty="0" err="1"/>
              <a:t>përket</a:t>
            </a:r>
            <a:r>
              <a:rPr lang="en-US" dirty="0"/>
              <a:t> </a:t>
            </a:r>
            <a:r>
              <a:rPr lang="en-US" dirty="0" err="1"/>
              <a:t>identifikimit</a:t>
            </a:r>
            <a:r>
              <a:rPr lang="en-US" dirty="0"/>
              <a:t> </a:t>
            </a:r>
            <a:r>
              <a:rPr lang="en-US" dirty="0" err="1"/>
              <a:t>të</a:t>
            </a:r>
            <a:r>
              <a:rPr lang="en-US" dirty="0"/>
              <a:t> </a:t>
            </a:r>
            <a:r>
              <a:rPr lang="en-US" dirty="0" err="1"/>
              <a:t>të</a:t>
            </a:r>
            <a:r>
              <a:rPr lang="en-US" dirty="0"/>
              <a:t> </a:t>
            </a:r>
            <a:r>
              <a:rPr lang="en-US" dirty="0" err="1"/>
              <a:t>pandehurit</a:t>
            </a:r>
            <a:r>
              <a:rPr lang="en-US" dirty="0"/>
              <a:t> M.L, </a:t>
            </a:r>
            <a:r>
              <a:rPr lang="en-US" dirty="0" err="1"/>
              <a:t>identifikimin</a:t>
            </a:r>
            <a:r>
              <a:rPr lang="en-US" dirty="0"/>
              <a:t> e </a:t>
            </a:r>
            <a:r>
              <a:rPr lang="en-US" dirty="0" err="1"/>
              <a:t>lokalit</a:t>
            </a:r>
            <a:r>
              <a:rPr lang="en-US" dirty="0"/>
              <a:t> </a:t>
            </a:r>
            <a:r>
              <a:rPr lang="en-US" dirty="0" err="1"/>
              <a:t>të</a:t>
            </a:r>
            <a:r>
              <a:rPr lang="en-US" dirty="0"/>
              <a:t> </a:t>
            </a:r>
            <a:r>
              <a:rPr lang="en-US" dirty="0" err="1"/>
              <a:t>këtij</a:t>
            </a:r>
            <a:r>
              <a:rPr lang="en-US" dirty="0"/>
              <a:t> </a:t>
            </a:r>
            <a:r>
              <a:rPr lang="en-US" dirty="0" err="1"/>
              <a:t>të</a:t>
            </a:r>
            <a:r>
              <a:rPr lang="en-US" dirty="0"/>
              <a:t> </a:t>
            </a:r>
            <a:r>
              <a:rPr lang="en-US" dirty="0" err="1"/>
              <a:t>fundit</a:t>
            </a:r>
            <a:r>
              <a:rPr lang="en-US" dirty="0"/>
              <a:t> </a:t>
            </a:r>
            <a:r>
              <a:rPr lang="en-US" dirty="0" err="1"/>
              <a:t>dhe</a:t>
            </a:r>
            <a:r>
              <a:rPr lang="en-US" dirty="0"/>
              <a:t> </a:t>
            </a:r>
            <a:r>
              <a:rPr lang="en-US" dirty="0" err="1"/>
              <a:t>vendim</a:t>
            </a:r>
            <a:r>
              <a:rPr lang="en-US" dirty="0"/>
              <a:t> e </a:t>
            </a:r>
            <a:r>
              <a:rPr lang="en-US" dirty="0" err="1"/>
              <a:t>kohën</a:t>
            </a:r>
            <a:r>
              <a:rPr lang="en-US" dirty="0"/>
              <a:t> e </a:t>
            </a:r>
            <a:r>
              <a:rPr lang="en-US" dirty="0" err="1"/>
              <a:t>arrestimit</a:t>
            </a:r>
            <a:r>
              <a:rPr lang="en-US" dirty="0"/>
              <a:t> </a:t>
            </a:r>
            <a:r>
              <a:rPr lang="en-US" dirty="0" err="1"/>
              <a:t>të</a:t>
            </a:r>
            <a:r>
              <a:rPr lang="en-US" dirty="0"/>
              <a:t> </a:t>
            </a:r>
            <a:r>
              <a:rPr lang="en-US" dirty="0" err="1"/>
              <a:t>tij</a:t>
            </a:r>
            <a:r>
              <a:rPr lang="en-US" dirty="0"/>
              <a:t> </a:t>
            </a:r>
            <a:r>
              <a:rPr lang="en-US" dirty="0" err="1"/>
              <a:t>nga</a:t>
            </a:r>
            <a:r>
              <a:rPr lang="en-US" dirty="0"/>
              <a:t> </a:t>
            </a:r>
            <a:r>
              <a:rPr lang="en-US" dirty="0" err="1"/>
              <a:t>forcat</a:t>
            </a:r>
            <a:r>
              <a:rPr lang="en-US" dirty="0"/>
              <a:t> e </a:t>
            </a:r>
            <a:r>
              <a:rPr lang="en-US" dirty="0" err="1"/>
              <a:t>policisë</a:t>
            </a:r>
            <a:r>
              <a:rPr lang="en-US" dirty="0"/>
              <a:t>. </a:t>
            </a:r>
            <a:r>
              <a:rPr lang="en-US" dirty="0" err="1"/>
              <a:t>Thëniet</a:t>
            </a:r>
            <a:r>
              <a:rPr lang="en-US" dirty="0"/>
              <a:t> e </a:t>
            </a:r>
            <a:r>
              <a:rPr lang="en-US" dirty="0" err="1"/>
              <a:t>të</a:t>
            </a:r>
            <a:r>
              <a:rPr lang="en-US" dirty="0"/>
              <a:t> </a:t>
            </a:r>
            <a:r>
              <a:rPr lang="en-US" dirty="0" err="1"/>
              <a:t>bashkëpandehurit</a:t>
            </a:r>
            <a:r>
              <a:rPr lang="en-US" dirty="0"/>
              <a:t> N.B </a:t>
            </a:r>
            <a:r>
              <a:rPr lang="en-US" dirty="0" err="1"/>
              <a:t>janë</a:t>
            </a:r>
            <a:r>
              <a:rPr lang="en-US" dirty="0"/>
              <a:t> </a:t>
            </a:r>
            <a:r>
              <a:rPr lang="en-US" dirty="0" err="1"/>
              <a:t>të</a:t>
            </a:r>
            <a:r>
              <a:rPr lang="en-US" dirty="0"/>
              <a:t> </a:t>
            </a:r>
            <a:r>
              <a:rPr lang="en-US" dirty="0" err="1"/>
              <a:t>hollësishme</a:t>
            </a:r>
            <a:r>
              <a:rPr lang="en-US" dirty="0"/>
              <a:t>, </a:t>
            </a:r>
            <a:r>
              <a:rPr lang="en-US" dirty="0" err="1"/>
              <a:t>kronologjike</a:t>
            </a:r>
            <a:r>
              <a:rPr lang="en-US" dirty="0"/>
              <a:t> </a:t>
            </a:r>
            <a:r>
              <a:rPr lang="en-US" dirty="0" err="1"/>
              <a:t>dhe</a:t>
            </a:r>
            <a:r>
              <a:rPr lang="en-US" dirty="0"/>
              <a:t> </a:t>
            </a:r>
            <a:r>
              <a:rPr lang="en-US" dirty="0" err="1"/>
              <a:t>në</a:t>
            </a:r>
            <a:r>
              <a:rPr lang="en-US" dirty="0"/>
              <a:t> </a:t>
            </a:r>
            <a:r>
              <a:rPr lang="en-US" dirty="0" err="1"/>
              <a:t>konfrontimin</a:t>
            </a:r>
            <a:r>
              <a:rPr lang="en-US" dirty="0"/>
              <a:t> e </a:t>
            </a:r>
            <a:r>
              <a:rPr lang="en-US" dirty="0" err="1"/>
              <a:t>tyre</a:t>
            </a:r>
            <a:r>
              <a:rPr lang="en-US" dirty="0"/>
              <a:t> me </a:t>
            </a:r>
            <a:r>
              <a:rPr lang="en-US" dirty="0" err="1"/>
              <a:t>të</a:t>
            </a:r>
            <a:r>
              <a:rPr lang="en-US" dirty="0"/>
              <a:t> </a:t>
            </a:r>
            <a:r>
              <a:rPr lang="en-US" dirty="0" err="1"/>
              <a:t>dhënat</a:t>
            </a:r>
            <a:r>
              <a:rPr lang="en-US" dirty="0"/>
              <a:t> e </a:t>
            </a:r>
            <a:r>
              <a:rPr lang="en-US" dirty="0" err="1"/>
              <a:t>akteve</a:t>
            </a:r>
            <a:r>
              <a:rPr lang="en-US" dirty="0"/>
              <a:t> </a:t>
            </a:r>
            <a:r>
              <a:rPr lang="en-US" dirty="0" err="1"/>
              <a:t>të</a:t>
            </a:r>
            <a:r>
              <a:rPr lang="en-US" dirty="0"/>
              <a:t> </a:t>
            </a:r>
            <a:r>
              <a:rPr lang="en-US" dirty="0" err="1"/>
              <a:t>dosjes</a:t>
            </a:r>
            <a:r>
              <a:rPr lang="en-US" dirty="0"/>
              <a:t> </a:t>
            </a:r>
            <a:r>
              <a:rPr lang="en-US" dirty="0" err="1"/>
              <a:t>së</a:t>
            </a:r>
            <a:r>
              <a:rPr lang="en-US" dirty="0"/>
              <a:t> </a:t>
            </a:r>
            <a:r>
              <a:rPr lang="en-US" dirty="0" err="1"/>
              <a:t>prokurorit</a:t>
            </a:r>
            <a:r>
              <a:rPr lang="en-US" dirty="0"/>
              <a:t>, </a:t>
            </a:r>
            <a:r>
              <a:rPr lang="en-US" b="1" dirty="0" err="1"/>
              <a:t>nuk</a:t>
            </a:r>
            <a:r>
              <a:rPr lang="en-US" b="1" dirty="0"/>
              <a:t> </a:t>
            </a:r>
            <a:r>
              <a:rPr lang="en-US" b="1" dirty="0" err="1"/>
              <a:t>konstatohet</a:t>
            </a:r>
            <a:r>
              <a:rPr lang="en-US" b="1" dirty="0"/>
              <a:t> </a:t>
            </a:r>
            <a:r>
              <a:rPr lang="en-US" b="1" dirty="0" err="1"/>
              <a:t>asnjë</a:t>
            </a:r>
            <a:r>
              <a:rPr lang="en-US" b="1" dirty="0"/>
              <a:t> </a:t>
            </a:r>
            <a:r>
              <a:rPr lang="en-US" b="1" dirty="0" err="1"/>
              <a:t>dyshim</a:t>
            </a:r>
            <a:r>
              <a:rPr lang="en-US" b="1" dirty="0"/>
              <a:t> </a:t>
            </a:r>
            <a:r>
              <a:rPr lang="en-US" b="1" dirty="0" err="1"/>
              <a:t>i</a:t>
            </a:r>
            <a:r>
              <a:rPr lang="en-US" b="1" dirty="0"/>
              <a:t> </a:t>
            </a:r>
            <a:r>
              <a:rPr lang="en-US" b="1" dirty="0" err="1"/>
              <a:t>cili</a:t>
            </a:r>
            <a:r>
              <a:rPr lang="en-US" b="1" dirty="0"/>
              <a:t> </a:t>
            </a:r>
            <a:r>
              <a:rPr lang="en-US" b="1" dirty="0" err="1"/>
              <a:t>në</a:t>
            </a:r>
            <a:r>
              <a:rPr lang="en-US" b="1" dirty="0"/>
              <a:t> </a:t>
            </a:r>
            <a:r>
              <a:rPr lang="en-US" b="1" dirty="0" err="1"/>
              <a:t>kuptim</a:t>
            </a:r>
            <a:r>
              <a:rPr lang="en-US" b="1" dirty="0"/>
              <a:t> </a:t>
            </a:r>
            <a:r>
              <a:rPr lang="en-US" b="1" dirty="0" err="1"/>
              <a:t>të</a:t>
            </a:r>
            <a:r>
              <a:rPr lang="en-US" b="1" dirty="0"/>
              <a:t> </a:t>
            </a:r>
            <a:r>
              <a:rPr lang="en-US" b="1" dirty="0" err="1"/>
              <a:t>nenit</a:t>
            </a:r>
            <a:r>
              <a:rPr lang="en-US" b="1" dirty="0"/>
              <a:t> 4 </a:t>
            </a:r>
            <a:r>
              <a:rPr lang="en-US" b="1" dirty="0" err="1"/>
              <a:t>të</a:t>
            </a:r>
            <a:r>
              <a:rPr lang="en-US" b="1" dirty="0"/>
              <a:t> </a:t>
            </a:r>
            <a:r>
              <a:rPr lang="en-US" b="1" dirty="0" err="1"/>
              <a:t>K.Pr.Penale</a:t>
            </a:r>
            <a:r>
              <a:rPr lang="en-US" b="1" dirty="0"/>
              <a:t> </a:t>
            </a:r>
            <a:r>
              <a:rPr lang="en-US" b="1" dirty="0" err="1"/>
              <a:t>të</a:t>
            </a:r>
            <a:r>
              <a:rPr lang="en-US" b="1" dirty="0"/>
              <a:t> </a:t>
            </a:r>
            <a:r>
              <a:rPr lang="en-US" b="1" dirty="0" err="1"/>
              <a:t>konsiderohet</a:t>
            </a:r>
            <a:r>
              <a:rPr lang="en-US" b="1" dirty="0"/>
              <a:t> </a:t>
            </a:r>
            <a:r>
              <a:rPr lang="en-US" b="1" dirty="0" err="1"/>
              <a:t>në</a:t>
            </a:r>
            <a:r>
              <a:rPr lang="en-US" b="1" dirty="0"/>
              <a:t> favor </a:t>
            </a:r>
            <a:r>
              <a:rPr lang="en-US" b="1" dirty="0" err="1"/>
              <a:t>të</a:t>
            </a:r>
            <a:r>
              <a:rPr lang="en-US" b="1" dirty="0"/>
              <a:t> </a:t>
            </a:r>
            <a:r>
              <a:rPr lang="en-US" b="1" dirty="0" err="1"/>
              <a:t>të</a:t>
            </a:r>
            <a:r>
              <a:rPr lang="en-US" b="1" dirty="0"/>
              <a:t> </a:t>
            </a:r>
            <a:r>
              <a:rPr lang="en-US" b="1" dirty="0" err="1"/>
              <a:t>pandehurit</a:t>
            </a:r>
            <a:r>
              <a:rPr lang="en-US" b="1" dirty="0"/>
              <a:t> M.L. </a:t>
            </a:r>
          </a:p>
          <a:p>
            <a:endParaRPr lang="en-US" dirty="0"/>
          </a:p>
        </p:txBody>
      </p:sp>
    </p:spTree>
    <p:extLst>
      <p:ext uri="{BB962C8B-B14F-4D97-AF65-F5344CB8AC3E}">
        <p14:creationId xmlns:p14="http://schemas.microsoft.com/office/powerpoint/2010/main" val="341272741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A54C9C-9131-4E0D-944F-F2AACCFED5A1}"/>
              </a:ext>
            </a:extLst>
          </p:cNvPr>
          <p:cNvSpPr>
            <a:spLocks noGrp="1"/>
          </p:cNvSpPr>
          <p:nvPr>
            <p:ph idx="1"/>
          </p:nvPr>
        </p:nvSpPr>
        <p:spPr>
          <a:xfrm>
            <a:off x="412955" y="427703"/>
            <a:ext cx="11297263" cy="5881657"/>
          </a:xfrm>
        </p:spPr>
        <p:txBody>
          <a:bodyPr>
            <a:normAutofit lnSpcReduction="10000"/>
          </a:bodyPr>
          <a:lstStyle/>
          <a:p>
            <a:pPr algn="just"/>
            <a:r>
              <a:rPr lang="en-US" dirty="0"/>
              <a:t>KPGJL: </a:t>
            </a:r>
            <a:r>
              <a:rPr lang="en-US" dirty="0" err="1"/>
              <a:t>Vendimi</a:t>
            </a:r>
            <a:r>
              <a:rPr lang="en-US" dirty="0"/>
              <a:t> </a:t>
            </a:r>
            <a:r>
              <a:rPr lang="en-US" dirty="0" err="1"/>
              <a:t>i</a:t>
            </a:r>
            <a:r>
              <a:rPr lang="en-US" dirty="0"/>
              <a:t> </a:t>
            </a:r>
            <a:r>
              <a:rPr lang="en-US" dirty="0" err="1"/>
              <a:t>Gj</a:t>
            </a:r>
            <a:r>
              <a:rPr lang="en-US" dirty="0"/>
              <a:t>. </a:t>
            </a:r>
            <a:r>
              <a:rPr lang="en-US" dirty="0" err="1"/>
              <a:t>Apelit</a:t>
            </a:r>
            <a:r>
              <a:rPr lang="en-US" dirty="0"/>
              <a:t> </a:t>
            </a:r>
            <a:r>
              <a:rPr lang="en-US" dirty="0" err="1"/>
              <a:t>është</a:t>
            </a:r>
            <a:r>
              <a:rPr lang="en-US" dirty="0"/>
              <a:t> </a:t>
            </a:r>
            <a:r>
              <a:rPr lang="en-US" dirty="0" err="1"/>
              <a:t>bazuar</a:t>
            </a:r>
            <a:r>
              <a:rPr lang="en-US" dirty="0"/>
              <a:t> </a:t>
            </a:r>
            <a:r>
              <a:rPr lang="en-US" dirty="0" err="1"/>
              <a:t>në</a:t>
            </a:r>
            <a:r>
              <a:rPr lang="en-US" dirty="0"/>
              <a:t> </a:t>
            </a:r>
            <a:r>
              <a:rPr lang="en-US" dirty="0" err="1"/>
              <a:t>vlerësimin</a:t>
            </a:r>
            <a:r>
              <a:rPr lang="en-US" dirty="0"/>
              <a:t> </a:t>
            </a:r>
            <a:r>
              <a:rPr lang="en-US" dirty="0" err="1"/>
              <a:t>nga</a:t>
            </a:r>
            <a:r>
              <a:rPr lang="en-US" dirty="0"/>
              <a:t> </a:t>
            </a:r>
            <a:r>
              <a:rPr lang="en-US" dirty="0" err="1"/>
              <a:t>ana</a:t>
            </a:r>
            <a:r>
              <a:rPr lang="en-US" dirty="0"/>
              <a:t> e </a:t>
            </a:r>
            <a:r>
              <a:rPr lang="en-US" dirty="0" err="1"/>
              <a:t>kësaj</a:t>
            </a:r>
            <a:r>
              <a:rPr lang="en-US" dirty="0"/>
              <a:t> </a:t>
            </a:r>
            <a:r>
              <a:rPr lang="en-US" dirty="0" err="1"/>
              <a:t>gjykate</a:t>
            </a:r>
            <a:r>
              <a:rPr lang="en-US" dirty="0"/>
              <a:t> </a:t>
            </a:r>
            <a:r>
              <a:rPr lang="en-US" dirty="0" err="1"/>
              <a:t>të</a:t>
            </a:r>
            <a:r>
              <a:rPr lang="en-US" dirty="0"/>
              <a:t> </a:t>
            </a:r>
            <a:r>
              <a:rPr lang="en-US" dirty="0" err="1"/>
              <a:t>thënieve</a:t>
            </a:r>
            <a:r>
              <a:rPr lang="en-US" dirty="0"/>
              <a:t> </a:t>
            </a:r>
            <a:r>
              <a:rPr lang="en-US" dirty="0" err="1"/>
              <a:t>të</a:t>
            </a:r>
            <a:r>
              <a:rPr lang="en-US" dirty="0"/>
              <a:t> </a:t>
            </a:r>
            <a:r>
              <a:rPr lang="en-US" dirty="0" err="1"/>
              <a:t>të</a:t>
            </a:r>
            <a:r>
              <a:rPr lang="en-US" dirty="0"/>
              <a:t> </a:t>
            </a:r>
            <a:r>
              <a:rPr lang="en-US" dirty="0" err="1"/>
              <a:t>bashkëpandehurit</a:t>
            </a:r>
            <a:r>
              <a:rPr lang="en-US" dirty="0"/>
              <a:t>. </a:t>
            </a:r>
            <a:r>
              <a:rPr lang="en-US" i="1" dirty="0" err="1"/>
              <a:t>Sipas</a:t>
            </a:r>
            <a:r>
              <a:rPr lang="en-US" i="1" dirty="0"/>
              <a:t> </a:t>
            </a:r>
            <a:r>
              <a:rPr lang="en-US" i="1" dirty="0" err="1"/>
              <a:t>Gj.Apelit</a:t>
            </a:r>
            <a:r>
              <a:rPr lang="en-US" i="1" dirty="0"/>
              <a:t>, </a:t>
            </a:r>
            <a:r>
              <a:rPr lang="en-US" i="1" dirty="0" err="1"/>
              <a:t>referuar</a:t>
            </a:r>
            <a:r>
              <a:rPr lang="en-US" i="1" dirty="0"/>
              <a:t> </a:t>
            </a:r>
            <a:r>
              <a:rPr lang="en-US" i="1" dirty="0" err="1"/>
              <a:t>nenit</a:t>
            </a:r>
            <a:r>
              <a:rPr lang="en-US" i="1" dirty="0"/>
              <a:t> 152 pg.3, </a:t>
            </a:r>
            <a:r>
              <a:rPr lang="en-US" i="1" dirty="0" err="1"/>
              <a:t>deklarimet</a:t>
            </a:r>
            <a:r>
              <a:rPr lang="en-US" i="1" dirty="0"/>
              <a:t> e </a:t>
            </a:r>
            <a:r>
              <a:rPr lang="en-US" i="1" dirty="0" err="1"/>
              <a:t>bëra</a:t>
            </a:r>
            <a:r>
              <a:rPr lang="en-US" i="1" dirty="0"/>
              <a:t> </a:t>
            </a:r>
            <a:r>
              <a:rPr lang="en-US" i="1" dirty="0" err="1"/>
              <a:t>nga</a:t>
            </a:r>
            <a:r>
              <a:rPr lang="en-US" i="1" dirty="0"/>
              <a:t> </a:t>
            </a:r>
            <a:r>
              <a:rPr lang="en-US" i="1" dirty="0" err="1"/>
              <a:t>i</a:t>
            </a:r>
            <a:r>
              <a:rPr lang="en-US" i="1" dirty="0"/>
              <a:t> </a:t>
            </a:r>
            <a:r>
              <a:rPr lang="en-US" i="1" dirty="0" err="1"/>
              <a:t>bashkëpandehuri</a:t>
            </a:r>
            <a:r>
              <a:rPr lang="en-US" i="1" dirty="0"/>
              <a:t> </a:t>
            </a:r>
            <a:r>
              <a:rPr lang="en-US" i="1" dirty="0" err="1"/>
              <a:t>në</a:t>
            </a:r>
            <a:r>
              <a:rPr lang="en-US" i="1" dirty="0"/>
              <a:t> </a:t>
            </a:r>
            <a:r>
              <a:rPr lang="en-US" i="1" dirty="0" err="1"/>
              <a:t>të</a:t>
            </a:r>
            <a:r>
              <a:rPr lang="en-US" i="1" dirty="0"/>
              <a:t> </a:t>
            </a:r>
            <a:r>
              <a:rPr lang="en-US" i="1" dirty="0" err="1"/>
              <a:t>njëjtën</a:t>
            </a:r>
            <a:r>
              <a:rPr lang="en-US" i="1" dirty="0"/>
              <a:t> </a:t>
            </a:r>
            <a:r>
              <a:rPr lang="en-US" i="1" dirty="0" err="1"/>
              <a:t>vepër</a:t>
            </a:r>
            <a:r>
              <a:rPr lang="en-US" i="1" dirty="0"/>
              <a:t> </a:t>
            </a:r>
            <a:r>
              <a:rPr lang="en-US" i="1" dirty="0" err="1"/>
              <a:t>penale</a:t>
            </a:r>
            <a:r>
              <a:rPr lang="en-US" i="1" dirty="0"/>
              <a:t> </a:t>
            </a:r>
            <a:r>
              <a:rPr lang="en-US" i="1" dirty="0" err="1"/>
              <a:t>ose</a:t>
            </a:r>
            <a:r>
              <a:rPr lang="en-US" i="1" dirty="0"/>
              <a:t> </a:t>
            </a:r>
            <a:r>
              <a:rPr lang="en-US" i="1" dirty="0" err="1"/>
              <a:t>nga</a:t>
            </a:r>
            <a:r>
              <a:rPr lang="en-US" i="1" dirty="0"/>
              <a:t> </a:t>
            </a:r>
            <a:r>
              <a:rPr lang="en-US" i="1" dirty="0" err="1"/>
              <a:t>personi</a:t>
            </a:r>
            <a:r>
              <a:rPr lang="en-US" i="1" dirty="0"/>
              <a:t> </a:t>
            </a:r>
            <a:r>
              <a:rPr lang="en-US" i="1" dirty="0" err="1"/>
              <a:t>i</a:t>
            </a:r>
            <a:r>
              <a:rPr lang="en-US" i="1" dirty="0"/>
              <a:t> </a:t>
            </a:r>
            <a:r>
              <a:rPr lang="en-US" i="1" dirty="0" err="1"/>
              <a:t>marrë</a:t>
            </a:r>
            <a:r>
              <a:rPr lang="en-US" i="1" dirty="0"/>
              <a:t> </a:t>
            </a:r>
            <a:r>
              <a:rPr lang="en-US" i="1" dirty="0" err="1"/>
              <a:t>si</a:t>
            </a:r>
            <a:r>
              <a:rPr lang="en-US" i="1" dirty="0"/>
              <a:t> </a:t>
            </a:r>
            <a:r>
              <a:rPr lang="en-US" i="1" dirty="0" err="1"/>
              <a:t>i</a:t>
            </a:r>
            <a:r>
              <a:rPr lang="en-US" i="1" dirty="0"/>
              <a:t> </a:t>
            </a:r>
            <a:r>
              <a:rPr lang="en-US" i="1" dirty="0" err="1"/>
              <a:t>pandehur</a:t>
            </a:r>
            <a:r>
              <a:rPr lang="en-US" i="1" dirty="0"/>
              <a:t> </a:t>
            </a:r>
            <a:r>
              <a:rPr lang="en-US" i="1" dirty="0" err="1"/>
              <a:t>në</a:t>
            </a:r>
            <a:r>
              <a:rPr lang="en-US" i="1" dirty="0"/>
              <a:t> </a:t>
            </a:r>
            <a:r>
              <a:rPr lang="en-US" i="1" dirty="0" err="1"/>
              <a:t>një</a:t>
            </a:r>
            <a:r>
              <a:rPr lang="en-US" i="1" dirty="0"/>
              <a:t> </a:t>
            </a:r>
            <a:r>
              <a:rPr lang="en-US" i="1" dirty="0" err="1"/>
              <a:t>procedim</a:t>
            </a:r>
            <a:r>
              <a:rPr lang="en-US" i="1" dirty="0"/>
              <a:t> </a:t>
            </a:r>
            <a:r>
              <a:rPr lang="en-US" i="1" dirty="0" err="1"/>
              <a:t>që</a:t>
            </a:r>
            <a:r>
              <a:rPr lang="en-US" i="1" dirty="0"/>
              <a:t> </a:t>
            </a:r>
            <a:r>
              <a:rPr lang="en-US" i="1" dirty="0" err="1"/>
              <a:t>lidhet</a:t>
            </a:r>
            <a:r>
              <a:rPr lang="en-US" i="1" dirty="0"/>
              <a:t> me </a:t>
            </a:r>
            <a:r>
              <a:rPr lang="en-US" i="1" dirty="0" err="1"/>
              <a:t>të</a:t>
            </a:r>
            <a:r>
              <a:rPr lang="en-US" i="1" dirty="0"/>
              <a:t>, </a:t>
            </a:r>
            <a:r>
              <a:rPr lang="en-US" i="1" dirty="0" err="1"/>
              <a:t>vlerësohen</a:t>
            </a:r>
            <a:r>
              <a:rPr lang="en-US" i="1" dirty="0"/>
              <a:t> </a:t>
            </a:r>
            <a:r>
              <a:rPr lang="en-US" i="1" dirty="0" err="1"/>
              <a:t>në</a:t>
            </a:r>
            <a:r>
              <a:rPr lang="en-US" i="1" dirty="0"/>
              <a:t> </a:t>
            </a:r>
            <a:r>
              <a:rPr lang="en-US" i="1" dirty="0" err="1"/>
              <a:t>unitet</a:t>
            </a:r>
            <a:r>
              <a:rPr lang="en-US" i="1" dirty="0"/>
              <a:t> me </a:t>
            </a:r>
            <a:r>
              <a:rPr lang="en-US" i="1" dirty="0" err="1"/>
              <a:t>provat</a:t>
            </a:r>
            <a:r>
              <a:rPr lang="en-US" i="1" dirty="0"/>
              <a:t> e </a:t>
            </a:r>
            <a:r>
              <a:rPr lang="en-US" i="1" dirty="0" err="1"/>
              <a:t>tjera</a:t>
            </a:r>
            <a:r>
              <a:rPr lang="en-US" i="1" dirty="0"/>
              <a:t> </a:t>
            </a:r>
            <a:r>
              <a:rPr lang="en-US" i="1" dirty="0" err="1"/>
              <a:t>që</a:t>
            </a:r>
            <a:r>
              <a:rPr lang="en-US" i="1" dirty="0"/>
              <a:t> </a:t>
            </a:r>
            <a:r>
              <a:rPr lang="en-US" i="1" dirty="0" err="1"/>
              <a:t>konfirmojnë</a:t>
            </a:r>
            <a:r>
              <a:rPr lang="en-US" i="1" dirty="0"/>
              <a:t> </a:t>
            </a:r>
            <a:r>
              <a:rPr lang="en-US" i="1" dirty="0" err="1"/>
              <a:t>vërtetësinë</a:t>
            </a:r>
            <a:r>
              <a:rPr lang="en-US" i="1" dirty="0"/>
              <a:t> e </a:t>
            </a:r>
            <a:r>
              <a:rPr lang="en-US" i="1" dirty="0" err="1"/>
              <a:t>tyre</a:t>
            </a:r>
            <a:r>
              <a:rPr lang="en-US" i="1" dirty="0"/>
              <a:t>, </a:t>
            </a:r>
            <a:r>
              <a:rPr lang="en-US" i="1" dirty="0" err="1"/>
              <a:t>në</a:t>
            </a:r>
            <a:r>
              <a:rPr lang="en-US" i="1" dirty="0"/>
              <a:t> </a:t>
            </a:r>
            <a:r>
              <a:rPr lang="en-US" i="1" dirty="0" err="1"/>
              <a:t>këtë</a:t>
            </a:r>
            <a:r>
              <a:rPr lang="en-US" i="1" dirty="0"/>
              <a:t> </a:t>
            </a:r>
            <a:r>
              <a:rPr lang="en-US" i="1" dirty="0" err="1"/>
              <a:t>kuptim</a:t>
            </a:r>
            <a:r>
              <a:rPr lang="en-US" i="1" dirty="0"/>
              <a:t> </a:t>
            </a:r>
            <a:r>
              <a:rPr lang="en-US" i="1" dirty="0" err="1"/>
              <a:t>Gj.Apelit</a:t>
            </a:r>
            <a:r>
              <a:rPr lang="en-US" i="1" dirty="0"/>
              <a:t> </a:t>
            </a:r>
            <a:r>
              <a:rPr lang="en-US" i="1" dirty="0" err="1"/>
              <a:t>i</a:t>
            </a:r>
            <a:r>
              <a:rPr lang="en-US" i="1" dirty="0"/>
              <a:t> </a:t>
            </a:r>
            <a:r>
              <a:rPr lang="en-US" i="1" dirty="0" err="1"/>
              <a:t>vlerëson</a:t>
            </a:r>
            <a:r>
              <a:rPr lang="en-US" i="1" dirty="0"/>
              <a:t> </a:t>
            </a:r>
            <a:r>
              <a:rPr lang="en-US" i="1" dirty="0" err="1"/>
              <a:t>deklarimet</a:t>
            </a:r>
            <a:r>
              <a:rPr lang="en-US" i="1" dirty="0"/>
              <a:t> e </a:t>
            </a:r>
            <a:r>
              <a:rPr lang="en-US" i="1" dirty="0" err="1"/>
              <a:t>bëra</a:t>
            </a:r>
            <a:r>
              <a:rPr lang="en-US" i="1" dirty="0"/>
              <a:t> </a:t>
            </a:r>
            <a:r>
              <a:rPr lang="en-US" i="1" dirty="0" err="1"/>
              <a:t>nga</a:t>
            </a:r>
            <a:r>
              <a:rPr lang="en-US" i="1" dirty="0"/>
              <a:t> </a:t>
            </a:r>
            <a:r>
              <a:rPr lang="en-US" i="1" dirty="0" err="1"/>
              <a:t>i</a:t>
            </a:r>
            <a:r>
              <a:rPr lang="en-US" i="1" dirty="0"/>
              <a:t> </a:t>
            </a:r>
            <a:r>
              <a:rPr lang="en-US" i="1" dirty="0" err="1"/>
              <a:t>bashkëpandehuri</a:t>
            </a:r>
            <a:r>
              <a:rPr lang="en-US" i="1" dirty="0"/>
              <a:t> N.B </a:t>
            </a:r>
            <a:r>
              <a:rPr lang="en-US" i="1" dirty="0" err="1"/>
              <a:t>dhe</a:t>
            </a:r>
            <a:r>
              <a:rPr lang="en-US" i="1" dirty="0"/>
              <a:t> </a:t>
            </a:r>
            <a:r>
              <a:rPr lang="en-US" i="1" dirty="0" err="1"/>
              <a:t>i</a:t>
            </a:r>
            <a:r>
              <a:rPr lang="en-US" i="1" dirty="0"/>
              <a:t> </a:t>
            </a:r>
            <a:r>
              <a:rPr lang="en-US" i="1" dirty="0" err="1"/>
              <a:t>gjen</a:t>
            </a:r>
            <a:r>
              <a:rPr lang="en-US" i="1" dirty="0"/>
              <a:t> </a:t>
            </a:r>
            <a:r>
              <a:rPr lang="en-US" i="1" dirty="0" err="1"/>
              <a:t>ato</a:t>
            </a:r>
            <a:r>
              <a:rPr lang="en-US" i="1" dirty="0"/>
              <a:t> </a:t>
            </a:r>
            <a:r>
              <a:rPr lang="en-US" i="1" dirty="0" err="1"/>
              <a:t>në</a:t>
            </a:r>
            <a:r>
              <a:rPr lang="en-US" i="1" dirty="0"/>
              <a:t> </a:t>
            </a:r>
            <a:r>
              <a:rPr lang="en-US" i="1" dirty="0" err="1"/>
              <a:t>unitet</a:t>
            </a:r>
            <a:r>
              <a:rPr lang="en-US" i="1" dirty="0"/>
              <a:t> </a:t>
            </a:r>
            <a:r>
              <a:rPr lang="en-US" i="1" dirty="0" err="1"/>
              <a:t>dhe</a:t>
            </a:r>
            <a:r>
              <a:rPr lang="en-US" i="1" dirty="0"/>
              <a:t> </a:t>
            </a:r>
            <a:r>
              <a:rPr lang="en-US" i="1" dirty="0" err="1"/>
              <a:t>përputhshmëri</a:t>
            </a:r>
            <a:r>
              <a:rPr lang="en-US" i="1" dirty="0"/>
              <a:t> me </a:t>
            </a:r>
            <a:r>
              <a:rPr lang="en-US" i="1" dirty="0" err="1"/>
              <a:t>provat</a:t>
            </a:r>
            <a:r>
              <a:rPr lang="en-US" i="1" dirty="0"/>
              <a:t> e </a:t>
            </a:r>
            <a:r>
              <a:rPr lang="en-US" i="1" dirty="0" err="1"/>
              <a:t>tjera</a:t>
            </a:r>
            <a:r>
              <a:rPr lang="en-US" i="1" dirty="0"/>
              <a:t>, </a:t>
            </a:r>
            <a:r>
              <a:rPr lang="en-US" i="1" dirty="0" err="1"/>
              <a:t>në</a:t>
            </a:r>
            <a:r>
              <a:rPr lang="en-US" i="1" dirty="0"/>
              <a:t> </a:t>
            </a:r>
            <a:r>
              <a:rPr lang="en-US" i="1" dirty="0" err="1"/>
              <a:t>mënyrë</a:t>
            </a:r>
            <a:r>
              <a:rPr lang="en-US" i="1" dirty="0"/>
              <a:t> </a:t>
            </a:r>
            <a:r>
              <a:rPr lang="en-US" i="1" dirty="0" err="1"/>
              <a:t>të</a:t>
            </a:r>
            <a:r>
              <a:rPr lang="en-US" i="1" dirty="0"/>
              <a:t> </a:t>
            </a:r>
            <a:r>
              <a:rPr lang="en-US" i="1" dirty="0" err="1"/>
              <a:t>tillë</a:t>
            </a:r>
            <a:r>
              <a:rPr lang="en-US" i="1" dirty="0"/>
              <a:t> </a:t>
            </a:r>
            <a:r>
              <a:rPr lang="en-US" i="1" dirty="0" err="1"/>
              <a:t>që</a:t>
            </a:r>
            <a:r>
              <a:rPr lang="en-US" i="1" dirty="0"/>
              <a:t> </a:t>
            </a:r>
            <a:r>
              <a:rPr lang="en-US" i="1" dirty="0" err="1"/>
              <a:t>në</a:t>
            </a:r>
            <a:r>
              <a:rPr lang="en-US" i="1" dirty="0"/>
              <a:t> </a:t>
            </a:r>
            <a:r>
              <a:rPr lang="en-US" i="1" dirty="0" err="1"/>
              <a:t>çmimin</a:t>
            </a:r>
            <a:r>
              <a:rPr lang="en-US" i="1" dirty="0"/>
              <a:t> e </a:t>
            </a:r>
            <a:r>
              <a:rPr lang="en-US" i="1" dirty="0" err="1"/>
              <a:t>gjykatës</a:t>
            </a:r>
            <a:r>
              <a:rPr lang="en-US" i="1" dirty="0"/>
              <a:t>, </a:t>
            </a:r>
            <a:r>
              <a:rPr lang="en-US" i="1" dirty="0" err="1"/>
              <a:t>konfirmojnë</a:t>
            </a:r>
            <a:r>
              <a:rPr lang="en-US" i="1" dirty="0"/>
              <a:t> </a:t>
            </a:r>
            <a:r>
              <a:rPr lang="en-US" i="1" dirty="0" err="1"/>
              <a:t>vërtetësinë</a:t>
            </a:r>
            <a:r>
              <a:rPr lang="en-US" i="1" dirty="0"/>
              <a:t> e </a:t>
            </a:r>
            <a:r>
              <a:rPr lang="en-US" i="1" dirty="0" err="1"/>
              <a:t>tyre</a:t>
            </a:r>
            <a:r>
              <a:rPr lang="en-US" i="1" dirty="0"/>
              <a:t>.</a:t>
            </a:r>
          </a:p>
          <a:p>
            <a:pPr algn="just"/>
            <a:r>
              <a:rPr lang="en-US" dirty="0" err="1"/>
              <a:t>Sipas</a:t>
            </a:r>
            <a:r>
              <a:rPr lang="en-US" dirty="0"/>
              <a:t> KPGJL, </a:t>
            </a:r>
            <a:r>
              <a:rPr lang="en-US" dirty="0" err="1"/>
              <a:t>Gj.Apelit</a:t>
            </a:r>
            <a:r>
              <a:rPr lang="en-US" dirty="0"/>
              <a:t> </a:t>
            </a:r>
            <a:r>
              <a:rPr lang="en-US" dirty="0" err="1"/>
              <a:t>nuk</a:t>
            </a:r>
            <a:r>
              <a:rPr lang="en-US" dirty="0"/>
              <a:t> </a:t>
            </a:r>
            <a:r>
              <a:rPr lang="en-US" dirty="0" err="1"/>
              <a:t>arsyeton</a:t>
            </a:r>
            <a:r>
              <a:rPr lang="en-US" dirty="0"/>
              <a:t> </a:t>
            </a:r>
            <a:r>
              <a:rPr lang="en-US" dirty="0" err="1"/>
              <a:t>në</a:t>
            </a:r>
            <a:r>
              <a:rPr lang="en-US" dirty="0"/>
              <a:t> </a:t>
            </a:r>
            <a:r>
              <a:rPr lang="en-US" dirty="0" err="1"/>
              <a:t>vendimin</a:t>
            </a:r>
            <a:r>
              <a:rPr lang="en-US" dirty="0"/>
              <a:t> e </a:t>
            </a:r>
            <a:r>
              <a:rPr lang="en-US" dirty="0" err="1"/>
              <a:t>saj</a:t>
            </a:r>
            <a:r>
              <a:rPr lang="en-US" dirty="0"/>
              <a:t> </a:t>
            </a:r>
            <a:r>
              <a:rPr lang="en-US" dirty="0" err="1"/>
              <a:t>dhe</a:t>
            </a:r>
            <a:r>
              <a:rPr lang="en-US" dirty="0"/>
              <a:t> as </a:t>
            </a:r>
            <a:r>
              <a:rPr lang="en-US" dirty="0" err="1"/>
              <a:t>analizon</a:t>
            </a:r>
            <a:r>
              <a:rPr lang="en-US" dirty="0"/>
              <a:t> se </a:t>
            </a:r>
            <a:r>
              <a:rPr lang="en-US" dirty="0" err="1"/>
              <a:t>cilat</a:t>
            </a:r>
            <a:r>
              <a:rPr lang="en-US" dirty="0"/>
              <a:t> </a:t>
            </a:r>
            <a:r>
              <a:rPr lang="en-US" dirty="0" err="1"/>
              <a:t>janë</a:t>
            </a:r>
            <a:r>
              <a:rPr lang="en-US" dirty="0"/>
              <a:t> </a:t>
            </a:r>
            <a:r>
              <a:rPr lang="en-US" dirty="0" err="1"/>
              <a:t>këto</a:t>
            </a:r>
            <a:r>
              <a:rPr lang="en-US" dirty="0"/>
              <a:t> </a:t>
            </a:r>
            <a:r>
              <a:rPr lang="en-US" dirty="0" err="1"/>
              <a:t>provat</a:t>
            </a:r>
            <a:r>
              <a:rPr lang="en-US" dirty="0"/>
              <a:t> e </a:t>
            </a:r>
            <a:r>
              <a:rPr lang="en-US" dirty="0" err="1"/>
              <a:t>tjera</a:t>
            </a:r>
            <a:r>
              <a:rPr lang="en-US" dirty="0"/>
              <a:t> </a:t>
            </a:r>
            <a:r>
              <a:rPr lang="en-US" dirty="0" err="1"/>
              <a:t>që</a:t>
            </a:r>
            <a:r>
              <a:rPr lang="en-US" dirty="0"/>
              <a:t> </a:t>
            </a:r>
            <a:r>
              <a:rPr lang="en-US" dirty="0" err="1"/>
              <a:t>ndodhen</a:t>
            </a:r>
            <a:r>
              <a:rPr lang="en-US" dirty="0"/>
              <a:t> </a:t>
            </a:r>
            <a:r>
              <a:rPr lang="en-US" dirty="0" err="1"/>
              <a:t>në</a:t>
            </a:r>
            <a:r>
              <a:rPr lang="en-US" dirty="0"/>
              <a:t> </a:t>
            </a:r>
            <a:r>
              <a:rPr lang="en-US" dirty="0" err="1"/>
              <a:t>fashikullin</a:t>
            </a:r>
            <a:r>
              <a:rPr lang="en-US" dirty="0"/>
              <a:t> e </a:t>
            </a:r>
            <a:r>
              <a:rPr lang="en-US" dirty="0" err="1"/>
              <a:t>prokurorit</a:t>
            </a:r>
            <a:r>
              <a:rPr lang="en-US" dirty="0"/>
              <a:t>, </a:t>
            </a:r>
            <a:r>
              <a:rPr lang="en-US" dirty="0" err="1"/>
              <a:t>të</a:t>
            </a:r>
            <a:r>
              <a:rPr lang="en-US" dirty="0"/>
              <a:t> </a:t>
            </a:r>
            <a:r>
              <a:rPr lang="en-US" dirty="0" err="1"/>
              <a:t>cilat</a:t>
            </a:r>
            <a:r>
              <a:rPr lang="en-US" dirty="0"/>
              <a:t> </a:t>
            </a:r>
            <a:r>
              <a:rPr lang="en-US" dirty="0" err="1"/>
              <a:t>të</a:t>
            </a:r>
            <a:r>
              <a:rPr lang="en-US" dirty="0"/>
              <a:t> </a:t>
            </a:r>
            <a:r>
              <a:rPr lang="en-US" dirty="0" err="1"/>
              <a:t>vlerësuara</a:t>
            </a:r>
            <a:r>
              <a:rPr lang="en-US" dirty="0"/>
              <a:t> </a:t>
            </a:r>
            <a:r>
              <a:rPr lang="en-US" dirty="0" err="1"/>
              <a:t>në</a:t>
            </a:r>
            <a:r>
              <a:rPr lang="en-US" dirty="0"/>
              <a:t> </a:t>
            </a:r>
            <a:r>
              <a:rPr lang="en-US" dirty="0" err="1"/>
              <a:t>harmoni</a:t>
            </a:r>
            <a:r>
              <a:rPr lang="en-US" dirty="0"/>
              <a:t> me </a:t>
            </a:r>
            <a:r>
              <a:rPr lang="en-US" dirty="0" err="1"/>
              <a:t>deklarimet</a:t>
            </a:r>
            <a:r>
              <a:rPr lang="en-US" dirty="0"/>
              <a:t> e </a:t>
            </a:r>
            <a:r>
              <a:rPr lang="en-US" dirty="0" err="1"/>
              <a:t>bëra</a:t>
            </a:r>
            <a:r>
              <a:rPr lang="en-US" dirty="0"/>
              <a:t> </a:t>
            </a:r>
            <a:r>
              <a:rPr lang="en-US" dirty="0" err="1"/>
              <a:t>nga</a:t>
            </a:r>
            <a:r>
              <a:rPr lang="en-US" dirty="0"/>
              <a:t> </a:t>
            </a:r>
            <a:r>
              <a:rPr lang="en-US" dirty="0" err="1"/>
              <a:t>i</a:t>
            </a:r>
            <a:r>
              <a:rPr lang="en-US" dirty="0"/>
              <a:t> </a:t>
            </a:r>
            <a:r>
              <a:rPr lang="en-US" dirty="0" err="1"/>
              <a:t>bashkëpandehuri</a:t>
            </a:r>
            <a:r>
              <a:rPr lang="en-US" dirty="0"/>
              <a:t> </a:t>
            </a:r>
            <a:r>
              <a:rPr lang="en-US" dirty="0" err="1"/>
              <a:t>krijojnë</a:t>
            </a:r>
            <a:r>
              <a:rPr lang="en-US" dirty="0"/>
              <a:t> </a:t>
            </a:r>
            <a:r>
              <a:rPr lang="en-US" dirty="0" err="1"/>
              <a:t>bindjen</a:t>
            </a:r>
            <a:r>
              <a:rPr lang="en-US" dirty="0"/>
              <a:t> </a:t>
            </a:r>
            <a:r>
              <a:rPr lang="en-US" dirty="0" err="1"/>
              <a:t>për</a:t>
            </a:r>
            <a:r>
              <a:rPr lang="en-US" dirty="0"/>
              <a:t> </a:t>
            </a:r>
            <a:r>
              <a:rPr lang="en-US" dirty="0" err="1"/>
              <a:t>fajësinë</a:t>
            </a:r>
            <a:r>
              <a:rPr lang="en-US" dirty="0"/>
              <a:t> e </a:t>
            </a:r>
            <a:r>
              <a:rPr lang="en-US" dirty="0" err="1"/>
              <a:t>të</a:t>
            </a:r>
            <a:r>
              <a:rPr lang="en-US" dirty="0"/>
              <a:t> </a:t>
            </a:r>
            <a:r>
              <a:rPr lang="en-US" dirty="0" err="1"/>
              <a:t>gjykuarit</a:t>
            </a:r>
            <a:r>
              <a:rPr lang="en-US" dirty="0"/>
              <a:t>. </a:t>
            </a:r>
            <a:r>
              <a:rPr lang="en-US" dirty="0" err="1"/>
              <a:t>Kolegjit</a:t>
            </a:r>
            <a:r>
              <a:rPr lang="en-US" dirty="0"/>
              <a:t> ka </a:t>
            </a:r>
            <a:r>
              <a:rPr lang="en-US" dirty="0" err="1"/>
              <a:t>një</a:t>
            </a:r>
            <a:r>
              <a:rPr lang="en-US" dirty="0"/>
              <a:t> </a:t>
            </a:r>
            <a:r>
              <a:rPr lang="en-US" dirty="0" err="1"/>
              <a:t>praktikë</a:t>
            </a:r>
            <a:r>
              <a:rPr lang="en-US" dirty="0"/>
              <a:t> </a:t>
            </a:r>
            <a:r>
              <a:rPr lang="en-US" dirty="0" err="1"/>
              <a:t>të</a:t>
            </a:r>
            <a:r>
              <a:rPr lang="en-US" dirty="0"/>
              <a:t> </a:t>
            </a:r>
            <a:r>
              <a:rPr lang="en-US" dirty="0" err="1"/>
              <a:t>konsoliduar</a:t>
            </a:r>
            <a:r>
              <a:rPr lang="en-US" dirty="0"/>
              <a:t> </a:t>
            </a:r>
            <a:r>
              <a:rPr lang="en-US" dirty="0" err="1"/>
              <a:t>në</a:t>
            </a:r>
            <a:r>
              <a:rPr lang="en-US" dirty="0"/>
              <a:t> </a:t>
            </a:r>
            <a:r>
              <a:rPr lang="en-US" dirty="0" err="1"/>
              <a:t>lidhje</a:t>
            </a:r>
            <a:r>
              <a:rPr lang="en-US" dirty="0"/>
              <a:t> me </a:t>
            </a:r>
            <a:r>
              <a:rPr lang="en-US" dirty="0" err="1"/>
              <a:t>zbatimin</a:t>
            </a:r>
            <a:r>
              <a:rPr lang="en-US" dirty="0"/>
              <a:t> e </a:t>
            </a:r>
            <a:r>
              <a:rPr lang="en-US" dirty="0" err="1"/>
              <a:t>parimit</a:t>
            </a:r>
            <a:r>
              <a:rPr lang="en-US" dirty="0"/>
              <a:t> </a:t>
            </a:r>
            <a:r>
              <a:rPr lang="en-US" dirty="0" err="1"/>
              <a:t>të</a:t>
            </a:r>
            <a:r>
              <a:rPr lang="en-US" dirty="0"/>
              <a:t> </a:t>
            </a:r>
            <a:r>
              <a:rPr lang="en-US" dirty="0" err="1"/>
              <a:t>prezumimit</a:t>
            </a:r>
            <a:r>
              <a:rPr lang="en-US" dirty="0"/>
              <a:t> </a:t>
            </a:r>
            <a:r>
              <a:rPr lang="en-US" dirty="0" err="1"/>
              <a:t>të</a:t>
            </a:r>
            <a:r>
              <a:rPr lang="en-US" dirty="0"/>
              <a:t> </a:t>
            </a:r>
            <a:r>
              <a:rPr lang="en-US" dirty="0" err="1"/>
              <a:t>pafajësisë</a:t>
            </a:r>
            <a:r>
              <a:rPr lang="en-US" dirty="0"/>
              <a:t>, </a:t>
            </a:r>
            <a:r>
              <a:rPr lang="en-US" dirty="0" err="1"/>
              <a:t>kriteret</a:t>
            </a:r>
            <a:r>
              <a:rPr lang="en-US" dirty="0"/>
              <a:t> e </a:t>
            </a:r>
            <a:r>
              <a:rPr lang="en-US" dirty="0" err="1"/>
              <a:t>vlerësimit</a:t>
            </a:r>
            <a:r>
              <a:rPr lang="en-US" dirty="0"/>
              <a:t> </a:t>
            </a:r>
            <a:r>
              <a:rPr lang="en-US" dirty="0" err="1"/>
              <a:t>të</a:t>
            </a:r>
            <a:r>
              <a:rPr lang="en-US" dirty="0"/>
              <a:t> </a:t>
            </a:r>
            <a:r>
              <a:rPr lang="en-US" dirty="0" err="1"/>
              <a:t>provave</a:t>
            </a:r>
            <a:r>
              <a:rPr lang="en-US" dirty="0"/>
              <a:t>, </a:t>
            </a:r>
            <a:r>
              <a:rPr lang="en-US" dirty="0" err="1"/>
              <a:t>vlerësimin</a:t>
            </a:r>
            <a:r>
              <a:rPr lang="en-US" dirty="0"/>
              <a:t> e </a:t>
            </a:r>
            <a:r>
              <a:rPr lang="en-US" dirty="0" err="1"/>
              <a:t>thënieve</a:t>
            </a:r>
            <a:r>
              <a:rPr lang="en-US" dirty="0"/>
              <a:t> </a:t>
            </a:r>
            <a:r>
              <a:rPr lang="en-US" dirty="0" err="1"/>
              <a:t>të</a:t>
            </a:r>
            <a:r>
              <a:rPr lang="en-US" dirty="0"/>
              <a:t> </a:t>
            </a:r>
            <a:r>
              <a:rPr lang="en-US" dirty="0" err="1"/>
              <a:t>bashkëtëpandehurit</a:t>
            </a:r>
            <a:r>
              <a:rPr lang="en-US" dirty="0"/>
              <a:t>, </a:t>
            </a:r>
            <a:r>
              <a:rPr lang="en-US" dirty="0" err="1"/>
              <a:t>detyrueshmërinë</a:t>
            </a:r>
            <a:r>
              <a:rPr lang="en-US" dirty="0"/>
              <a:t> e </a:t>
            </a:r>
            <a:r>
              <a:rPr lang="en-US" dirty="0" err="1"/>
              <a:t>arsyetimit</a:t>
            </a:r>
            <a:r>
              <a:rPr lang="en-US" dirty="0"/>
              <a:t> e </a:t>
            </a:r>
            <a:r>
              <a:rPr lang="en-US" dirty="0" err="1"/>
              <a:t>argumentimit</a:t>
            </a:r>
            <a:r>
              <a:rPr lang="en-US" dirty="0"/>
              <a:t> </a:t>
            </a:r>
            <a:r>
              <a:rPr lang="en-US" dirty="0" err="1"/>
              <a:t>të</a:t>
            </a:r>
            <a:r>
              <a:rPr lang="en-US" dirty="0"/>
              <a:t> </a:t>
            </a:r>
            <a:r>
              <a:rPr lang="en-US" dirty="0" err="1"/>
              <a:t>provave</a:t>
            </a:r>
            <a:r>
              <a:rPr lang="en-US" dirty="0"/>
              <a:t> </a:t>
            </a:r>
            <a:r>
              <a:rPr lang="en-US" dirty="0" err="1"/>
              <a:t>në</a:t>
            </a:r>
            <a:r>
              <a:rPr lang="en-US" dirty="0"/>
              <a:t> </a:t>
            </a:r>
            <a:r>
              <a:rPr lang="en-US" dirty="0" err="1"/>
              <a:t>të</a:t>
            </a:r>
            <a:r>
              <a:rPr lang="en-US" dirty="0"/>
              <a:t> </a:t>
            </a:r>
            <a:r>
              <a:rPr lang="en-US" dirty="0" err="1"/>
              <a:t>cilat</a:t>
            </a:r>
            <a:r>
              <a:rPr lang="en-US" dirty="0"/>
              <a:t> </a:t>
            </a:r>
            <a:r>
              <a:rPr lang="en-US" dirty="0" err="1"/>
              <a:t>bazohet</a:t>
            </a:r>
            <a:r>
              <a:rPr lang="en-US" dirty="0"/>
              <a:t> </a:t>
            </a:r>
            <a:r>
              <a:rPr lang="en-US" dirty="0" err="1"/>
              <a:t>një</a:t>
            </a:r>
            <a:r>
              <a:rPr lang="en-US" dirty="0"/>
              <a:t> </a:t>
            </a:r>
            <a:r>
              <a:rPr lang="en-US" dirty="0" err="1"/>
              <a:t>vendim</a:t>
            </a:r>
            <a:r>
              <a:rPr lang="en-US" dirty="0"/>
              <a:t> </a:t>
            </a:r>
            <a:r>
              <a:rPr lang="en-US" dirty="0" err="1"/>
              <a:t>gjyqësor</a:t>
            </a:r>
            <a:r>
              <a:rPr lang="en-US" dirty="0"/>
              <a:t> </a:t>
            </a:r>
            <a:r>
              <a:rPr lang="en-US" dirty="0" err="1"/>
              <a:t>dhe</a:t>
            </a:r>
            <a:r>
              <a:rPr lang="en-US" dirty="0"/>
              <a:t> </a:t>
            </a:r>
            <a:r>
              <a:rPr lang="en-US" dirty="0" err="1"/>
              <a:t>elementet</a:t>
            </a:r>
            <a:r>
              <a:rPr lang="en-US" dirty="0"/>
              <a:t> </a:t>
            </a:r>
            <a:r>
              <a:rPr lang="en-US" dirty="0" err="1"/>
              <a:t>që</a:t>
            </a:r>
            <a:r>
              <a:rPr lang="en-US" dirty="0"/>
              <a:t> </a:t>
            </a:r>
            <a:r>
              <a:rPr lang="en-US" dirty="0" err="1"/>
              <a:t>duhet</a:t>
            </a:r>
            <a:r>
              <a:rPr lang="en-US" dirty="0"/>
              <a:t> </a:t>
            </a:r>
            <a:r>
              <a:rPr lang="en-US" dirty="0" err="1"/>
              <a:t>të</a:t>
            </a:r>
            <a:r>
              <a:rPr lang="en-US" dirty="0"/>
              <a:t> </a:t>
            </a:r>
            <a:r>
              <a:rPr lang="en-US" dirty="0" err="1"/>
              <a:t>ketë</a:t>
            </a:r>
            <a:r>
              <a:rPr lang="en-US" dirty="0"/>
              <a:t> </a:t>
            </a:r>
            <a:r>
              <a:rPr lang="en-US" dirty="0" err="1"/>
              <a:t>një</a:t>
            </a:r>
            <a:r>
              <a:rPr lang="en-US" dirty="0"/>
              <a:t> </a:t>
            </a:r>
            <a:r>
              <a:rPr lang="en-US" dirty="0" err="1"/>
              <a:t>vendim</a:t>
            </a:r>
            <a:r>
              <a:rPr lang="en-US" dirty="0"/>
              <a:t> </a:t>
            </a:r>
            <a:r>
              <a:rPr lang="en-US" dirty="0" err="1"/>
              <a:t>gjyqësor</a:t>
            </a:r>
            <a:r>
              <a:rPr lang="en-US" dirty="0"/>
              <a:t> </a:t>
            </a:r>
            <a:r>
              <a:rPr lang="en-US" dirty="0" err="1"/>
              <a:t>në</a:t>
            </a:r>
            <a:r>
              <a:rPr lang="en-US" dirty="0"/>
              <a:t> </a:t>
            </a:r>
            <a:r>
              <a:rPr lang="en-US" dirty="0" err="1"/>
              <a:t>mënyrë</a:t>
            </a:r>
            <a:r>
              <a:rPr lang="en-US" dirty="0"/>
              <a:t> </a:t>
            </a:r>
            <a:r>
              <a:rPr lang="en-US" dirty="0" err="1"/>
              <a:t>që</a:t>
            </a:r>
            <a:r>
              <a:rPr lang="en-US" dirty="0"/>
              <a:t> </a:t>
            </a:r>
            <a:r>
              <a:rPr lang="en-US" dirty="0" err="1"/>
              <a:t>të</a:t>
            </a:r>
            <a:r>
              <a:rPr lang="en-US" dirty="0"/>
              <a:t> </a:t>
            </a:r>
            <a:r>
              <a:rPr lang="en-US" dirty="0" err="1"/>
              <a:t>jetë</a:t>
            </a:r>
            <a:r>
              <a:rPr lang="en-US" dirty="0"/>
              <a:t> </a:t>
            </a:r>
            <a:r>
              <a:rPr lang="en-US" dirty="0" err="1"/>
              <a:t>i</a:t>
            </a:r>
            <a:r>
              <a:rPr lang="en-US" dirty="0"/>
              <a:t> </a:t>
            </a:r>
            <a:r>
              <a:rPr lang="en-US" dirty="0" err="1"/>
              <a:t>aftë</a:t>
            </a:r>
            <a:r>
              <a:rPr lang="en-US" dirty="0"/>
              <a:t> </a:t>
            </a:r>
            <a:r>
              <a:rPr lang="en-US" dirty="0" err="1"/>
              <a:t>të</a:t>
            </a:r>
            <a:r>
              <a:rPr lang="en-US" dirty="0"/>
              <a:t> </a:t>
            </a:r>
            <a:r>
              <a:rPr lang="en-US" dirty="0" err="1"/>
              <a:t>mbështesë</a:t>
            </a:r>
            <a:r>
              <a:rPr lang="en-US" dirty="0"/>
              <a:t> </a:t>
            </a:r>
            <a:r>
              <a:rPr lang="en-US" dirty="0" err="1"/>
              <a:t>një</a:t>
            </a:r>
            <a:r>
              <a:rPr lang="en-US" dirty="0"/>
              <a:t> </a:t>
            </a:r>
            <a:r>
              <a:rPr lang="en-US" dirty="0" err="1"/>
              <a:t>vendim</a:t>
            </a:r>
            <a:r>
              <a:rPr lang="en-US" dirty="0"/>
              <a:t> </a:t>
            </a:r>
            <a:r>
              <a:rPr lang="en-US" dirty="0" err="1"/>
              <a:t>fajësie</a:t>
            </a:r>
            <a:r>
              <a:rPr lang="en-US" dirty="0"/>
              <a:t>, </a:t>
            </a:r>
            <a:r>
              <a:rPr lang="en-US" dirty="0" err="1"/>
              <a:t>dhënë</a:t>
            </a:r>
            <a:r>
              <a:rPr lang="en-US" dirty="0"/>
              <a:t> </a:t>
            </a:r>
            <a:r>
              <a:rPr lang="en-US" dirty="0" err="1"/>
              <a:t>mbi</a:t>
            </a:r>
            <a:r>
              <a:rPr lang="en-US" dirty="0"/>
              <a:t> </a:t>
            </a:r>
            <a:r>
              <a:rPr lang="en-US" dirty="0" err="1"/>
              <a:t>prova</a:t>
            </a:r>
            <a:r>
              <a:rPr lang="en-US" dirty="0"/>
              <a:t> </a:t>
            </a:r>
            <a:r>
              <a:rPr lang="en-US" dirty="0" err="1"/>
              <a:t>tej</a:t>
            </a:r>
            <a:r>
              <a:rPr lang="en-US" dirty="0"/>
              <a:t> </a:t>
            </a:r>
            <a:r>
              <a:rPr lang="en-US" dirty="0" err="1"/>
              <a:t>nivelit</a:t>
            </a:r>
            <a:r>
              <a:rPr lang="en-US" dirty="0"/>
              <a:t> </a:t>
            </a:r>
            <a:r>
              <a:rPr lang="en-US" dirty="0" err="1"/>
              <a:t>të</a:t>
            </a:r>
            <a:r>
              <a:rPr lang="en-US" dirty="0"/>
              <a:t> </a:t>
            </a:r>
            <a:r>
              <a:rPr lang="en-US" dirty="0" err="1"/>
              <a:t>dyshimit</a:t>
            </a:r>
            <a:r>
              <a:rPr lang="en-US" dirty="0"/>
              <a:t> </a:t>
            </a:r>
            <a:r>
              <a:rPr lang="en-US" dirty="0" err="1"/>
              <a:t>të</a:t>
            </a:r>
            <a:r>
              <a:rPr lang="en-US" dirty="0"/>
              <a:t> </a:t>
            </a:r>
            <a:r>
              <a:rPr lang="en-US" dirty="0" err="1"/>
              <a:t>arsyeshëm</a:t>
            </a:r>
            <a:r>
              <a:rPr lang="en-US" dirty="0"/>
              <a:t> </a:t>
            </a:r>
            <a:r>
              <a:rPr lang="en-US" dirty="0" err="1"/>
              <a:t>dhe</a:t>
            </a:r>
            <a:r>
              <a:rPr lang="en-US" dirty="0"/>
              <a:t> </a:t>
            </a:r>
            <a:r>
              <a:rPr lang="en-US" dirty="0" err="1"/>
              <a:t>vlerësimin</a:t>
            </a:r>
            <a:r>
              <a:rPr lang="en-US" dirty="0"/>
              <a:t> e </a:t>
            </a:r>
            <a:r>
              <a:rPr lang="en-US" dirty="0" err="1"/>
              <a:t>thënieve</a:t>
            </a:r>
            <a:r>
              <a:rPr lang="en-US" dirty="0"/>
              <a:t> </a:t>
            </a:r>
            <a:r>
              <a:rPr lang="en-US" dirty="0" err="1"/>
              <a:t>të</a:t>
            </a:r>
            <a:r>
              <a:rPr lang="en-US" dirty="0"/>
              <a:t> </a:t>
            </a:r>
            <a:r>
              <a:rPr lang="en-US" dirty="0" err="1"/>
              <a:t>të</a:t>
            </a:r>
            <a:r>
              <a:rPr lang="en-US" dirty="0"/>
              <a:t> </a:t>
            </a:r>
            <a:r>
              <a:rPr lang="en-US" dirty="0" err="1"/>
              <a:t>bashkëpandehurit</a:t>
            </a:r>
            <a:r>
              <a:rPr lang="en-US" dirty="0"/>
              <a:t> </a:t>
            </a:r>
            <a:r>
              <a:rPr lang="en-US" dirty="0" err="1"/>
              <a:t>në</a:t>
            </a:r>
            <a:r>
              <a:rPr lang="en-US" dirty="0"/>
              <a:t> </a:t>
            </a:r>
            <a:r>
              <a:rPr lang="en-US" dirty="0" err="1"/>
              <a:t>një</a:t>
            </a:r>
            <a:r>
              <a:rPr lang="en-US" dirty="0"/>
              <a:t> </a:t>
            </a:r>
            <a:r>
              <a:rPr lang="en-US" dirty="0" err="1"/>
              <a:t>vepër</a:t>
            </a:r>
            <a:r>
              <a:rPr lang="en-US" dirty="0"/>
              <a:t> </a:t>
            </a:r>
            <a:r>
              <a:rPr lang="en-US" dirty="0" err="1"/>
              <a:t>penale</a:t>
            </a:r>
            <a:r>
              <a:rPr lang="en-US" dirty="0"/>
              <a:t>. </a:t>
            </a:r>
          </a:p>
          <a:p>
            <a:pPr algn="just"/>
            <a:r>
              <a:rPr lang="en-US" dirty="0" err="1"/>
              <a:t>Në</a:t>
            </a:r>
            <a:r>
              <a:rPr lang="en-US" dirty="0"/>
              <a:t> </a:t>
            </a:r>
            <a:r>
              <a:rPr lang="en-US" dirty="0" err="1"/>
              <a:t>nenin</a:t>
            </a:r>
            <a:r>
              <a:rPr lang="en-US" dirty="0"/>
              <a:t> 4 </a:t>
            </a:r>
            <a:r>
              <a:rPr lang="en-US" dirty="0" err="1"/>
              <a:t>të</a:t>
            </a:r>
            <a:r>
              <a:rPr lang="en-US" dirty="0"/>
              <a:t> </a:t>
            </a:r>
            <a:r>
              <a:rPr lang="en-US" dirty="0" err="1"/>
              <a:t>K.Pr.Penale</a:t>
            </a:r>
            <a:r>
              <a:rPr lang="en-US" dirty="0"/>
              <a:t>, </a:t>
            </a:r>
            <a:r>
              <a:rPr lang="en-US" dirty="0" err="1"/>
              <a:t>legjislatori</a:t>
            </a:r>
            <a:r>
              <a:rPr lang="en-US" dirty="0"/>
              <a:t> ka </a:t>
            </a:r>
            <a:r>
              <a:rPr lang="en-US" dirty="0" err="1"/>
              <a:t>sanksionuar</a:t>
            </a:r>
            <a:r>
              <a:rPr lang="en-US" dirty="0"/>
              <a:t> </a:t>
            </a:r>
            <a:r>
              <a:rPr lang="en-US" dirty="0" err="1"/>
              <a:t>parimin</a:t>
            </a:r>
            <a:r>
              <a:rPr lang="en-US" dirty="0"/>
              <a:t> e </a:t>
            </a:r>
            <a:r>
              <a:rPr lang="en-US" dirty="0" err="1"/>
              <a:t>prezumimit</a:t>
            </a:r>
            <a:r>
              <a:rPr lang="en-US" dirty="0"/>
              <a:t> </a:t>
            </a:r>
            <a:r>
              <a:rPr lang="en-US" dirty="0" err="1"/>
              <a:t>të</a:t>
            </a:r>
            <a:r>
              <a:rPr lang="en-US" dirty="0"/>
              <a:t> </a:t>
            </a:r>
            <a:r>
              <a:rPr lang="en-US" dirty="0" err="1"/>
              <a:t>pafajësisë</a:t>
            </a:r>
            <a:r>
              <a:rPr lang="en-US" dirty="0"/>
              <a:t>, </a:t>
            </a:r>
            <a:r>
              <a:rPr lang="en-US" dirty="0" err="1"/>
              <a:t>si</a:t>
            </a:r>
            <a:r>
              <a:rPr lang="en-US" dirty="0"/>
              <a:t> </a:t>
            </a:r>
            <a:r>
              <a:rPr lang="en-US" dirty="0" err="1"/>
              <a:t>dhe</a:t>
            </a:r>
            <a:r>
              <a:rPr lang="en-US" dirty="0"/>
              <a:t> </a:t>
            </a:r>
            <a:r>
              <a:rPr lang="en-US" dirty="0" err="1"/>
              <a:t>është</a:t>
            </a:r>
            <a:r>
              <a:rPr lang="en-US" dirty="0"/>
              <a:t> </a:t>
            </a:r>
            <a:r>
              <a:rPr lang="en-US" dirty="0" err="1"/>
              <a:t>vendosur</a:t>
            </a:r>
            <a:r>
              <a:rPr lang="en-US" dirty="0"/>
              <a:t> </a:t>
            </a:r>
            <a:r>
              <a:rPr lang="en-US" dirty="0" err="1"/>
              <a:t>standardi</a:t>
            </a:r>
            <a:r>
              <a:rPr lang="en-US" dirty="0"/>
              <a:t> </a:t>
            </a:r>
            <a:r>
              <a:rPr lang="en-US" dirty="0" err="1"/>
              <a:t>që</a:t>
            </a:r>
            <a:r>
              <a:rPr lang="en-US" dirty="0"/>
              <a:t> </a:t>
            </a:r>
            <a:r>
              <a:rPr lang="en-US" dirty="0" err="1"/>
              <a:t>duhet</a:t>
            </a:r>
            <a:r>
              <a:rPr lang="en-US" dirty="0"/>
              <a:t> </a:t>
            </a:r>
            <a:r>
              <a:rPr lang="en-US" dirty="0" err="1"/>
              <a:t>të</a:t>
            </a:r>
            <a:r>
              <a:rPr lang="en-US" dirty="0"/>
              <a:t> </a:t>
            </a:r>
            <a:r>
              <a:rPr lang="en-US" dirty="0" err="1"/>
              <a:t>respektojnë</a:t>
            </a:r>
            <a:r>
              <a:rPr lang="en-US" dirty="0"/>
              <a:t> </a:t>
            </a:r>
            <a:r>
              <a:rPr lang="en-US" dirty="0" err="1"/>
              <a:t>gjykatat</a:t>
            </a:r>
            <a:r>
              <a:rPr lang="en-US" dirty="0"/>
              <a:t> </a:t>
            </a:r>
            <a:r>
              <a:rPr lang="en-US" dirty="0" err="1"/>
              <a:t>në</a:t>
            </a:r>
            <a:r>
              <a:rPr lang="en-US" dirty="0"/>
              <a:t> </a:t>
            </a:r>
            <a:r>
              <a:rPr lang="en-US" dirty="0" err="1"/>
              <a:t>ngarkimin</a:t>
            </a:r>
            <a:r>
              <a:rPr lang="en-US" dirty="0"/>
              <a:t> me </a:t>
            </a:r>
            <a:r>
              <a:rPr lang="en-US" dirty="0" err="1"/>
              <a:t>përgjegjësi</a:t>
            </a:r>
            <a:r>
              <a:rPr lang="en-US" dirty="0"/>
              <a:t> </a:t>
            </a:r>
            <a:r>
              <a:rPr lang="en-US" dirty="0" err="1"/>
              <a:t>penale</a:t>
            </a:r>
            <a:r>
              <a:rPr lang="en-US" dirty="0"/>
              <a:t> </a:t>
            </a:r>
            <a:r>
              <a:rPr lang="en-US" dirty="0" err="1"/>
              <a:t>të</a:t>
            </a:r>
            <a:r>
              <a:rPr lang="en-US" dirty="0"/>
              <a:t> </a:t>
            </a:r>
            <a:r>
              <a:rPr lang="en-US" dirty="0" err="1"/>
              <a:t>të</a:t>
            </a:r>
            <a:r>
              <a:rPr lang="en-US" dirty="0"/>
              <a:t> </a:t>
            </a:r>
            <a:r>
              <a:rPr lang="en-US" dirty="0" err="1"/>
              <a:t>pandehurve</a:t>
            </a:r>
            <a:r>
              <a:rPr lang="en-US" dirty="0"/>
              <a:t>, </a:t>
            </a:r>
            <a:r>
              <a:rPr lang="en-US" dirty="0" err="1"/>
              <a:t>ndaj</a:t>
            </a:r>
            <a:r>
              <a:rPr lang="en-US" dirty="0"/>
              <a:t> </a:t>
            </a:r>
            <a:r>
              <a:rPr lang="en-US" dirty="0" err="1"/>
              <a:t>të</a:t>
            </a:r>
            <a:r>
              <a:rPr lang="en-US" dirty="0"/>
              <a:t> </a:t>
            </a:r>
            <a:r>
              <a:rPr lang="en-US" dirty="0" err="1"/>
              <a:t>cilëve</a:t>
            </a:r>
            <a:r>
              <a:rPr lang="en-US" dirty="0"/>
              <a:t> </a:t>
            </a:r>
            <a:r>
              <a:rPr lang="en-US" dirty="0" err="1"/>
              <a:t>organi</a:t>
            </a:r>
            <a:r>
              <a:rPr lang="en-US" dirty="0"/>
              <a:t> </a:t>
            </a:r>
            <a:r>
              <a:rPr lang="en-US" dirty="0" err="1"/>
              <a:t>i</a:t>
            </a:r>
            <a:r>
              <a:rPr lang="en-US" dirty="0"/>
              <a:t> </a:t>
            </a:r>
            <a:r>
              <a:rPr lang="en-US" dirty="0" err="1"/>
              <a:t>akuzës</a:t>
            </a:r>
            <a:r>
              <a:rPr lang="en-US" dirty="0"/>
              <a:t> ka </a:t>
            </a:r>
            <a:r>
              <a:rPr lang="en-US" dirty="0" err="1"/>
              <a:t>ngritur</a:t>
            </a:r>
            <a:r>
              <a:rPr lang="en-US" dirty="0"/>
              <a:t> </a:t>
            </a:r>
            <a:r>
              <a:rPr lang="en-US" dirty="0" err="1"/>
              <a:t>akuzë</a:t>
            </a:r>
            <a:r>
              <a:rPr lang="en-US" dirty="0"/>
              <a:t>, </a:t>
            </a:r>
            <a:r>
              <a:rPr lang="en-US" dirty="0" err="1"/>
              <a:t>i</a:t>
            </a:r>
            <a:r>
              <a:rPr lang="en-US" dirty="0"/>
              <a:t> </a:t>
            </a:r>
            <a:r>
              <a:rPr lang="en-US" dirty="0" err="1"/>
              <a:t>cili</a:t>
            </a:r>
            <a:r>
              <a:rPr lang="en-US" dirty="0"/>
              <a:t> </a:t>
            </a:r>
            <a:r>
              <a:rPr lang="en-US" dirty="0" err="1"/>
              <a:t>është</a:t>
            </a:r>
            <a:r>
              <a:rPr lang="en-US" dirty="0"/>
              <a:t> ai </a:t>
            </a:r>
            <a:r>
              <a:rPr lang="en-US" dirty="0" err="1"/>
              <a:t>përtej</a:t>
            </a:r>
            <a:r>
              <a:rPr lang="en-US" dirty="0"/>
              <a:t> </a:t>
            </a:r>
            <a:r>
              <a:rPr lang="en-US" dirty="0" err="1"/>
              <a:t>çdo</a:t>
            </a:r>
            <a:r>
              <a:rPr lang="en-US" dirty="0"/>
              <a:t> </a:t>
            </a:r>
            <a:r>
              <a:rPr lang="en-US" dirty="0" err="1"/>
              <a:t>dyshimi</a:t>
            </a:r>
            <a:r>
              <a:rPr lang="en-US" dirty="0"/>
              <a:t> </a:t>
            </a:r>
            <a:r>
              <a:rPr lang="en-US" dirty="0" err="1"/>
              <a:t>të</a:t>
            </a:r>
            <a:r>
              <a:rPr lang="en-US" dirty="0"/>
              <a:t> </a:t>
            </a:r>
            <a:r>
              <a:rPr lang="en-US" dirty="0" err="1"/>
              <a:t>arsyeshëm</a:t>
            </a:r>
            <a:r>
              <a:rPr lang="en-US" dirty="0"/>
              <a:t>.</a:t>
            </a:r>
          </a:p>
          <a:p>
            <a:endParaRPr lang="en-US" dirty="0"/>
          </a:p>
        </p:txBody>
      </p:sp>
    </p:spTree>
    <p:extLst>
      <p:ext uri="{BB962C8B-B14F-4D97-AF65-F5344CB8AC3E}">
        <p14:creationId xmlns:p14="http://schemas.microsoft.com/office/powerpoint/2010/main" val="16692347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1FFDB2-D0B7-4CF8-89A6-CCA1E6CA931D}"/>
              </a:ext>
            </a:extLst>
          </p:cNvPr>
          <p:cNvSpPr>
            <a:spLocks noGrp="1"/>
          </p:cNvSpPr>
          <p:nvPr>
            <p:ph idx="1"/>
          </p:nvPr>
        </p:nvSpPr>
        <p:spPr>
          <a:xfrm>
            <a:off x="398206" y="339213"/>
            <a:ext cx="11385755" cy="6253316"/>
          </a:xfrm>
        </p:spPr>
        <p:txBody>
          <a:bodyPr>
            <a:normAutofit fontScale="92500"/>
          </a:bodyPr>
          <a:lstStyle/>
          <a:p>
            <a:pPr algn="just"/>
            <a:r>
              <a:rPr lang="en-US" dirty="0"/>
              <a:t>Nga </a:t>
            </a:r>
            <a:r>
              <a:rPr lang="en-US" dirty="0" err="1"/>
              <a:t>ana</a:t>
            </a:r>
            <a:r>
              <a:rPr lang="en-US" dirty="0"/>
              <a:t> </a:t>
            </a:r>
            <a:r>
              <a:rPr lang="en-US" dirty="0" err="1"/>
              <a:t>tjetër</a:t>
            </a:r>
            <a:r>
              <a:rPr lang="en-US" dirty="0"/>
              <a:t>, </a:t>
            </a:r>
            <a:r>
              <a:rPr lang="en-US" dirty="0" err="1"/>
              <a:t>nenet</a:t>
            </a:r>
            <a:r>
              <a:rPr lang="en-US" dirty="0"/>
              <a:t> 149 e </a:t>
            </a:r>
            <a:r>
              <a:rPr lang="en-US" dirty="0" err="1"/>
              <a:t>vijues</a:t>
            </a:r>
            <a:r>
              <a:rPr lang="en-US" dirty="0"/>
              <a:t> </a:t>
            </a:r>
            <a:r>
              <a:rPr lang="en-US" dirty="0" err="1"/>
              <a:t>të</a:t>
            </a:r>
            <a:r>
              <a:rPr lang="en-US" dirty="0"/>
              <a:t> KPP, </a:t>
            </a:r>
            <a:r>
              <a:rPr lang="en-US" dirty="0" err="1"/>
              <a:t>parashikojnë</a:t>
            </a:r>
            <a:r>
              <a:rPr lang="en-US" dirty="0"/>
              <a:t> </a:t>
            </a:r>
            <a:r>
              <a:rPr lang="en-US" dirty="0" err="1"/>
              <a:t>rregullat</a:t>
            </a:r>
            <a:r>
              <a:rPr lang="en-US" dirty="0"/>
              <a:t> </a:t>
            </a:r>
            <a:r>
              <a:rPr lang="en-US" dirty="0" err="1"/>
              <a:t>që</a:t>
            </a:r>
            <a:r>
              <a:rPr lang="en-US" dirty="0"/>
              <a:t> </a:t>
            </a:r>
            <a:r>
              <a:rPr lang="en-US" dirty="0" err="1"/>
              <a:t>duhet</a:t>
            </a:r>
            <a:r>
              <a:rPr lang="en-US" dirty="0"/>
              <a:t> </a:t>
            </a:r>
            <a:r>
              <a:rPr lang="en-US" dirty="0" err="1"/>
              <a:t>të</a:t>
            </a:r>
            <a:r>
              <a:rPr lang="en-US" dirty="0"/>
              <a:t> </a:t>
            </a:r>
            <a:r>
              <a:rPr lang="en-US" dirty="0" err="1"/>
              <a:t>zbatojë</a:t>
            </a:r>
            <a:r>
              <a:rPr lang="en-US" dirty="0"/>
              <a:t> </a:t>
            </a:r>
            <a:r>
              <a:rPr lang="en-US" dirty="0" err="1"/>
              <a:t>gjykata</a:t>
            </a:r>
            <a:r>
              <a:rPr lang="en-US" dirty="0"/>
              <a:t> </a:t>
            </a:r>
            <a:r>
              <a:rPr lang="en-US" dirty="0" err="1"/>
              <a:t>në</a:t>
            </a:r>
            <a:r>
              <a:rPr lang="en-US" dirty="0"/>
              <a:t> </a:t>
            </a:r>
            <a:r>
              <a:rPr lang="en-US" dirty="0" err="1"/>
              <a:t>vlerësimin</a:t>
            </a:r>
            <a:r>
              <a:rPr lang="en-US" dirty="0"/>
              <a:t> e </a:t>
            </a:r>
            <a:r>
              <a:rPr lang="en-US" dirty="0" err="1"/>
              <a:t>provave</a:t>
            </a:r>
            <a:r>
              <a:rPr lang="en-US" dirty="0"/>
              <a:t> </a:t>
            </a:r>
            <a:r>
              <a:rPr lang="en-US" dirty="0" err="1"/>
              <a:t>në</a:t>
            </a:r>
            <a:r>
              <a:rPr lang="en-US" dirty="0"/>
              <a:t> </a:t>
            </a:r>
            <a:r>
              <a:rPr lang="en-US" dirty="0" err="1"/>
              <a:t>procesin</a:t>
            </a:r>
            <a:r>
              <a:rPr lang="en-US" dirty="0"/>
              <a:t> penal. </a:t>
            </a:r>
            <a:r>
              <a:rPr lang="en-US" dirty="0" err="1"/>
              <a:t>Në</a:t>
            </a:r>
            <a:r>
              <a:rPr lang="en-US" dirty="0"/>
              <a:t> </a:t>
            </a:r>
            <a:r>
              <a:rPr lang="en-US" dirty="0" err="1"/>
              <a:t>nenin</a:t>
            </a:r>
            <a:r>
              <a:rPr lang="en-US" dirty="0"/>
              <a:t> 152 </a:t>
            </a:r>
            <a:r>
              <a:rPr lang="en-US" dirty="0" err="1"/>
              <a:t>të</a:t>
            </a:r>
            <a:r>
              <a:rPr lang="en-US" dirty="0"/>
              <a:t> KPP </a:t>
            </a:r>
            <a:r>
              <a:rPr lang="en-US" dirty="0" err="1"/>
              <a:t>parashikohet</a:t>
            </a:r>
            <a:r>
              <a:rPr lang="en-US" dirty="0"/>
              <a:t> se: “</a:t>
            </a:r>
            <a:r>
              <a:rPr lang="en-US" i="1" dirty="0"/>
              <a:t>1. </a:t>
            </a:r>
            <a:r>
              <a:rPr lang="en-US" i="1" dirty="0" err="1"/>
              <a:t>Asnjë</a:t>
            </a:r>
            <a:r>
              <a:rPr lang="en-US" i="1" dirty="0"/>
              <a:t> </a:t>
            </a:r>
            <a:r>
              <a:rPr lang="en-US" i="1" dirty="0" err="1"/>
              <a:t>provë</a:t>
            </a:r>
            <a:r>
              <a:rPr lang="en-US" i="1" dirty="0"/>
              <a:t> </a:t>
            </a:r>
            <a:r>
              <a:rPr lang="en-US" i="1" dirty="0" err="1"/>
              <a:t>nuk</a:t>
            </a:r>
            <a:r>
              <a:rPr lang="en-US" i="1" dirty="0"/>
              <a:t> ka </a:t>
            </a:r>
            <a:r>
              <a:rPr lang="en-US" i="1" dirty="0" err="1"/>
              <a:t>vlerë</a:t>
            </a:r>
            <a:r>
              <a:rPr lang="en-US" i="1" dirty="0"/>
              <a:t> </a:t>
            </a:r>
            <a:r>
              <a:rPr lang="en-US" i="1" dirty="0" err="1"/>
              <a:t>të</a:t>
            </a:r>
            <a:r>
              <a:rPr lang="en-US" i="1" dirty="0"/>
              <a:t> </a:t>
            </a:r>
            <a:r>
              <a:rPr lang="en-US" i="1" dirty="0" err="1"/>
              <a:t>paracaktuar</a:t>
            </a:r>
            <a:r>
              <a:rPr lang="en-US" i="1" dirty="0"/>
              <a:t> </a:t>
            </a:r>
            <a:r>
              <a:rPr lang="en-US" i="1" dirty="0" err="1"/>
              <a:t>nga</a:t>
            </a:r>
            <a:r>
              <a:rPr lang="en-US" i="1" dirty="0"/>
              <a:t> </a:t>
            </a:r>
            <a:r>
              <a:rPr lang="en-US" i="1" dirty="0" err="1"/>
              <a:t>ligji</a:t>
            </a:r>
            <a:r>
              <a:rPr lang="en-US" i="1" dirty="0"/>
              <a:t>. </a:t>
            </a:r>
            <a:r>
              <a:rPr lang="en-US" i="1" dirty="0" err="1"/>
              <a:t>Gjykata</a:t>
            </a:r>
            <a:r>
              <a:rPr lang="en-US" i="1" dirty="0"/>
              <a:t>, pas </a:t>
            </a:r>
            <a:r>
              <a:rPr lang="en-US" i="1" dirty="0" err="1"/>
              <a:t>shqyrtimit</a:t>
            </a:r>
            <a:r>
              <a:rPr lang="en-US" i="1" dirty="0"/>
              <a:t> </a:t>
            </a:r>
            <a:r>
              <a:rPr lang="en-US" i="1" dirty="0" err="1"/>
              <a:t>të</a:t>
            </a:r>
            <a:r>
              <a:rPr lang="en-US" i="1" dirty="0"/>
              <a:t> </a:t>
            </a:r>
            <a:r>
              <a:rPr lang="en-US" i="1" dirty="0" err="1"/>
              <a:t>provave</a:t>
            </a:r>
            <a:r>
              <a:rPr lang="en-US" i="1" dirty="0"/>
              <a:t> </a:t>
            </a:r>
            <a:r>
              <a:rPr lang="en-US" i="1" dirty="0" err="1"/>
              <a:t>në</a:t>
            </a:r>
            <a:r>
              <a:rPr lang="en-US" i="1" dirty="0"/>
              <a:t> </a:t>
            </a:r>
            <a:r>
              <a:rPr lang="en-US" i="1" dirty="0" err="1"/>
              <a:t>tërësi</a:t>
            </a:r>
            <a:r>
              <a:rPr lang="en-US" i="1" dirty="0"/>
              <a:t>, </a:t>
            </a:r>
            <a:r>
              <a:rPr lang="en-US" i="1" dirty="0" err="1"/>
              <a:t>çmon</a:t>
            </a:r>
            <a:r>
              <a:rPr lang="en-US" i="1" dirty="0"/>
              <a:t> </a:t>
            </a:r>
            <a:r>
              <a:rPr lang="en-US" i="1" dirty="0" err="1"/>
              <a:t>vërtetësinë</a:t>
            </a:r>
            <a:r>
              <a:rPr lang="en-US" i="1" dirty="0"/>
              <a:t> </a:t>
            </a:r>
            <a:r>
              <a:rPr lang="en-US" i="1" dirty="0" err="1"/>
              <a:t>dhe</a:t>
            </a:r>
            <a:r>
              <a:rPr lang="en-US" i="1" dirty="0"/>
              <a:t> </a:t>
            </a:r>
            <a:r>
              <a:rPr lang="en-US" i="1" dirty="0" err="1"/>
              <a:t>fuqinë</a:t>
            </a:r>
            <a:r>
              <a:rPr lang="en-US" i="1" dirty="0"/>
              <a:t> </a:t>
            </a:r>
            <a:r>
              <a:rPr lang="en-US" i="1" dirty="0" err="1"/>
              <a:t>provuese</a:t>
            </a:r>
            <a:r>
              <a:rPr lang="en-US" i="1" dirty="0"/>
              <a:t> </a:t>
            </a:r>
            <a:r>
              <a:rPr lang="en-US" i="1" dirty="0" err="1"/>
              <a:t>të</a:t>
            </a:r>
            <a:r>
              <a:rPr lang="en-US" i="1" dirty="0"/>
              <a:t> </a:t>
            </a:r>
            <a:r>
              <a:rPr lang="en-US" i="1" dirty="0" err="1"/>
              <a:t>tyre</a:t>
            </a:r>
            <a:r>
              <a:rPr lang="en-US" i="1" dirty="0"/>
              <a:t>, duke </a:t>
            </a:r>
            <a:r>
              <a:rPr lang="en-US" i="1" dirty="0" err="1"/>
              <a:t>argumentuar</a:t>
            </a:r>
            <a:r>
              <a:rPr lang="en-US" i="1" dirty="0"/>
              <a:t> </a:t>
            </a:r>
            <a:r>
              <a:rPr lang="en-US" i="1" dirty="0" err="1"/>
              <a:t>arsyet</a:t>
            </a:r>
            <a:r>
              <a:rPr lang="en-US" i="1" dirty="0"/>
              <a:t> </a:t>
            </a:r>
            <a:r>
              <a:rPr lang="en-US" i="1" dirty="0" err="1"/>
              <a:t>ku</a:t>
            </a:r>
            <a:r>
              <a:rPr lang="en-US" i="1" dirty="0"/>
              <a:t> </a:t>
            </a:r>
            <a:r>
              <a:rPr lang="en-US" i="1" dirty="0" err="1"/>
              <a:t>është</a:t>
            </a:r>
            <a:r>
              <a:rPr lang="en-US" i="1" dirty="0"/>
              <a:t> </a:t>
            </a:r>
            <a:r>
              <a:rPr lang="en-US" i="1" dirty="0" err="1"/>
              <a:t>mbështetur</a:t>
            </a:r>
            <a:r>
              <a:rPr lang="en-US" i="1" dirty="0"/>
              <a:t> </a:t>
            </a:r>
            <a:r>
              <a:rPr lang="en-US" i="1" dirty="0" err="1"/>
              <a:t>për</a:t>
            </a:r>
            <a:r>
              <a:rPr lang="en-US" i="1" dirty="0"/>
              <a:t> </a:t>
            </a:r>
            <a:r>
              <a:rPr lang="en-US" i="1" dirty="0" err="1"/>
              <a:t>të</a:t>
            </a:r>
            <a:r>
              <a:rPr lang="en-US" i="1" dirty="0"/>
              <a:t> </a:t>
            </a:r>
            <a:r>
              <a:rPr lang="en-US" i="1" dirty="0" err="1"/>
              <a:t>krijuar</a:t>
            </a:r>
            <a:r>
              <a:rPr lang="en-US" i="1" dirty="0"/>
              <a:t> </a:t>
            </a:r>
            <a:r>
              <a:rPr lang="en-US" i="1" dirty="0" err="1"/>
              <a:t>bindjen</a:t>
            </a:r>
            <a:r>
              <a:rPr lang="en-US" i="1" dirty="0"/>
              <a:t> e </a:t>
            </a:r>
            <a:r>
              <a:rPr lang="en-US" i="1" dirty="0" err="1"/>
              <a:t>saj</a:t>
            </a:r>
            <a:r>
              <a:rPr lang="en-US" i="1" dirty="0"/>
              <a:t>. 2. </a:t>
            </a:r>
            <a:r>
              <a:rPr lang="en-US" i="1" dirty="0" err="1"/>
              <a:t>Ekzistenca</a:t>
            </a:r>
            <a:r>
              <a:rPr lang="en-US" i="1" dirty="0"/>
              <a:t> e </a:t>
            </a:r>
            <a:r>
              <a:rPr lang="en-US" i="1" dirty="0" err="1"/>
              <a:t>një</a:t>
            </a:r>
            <a:r>
              <a:rPr lang="en-US" i="1" dirty="0"/>
              <a:t> </a:t>
            </a:r>
            <a:r>
              <a:rPr lang="en-US" i="1" dirty="0" err="1"/>
              <a:t>fakti</a:t>
            </a:r>
            <a:r>
              <a:rPr lang="en-US" i="1" dirty="0"/>
              <a:t> </a:t>
            </a:r>
            <a:r>
              <a:rPr lang="en-US" i="1" dirty="0" err="1"/>
              <a:t>nuk</a:t>
            </a:r>
            <a:r>
              <a:rPr lang="en-US" i="1" dirty="0"/>
              <a:t> </a:t>
            </a:r>
            <a:r>
              <a:rPr lang="en-US" i="1" dirty="0" err="1"/>
              <a:t>mund</a:t>
            </a:r>
            <a:r>
              <a:rPr lang="en-US" i="1" dirty="0"/>
              <a:t> </a:t>
            </a:r>
            <a:r>
              <a:rPr lang="en-US" i="1" dirty="0" err="1"/>
              <a:t>të</a:t>
            </a:r>
            <a:r>
              <a:rPr lang="en-US" i="1" dirty="0"/>
              <a:t> </a:t>
            </a:r>
            <a:r>
              <a:rPr lang="en-US" i="1" dirty="0" err="1"/>
              <a:t>nxirret</a:t>
            </a:r>
            <a:r>
              <a:rPr lang="en-US" i="1" dirty="0"/>
              <a:t> </a:t>
            </a:r>
            <a:r>
              <a:rPr lang="en-US" i="1" dirty="0" err="1"/>
              <a:t>nga</a:t>
            </a:r>
            <a:r>
              <a:rPr lang="en-US" i="1" dirty="0"/>
              <a:t> </a:t>
            </a:r>
            <a:r>
              <a:rPr lang="en-US" i="1" dirty="0" err="1"/>
              <a:t>indicet</a:t>
            </a:r>
            <a:r>
              <a:rPr lang="en-US" i="1" dirty="0"/>
              <a:t> </a:t>
            </a:r>
            <a:r>
              <a:rPr lang="en-US" i="1" dirty="0" err="1"/>
              <a:t>përveçse</a:t>
            </a:r>
            <a:r>
              <a:rPr lang="en-US" i="1" dirty="0"/>
              <a:t> </a:t>
            </a:r>
            <a:r>
              <a:rPr lang="en-US" i="1" dirty="0" err="1"/>
              <a:t>kur</a:t>
            </a:r>
            <a:r>
              <a:rPr lang="en-US" i="1" dirty="0"/>
              <a:t> </a:t>
            </a:r>
            <a:r>
              <a:rPr lang="en-US" i="1" dirty="0" err="1"/>
              <a:t>këto</a:t>
            </a:r>
            <a:r>
              <a:rPr lang="en-US" i="1" dirty="0"/>
              <a:t> </a:t>
            </a:r>
            <a:r>
              <a:rPr lang="en-US" i="1" dirty="0" err="1"/>
              <a:t>janë</a:t>
            </a:r>
            <a:r>
              <a:rPr lang="en-US" i="1" dirty="0"/>
              <a:t> </a:t>
            </a:r>
            <a:r>
              <a:rPr lang="en-US" i="1" dirty="0" err="1"/>
              <a:t>të</a:t>
            </a:r>
            <a:r>
              <a:rPr lang="en-US" i="1" dirty="0"/>
              <a:t> </a:t>
            </a:r>
            <a:r>
              <a:rPr lang="en-US" i="1" dirty="0" err="1"/>
              <a:t>rëndësishme</a:t>
            </a:r>
            <a:r>
              <a:rPr lang="en-US" i="1" dirty="0"/>
              <a:t>, </a:t>
            </a:r>
            <a:r>
              <a:rPr lang="en-US" i="1" dirty="0" err="1"/>
              <a:t>të</a:t>
            </a:r>
            <a:r>
              <a:rPr lang="en-US" i="1" dirty="0"/>
              <a:t> </a:t>
            </a:r>
            <a:r>
              <a:rPr lang="en-US" i="1" dirty="0" err="1"/>
              <a:t>sakta</a:t>
            </a:r>
            <a:r>
              <a:rPr lang="en-US" i="1" dirty="0"/>
              <a:t> </a:t>
            </a:r>
            <a:r>
              <a:rPr lang="en-US" i="1" dirty="0" err="1"/>
              <a:t>dhe</a:t>
            </a:r>
            <a:r>
              <a:rPr lang="en-US" i="1" dirty="0"/>
              <a:t> </a:t>
            </a:r>
            <a:r>
              <a:rPr lang="en-US" i="1" dirty="0" err="1"/>
              <a:t>në</a:t>
            </a:r>
            <a:r>
              <a:rPr lang="en-US" i="1" dirty="0"/>
              <a:t> </a:t>
            </a:r>
            <a:r>
              <a:rPr lang="en-US" i="1" dirty="0" err="1"/>
              <a:t>përputhje</a:t>
            </a:r>
            <a:r>
              <a:rPr lang="en-US" i="1" dirty="0"/>
              <a:t> me </a:t>
            </a:r>
            <a:r>
              <a:rPr lang="en-US" i="1" dirty="0" err="1"/>
              <a:t>njëra-tjetrën</a:t>
            </a:r>
            <a:r>
              <a:rPr lang="en-US" i="1" dirty="0"/>
              <a:t>...</a:t>
            </a:r>
            <a:r>
              <a:rPr lang="en-US" dirty="0"/>
              <a:t>” </a:t>
            </a:r>
          </a:p>
          <a:p>
            <a:pPr algn="just"/>
            <a:r>
              <a:rPr lang="it-IT" i="1" dirty="0"/>
              <a:t>Deklarimet e bëra nga i bashkëpandehuri në të njëjtën vepër penale ose nga  personi i marrë si i pandehur në një procedim që lidhet me të, vlerësohen në unitet me  provat e tjera që konfirmojnë vërtetësinë e tyre.</a:t>
            </a:r>
            <a:endParaRPr lang="en-US" dirty="0"/>
          </a:p>
          <a:p>
            <a:pPr algn="just"/>
            <a:r>
              <a:rPr lang="en-US" dirty="0" err="1"/>
              <a:t>Cilësia</a:t>
            </a:r>
            <a:r>
              <a:rPr lang="en-US" dirty="0"/>
              <a:t> e </a:t>
            </a:r>
            <a:r>
              <a:rPr lang="en-US" dirty="0" err="1"/>
              <a:t>të</a:t>
            </a:r>
            <a:r>
              <a:rPr lang="en-US" dirty="0"/>
              <a:t> </a:t>
            </a:r>
            <a:r>
              <a:rPr lang="en-US" dirty="0" err="1"/>
              <a:t>bashkëpandehurit</a:t>
            </a:r>
            <a:r>
              <a:rPr lang="en-US" dirty="0"/>
              <a:t> </a:t>
            </a:r>
            <a:r>
              <a:rPr lang="en-US" dirty="0" err="1"/>
              <a:t>është</a:t>
            </a:r>
            <a:r>
              <a:rPr lang="en-US" dirty="0"/>
              <a:t> e </a:t>
            </a:r>
            <a:r>
              <a:rPr lang="en-US" dirty="0" err="1"/>
              <a:t>papajtueshme</a:t>
            </a:r>
            <a:r>
              <a:rPr lang="en-US" dirty="0"/>
              <a:t> me </a:t>
            </a:r>
            <a:r>
              <a:rPr lang="en-US" dirty="0" err="1"/>
              <a:t>detyrën</a:t>
            </a:r>
            <a:r>
              <a:rPr lang="en-US" dirty="0"/>
              <a:t> e </a:t>
            </a:r>
            <a:r>
              <a:rPr lang="en-US" dirty="0" err="1"/>
              <a:t>dëshmitarit</a:t>
            </a:r>
            <a:r>
              <a:rPr lang="en-US" dirty="0"/>
              <a:t> </a:t>
            </a:r>
            <a:r>
              <a:rPr lang="en-US" dirty="0" err="1"/>
              <a:t>sipas</a:t>
            </a:r>
            <a:r>
              <a:rPr lang="en-US" dirty="0"/>
              <a:t> </a:t>
            </a:r>
            <a:r>
              <a:rPr lang="en-US" dirty="0" err="1"/>
              <a:t>nenit</a:t>
            </a:r>
            <a:r>
              <a:rPr lang="en-US" dirty="0"/>
              <a:t> 156 </a:t>
            </a:r>
            <a:r>
              <a:rPr lang="en-US" dirty="0" err="1"/>
              <a:t>të</a:t>
            </a:r>
            <a:r>
              <a:rPr lang="en-US" dirty="0"/>
              <a:t> </a:t>
            </a:r>
            <a:r>
              <a:rPr lang="en-US" dirty="0" err="1"/>
              <a:t>K.Pr.Penale</a:t>
            </a:r>
            <a:r>
              <a:rPr lang="en-US" dirty="0"/>
              <a:t>, </a:t>
            </a:r>
            <a:r>
              <a:rPr lang="en-US" dirty="0" err="1"/>
              <a:t>çka</a:t>
            </a:r>
            <a:r>
              <a:rPr lang="en-US" dirty="0"/>
              <a:t> do </a:t>
            </a:r>
            <a:r>
              <a:rPr lang="en-US" dirty="0" err="1"/>
              <a:t>të</a:t>
            </a:r>
            <a:r>
              <a:rPr lang="en-US" dirty="0"/>
              <a:t> </a:t>
            </a:r>
            <a:r>
              <a:rPr lang="en-US" dirty="0" err="1"/>
              <a:t>thotë</a:t>
            </a:r>
            <a:r>
              <a:rPr lang="en-US" dirty="0"/>
              <a:t> </a:t>
            </a:r>
            <a:r>
              <a:rPr lang="en-US" dirty="0" err="1"/>
              <a:t>referuar</a:t>
            </a:r>
            <a:r>
              <a:rPr lang="en-US" dirty="0"/>
              <a:t> </a:t>
            </a:r>
            <a:r>
              <a:rPr lang="en-US" dirty="0" err="1"/>
              <a:t>këtij</a:t>
            </a:r>
            <a:r>
              <a:rPr lang="en-US" dirty="0"/>
              <a:t> </a:t>
            </a:r>
            <a:r>
              <a:rPr lang="en-US" dirty="0" err="1"/>
              <a:t>neni</a:t>
            </a:r>
            <a:r>
              <a:rPr lang="en-US" dirty="0"/>
              <a:t> se </a:t>
            </a:r>
            <a:r>
              <a:rPr lang="en-US" dirty="0" err="1"/>
              <a:t>i</a:t>
            </a:r>
            <a:r>
              <a:rPr lang="en-US" dirty="0"/>
              <a:t> </a:t>
            </a:r>
            <a:r>
              <a:rPr lang="en-US" dirty="0" err="1"/>
              <a:t>bashkëpandehuri</a:t>
            </a:r>
            <a:r>
              <a:rPr lang="en-US" dirty="0"/>
              <a:t> </a:t>
            </a:r>
            <a:r>
              <a:rPr lang="en-US" dirty="0" err="1"/>
              <a:t>nuk</a:t>
            </a:r>
            <a:r>
              <a:rPr lang="en-US" dirty="0"/>
              <a:t> ka </a:t>
            </a:r>
            <a:r>
              <a:rPr lang="en-US" dirty="0" err="1"/>
              <a:t>përgjegjësi</a:t>
            </a:r>
            <a:r>
              <a:rPr lang="en-US" dirty="0"/>
              <a:t> </a:t>
            </a:r>
            <a:r>
              <a:rPr lang="en-US" dirty="0" err="1"/>
              <a:t>në</a:t>
            </a:r>
            <a:r>
              <a:rPr lang="en-US" dirty="0"/>
              <a:t> </a:t>
            </a:r>
            <a:r>
              <a:rPr lang="en-US" dirty="0" err="1"/>
              <a:t>rast</a:t>
            </a:r>
            <a:r>
              <a:rPr lang="en-US" dirty="0"/>
              <a:t> se </a:t>
            </a:r>
            <a:r>
              <a:rPr lang="en-US" dirty="0" err="1"/>
              <a:t>nuk</a:t>
            </a:r>
            <a:r>
              <a:rPr lang="en-US" dirty="0"/>
              <a:t> </a:t>
            </a:r>
            <a:r>
              <a:rPr lang="en-US" dirty="0" err="1"/>
              <a:t>përgjigjet</a:t>
            </a:r>
            <a:r>
              <a:rPr lang="en-US" dirty="0"/>
              <a:t> apo </a:t>
            </a:r>
            <a:r>
              <a:rPr lang="en-US" dirty="0" err="1"/>
              <a:t>nuk</a:t>
            </a:r>
            <a:r>
              <a:rPr lang="en-US" dirty="0"/>
              <a:t> </a:t>
            </a:r>
            <a:r>
              <a:rPr lang="en-US" dirty="0" err="1"/>
              <a:t>thotë</a:t>
            </a:r>
            <a:r>
              <a:rPr lang="en-US" dirty="0"/>
              <a:t> </a:t>
            </a:r>
            <a:r>
              <a:rPr lang="en-US" dirty="0" err="1"/>
              <a:t>të</a:t>
            </a:r>
            <a:r>
              <a:rPr lang="en-US" dirty="0"/>
              <a:t> </a:t>
            </a:r>
            <a:r>
              <a:rPr lang="en-US" dirty="0" err="1"/>
              <a:t>vërtetën</a:t>
            </a:r>
            <a:r>
              <a:rPr lang="en-US" dirty="0"/>
              <a:t>, </a:t>
            </a:r>
            <a:r>
              <a:rPr lang="en-US" dirty="0" err="1"/>
              <a:t>nuk</a:t>
            </a:r>
            <a:r>
              <a:rPr lang="en-US" dirty="0"/>
              <a:t> </a:t>
            </a:r>
            <a:r>
              <a:rPr lang="en-US" dirty="0" err="1"/>
              <a:t>mund</a:t>
            </a:r>
            <a:r>
              <a:rPr lang="en-US" dirty="0"/>
              <a:t> </a:t>
            </a:r>
            <a:r>
              <a:rPr lang="en-US" dirty="0" err="1"/>
              <a:t>të</a:t>
            </a:r>
            <a:r>
              <a:rPr lang="en-US" dirty="0"/>
              <a:t> </a:t>
            </a:r>
            <a:r>
              <a:rPr lang="en-US" dirty="0" err="1"/>
              <a:t>shoqërohet</a:t>
            </a:r>
            <a:r>
              <a:rPr lang="en-US" dirty="0"/>
              <a:t> </a:t>
            </a:r>
            <a:r>
              <a:rPr lang="en-US" dirty="0" err="1"/>
              <a:t>forcërisht</a:t>
            </a:r>
            <a:r>
              <a:rPr lang="en-US" dirty="0"/>
              <a:t> </a:t>
            </a:r>
            <a:r>
              <a:rPr lang="en-US" dirty="0" err="1"/>
              <a:t>për</a:t>
            </a:r>
            <a:r>
              <a:rPr lang="en-US" dirty="0"/>
              <a:t> </a:t>
            </a:r>
            <a:r>
              <a:rPr lang="en-US" dirty="0" err="1"/>
              <a:t>t’u</a:t>
            </a:r>
            <a:r>
              <a:rPr lang="en-US" dirty="0"/>
              <a:t> </a:t>
            </a:r>
            <a:r>
              <a:rPr lang="en-US" dirty="0" err="1"/>
              <a:t>paraqitur</a:t>
            </a:r>
            <a:r>
              <a:rPr lang="en-US" dirty="0"/>
              <a:t> para </a:t>
            </a:r>
            <a:r>
              <a:rPr lang="en-US" dirty="0" err="1"/>
              <a:t>gjykatës</a:t>
            </a:r>
            <a:r>
              <a:rPr lang="en-US" dirty="0"/>
              <a:t> e </a:t>
            </a:r>
            <a:r>
              <a:rPr lang="en-US" dirty="0" err="1"/>
              <a:t>ndaj</a:t>
            </a:r>
            <a:r>
              <a:rPr lang="en-US" dirty="0"/>
              <a:t> </a:t>
            </a:r>
            <a:r>
              <a:rPr lang="en-US" dirty="0" err="1"/>
              <a:t>tij</a:t>
            </a:r>
            <a:r>
              <a:rPr lang="en-US" dirty="0"/>
              <a:t> </a:t>
            </a:r>
            <a:r>
              <a:rPr lang="en-US" dirty="0" err="1"/>
              <a:t>nuk</a:t>
            </a:r>
            <a:r>
              <a:rPr lang="en-US" dirty="0"/>
              <a:t> </a:t>
            </a:r>
            <a:r>
              <a:rPr lang="en-US" dirty="0" err="1"/>
              <a:t>zbatohen</a:t>
            </a:r>
            <a:r>
              <a:rPr lang="en-US" dirty="0"/>
              <a:t> </a:t>
            </a:r>
            <a:r>
              <a:rPr lang="en-US" dirty="0" err="1"/>
              <a:t>dispozitat</a:t>
            </a:r>
            <a:r>
              <a:rPr lang="en-US" dirty="0"/>
              <a:t> </a:t>
            </a:r>
            <a:r>
              <a:rPr lang="en-US" dirty="0" err="1"/>
              <a:t>për</a:t>
            </a:r>
            <a:r>
              <a:rPr lang="en-US" dirty="0"/>
              <a:t> </a:t>
            </a:r>
            <a:r>
              <a:rPr lang="en-US" dirty="0" err="1"/>
              <a:t>marrjen</a:t>
            </a:r>
            <a:r>
              <a:rPr lang="en-US" dirty="0"/>
              <a:t> e </a:t>
            </a:r>
            <a:r>
              <a:rPr lang="en-US" dirty="0" err="1"/>
              <a:t>dëshmisë</a:t>
            </a:r>
            <a:r>
              <a:rPr lang="en-US" dirty="0"/>
              <a:t>. </a:t>
            </a:r>
            <a:r>
              <a:rPr lang="sq-AL" dirty="0"/>
              <a:t>Ligji e kushtëzon </a:t>
            </a:r>
            <a:r>
              <a:rPr lang="it-IT" dirty="0"/>
              <a:t>vlerën e tyre provuese të deklarimeve të bashkëpunëtorit në kryerjen e një vepre penale me kusht që deklarimet të gjejnë pasqyrim në përmbajtjen e provave te tjera që konfirmojnë vërtetësinë e tyre, në ndryshim nga deshmia e cila ka në vetvete vlerë provuese pa qenë e nevojshme të plotesojë kushtin e përcaktuar në paragrafin e tretë të nenit të sipërcituar. </a:t>
            </a:r>
          </a:p>
          <a:p>
            <a:pPr algn="just"/>
            <a:r>
              <a:rPr lang="nb-NO" dirty="0"/>
              <a:t>Si konkluzion, Kolegji thekson se në interpretim të neneit </a:t>
            </a:r>
            <a:r>
              <a:rPr lang="fr-FR" dirty="0"/>
              <a:t>152/3 i </a:t>
            </a:r>
            <a:r>
              <a:rPr lang="fr-FR" dirty="0" err="1"/>
              <a:t>K.Pr.Penale</a:t>
            </a:r>
            <a:r>
              <a:rPr lang="fr-FR" dirty="0"/>
              <a:t> </a:t>
            </a:r>
            <a:r>
              <a:rPr lang="it-IT" dirty="0"/>
              <a:t>deklarimet e bëra nga i bashkëpandehuri në të njëjtën vepër penale mund të përdoren në një proces gjyqsor ndaj të pandehurit të bashkëakuzuar vetëm nëse  ato vlerësohen, argumentohen e arsyetohen në analizë e  në unitet me  provat e tjera gjatë gjykimit që konfirmojnë vërtetësinë e tyre</a:t>
            </a:r>
            <a:r>
              <a:rPr lang="it-IT" b="1" dirty="0"/>
              <a:t>, </a:t>
            </a:r>
            <a:r>
              <a:rPr lang="it-IT" dirty="0"/>
              <a:t> ne ndryshim nga deshmia e cila ka ne vetvete vlere provuese pa qene e nevojshme te plotesoje kushtin e percaktuar ne pargrafin e trete te nenit te sipercituar.</a:t>
            </a:r>
            <a:r>
              <a:rPr lang="nb-NO" dirty="0"/>
              <a:t> </a:t>
            </a:r>
            <a:endParaRPr lang="en-US" dirty="0"/>
          </a:p>
        </p:txBody>
      </p:sp>
    </p:spTree>
    <p:extLst>
      <p:ext uri="{BB962C8B-B14F-4D97-AF65-F5344CB8AC3E}">
        <p14:creationId xmlns:p14="http://schemas.microsoft.com/office/powerpoint/2010/main" val="6973153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ED5A7A-CD46-4A36-8993-ED56B0C0E316}"/>
              </a:ext>
            </a:extLst>
          </p:cNvPr>
          <p:cNvSpPr>
            <a:spLocks noGrp="1"/>
          </p:cNvSpPr>
          <p:nvPr>
            <p:ph idx="1"/>
          </p:nvPr>
        </p:nvSpPr>
        <p:spPr>
          <a:xfrm>
            <a:off x="398206" y="339213"/>
            <a:ext cx="11577484" cy="5970147"/>
          </a:xfrm>
        </p:spPr>
        <p:txBody>
          <a:bodyPr>
            <a:normAutofit/>
          </a:bodyPr>
          <a:lstStyle/>
          <a:p>
            <a:pPr algn="just"/>
            <a:r>
              <a:rPr lang="nb-NO" dirty="0"/>
              <a:t>Në një vendim gjyqsor fajësia e të pandehurit nuk mund të mbështetet  vetëm në deklarimet e të bashëkëpandehurit nëse nuk ka prova të tjera  dhe  nuk analizohet besueshmëria e këtyre deklarimeve në raport me prova të tjera me qëllim konfirmimin e vërtetësisë së tyre, sipas kërkesave të nenit 381 paragrafi ç) i Kodit të Procedurës Penale. Procedura e gjykimit të shkurtuar nuk mund të kompromentojë  parimin e detyrueshmërisë  së vlerësimit të deklarimeve të të bashkëpandehurit në raport me provat e tjera  të gjykimit. </a:t>
            </a:r>
            <a:endParaRPr lang="en-US" dirty="0"/>
          </a:p>
          <a:p>
            <a:pPr algn="just"/>
            <a:r>
              <a:rPr lang="nb-NO" dirty="0"/>
              <a:t>Një mëyrë tjetër e interpretimit shkel një nga parimet  themelore të   procedurës penale atë të vlerëësimit të lirë të provava dhe zbatimin e parimit të  e prezumimit të pafajësisë si </a:t>
            </a:r>
            <a:r>
              <a:rPr lang="sq-AL" dirty="0"/>
              <a:t> një nga parimet më themelore në procesin penal,  të sanksionuar në nenin neni 30 të Kushtetutës së Republikës së Shqipërisë si dhe në nenin 4 te KPP, parim i cili është pjesë përbërëse e procesit të rregullt ligjor dhe është elaboruar rast pas rasti gjerë nga jurisprudenca jonë kushtetuese e ajo e </a:t>
            </a:r>
            <a:r>
              <a:rPr lang="en-US" dirty="0"/>
              <a:t>GJEDNJ.</a:t>
            </a:r>
          </a:p>
          <a:p>
            <a:pPr algn="just"/>
            <a:r>
              <a:rPr lang="sq-AL" i="1" dirty="0"/>
              <a:t>Ky parim konsiderohet i shkelur nëse një vendim gjyqësor, që i përket një individi të akuzuar penalisht, reflekton një opinion që ai është fajtor, përpara se të jetë provuar fajësia e tij sipas ligjit. Edhe nëse nuk ka ndonjë konkluzion formal, mjafton të ekzistojë një arsyetim i cili lë të kuptohet se gjykata e konsideron të akuzuarin fajtor, si edhe kur barra e provës kalon nga prokurori te mbrojtja. Në çështjen Karaman kundër Gjermanisë, GJEDNJ-ja ka vlerësuar nëse parimi i prezumimit të pafajësisë mund të cenohet nga deklarimet e përfshira në një vendim të dhënë kundër bashkë të pandehurve në procedime të veçanta, por që nuk kanë efekt ligjor detyrues në procedime penale në zhvillim ose të ardhshme kundër aplikantit. </a:t>
            </a:r>
            <a:endParaRPr lang="en-US" i="1" dirty="0"/>
          </a:p>
          <a:p>
            <a:endParaRPr lang="it-IT" dirty="0"/>
          </a:p>
          <a:p>
            <a:endParaRPr lang="en-US" dirty="0"/>
          </a:p>
        </p:txBody>
      </p:sp>
    </p:spTree>
    <p:extLst>
      <p:ext uri="{BB962C8B-B14F-4D97-AF65-F5344CB8AC3E}">
        <p14:creationId xmlns:p14="http://schemas.microsoft.com/office/powerpoint/2010/main" val="42078048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765514-943B-4674-B5A5-5B2338CB1FD7}"/>
              </a:ext>
            </a:extLst>
          </p:cNvPr>
          <p:cNvSpPr>
            <a:spLocks noGrp="1"/>
          </p:cNvSpPr>
          <p:nvPr>
            <p:ph idx="1"/>
          </p:nvPr>
        </p:nvSpPr>
        <p:spPr>
          <a:xfrm>
            <a:off x="575187" y="368710"/>
            <a:ext cx="11061289" cy="5940650"/>
          </a:xfrm>
        </p:spPr>
        <p:txBody>
          <a:bodyPr/>
          <a:lstStyle/>
          <a:p>
            <a:pPr algn="just"/>
            <a:r>
              <a:rPr lang="sq-AL" dirty="0"/>
              <a:t>Duke ju referuar interpretimit të saj për qëllimin e zbatimit të nenit 6 § 2, GEDNJ-ja ka vlerësuar se një dallim thelbësor duhet bërë ndërmjet një deklarimi se dikush thjesht dyshohet se ka kryer një vepër penale dhe një deklarimi të qartë, në mungesë të një dënimi përfundimtar, se një individ ka kryer veprën penale në fjalë. Në procedime penale komplekse që përfshijnë disa persona, të cilët nuk mund të gjykohen së bashku, referencat nga gjykatat lidhur me pjesëmarrjen e personave të tretë, të cilët mund të gjykohen veçmas më vonë, mund të jenë të domosdoshme për vlerësimin e fajësisë së atyre që janë duke u gjykuar. Gjykatat penale janë të detyruara të përcaktojnë faktet e çështjes, të rëndësishme për vlerësimin e përgjegjësisë ligjore të të akuzuarit, sa më qartë dhe saktë të jetë e mundur, dhe nuk mund t'i paraqesin ato thjesht si aludime apo dyshime. Kjo zbatohet edhe ndaj fakteve që lidhen me përfshirjen e personave të tretë. Megjithatë, nëse fakte të tilla duhet të paraqiten, gjykata duhet të evitojë të japë më shumë informacion se sa është e nevojshme për vlerësimin e përgjegjësisë penale të atyre personave që janë të pandehur në gjykimin përpara saj.</a:t>
            </a:r>
            <a:endParaRPr lang="en-US" dirty="0"/>
          </a:p>
          <a:p>
            <a:pPr algn="just"/>
            <a:r>
              <a:rPr lang="en-US" dirty="0" err="1"/>
              <a:t>Akuza</a:t>
            </a:r>
            <a:r>
              <a:rPr lang="en-US" dirty="0"/>
              <a:t> e </a:t>
            </a:r>
            <a:r>
              <a:rPr lang="en-US" dirty="0" err="1"/>
              <a:t>mbështetur</a:t>
            </a:r>
            <a:r>
              <a:rPr lang="en-US" dirty="0"/>
              <a:t> </a:t>
            </a:r>
            <a:r>
              <a:rPr lang="en-US" dirty="0" err="1"/>
              <a:t>vetëm</a:t>
            </a:r>
            <a:r>
              <a:rPr lang="en-US" dirty="0"/>
              <a:t> </a:t>
            </a:r>
            <a:r>
              <a:rPr lang="en-US" dirty="0" err="1"/>
              <a:t>në</a:t>
            </a:r>
            <a:r>
              <a:rPr lang="en-US" dirty="0"/>
              <a:t> </a:t>
            </a:r>
            <a:r>
              <a:rPr lang="en-US" dirty="0" err="1"/>
              <a:t>deklarimet</a:t>
            </a:r>
            <a:r>
              <a:rPr lang="en-US" dirty="0"/>
              <a:t> e </a:t>
            </a:r>
            <a:r>
              <a:rPr lang="en-US" dirty="0" err="1"/>
              <a:t>të</a:t>
            </a:r>
            <a:r>
              <a:rPr lang="en-US" dirty="0"/>
              <a:t> </a:t>
            </a:r>
            <a:r>
              <a:rPr lang="en-US" dirty="0" err="1"/>
              <a:t>bashkëpandehurit</a:t>
            </a:r>
            <a:r>
              <a:rPr lang="en-US" dirty="0"/>
              <a:t>, </a:t>
            </a:r>
            <a:r>
              <a:rPr lang="en-US" dirty="0" err="1"/>
              <a:t>mbetet</a:t>
            </a:r>
            <a:r>
              <a:rPr lang="en-US" dirty="0"/>
              <a:t> e </a:t>
            </a:r>
            <a:r>
              <a:rPr lang="en-US" dirty="0" err="1"/>
              <a:t>dyshimtë</a:t>
            </a:r>
            <a:r>
              <a:rPr lang="en-US" dirty="0"/>
              <a:t> </a:t>
            </a:r>
            <a:r>
              <a:rPr lang="en-US" dirty="0" err="1"/>
              <a:t>dhe</a:t>
            </a:r>
            <a:r>
              <a:rPr lang="en-US" dirty="0"/>
              <a:t> e </a:t>
            </a:r>
            <a:r>
              <a:rPr lang="en-US" dirty="0" err="1"/>
              <a:t>paprovuar</a:t>
            </a:r>
            <a:r>
              <a:rPr lang="en-US" dirty="0"/>
              <a:t> </a:t>
            </a:r>
            <a:r>
              <a:rPr lang="en-US" dirty="0" err="1"/>
              <a:t>tej</a:t>
            </a:r>
            <a:r>
              <a:rPr lang="en-US" dirty="0"/>
              <a:t> </a:t>
            </a:r>
            <a:r>
              <a:rPr lang="en-US" dirty="0" err="1"/>
              <a:t>dyshimit</a:t>
            </a:r>
            <a:r>
              <a:rPr lang="en-US" dirty="0"/>
              <a:t> </a:t>
            </a:r>
            <a:r>
              <a:rPr lang="en-US" dirty="0" err="1"/>
              <a:t>të</a:t>
            </a:r>
            <a:r>
              <a:rPr lang="en-US" dirty="0"/>
              <a:t> </a:t>
            </a:r>
            <a:r>
              <a:rPr lang="en-US" dirty="0" err="1"/>
              <a:t>arsyeshëm</a:t>
            </a:r>
            <a:r>
              <a:rPr lang="en-US" dirty="0"/>
              <a:t>. </a:t>
            </a:r>
          </a:p>
          <a:p>
            <a:pPr algn="just"/>
            <a:r>
              <a:rPr lang="en-US" dirty="0"/>
              <a:t>Nga </a:t>
            </a:r>
            <a:r>
              <a:rPr lang="en-US" dirty="0" err="1"/>
              <a:t>sa</a:t>
            </a:r>
            <a:r>
              <a:rPr lang="en-US" dirty="0"/>
              <a:t> </a:t>
            </a:r>
            <a:r>
              <a:rPr lang="en-US" dirty="0" err="1"/>
              <a:t>më</a:t>
            </a:r>
            <a:r>
              <a:rPr lang="en-US" dirty="0"/>
              <a:t> </a:t>
            </a:r>
            <a:r>
              <a:rPr lang="en-US" dirty="0" err="1"/>
              <a:t>sipër</a:t>
            </a:r>
            <a:r>
              <a:rPr lang="en-US" dirty="0"/>
              <a:t>, KPGJL--- </a:t>
            </a:r>
            <a:r>
              <a:rPr lang="en-US" dirty="0" err="1"/>
              <a:t>prishjen</a:t>
            </a:r>
            <a:r>
              <a:rPr lang="en-US" dirty="0"/>
              <a:t> e </a:t>
            </a:r>
            <a:r>
              <a:rPr lang="en-US" dirty="0" err="1"/>
              <a:t>vendimit</a:t>
            </a:r>
            <a:r>
              <a:rPr lang="en-US" dirty="0"/>
              <a:t> </a:t>
            </a:r>
            <a:r>
              <a:rPr lang="en-US" dirty="0" err="1"/>
              <a:t>të</a:t>
            </a:r>
            <a:r>
              <a:rPr lang="en-US" dirty="0"/>
              <a:t> </a:t>
            </a:r>
            <a:r>
              <a:rPr lang="en-US" dirty="0" err="1"/>
              <a:t>Gj.Apelit</a:t>
            </a:r>
            <a:r>
              <a:rPr lang="en-US" dirty="0"/>
              <a:t> </a:t>
            </a:r>
            <a:r>
              <a:rPr lang="en-US" dirty="0" err="1"/>
              <a:t>dhe</a:t>
            </a:r>
            <a:r>
              <a:rPr lang="en-US" dirty="0"/>
              <a:t> </a:t>
            </a:r>
            <a:r>
              <a:rPr lang="en-US" dirty="0" err="1"/>
              <a:t>kthimin</a:t>
            </a:r>
            <a:r>
              <a:rPr lang="en-US" dirty="0"/>
              <a:t> e </a:t>
            </a:r>
            <a:r>
              <a:rPr lang="en-US" dirty="0" err="1"/>
              <a:t>çështjes</a:t>
            </a:r>
            <a:r>
              <a:rPr lang="en-US" dirty="0"/>
              <a:t> </a:t>
            </a:r>
            <a:r>
              <a:rPr lang="en-US" dirty="0" err="1"/>
              <a:t>për</a:t>
            </a:r>
            <a:r>
              <a:rPr lang="en-US" dirty="0"/>
              <a:t> </a:t>
            </a:r>
            <a:r>
              <a:rPr lang="en-US" dirty="0" err="1"/>
              <a:t>rigjykim</a:t>
            </a:r>
            <a:r>
              <a:rPr lang="en-US" dirty="0"/>
              <a:t> </a:t>
            </a:r>
            <a:r>
              <a:rPr lang="en-US" dirty="0" err="1"/>
              <a:t>në</a:t>
            </a:r>
            <a:r>
              <a:rPr lang="en-US" dirty="0"/>
              <a:t> </a:t>
            </a:r>
            <a:r>
              <a:rPr lang="en-US" dirty="0" err="1"/>
              <a:t>këtë</a:t>
            </a:r>
            <a:r>
              <a:rPr lang="en-US" dirty="0"/>
              <a:t> </a:t>
            </a:r>
            <a:r>
              <a:rPr lang="en-US" dirty="0" err="1"/>
              <a:t>gjykatë</a:t>
            </a:r>
            <a:r>
              <a:rPr lang="en-US" dirty="0"/>
              <a:t>. </a:t>
            </a:r>
          </a:p>
        </p:txBody>
      </p:sp>
    </p:spTree>
    <p:extLst>
      <p:ext uri="{BB962C8B-B14F-4D97-AF65-F5344CB8AC3E}">
        <p14:creationId xmlns:p14="http://schemas.microsoft.com/office/powerpoint/2010/main" val="281183513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DA218-CFF8-4A81-82EE-D29F530926AE}"/>
              </a:ext>
            </a:extLst>
          </p:cNvPr>
          <p:cNvSpPr>
            <a:spLocks noGrp="1"/>
          </p:cNvSpPr>
          <p:nvPr>
            <p:ph type="title"/>
          </p:nvPr>
        </p:nvSpPr>
        <p:spPr>
          <a:xfrm>
            <a:off x="1024128" y="585216"/>
            <a:ext cx="8018272" cy="1499616"/>
          </a:xfrm>
        </p:spPr>
        <p:txBody>
          <a:bodyPr>
            <a:normAutofit/>
          </a:bodyPr>
          <a:lstStyle/>
          <a:p>
            <a:r>
              <a:rPr lang="en-US" dirty="0" err="1"/>
              <a:t>Vendimi</a:t>
            </a:r>
            <a:r>
              <a:rPr lang="en-US" dirty="0"/>
              <a:t> nr. 22 </a:t>
            </a:r>
            <a:r>
              <a:rPr lang="en-US" dirty="0" err="1"/>
              <a:t>datë</a:t>
            </a:r>
            <a:r>
              <a:rPr lang="en-US" dirty="0"/>
              <a:t> 30.01.2024 </a:t>
            </a:r>
            <a:r>
              <a:rPr lang="en-US" dirty="0" err="1"/>
              <a:t>i</a:t>
            </a:r>
            <a:r>
              <a:rPr lang="en-US" dirty="0"/>
              <a:t> </a:t>
            </a:r>
            <a:r>
              <a:rPr lang="en-US" dirty="0" err="1"/>
              <a:t>kpgjl</a:t>
            </a:r>
            <a:endParaRPr lang="en-US" dirty="0"/>
          </a:p>
        </p:txBody>
      </p:sp>
      <p:sp>
        <p:nvSpPr>
          <p:cNvPr id="16" name="Content Placeholder 2">
            <a:extLst>
              <a:ext uri="{FF2B5EF4-FFF2-40B4-BE49-F238E27FC236}">
                <a16:creationId xmlns:a16="http://schemas.microsoft.com/office/drawing/2014/main" id="{D69D35F5-DF17-4F8A-8E88-1687F6F59D96}"/>
              </a:ext>
            </a:extLst>
          </p:cNvPr>
          <p:cNvSpPr>
            <a:spLocks noGrp="1"/>
          </p:cNvSpPr>
          <p:nvPr>
            <p:ph idx="1"/>
          </p:nvPr>
        </p:nvSpPr>
        <p:spPr>
          <a:xfrm>
            <a:off x="321732" y="1927123"/>
            <a:ext cx="9009081" cy="4624597"/>
          </a:xfrm>
        </p:spPr>
        <p:txBody>
          <a:bodyPr>
            <a:normAutofit lnSpcReduction="10000"/>
          </a:bodyPr>
          <a:lstStyle/>
          <a:p>
            <a:pPr algn="just"/>
            <a:r>
              <a:rPr lang="en-US" sz="1900" dirty="0"/>
              <a:t>A</a:t>
            </a:r>
            <a:r>
              <a:rPr lang="en-US" sz="2600" dirty="0"/>
              <a:t>.</a:t>
            </a:r>
            <a:r>
              <a:rPr lang="en-US" sz="1800" dirty="0"/>
              <a:t>K- </a:t>
            </a:r>
            <a:r>
              <a:rPr lang="en-US" sz="1800" dirty="0" err="1"/>
              <a:t>akuzuar</a:t>
            </a:r>
            <a:r>
              <a:rPr lang="en-US" sz="1800" dirty="0"/>
              <a:t> </a:t>
            </a:r>
            <a:r>
              <a:rPr lang="en-US" sz="1800" dirty="0" err="1"/>
              <a:t>për</a:t>
            </a:r>
            <a:r>
              <a:rPr lang="en-US" sz="1800" dirty="0"/>
              <a:t> </a:t>
            </a:r>
            <a:r>
              <a:rPr lang="en-US" sz="1800" dirty="0" err="1"/>
              <a:t>kryerjen</a:t>
            </a:r>
            <a:r>
              <a:rPr lang="en-US" sz="1800" dirty="0"/>
              <a:t> e </a:t>
            </a:r>
            <a:r>
              <a:rPr lang="en-US" sz="1800" dirty="0" err="1"/>
              <a:t>veprës</a:t>
            </a:r>
            <a:r>
              <a:rPr lang="en-US" sz="1800" dirty="0"/>
              <a:t> </a:t>
            </a:r>
            <a:r>
              <a:rPr lang="en-US" sz="1800" dirty="0" err="1"/>
              <a:t>penale</a:t>
            </a:r>
            <a:r>
              <a:rPr lang="en-US" sz="1800" dirty="0"/>
              <a:t> “</a:t>
            </a:r>
            <a:r>
              <a:rPr lang="en-US" sz="1800" dirty="0" err="1"/>
              <a:t>Vrasje</a:t>
            </a:r>
            <a:r>
              <a:rPr lang="en-US" sz="1800" dirty="0"/>
              <a:t> me </a:t>
            </a:r>
            <a:r>
              <a:rPr lang="en-US" sz="1800" dirty="0" err="1"/>
              <a:t>dashje</a:t>
            </a:r>
            <a:r>
              <a:rPr lang="en-US" sz="1800" dirty="0"/>
              <a:t>” </a:t>
            </a:r>
            <a:r>
              <a:rPr lang="en-US" sz="1800" dirty="0" err="1"/>
              <a:t>parashikuar</a:t>
            </a:r>
            <a:r>
              <a:rPr lang="en-US" sz="1800" dirty="0"/>
              <a:t> </a:t>
            </a:r>
            <a:r>
              <a:rPr lang="en-US" sz="1800" dirty="0" err="1"/>
              <a:t>nga</a:t>
            </a:r>
            <a:r>
              <a:rPr lang="en-US" sz="1800" dirty="0"/>
              <a:t> </a:t>
            </a:r>
            <a:r>
              <a:rPr lang="en-US" sz="1800" dirty="0" err="1"/>
              <a:t>neni</a:t>
            </a:r>
            <a:r>
              <a:rPr lang="en-US" sz="1800" dirty="0"/>
              <a:t> 76 </a:t>
            </a:r>
            <a:r>
              <a:rPr lang="en-US" sz="1800" dirty="0" err="1"/>
              <a:t>i</a:t>
            </a:r>
            <a:r>
              <a:rPr lang="en-US" sz="1800" dirty="0"/>
              <a:t> </a:t>
            </a:r>
            <a:r>
              <a:rPr lang="en-US" sz="1800" dirty="0" err="1"/>
              <a:t>K.Penal</a:t>
            </a:r>
            <a:r>
              <a:rPr lang="en-US" sz="1800" dirty="0"/>
              <a:t>.</a:t>
            </a:r>
          </a:p>
          <a:p>
            <a:pPr algn="just"/>
            <a:r>
              <a:rPr lang="en-US" sz="1800" dirty="0" err="1"/>
              <a:t>Fakti</a:t>
            </a:r>
            <a:r>
              <a:rPr lang="en-US" sz="1800" dirty="0"/>
              <a:t> penal </a:t>
            </a:r>
            <a:r>
              <a:rPr lang="en-US" sz="1800" dirty="0" err="1"/>
              <a:t>për</a:t>
            </a:r>
            <a:r>
              <a:rPr lang="en-US" sz="1800" dirty="0"/>
              <a:t> </a:t>
            </a:r>
            <a:r>
              <a:rPr lang="en-US" sz="1800" dirty="0" err="1"/>
              <a:t>të</a:t>
            </a:r>
            <a:r>
              <a:rPr lang="en-US" sz="1800" dirty="0"/>
              <a:t> </a:t>
            </a:r>
            <a:r>
              <a:rPr lang="en-US" sz="1800" dirty="0" err="1"/>
              <a:t>cilin</a:t>
            </a:r>
            <a:r>
              <a:rPr lang="en-US" sz="1800" dirty="0"/>
              <a:t> </a:t>
            </a:r>
            <a:r>
              <a:rPr lang="en-US" sz="1800" dirty="0" err="1"/>
              <a:t>i</a:t>
            </a:r>
            <a:r>
              <a:rPr lang="en-US" sz="1800" dirty="0"/>
              <a:t> </a:t>
            </a:r>
            <a:r>
              <a:rPr lang="en-US" sz="1800" dirty="0" err="1"/>
              <a:t>pandehuri</a:t>
            </a:r>
            <a:r>
              <a:rPr lang="en-US" sz="1800" dirty="0"/>
              <a:t> A.K </a:t>
            </a:r>
            <a:r>
              <a:rPr lang="en-US" sz="1800" dirty="0" err="1"/>
              <a:t>është</a:t>
            </a:r>
            <a:r>
              <a:rPr lang="en-US" sz="1800" dirty="0"/>
              <a:t> </a:t>
            </a:r>
            <a:r>
              <a:rPr lang="en-US" sz="1800" dirty="0" err="1"/>
              <a:t>gjykuar</a:t>
            </a:r>
            <a:r>
              <a:rPr lang="en-US" sz="1800" dirty="0"/>
              <a:t> </a:t>
            </a:r>
            <a:r>
              <a:rPr lang="en-US" sz="1800" dirty="0" err="1"/>
              <a:t>së</a:t>
            </a:r>
            <a:r>
              <a:rPr lang="en-US" sz="1800" dirty="0"/>
              <a:t> </a:t>
            </a:r>
            <a:r>
              <a:rPr lang="en-US" sz="1800" dirty="0" err="1"/>
              <a:t>bashku</a:t>
            </a:r>
            <a:r>
              <a:rPr lang="en-US" sz="1800" dirty="0"/>
              <a:t> me </a:t>
            </a:r>
            <a:r>
              <a:rPr lang="en-US" sz="1800" dirty="0" err="1"/>
              <a:t>të</a:t>
            </a:r>
            <a:r>
              <a:rPr lang="en-US" sz="1800" dirty="0"/>
              <a:t> </a:t>
            </a:r>
            <a:r>
              <a:rPr lang="en-US" sz="1800" dirty="0" err="1"/>
              <a:t>pandehurit</a:t>
            </a:r>
            <a:r>
              <a:rPr lang="en-US" sz="1800" dirty="0"/>
              <a:t> e </a:t>
            </a:r>
            <a:r>
              <a:rPr lang="en-US" sz="1800" dirty="0" err="1"/>
              <a:t>tjerë</a:t>
            </a:r>
            <a:r>
              <a:rPr lang="en-US" sz="1800" dirty="0"/>
              <a:t> R.A, </a:t>
            </a:r>
            <a:r>
              <a:rPr lang="en-US" sz="1800" dirty="0" err="1"/>
              <a:t>Xh.K</a:t>
            </a:r>
            <a:r>
              <a:rPr lang="en-US" sz="1800" dirty="0"/>
              <a:t> </a:t>
            </a:r>
            <a:r>
              <a:rPr lang="en-US" sz="1800" dirty="0" err="1"/>
              <a:t>dhe</a:t>
            </a:r>
            <a:r>
              <a:rPr lang="en-US" sz="1800" dirty="0"/>
              <a:t> </a:t>
            </a:r>
            <a:r>
              <a:rPr lang="en-US" sz="1800" dirty="0" err="1"/>
              <a:t>Sh.I</a:t>
            </a:r>
            <a:r>
              <a:rPr lang="en-US" sz="1800" dirty="0"/>
              <a:t>, </a:t>
            </a:r>
            <a:r>
              <a:rPr lang="en-US" sz="1800" dirty="0" err="1"/>
              <a:t>lidhet</a:t>
            </a:r>
            <a:r>
              <a:rPr lang="en-US" sz="1800" dirty="0"/>
              <a:t> me </a:t>
            </a:r>
            <a:r>
              <a:rPr lang="en-US" sz="1800" dirty="0" err="1"/>
              <a:t>ngjarjen</a:t>
            </a:r>
            <a:r>
              <a:rPr lang="en-US" sz="1800" dirty="0"/>
              <a:t> e </a:t>
            </a:r>
            <a:r>
              <a:rPr lang="en-US" sz="1800" dirty="0" err="1"/>
              <a:t>datës</a:t>
            </a:r>
            <a:r>
              <a:rPr lang="en-US" sz="1800" dirty="0"/>
              <a:t> 06.12.2020, </a:t>
            </a:r>
            <a:r>
              <a:rPr lang="en-US" sz="1800" dirty="0" err="1"/>
              <a:t>ku</a:t>
            </a:r>
            <a:r>
              <a:rPr lang="en-US" sz="1800" dirty="0"/>
              <a:t> </a:t>
            </a:r>
            <a:r>
              <a:rPr lang="en-US" sz="1800" dirty="0" err="1"/>
              <a:t>si</a:t>
            </a:r>
            <a:r>
              <a:rPr lang="en-US" sz="1800" dirty="0"/>
              <a:t> </a:t>
            </a:r>
            <a:r>
              <a:rPr lang="en-US" sz="1800" dirty="0" err="1"/>
              <a:t>pasojë</a:t>
            </a:r>
            <a:r>
              <a:rPr lang="en-US" sz="1800" dirty="0"/>
              <a:t> e </a:t>
            </a:r>
            <a:r>
              <a:rPr lang="en-US" sz="1800" dirty="0" err="1"/>
              <a:t>një</a:t>
            </a:r>
            <a:r>
              <a:rPr lang="en-US" sz="1800" dirty="0"/>
              <a:t> </a:t>
            </a:r>
            <a:r>
              <a:rPr lang="en-US" sz="1800" dirty="0" err="1"/>
              <a:t>konflikti</a:t>
            </a:r>
            <a:r>
              <a:rPr lang="en-US" sz="1800" dirty="0"/>
              <a:t> </a:t>
            </a:r>
            <a:r>
              <a:rPr lang="en-US" sz="1800" dirty="0" err="1"/>
              <a:t>masiv</a:t>
            </a:r>
            <a:r>
              <a:rPr lang="en-US" sz="1800" dirty="0"/>
              <a:t> </a:t>
            </a:r>
            <a:r>
              <a:rPr lang="en-US" sz="1800" dirty="0" err="1"/>
              <a:t>të</a:t>
            </a:r>
            <a:r>
              <a:rPr lang="en-US" sz="1800" dirty="0"/>
              <a:t> </a:t>
            </a:r>
            <a:r>
              <a:rPr lang="en-US" sz="1800" dirty="0" err="1"/>
              <a:t>ndodhur</a:t>
            </a:r>
            <a:r>
              <a:rPr lang="en-US" sz="1800" dirty="0"/>
              <a:t> midis </a:t>
            </a:r>
            <a:r>
              <a:rPr lang="en-US" sz="1800" dirty="0" err="1"/>
              <a:t>disa</a:t>
            </a:r>
            <a:r>
              <a:rPr lang="en-US" sz="1800" dirty="0"/>
              <a:t> </a:t>
            </a:r>
            <a:r>
              <a:rPr lang="en-US" sz="1800" dirty="0" err="1"/>
              <a:t>personave</a:t>
            </a:r>
            <a:r>
              <a:rPr lang="en-US" sz="1800" dirty="0"/>
              <a:t> </a:t>
            </a:r>
            <a:r>
              <a:rPr lang="en-US" sz="1800" dirty="0" err="1"/>
              <a:t>kanë</a:t>
            </a:r>
            <a:r>
              <a:rPr lang="en-US" sz="1800" dirty="0"/>
              <a:t> </a:t>
            </a:r>
            <a:r>
              <a:rPr lang="en-US" sz="1800" dirty="0" err="1"/>
              <a:t>mbetur</a:t>
            </a:r>
            <a:r>
              <a:rPr lang="en-US" sz="1800" dirty="0"/>
              <a:t> </a:t>
            </a:r>
            <a:r>
              <a:rPr lang="en-US" sz="1800" dirty="0" err="1"/>
              <a:t>të</a:t>
            </a:r>
            <a:r>
              <a:rPr lang="en-US" sz="1800" dirty="0"/>
              <a:t> </a:t>
            </a:r>
            <a:r>
              <a:rPr lang="en-US" sz="1800" dirty="0" err="1"/>
              <a:t>dëmtuar</a:t>
            </a:r>
            <a:r>
              <a:rPr lang="en-US" sz="1800" dirty="0"/>
              <a:t> </a:t>
            </a:r>
            <a:r>
              <a:rPr lang="en-US" sz="1800" dirty="0" err="1"/>
              <a:t>rëndë</a:t>
            </a:r>
            <a:r>
              <a:rPr lang="en-US" sz="1800" dirty="0"/>
              <a:t> </a:t>
            </a:r>
            <a:r>
              <a:rPr lang="en-US" sz="1800" dirty="0" err="1"/>
              <a:t>shtetasit</a:t>
            </a:r>
            <a:r>
              <a:rPr lang="en-US" sz="1800" dirty="0"/>
              <a:t> D.K </a:t>
            </a:r>
            <a:r>
              <a:rPr lang="en-US" sz="1800" dirty="0" err="1"/>
              <a:t>dhe</a:t>
            </a:r>
            <a:r>
              <a:rPr lang="en-US" sz="1800" dirty="0"/>
              <a:t> E.K, </a:t>
            </a:r>
            <a:r>
              <a:rPr lang="en-US" sz="1800" dirty="0" err="1"/>
              <a:t>ku</a:t>
            </a:r>
            <a:r>
              <a:rPr lang="en-US" sz="1800" dirty="0"/>
              <a:t> ka </a:t>
            </a:r>
            <a:r>
              <a:rPr lang="en-US" sz="1800" dirty="0" err="1"/>
              <a:t>ndërruar</a:t>
            </a:r>
            <a:r>
              <a:rPr lang="en-US" sz="1800" dirty="0"/>
              <a:t> </a:t>
            </a:r>
            <a:r>
              <a:rPr lang="en-US" sz="1800" dirty="0" err="1"/>
              <a:t>jetë</a:t>
            </a:r>
            <a:r>
              <a:rPr lang="en-US" sz="1800" dirty="0"/>
              <a:t> </a:t>
            </a:r>
            <a:r>
              <a:rPr lang="en-US" sz="1800" dirty="0" err="1"/>
              <a:t>i</a:t>
            </a:r>
            <a:r>
              <a:rPr lang="en-US" sz="1800" dirty="0"/>
              <a:t> </a:t>
            </a:r>
            <a:r>
              <a:rPr lang="en-US" sz="1800" dirty="0" err="1"/>
              <a:t>dëmtuari</a:t>
            </a:r>
            <a:r>
              <a:rPr lang="en-US" sz="1800" dirty="0"/>
              <a:t> D.K.</a:t>
            </a:r>
          </a:p>
          <a:p>
            <a:pPr algn="just"/>
            <a:r>
              <a:rPr lang="en-US" sz="1800" dirty="0"/>
              <a:t>A.K </a:t>
            </a:r>
            <a:r>
              <a:rPr lang="en-US" sz="1800" dirty="0" err="1"/>
              <a:t>është</a:t>
            </a:r>
            <a:r>
              <a:rPr lang="en-US" sz="1800" dirty="0"/>
              <a:t> </a:t>
            </a:r>
            <a:r>
              <a:rPr lang="en-US" sz="1800" dirty="0" err="1"/>
              <a:t>hetuar</a:t>
            </a:r>
            <a:r>
              <a:rPr lang="en-US" sz="1800" dirty="0"/>
              <a:t> </a:t>
            </a:r>
            <a:r>
              <a:rPr lang="en-US" sz="1800" dirty="0" err="1"/>
              <a:t>dhe</a:t>
            </a:r>
            <a:r>
              <a:rPr lang="en-US" sz="1800" dirty="0"/>
              <a:t> </a:t>
            </a:r>
            <a:r>
              <a:rPr lang="en-US" sz="1800" dirty="0" err="1"/>
              <a:t>paraqitur</a:t>
            </a:r>
            <a:r>
              <a:rPr lang="en-US" sz="1800" dirty="0"/>
              <a:t> </a:t>
            </a:r>
            <a:r>
              <a:rPr lang="en-US" sz="1800" dirty="0" err="1"/>
              <a:t>në</a:t>
            </a:r>
            <a:r>
              <a:rPr lang="en-US" sz="1800" dirty="0"/>
              <a:t> </a:t>
            </a:r>
            <a:r>
              <a:rPr lang="en-US" sz="1800" dirty="0" err="1"/>
              <a:t>gjykim</a:t>
            </a:r>
            <a:r>
              <a:rPr lang="en-US" sz="1800" dirty="0"/>
              <a:t> me </a:t>
            </a:r>
            <a:r>
              <a:rPr lang="en-US" sz="1800" dirty="0" err="1"/>
              <a:t>masën</a:t>
            </a:r>
            <a:r>
              <a:rPr lang="en-US" sz="1800" dirty="0"/>
              <a:t> e </a:t>
            </a:r>
            <a:r>
              <a:rPr lang="en-US" sz="1800" dirty="0" err="1"/>
              <a:t>sigurimit</a:t>
            </a:r>
            <a:r>
              <a:rPr lang="en-US" sz="1800" dirty="0"/>
              <a:t> “Arrest </a:t>
            </a:r>
            <a:r>
              <a:rPr lang="en-US" sz="1800" dirty="0" err="1"/>
              <a:t>në</a:t>
            </a:r>
            <a:r>
              <a:rPr lang="en-US" sz="1800" dirty="0"/>
              <a:t> burg”, </a:t>
            </a:r>
            <a:r>
              <a:rPr lang="en-US" sz="1800" dirty="0" err="1"/>
              <a:t>caktuar</a:t>
            </a:r>
            <a:r>
              <a:rPr lang="en-US" sz="1800" dirty="0"/>
              <a:t> me </a:t>
            </a:r>
            <a:r>
              <a:rPr lang="en-US" sz="1800" dirty="0" err="1"/>
              <a:t>vendimin</a:t>
            </a:r>
            <a:r>
              <a:rPr lang="en-US" sz="1800" dirty="0"/>
              <a:t> nr. 562 </a:t>
            </a:r>
            <a:r>
              <a:rPr lang="en-US" sz="1800" dirty="0" err="1"/>
              <a:t>datë</a:t>
            </a:r>
            <a:r>
              <a:rPr lang="en-US" sz="1800" dirty="0"/>
              <a:t> 09.12.2020 </a:t>
            </a:r>
            <a:r>
              <a:rPr lang="en-US" sz="1800" dirty="0" err="1"/>
              <a:t>të</a:t>
            </a:r>
            <a:r>
              <a:rPr lang="en-US" sz="1800" dirty="0"/>
              <a:t> </a:t>
            </a:r>
            <a:r>
              <a:rPr lang="en-US" sz="1800" dirty="0" err="1"/>
              <a:t>Gjykatës</a:t>
            </a:r>
            <a:r>
              <a:rPr lang="en-US" sz="1800" dirty="0"/>
              <a:t> </a:t>
            </a:r>
            <a:r>
              <a:rPr lang="en-US" sz="1800" dirty="0" err="1"/>
              <a:t>së</a:t>
            </a:r>
            <a:r>
              <a:rPr lang="en-US" sz="1800" dirty="0"/>
              <a:t> </a:t>
            </a:r>
            <a:r>
              <a:rPr lang="en-US" sz="1800" dirty="0" err="1"/>
              <a:t>Shkallës</a:t>
            </a:r>
            <a:r>
              <a:rPr lang="en-US" sz="1800" dirty="0"/>
              <a:t> </a:t>
            </a:r>
            <a:r>
              <a:rPr lang="en-US" sz="1800" dirty="0" err="1"/>
              <a:t>së</a:t>
            </a:r>
            <a:r>
              <a:rPr lang="en-US" sz="1800" dirty="0"/>
              <a:t> </a:t>
            </a:r>
            <a:r>
              <a:rPr lang="en-US" sz="1800" dirty="0" err="1"/>
              <a:t>Parë</a:t>
            </a:r>
            <a:r>
              <a:rPr lang="en-US" sz="1800" dirty="0"/>
              <a:t>. </a:t>
            </a:r>
          </a:p>
          <a:p>
            <a:pPr algn="just"/>
            <a:r>
              <a:rPr lang="en-US" sz="1800" dirty="0" err="1"/>
              <a:t>Gjatë</a:t>
            </a:r>
            <a:r>
              <a:rPr lang="en-US" sz="1800" dirty="0"/>
              <a:t> </a:t>
            </a:r>
            <a:r>
              <a:rPr lang="en-US" sz="1800" dirty="0" err="1"/>
              <a:t>shqyrtimit</a:t>
            </a:r>
            <a:r>
              <a:rPr lang="en-US" sz="1800" dirty="0"/>
              <a:t> </a:t>
            </a:r>
            <a:r>
              <a:rPr lang="en-US" sz="1800" dirty="0" err="1"/>
              <a:t>gjyqësor</a:t>
            </a:r>
            <a:r>
              <a:rPr lang="en-US" sz="1800" dirty="0"/>
              <a:t> </a:t>
            </a:r>
            <a:r>
              <a:rPr lang="en-US" sz="1800" dirty="0" err="1"/>
              <a:t>të</a:t>
            </a:r>
            <a:r>
              <a:rPr lang="en-US" sz="1800" dirty="0"/>
              <a:t> </a:t>
            </a:r>
            <a:r>
              <a:rPr lang="en-US" sz="1800" dirty="0" err="1"/>
              <a:t>themelit</a:t>
            </a:r>
            <a:r>
              <a:rPr lang="en-US" sz="1800" dirty="0"/>
              <a:t> </a:t>
            </a:r>
            <a:r>
              <a:rPr lang="en-US" sz="1800" dirty="0" err="1"/>
              <a:t>të</a:t>
            </a:r>
            <a:r>
              <a:rPr lang="en-US" sz="1800" dirty="0"/>
              <a:t> </a:t>
            </a:r>
            <a:r>
              <a:rPr lang="en-US" sz="1800" dirty="0" err="1"/>
              <a:t>akuzës</a:t>
            </a:r>
            <a:r>
              <a:rPr lang="en-US" sz="1800" dirty="0"/>
              <a:t>, </a:t>
            </a:r>
            <a:r>
              <a:rPr lang="en-US" sz="1800" dirty="0" err="1"/>
              <a:t>mbi</a:t>
            </a:r>
            <a:r>
              <a:rPr lang="en-US" sz="1800" dirty="0"/>
              <a:t> </a:t>
            </a:r>
            <a:r>
              <a:rPr lang="en-US" sz="1800" dirty="0" err="1"/>
              <a:t>kërkesën</a:t>
            </a:r>
            <a:r>
              <a:rPr lang="en-US" sz="1800" dirty="0"/>
              <a:t> e </a:t>
            </a:r>
            <a:r>
              <a:rPr lang="en-US" sz="1800" dirty="0" err="1"/>
              <a:t>të</a:t>
            </a:r>
            <a:r>
              <a:rPr lang="en-US" sz="1800" dirty="0"/>
              <a:t> </a:t>
            </a:r>
            <a:r>
              <a:rPr lang="en-US" sz="1800" dirty="0" err="1"/>
              <a:t>pandehurit</a:t>
            </a:r>
            <a:r>
              <a:rPr lang="en-US" sz="1800" dirty="0"/>
              <a:t>, </a:t>
            </a:r>
            <a:r>
              <a:rPr lang="en-US" sz="1800" dirty="0" err="1"/>
              <a:t>i</a:t>
            </a:r>
            <a:r>
              <a:rPr lang="en-US" sz="1800" dirty="0"/>
              <a:t> </a:t>
            </a:r>
            <a:r>
              <a:rPr lang="en-US" sz="1800" dirty="0" err="1"/>
              <a:t>cili</a:t>
            </a:r>
            <a:r>
              <a:rPr lang="en-US" sz="1800" dirty="0"/>
              <a:t> ka </a:t>
            </a:r>
            <a:r>
              <a:rPr lang="en-US" sz="1800" dirty="0" err="1"/>
              <a:t>kërkuar</a:t>
            </a:r>
            <a:r>
              <a:rPr lang="en-US" sz="1800" dirty="0"/>
              <a:t> </a:t>
            </a:r>
            <a:r>
              <a:rPr lang="en-US" sz="1800" dirty="0" err="1"/>
              <a:t>humbjen</a:t>
            </a:r>
            <a:r>
              <a:rPr lang="en-US" sz="1800" dirty="0"/>
              <a:t> e </a:t>
            </a:r>
            <a:r>
              <a:rPr lang="en-US" sz="1800" dirty="0" err="1"/>
              <a:t>fuqisë</a:t>
            </a:r>
            <a:r>
              <a:rPr lang="en-US" sz="1800" dirty="0"/>
              <a:t> </a:t>
            </a:r>
            <a:r>
              <a:rPr lang="en-US" sz="1800" dirty="0" err="1"/>
              <a:t>së</a:t>
            </a:r>
            <a:r>
              <a:rPr lang="en-US" sz="1800" dirty="0"/>
              <a:t> </a:t>
            </a:r>
            <a:r>
              <a:rPr lang="en-US" sz="1800" dirty="0" err="1"/>
              <a:t>paraburgimit</a:t>
            </a:r>
            <a:r>
              <a:rPr lang="en-US" sz="1800" dirty="0"/>
              <a:t>, </a:t>
            </a:r>
            <a:r>
              <a:rPr lang="en-US" sz="1800" dirty="0" err="1"/>
              <a:t>Gj.Shk.I</a:t>
            </a:r>
            <a:r>
              <a:rPr lang="en-US" sz="1800" dirty="0"/>
              <a:t> ka </a:t>
            </a:r>
            <a:r>
              <a:rPr lang="en-US" sz="1800" dirty="0" err="1"/>
              <a:t>vendosur</a:t>
            </a:r>
            <a:r>
              <a:rPr lang="en-US" sz="1800" dirty="0"/>
              <a:t> </a:t>
            </a:r>
            <a:r>
              <a:rPr lang="en-US" sz="1800" dirty="0" err="1"/>
              <a:t>në</a:t>
            </a:r>
            <a:r>
              <a:rPr lang="en-US" sz="1800" dirty="0"/>
              <a:t> </a:t>
            </a:r>
            <a:r>
              <a:rPr lang="en-US" sz="1800" dirty="0" err="1"/>
              <a:t>datën</a:t>
            </a:r>
            <a:r>
              <a:rPr lang="en-US" sz="1800" dirty="0"/>
              <a:t> 20.04.2023: </a:t>
            </a:r>
            <a:r>
              <a:rPr lang="en-US" sz="1800" dirty="0" err="1"/>
              <a:t>Pranimin</a:t>
            </a:r>
            <a:r>
              <a:rPr lang="en-US" sz="1800" dirty="0"/>
              <a:t> e </a:t>
            </a:r>
            <a:r>
              <a:rPr lang="en-US" sz="1800" dirty="0" err="1"/>
              <a:t>kërkesës</a:t>
            </a:r>
            <a:r>
              <a:rPr lang="en-US" sz="1800" dirty="0"/>
              <a:t> </a:t>
            </a:r>
            <a:r>
              <a:rPr lang="en-US" sz="1800" dirty="0" err="1"/>
              <a:t>së</a:t>
            </a:r>
            <a:r>
              <a:rPr lang="en-US" sz="1800" dirty="0"/>
              <a:t> </a:t>
            </a:r>
            <a:r>
              <a:rPr lang="en-US" sz="1800" dirty="0" err="1"/>
              <a:t>kërkuesit</a:t>
            </a:r>
            <a:r>
              <a:rPr lang="en-US" sz="1800" dirty="0"/>
              <a:t> </a:t>
            </a:r>
            <a:r>
              <a:rPr lang="en-US" sz="1800" dirty="0" err="1"/>
              <a:t>dhe</a:t>
            </a:r>
            <a:r>
              <a:rPr lang="en-US" sz="1800" dirty="0"/>
              <a:t> </a:t>
            </a:r>
            <a:r>
              <a:rPr lang="en-US" sz="1800" dirty="0" err="1"/>
              <a:t>konstatimin</a:t>
            </a:r>
            <a:r>
              <a:rPr lang="en-US" sz="1800" dirty="0"/>
              <a:t> e </a:t>
            </a:r>
            <a:r>
              <a:rPr lang="en-US" sz="1800" dirty="0" err="1"/>
              <a:t>humbjes</a:t>
            </a:r>
            <a:r>
              <a:rPr lang="en-US" sz="1800" dirty="0"/>
              <a:t> </a:t>
            </a:r>
            <a:r>
              <a:rPr lang="en-US" sz="1800" dirty="0" err="1"/>
              <a:t>së</a:t>
            </a:r>
            <a:r>
              <a:rPr lang="en-US" sz="1800" dirty="0"/>
              <a:t> </a:t>
            </a:r>
            <a:r>
              <a:rPr lang="en-US" sz="1800" dirty="0" err="1"/>
              <a:t>fuqisë</a:t>
            </a:r>
            <a:r>
              <a:rPr lang="en-US" sz="1800" dirty="0"/>
              <a:t> </a:t>
            </a:r>
            <a:r>
              <a:rPr lang="en-US" sz="1800" dirty="0" err="1"/>
              <a:t>së</a:t>
            </a:r>
            <a:r>
              <a:rPr lang="en-US" sz="1800" dirty="0"/>
              <a:t> </a:t>
            </a:r>
            <a:r>
              <a:rPr lang="en-US" sz="1800" dirty="0" err="1"/>
              <a:t>masës</a:t>
            </a:r>
            <a:r>
              <a:rPr lang="en-US" sz="1800" dirty="0"/>
              <a:t> </a:t>
            </a:r>
            <a:r>
              <a:rPr lang="en-US" sz="1800" dirty="0" err="1"/>
              <a:t>së</a:t>
            </a:r>
            <a:r>
              <a:rPr lang="en-US" sz="1800" dirty="0"/>
              <a:t> </a:t>
            </a:r>
            <a:r>
              <a:rPr lang="en-US" sz="1800" dirty="0" err="1"/>
              <a:t>sigurimit</a:t>
            </a:r>
            <a:r>
              <a:rPr lang="en-US" sz="1800" dirty="0"/>
              <a:t> “Arrest </a:t>
            </a:r>
            <a:r>
              <a:rPr lang="en-US" sz="1800" dirty="0" err="1"/>
              <a:t>në</a:t>
            </a:r>
            <a:r>
              <a:rPr lang="en-US" sz="1800" dirty="0"/>
              <a:t> burg”. </a:t>
            </a:r>
            <a:r>
              <a:rPr lang="en-US" sz="1800" dirty="0" err="1"/>
              <a:t>Caktimin</a:t>
            </a:r>
            <a:r>
              <a:rPr lang="en-US" sz="1800" dirty="0"/>
              <a:t> e </a:t>
            </a:r>
            <a:r>
              <a:rPr lang="en-US" sz="1800" dirty="0" err="1"/>
              <a:t>masës</a:t>
            </a:r>
            <a:r>
              <a:rPr lang="en-US" sz="1800" dirty="0"/>
              <a:t> </a:t>
            </a:r>
            <a:r>
              <a:rPr lang="en-US" sz="1800" dirty="0" err="1"/>
              <a:t>së</a:t>
            </a:r>
            <a:r>
              <a:rPr lang="en-US" sz="1800" dirty="0"/>
              <a:t> </a:t>
            </a:r>
            <a:r>
              <a:rPr lang="en-US" sz="1800" dirty="0" err="1"/>
              <a:t>sigurimit</a:t>
            </a:r>
            <a:r>
              <a:rPr lang="en-US" sz="1800" dirty="0"/>
              <a:t> “Arrest </a:t>
            </a:r>
            <a:r>
              <a:rPr lang="en-US" sz="1800" dirty="0" err="1"/>
              <a:t>në</a:t>
            </a:r>
            <a:r>
              <a:rPr lang="en-US" sz="1800" dirty="0"/>
              <a:t> </a:t>
            </a:r>
            <a:r>
              <a:rPr lang="en-US" sz="1800" dirty="0" err="1"/>
              <a:t>shtëpi</a:t>
            </a:r>
            <a:r>
              <a:rPr lang="en-US" sz="1800" dirty="0"/>
              <a:t>” </a:t>
            </a:r>
            <a:r>
              <a:rPr lang="en-US" sz="1800" dirty="0" err="1"/>
              <a:t>ndaj</a:t>
            </a:r>
            <a:r>
              <a:rPr lang="en-US" sz="1800" dirty="0"/>
              <a:t> </a:t>
            </a:r>
            <a:r>
              <a:rPr lang="en-US" sz="1800" dirty="0" err="1"/>
              <a:t>të</a:t>
            </a:r>
            <a:r>
              <a:rPr lang="en-US" sz="1800" dirty="0"/>
              <a:t> </a:t>
            </a:r>
            <a:r>
              <a:rPr lang="en-US" sz="1800" dirty="0" err="1"/>
              <a:t>pandehurit</a:t>
            </a:r>
            <a:r>
              <a:rPr lang="en-US" sz="1800" dirty="0"/>
              <a:t> A.K.</a:t>
            </a:r>
          </a:p>
          <a:p>
            <a:pPr algn="just"/>
            <a:r>
              <a:rPr lang="en-US" sz="1800" dirty="0" err="1"/>
              <a:t>Më</a:t>
            </a:r>
            <a:r>
              <a:rPr lang="en-US" sz="1800" dirty="0"/>
              <a:t> </a:t>
            </a:r>
            <a:r>
              <a:rPr lang="en-US" sz="1800" dirty="0" err="1"/>
              <a:t>tej</a:t>
            </a:r>
            <a:r>
              <a:rPr lang="en-US" sz="1800" dirty="0"/>
              <a:t>, me </a:t>
            </a:r>
            <a:r>
              <a:rPr lang="en-US" sz="1800" dirty="0" err="1"/>
              <a:t>vendimin</a:t>
            </a:r>
            <a:r>
              <a:rPr lang="en-US" sz="1800" dirty="0"/>
              <a:t> nr. 408 </a:t>
            </a:r>
            <a:r>
              <a:rPr lang="en-US" sz="1800" dirty="0" err="1"/>
              <a:t>datë</a:t>
            </a:r>
            <a:r>
              <a:rPr lang="en-US" sz="1800" dirty="0"/>
              <a:t> 19.05.2023, </a:t>
            </a:r>
            <a:r>
              <a:rPr lang="en-US" sz="1800" dirty="0" err="1"/>
              <a:t>Gj.ShK.I</a:t>
            </a:r>
            <a:r>
              <a:rPr lang="en-US" sz="1800" dirty="0"/>
              <a:t> ka </a:t>
            </a:r>
            <a:r>
              <a:rPr lang="en-US" sz="1800" dirty="0" err="1"/>
              <a:t>vendosur</a:t>
            </a:r>
            <a:r>
              <a:rPr lang="en-US" sz="1800" dirty="0"/>
              <a:t> </a:t>
            </a:r>
            <a:r>
              <a:rPr lang="en-US" sz="1800" dirty="0" err="1"/>
              <a:t>të</a:t>
            </a:r>
            <a:r>
              <a:rPr lang="en-US" sz="1800" dirty="0"/>
              <a:t> </a:t>
            </a:r>
            <a:r>
              <a:rPr lang="en-US" sz="1800" dirty="0" err="1"/>
              <a:t>deklarojë</a:t>
            </a:r>
            <a:r>
              <a:rPr lang="en-US" sz="1800" dirty="0"/>
              <a:t> </a:t>
            </a:r>
            <a:r>
              <a:rPr lang="en-US" sz="1800" dirty="0" err="1"/>
              <a:t>fajtor</a:t>
            </a:r>
            <a:r>
              <a:rPr lang="en-US" sz="1800" dirty="0"/>
              <a:t> </a:t>
            </a:r>
            <a:r>
              <a:rPr lang="en-US" sz="1800" dirty="0" err="1"/>
              <a:t>të</a:t>
            </a:r>
            <a:r>
              <a:rPr lang="en-US" sz="1800" dirty="0"/>
              <a:t> </a:t>
            </a:r>
            <a:r>
              <a:rPr lang="en-US" sz="1800" dirty="0" err="1"/>
              <a:t>pandehurin</a:t>
            </a:r>
            <a:r>
              <a:rPr lang="en-US" sz="1800" dirty="0"/>
              <a:t> A.K </a:t>
            </a:r>
            <a:r>
              <a:rPr lang="en-US" sz="1800" dirty="0" err="1"/>
              <a:t>për</a:t>
            </a:r>
            <a:r>
              <a:rPr lang="en-US" sz="1800" dirty="0"/>
              <a:t> </a:t>
            </a:r>
            <a:r>
              <a:rPr lang="en-US" sz="1800" dirty="0" err="1"/>
              <a:t>veprën</a:t>
            </a:r>
            <a:r>
              <a:rPr lang="en-US" sz="1800" dirty="0"/>
              <a:t> </a:t>
            </a:r>
            <a:r>
              <a:rPr lang="en-US" sz="1800" dirty="0" err="1"/>
              <a:t>penale</a:t>
            </a:r>
            <a:r>
              <a:rPr lang="en-US" sz="1800" dirty="0"/>
              <a:t> “</a:t>
            </a:r>
            <a:r>
              <a:rPr lang="en-US" sz="1800" dirty="0" err="1"/>
              <a:t>Vrasje</a:t>
            </a:r>
            <a:r>
              <a:rPr lang="en-US" sz="1800" dirty="0"/>
              <a:t> me </a:t>
            </a:r>
            <a:r>
              <a:rPr lang="en-US" sz="1800" dirty="0" err="1"/>
              <a:t>dashje</a:t>
            </a:r>
            <a:r>
              <a:rPr lang="en-US" sz="1800" dirty="0"/>
              <a:t>”, </a:t>
            </a:r>
            <a:r>
              <a:rPr lang="en-US" sz="1800" dirty="0" err="1"/>
              <a:t>të</a:t>
            </a:r>
            <a:r>
              <a:rPr lang="en-US" sz="1800" dirty="0"/>
              <a:t> </a:t>
            </a:r>
            <a:r>
              <a:rPr lang="en-US" sz="1800" dirty="0" err="1"/>
              <a:t>parashikuar</a:t>
            </a:r>
            <a:r>
              <a:rPr lang="en-US" sz="1800" dirty="0"/>
              <a:t> </a:t>
            </a:r>
            <a:r>
              <a:rPr lang="en-US" sz="1800" dirty="0" err="1"/>
              <a:t>nga</a:t>
            </a:r>
            <a:r>
              <a:rPr lang="en-US" sz="1800" dirty="0"/>
              <a:t> </a:t>
            </a:r>
            <a:r>
              <a:rPr lang="en-US" sz="1800" dirty="0" err="1"/>
              <a:t>neni</a:t>
            </a:r>
            <a:r>
              <a:rPr lang="en-US" sz="1800" dirty="0"/>
              <a:t> 76 </a:t>
            </a:r>
            <a:r>
              <a:rPr lang="en-US" sz="1800" dirty="0" err="1"/>
              <a:t>i</a:t>
            </a:r>
            <a:r>
              <a:rPr lang="en-US" sz="1800" dirty="0"/>
              <a:t> </a:t>
            </a:r>
            <a:r>
              <a:rPr lang="en-US" sz="1800" dirty="0" err="1"/>
              <a:t>Kodit</a:t>
            </a:r>
            <a:r>
              <a:rPr lang="en-US" sz="1800" dirty="0"/>
              <a:t> Penal </a:t>
            </a:r>
            <a:r>
              <a:rPr lang="en-US" sz="1800" dirty="0" err="1"/>
              <a:t>dhe</a:t>
            </a:r>
            <a:r>
              <a:rPr lang="en-US" sz="1800" dirty="0"/>
              <a:t> </a:t>
            </a:r>
            <a:r>
              <a:rPr lang="en-US" sz="1800" dirty="0" err="1"/>
              <a:t>ndër</a:t>
            </a:r>
            <a:r>
              <a:rPr lang="en-US" sz="1800" dirty="0"/>
              <a:t> </a:t>
            </a:r>
            <a:r>
              <a:rPr lang="en-US" sz="1800" dirty="0" err="1"/>
              <a:t>të</a:t>
            </a:r>
            <a:r>
              <a:rPr lang="en-US" sz="1800" dirty="0"/>
              <a:t> </a:t>
            </a:r>
            <a:r>
              <a:rPr lang="en-US" sz="1800" dirty="0" err="1"/>
              <a:t>tjera</a:t>
            </a:r>
            <a:r>
              <a:rPr lang="en-US" sz="1800" dirty="0"/>
              <a:t>, ka </a:t>
            </a:r>
            <a:r>
              <a:rPr lang="en-US" sz="1800" dirty="0" err="1"/>
              <a:t>urdhëruar</a:t>
            </a:r>
            <a:r>
              <a:rPr lang="en-US" sz="1800" dirty="0"/>
              <a:t> </a:t>
            </a:r>
            <a:r>
              <a:rPr lang="en-US" sz="1800" dirty="0" err="1"/>
              <a:t>rivënien</a:t>
            </a:r>
            <a:r>
              <a:rPr lang="en-US" sz="1800" dirty="0"/>
              <a:t> </a:t>
            </a:r>
            <a:r>
              <a:rPr lang="en-US" sz="1800" dirty="0" err="1"/>
              <a:t>në</a:t>
            </a:r>
            <a:r>
              <a:rPr lang="en-US" sz="1800" dirty="0"/>
              <a:t> </a:t>
            </a:r>
            <a:r>
              <a:rPr lang="en-US" sz="1800" dirty="0" err="1"/>
              <a:t>fuqi</a:t>
            </a:r>
            <a:r>
              <a:rPr lang="en-US" sz="1800" dirty="0"/>
              <a:t> </a:t>
            </a:r>
            <a:r>
              <a:rPr lang="en-US" sz="1800" dirty="0" err="1"/>
              <a:t>të</a:t>
            </a:r>
            <a:r>
              <a:rPr lang="en-US" sz="1800" dirty="0"/>
              <a:t> </a:t>
            </a:r>
            <a:r>
              <a:rPr lang="en-US" sz="1800" dirty="0" err="1"/>
              <a:t>paraburgimit</a:t>
            </a:r>
            <a:r>
              <a:rPr lang="en-US" sz="1800" dirty="0"/>
              <a:t> </a:t>
            </a:r>
            <a:r>
              <a:rPr lang="en-US" sz="1800" dirty="0" err="1"/>
              <a:t>për</a:t>
            </a:r>
            <a:r>
              <a:rPr lang="en-US" sz="1800" dirty="0"/>
              <a:t> </a:t>
            </a:r>
            <a:r>
              <a:rPr lang="en-US" sz="1800" dirty="0" err="1"/>
              <a:t>të</a:t>
            </a:r>
            <a:r>
              <a:rPr lang="en-US" sz="1800" dirty="0"/>
              <a:t> </a:t>
            </a:r>
            <a:r>
              <a:rPr lang="en-US" sz="1800" dirty="0" err="1"/>
              <a:t>pandehurin</a:t>
            </a:r>
            <a:r>
              <a:rPr lang="en-US" sz="1800" dirty="0"/>
              <a:t> A.K, </a:t>
            </a:r>
            <a:r>
              <a:rPr lang="en-US" sz="1800" dirty="0" err="1"/>
              <a:t>bazuar</a:t>
            </a:r>
            <a:r>
              <a:rPr lang="en-US" sz="1800" dirty="0"/>
              <a:t> </a:t>
            </a:r>
            <a:r>
              <a:rPr lang="en-US" sz="1800" dirty="0" err="1"/>
              <a:t>në</a:t>
            </a:r>
            <a:r>
              <a:rPr lang="en-US" sz="1800" dirty="0"/>
              <a:t> </a:t>
            </a:r>
            <a:r>
              <a:rPr lang="en-US" sz="1800" dirty="0" err="1"/>
              <a:t>nenin</a:t>
            </a:r>
            <a:r>
              <a:rPr lang="en-US" sz="1800" dirty="0"/>
              <a:t> 266 </a:t>
            </a:r>
            <a:r>
              <a:rPr lang="en-US" sz="1800" dirty="0" err="1"/>
              <a:t>pika</a:t>
            </a:r>
            <a:r>
              <a:rPr lang="en-US" sz="1800" dirty="0"/>
              <a:t> 2 </a:t>
            </a:r>
            <a:r>
              <a:rPr lang="en-US" sz="1800" dirty="0" err="1"/>
              <a:t>gërma</a:t>
            </a:r>
            <a:r>
              <a:rPr lang="en-US" sz="1800" dirty="0"/>
              <a:t> b) </a:t>
            </a:r>
            <a:r>
              <a:rPr lang="en-US" sz="1800" dirty="0" err="1"/>
              <a:t>të</a:t>
            </a:r>
            <a:r>
              <a:rPr lang="en-US" sz="1800" dirty="0"/>
              <a:t> </a:t>
            </a:r>
            <a:r>
              <a:rPr lang="en-US" sz="1800" dirty="0" err="1"/>
              <a:t>K.Pr.Penale</a:t>
            </a:r>
            <a:r>
              <a:rPr lang="en-US" sz="1800" dirty="0"/>
              <a:t>. </a:t>
            </a:r>
          </a:p>
        </p:txBody>
      </p:sp>
    </p:spTree>
    <p:extLst>
      <p:ext uri="{BB962C8B-B14F-4D97-AF65-F5344CB8AC3E}">
        <p14:creationId xmlns:p14="http://schemas.microsoft.com/office/powerpoint/2010/main" val="18038567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EDF0B61-8D62-4B2E-A518-21C0E8CBD8CF}"/>
              </a:ext>
            </a:extLst>
          </p:cNvPr>
          <p:cNvSpPr>
            <a:spLocks noGrp="1"/>
          </p:cNvSpPr>
          <p:nvPr>
            <p:ph idx="1"/>
          </p:nvPr>
        </p:nvSpPr>
        <p:spPr>
          <a:xfrm>
            <a:off x="486697" y="427703"/>
            <a:ext cx="11223521" cy="5943600"/>
          </a:xfrm>
        </p:spPr>
        <p:txBody>
          <a:bodyPr/>
          <a:lstStyle/>
          <a:p>
            <a:pPr algn="just"/>
            <a:r>
              <a:rPr lang="en-US" dirty="0" err="1"/>
              <a:t>Neni</a:t>
            </a:r>
            <a:r>
              <a:rPr lang="en-US" dirty="0"/>
              <a:t> 266 </a:t>
            </a:r>
            <a:r>
              <a:rPr lang="en-US" dirty="0" err="1"/>
              <a:t>pika</a:t>
            </a:r>
            <a:r>
              <a:rPr lang="en-US" dirty="0"/>
              <a:t> 2 </a:t>
            </a:r>
            <a:r>
              <a:rPr lang="en-US" dirty="0" err="1"/>
              <a:t>gërma</a:t>
            </a:r>
            <a:r>
              <a:rPr lang="en-US" dirty="0"/>
              <a:t> b) </a:t>
            </a:r>
            <a:r>
              <a:rPr lang="en-US" dirty="0" err="1"/>
              <a:t>i</a:t>
            </a:r>
            <a:r>
              <a:rPr lang="en-US" dirty="0"/>
              <a:t> </a:t>
            </a:r>
            <a:r>
              <a:rPr lang="en-US" dirty="0" err="1"/>
              <a:t>K.Pr.Penale</a:t>
            </a:r>
            <a:r>
              <a:rPr lang="en-US" dirty="0"/>
              <a:t>, </a:t>
            </a:r>
            <a:r>
              <a:rPr lang="en-US" dirty="0" err="1"/>
              <a:t>përcakton</a:t>
            </a:r>
            <a:r>
              <a:rPr lang="en-US" dirty="0"/>
              <a:t> se </a:t>
            </a:r>
            <a:r>
              <a:rPr lang="en-US" dirty="0" err="1"/>
              <a:t>paraburgimi</a:t>
            </a:r>
            <a:r>
              <a:rPr lang="en-US" dirty="0"/>
              <a:t>, </a:t>
            </a:r>
            <a:r>
              <a:rPr lang="en-US" dirty="0" err="1"/>
              <a:t>kur</a:t>
            </a:r>
            <a:r>
              <a:rPr lang="en-US" dirty="0"/>
              <a:t> </a:t>
            </a:r>
            <a:r>
              <a:rPr lang="en-US" dirty="0" err="1"/>
              <a:t>është</a:t>
            </a:r>
            <a:r>
              <a:rPr lang="en-US" dirty="0"/>
              <a:t> </a:t>
            </a:r>
            <a:r>
              <a:rPr lang="en-US" dirty="0" err="1"/>
              <a:t>i</a:t>
            </a:r>
            <a:r>
              <a:rPr lang="en-US" dirty="0"/>
              <a:t> </a:t>
            </a:r>
            <a:r>
              <a:rPr lang="en-US" dirty="0" err="1"/>
              <a:t>nevojshëm</a:t>
            </a:r>
            <a:r>
              <a:rPr lang="en-US" dirty="0"/>
              <a:t>, </a:t>
            </a:r>
            <a:r>
              <a:rPr lang="en-US" dirty="0" err="1"/>
              <a:t>rivihet</a:t>
            </a:r>
            <a:r>
              <a:rPr lang="en-US" dirty="0"/>
              <a:t> </a:t>
            </a:r>
            <a:r>
              <a:rPr lang="en-US" dirty="0" err="1"/>
              <a:t>në</a:t>
            </a:r>
            <a:r>
              <a:rPr lang="en-US" dirty="0"/>
              <a:t> </a:t>
            </a:r>
            <a:r>
              <a:rPr lang="en-US" dirty="0" err="1"/>
              <a:t>fuqi</a:t>
            </a:r>
            <a:r>
              <a:rPr lang="en-US" dirty="0"/>
              <a:t> me </a:t>
            </a:r>
            <a:r>
              <a:rPr lang="en-US" dirty="0" err="1"/>
              <a:t>vendimin</a:t>
            </a:r>
            <a:r>
              <a:rPr lang="en-US" dirty="0"/>
              <a:t> e </a:t>
            </a:r>
            <a:r>
              <a:rPr lang="en-US" dirty="0" err="1"/>
              <a:t>dënimit</a:t>
            </a:r>
            <a:r>
              <a:rPr lang="en-US" dirty="0"/>
              <a:t>, </a:t>
            </a:r>
            <a:r>
              <a:rPr lang="en-US" dirty="0" err="1"/>
              <a:t>kur</a:t>
            </a:r>
            <a:r>
              <a:rPr lang="en-US" dirty="0"/>
              <a:t> </a:t>
            </a:r>
            <a:r>
              <a:rPr lang="en-US" dirty="0" err="1"/>
              <a:t>ekziston</a:t>
            </a:r>
            <a:r>
              <a:rPr lang="en-US" dirty="0"/>
              <a:t> </a:t>
            </a:r>
            <a:r>
              <a:rPr lang="en-US" dirty="0" err="1"/>
              <a:t>nevoja</a:t>
            </a:r>
            <a:r>
              <a:rPr lang="en-US" dirty="0"/>
              <a:t> e </a:t>
            </a:r>
            <a:r>
              <a:rPr lang="en-US" dirty="0" err="1"/>
              <a:t>sigurimit</a:t>
            </a:r>
            <a:r>
              <a:rPr lang="en-US" dirty="0"/>
              <a:t> </a:t>
            </a:r>
            <a:r>
              <a:rPr lang="en-US" dirty="0" err="1"/>
              <a:t>të</a:t>
            </a:r>
            <a:r>
              <a:rPr lang="en-US" dirty="0"/>
              <a:t> </a:t>
            </a:r>
            <a:r>
              <a:rPr lang="en-US" dirty="0" err="1"/>
              <a:t>parashikuar</a:t>
            </a:r>
            <a:r>
              <a:rPr lang="en-US" dirty="0"/>
              <a:t> </a:t>
            </a:r>
            <a:r>
              <a:rPr lang="en-US" dirty="0" err="1"/>
              <a:t>nga</a:t>
            </a:r>
            <a:r>
              <a:rPr lang="en-US" dirty="0"/>
              <a:t> </a:t>
            </a:r>
            <a:r>
              <a:rPr lang="en-US" dirty="0" err="1"/>
              <a:t>neni</a:t>
            </a:r>
            <a:r>
              <a:rPr lang="en-US" dirty="0"/>
              <a:t> 228 pg. 3. </a:t>
            </a:r>
          </a:p>
          <a:p>
            <a:pPr algn="just"/>
            <a:r>
              <a:rPr lang="en-US" dirty="0" err="1"/>
              <a:t>Gjykata</a:t>
            </a:r>
            <a:r>
              <a:rPr lang="en-US" dirty="0"/>
              <a:t> ka </a:t>
            </a:r>
            <a:r>
              <a:rPr lang="en-US" dirty="0" err="1"/>
              <a:t>arsyetuar</a:t>
            </a:r>
            <a:r>
              <a:rPr lang="en-US" dirty="0"/>
              <a:t> se </a:t>
            </a:r>
            <a:r>
              <a:rPr lang="en-US" dirty="0" err="1"/>
              <a:t>në</a:t>
            </a:r>
            <a:r>
              <a:rPr lang="en-US" dirty="0"/>
              <a:t> </a:t>
            </a:r>
            <a:r>
              <a:rPr lang="en-US" dirty="0" err="1"/>
              <a:t>përfundim</a:t>
            </a:r>
            <a:r>
              <a:rPr lang="en-US" dirty="0"/>
              <a:t> </a:t>
            </a:r>
            <a:r>
              <a:rPr lang="en-US" dirty="0" err="1"/>
              <a:t>të</a:t>
            </a:r>
            <a:r>
              <a:rPr lang="en-US" dirty="0"/>
              <a:t> </a:t>
            </a:r>
            <a:r>
              <a:rPr lang="en-US" dirty="0" err="1"/>
              <a:t>gjykimit</a:t>
            </a:r>
            <a:r>
              <a:rPr lang="en-US" dirty="0"/>
              <a:t>, </a:t>
            </a:r>
            <a:r>
              <a:rPr lang="en-US" dirty="0" err="1"/>
              <a:t>vlerësoi</a:t>
            </a:r>
            <a:r>
              <a:rPr lang="en-US" dirty="0"/>
              <a:t> se </a:t>
            </a:r>
            <a:r>
              <a:rPr lang="en-US" dirty="0" err="1"/>
              <a:t>i</a:t>
            </a:r>
            <a:r>
              <a:rPr lang="en-US" dirty="0"/>
              <a:t> </a:t>
            </a:r>
            <a:r>
              <a:rPr lang="en-US" dirty="0" err="1"/>
              <a:t>pandehuri</a:t>
            </a:r>
            <a:r>
              <a:rPr lang="en-US" dirty="0"/>
              <a:t> A.K e ka </a:t>
            </a:r>
            <a:r>
              <a:rPr lang="en-US" dirty="0" err="1"/>
              <a:t>kryer</a:t>
            </a:r>
            <a:r>
              <a:rPr lang="en-US" dirty="0"/>
              <a:t> </a:t>
            </a:r>
            <a:r>
              <a:rPr lang="en-US" dirty="0" err="1"/>
              <a:t>veprën</a:t>
            </a:r>
            <a:r>
              <a:rPr lang="en-US" dirty="0"/>
              <a:t> </a:t>
            </a:r>
            <a:r>
              <a:rPr lang="en-US" dirty="0" err="1"/>
              <a:t>penale</a:t>
            </a:r>
            <a:r>
              <a:rPr lang="en-US" dirty="0"/>
              <a:t> “</a:t>
            </a:r>
            <a:r>
              <a:rPr lang="en-US" dirty="0" err="1"/>
              <a:t>Vrasje</a:t>
            </a:r>
            <a:r>
              <a:rPr lang="en-US" dirty="0"/>
              <a:t> me </a:t>
            </a:r>
            <a:r>
              <a:rPr lang="en-US" dirty="0" err="1"/>
              <a:t>dashje</a:t>
            </a:r>
            <a:r>
              <a:rPr lang="en-US" dirty="0"/>
              <a:t>” </a:t>
            </a:r>
            <a:r>
              <a:rPr lang="en-US" dirty="0" err="1"/>
              <a:t>parashikuar</a:t>
            </a:r>
            <a:r>
              <a:rPr lang="en-US" dirty="0"/>
              <a:t> </a:t>
            </a:r>
            <a:r>
              <a:rPr lang="en-US" dirty="0" err="1"/>
              <a:t>nga</a:t>
            </a:r>
            <a:r>
              <a:rPr lang="en-US" dirty="0"/>
              <a:t> </a:t>
            </a:r>
            <a:r>
              <a:rPr lang="en-US" dirty="0" err="1"/>
              <a:t>neni</a:t>
            </a:r>
            <a:r>
              <a:rPr lang="en-US" dirty="0"/>
              <a:t> 76 </a:t>
            </a:r>
            <a:r>
              <a:rPr lang="en-US" dirty="0" err="1"/>
              <a:t>i</a:t>
            </a:r>
            <a:r>
              <a:rPr lang="en-US" dirty="0"/>
              <a:t> K.P, duke </a:t>
            </a:r>
            <a:r>
              <a:rPr lang="en-US" dirty="0" err="1"/>
              <a:t>deklaruar</a:t>
            </a:r>
            <a:r>
              <a:rPr lang="en-US" dirty="0"/>
              <a:t> </a:t>
            </a:r>
            <a:r>
              <a:rPr lang="en-US" dirty="0" err="1"/>
              <a:t>atë</a:t>
            </a:r>
            <a:r>
              <a:rPr lang="en-US" dirty="0"/>
              <a:t> </a:t>
            </a:r>
            <a:r>
              <a:rPr lang="en-US" dirty="0" err="1"/>
              <a:t>fajtor</a:t>
            </a:r>
            <a:r>
              <a:rPr lang="en-US" dirty="0"/>
              <a:t> </a:t>
            </a:r>
            <a:r>
              <a:rPr lang="en-US" dirty="0" err="1"/>
              <a:t>dhe</a:t>
            </a:r>
            <a:r>
              <a:rPr lang="en-US" dirty="0"/>
              <a:t> duke e </a:t>
            </a:r>
            <a:r>
              <a:rPr lang="en-US" dirty="0" err="1"/>
              <a:t>dënuar</a:t>
            </a:r>
            <a:r>
              <a:rPr lang="en-US" dirty="0"/>
              <a:t> me 18 </a:t>
            </a:r>
            <a:r>
              <a:rPr lang="en-US" dirty="0" err="1"/>
              <a:t>vite</a:t>
            </a:r>
            <a:r>
              <a:rPr lang="en-US" dirty="0"/>
              <a:t> </a:t>
            </a:r>
            <a:r>
              <a:rPr lang="en-US" dirty="0" err="1"/>
              <a:t>burgim</a:t>
            </a:r>
            <a:r>
              <a:rPr lang="en-US" dirty="0"/>
              <a:t>. Po </a:t>
            </a:r>
            <a:r>
              <a:rPr lang="en-US" dirty="0" err="1"/>
              <a:t>kështu</a:t>
            </a:r>
            <a:r>
              <a:rPr lang="en-US" dirty="0"/>
              <a:t>, </a:t>
            </a:r>
            <a:r>
              <a:rPr lang="en-US" dirty="0" err="1"/>
              <a:t>gjykata</a:t>
            </a:r>
            <a:r>
              <a:rPr lang="en-US" dirty="0"/>
              <a:t> </a:t>
            </a:r>
            <a:r>
              <a:rPr lang="en-US" dirty="0" err="1"/>
              <a:t>konstaton</a:t>
            </a:r>
            <a:r>
              <a:rPr lang="en-US" dirty="0"/>
              <a:t> se </a:t>
            </a:r>
            <a:r>
              <a:rPr lang="en-US" dirty="0" err="1"/>
              <a:t>ekziston</a:t>
            </a:r>
            <a:r>
              <a:rPr lang="en-US" dirty="0"/>
              <a:t> </a:t>
            </a:r>
            <a:r>
              <a:rPr lang="en-US" dirty="0" err="1"/>
              <a:t>një</a:t>
            </a:r>
            <a:r>
              <a:rPr lang="en-US" dirty="0"/>
              <a:t> </a:t>
            </a:r>
            <a:r>
              <a:rPr lang="en-US" dirty="0" err="1"/>
              <a:t>nga</a:t>
            </a:r>
            <a:r>
              <a:rPr lang="en-US" dirty="0"/>
              <a:t> </a:t>
            </a:r>
            <a:r>
              <a:rPr lang="en-US" dirty="0" err="1"/>
              <a:t>kushtet</a:t>
            </a:r>
            <a:r>
              <a:rPr lang="en-US" dirty="0"/>
              <a:t> e </a:t>
            </a:r>
            <a:r>
              <a:rPr lang="en-US" dirty="0" err="1"/>
              <a:t>nenit</a:t>
            </a:r>
            <a:r>
              <a:rPr lang="en-US" dirty="0"/>
              <a:t> 228 </a:t>
            </a:r>
            <a:r>
              <a:rPr lang="en-US" dirty="0" err="1"/>
              <a:t>të</a:t>
            </a:r>
            <a:r>
              <a:rPr lang="en-US" dirty="0"/>
              <a:t> </a:t>
            </a:r>
            <a:r>
              <a:rPr lang="en-US" dirty="0" err="1"/>
              <a:t>K.Pr.Penale</a:t>
            </a:r>
            <a:r>
              <a:rPr lang="en-US" dirty="0"/>
              <a:t>, </a:t>
            </a:r>
            <a:r>
              <a:rPr lang="en-US" dirty="0" err="1"/>
              <a:t>shtetasi</a:t>
            </a:r>
            <a:r>
              <a:rPr lang="en-US" dirty="0"/>
              <a:t> A.K </a:t>
            </a:r>
            <a:r>
              <a:rPr lang="en-US" dirty="0" err="1"/>
              <a:t>paraqet</a:t>
            </a:r>
            <a:r>
              <a:rPr lang="en-US" dirty="0"/>
              <a:t> </a:t>
            </a:r>
            <a:r>
              <a:rPr lang="en-US" dirty="0" err="1"/>
              <a:t>rrezikshmëri</a:t>
            </a:r>
            <a:r>
              <a:rPr lang="en-US" dirty="0"/>
              <a:t> </a:t>
            </a:r>
            <a:r>
              <a:rPr lang="en-US" dirty="0" err="1"/>
              <a:t>të</a:t>
            </a:r>
            <a:r>
              <a:rPr lang="en-US" dirty="0"/>
              <a:t> </a:t>
            </a:r>
            <a:r>
              <a:rPr lang="en-US" dirty="0" err="1"/>
              <a:t>lartë</a:t>
            </a:r>
            <a:r>
              <a:rPr lang="en-US" dirty="0"/>
              <a:t> </a:t>
            </a:r>
            <a:r>
              <a:rPr lang="en-US" dirty="0" err="1"/>
              <a:t>shoqërore</a:t>
            </a:r>
            <a:r>
              <a:rPr lang="en-US" dirty="0"/>
              <a:t>, </a:t>
            </a:r>
            <a:r>
              <a:rPr lang="en-US" dirty="0" err="1"/>
              <a:t>nisur</a:t>
            </a:r>
            <a:r>
              <a:rPr lang="en-US" dirty="0"/>
              <a:t> </a:t>
            </a:r>
            <a:r>
              <a:rPr lang="en-US" dirty="0" err="1"/>
              <a:t>nga</a:t>
            </a:r>
            <a:r>
              <a:rPr lang="en-US" dirty="0"/>
              <a:t> </a:t>
            </a:r>
            <a:r>
              <a:rPr lang="en-US" dirty="0" err="1"/>
              <a:t>pasoja</a:t>
            </a:r>
            <a:r>
              <a:rPr lang="en-US" dirty="0"/>
              <a:t> </a:t>
            </a:r>
            <a:r>
              <a:rPr lang="en-US" dirty="0" err="1"/>
              <a:t>që</a:t>
            </a:r>
            <a:r>
              <a:rPr lang="en-US" dirty="0"/>
              <a:t> ka </a:t>
            </a:r>
            <a:r>
              <a:rPr lang="en-US" dirty="0" err="1"/>
              <a:t>sjellë</a:t>
            </a:r>
            <a:r>
              <a:rPr lang="en-US" dirty="0"/>
              <a:t> </a:t>
            </a:r>
            <a:r>
              <a:rPr lang="en-US" dirty="0" err="1"/>
              <a:t>vepra</a:t>
            </a:r>
            <a:r>
              <a:rPr lang="en-US" dirty="0"/>
              <a:t> </a:t>
            </a:r>
            <a:r>
              <a:rPr lang="en-US" dirty="0" err="1"/>
              <a:t>penale</a:t>
            </a:r>
            <a:r>
              <a:rPr lang="en-US" dirty="0"/>
              <a:t> </a:t>
            </a:r>
            <a:r>
              <a:rPr lang="en-US" dirty="0" err="1"/>
              <a:t>dhe</a:t>
            </a:r>
            <a:r>
              <a:rPr lang="en-US" dirty="0"/>
              <a:t> </a:t>
            </a:r>
            <a:r>
              <a:rPr lang="en-US" dirty="0" err="1"/>
              <a:t>nga</a:t>
            </a:r>
            <a:r>
              <a:rPr lang="en-US" dirty="0"/>
              <a:t> </a:t>
            </a:r>
            <a:r>
              <a:rPr lang="en-US" dirty="0" err="1"/>
              <a:t>marzhi</a:t>
            </a:r>
            <a:r>
              <a:rPr lang="en-US" dirty="0"/>
              <a:t> </a:t>
            </a:r>
            <a:r>
              <a:rPr lang="en-US" dirty="0" err="1"/>
              <a:t>i</a:t>
            </a:r>
            <a:r>
              <a:rPr lang="en-US" dirty="0"/>
              <a:t> </a:t>
            </a:r>
            <a:r>
              <a:rPr lang="en-US" dirty="0" err="1"/>
              <a:t>lartë</a:t>
            </a:r>
            <a:r>
              <a:rPr lang="en-US" dirty="0"/>
              <a:t> </a:t>
            </a:r>
            <a:r>
              <a:rPr lang="en-US" dirty="0" err="1"/>
              <a:t>i</a:t>
            </a:r>
            <a:r>
              <a:rPr lang="en-US" dirty="0"/>
              <a:t> </a:t>
            </a:r>
            <a:r>
              <a:rPr lang="en-US" dirty="0" err="1"/>
              <a:t>sanksioit</a:t>
            </a:r>
            <a:r>
              <a:rPr lang="en-US" dirty="0"/>
              <a:t> </a:t>
            </a:r>
            <a:r>
              <a:rPr lang="en-US" dirty="0" err="1"/>
              <a:t>që</a:t>
            </a:r>
            <a:r>
              <a:rPr lang="en-US" dirty="0"/>
              <a:t> </a:t>
            </a:r>
            <a:r>
              <a:rPr lang="en-US" dirty="0" err="1"/>
              <a:t>K.Penal</a:t>
            </a:r>
            <a:r>
              <a:rPr lang="en-US" dirty="0"/>
              <a:t> </a:t>
            </a:r>
            <a:r>
              <a:rPr lang="en-US" dirty="0" err="1"/>
              <a:t>parashikon</a:t>
            </a:r>
            <a:r>
              <a:rPr lang="en-US" dirty="0"/>
              <a:t> </a:t>
            </a:r>
            <a:r>
              <a:rPr lang="en-US" dirty="0" err="1"/>
              <a:t>për</a:t>
            </a:r>
            <a:r>
              <a:rPr lang="en-US" dirty="0"/>
              <a:t> </a:t>
            </a:r>
            <a:r>
              <a:rPr lang="en-US" dirty="0" err="1"/>
              <a:t>v.p.</a:t>
            </a:r>
            <a:r>
              <a:rPr lang="en-US" dirty="0"/>
              <a:t> </a:t>
            </a:r>
            <a:r>
              <a:rPr lang="en-US" dirty="0" err="1"/>
              <a:t>i</a:t>
            </a:r>
            <a:r>
              <a:rPr lang="en-US" dirty="0"/>
              <a:t> </a:t>
            </a:r>
            <a:r>
              <a:rPr lang="en-US" dirty="0" err="1"/>
              <a:t>pandehuri</a:t>
            </a:r>
            <a:r>
              <a:rPr lang="en-US" dirty="0"/>
              <a:t> ka </a:t>
            </a:r>
            <a:r>
              <a:rPr lang="en-US" dirty="0" err="1"/>
              <a:t>mbajtur</a:t>
            </a:r>
            <a:r>
              <a:rPr lang="en-US" dirty="0"/>
              <a:t> </a:t>
            </a:r>
            <a:r>
              <a:rPr lang="en-US" dirty="0" err="1"/>
              <a:t>qëndrim</a:t>
            </a:r>
            <a:r>
              <a:rPr lang="en-US" dirty="0"/>
              <a:t> </a:t>
            </a:r>
            <a:r>
              <a:rPr lang="en-US" dirty="0" err="1"/>
              <a:t>mohues</a:t>
            </a:r>
            <a:r>
              <a:rPr lang="en-US" dirty="0"/>
              <a:t> </a:t>
            </a:r>
            <a:r>
              <a:rPr lang="en-US" dirty="0" err="1"/>
              <a:t>ndaj</a:t>
            </a:r>
            <a:r>
              <a:rPr lang="en-US" dirty="0"/>
              <a:t> </a:t>
            </a:r>
            <a:r>
              <a:rPr lang="en-US" dirty="0" err="1"/>
              <a:t>v.p</a:t>
            </a:r>
            <a:r>
              <a:rPr lang="en-US" dirty="0"/>
              <a:t> </a:t>
            </a:r>
            <a:r>
              <a:rPr lang="en-US" dirty="0" err="1"/>
              <a:t>dhe</a:t>
            </a:r>
            <a:r>
              <a:rPr lang="en-US" dirty="0"/>
              <a:t> </a:t>
            </a:r>
            <a:r>
              <a:rPr lang="en-US" dirty="0" err="1"/>
              <a:t>marrëdhëniet</a:t>
            </a:r>
            <a:r>
              <a:rPr lang="en-US" dirty="0"/>
              <a:t> midis </a:t>
            </a:r>
            <a:r>
              <a:rPr lang="en-US" dirty="0" err="1"/>
              <a:t>tij</a:t>
            </a:r>
            <a:r>
              <a:rPr lang="en-US" dirty="0"/>
              <a:t> </a:t>
            </a:r>
            <a:r>
              <a:rPr lang="en-US" dirty="0" err="1"/>
              <a:t>dhe</a:t>
            </a:r>
            <a:r>
              <a:rPr lang="en-US" dirty="0"/>
              <a:t> </a:t>
            </a:r>
            <a:r>
              <a:rPr lang="en-US" dirty="0" err="1"/>
              <a:t>trashëgimtarëve</a:t>
            </a:r>
            <a:r>
              <a:rPr lang="en-US" dirty="0"/>
              <a:t> </a:t>
            </a:r>
            <a:r>
              <a:rPr lang="en-US" dirty="0" err="1"/>
              <a:t>të</a:t>
            </a:r>
            <a:r>
              <a:rPr lang="en-US" dirty="0"/>
              <a:t> </a:t>
            </a:r>
            <a:r>
              <a:rPr lang="en-US" dirty="0" err="1"/>
              <a:t>viktimës</a:t>
            </a:r>
            <a:r>
              <a:rPr lang="en-US" dirty="0"/>
              <a:t> </a:t>
            </a:r>
            <a:r>
              <a:rPr lang="en-US" dirty="0" err="1"/>
              <a:t>nuk</a:t>
            </a:r>
            <a:r>
              <a:rPr lang="en-US" dirty="0"/>
              <a:t> </a:t>
            </a:r>
            <a:r>
              <a:rPr lang="en-US" dirty="0" err="1"/>
              <a:t>janë</a:t>
            </a:r>
            <a:r>
              <a:rPr lang="en-US" dirty="0"/>
              <a:t> </a:t>
            </a:r>
            <a:r>
              <a:rPr lang="en-US" dirty="0" err="1"/>
              <a:t>normalizuar</a:t>
            </a:r>
            <a:r>
              <a:rPr lang="en-US" dirty="0"/>
              <a:t>…</a:t>
            </a:r>
            <a:r>
              <a:rPr lang="en-US" dirty="0" err="1"/>
              <a:t>Shtetasi</a:t>
            </a:r>
            <a:r>
              <a:rPr lang="en-US" dirty="0"/>
              <a:t> A.K </a:t>
            </a:r>
            <a:r>
              <a:rPr lang="en-US" dirty="0" err="1"/>
              <a:t>referuar</a:t>
            </a:r>
            <a:r>
              <a:rPr lang="en-US" dirty="0"/>
              <a:t> </a:t>
            </a:r>
            <a:r>
              <a:rPr lang="en-US" dirty="0" err="1"/>
              <a:t>të</a:t>
            </a:r>
            <a:r>
              <a:rPr lang="en-US" dirty="0"/>
              <a:t> </a:t>
            </a:r>
            <a:r>
              <a:rPr lang="en-US" dirty="0" err="1"/>
              <a:t>dhënave</a:t>
            </a:r>
            <a:r>
              <a:rPr lang="en-US" dirty="0"/>
              <a:t> </a:t>
            </a:r>
            <a:r>
              <a:rPr lang="en-US" dirty="0" err="1"/>
              <a:t>nga</a:t>
            </a:r>
            <a:r>
              <a:rPr lang="en-US" dirty="0"/>
              <a:t> </a:t>
            </a:r>
            <a:r>
              <a:rPr lang="en-US" dirty="0" err="1"/>
              <a:t>policia</a:t>
            </a:r>
            <a:r>
              <a:rPr lang="en-US" dirty="0"/>
              <a:t>, </a:t>
            </a:r>
            <a:r>
              <a:rPr lang="en-US" dirty="0" err="1"/>
              <a:t>rezulton</a:t>
            </a:r>
            <a:r>
              <a:rPr lang="en-US" dirty="0"/>
              <a:t> </a:t>
            </a:r>
            <a:r>
              <a:rPr lang="en-US" dirty="0" err="1"/>
              <a:t>si</a:t>
            </a:r>
            <a:r>
              <a:rPr lang="en-US" dirty="0"/>
              <a:t> person problematic </a:t>
            </a:r>
            <a:r>
              <a:rPr lang="en-US" dirty="0" err="1"/>
              <a:t>dhe</a:t>
            </a:r>
            <a:r>
              <a:rPr lang="en-US" dirty="0"/>
              <a:t> me </a:t>
            </a:r>
            <a:r>
              <a:rPr lang="en-US" dirty="0" err="1"/>
              <a:t>rrezikshmëri</a:t>
            </a:r>
            <a:r>
              <a:rPr lang="en-US" dirty="0"/>
              <a:t> </a:t>
            </a:r>
            <a:r>
              <a:rPr lang="en-US" dirty="0" err="1"/>
              <a:t>të</a:t>
            </a:r>
            <a:r>
              <a:rPr lang="en-US" dirty="0"/>
              <a:t> </a:t>
            </a:r>
            <a:r>
              <a:rPr lang="en-US" dirty="0" err="1"/>
              <a:t>lartë</a:t>
            </a:r>
            <a:r>
              <a:rPr lang="en-US" dirty="0"/>
              <a:t>. </a:t>
            </a:r>
            <a:r>
              <a:rPr lang="en-US" dirty="0" err="1"/>
              <a:t>Për</a:t>
            </a:r>
            <a:r>
              <a:rPr lang="en-US" dirty="0"/>
              <a:t> </a:t>
            </a:r>
            <a:r>
              <a:rPr lang="en-US" dirty="0" err="1"/>
              <a:t>këtë</a:t>
            </a:r>
            <a:r>
              <a:rPr lang="en-US" dirty="0"/>
              <a:t> </a:t>
            </a:r>
            <a:r>
              <a:rPr lang="en-US" dirty="0" err="1"/>
              <a:t>arsye</a:t>
            </a:r>
            <a:r>
              <a:rPr lang="en-US" dirty="0"/>
              <a:t>, </a:t>
            </a:r>
            <a:r>
              <a:rPr lang="en-US" dirty="0" err="1"/>
              <a:t>gjykata</a:t>
            </a:r>
            <a:r>
              <a:rPr lang="en-US" dirty="0"/>
              <a:t> ka </a:t>
            </a:r>
            <a:r>
              <a:rPr lang="en-US" dirty="0" err="1"/>
              <a:t>vlerësuar</a:t>
            </a:r>
            <a:r>
              <a:rPr lang="en-US" dirty="0"/>
              <a:t> se </a:t>
            </a:r>
            <a:r>
              <a:rPr lang="en-US" dirty="0" err="1"/>
              <a:t>duhet</a:t>
            </a:r>
            <a:r>
              <a:rPr lang="en-US" dirty="0"/>
              <a:t> </a:t>
            </a:r>
            <a:r>
              <a:rPr lang="en-US" dirty="0" err="1"/>
              <a:t>të</a:t>
            </a:r>
            <a:r>
              <a:rPr lang="en-US" dirty="0"/>
              <a:t> </a:t>
            </a:r>
            <a:r>
              <a:rPr lang="en-US" dirty="0" err="1"/>
              <a:t>rivendoset</a:t>
            </a:r>
            <a:r>
              <a:rPr lang="en-US" dirty="0"/>
              <a:t> </a:t>
            </a:r>
            <a:r>
              <a:rPr lang="en-US" dirty="0" err="1"/>
              <a:t>në</a:t>
            </a:r>
            <a:r>
              <a:rPr lang="en-US" dirty="0"/>
              <a:t> </a:t>
            </a:r>
            <a:r>
              <a:rPr lang="en-US" dirty="0" err="1"/>
              <a:t>fuqi</a:t>
            </a:r>
            <a:r>
              <a:rPr lang="en-US" dirty="0"/>
              <a:t> </a:t>
            </a:r>
            <a:r>
              <a:rPr lang="en-US" dirty="0" err="1"/>
              <a:t>paraburgimi</a:t>
            </a:r>
            <a:r>
              <a:rPr lang="en-US" dirty="0"/>
              <a:t> </a:t>
            </a:r>
            <a:r>
              <a:rPr lang="en-US" dirty="0" err="1"/>
              <a:t>për</a:t>
            </a:r>
            <a:r>
              <a:rPr lang="en-US" dirty="0"/>
              <a:t> </a:t>
            </a:r>
            <a:r>
              <a:rPr lang="en-US" dirty="0" err="1"/>
              <a:t>të</a:t>
            </a:r>
            <a:r>
              <a:rPr lang="en-US" dirty="0"/>
              <a:t> </a:t>
            </a:r>
            <a:r>
              <a:rPr lang="en-US" dirty="0" err="1"/>
              <a:t>pandehurin</a:t>
            </a:r>
            <a:r>
              <a:rPr lang="en-US" dirty="0"/>
              <a:t> A.K. </a:t>
            </a:r>
          </a:p>
          <a:p>
            <a:pPr algn="just"/>
            <a:r>
              <a:rPr lang="en-US" dirty="0" err="1"/>
              <a:t>Gj.Apelit</a:t>
            </a:r>
            <a:r>
              <a:rPr lang="en-US" dirty="0"/>
              <a:t> ka </a:t>
            </a:r>
            <a:r>
              <a:rPr lang="en-US" dirty="0" err="1"/>
              <a:t>vendosur</a:t>
            </a:r>
            <a:r>
              <a:rPr lang="en-US" dirty="0"/>
              <a:t> </a:t>
            </a:r>
            <a:r>
              <a:rPr lang="en-US" dirty="0" err="1"/>
              <a:t>të</a:t>
            </a:r>
            <a:r>
              <a:rPr lang="en-US" dirty="0"/>
              <a:t> </a:t>
            </a:r>
            <a:r>
              <a:rPr lang="en-US" dirty="0" err="1"/>
              <a:t>shfuqizojë</a:t>
            </a:r>
            <a:r>
              <a:rPr lang="en-US" dirty="0"/>
              <a:t> </a:t>
            </a:r>
            <a:r>
              <a:rPr lang="en-US" dirty="0" err="1"/>
              <a:t>vendimin</a:t>
            </a:r>
            <a:r>
              <a:rPr lang="en-US" dirty="0"/>
              <a:t> e </a:t>
            </a:r>
            <a:r>
              <a:rPr lang="en-US" dirty="0" err="1"/>
              <a:t>Gj.Shk.I</a:t>
            </a:r>
            <a:r>
              <a:rPr lang="en-US" dirty="0"/>
              <a:t> </a:t>
            </a:r>
            <a:r>
              <a:rPr lang="en-US" dirty="0" err="1"/>
              <a:t>në</a:t>
            </a:r>
            <a:r>
              <a:rPr lang="en-US" dirty="0"/>
              <a:t> </a:t>
            </a:r>
            <a:r>
              <a:rPr lang="en-US" dirty="0" err="1"/>
              <a:t>lidhje</a:t>
            </a:r>
            <a:r>
              <a:rPr lang="en-US" dirty="0"/>
              <a:t> me </a:t>
            </a:r>
            <a:r>
              <a:rPr lang="en-US" dirty="0" err="1"/>
              <a:t>disponimin</a:t>
            </a:r>
            <a:r>
              <a:rPr lang="en-US" dirty="0"/>
              <a:t> </a:t>
            </a:r>
            <a:r>
              <a:rPr lang="en-US" dirty="0" err="1"/>
              <a:t>për</a:t>
            </a:r>
            <a:r>
              <a:rPr lang="en-US" dirty="0"/>
              <a:t> </a:t>
            </a:r>
            <a:r>
              <a:rPr lang="en-US" dirty="0" err="1"/>
              <a:t>rivënie</a:t>
            </a:r>
            <a:r>
              <a:rPr lang="en-US" dirty="0"/>
              <a:t> </a:t>
            </a:r>
            <a:r>
              <a:rPr lang="en-US" dirty="0" err="1"/>
              <a:t>në</a:t>
            </a:r>
            <a:r>
              <a:rPr lang="en-US" dirty="0"/>
              <a:t> </a:t>
            </a:r>
            <a:r>
              <a:rPr lang="en-US" dirty="0" err="1"/>
              <a:t>fuqi</a:t>
            </a:r>
            <a:r>
              <a:rPr lang="en-US" dirty="0"/>
              <a:t> </a:t>
            </a:r>
            <a:r>
              <a:rPr lang="en-US" dirty="0" err="1"/>
              <a:t>të</a:t>
            </a:r>
            <a:r>
              <a:rPr lang="en-US" dirty="0"/>
              <a:t> </a:t>
            </a:r>
            <a:r>
              <a:rPr lang="en-US" dirty="0" err="1"/>
              <a:t>masës</a:t>
            </a:r>
            <a:r>
              <a:rPr lang="en-US" dirty="0"/>
              <a:t> </a:t>
            </a:r>
            <a:r>
              <a:rPr lang="en-US" dirty="0" err="1"/>
              <a:t>së</a:t>
            </a:r>
            <a:r>
              <a:rPr lang="en-US" dirty="0"/>
              <a:t> </a:t>
            </a:r>
            <a:r>
              <a:rPr lang="en-US" dirty="0" err="1"/>
              <a:t>sigurimit</a:t>
            </a:r>
            <a:r>
              <a:rPr lang="en-US" dirty="0"/>
              <a:t> “Arrest </a:t>
            </a:r>
            <a:r>
              <a:rPr lang="en-US" dirty="0" err="1"/>
              <a:t>në</a:t>
            </a:r>
            <a:r>
              <a:rPr lang="en-US" dirty="0"/>
              <a:t> burg”, </a:t>
            </a:r>
            <a:r>
              <a:rPr lang="en-US" dirty="0" err="1"/>
              <a:t>ndaj</a:t>
            </a:r>
            <a:r>
              <a:rPr lang="en-US" dirty="0"/>
              <a:t> </a:t>
            </a:r>
            <a:r>
              <a:rPr lang="en-US" dirty="0" err="1"/>
              <a:t>të</a:t>
            </a:r>
            <a:r>
              <a:rPr lang="en-US" dirty="0"/>
              <a:t> </a:t>
            </a:r>
            <a:r>
              <a:rPr lang="en-US" dirty="0" err="1"/>
              <a:t>pandehurit</a:t>
            </a:r>
            <a:r>
              <a:rPr lang="en-US" dirty="0"/>
              <a:t> A.K. </a:t>
            </a:r>
            <a:r>
              <a:rPr lang="en-US" dirty="0" err="1"/>
              <a:t>sipas</a:t>
            </a:r>
            <a:r>
              <a:rPr lang="en-US" dirty="0"/>
              <a:t> </a:t>
            </a:r>
            <a:r>
              <a:rPr lang="en-US" dirty="0" err="1"/>
              <a:t>Gj.Apelit</a:t>
            </a:r>
            <a:r>
              <a:rPr lang="en-US" dirty="0"/>
              <a:t>, </a:t>
            </a:r>
            <a:r>
              <a:rPr lang="en-US" dirty="0" err="1"/>
              <a:t>prokurori</a:t>
            </a:r>
            <a:r>
              <a:rPr lang="en-US" dirty="0"/>
              <a:t> </a:t>
            </a:r>
            <a:r>
              <a:rPr lang="en-US" dirty="0" err="1"/>
              <a:t>vetëm</a:t>
            </a:r>
            <a:r>
              <a:rPr lang="en-US" dirty="0"/>
              <a:t> </a:t>
            </a:r>
            <a:r>
              <a:rPr lang="en-US" dirty="0" err="1"/>
              <a:t>në</a:t>
            </a:r>
            <a:r>
              <a:rPr lang="en-US" dirty="0"/>
              <a:t> </a:t>
            </a:r>
            <a:r>
              <a:rPr lang="en-US" dirty="0" err="1"/>
              <a:t>fazën</a:t>
            </a:r>
            <a:r>
              <a:rPr lang="en-US" dirty="0"/>
              <a:t> e </a:t>
            </a:r>
            <a:r>
              <a:rPr lang="en-US" dirty="0" err="1"/>
              <a:t>konkluzioneve</a:t>
            </a:r>
            <a:r>
              <a:rPr lang="en-US" dirty="0"/>
              <a:t> e ka </a:t>
            </a:r>
            <a:r>
              <a:rPr lang="en-US" dirty="0" err="1"/>
              <a:t>kërkuar</a:t>
            </a:r>
            <a:r>
              <a:rPr lang="en-US" dirty="0"/>
              <a:t> </a:t>
            </a:r>
            <a:r>
              <a:rPr lang="en-US" dirty="0" err="1"/>
              <a:t>verbalisht</a:t>
            </a:r>
            <a:r>
              <a:rPr lang="en-US" dirty="0"/>
              <a:t> </a:t>
            </a:r>
            <a:r>
              <a:rPr lang="en-US" dirty="0" err="1"/>
              <a:t>rivendosjen</a:t>
            </a:r>
            <a:r>
              <a:rPr lang="en-US" dirty="0"/>
              <a:t> </a:t>
            </a:r>
            <a:r>
              <a:rPr lang="en-US" dirty="0" err="1"/>
              <a:t>në</a:t>
            </a:r>
            <a:r>
              <a:rPr lang="en-US" dirty="0"/>
              <a:t> </a:t>
            </a:r>
            <a:r>
              <a:rPr lang="en-US" dirty="0" err="1"/>
              <a:t>fuqi</a:t>
            </a:r>
            <a:r>
              <a:rPr lang="en-US" dirty="0"/>
              <a:t> </a:t>
            </a:r>
            <a:r>
              <a:rPr lang="en-US" dirty="0" err="1"/>
              <a:t>të</a:t>
            </a:r>
            <a:r>
              <a:rPr lang="en-US" dirty="0"/>
              <a:t> </a:t>
            </a:r>
            <a:r>
              <a:rPr lang="en-US" dirty="0" err="1"/>
              <a:t>paraburgimit</a:t>
            </a:r>
            <a:r>
              <a:rPr lang="en-US" dirty="0"/>
              <a:t>. </a:t>
            </a:r>
            <a:r>
              <a:rPr lang="en-US" dirty="0" err="1"/>
              <a:t>Konkretisht</a:t>
            </a:r>
            <a:r>
              <a:rPr lang="en-US" dirty="0"/>
              <a:t>, </a:t>
            </a:r>
            <a:r>
              <a:rPr lang="en-US" dirty="0" err="1"/>
              <a:t>kur</a:t>
            </a:r>
            <a:r>
              <a:rPr lang="en-US" dirty="0"/>
              <a:t> </a:t>
            </a:r>
            <a:r>
              <a:rPr lang="en-US" dirty="0" err="1"/>
              <a:t>i</a:t>
            </a:r>
            <a:r>
              <a:rPr lang="en-US" dirty="0"/>
              <a:t> </a:t>
            </a:r>
            <a:r>
              <a:rPr lang="en-US" dirty="0" err="1"/>
              <a:t>është</a:t>
            </a:r>
            <a:r>
              <a:rPr lang="en-US" dirty="0"/>
              <a:t> </a:t>
            </a:r>
            <a:r>
              <a:rPr lang="en-US" dirty="0" err="1"/>
              <a:t>dhënë</a:t>
            </a:r>
            <a:r>
              <a:rPr lang="en-US" dirty="0"/>
              <a:t> </a:t>
            </a:r>
            <a:r>
              <a:rPr lang="en-US" dirty="0" err="1"/>
              <a:t>fjala</a:t>
            </a:r>
            <a:r>
              <a:rPr lang="en-US" dirty="0"/>
              <a:t> </a:t>
            </a:r>
            <a:r>
              <a:rPr lang="en-US" dirty="0" err="1"/>
              <a:t>për</a:t>
            </a:r>
            <a:r>
              <a:rPr lang="en-US" dirty="0"/>
              <a:t> </a:t>
            </a:r>
            <a:r>
              <a:rPr lang="en-US" dirty="0" err="1"/>
              <a:t>replikë</a:t>
            </a:r>
            <a:r>
              <a:rPr lang="en-US" dirty="0"/>
              <a:t>. </a:t>
            </a:r>
            <a:r>
              <a:rPr lang="en-US" dirty="0" err="1"/>
              <a:t>Sipas</a:t>
            </a:r>
            <a:r>
              <a:rPr lang="en-US" dirty="0"/>
              <a:t> </a:t>
            </a:r>
            <a:r>
              <a:rPr lang="en-US" dirty="0" err="1"/>
              <a:t>gj</a:t>
            </a:r>
            <a:r>
              <a:rPr lang="en-US" dirty="0"/>
              <a:t>. </a:t>
            </a:r>
            <a:r>
              <a:rPr lang="en-US" dirty="0" err="1"/>
              <a:t>Apelit</a:t>
            </a:r>
            <a:r>
              <a:rPr lang="en-US" dirty="0"/>
              <a:t>, replica </a:t>
            </a:r>
            <a:r>
              <a:rPr lang="en-US" dirty="0" err="1"/>
              <a:t>sipas</a:t>
            </a:r>
            <a:r>
              <a:rPr lang="en-US" dirty="0"/>
              <a:t> </a:t>
            </a:r>
            <a:r>
              <a:rPr lang="en-US" dirty="0" err="1"/>
              <a:t>nenit</a:t>
            </a:r>
            <a:r>
              <a:rPr lang="en-US" dirty="0"/>
              <a:t> 378/3 </a:t>
            </a:r>
            <a:r>
              <a:rPr lang="en-US" dirty="0" err="1"/>
              <a:t>nuk</a:t>
            </a:r>
            <a:r>
              <a:rPr lang="en-US" dirty="0"/>
              <a:t> </a:t>
            </a:r>
            <a:r>
              <a:rPr lang="en-US" dirty="0" err="1"/>
              <a:t>përfshin</a:t>
            </a:r>
            <a:r>
              <a:rPr lang="en-US" dirty="0"/>
              <a:t> </a:t>
            </a:r>
            <a:r>
              <a:rPr lang="en-US" dirty="0" err="1"/>
              <a:t>paraqitjen</a:t>
            </a:r>
            <a:r>
              <a:rPr lang="en-US" dirty="0"/>
              <a:t> e </a:t>
            </a:r>
            <a:r>
              <a:rPr lang="en-US" dirty="0" err="1"/>
              <a:t>kërkesave</a:t>
            </a:r>
            <a:r>
              <a:rPr lang="en-US" dirty="0"/>
              <a:t> </a:t>
            </a:r>
            <a:r>
              <a:rPr lang="en-US" dirty="0" err="1"/>
              <a:t>të</a:t>
            </a:r>
            <a:r>
              <a:rPr lang="en-US" dirty="0"/>
              <a:t> </a:t>
            </a:r>
            <a:r>
              <a:rPr lang="en-US" dirty="0" err="1"/>
              <a:t>reja</a:t>
            </a:r>
            <a:r>
              <a:rPr lang="en-US" dirty="0"/>
              <a:t> </a:t>
            </a:r>
            <a:r>
              <a:rPr lang="en-US" dirty="0" err="1"/>
              <a:t>në</a:t>
            </a:r>
            <a:r>
              <a:rPr lang="en-US" dirty="0"/>
              <a:t> </a:t>
            </a:r>
            <a:r>
              <a:rPr lang="en-US" dirty="0" err="1"/>
              <a:t>lidhje</a:t>
            </a:r>
            <a:r>
              <a:rPr lang="en-US" dirty="0"/>
              <a:t> me </a:t>
            </a:r>
            <a:r>
              <a:rPr lang="en-US" dirty="0" err="1"/>
              <a:t>themelin</a:t>
            </a:r>
            <a:r>
              <a:rPr lang="en-US" dirty="0"/>
              <a:t> e </a:t>
            </a:r>
            <a:r>
              <a:rPr lang="en-US" dirty="0" err="1"/>
              <a:t>akuzës</a:t>
            </a:r>
            <a:r>
              <a:rPr lang="en-US" dirty="0"/>
              <a:t> apo </a:t>
            </a:r>
            <a:r>
              <a:rPr lang="en-US" dirty="0" err="1"/>
              <a:t>edhe</a:t>
            </a:r>
            <a:r>
              <a:rPr lang="en-US" dirty="0"/>
              <a:t> </a:t>
            </a:r>
            <a:r>
              <a:rPr lang="en-US" dirty="0" err="1"/>
              <a:t>masat</a:t>
            </a:r>
            <a:r>
              <a:rPr lang="en-US" dirty="0"/>
              <a:t> e </a:t>
            </a:r>
            <a:r>
              <a:rPr lang="en-US" dirty="0" err="1"/>
              <a:t>sigurimit</a:t>
            </a:r>
            <a:r>
              <a:rPr lang="en-US" dirty="0"/>
              <a:t>, por </a:t>
            </a:r>
            <a:r>
              <a:rPr lang="en-US" dirty="0" err="1"/>
              <a:t>përfshin</a:t>
            </a:r>
            <a:r>
              <a:rPr lang="en-US" dirty="0"/>
              <a:t> </a:t>
            </a:r>
            <a:r>
              <a:rPr lang="en-US" dirty="0" err="1"/>
              <a:t>kundërshtimin</a:t>
            </a:r>
            <a:r>
              <a:rPr lang="en-US" dirty="0"/>
              <a:t> e </a:t>
            </a:r>
            <a:r>
              <a:rPr lang="en-US" dirty="0" err="1"/>
              <a:t>pretendimeve</a:t>
            </a:r>
            <a:r>
              <a:rPr lang="en-US" dirty="0"/>
              <a:t> </a:t>
            </a:r>
            <a:r>
              <a:rPr lang="en-US" dirty="0" err="1"/>
              <a:t>të</a:t>
            </a:r>
            <a:r>
              <a:rPr lang="en-US" dirty="0"/>
              <a:t> </a:t>
            </a:r>
            <a:r>
              <a:rPr lang="en-US" dirty="0" err="1"/>
              <a:t>parashtruara</a:t>
            </a:r>
            <a:r>
              <a:rPr lang="en-US" dirty="0"/>
              <a:t> </a:t>
            </a:r>
            <a:r>
              <a:rPr lang="en-US" dirty="0" err="1"/>
              <a:t>nga</a:t>
            </a:r>
            <a:r>
              <a:rPr lang="en-US" dirty="0"/>
              <a:t> </a:t>
            </a:r>
            <a:r>
              <a:rPr lang="en-US" dirty="0" err="1"/>
              <a:t>pala</a:t>
            </a:r>
            <a:r>
              <a:rPr lang="en-US" dirty="0"/>
              <a:t> </a:t>
            </a:r>
            <a:r>
              <a:rPr lang="en-US" dirty="0" err="1"/>
              <a:t>kundërshtare</a:t>
            </a:r>
            <a:r>
              <a:rPr lang="en-US" dirty="0"/>
              <a:t> </a:t>
            </a:r>
            <a:r>
              <a:rPr lang="en-US" dirty="0" err="1"/>
              <a:t>në</a:t>
            </a:r>
            <a:r>
              <a:rPr lang="en-US" dirty="0"/>
              <a:t> </a:t>
            </a:r>
            <a:r>
              <a:rPr lang="en-US" dirty="0" err="1"/>
              <a:t>konkluzionet</a:t>
            </a:r>
            <a:r>
              <a:rPr lang="en-US" dirty="0"/>
              <a:t> e </a:t>
            </a:r>
            <a:r>
              <a:rPr lang="en-US" dirty="0" err="1"/>
              <a:t>paraqitura</a:t>
            </a:r>
            <a:r>
              <a:rPr lang="en-US" dirty="0"/>
              <a:t>. </a:t>
            </a:r>
          </a:p>
        </p:txBody>
      </p:sp>
    </p:spTree>
    <p:extLst>
      <p:ext uri="{BB962C8B-B14F-4D97-AF65-F5344CB8AC3E}">
        <p14:creationId xmlns:p14="http://schemas.microsoft.com/office/powerpoint/2010/main" val="34046202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98586F-DCC0-4979-847D-15DFF56985DB}"/>
              </a:ext>
            </a:extLst>
          </p:cNvPr>
          <p:cNvSpPr>
            <a:spLocks noGrp="1"/>
          </p:cNvSpPr>
          <p:nvPr>
            <p:ph idx="1"/>
          </p:nvPr>
        </p:nvSpPr>
        <p:spPr>
          <a:xfrm>
            <a:off x="383458" y="427703"/>
            <a:ext cx="11371007" cy="5881657"/>
          </a:xfrm>
        </p:spPr>
        <p:txBody>
          <a:bodyPr/>
          <a:lstStyle/>
          <a:p>
            <a:pPr algn="just"/>
            <a:r>
              <a:rPr lang="en-US" dirty="0" err="1"/>
              <a:t>Sipas</a:t>
            </a:r>
            <a:r>
              <a:rPr lang="en-US" dirty="0"/>
              <a:t> </a:t>
            </a:r>
            <a:r>
              <a:rPr lang="en-US" dirty="0" err="1"/>
              <a:t>Gj.Apelit</a:t>
            </a:r>
            <a:r>
              <a:rPr lang="en-US" dirty="0"/>
              <a:t>, </a:t>
            </a:r>
            <a:r>
              <a:rPr lang="en-US" dirty="0" err="1"/>
              <a:t>kërkesa</a:t>
            </a:r>
            <a:r>
              <a:rPr lang="en-US" dirty="0"/>
              <a:t> e </a:t>
            </a:r>
            <a:r>
              <a:rPr lang="en-US" dirty="0" err="1"/>
              <a:t>prokurorit</a:t>
            </a:r>
            <a:r>
              <a:rPr lang="en-US" dirty="0"/>
              <a:t> </a:t>
            </a:r>
            <a:r>
              <a:rPr lang="en-US" dirty="0" err="1"/>
              <a:t>nuk</a:t>
            </a:r>
            <a:r>
              <a:rPr lang="en-US" dirty="0"/>
              <a:t> </a:t>
            </a:r>
            <a:r>
              <a:rPr lang="en-US" dirty="0" err="1"/>
              <a:t>është</a:t>
            </a:r>
            <a:r>
              <a:rPr lang="en-US" dirty="0"/>
              <a:t> e </a:t>
            </a:r>
            <a:r>
              <a:rPr lang="en-US" dirty="0" err="1"/>
              <a:t>paraqitur</a:t>
            </a:r>
            <a:r>
              <a:rPr lang="en-US" dirty="0"/>
              <a:t> </a:t>
            </a:r>
            <a:r>
              <a:rPr lang="en-US" dirty="0" err="1"/>
              <a:t>në</a:t>
            </a:r>
            <a:r>
              <a:rPr lang="en-US" dirty="0"/>
              <a:t> </a:t>
            </a:r>
            <a:r>
              <a:rPr lang="en-US" dirty="0" err="1"/>
              <a:t>përputhje</a:t>
            </a:r>
            <a:r>
              <a:rPr lang="en-US" dirty="0"/>
              <a:t> me </a:t>
            </a:r>
            <a:r>
              <a:rPr lang="en-US" dirty="0" err="1"/>
              <a:t>procedurën</a:t>
            </a:r>
            <a:r>
              <a:rPr lang="en-US" dirty="0"/>
              <a:t> e </a:t>
            </a:r>
            <a:r>
              <a:rPr lang="en-US" dirty="0" err="1"/>
              <a:t>parashikuar</a:t>
            </a:r>
            <a:r>
              <a:rPr lang="en-US" dirty="0"/>
              <a:t> </a:t>
            </a:r>
            <a:r>
              <a:rPr lang="en-US" dirty="0" err="1"/>
              <a:t>në</a:t>
            </a:r>
            <a:r>
              <a:rPr lang="en-US" dirty="0"/>
              <a:t> </a:t>
            </a:r>
            <a:r>
              <a:rPr lang="en-US" dirty="0" err="1"/>
              <a:t>ligj</a:t>
            </a:r>
            <a:r>
              <a:rPr lang="en-US" dirty="0"/>
              <a:t>. </a:t>
            </a:r>
            <a:r>
              <a:rPr lang="en-US" dirty="0" err="1"/>
              <a:t>Rivënia</a:t>
            </a:r>
            <a:r>
              <a:rPr lang="en-US" dirty="0"/>
              <a:t> </a:t>
            </a:r>
            <a:r>
              <a:rPr lang="en-US" dirty="0" err="1"/>
              <a:t>në</a:t>
            </a:r>
            <a:r>
              <a:rPr lang="en-US" dirty="0"/>
              <a:t> </a:t>
            </a:r>
            <a:r>
              <a:rPr lang="en-US" dirty="0" err="1"/>
              <a:t>fuqi</a:t>
            </a:r>
            <a:r>
              <a:rPr lang="en-US" dirty="0"/>
              <a:t> e </a:t>
            </a:r>
            <a:r>
              <a:rPr lang="en-US" dirty="0" err="1"/>
              <a:t>paraburgimit</a:t>
            </a:r>
            <a:r>
              <a:rPr lang="en-US" dirty="0"/>
              <a:t> </a:t>
            </a:r>
            <a:r>
              <a:rPr lang="en-US" dirty="0" err="1"/>
              <a:t>është</a:t>
            </a:r>
            <a:r>
              <a:rPr lang="en-US" dirty="0"/>
              <a:t> e </a:t>
            </a:r>
            <a:r>
              <a:rPr lang="en-US" dirty="0" err="1"/>
              <a:t>njëjtë</a:t>
            </a:r>
            <a:r>
              <a:rPr lang="en-US" dirty="0"/>
              <a:t> me </a:t>
            </a:r>
            <a:r>
              <a:rPr lang="en-US" dirty="0" err="1"/>
              <a:t>kërkesën</a:t>
            </a:r>
            <a:r>
              <a:rPr lang="en-US" dirty="0"/>
              <a:t> </a:t>
            </a:r>
            <a:r>
              <a:rPr lang="en-US" dirty="0" err="1"/>
              <a:t>për</a:t>
            </a:r>
            <a:r>
              <a:rPr lang="en-US" dirty="0"/>
              <a:t> </a:t>
            </a:r>
            <a:r>
              <a:rPr lang="en-US" dirty="0" err="1"/>
              <a:t>caktimin</a:t>
            </a:r>
            <a:r>
              <a:rPr lang="en-US" dirty="0"/>
              <a:t> e </a:t>
            </a:r>
            <a:r>
              <a:rPr lang="en-US" dirty="0" err="1"/>
              <a:t>masës</a:t>
            </a:r>
            <a:r>
              <a:rPr lang="en-US" dirty="0"/>
              <a:t> </a:t>
            </a:r>
            <a:r>
              <a:rPr lang="en-US" dirty="0" err="1"/>
              <a:t>së</a:t>
            </a:r>
            <a:r>
              <a:rPr lang="en-US" dirty="0"/>
              <a:t> </a:t>
            </a:r>
            <a:r>
              <a:rPr lang="en-US" dirty="0" err="1"/>
              <a:t>arrestit</a:t>
            </a:r>
            <a:r>
              <a:rPr lang="en-US" dirty="0"/>
              <a:t> </a:t>
            </a:r>
            <a:r>
              <a:rPr lang="en-US" dirty="0" err="1"/>
              <a:t>në</a:t>
            </a:r>
            <a:r>
              <a:rPr lang="en-US" dirty="0"/>
              <a:t> burg. </a:t>
            </a:r>
            <a:r>
              <a:rPr lang="en-US" dirty="0" err="1"/>
              <a:t>Organi</a:t>
            </a:r>
            <a:r>
              <a:rPr lang="en-US" dirty="0"/>
              <a:t> </a:t>
            </a:r>
            <a:r>
              <a:rPr lang="en-US" dirty="0" err="1"/>
              <a:t>i</a:t>
            </a:r>
            <a:r>
              <a:rPr lang="en-US" dirty="0"/>
              <a:t> </a:t>
            </a:r>
            <a:r>
              <a:rPr lang="en-US" dirty="0" err="1"/>
              <a:t>akuzës</a:t>
            </a:r>
            <a:r>
              <a:rPr lang="en-US" dirty="0"/>
              <a:t> </a:t>
            </a:r>
            <a:r>
              <a:rPr lang="en-US" dirty="0" err="1"/>
              <a:t>duhet</a:t>
            </a:r>
            <a:r>
              <a:rPr lang="en-US" dirty="0"/>
              <a:t> </a:t>
            </a:r>
            <a:r>
              <a:rPr lang="en-US" dirty="0" err="1"/>
              <a:t>t’a</a:t>
            </a:r>
            <a:r>
              <a:rPr lang="en-US" dirty="0"/>
              <a:t> </a:t>
            </a:r>
            <a:r>
              <a:rPr lang="en-US" dirty="0" err="1"/>
              <a:t>paraqesë</a:t>
            </a:r>
            <a:r>
              <a:rPr lang="en-US" dirty="0"/>
              <a:t> </a:t>
            </a:r>
            <a:r>
              <a:rPr lang="en-US" dirty="0" err="1"/>
              <a:t>kërkesën</a:t>
            </a:r>
            <a:r>
              <a:rPr lang="en-US" dirty="0"/>
              <a:t> me </a:t>
            </a:r>
            <a:r>
              <a:rPr lang="en-US" dirty="0" err="1"/>
              <a:t>shkrim</a:t>
            </a:r>
            <a:r>
              <a:rPr lang="en-US" dirty="0"/>
              <a:t> </a:t>
            </a:r>
            <a:r>
              <a:rPr lang="en-US" dirty="0" err="1"/>
              <a:t>dhe</a:t>
            </a:r>
            <a:r>
              <a:rPr lang="en-US" dirty="0"/>
              <a:t> </a:t>
            </a:r>
            <a:r>
              <a:rPr lang="en-US" dirty="0" err="1"/>
              <a:t>të</a:t>
            </a:r>
            <a:r>
              <a:rPr lang="en-US" dirty="0"/>
              <a:t> </a:t>
            </a:r>
            <a:r>
              <a:rPr lang="en-US" dirty="0" err="1"/>
              <a:t>vërtetojë</a:t>
            </a:r>
            <a:r>
              <a:rPr lang="en-US" dirty="0"/>
              <a:t> </a:t>
            </a:r>
            <a:r>
              <a:rPr lang="en-US" dirty="0" err="1"/>
              <a:t>një</a:t>
            </a:r>
            <a:r>
              <a:rPr lang="en-US" dirty="0"/>
              <a:t> </a:t>
            </a:r>
            <a:r>
              <a:rPr lang="en-US" dirty="0" err="1"/>
              <a:t>nga</a:t>
            </a:r>
            <a:r>
              <a:rPr lang="en-US" dirty="0"/>
              <a:t> </a:t>
            </a:r>
            <a:r>
              <a:rPr lang="en-US" dirty="0" err="1"/>
              <a:t>kushtet</a:t>
            </a:r>
            <a:r>
              <a:rPr lang="en-US" dirty="0"/>
              <a:t> </a:t>
            </a:r>
            <a:r>
              <a:rPr lang="en-US" dirty="0" err="1"/>
              <a:t>që</a:t>
            </a:r>
            <a:r>
              <a:rPr lang="en-US" dirty="0"/>
              <a:t> </a:t>
            </a:r>
            <a:r>
              <a:rPr lang="en-US" dirty="0" err="1"/>
              <a:t>parashikon</a:t>
            </a:r>
            <a:r>
              <a:rPr lang="en-US" dirty="0"/>
              <a:t> </a:t>
            </a:r>
            <a:r>
              <a:rPr lang="en-US" dirty="0" err="1"/>
              <a:t>neni</a:t>
            </a:r>
            <a:r>
              <a:rPr lang="en-US" dirty="0"/>
              <a:t> 228/3 </a:t>
            </a:r>
            <a:r>
              <a:rPr lang="en-US" dirty="0" err="1"/>
              <a:t>i</a:t>
            </a:r>
            <a:r>
              <a:rPr lang="en-US" dirty="0"/>
              <a:t> </a:t>
            </a:r>
            <a:r>
              <a:rPr lang="en-US" dirty="0" err="1"/>
              <a:t>K.Pr.Penale</a:t>
            </a:r>
            <a:r>
              <a:rPr lang="en-US" dirty="0"/>
              <a:t>. </a:t>
            </a:r>
          </a:p>
          <a:p>
            <a:pPr algn="just"/>
            <a:r>
              <a:rPr lang="en-US" dirty="0"/>
              <a:t>KPGJL: </a:t>
            </a:r>
            <a:r>
              <a:rPr lang="en-US" dirty="0" err="1"/>
              <a:t>vendimi</a:t>
            </a:r>
            <a:r>
              <a:rPr lang="en-US" dirty="0"/>
              <a:t> </a:t>
            </a:r>
            <a:r>
              <a:rPr lang="en-US" dirty="0" err="1"/>
              <a:t>i</a:t>
            </a:r>
            <a:r>
              <a:rPr lang="en-US" dirty="0"/>
              <a:t> </a:t>
            </a:r>
            <a:r>
              <a:rPr lang="en-US" dirty="0" err="1"/>
              <a:t>Gj.Shk.I</a:t>
            </a:r>
            <a:r>
              <a:rPr lang="en-US" dirty="0"/>
              <a:t> </a:t>
            </a:r>
            <a:r>
              <a:rPr lang="en-US" dirty="0" err="1"/>
              <a:t>është</a:t>
            </a:r>
            <a:r>
              <a:rPr lang="en-US" dirty="0"/>
              <a:t> </a:t>
            </a:r>
            <a:r>
              <a:rPr lang="en-US" dirty="0" err="1"/>
              <a:t>i</a:t>
            </a:r>
            <a:r>
              <a:rPr lang="en-US" dirty="0"/>
              <a:t> </a:t>
            </a:r>
            <a:r>
              <a:rPr lang="en-US" dirty="0" err="1"/>
              <a:t>drejtë</a:t>
            </a:r>
            <a:r>
              <a:rPr lang="en-US" dirty="0"/>
              <a:t>. </a:t>
            </a:r>
            <a:r>
              <a:rPr lang="en-US" dirty="0" err="1"/>
              <a:t>Vendimi</a:t>
            </a:r>
            <a:r>
              <a:rPr lang="en-US" dirty="0"/>
              <a:t> </a:t>
            </a:r>
            <a:r>
              <a:rPr lang="en-US" dirty="0" err="1"/>
              <a:t>i</a:t>
            </a:r>
            <a:r>
              <a:rPr lang="en-US" dirty="0"/>
              <a:t> </a:t>
            </a:r>
            <a:r>
              <a:rPr lang="en-US" dirty="0" err="1"/>
              <a:t>Gj.Apelit</a:t>
            </a:r>
            <a:r>
              <a:rPr lang="en-US" dirty="0"/>
              <a:t> </a:t>
            </a:r>
            <a:r>
              <a:rPr lang="en-US" dirty="0" err="1"/>
              <a:t>është</a:t>
            </a:r>
            <a:r>
              <a:rPr lang="en-US" dirty="0"/>
              <a:t> </a:t>
            </a:r>
            <a:r>
              <a:rPr lang="en-US" dirty="0" err="1"/>
              <a:t>marrë</a:t>
            </a:r>
            <a:r>
              <a:rPr lang="en-US" dirty="0"/>
              <a:t> </a:t>
            </a:r>
            <a:r>
              <a:rPr lang="en-US" dirty="0" err="1"/>
              <a:t>në</a:t>
            </a:r>
            <a:r>
              <a:rPr lang="en-US" dirty="0"/>
              <a:t> </a:t>
            </a:r>
            <a:r>
              <a:rPr lang="en-US" dirty="0" err="1"/>
              <a:t>zbatim</a:t>
            </a:r>
            <a:r>
              <a:rPr lang="en-US" dirty="0"/>
              <a:t> </a:t>
            </a:r>
            <a:r>
              <a:rPr lang="en-US" dirty="0" err="1"/>
              <a:t>të</a:t>
            </a:r>
            <a:r>
              <a:rPr lang="en-US" dirty="0"/>
              <a:t> </a:t>
            </a:r>
            <a:r>
              <a:rPr lang="en-US" dirty="0" err="1"/>
              <a:t>gabuar</a:t>
            </a:r>
            <a:r>
              <a:rPr lang="en-US" dirty="0"/>
              <a:t> </a:t>
            </a:r>
            <a:r>
              <a:rPr lang="en-US" dirty="0" err="1"/>
              <a:t>të</a:t>
            </a:r>
            <a:r>
              <a:rPr lang="en-US" dirty="0"/>
              <a:t> </a:t>
            </a:r>
            <a:r>
              <a:rPr lang="en-US" dirty="0" err="1"/>
              <a:t>ligjit</a:t>
            </a:r>
            <a:r>
              <a:rPr lang="en-US" dirty="0"/>
              <a:t> procedural. </a:t>
            </a:r>
            <a:r>
              <a:rPr lang="en-US" dirty="0" err="1"/>
              <a:t>Nëse</a:t>
            </a:r>
            <a:r>
              <a:rPr lang="en-US" dirty="0"/>
              <a:t> </a:t>
            </a:r>
            <a:r>
              <a:rPr lang="en-US" dirty="0" err="1"/>
              <a:t>palët</a:t>
            </a:r>
            <a:r>
              <a:rPr lang="en-US" dirty="0"/>
              <a:t> </a:t>
            </a:r>
            <a:r>
              <a:rPr lang="en-US" dirty="0" err="1"/>
              <a:t>në</a:t>
            </a:r>
            <a:r>
              <a:rPr lang="en-US" dirty="0"/>
              <a:t> </a:t>
            </a:r>
            <a:r>
              <a:rPr lang="en-US" dirty="0" err="1"/>
              <a:t>proces</a:t>
            </a:r>
            <a:r>
              <a:rPr lang="en-US" dirty="0"/>
              <a:t> do </a:t>
            </a:r>
            <a:r>
              <a:rPr lang="en-US" dirty="0" err="1"/>
              <a:t>të</a:t>
            </a:r>
            <a:r>
              <a:rPr lang="en-US" dirty="0"/>
              <a:t> </a:t>
            </a:r>
            <a:r>
              <a:rPr lang="en-US" dirty="0" err="1"/>
              <a:t>duhet</a:t>
            </a:r>
            <a:r>
              <a:rPr lang="en-US" dirty="0"/>
              <a:t> </a:t>
            </a:r>
            <a:r>
              <a:rPr lang="en-US" dirty="0" err="1"/>
              <a:t>të</a:t>
            </a:r>
            <a:r>
              <a:rPr lang="en-US" dirty="0"/>
              <a:t> </a:t>
            </a:r>
            <a:r>
              <a:rPr lang="en-US" dirty="0" err="1"/>
              <a:t>vepronin</a:t>
            </a:r>
            <a:r>
              <a:rPr lang="en-US" dirty="0"/>
              <a:t> </a:t>
            </a:r>
            <a:r>
              <a:rPr lang="en-US" dirty="0" err="1"/>
              <a:t>sipas</a:t>
            </a:r>
            <a:r>
              <a:rPr lang="en-US" dirty="0"/>
              <a:t> </a:t>
            </a:r>
            <a:r>
              <a:rPr lang="en-US" dirty="0" err="1"/>
              <a:t>asaj</a:t>
            </a:r>
            <a:r>
              <a:rPr lang="en-US" dirty="0"/>
              <a:t> </a:t>
            </a:r>
            <a:r>
              <a:rPr lang="en-US" dirty="0" err="1"/>
              <a:t>që</a:t>
            </a:r>
            <a:r>
              <a:rPr lang="en-US" dirty="0"/>
              <a:t> </a:t>
            </a:r>
            <a:r>
              <a:rPr lang="en-US" dirty="0" err="1"/>
              <a:t>arsyeton</a:t>
            </a:r>
            <a:r>
              <a:rPr lang="en-US" dirty="0"/>
              <a:t> </a:t>
            </a:r>
            <a:r>
              <a:rPr lang="en-US" dirty="0" err="1"/>
              <a:t>gjykata</a:t>
            </a:r>
            <a:r>
              <a:rPr lang="en-US" dirty="0"/>
              <a:t> e </a:t>
            </a:r>
            <a:r>
              <a:rPr lang="en-US" dirty="0" err="1"/>
              <a:t>apelit</a:t>
            </a:r>
            <a:r>
              <a:rPr lang="en-US" dirty="0"/>
              <a:t> </a:t>
            </a:r>
            <a:r>
              <a:rPr lang="en-US" dirty="0" err="1"/>
              <a:t>praktikisht</a:t>
            </a:r>
            <a:r>
              <a:rPr lang="en-US" dirty="0"/>
              <a:t> </a:t>
            </a:r>
            <a:r>
              <a:rPr lang="en-US" dirty="0" err="1"/>
              <a:t>nuk</a:t>
            </a:r>
            <a:r>
              <a:rPr lang="en-US" dirty="0"/>
              <a:t> ka </a:t>
            </a:r>
            <a:r>
              <a:rPr lang="en-US" dirty="0" err="1"/>
              <a:t>mundësi</a:t>
            </a:r>
            <a:r>
              <a:rPr lang="en-US" dirty="0"/>
              <a:t> </a:t>
            </a:r>
            <a:r>
              <a:rPr lang="en-US" dirty="0" err="1"/>
              <a:t>si</a:t>
            </a:r>
            <a:r>
              <a:rPr lang="en-US" dirty="0"/>
              <a:t> </a:t>
            </a:r>
            <a:r>
              <a:rPr lang="en-US" dirty="0" err="1"/>
              <a:t>të</a:t>
            </a:r>
            <a:r>
              <a:rPr lang="en-US" dirty="0"/>
              <a:t> </a:t>
            </a:r>
            <a:r>
              <a:rPr lang="en-US" dirty="0" err="1"/>
              <a:t>paraqitej</a:t>
            </a:r>
            <a:r>
              <a:rPr lang="en-US" dirty="0"/>
              <a:t> </a:t>
            </a:r>
            <a:r>
              <a:rPr lang="en-US" dirty="0" err="1"/>
              <a:t>kërkesa</a:t>
            </a:r>
            <a:r>
              <a:rPr lang="en-US" dirty="0"/>
              <a:t> me </a:t>
            </a:r>
            <a:r>
              <a:rPr lang="en-US" dirty="0" err="1"/>
              <a:t>shkrim</a:t>
            </a:r>
            <a:r>
              <a:rPr lang="en-US" dirty="0"/>
              <a:t> </a:t>
            </a:r>
            <a:r>
              <a:rPr lang="en-US" dirty="0" err="1"/>
              <a:t>nga</a:t>
            </a:r>
            <a:r>
              <a:rPr lang="en-US" dirty="0"/>
              <a:t> </a:t>
            </a:r>
            <a:r>
              <a:rPr lang="en-US" dirty="0" err="1"/>
              <a:t>ana</a:t>
            </a:r>
            <a:r>
              <a:rPr lang="en-US" dirty="0"/>
              <a:t> e </a:t>
            </a:r>
            <a:r>
              <a:rPr lang="en-US" dirty="0" err="1"/>
              <a:t>prokurorit</a:t>
            </a:r>
            <a:r>
              <a:rPr lang="en-US" dirty="0"/>
              <a:t> </a:t>
            </a:r>
            <a:r>
              <a:rPr lang="en-US" dirty="0" err="1"/>
              <a:t>të</a:t>
            </a:r>
            <a:r>
              <a:rPr lang="en-US" dirty="0"/>
              <a:t> </a:t>
            </a:r>
            <a:r>
              <a:rPr lang="en-US" dirty="0" err="1"/>
              <a:t>çështjes</a:t>
            </a:r>
            <a:r>
              <a:rPr lang="en-US" dirty="0"/>
              <a:t>, </a:t>
            </a:r>
            <a:r>
              <a:rPr lang="en-US" dirty="0" err="1"/>
              <a:t>kur</a:t>
            </a:r>
            <a:r>
              <a:rPr lang="en-US" dirty="0"/>
              <a:t> </a:t>
            </a:r>
            <a:r>
              <a:rPr lang="en-US" dirty="0" err="1"/>
              <a:t>procedura</a:t>
            </a:r>
            <a:r>
              <a:rPr lang="en-US" dirty="0"/>
              <a:t> </a:t>
            </a:r>
            <a:r>
              <a:rPr lang="en-US" dirty="0" err="1"/>
              <a:t>lidhur</a:t>
            </a:r>
            <a:r>
              <a:rPr lang="en-US" dirty="0"/>
              <a:t> me </a:t>
            </a:r>
            <a:r>
              <a:rPr lang="en-US" dirty="0" err="1"/>
              <a:t>zhvillimin</a:t>
            </a:r>
            <a:r>
              <a:rPr lang="en-US" dirty="0"/>
              <a:t> e </a:t>
            </a:r>
            <a:r>
              <a:rPr lang="en-US" dirty="0" err="1"/>
              <a:t>diskutimit</a:t>
            </a:r>
            <a:r>
              <a:rPr lang="en-US" dirty="0"/>
              <a:t> </a:t>
            </a:r>
            <a:r>
              <a:rPr lang="en-US" dirty="0" err="1"/>
              <a:t>përfundimtar</a:t>
            </a:r>
            <a:r>
              <a:rPr lang="en-US" dirty="0"/>
              <a:t> </a:t>
            </a:r>
            <a:r>
              <a:rPr lang="en-US" dirty="0" err="1"/>
              <a:t>të</a:t>
            </a:r>
            <a:r>
              <a:rPr lang="en-US" dirty="0"/>
              <a:t> </a:t>
            </a:r>
            <a:r>
              <a:rPr lang="en-US" dirty="0" err="1"/>
              <a:t>palëve</a:t>
            </a:r>
            <a:r>
              <a:rPr lang="en-US" dirty="0"/>
              <a:t> </a:t>
            </a:r>
            <a:r>
              <a:rPr lang="en-US" dirty="0" err="1"/>
              <a:t>nuk</a:t>
            </a:r>
            <a:r>
              <a:rPr lang="en-US" dirty="0"/>
              <a:t> </a:t>
            </a:r>
            <a:r>
              <a:rPr lang="en-US" dirty="0" err="1"/>
              <a:t>parashikon</a:t>
            </a:r>
            <a:r>
              <a:rPr lang="en-US" dirty="0"/>
              <a:t> </a:t>
            </a:r>
            <a:r>
              <a:rPr lang="en-US" dirty="0" err="1"/>
              <a:t>një</a:t>
            </a:r>
            <a:r>
              <a:rPr lang="en-US" dirty="0"/>
              <a:t> </a:t>
            </a:r>
            <a:r>
              <a:rPr lang="en-US" dirty="0" err="1"/>
              <a:t>gjë</a:t>
            </a:r>
            <a:r>
              <a:rPr lang="en-US" dirty="0"/>
              <a:t> </a:t>
            </a:r>
            <a:r>
              <a:rPr lang="en-US" dirty="0" err="1"/>
              <a:t>të</a:t>
            </a:r>
            <a:r>
              <a:rPr lang="en-US" dirty="0"/>
              <a:t> </a:t>
            </a:r>
            <a:r>
              <a:rPr lang="en-US" dirty="0" err="1"/>
              <a:t>tillë</a:t>
            </a:r>
            <a:r>
              <a:rPr lang="en-US" dirty="0"/>
              <a:t>, </a:t>
            </a:r>
            <a:r>
              <a:rPr lang="en-US" dirty="0" err="1"/>
              <a:t>si</a:t>
            </a:r>
            <a:r>
              <a:rPr lang="en-US" dirty="0"/>
              <a:t> </a:t>
            </a:r>
            <a:r>
              <a:rPr lang="en-US" dirty="0" err="1"/>
              <a:t>dhe</a:t>
            </a:r>
            <a:r>
              <a:rPr lang="en-US" dirty="0"/>
              <a:t> </a:t>
            </a:r>
            <a:r>
              <a:rPr lang="en-US" dirty="0" err="1"/>
              <a:t>kur</a:t>
            </a:r>
            <a:r>
              <a:rPr lang="en-US" dirty="0"/>
              <a:t> </a:t>
            </a:r>
            <a:r>
              <a:rPr lang="en-US" dirty="0" err="1"/>
              <a:t>prokurori</a:t>
            </a:r>
            <a:r>
              <a:rPr lang="en-US" dirty="0"/>
              <a:t> </a:t>
            </a:r>
            <a:r>
              <a:rPr lang="en-US" dirty="0" err="1"/>
              <a:t>nuk</a:t>
            </a:r>
            <a:r>
              <a:rPr lang="en-US" dirty="0"/>
              <a:t> e </a:t>
            </a:r>
            <a:r>
              <a:rPr lang="en-US" dirty="0" err="1"/>
              <a:t>parashikon</a:t>
            </a:r>
            <a:r>
              <a:rPr lang="en-US" dirty="0"/>
              <a:t> dot se </a:t>
            </a:r>
            <a:r>
              <a:rPr lang="en-US" dirty="0" err="1"/>
              <a:t>çfarë</a:t>
            </a:r>
            <a:r>
              <a:rPr lang="en-US" dirty="0"/>
              <a:t> do </a:t>
            </a:r>
            <a:r>
              <a:rPr lang="en-US" dirty="0" err="1"/>
              <a:t>të</a:t>
            </a:r>
            <a:r>
              <a:rPr lang="en-US" dirty="0"/>
              <a:t> </a:t>
            </a:r>
            <a:r>
              <a:rPr lang="en-US" dirty="0" err="1"/>
              <a:t>vendosë</a:t>
            </a:r>
            <a:r>
              <a:rPr lang="en-US" dirty="0"/>
              <a:t> </a:t>
            </a:r>
            <a:r>
              <a:rPr lang="en-US" dirty="0" err="1"/>
              <a:t>gjykata</a:t>
            </a:r>
            <a:r>
              <a:rPr lang="en-US" dirty="0"/>
              <a:t>. </a:t>
            </a:r>
            <a:r>
              <a:rPr lang="en-US" dirty="0" err="1"/>
              <a:t>Kërkesa</a:t>
            </a:r>
            <a:r>
              <a:rPr lang="en-US" dirty="0"/>
              <a:t> e </a:t>
            </a:r>
            <a:r>
              <a:rPr lang="en-US" dirty="0" err="1"/>
              <a:t>prokurorit</a:t>
            </a:r>
            <a:r>
              <a:rPr lang="en-US" dirty="0"/>
              <a:t> </a:t>
            </a:r>
            <a:r>
              <a:rPr lang="en-US" dirty="0" err="1"/>
              <a:t>për</a:t>
            </a:r>
            <a:r>
              <a:rPr lang="en-US" dirty="0"/>
              <a:t> </a:t>
            </a:r>
            <a:r>
              <a:rPr lang="en-US" dirty="0" err="1"/>
              <a:t>rivendosjen</a:t>
            </a:r>
            <a:r>
              <a:rPr lang="en-US" dirty="0"/>
              <a:t> </a:t>
            </a:r>
            <a:r>
              <a:rPr lang="en-US" dirty="0" err="1"/>
              <a:t>në</a:t>
            </a:r>
            <a:r>
              <a:rPr lang="en-US" dirty="0"/>
              <a:t> </a:t>
            </a:r>
            <a:r>
              <a:rPr lang="en-US" dirty="0" err="1"/>
              <a:t>fuqi</a:t>
            </a:r>
            <a:r>
              <a:rPr lang="en-US" dirty="0"/>
              <a:t> </a:t>
            </a:r>
            <a:r>
              <a:rPr lang="en-US" dirty="0" err="1"/>
              <a:t>të</a:t>
            </a:r>
            <a:r>
              <a:rPr lang="en-US" dirty="0"/>
              <a:t> </a:t>
            </a:r>
            <a:r>
              <a:rPr lang="en-US" dirty="0" err="1"/>
              <a:t>paraburgimit</a:t>
            </a:r>
            <a:r>
              <a:rPr lang="en-US" dirty="0"/>
              <a:t> </a:t>
            </a:r>
            <a:r>
              <a:rPr lang="en-US" dirty="0" err="1"/>
              <a:t>të</a:t>
            </a:r>
            <a:r>
              <a:rPr lang="en-US" dirty="0"/>
              <a:t> </a:t>
            </a:r>
            <a:r>
              <a:rPr lang="en-US" dirty="0" err="1"/>
              <a:t>rënë</a:t>
            </a:r>
            <a:r>
              <a:rPr lang="en-US" dirty="0"/>
              <a:t> </a:t>
            </a:r>
            <a:r>
              <a:rPr lang="en-US" dirty="0" err="1"/>
              <a:t>për</a:t>
            </a:r>
            <a:r>
              <a:rPr lang="en-US" dirty="0"/>
              <a:t> </a:t>
            </a:r>
            <a:r>
              <a:rPr lang="en-US" dirty="0" err="1"/>
              <a:t>shkak</a:t>
            </a:r>
            <a:r>
              <a:rPr lang="en-US" dirty="0"/>
              <a:t> </a:t>
            </a:r>
            <a:r>
              <a:rPr lang="en-US" dirty="0" err="1"/>
              <a:t>të</a:t>
            </a:r>
            <a:r>
              <a:rPr lang="en-US" dirty="0"/>
              <a:t> </a:t>
            </a:r>
            <a:r>
              <a:rPr lang="en-US" dirty="0" err="1"/>
              <a:t>mbarimit</a:t>
            </a:r>
            <a:r>
              <a:rPr lang="en-US" dirty="0"/>
              <a:t> </a:t>
            </a:r>
            <a:r>
              <a:rPr lang="en-US" dirty="0" err="1"/>
              <a:t>të</a:t>
            </a:r>
            <a:r>
              <a:rPr lang="en-US" dirty="0"/>
              <a:t> </a:t>
            </a:r>
            <a:r>
              <a:rPr lang="en-US" dirty="0" err="1"/>
              <a:t>afateve</a:t>
            </a:r>
            <a:r>
              <a:rPr lang="en-US" dirty="0"/>
              <a:t> ka </a:t>
            </a:r>
            <a:r>
              <a:rPr lang="en-US" dirty="0" err="1"/>
              <a:t>qenë</a:t>
            </a:r>
            <a:r>
              <a:rPr lang="en-US" dirty="0"/>
              <a:t> </a:t>
            </a:r>
            <a:r>
              <a:rPr lang="en-US" dirty="0" err="1"/>
              <a:t>kërkesë</a:t>
            </a:r>
            <a:r>
              <a:rPr lang="en-US" dirty="0"/>
              <a:t> e </a:t>
            </a:r>
            <a:r>
              <a:rPr lang="en-US" dirty="0" err="1"/>
              <a:t>drejtë</a:t>
            </a:r>
            <a:r>
              <a:rPr lang="en-US" dirty="0"/>
              <a:t>. </a:t>
            </a:r>
          </a:p>
          <a:p>
            <a:pPr algn="just"/>
            <a:r>
              <a:rPr lang="en-US" dirty="0"/>
              <a:t>- Duke </a:t>
            </a:r>
            <a:r>
              <a:rPr lang="en-US" dirty="0" err="1"/>
              <a:t>qenë</a:t>
            </a:r>
            <a:r>
              <a:rPr lang="en-US" dirty="0"/>
              <a:t> se </a:t>
            </a:r>
            <a:r>
              <a:rPr lang="en-US" dirty="0" err="1"/>
              <a:t>vendimi</a:t>
            </a:r>
            <a:r>
              <a:rPr lang="en-US" dirty="0"/>
              <a:t> </a:t>
            </a:r>
            <a:r>
              <a:rPr lang="en-US" dirty="0" err="1"/>
              <a:t>i</a:t>
            </a:r>
            <a:r>
              <a:rPr lang="en-US" dirty="0"/>
              <a:t> </a:t>
            </a:r>
            <a:r>
              <a:rPr lang="en-US" dirty="0" err="1"/>
              <a:t>shkallës</a:t>
            </a:r>
            <a:r>
              <a:rPr lang="en-US" dirty="0"/>
              <a:t> </a:t>
            </a:r>
            <a:r>
              <a:rPr lang="en-US" dirty="0" err="1"/>
              <a:t>së</a:t>
            </a:r>
            <a:r>
              <a:rPr lang="en-US" dirty="0"/>
              <a:t> </a:t>
            </a:r>
            <a:r>
              <a:rPr lang="en-US" dirty="0" err="1"/>
              <a:t>parë</a:t>
            </a:r>
            <a:r>
              <a:rPr lang="en-US" dirty="0"/>
              <a:t> </a:t>
            </a:r>
            <a:r>
              <a:rPr lang="en-US" dirty="0" err="1"/>
              <a:t>nuk</a:t>
            </a:r>
            <a:r>
              <a:rPr lang="en-US" dirty="0"/>
              <a:t> </a:t>
            </a:r>
            <a:r>
              <a:rPr lang="en-US" dirty="0" err="1"/>
              <a:t>është</a:t>
            </a:r>
            <a:r>
              <a:rPr lang="en-US" dirty="0"/>
              <a:t> </a:t>
            </a:r>
            <a:r>
              <a:rPr lang="en-US" dirty="0" err="1"/>
              <a:t>i</a:t>
            </a:r>
            <a:r>
              <a:rPr lang="en-US" dirty="0"/>
              <a:t> </a:t>
            </a:r>
            <a:r>
              <a:rPr lang="en-US" dirty="0" err="1"/>
              <a:t>formës</a:t>
            </a:r>
            <a:r>
              <a:rPr lang="en-US" dirty="0"/>
              <a:t> </a:t>
            </a:r>
            <a:r>
              <a:rPr lang="en-US" dirty="0" err="1"/>
              <a:t>së</a:t>
            </a:r>
            <a:r>
              <a:rPr lang="en-US" dirty="0"/>
              <a:t> </a:t>
            </a:r>
            <a:r>
              <a:rPr lang="en-US" dirty="0" err="1"/>
              <a:t>prerë</a:t>
            </a:r>
            <a:r>
              <a:rPr lang="en-US" dirty="0"/>
              <a:t>, a ka </a:t>
            </a:r>
            <a:r>
              <a:rPr lang="en-US" dirty="0" err="1"/>
              <a:t>cenim</a:t>
            </a:r>
            <a:r>
              <a:rPr lang="en-US" dirty="0"/>
              <a:t> </a:t>
            </a:r>
            <a:r>
              <a:rPr lang="en-US" dirty="0" err="1"/>
              <a:t>të</a:t>
            </a:r>
            <a:r>
              <a:rPr lang="en-US" dirty="0"/>
              <a:t> </a:t>
            </a:r>
            <a:r>
              <a:rPr lang="en-US" dirty="0" err="1"/>
              <a:t>parimit</a:t>
            </a:r>
            <a:r>
              <a:rPr lang="en-US" dirty="0"/>
              <a:t> </a:t>
            </a:r>
            <a:r>
              <a:rPr lang="en-US" dirty="0" err="1"/>
              <a:t>të</a:t>
            </a:r>
            <a:r>
              <a:rPr lang="en-US" dirty="0"/>
              <a:t> </a:t>
            </a:r>
            <a:r>
              <a:rPr lang="en-US" dirty="0" err="1"/>
              <a:t>prezumimit</a:t>
            </a:r>
            <a:r>
              <a:rPr lang="en-US" dirty="0"/>
              <a:t> </a:t>
            </a:r>
            <a:r>
              <a:rPr lang="en-US" dirty="0" err="1"/>
              <a:t>të</a:t>
            </a:r>
            <a:r>
              <a:rPr lang="en-US" dirty="0"/>
              <a:t> </a:t>
            </a:r>
            <a:r>
              <a:rPr lang="en-US" dirty="0" err="1"/>
              <a:t>pafajësisë</a:t>
            </a:r>
            <a:r>
              <a:rPr lang="en-US" dirty="0"/>
              <a:t> </a:t>
            </a:r>
            <a:r>
              <a:rPr lang="en-US" dirty="0" err="1"/>
              <a:t>në</a:t>
            </a:r>
            <a:r>
              <a:rPr lang="en-US" dirty="0"/>
              <a:t> </a:t>
            </a:r>
            <a:r>
              <a:rPr lang="en-US" dirty="0" err="1"/>
              <a:t>këtë</a:t>
            </a:r>
            <a:r>
              <a:rPr lang="en-US" dirty="0"/>
              <a:t> </a:t>
            </a:r>
            <a:r>
              <a:rPr lang="en-US" dirty="0" err="1"/>
              <a:t>rast</a:t>
            </a:r>
            <a:r>
              <a:rPr lang="en-US" dirty="0"/>
              <a:t>, me </a:t>
            </a:r>
            <a:r>
              <a:rPr lang="en-US" dirty="0" err="1"/>
              <a:t>parashikimin</a:t>
            </a:r>
            <a:r>
              <a:rPr lang="en-US" dirty="0"/>
              <a:t> </a:t>
            </a:r>
            <a:r>
              <a:rPr lang="en-US" dirty="0" err="1"/>
              <a:t>që</a:t>
            </a:r>
            <a:r>
              <a:rPr lang="en-US" dirty="0"/>
              <a:t> </a:t>
            </a:r>
            <a:r>
              <a:rPr lang="en-US" dirty="0" err="1"/>
              <a:t>bën</a:t>
            </a:r>
            <a:r>
              <a:rPr lang="en-US" dirty="0"/>
              <a:t> </a:t>
            </a:r>
            <a:r>
              <a:rPr lang="en-US" dirty="0" err="1"/>
              <a:t>neni</a:t>
            </a:r>
            <a:r>
              <a:rPr lang="en-US" dirty="0"/>
              <a:t> 266 </a:t>
            </a:r>
            <a:r>
              <a:rPr lang="en-US" dirty="0" err="1"/>
              <a:t>pika</a:t>
            </a:r>
            <a:r>
              <a:rPr lang="en-US" dirty="0"/>
              <a:t> 2 </a:t>
            </a:r>
            <a:r>
              <a:rPr lang="en-US" dirty="0" err="1"/>
              <a:t>i</a:t>
            </a:r>
            <a:r>
              <a:rPr lang="en-US" dirty="0"/>
              <a:t> </a:t>
            </a:r>
            <a:r>
              <a:rPr lang="en-US" dirty="0" err="1"/>
              <a:t>K.Pr.Penale</a:t>
            </a:r>
            <a:r>
              <a:rPr lang="en-US" dirty="0"/>
              <a:t>?</a:t>
            </a:r>
          </a:p>
          <a:p>
            <a:endParaRPr lang="en-US" dirty="0"/>
          </a:p>
        </p:txBody>
      </p:sp>
    </p:spTree>
    <p:extLst>
      <p:ext uri="{BB962C8B-B14F-4D97-AF65-F5344CB8AC3E}">
        <p14:creationId xmlns:p14="http://schemas.microsoft.com/office/powerpoint/2010/main" val="2111279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AF00E-9504-4FDD-A9B6-88C90F33EAEC}"/>
              </a:ext>
            </a:extLst>
          </p:cNvPr>
          <p:cNvSpPr>
            <a:spLocks noGrp="1"/>
          </p:cNvSpPr>
          <p:nvPr>
            <p:ph type="title"/>
          </p:nvPr>
        </p:nvSpPr>
        <p:spPr>
          <a:xfrm>
            <a:off x="1024128" y="585216"/>
            <a:ext cx="8018272" cy="1499616"/>
          </a:xfrm>
        </p:spPr>
        <p:txBody>
          <a:bodyPr>
            <a:normAutofit/>
          </a:bodyPr>
          <a:lstStyle/>
          <a:p>
            <a:r>
              <a:rPr lang="en-US" dirty="0"/>
              <a:t>VENDIM NR. 356 </a:t>
            </a:r>
            <a:r>
              <a:rPr lang="en-US" dirty="0" err="1"/>
              <a:t>DATë</a:t>
            </a:r>
            <a:r>
              <a:rPr lang="en-US" dirty="0"/>
              <a:t> 19.12.2023 I KPGJL</a:t>
            </a:r>
          </a:p>
        </p:txBody>
      </p:sp>
      <p:sp>
        <p:nvSpPr>
          <p:cNvPr id="3" name="Content Placeholder 2">
            <a:extLst>
              <a:ext uri="{FF2B5EF4-FFF2-40B4-BE49-F238E27FC236}">
                <a16:creationId xmlns:a16="http://schemas.microsoft.com/office/drawing/2014/main" id="{2BD21669-7571-4F3C-B7B6-B6669CFFF842}"/>
              </a:ext>
            </a:extLst>
          </p:cNvPr>
          <p:cNvSpPr>
            <a:spLocks noGrp="1"/>
          </p:cNvSpPr>
          <p:nvPr>
            <p:ph idx="1"/>
          </p:nvPr>
        </p:nvSpPr>
        <p:spPr>
          <a:xfrm>
            <a:off x="321732" y="1877961"/>
            <a:ext cx="8720667" cy="4431399"/>
          </a:xfrm>
        </p:spPr>
        <p:txBody>
          <a:bodyPr>
            <a:normAutofit/>
          </a:bodyPr>
          <a:lstStyle/>
          <a:p>
            <a:pPr algn="just"/>
            <a:r>
              <a:rPr lang="en-US" sz="1600" dirty="0"/>
              <a:t>I </a:t>
            </a:r>
            <a:r>
              <a:rPr lang="en-US" sz="1600" dirty="0" err="1"/>
              <a:t>pandehuri</a:t>
            </a:r>
            <a:r>
              <a:rPr lang="en-US" sz="1600" dirty="0"/>
              <a:t> Y.V- </a:t>
            </a:r>
            <a:r>
              <a:rPr lang="en-US" sz="1600" dirty="0" err="1"/>
              <a:t>epror</a:t>
            </a:r>
            <a:r>
              <a:rPr lang="en-US" sz="1600" dirty="0"/>
              <a:t> </a:t>
            </a:r>
            <a:r>
              <a:rPr lang="en-US" sz="1600" dirty="0" err="1"/>
              <a:t>direkt</a:t>
            </a:r>
            <a:r>
              <a:rPr lang="en-US" sz="1600" dirty="0"/>
              <a:t> </a:t>
            </a:r>
            <a:r>
              <a:rPr lang="en-US" sz="1600" dirty="0" err="1"/>
              <a:t>i</a:t>
            </a:r>
            <a:r>
              <a:rPr lang="en-US" sz="1600" dirty="0"/>
              <a:t> </a:t>
            </a:r>
            <a:r>
              <a:rPr lang="en-US" sz="1600" dirty="0" err="1"/>
              <a:t>specialistëve</a:t>
            </a:r>
            <a:r>
              <a:rPr lang="en-US" sz="1600" dirty="0"/>
              <a:t> </a:t>
            </a:r>
            <a:r>
              <a:rPr lang="en-US" sz="1600" dirty="0" err="1"/>
              <a:t>të</a:t>
            </a:r>
            <a:r>
              <a:rPr lang="en-US" sz="1600" dirty="0"/>
              <a:t> </a:t>
            </a:r>
            <a:r>
              <a:rPr lang="en-US" sz="1600" dirty="0" err="1"/>
              <a:t>policisë</a:t>
            </a:r>
            <a:r>
              <a:rPr lang="en-US" sz="1600" dirty="0"/>
              <a:t> </a:t>
            </a:r>
            <a:r>
              <a:rPr lang="en-US" sz="1600" dirty="0" err="1"/>
              <a:t>së</a:t>
            </a:r>
            <a:r>
              <a:rPr lang="en-US" sz="1600" dirty="0"/>
              <a:t> </a:t>
            </a:r>
            <a:r>
              <a:rPr lang="en-US" sz="1600" dirty="0" err="1"/>
              <a:t>zonave</a:t>
            </a:r>
            <a:r>
              <a:rPr lang="en-US" sz="1600" dirty="0"/>
              <a:t> </a:t>
            </a:r>
            <a:r>
              <a:rPr lang="en-US" sz="1600" dirty="0" err="1"/>
              <a:t>të</a:t>
            </a:r>
            <a:r>
              <a:rPr lang="en-US" sz="1600" dirty="0"/>
              <a:t> </a:t>
            </a:r>
            <a:r>
              <a:rPr lang="en-US" sz="1600" dirty="0" err="1"/>
              <a:t>cilat</a:t>
            </a:r>
            <a:r>
              <a:rPr lang="en-US" sz="1600" dirty="0"/>
              <a:t> </a:t>
            </a:r>
            <a:r>
              <a:rPr lang="en-US" sz="1600" dirty="0" err="1"/>
              <a:t>janë</a:t>
            </a:r>
            <a:r>
              <a:rPr lang="en-US" sz="1600" dirty="0"/>
              <a:t> </a:t>
            </a:r>
            <a:r>
              <a:rPr lang="en-US" sz="1600" dirty="0" err="1"/>
              <a:t>gjetur</a:t>
            </a:r>
            <a:r>
              <a:rPr lang="en-US" sz="1600" dirty="0"/>
              <a:t> </a:t>
            </a:r>
            <a:r>
              <a:rPr lang="en-US" sz="1600" dirty="0" err="1"/>
              <a:t>të</a:t>
            </a:r>
            <a:r>
              <a:rPr lang="en-US" sz="1600" dirty="0"/>
              <a:t> </a:t>
            </a:r>
            <a:r>
              <a:rPr lang="en-US" sz="1600" dirty="0" err="1"/>
              <a:t>mbjella</a:t>
            </a:r>
            <a:r>
              <a:rPr lang="en-US" sz="1600" dirty="0"/>
              <a:t> me </a:t>
            </a:r>
            <a:r>
              <a:rPr lang="en-US" sz="1600" dirty="0" err="1"/>
              <a:t>bimë</a:t>
            </a:r>
            <a:r>
              <a:rPr lang="en-US" sz="1600" dirty="0"/>
              <a:t> </a:t>
            </a:r>
            <a:r>
              <a:rPr lang="en-US" sz="1600" dirty="0" err="1"/>
              <a:t>narkotike</a:t>
            </a:r>
            <a:r>
              <a:rPr lang="en-US" sz="1600" dirty="0"/>
              <a:t>. </a:t>
            </a:r>
            <a:r>
              <a:rPr lang="en-US" sz="1600" dirty="0" err="1"/>
              <a:t>Për</a:t>
            </a:r>
            <a:r>
              <a:rPr lang="en-US" sz="1600" dirty="0"/>
              <a:t> </a:t>
            </a:r>
            <a:r>
              <a:rPr lang="en-US" sz="1600" dirty="0" err="1"/>
              <a:t>këtë</a:t>
            </a:r>
            <a:r>
              <a:rPr lang="en-US" sz="1600" dirty="0"/>
              <a:t> </a:t>
            </a:r>
            <a:r>
              <a:rPr lang="en-US" sz="1600" dirty="0" err="1"/>
              <a:t>të</a:t>
            </a:r>
            <a:r>
              <a:rPr lang="en-US" sz="1600" dirty="0"/>
              <a:t> </a:t>
            </a:r>
            <a:r>
              <a:rPr lang="en-US" sz="1600" dirty="0" err="1"/>
              <a:t>pandehur</a:t>
            </a:r>
            <a:r>
              <a:rPr lang="en-US" sz="1600" dirty="0"/>
              <a:t>, </a:t>
            </a:r>
            <a:r>
              <a:rPr lang="en-US" sz="1600" dirty="0" err="1"/>
              <a:t>dyshohej</a:t>
            </a:r>
            <a:r>
              <a:rPr lang="en-US" sz="1600" dirty="0"/>
              <a:t> se </a:t>
            </a:r>
            <a:r>
              <a:rPr lang="en-US" sz="1600" dirty="0" err="1"/>
              <a:t>në</a:t>
            </a:r>
            <a:r>
              <a:rPr lang="en-US" sz="1600" dirty="0"/>
              <a:t> </a:t>
            </a:r>
            <a:r>
              <a:rPr lang="en-US" sz="1600" dirty="0" err="1"/>
              <a:t>shpërdorim</a:t>
            </a:r>
            <a:r>
              <a:rPr lang="en-US" sz="1600" dirty="0"/>
              <a:t> </a:t>
            </a:r>
            <a:r>
              <a:rPr lang="en-US" sz="1600" dirty="0" err="1"/>
              <a:t>të</a:t>
            </a:r>
            <a:r>
              <a:rPr lang="en-US" sz="1600" dirty="0"/>
              <a:t> </a:t>
            </a:r>
            <a:r>
              <a:rPr lang="en-US" sz="1600" dirty="0" err="1"/>
              <a:t>atributeve</a:t>
            </a:r>
            <a:r>
              <a:rPr lang="en-US" sz="1600" dirty="0"/>
              <a:t> </a:t>
            </a:r>
            <a:r>
              <a:rPr lang="en-US" sz="1600" dirty="0" err="1"/>
              <a:t>ligjore</a:t>
            </a:r>
            <a:r>
              <a:rPr lang="en-US" sz="1600" dirty="0"/>
              <a:t>, </a:t>
            </a:r>
            <a:r>
              <a:rPr lang="en-US" sz="1600" dirty="0" err="1"/>
              <a:t>megjithëse</a:t>
            </a:r>
            <a:r>
              <a:rPr lang="en-US" sz="1600" dirty="0"/>
              <a:t> </a:t>
            </a:r>
            <a:r>
              <a:rPr lang="en-US" sz="1600" dirty="0" err="1"/>
              <a:t>rezulton</a:t>
            </a:r>
            <a:r>
              <a:rPr lang="en-US" sz="1600" dirty="0"/>
              <a:t> se </a:t>
            </a:r>
            <a:r>
              <a:rPr lang="en-US" sz="1600" dirty="0" err="1"/>
              <a:t>është</a:t>
            </a:r>
            <a:r>
              <a:rPr lang="en-US" sz="1600" dirty="0"/>
              <a:t> </a:t>
            </a:r>
            <a:r>
              <a:rPr lang="en-US" sz="1600" dirty="0" err="1"/>
              <a:t>vënë</a:t>
            </a:r>
            <a:r>
              <a:rPr lang="en-US" sz="1600" dirty="0"/>
              <a:t> </a:t>
            </a:r>
            <a:r>
              <a:rPr lang="en-US" sz="1600" dirty="0" err="1"/>
              <a:t>në</a:t>
            </a:r>
            <a:r>
              <a:rPr lang="en-US" sz="1600" dirty="0"/>
              <a:t> </a:t>
            </a:r>
            <a:r>
              <a:rPr lang="en-US" sz="1600" dirty="0" err="1"/>
              <a:t>dijeni</a:t>
            </a:r>
            <a:r>
              <a:rPr lang="en-US" sz="1600" dirty="0"/>
              <a:t> </a:t>
            </a:r>
            <a:r>
              <a:rPr lang="en-US" sz="1600" dirty="0" err="1"/>
              <a:t>mbi</a:t>
            </a:r>
            <a:r>
              <a:rPr lang="en-US" sz="1600" dirty="0"/>
              <a:t> </a:t>
            </a:r>
            <a:r>
              <a:rPr lang="en-US" sz="1600" dirty="0" err="1"/>
              <a:t>vendndodhjen</a:t>
            </a:r>
            <a:r>
              <a:rPr lang="en-US" sz="1600" dirty="0"/>
              <a:t> e </a:t>
            </a:r>
            <a:r>
              <a:rPr lang="en-US" sz="1600" dirty="0" err="1"/>
              <a:t>parcelave</a:t>
            </a:r>
            <a:r>
              <a:rPr lang="en-US" sz="1600" dirty="0"/>
              <a:t> </a:t>
            </a:r>
            <a:r>
              <a:rPr lang="en-US" sz="1600" dirty="0" err="1"/>
              <a:t>të</a:t>
            </a:r>
            <a:r>
              <a:rPr lang="en-US" sz="1600" dirty="0"/>
              <a:t> </a:t>
            </a:r>
            <a:r>
              <a:rPr lang="en-US" sz="1600" dirty="0" err="1"/>
              <a:t>kultivuara</a:t>
            </a:r>
            <a:r>
              <a:rPr lang="en-US" sz="1600" dirty="0"/>
              <a:t> me </a:t>
            </a:r>
            <a:r>
              <a:rPr lang="en-US" sz="1600" dirty="0" err="1"/>
              <a:t>lëndë</a:t>
            </a:r>
            <a:r>
              <a:rPr lang="en-US" sz="1600" dirty="0"/>
              <a:t> </a:t>
            </a:r>
            <a:r>
              <a:rPr lang="en-US" sz="1600" dirty="0" err="1"/>
              <a:t>narkotike</a:t>
            </a:r>
            <a:r>
              <a:rPr lang="en-US" sz="1600" dirty="0"/>
              <a:t>, ka </a:t>
            </a:r>
            <a:r>
              <a:rPr lang="en-US" sz="1600" dirty="0" err="1"/>
              <a:t>hartuar</a:t>
            </a:r>
            <a:r>
              <a:rPr lang="en-US" sz="1600" dirty="0"/>
              <a:t> planet e </a:t>
            </a:r>
            <a:r>
              <a:rPr lang="en-US" sz="1600" dirty="0" err="1"/>
              <a:t>masave</a:t>
            </a:r>
            <a:r>
              <a:rPr lang="en-US" sz="1600" dirty="0"/>
              <a:t> </a:t>
            </a:r>
            <a:r>
              <a:rPr lang="en-US" sz="1600" dirty="0" err="1"/>
              <a:t>si</a:t>
            </a:r>
            <a:r>
              <a:rPr lang="en-US" sz="1600" dirty="0"/>
              <a:t> </a:t>
            </a:r>
            <a:r>
              <a:rPr lang="en-US" sz="1600" dirty="0" err="1"/>
              <a:t>dhe</a:t>
            </a:r>
            <a:r>
              <a:rPr lang="en-US" sz="1600" dirty="0"/>
              <a:t> ka </a:t>
            </a:r>
            <a:r>
              <a:rPr lang="en-US" sz="1600" dirty="0" err="1"/>
              <a:t>kryesuar</a:t>
            </a:r>
            <a:r>
              <a:rPr lang="en-US" sz="1600" dirty="0"/>
              <a:t> </a:t>
            </a:r>
            <a:r>
              <a:rPr lang="en-US" sz="1600" dirty="0" err="1"/>
              <a:t>grupet</a:t>
            </a:r>
            <a:r>
              <a:rPr lang="en-US" sz="1600" dirty="0"/>
              <a:t> e </a:t>
            </a:r>
            <a:r>
              <a:rPr lang="en-US" sz="1600" dirty="0" err="1"/>
              <a:t>kontrollit</a:t>
            </a:r>
            <a:r>
              <a:rPr lang="en-US" sz="1600" dirty="0"/>
              <a:t> </a:t>
            </a:r>
            <a:r>
              <a:rPr lang="en-US" sz="1600" dirty="0" err="1"/>
              <a:t>vetëm</a:t>
            </a:r>
            <a:r>
              <a:rPr lang="en-US" sz="1600" dirty="0"/>
              <a:t> </a:t>
            </a:r>
            <a:r>
              <a:rPr lang="en-US" sz="1600" dirty="0" err="1"/>
              <a:t>në</a:t>
            </a:r>
            <a:r>
              <a:rPr lang="en-US" sz="1600" dirty="0"/>
              <a:t> </a:t>
            </a:r>
            <a:r>
              <a:rPr lang="en-US" sz="1600" dirty="0" err="1"/>
              <a:t>një</a:t>
            </a:r>
            <a:r>
              <a:rPr lang="en-US" sz="1600" dirty="0"/>
              <a:t> </a:t>
            </a:r>
            <a:r>
              <a:rPr lang="en-US" sz="1600" dirty="0" err="1"/>
              <a:t>pjesë</a:t>
            </a:r>
            <a:r>
              <a:rPr lang="en-US" sz="1600" dirty="0"/>
              <a:t> </a:t>
            </a:r>
            <a:r>
              <a:rPr lang="en-US" sz="1600" dirty="0" err="1"/>
              <a:t>të</a:t>
            </a:r>
            <a:r>
              <a:rPr lang="en-US" sz="1600" dirty="0"/>
              <a:t> </a:t>
            </a:r>
            <a:r>
              <a:rPr lang="en-US" sz="1600" dirty="0" err="1"/>
              <a:t>parcelave</a:t>
            </a:r>
            <a:r>
              <a:rPr lang="en-US" sz="1600" dirty="0"/>
              <a:t>, duke </a:t>
            </a:r>
            <a:r>
              <a:rPr lang="en-US" sz="1600" dirty="0" err="1"/>
              <a:t>anashkaluar</a:t>
            </a:r>
            <a:r>
              <a:rPr lang="en-US" sz="1600" dirty="0"/>
              <a:t> </a:t>
            </a:r>
            <a:r>
              <a:rPr lang="en-US" sz="1600" dirty="0" err="1"/>
              <a:t>dhe</a:t>
            </a:r>
            <a:r>
              <a:rPr lang="en-US" sz="1600" dirty="0"/>
              <a:t> </a:t>
            </a:r>
            <a:r>
              <a:rPr lang="en-US" sz="1600" dirty="0" err="1"/>
              <a:t>lënë</a:t>
            </a:r>
            <a:r>
              <a:rPr lang="en-US" sz="1600" dirty="0"/>
              <a:t> pa </a:t>
            </a:r>
            <a:r>
              <a:rPr lang="en-US" sz="1600" dirty="0" err="1"/>
              <a:t>dokumentuar</a:t>
            </a:r>
            <a:r>
              <a:rPr lang="en-US" sz="1600" dirty="0"/>
              <a:t> </a:t>
            </a:r>
            <a:r>
              <a:rPr lang="en-US" sz="1600" dirty="0" err="1"/>
              <a:t>një</a:t>
            </a:r>
            <a:r>
              <a:rPr lang="en-US" sz="1600" dirty="0"/>
              <a:t> </a:t>
            </a:r>
            <a:r>
              <a:rPr lang="en-US" sz="1600" dirty="0" err="1"/>
              <a:t>pjesë</a:t>
            </a:r>
            <a:r>
              <a:rPr lang="en-US" sz="1600" dirty="0"/>
              <a:t> </a:t>
            </a:r>
            <a:r>
              <a:rPr lang="en-US" sz="1600" dirty="0" err="1"/>
              <a:t>të</a:t>
            </a:r>
            <a:r>
              <a:rPr lang="en-US" sz="1600" dirty="0"/>
              <a:t> </a:t>
            </a:r>
            <a:r>
              <a:rPr lang="en-US" sz="1600" dirty="0" err="1"/>
              <a:t>madhe</a:t>
            </a:r>
            <a:r>
              <a:rPr lang="en-US" sz="1600" dirty="0"/>
              <a:t> </a:t>
            </a:r>
            <a:r>
              <a:rPr lang="en-US" sz="1600" dirty="0" err="1"/>
              <a:t>të</a:t>
            </a:r>
            <a:r>
              <a:rPr lang="en-US" sz="1600" dirty="0"/>
              <a:t> </a:t>
            </a:r>
            <a:r>
              <a:rPr lang="en-US" sz="1600" dirty="0" err="1"/>
              <a:t>tyre</a:t>
            </a:r>
            <a:r>
              <a:rPr lang="en-US" sz="1600" dirty="0"/>
              <a:t>. </a:t>
            </a:r>
          </a:p>
          <a:p>
            <a:pPr marL="0" indent="0" algn="just">
              <a:buNone/>
            </a:pPr>
            <a:r>
              <a:rPr lang="en-US" sz="1600" dirty="0"/>
              <a:t> I </a:t>
            </a:r>
            <a:r>
              <a:rPr lang="en-US" sz="1600" dirty="0" err="1"/>
              <a:t>pandehuri</a:t>
            </a:r>
            <a:r>
              <a:rPr lang="en-US" sz="1600" dirty="0"/>
              <a:t> </a:t>
            </a:r>
            <a:r>
              <a:rPr lang="en-US" sz="1600" dirty="0" err="1"/>
              <a:t>tjetër</a:t>
            </a:r>
            <a:r>
              <a:rPr lang="en-US" sz="1600" dirty="0"/>
              <a:t> Z.K, specialist, </a:t>
            </a:r>
            <a:r>
              <a:rPr lang="en-US" sz="1600" dirty="0" err="1"/>
              <a:t>rezulton</a:t>
            </a:r>
            <a:r>
              <a:rPr lang="en-US" sz="1600" dirty="0"/>
              <a:t> se ka </a:t>
            </a:r>
            <a:r>
              <a:rPr lang="en-US" sz="1600" dirty="0" err="1"/>
              <a:t>referuar</a:t>
            </a:r>
            <a:r>
              <a:rPr lang="en-US" sz="1600" dirty="0"/>
              <a:t> </a:t>
            </a:r>
            <a:r>
              <a:rPr lang="en-US" sz="1600" dirty="0" err="1"/>
              <a:t>rreth</a:t>
            </a:r>
            <a:r>
              <a:rPr lang="en-US" sz="1600" dirty="0"/>
              <a:t> 17 </a:t>
            </a:r>
            <a:r>
              <a:rPr lang="en-US" sz="1600" dirty="0" err="1"/>
              <a:t>relacione</a:t>
            </a:r>
            <a:r>
              <a:rPr lang="en-US" sz="1600" dirty="0"/>
              <a:t> </a:t>
            </a:r>
            <a:r>
              <a:rPr lang="en-US" sz="1600" dirty="0" err="1"/>
              <a:t>për</a:t>
            </a:r>
            <a:r>
              <a:rPr lang="en-US" sz="1600" dirty="0"/>
              <a:t> </a:t>
            </a:r>
            <a:r>
              <a:rPr lang="en-US" sz="1600" dirty="0" err="1"/>
              <a:t>kontroll</a:t>
            </a:r>
            <a:r>
              <a:rPr lang="en-US" sz="1600" dirty="0"/>
              <a:t> </a:t>
            </a:r>
            <a:r>
              <a:rPr lang="en-US" sz="1600" dirty="0" err="1"/>
              <a:t>të</a:t>
            </a:r>
            <a:r>
              <a:rPr lang="en-US" sz="1600" dirty="0"/>
              <a:t> </a:t>
            </a:r>
            <a:r>
              <a:rPr lang="en-US" sz="1600" dirty="0" err="1"/>
              <a:t>zonave</a:t>
            </a:r>
            <a:r>
              <a:rPr lang="en-US" sz="1600" dirty="0"/>
              <a:t>, </a:t>
            </a:r>
            <a:r>
              <a:rPr lang="en-US" sz="1600" dirty="0" err="1"/>
              <a:t>në</a:t>
            </a:r>
            <a:r>
              <a:rPr lang="en-US" sz="1600" dirty="0"/>
              <a:t> </a:t>
            </a:r>
            <a:r>
              <a:rPr lang="en-US" sz="1600" dirty="0" err="1"/>
              <a:t>një</a:t>
            </a:r>
            <a:r>
              <a:rPr lang="en-US" sz="1600" dirty="0"/>
              <a:t> </a:t>
            </a:r>
            <a:r>
              <a:rPr lang="en-US" sz="1600" dirty="0" err="1"/>
              <a:t>pjesë</a:t>
            </a:r>
            <a:r>
              <a:rPr lang="en-US" sz="1600" dirty="0"/>
              <a:t> </a:t>
            </a:r>
            <a:r>
              <a:rPr lang="en-US" sz="1600" dirty="0" err="1"/>
              <a:t>të</a:t>
            </a:r>
            <a:r>
              <a:rPr lang="en-US" sz="1600" dirty="0"/>
              <a:t> </a:t>
            </a:r>
            <a:r>
              <a:rPr lang="en-US" sz="1600" dirty="0" err="1"/>
              <a:t>të</a:t>
            </a:r>
            <a:r>
              <a:rPr lang="en-US" sz="1600" dirty="0"/>
              <a:t> </a:t>
            </a:r>
            <a:r>
              <a:rPr lang="en-US" sz="1600" dirty="0" err="1"/>
              <a:t>cilave</a:t>
            </a:r>
            <a:r>
              <a:rPr lang="en-US" sz="1600" dirty="0"/>
              <a:t> </a:t>
            </a:r>
            <a:r>
              <a:rPr lang="en-US" sz="1600" dirty="0" err="1"/>
              <a:t>është</a:t>
            </a:r>
            <a:r>
              <a:rPr lang="en-US" sz="1600" dirty="0"/>
              <a:t> </a:t>
            </a:r>
            <a:r>
              <a:rPr lang="en-US" sz="1600" dirty="0" err="1"/>
              <a:t>gjetur</a:t>
            </a:r>
            <a:r>
              <a:rPr lang="en-US" sz="1600" dirty="0"/>
              <a:t> </a:t>
            </a:r>
            <a:r>
              <a:rPr lang="en-US" sz="1600" dirty="0" err="1"/>
              <a:t>bimë</a:t>
            </a:r>
            <a:r>
              <a:rPr lang="en-US" sz="1600" dirty="0"/>
              <a:t> </a:t>
            </a:r>
            <a:r>
              <a:rPr lang="en-US" sz="1600" dirty="0" err="1"/>
              <a:t>narkotike</a:t>
            </a:r>
            <a:r>
              <a:rPr lang="en-US" sz="1600" dirty="0"/>
              <a:t>. </a:t>
            </a:r>
            <a:r>
              <a:rPr lang="en-US" sz="1600" dirty="0" err="1"/>
              <a:t>Akuzuar</a:t>
            </a:r>
            <a:r>
              <a:rPr lang="en-US" sz="1600" dirty="0"/>
              <a:t> </a:t>
            </a:r>
            <a:r>
              <a:rPr lang="en-US" sz="1600" dirty="0" err="1"/>
              <a:t>gjithashtu</a:t>
            </a:r>
            <a:r>
              <a:rPr lang="en-US" sz="1600" dirty="0"/>
              <a:t> </a:t>
            </a:r>
            <a:r>
              <a:rPr lang="en-US" sz="1600" dirty="0" err="1"/>
              <a:t>për</a:t>
            </a:r>
            <a:r>
              <a:rPr lang="en-US" sz="1600" dirty="0"/>
              <a:t> “</a:t>
            </a:r>
            <a:r>
              <a:rPr lang="en-US" sz="1600" dirty="0" err="1"/>
              <a:t>Shpërdorim</a:t>
            </a:r>
            <a:r>
              <a:rPr lang="en-US" sz="1600" dirty="0"/>
              <a:t> </a:t>
            </a:r>
            <a:r>
              <a:rPr lang="en-US" sz="1600" dirty="0" err="1"/>
              <a:t>detyre</a:t>
            </a:r>
            <a:r>
              <a:rPr lang="en-US" sz="1600" dirty="0"/>
              <a:t>”.</a:t>
            </a:r>
          </a:p>
          <a:p>
            <a:pPr algn="just"/>
            <a:r>
              <a:rPr lang="en-US" sz="1600" dirty="0" err="1"/>
              <a:t>Shtetasi</a:t>
            </a:r>
            <a:r>
              <a:rPr lang="en-US" sz="1600" dirty="0"/>
              <a:t> Y.V </a:t>
            </a:r>
            <a:r>
              <a:rPr lang="en-US" sz="1600" dirty="0" err="1"/>
              <a:t>është</a:t>
            </a:r>
            <a:r>
              <a:rPr lang="en-US" sz="1600" dirty="0"/>
              <a:t> </a:t>
            </a:r>
            <a:r>
              <a:rPr lang="en-US" sz="1600" dirty="0" err="1"/>
              <a:t>marrë</a:t>
            </a:r>
            <a:r>
              <a:rPr lang="en-US" sz="1600" dirty="0"/>
              <a:t> </a:t>
            </a:r>
            <a:r>
              <a:rPr lang="en-US" sz="1600" dirty="0" err="1"/>
              <a:t>si</a:t>
            </a:r>
            <a:r>
              <a:rPr lang="en-US" sz="1600" dirty="0"/>
              <a:t> </a:t>
            </a:r>
            <a:r>
              <a:rPr lang="en-US" sz="1600" dirty="0" err="1"/>
              <a:t>i</a:t>
            </a:r>
            <a:r>
              <a:rPr lang="en-US" sz="1600" dirty="0"/>
              <a:t> </a:t>
            </a:r>
            <a:r>
              <a:rPr lang="en-US" sz="1600" dirty="0" err="1"/>
              <a:t>pandehur</a:t>
            </a:r>
            <a:r>
              <a:rPr lang="en-US" sz="1600" dirty="0"/>
              <a:t> </a:t>
            </a:r>
            <a:r>
              <a:rPr lang="en-US" sz="1600" dirty="0" err="1"/>
              <a:t>për</a:t>
            </a:r>
            <a:r>
              <a:rPr lang="en-US" sz="1600" dirty="0"/>
              <a:t> </a:t>
            </a:r>
            <a:r>
              <a:rPr lang="en-US" sz="1600" dirty="0" err="1"/>
              <a:t>kryerjen</a:t>
            </a:r>
            <a:r>
              <a:rPr lang="en-US" sz="1600" dirty="0"/>
              <a:t> e </a:t>
            </a:r>
            <a:r>
              <a:rPr lang="en-US" sz="1600" dirty="0" err="1"/>
              <a:t>veprës</a:t>
            </a:r>
            <a:r>
              <a:rPr lang="en-US" sz="1600" dirty="0"/>
              <a:t> </a:t>
            </a:r>
            <a:r>
              <a:rPr lang="en-US" sz="1600" dirty="0" err="1"/>
              <a:t>penale</a:t>
            </a:r>
            <a:r>
              <a:rPr lang="en-US" sz="1600" dirty="0"/>
              <a:t> “</a:t>
            </a:r>
            <a:r>
              <a:rPr lang="en-US" sz="1600" dirty="0" err="1"/>
              <a:t>Shpërdorimi</a:t>
            </a:r>
            <a:r>
              <a:rPr lang="en-US" sz="1600" dirty="0"/>
              <a:t> </a:t>
            </a:r>
            <a:r>
              <a:rPr lang="en-US" sz="1600" dirty="0" err="1"/>
              <a:t>i</a:t>
            </a:r>
            <a:r>
              <a:rPr lang="en-US" sz="1600" dirty="0"/>
              <a:t> </a:t>
            </a:r>
            <a:r>
              <a:rPr lang="en-US" sz="1600" dirty="0" err="1"/>
              <a:t>detyrës</a:t>
            </a:r>
            <a:r>
              <a:rPr lang="en-US" sz="1600" dirty="0"/>
              <a:t>”, e </a:t>
            </a:r>
            <a:r>
              <a:rPr lang="en-US" sz="1600" dirty="0" err="1"/>
              <a:t>parashikuar</a:t>
            </a:r>
            <a:r>
              <a:rPr lang="en-US" sz="1600" dirty="0"/>
              <a:t> </a:t>
            </a:r>
            <a:r>
              <a:rPr lang="en-US" sz="1600" dirty="0" err="1"/>
              <a:t>nga</a:t>
            </a:r>
            <a:r>
              <a:rPr lang="en-US" sz="1600" dirty="0"/>
              <a:t> </a:t>
            </a:r>
            <a:r>
              <a:rPr lang="en-US" sz="1600" dirty="0" err="1"/>
              <a:t>neni</a:t>
            </a:r>
            <a:r>
              <a:rPr lang="en-US" sz="1600" dirty="0"/>
              <a:t> 248 </a:t>
            </a:r>
            <a:r>
              <a:rPr lang="en-US" sz="1600" dirty="0" err="1"/>
              <a:t>i</a:t>
            </a:r>
            <a:r>
              <a:rPr lang="en-US" sz="1600" dirty="0"/>
              <a:t> </a:t>
            </a:r>
            <a:r>
              <a:rPr lang="en-US" sz="1600" dirty="0" err="1"/>
              <a:t>Kodit</a:t>
            </a:r>
            <a:r>
              <a:rPr lang="en-US" sz="1600" dirty="0"/>
              <a:t> Penal. </a:t>
            </a:r>
          </a:p>
          <a:p>
            <a:pPr algn="just"/>
            <a:r>
              <a:rPr lang="en-US" sz="1600" dirty="0" err="1"/>
              <a:t>Gjykata</a:t>
            </a:r>
            <a:r>
              <a:rPr lang="en-US" sz="1600" dirty="0"/>
              <a:t> e </a:t>
            </a:r>
            <a:r>
              <a:rPr lang="en-US" sz="1600" dirty="0" err="1"/>
              <a:t>Shkallës</a:t>
            </a:r>
            <a:r>
              <a:rPr lang="en-US" sz="1600" dirty="0"/>
              <a:t> </a:t>
            </a:r>
            <a:r>
              <a:rPr lang="en-US" sz="1600" dirty="0" err="1"/>
              <a:t>së</a:t>
            </a:r>
            <a:r>
              <a:rPr lang="en-US" sz="1600" dirty="0"/>
              <a:t> </a:t>
            </a:r>
            <a:r>
              <a:rPr lang="en-US" sz="1600" dirty="0" err="1"/>
              <a:t>Parë</a:t>
            </a:r>
            <a:r>
              <a:rPr lang="en-US" sz="1600" dirty="0"/>
              <a:t>, </a:t>
            </a:r>
            <a:r>
              <a:rPr lang="en-US" sz="1600" dirty="0" err="1"/>
              <a:t>ndër</a:t>
            </a:r>
            <a:r>
              <a:rPr lang="en-US" sz="1600" dirty="0"/>
              <a:t> </a:t>
            </a:r>
            <a:r>
              <a:rPr lang="en-US" sz="1600" dirty="0" err="1"/>
              <a:t>të</a:t>
            </a:r>
            <a:r>
              <a:rPr lang="en-US" sz="1600" dirty="0"/>
              <a:t> </a:t>
            </a:r>
            <a:r>
              <a:rPr lang="en-US" sz="1600" dirty="0" err="1"/>
              <a:t>tjera</a:t>
            </a:r>
            <a:r>
              <a:rPr lang="en-US" sz="1600" dirty="0"/>
              <a:t> ka </a:t>
            </a:r>
            <a:r>
              <a:rPr lang="en-US" sz="1600" dirty="0" err="1"/>
              <a:t>vendosur</a:t>
            </a:r>
            <a:r>
              <a:rPr lang="en-US" sz="1600" dirty="0"/>
              <a:t>:</a:t>
            </a:r>
          </a:p>
          <a:p>
            <a:pPr algn="just"/>
            <a:r>
              <a:rPr lang="en-US" sz="1600" i="1" dirty="0" err="1"/>
              <a:t>Deklarimin</a:t>
            </a:r>
            <a:r>
              <a:rPr lang="en-US" sz="1600" i="1" dirty="0"/>
              <a:t> </a:t>
            </a:r>
            <a:r>
              <a:rPr lang="en-US" sz="1600" i="1" dirty="0" err="1"/>
              <a:t>fajtor</a:t>
            </a:r>
            <a:r>
              <a:rPr lang="en-US" sz="1600" i="1" dirty="0"/>
              <a:t> </a:t>
            </a:r>
            <a:r>
              <a:rPr lang="en-US" sz="1600" i="1" dirty="0" err="1"/>
              <a:t>të</a:t>
            </a:r>
            <a:r>
              <a:rPr lang="en-US" sz="1600" i="1" dirty="0"/>
              <a:t> </a:t>
            </a:r>
            <a:r>
              <a:rPr lang="en-US" sz="1600" i="1" dirty="0" err="1"/>
              <a:t>të</a:t>
            </a:r>
            <a:r>
              <a:rPr lang="en-US" sz="1600" i="1" dirty="0"/>
              <a:t> </a:t>
            </a:r>
            <a:r>
              <a:rPr lang="en-US" sz="1600" i="1" dirty="0" err="1"/>
              <a:t>pandehurit</a:t>
            </a:r>
            <a:r>
              <a:rPr lang="en-US" sz="1600" i="1" dirty="0"/>
              <a:t> Z.K </a:t>
            </a:r>
            <a:r>
              <a:rPr lang="en-US" sz="1600" i="1" dirty="0" err="1"/>
              <a:t>për</a:t>
            </a:r>
            <a:r>
              <a:rPr lang="en-US" sz="1600" i="1" dirty="0"/>
              <a:t> </a:t>
            </a:r>
            <a:r>
              <a:rPr lang="en-US" sz="1600" i="1" dirty="0" err="1"/>
              <a:t>veprën</a:t>
            </a:r>
            <a:r>
              <a:rPr lang="en-US" sz="1600" i="1" dirty="0"/>
              <a:t> </a:t>
            </a:r>
            <a:r>
              <a:rPr lang="en-US" sz="1600" i="1" dirty="0" err="1"/>
              <a:t>penale</a:t>
            </a:r>
            <a:r>
              <a:rPr lang="en-US" sz="1600" i="1" dirty="0"/>
              <a:t> “</a:t>
            </a:r>
            <a:r>
              <a:rPr lang="en-US" sz="1600" i="1" dirty="0" err="1"/>
              <a:t>Shpërdorimi</a:t>
            </a:r>
            <a:r>
              <a:rPr lang="en-US" sz="1600" i="1" dirty="0"/>
              <a:t> </a:t>
            </a:r>
            <a:r>
              <a:rPr lang="en-US" sz="1600" i="1" dirty="0" err="1"/>
              <a:t>i</a:t>
            </a:r>
            <a:r>
              <a:rPr lang="en-US" sz="1600" i="1" dirty="0"/>
              <a:t> </a:t>
            </a:r>
            <a:r>
              <a:rPr lang="en-US" sz="1600" i="1" dirty="0" err="1"/>
              <a:t>detyrës</a:t>
            </a:r>
            <a:r>
              <a:rPr lang="en-US" sz="1600" i="1" dirty="0"/>
              <a:t>” </a:t>
            </a:r>
            <a:r>
              <a:rPr lang="en-US" sz="1600" i="1" dirty="0" err="1"/>
              <a:t>dhe</a:t>
            </a:r>
            <a:r>
              <a:rPr lang="en-US" sz="1600" i="1" dirty="0"/>
              <a:t> </a:t>
            </a:r>
            <a:r>
              <a:rPr lang="en-US" sz="1600" i="1" dirty="0" err="1"/>
              <a:t>dënimin</a:t>
            </a:r>
            <a:r>
              <a:rPr lang="en-US" sz="1600" i="1" dirty="0"/>
              <a:t> e </a:t>
            </a:r>
            <a:r>
              <a:rPr lang="en-US" sz="1600" i="1" dirty="0" err="1"/>
              <a:t>tij</a:t>
            </a:r>
            <a:r>
              <a:rPr lang="en-US" sz="1600" i="1" dirty="0"/>
              <a:t> me 12 </a:t>
            </a:r>
            <a:r>
              <a:rPr lang="en-US" sz="1600" i="1" dirty="0" err="1"/>
              <a:t>muaj</a:t>
            </a:r>
            <a:r>
              <a:rPr lang="en-US" sz="1600" i="1" dirty="0"/>
              <a:t> </a:t>
            </a:r>
            <a:r>
              <a:rPr lang="en-US" sz="1600" i="1" dirty="0" err="1"/>
              <a:t>burgim</a:t>
            </a:r>
            <a:r>
              <a:rPr lang="en-US" sz="1600" i="1" dirty="0"/>
              <a:t>…</a:t>
            </a:r>
          </a:p>
          <a:p>
            <a:pPr algn="just"/>
            <a:r>
              <a:rPr lang="en-US" sz="1600" i="1" dirty="0" err="1"/>
              <a:t>Deklarimin</a:t>
            </a:r>
            <a:r>
              <a:rPr lang="en-US" sz="1600" i="1" dirty="0"/>
              <a:t> e </a:t>
            </a:r>
            <a:r>
              <a:rPr lang="en-US" sz="1600" i="1" dirty="0" err="1"/>
              <a:t>pafajshëm</a:t>
            </a:r>
            <a:r>
              <a:rPr lang="en-US" sz="1600" i="1" dirty="0"/>
              <a:t> </a:t>
            </a:r>
            <a:r>
              <a:rPr lang="en-US" sz="1600" i="1" dirty="0" err="1"/>
              <a:t>të</a:t>
            </a:r>
            <a:r>
              <a:rPr lang="en-US" sz="1600" i="1" dirty="0"/>
              <a:t> </a:t>
            </a:r>
            <a:r>
              <a:rPr lang="en-US" sz="1600" i="1" dirty="0" err="1"/>
              <a:t>të</a:t>
            </a:r>
            <a:r>
              <a:rPr lang="en-US" sz="1600" i="1" dirty="0"/>
              <a:t> </a:t>
            </a:r>
            <a:r>
              <a:rPr lang="en-US" sz="1600" i="1" dirty="0" err="1"/>
              <a:t>pandehurit</a:t>
            </a:r>
            <a:r>
              <a:rPr lang="en-US" sz="1600" i="1" dirty="0"/>
              <a:t> Y.V </a:t>
            </a:r>
            <a:r>
              <a:rPr lang="en-US" sz="1600" i="1" dirty="0" err="1"/>
              <a:t>për</a:t>
            </a:r>
            <a:r>
              <a:rPr lang="en-US" sz="1600" i="1" dirty="0"/>
              <a:t> </a:t>
            </a:r>
            <a:r>
              <a:rPr lang="en-US" sz="1600" i="1" dirty="0" err="1"/>
              <a:t>kryerjen</a:t>
            </a:r>
            <a:r>
              <a:rPr lang="en-US" sz="1600" i="1" dirty="0"/>
              <a:t> e </a:t>
            </a:r>
            <a:r>
              <a:rPr lang="en-US" sz="1600" i="1" dirty="0" err="1"/>
              <a:t>veprës</a:t>
            </a:r>
            <a:r>
              <a:rPr lang="en-US" sz="1600" i="1" dirty="0"/>
              <a:t> </a:t>
            </a:r>
            <a:r>
              <a:rPr lang="en-US" sz="1600" i="1" dirty="0" err="1"/>
              <a:t>penale</a:t>
            </a:r>
            <a:r>
              <a:rPr lang="en-US" sz="1600" i="1" dirty="0"/>
              <a:t> “</a:t>
            </a:r>
            <a:r>
              <a:rPr lang="en-US" sz="1600" i="1" dirty="0" err="1"/>
              <a:t>Shpërdorimi</a:t>
            </a:r>
            <a:r>
              <a:rPr lang="en-US" sz="1600" i="1" dirty="0"/>
              <a:t> </a:t>
            </a:r>
            <a:r>
              <a:rPr lang="en-US" sz="1600" i="1" dirty="0" err="1"/>
              <a:t>i</a:t>
            </a:r>
            <a:r>
              <a:rPr lang="en-US" sz="1600" i="1" dirty="0"/>
              <a:t> </a:t>
            </a:r>
            <a:r>
              <a:rPr lang="en-US" sz="1600" i="1" dirty="0" err="1"/>
              <a:t>detyrës</a:t>
            </a:r>
            <a:r>
              <a:rPr lang="en-US" sz="1600" i="1" dirty="0"/>
              <a:t>”, </a:t>
            </a:r>
            <a:r>
              <a:rPr lang="en-US" sz="1600" i="1" dirty="0" err="1"/>
              <a:t>parashikuar</a:t>
            </a:r>
            <a:r>
              <a:rPr lang="en-US" sz="1600" i="1" dirty="0"/>
              <a:t> </a:t>
            </a:r>
            <a:r>
              <a:rPr lang="en-US" sz="1600" i="1" dirty="0" err="1"/>
              <a:t>nga</a:t>
            </a:r>
            <a:r>
              <a:rPr lang="en-US" sz="1600" i="1" dirty="0"/>
              <a:t> </a:t>
            </a:r>
            <a:r>
              <a:rPr lang="en-US" sz="1600" i="1" dirty="0" err="1"/>
              <a:t>neni</a:t>
            </a:r>
            <a:r>
              <a:rPr lang="en-US" sz="1600" i="1" dirty="0"/>
              <a:t> 248 </a:t>
            </a:r>
            <a:r>
              <a:rPr lang="en-US" sz="1600" i="1" dirty="0" err="1"/>
              <a:t>i</a:t>
            </a:r>
            <a:r>
              <a:rPr lang="en-US" sz="1600" i="1" dirty="0"/>
              <a:t> K.P, </a:t>
            </a:r>
            <a:r>
              <a:rPr lang="en-US" sz="1600" i="1" dirty="0" err="1"/>
              <a:t>pasi</a:t>
            </a:r>
            <a:r>
              <a:rPr lang="en-US" sz="1600" i="1" dirty="0"/>
              <a:t> </a:t>
            </a:r>
            <a:r>
              <a:rPr lang="en-US" sz="1600" i="1" dirty="0" err="1"/>
              <a:t>nuk</a:t>
            </a:r>
            <a:r>
              <a:rPr lang="en-US" sz="1600" i="1" dirty="0"/>
              <a:t> </a:t>
            </a:r>
            <a:r>
              <a:rPr lang="en-US" sz="1600" i="1" dirty="0" err="1"/>
              <a:t>provohet</a:t>
            </a:r>
            <a:r>
              <a:rPr lang="en-US" sz="1600" i="1" dirty="0"/>
              <a:t> </a:t>
            </a:r>
            <a:r>
              <a:rPr lang="en-US" sz="1600" i="1" dirty="0" err="1"/>
              <a:t>që</a:t>
            </a:r>
            <a:r>
              <a:rPr lang="en-US" sz="1600" i="1" dirty="0"/>
              <a:t> </a:t>
            </a:r>
            <a:r>
              <a:rPr lang="en-US" sz="1600" i="1" dirty="0" err="1"/>
              <a:t>i</a:t>
            </a:r>
            <a:r>
              <a:rPr lang="en-US" sz="1600" i="1" dirty="0"/>
              <a:t> </a:t>
            </a:r>
            <a:r>
              <a:rPr lang="en-US" sz="1600" i="1" dirty="0" err="1"/>
              <a:t>pandehuri</a:t>
            </a:r>
            <a:r>
              <a:rPr lang="en-US" sz="1600" i="1" dirty="0"/>
              <a:t> ka </a:t>
            </a:r>
            <a:r>
              <a:rPr lang="en-US" sz="1600" i="1" dirty="0" err="1"/>
              <a:t>kryer</a:t>
            </a:r>
            <a:r>
              <a:rPr lang="en-US" sz="1600" i="1" dirty="0"/>
              <a:t> </a:t>
            </a:r>
            <a:r>
              <a:rPr lang="en-US" sz="1600" i="1" dirty="0" err="1"/>
              <a:t>veprën</a:t>
            </a:r>
            <a:r>
              <a:rPr lang="en-US" sz="1600" i="1" dirty="0"/>
              <a:t> </a:t>
            </a:r>
            <a:r>
              <a:rPr lang="en-US" sz="1600" i="1" dirty="0" err="1"/>
              <a:t>penale</a:t>
            </a:r>
            <a:r>
              <a:rPr lang="en-US" sz="1600" i="1" dirty="0"/>
              <a:t> </a:t>
            </a:r>
            <a:r>
              <a:rPr lang="en-US" sz="1600" i="1" dirty="0" err="1"/>
              <a:t>për</a:t>
            </a:r>
            <a:r>
              <a:rPr lang="en-US" sz="1600" i="1" dirty="0"/>
              <a:t> </a:t>
            </a:r>
            <a:r>
              <a:rPr lang="en-US" sz="1600" i="1" dirty="0" err="1"/>
              <a:t>të</a:t>
            </a:r>
            <a:r>
              <a:rPr lang="en-US" sz="1600" i="1" dirty="0"/>
              <a:t> </a:t>
            </a:r>
            <a:r>
              <a:rPr lang="en-US" sz="1600" i="1" dirty="0" err="1"/>
              <a:t>cilën</a:t>
            </a:r>
            <a:r>
              <a:rPr lang="en-US" sz="1600" i="1" dirty="0"/>
              <a:t> </a:t>
            </a:r>
            <a:r>
              <a:rPr lang="en-US" sz="1600" i="1" dirty="0" err="1"/>
              <a:t>akuzohet</a:t>
            </a:r>
            <a:r>
              <a:rPr lang="en-US" sz="1600" i="1" dirty="0"/>
              <a:t>. </a:t>
            </a:r>
          </a:p>
        </p:txBody>
      </p:sp>
    </p:spTree>
    <p:extLst>
      <p:ext uri="{BB962C8B-B14F-4D97-AF65-F5344CB8AC3E}">
        <p14:creationId xmlns:p14="http://schemas.microsoft.com/office/powerpoint/2010/main" val="131893352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565CDB-DB91-41E8-A07C-9D27C2EB7B7E}"/>
              </a:ext>
            </a:extLst>
          </p:cNvPr>
          <p:cNvSpPr>
            <a:spLocks noGrp="1"/>
          </p:cNvSpPr>
          <p:nvPr>
            <p:ph idx="1"/>
          </p:nvPr>
        </p:nvSpPr>
        <p:spPr>
          <a:xfrm>
            <a:off x="427703" y="206477"/>
            <a:ext cx="11415251" cy="6102883"/>
          </a:xfrm>
        </p:spPr>
        <p:txBody>
          <a:bodyPr>
            <a:normAutofit/>
          </a:bodyPr>
          <a:lstStyle/>
          <a:p>
            <a:pPr algn="just"/>
            <a:r>
              <a:rPr lang="en-US" dirty="0" err="1"/>
              <a:t>Në</a:t>
            </a:r>
            <a:r>
              <a:rPr lang="en-US" dirty="0"/>
              <a:t> </a:t>
            </a:r>
            <a:r>
              <a:rPr lang="en-US" dirty="0" err="1"/>
              <a:t>marrjen</a:t>
            </a:r>
            <a:r>
              <a:rPr lang="en-US" dirty="0"/>
              <a:t> e </a:t>
            </a:r>
            <a:r>
              <a:rPr lang="en-US" dirty="0" err="1"/>
              <a:t>këtij</a:t>
            </a:r>
            <a:r>
              <a:rPr lang="en-US" dirty="0"/>
              <a:t> </a:t>
            </a:r>
            <a:r>
              <a:rPr lang="en-US" dirty="0" err="1"/>
              <a:t>vendimi</a:t>
            </a:r>
            <a:r>
              <a:rPr lang="en-US" dirty="0"/>
              <a:t>, </a:t>
            </a:r>
            <a:r>
              <a:rPr lang="en-US" dirty="0" err="1"/>
              <a:t>gjykata</a:t>
            </a:r>
            <a:r>
              <a:rPr lang="en-US" dirty="0"/>
              <a:t> ka </a:t>
            </a:r>
            <a:r>
              <a:rPr lang="en-US" dirty="0" err="1"/>
              <a:t>arsyetuar</a:t>
            </a:r>
            <a:r>
              <a:rPr lang="en-US" dirty="0"/>
              <a:t> duke </a:t>
            </a:r>
            <a:r>
              <a:rPr lang="en-US" dirty="0" err="1"/>
              <a:t>iu</a:t>
            </a:r>
            <a:r>
              <a:rPr lang="en-US" dirty="0"/>
              <a:t> </a:t>
            </a:r>
            <a:r>
              <a:rPr lang="en-US" dirty="0" err="1"/>
              <a:t>referuar</a:t>
            </a:r>
            <a:r>
              <a:rPr lang="en-US" dirty="0"/>
              <a:t> </a:t>
            </a:r>
            <a:r>
              <a:rPr lang="en-US" dirty="0" err="1"/>
              <a:t>Rregullores</a:t>
            </a:r>
            <a:r>
              <a:rPr lang="en-US" dirty="0"/>
              <a:t> </a:t>
            </a:r>
            <a:r>
              <a:rPr lang="en-US" dirty="0" err="1"/>
              <a:t>së</a:t>
            </a:r>
            <a:r>
              <a:rPr lang="en-US" dirty="0"/>
              <a:t> </a:t>
            </a:r>
            <a:r>
              <a:rPr lang="en-US" dirty="0" err="1"/>
              <a:t>Policisë</a:t>
            </a:r>
            <a:r>
              <a:rPr lang="en-US" dirty="0"/>
              <a:t> </a:t>
            </a:r>
            <a:r>
              <a:rPr lang="en-US" dirty="0" err="1"/>
              <a:t>së</a:t>
            </a:r>
            <a:r>
              <a:rPr lang="en-US" dirty="0"/>
              <a:t> </a:t>
            </a:r>
            <a:r>
              <a:rPr lang="en-US" dirty="0" err="1"/>
              <a:t>Shtetit</a:t>
            </a:r>
            <a:r>
              <a:rPr lang="en-US" dirty="0"/>
              <a:t>. </a:t>
            </a:r>
            <a:r>
              <a:rPr lang="en-US" dirty="0" err="1"/>
              <a:t>Sipas</a:t>
            </a:r>
            <a:r>
              <a:rPr lang="en-US" dirty="0"/>
              <a:t> </a:t>
            </a:r>
            <a:r>
              <a:rPr lang="en-US" dirty="0" err="1"/>
              <a:t>kësaj</a:t>
            </a:r>
            <a:r>
              <a:rPr lang="en-US" dirty="0"/>
              <a:t> </a:t>
            </a:r>
            <a:r>
              <a:rPr lang="en-US" dirty="0" err="1"/>
              <a:t>gjykate</a:t>
            </a:r>
            <a:r>
              <a:rPr lang="en-US" dirty="0"/>
              <a:t>, </a:t>
            </a:r>
            <a:r>
              <a:rPr lang="en-US" dirty="0" err="1"/>
              <a:t>i</a:t>
            </a:r>
            <a:r>
              <a:rPr lang="en-US" dirty="0"/>
              <a:t> </a:t>
            </a:r>
            <a:r>
              <a:rPr lang="en-US" dirty="0" err="1"/>
              <a:t>pandehuri</a:t>
            </a:r>
            <a:r>
              <a:rPr lang="en-US" dirty="0"/>
              <a:t> Y.V me </a:t>
            </a:r>
            <a:r>
              <a:rPr lang="en-US" dirty="0" err="1"/>
              <a:t>detyrë</a:t>
            </a:r>
            <a:r>
              <a:rPr lang="en-US" dirty="0"/>
              <a:t> </a:t>
            </a:r>
            <a:r>
              <a:rPr lang="en-US" dirty="0" err="1"/>
              <a:t>shef</a:t>
            </a:r>
            <a:r>
              <a:rPr lang="en-US" dirty="0"/>
              <a:t> </a:t>
            </a:r>
            <a:r>
              <a:rPr lang="en-US" dirty="0" err="1"/>
              <a:t>i</a:t>
            </a:r>
            <a:r>
              <a:rPr lang="en-US" dirty="0"/>
              <a:t> </a:t>
            </a:r>
            <a:r>
              <a:rPr lang="en-US" dirty="0" err="1"/>
              <a:t>seksionit</a:t>
            </a:r>
            <a:r>
              <a:rPr lang="en-US" dirty="0"/>
              <a:t> </a:t>
            </a:r>
            <a:r>
              <a:rPr lang="en-US" dirty="0" err="1"/>
              <a:t>për</a:t>
            </a:r>
            <a:r>
              <a:rPr lang="en-US" dirty="0"/>
              <a:t> </a:t>
            </a:r>
            <a:r>
              <a:rPr lang="en-US" dirty="0" err="1"/>
              <a:t>rendin</a:t>
            </a:r>
            <a:r>
              <a:rPr lang="en-US" dirty="0"/>
              <a:t>, ka </a:t>
            </a:r>
            <a:r>
              <a:rPr lang="en-US" dirty="0" err="1"/>
              <a:t>përmbushur</a:t>
            </a:r>
            <a:r>
              <a:rPr lang="en-US" dirty="0"/>
              <a:t> </a:t>
            </a:r>
            <a:r>
              <a:rPr lang="en-US" dirty="0" err="1"/>
              <a:t>në</a:t>
            </a:r>
            <a:r>
              <a:rPr lang="en-US" dirty="0"/>
              <a:t> </a:t>
            </a:r>
            <a:r>
              <a:rPr lang="en-US" dirty="0" err="1"/>
              <a:t>mënyrë</a:t>
            </a:r>
            <a:r>
              <a:rPr lang="en-US" dirty="0"/>
              <a:t> </a:t>
            </a:r>
            <a:r>
              <a:rPr lang="en-US" dirty="0" err="1"/>
              <a:t>të</a:t>
            </a:r>
            <a:r>
              <a:rPr lang="en-US" dirty="0"/>
              <a:t> </a:t>
            </a:r>
            <a:r>
              <a:rPr lang="en-US" dirty="0" err="1"/>
              <a:t>rregullt</a:t>
            </a:r>
            <a:r>
              <a:rPr lang="en-US" dirty="0"/>
              <a:t> </a:t>
            </a:r>
            <a:r>
              <a:rPr lang="en-US" dirty="0" err="1"/>
              <a:t>dhe</a:t>
            </a:r>
            <a:r>
              <a:rPr lang="en-US" dirty="0"/>
              <a:t> </a:t>
            </a:r>
            <a:r>
              <a:rPr lang="en-US" dirty="0" err="1"/>
              <a:t>në</a:t>
            </a:r>
            <a:r>
              <a:rPr lang="en-US" dirty="0"/>
              <a:t> </a:t>
            </a:r>
            <a:r>
              <a:rPr lang="en-US" dirty="0" err="1"/>
              <a:t>përputhje</a:t>
            </a:r>
            <a:r>
              <a:rPr lang="en-US" dirty="0"/>
              <a:t> me </a:t>
            </a:r>
            <a:r>
              <a:rPr lang="en-US" dirty="0" err="1"/>
              <a:t>rregulloret</a:t>
            </a:r>
            <a:r>
              <a:rPr lang="en-US" dirty="0"/>
              <a:t> </a:t>
            </a:r>
            <a:r>
              <a:rPr lang="en-US" dirty="0" err="1"/>
              <a:t>përkatëse</a:t>
            </a:r>
            <a:r>
              <a:rPr lang="en-US" dirty="0"/>
              <a:t> </a:t>
            </a:r>
            <a:r>
              <a:rPr lang="en-US" dirty="0" err="1"/>
              <a:t>të</a:t>
            </a:r>
            <a:r>
              <a:rPr lang="en-US" dirty="0"/>
              <a:t> </a:t>
            </a:r>
            <a:r>
              <a:rPr lang="en-US" dirty="0" err="1"/>
              <a:t>policisë</a:t>
            </a:r>
            <a:r>
              <a:rPr lang="en-US" dirty="0"/>
              <a:t> </a:t>
            </a:r>
            <a:r>
              <a:rPr lang="en-US" dirty="0" err="1"/>
              <a:t>së</a:t>
            </a:r>
            <a:r>
              <a:rPr lang="en-US" dirty="0"/>
              <a:t> </a:t>
            </a:r>
            <a:r>
              <a:rPr lang="en-US" dirty="0" err="1"/>
              <a:t>shtetit</a:t>
            </a:r>
            <a:r>
              <a:rPr lang="en-US" dirty="0"/>
              <a:t>, </a:t>
            </a:r>
            <a:r>
              <a:rPr lang="en-US" dirty="0" err="1"/>
              <a:t>detyrën</a:t>
            </a:r>
            <a:r>
              <a:rPr lang="en-US" dirty="0"/>
              <a:t> e </a:t>
            </a:r>
            <a:r>
              <a:rPr lang="en-US" dirty="0" err="1"/>
              <a:t>tij</a:t>
            </a:r>
            <a:r>
              <a:rPr lang="en-US" dirty="0"/>
              <a:t>. </a:t>
            </a:r>
          </a:p>
          <a:p>
            <a:pPr algn="just"/>
            <a:r>
              <a:rPr lang="en-US" dirty="0" err="1"/>
              <a:t>Sipas</a:t>
            </a:r>
            <a:r>
              <a:rPr lang="en-US" dirty="0"/>
              <a:t> Gj.Shk.1, </a:t>
            </a:r>
            <a:r>
              <a:rPr lang="en-US" dirty="0" err="1"/>
              <a:t>organi</a:t>
            </a:r>
            <a:r>
              <a:rPr lang="en-US" dirty="0"/>
              <a:t> </a:t>
            </a:r>
            <a:r>
              <a:rPr lang="en-US" dirty="0" err="1"/>
              <a:t>i</a:t>
            </a:r>
            <a:r>
              <a:rPr lang="en-US" dirty="0"/>
              <a:t> </a:t>
            </a:r>
            <a:r>
              <a:rPr lang="en-US" dirty="0" err="1"/>
              <a:t>akuzës</a:t>
            </a:r>
            <a:r>
              <a:rPr lang="en-US" dirty="0"/>
              <a:t> </a:t>
            </a:r>
            <a:r>
              <a:rPr lang="en-US" dirty="0" err="1"/>
              <a:t>është</a:t>
            </a:r>
            <a:r>
              <a:rPr lang="en-US" dirty="0"/>
              <a:t> </a:t>
            </a:r>
            <a:r>
              <a:rPr lang="en-US" dirty="0" err="1"/>
              <a:t>kontradiktor</a:t>
            </a:r>
            <a:r>
              <a:rPr lang="en-US" dirty="0"/>
              <a:t> </a:t>
            </a:r>
            <a:r>
              <a:rPr lang="en-US" dirty="0" err="1"/>
              <a:t>në</a:t>
            </a:r>
            <a:r>
              <a:rPr lang="en-US" dirty="0"/>
              <a:t> </a:t>
            </a:r>
            <a:r>
              <a:rPr lang="en-US" dirty="0" err="1"/>
              <a:t>përfundimet</a:t>
            </a:r>
            <a:r>
              <a:rPr lang="en-US" dirty="0"/>
              <a:t> e </a:t>
            </a:r>
            <a:r>
              <a:rPr lang="en-US" dirty="0" err="1"/>
              <a:t>arritura</a:t>
            </a:r>
            <a:r>
              <a:rPr lang="en-US" dirty="0"/>
              <a:t>, </a:t>
            </a:r>
            <a:r>
              <a:rPr lang="en-US" dirty="0" err="1"/>
              <a:t>pasi</a:t>
            </a:r>
            <a:r>
              <a:rPr lang="en-US" dirty="0"/>
              <a:t> </a:t>
            </a:r>
            <a:r>
              <a:rPr lang="en-US" dirty="0" err="1"/>
              <a:t>pranon</a:t>
            </a:r>
            <a:r>
              <a:rPr lang="en-US" dirty="0"/>
              <a:t> </a:t>
            </a:r>
            <a:r>
              <a:rPr lang="en-US" dirty="0" err="1"/>
              <a:t>njëkohësisht</a:t>
            </a:r>
            <a:r>
              <a:rPr lang="en-US" dirty="0"/>
              <a:t> se </a:t>
            </a:r>
            <a:r>
              <a:rPr lang="en-US" dirty="0" err="1"/>
              <a:t>nuk</a:t>
            </a:r>
            <a:r>
              <a:rPr lang="en-US" dirty="0"/>
              <a:t> ka </a:t>
            </a:r>
            <a:r>
              <a:rPr lang="en-US" dirty="0" err="1"/>
              <a:t>biseda</a:t>
            </a:r>
            <a:r>
              <a:rPr lang="en-US" dirty="0"/>
              <a:t> </a:t>
            </a:r>
            <a:r>
              <a:rPr lang="en-US" dirty="0" err="1"/>
              <a:t>të</a:t>
            </a:r>
            <a:r>
              <a:rPr lang="en-US" dirty="0"/>
              <a:t> </a:t>
            </a:r>
            <a:r>
              <a:rPr lang="en-US" dirty="0" err="1"/>
              <a:t>drejtpërdrejta</a:t>
            </a:r>
            <a:r>
              <a:rPr lang="en-US" dirty="0"/>
              <a:t> </a:t>
            </a:r>
            <a:r>
              <a:rPr lang="en-US" dirty="0" err="1"/>
              <a:t>të</a:t>
            </a:r>
            <a:r>
              <a:rPr lang="en-US" dirty="0"/>
              <a:t> </a:t>
            </a:r>
            <a:r>
              <a:rPr lang="en-US" dirty="0" err="1"/>
              <a:t>të</a:t>
            </a:r>
            <a:r>
              <a:rPr lang="en-US" dirty="0"/>
              <a:t> </a:t>
            </a:r>
            <a:r>
              <a:rPr lang="en-US" dirty="0" err="1"/>
              <a:t>dyshuarve</a:t>
            </a:r>
            <a:r>
              <a:rPr lang="en-US" dirty="0"/>
              <a:t> </a:t>
            </a:r>
            <a:r>
              <a:rPr lang="en-US" dirty="0" err="1"/>
              <a:t>të</a:t>
            </a:r>
            <a:r>
              <a:rPr lang="en-US" dirty="0"/>
              <a:t> </a:t>
            </a:r>
            <a:r>
              <a:rPr lang="en-US" dirty="0" err="1"/>
              <a:t>tjerë</a:t>
            </a:r>
            <a:r>
              <a:rPr lang="en-US" dirty="0"/>
              <a:t> me </a:t>
            </a:r>
            <a:r>
              <a:rPr lang="en-US" dirty="0" err="1"/>
              <a:t>punonjësin</a:t>
            </a:r>
            <a:r>
              <a:rPr lang="en-US" dirty="0"/>
              <a:t> e </a:t>
            </a:r>
            <a:r>
              <a:rPr lang="en-US" dirty="0" err="1"/>
              <a:t>policisë</a:t>
            </a:r>
            <a:r>
              <a:rPr lang="en-US" dirty="0"/>
              <a:t> Y.V </a:t>
            </a:r>
            <a:r>
              <a:rPr lang="en-US" dirty="0" err="1"/>
              <a:t>lidhur</a:t>
            </a:r>
            <a:r>
              <a:rPr lang="en-US" dirty="0"/>
              <a:t> me </a:t>
            </a:r>
            <a:r>
              <a:rPr lang="en-US" dirty="0" err="1"/>
              <a:t>lëndën</a:t>
            </a:r>
            <a:r>
              <a:rPr lang="en-US" dirty="0"/>
              <a:t> </a:t>
            </a:r>
            <a:r>
              <a:rPr lang="en-US" dirty="0" err="1"/>
              <a:t>narkotike</a:t>
            </a:r>
            <a:r>
              <a:rPr lang="en-US" dirty="0"/>
              <a:t>. Ai, duke </a:t>
            </a:r>
            <a:r>
              <a:rPr lang="en-US" dirty="0" err="1"/>
              <a:t>vepruar</a:t>
            </a:r>
            <a:r>
              <a:rPr lang="en-US" dirty="0"/>
              <a:t> </a:t>
            </a:r>
            <a:r>
              <a:rPr lang="en-US" dirty="0" err="1"/>
              <a:t>nën</a:t>
            </a:r>
            <a:r>
              <a:rPr lang="en-US" dirty="0"/>
              <a:t> </a:t>
            </a:r>
            <a:r>
              <a:rPr lang="en-US" dirty="0" err="1"/>
              <a:t>varësinë</a:t>
            </a:r>
            <a:r>
              <a:rPr lang="en-US" dirty="0"/>
              <a:t> e </a:t>
            </a:r>
            <a:r>
              <a:rPr lang="en-US" dirty="0" err="1"/>
              <a:t>Shefit</a:t>
            </a:r>
            <a:r>
              <a:rPr lang="en-US" dirty="0"/>
              <a:t> </a:t>
            </a:r>
            <a:r>
              <a:rPr lang="en-US" dirty="0" err="1"/>
              <a:t>të</a:t>
            </a:r>
            <a:r>
              <a:rPr lang="en-US" dirty="0"/>
              <a:t> </a:t>
            </a:r>
            <a:r>
              <a:rPr lang="en-US" dirty="0" err="1"/>
              <a:t>Komisariatit</a:t>
            </a:r>
            <a:r>
              <a:rPr lang="en-US" dirty="0"/>
              <a:t>, </a:t>
            </a:r>
            <a:r>
              <a:rPr lang="en-US" dirty="0" err="1"/>
              <a:t>nuk</a:t>
            </a:r>
            <a:r>
              <a:rPr lang="en-US" dirty="0"/>
              <a:t> ka </a:t>
            </a:r>
            <a:r>
              <a:rPr lang="en-US" dirty="0" err="1"/>
              <a:t>përgjegjësi</a:t>
            </a:r>
            <a:r>
              <a:rPr lang="en-US" dirty="0"/>
              <a:t> </a:t>
            </a:r>
            <a:r>
              <a:rPr lang="en-US" dirty="0" err="1"/>
              <a:t>penale</a:t>
            </a:r>
            <a:r>
              <a:rPr lang="en-US" dirty="0"/>
              <a:t> </a:t>
            </a:r>
            <a:r>
              <a:rPr lang="en-US" dirty="0" err="1"/>
              <a:t>të</a:t>
            </a:r>
            <a:r>
              <a:rPr lang="en-US" dirty="0"/>
              <a:t> </a:t>
            </a:r>
            <a:r>
              <a:rPr lang="en-US" dirty="0" err="1"/>
              <a:t>drejtpërdrejtë</a:t>
            </a:r>
            <a:r>
              <a:rPr lang="en-US" dirty="0"/>
              <a:t> </a:t>
            </a:r>
            <a:r>
              <a:rPr lang="en-US" dirty="0" err="1"/>
              <a:t>dhe</a:t>
            </a:r>
            <a:r>
              <a:rPr lang="en-US" dirty="0"/>
              <a:t> </a:t>
            </a:r>
            <a:r>
              <a:rPr lang="en-US" dirty="0" err="1"/>
              <a:t>shekljet</a:t>
            </a:r>
            <a:r>
              <a:rPr lang="en-US" dirty="0"/>
              <a:t> e </a:t>
            </a:r>
            <a:r>
              <a:rPr lang="en-US" dirty="0" err="1"/>
              <a:t>rënda</a:t>
            </a:r>
            <a:r>
              <a:rPr lang="en-US" dirty="0"/>
              <a:t> </a:t>
            </a:r>
            <a:r>
              <a:rPr lang="en-US" dirty="0" err="1"/>
              <a:t>disiplinore</a:t>
            </a:r>
            <a:r>
              <a:rPr lang="en-US" dirty="0"/>
              <a:t>, </a:t>
            </a:r>
            <a:r>
              <a:rPr lang="en-US" dirty="0" err="1"/>
              <a:t>nëse</a:t>
            </a:r>
            <a:r>
              <a:rPr lang="en-US" dirty="0"/>
              <a:t> </a:t>
            </a:r>
            <a:r>
              <a:rPr lang="en-US" dirty="0" err="1"/>
              <a:t>janë</a:t>
            </a:r>
            <a:r>
              <a:rPr lang="en-US" dirty="0"/>
              <a:t> </a:t>
            </a:r>
            <a:r>
              <a:rPr lang="en-US" dirty="0" err="1"/>
              <a:t>kryer</a:t>
            </a:r>
            <a:r>
              <a:rPr lang="en-US" dirty="0"/>
              <a:t> </a:t>
            </a:r>
            <a:r>
              <a:rPr lang="en-US" dirty="0" err="1"/>
              <a:t>prej</a:t>
            </a:r>
            <a:r>
              <a:rPr lang="en-US" dirty="0"/>
              <a:t> </a:t>
            </a:r>
            <a:r>
              <a:rPr lang="en-US" dirty="0" err="1"/>
              <a:t>tij</a:t>
            </a:r>
            <a:r>
              <a:rPr lang="en-US" dirty="0"/>
              <a:t>, </a:t>
            </a:r>
            <a:r>
              <a:rPr lang="en-US" dirty="0" err="1"/>
              <a:t>nuk</a:t>
            </a:r>
            <a:r>
              <a:rPr lang="en-US" dirty="0"/>
              <a:t> </a:t>
            </a:r>
            <a:r>
              <a:rPr lang="en-US" dirty="0" err="1"/>
              <a:t>janë</a:t>
            </a:r>
            <a:r>
              <a:rPr lang="en-US" dirty="0"/>
              <a:t> </a:t>
            </a:r>
            <a:r>
              <a:rPr lang="en-US" dirty="0" err="1"/>
              <a:t>të</a:t>
            </a:r>
            <a:r>
              <a:rPr lang="en-US" dirty="0"/>
              <a:t> </a:t>
            </a:r>
            <a:r>
              <a:rPr lang="en-US" dirty="0" err="1"/>
              <a:t>faktuara</a:t>
            </a:r>
            <a:r>
              <a:rPr lang="en-US" dirty="0"/>
              <a:t> </a:t>
            </a:r>
            <a:r>
              <a:rPr lang="en-US" dirty="0" err="1"/>
              <a:t>dhe</a:t>
            </a:r>
            <a:r>
              <a:rPr lang="en-US" dirty="0"/>
              <a:t> </a:t>
            </a:r>
            <a:r>
              <a:rPr lang="en-US" dirty="0" err="1"/>
              <a:t>bazohen</a:t>
            </a:r>
            <a:r>
              <a:rPr lang="en-US" dirty="0"/>
              <a:t> </a:t>
            </a:r>
            <a:r>
              <a:rPr lang="en-US" dirty="0" err="1"/>
              <a:t>vetëm</a:t>
            </a:r>
            <a:r>
              <a:rPr lang="en-US" dirty="0"/>
              <a:t> </a:t>
            </a:r>
            <a:r>
              <a:rPr lang="en-US" dirty="0" err="1"/>
              <a:t>në</a:t>
            </a:r>
            <a:r>
              <a:rPr lang="en-US" dirty="0"/>
              <a:t> </a:t>
            </a:r>
            <a:r>
              <a:rPr lang="en-US" dirty="0" err="1"/>
              <a:t>prova</a:t>
            </a:r>
            <a:r>
              <a:rPr lang="en-US" dirty="0"/>
              <a:t> </a:t>
            </a:r>
            <a:r>
              <a:rPr lang="en-US" dirty="0" err="1"/>
              <a:t>indirekte</a:t>
            </a:r>
            <a:r>
              <a:rPr lang="en-US" dirty="0"/>
              <a:t>, </a:t>
            </a:r>
            <a:r>
              <a:rPr lang="en-US" dirty="0" err="1"/>
              <a:t>që</a:t>
            </a:r>
            <a:r>
              <a:rPr lang="en-US" dirty="0"/>
              <a:t> do </a:t>
            </a:r>
            <a:r>
              <a:rPr lang="en-US" dirty="0" err="1"/>
              <a:t>shkaktonin</a:t>
            </a:r>
            <a:r>
              <a:rPr lang="en-US" dirty="0"/>
              <a:t> </a:t>
            </a:r>
            <a:r>
              <a:rPr lang="en-US" dirty="0" err="1"/>
              <a:t>përgjegjësi</a:t>
            </a:r>
            <a:r>
              <a:rPr lang="en-US" dirty="0"/>
              <a:t> </a:t>
            </a:r>
            <a:r>
              <a:rPr lang="en-US" dirty="0" err="1"/>
              <a:t>penale</a:t>
            </a:r>
            <a:r>
              <a:rPr lang="en-US" dirty="0"/>
              <a:t> jo </a:t>
            </a:r>
            <a:r>
              <a:rPr lang="en-US" dirty="0" err="1"/>
              <a:t>më</a:t>
            </a:r>
            <a:r>
              <a:rPr lang="en-US" dirty="0"/>
              <a:t> </a:t>
            </a:r>
            <a:r>
              <a:rPr lang="en-US" dirty="0" err="1"/>
              <a:t>personale</a:t>
            </a:r>
            <a:r>
              <a:rPr lang="en-US" dirty="0"/>
              <a:t>, </a:t>
            </a:r>
            <a:r>
              <a:rPr lang="en-US" dirty="0" err="1"/>
              <a:t>pasi</a:t>
            </a:r>
            <a:r>
              <a:rPr lang="en-US" dirty="0"/>
              <a:t> </a:t>
            </a:r>
            <a:r>
              <a:rPr lang="en-US" dirty="0" err="1"/>
              <a:t>i</a:t>
            </a:r>
            <a:r>
              <a:rPr lang="en-US" dirty="0"/>
              <a:t> </a:t>
            </a:r>
            <a:r>
              <a:rPr lang="en-US" dirty="0" err="1"/>
              <a:t>pandehuri</a:t>
            </a:r>
            <a:r>
              <a:rPr lang="en-US" dirty="0"/>
              <a:t> </a:t>
            </a:r>
            <a:r>
              <a:rPr lang="en-US" dirty="0" err="1"/>
              <a:t>nuk</a:t>
            </a:r>
            <a:r>
              <a:rPr lang="en-US" dirty="0"/>
              <a:t> ka </a:t>
            </a:r>
            <a:r>
              <a:rPr lang="en-US" dirty="0" err="1"/>
              <a:t>vepruar</a:t>
            </a:r>
            <a:r>
              <a:rPr lang="en-US" dirty="0"/>
              <a:t> </a:t>
            </a:r>
            <a:r>
              <a:rPr lang="en-US" dirty="0" err="1"/>
              <a:t>i</a:t>
            </a:r>
            <a:r>
              <a:rPr lang="en-US" dirty="0"/>
              <a:t> </a:t>
            </a:r>
            <a:r>
              <a:rPr lang="en-US" dirty="0" err="1"/>
              <a:t>vetëm</a:t>
            </a:r>
            <a:r>
              <a:rPr lang="en-US" dirty="0"/>
              <a:t>, por ka </a:t>
            </a:r>
            <a:r>
              <a:rPr lang="en-US" dirty="0" err="1"/>
              <a:t>vepruar</a:t>
            </a:r>
            <a:r>
              <a:rPr lang="en-US" dirty="0"/>
              <a:t> </a:t>
            </a:r>
            <a:r>
              <a:rPr lang="en-US" dirty="0" err="1"/>
              <a:t>në</a:t>
            </a:r>
            <a:r>
              <a:rPr lang="en-US" dirty="0"/>
              <a:t> </a:t>
            </a:r>
            <a:r>
              <a:rPr lang="en-US" dirty="0" err="1"/>
              <a:t>bashkëpunim</a:t>
            </a:r>
            <a:r>
              <a:rPr lang="en-US" dirty="0"/>
              <a:t> </a:t>
            </a:r>
            <a:r>
              <a:rPr lang="en-US" dirty="0" err="1"/>
              <a:t>edhe</a:t>
            </a:r>
            <a:r>
              <a:rPr lang="en-US" dirty="0"/>
              <a:t> me </a:t>
            </a:r>
            <a:r>
              <a:rPr lang="en-US" dirty="0" err="1"/>
              <a:t>punonjës</a:t>
            </a:r>
            <a:r>
              <a:rPr lang="en-US" dirty="0"/>
              <a:t> </a:t>
            </a:r>
            <a:r>
              <a:rPr lang="en-US" dirty="0" err="1"/>
              <a:t>të</a:t>
            </a:r>
            <a:r>
              <a:rPr lang="en-US" dirty="0"/>
              <a:t> </a:t>
            </a:r>
            <a:r>
              <a:rPr lang="en-US" dirty="0" err="1"/>
              <a:t>tjerë</a:t>
            </a:r>
            <a:r>
              <a:rPr lang="en-US" dirty="0"/>
              <a:t> </a:t>
            </a:r>
            <a:r>
              <a:rPr lang="en-US" dirty="0" err="1"/>
              <a:t>policie</a:t>
            </a:r>
            <a:r>
              <a:rPr lang="en-US" dirty="0"/>
              <a:t> </a:t>
            </a:r>
            <a:r>
              <a:rPr lang="en-US" dirty="0" err="1"/>
              <a:t>në</a:t>
            </a:r>
            <a:r>
              <a:rPr lang="en-US" dirty="0"/>
              <a:t> </a:t>
            </a:r>
            <a:r>
              <a:rPr lang="en-US" dirty="0" err="1"/>
              <a:t>vartësi</a:t>
            </a:r>
            <a:r>
              <a:rPr lang="en-US" dirty="0"/>
              <a:t> </a:t>
            </a:r>
            <a:r>
              <a:rPr lang="en-US" dirty="0" err="1"/>
              <a:t>të</a:t>
            </a:r>
            <a:r>
              <a:rPr lang="en-US" dirty="0"/>
              <a:t> </a:t>
            </a:r>
            <a:r>
              <a:rPr lang="en-US" dirty="0" err="1"/>
              <a:t>tij</a:t>
            </a:r>
            <a:r>
              <a:rPr lang="en-US" dirty="0"/>
              <a:t>. </a:t>
            </a:r>
          </a:p>
          <a:p>
            <a:pPr algn="just"/>
            <a:r>
              <a:rPr lang="en-US" dirty="0"/>
              <a:t>Nga </a:t>
            </a:r>
            <a:r>
              <a:rPr lang="en-US" dirty="0" err="1"/>
              <a:t>organi</a:t>
            </a:r>
            <a:r>
              <a:rPr lang="en-US" dirty="0"/>
              <a:t> </a:t>
            </a:r>
            <a:r>
              <a:rPr lang="en-US" dirty="0" err="1"/>
              <a:t>i</a:t>
            </a:r>
            <a:r>
              <a:rPr lang="en-US" dirty="0"/>
              <a:t> </a:t>
            </a:r>
            <a:r>
              <a:rPr lang="en-US" dirty="0" err="1"/>
              <a:t>akuzës</a:t>
            </a:r>
            <a:r>
              <a:rPr lang="en-US" dirty="0"/>
              <a:t> </a:t>
            </a:r>
            <a:r>
              <a:rPr lang="en-US" dirty="0" err="1"/>
              <a:t>nuk</a:t>
            </a:r>
            <a:r>
              <a:rPr lang="en-US" dirty="0"/>
              <a:t> </a:t>
            </a:r>
            <a:r>
              <a:rPr lang="en-US" dirty="0" err="1"/>
              <a:t>argumentohet</a:t>
            </a:r>
            <a:r>
              <a:rPr lang="en-US" dirty="0"/>
              <a:t> se </a:t>
            </a:r>
            <a:r>
              <a:rPr lang="en-US" dirty="0" err="1"/>
              <a:t>në</a:t>
            </a:r>
            <a:r>
              <a:rPr lang="en-US" dirty="0"/>
              <a:t> </a:t>
            </a:r>
            <a:r>
              <a:rPr lang="en-US" dirty="0" err="1"/>
              <a:t>kundërshtim</a:t>
            </a:r>
            <a:r>
              <a:rPr lang="en-US" dirty="0"/>
              <a:t> me </a:t>
            </a:r>
            <a:r>
              <a:rPr lang="en-US" dirty="0" err="1"/>
              <a:t>cilat</a:t>
            </a:r>
            <a:r>
              <a:rPr lang="en-US" dirty="0"/>
              <a:t> </a:t>
            </a:r>
            <a:r>
              <a:rPr lang="en-US" dirty="0" err="1"/>
              <a:t>dispozita</a:t>
            </a:r>
            <a:r>
              <a:rPr lang="en-US" dirty="0"/>
              <a:t> </a:t>
            </a:r>
            <a:r>
              <a:rPr lang="en-US" dirty="0" err="1"/>
              <a:t>ligjore</a:t>
            </a:r>
            <a:r>
              <a:rPr lang="en-US" dirty="0"/>
              <a:t> ka </a:t>
            </a:r>
            <a:r>
              <a:rPr lang="en-US" dirty="0" err="1"/>
              <a:t>vepruar</a:t>
            </a:r>
            <a:r>
              <a:rPr lang="en-US" dirty="0"/>
              <a:t> </a:t>
            </a:r>
            <a:r>
              <a:rPr lang="en-US" dirty="0" err="1"/>
              <a:t>i</a:t>
            </a:r>
            <a:r>
              <a:rPr lang="en-US" dirty="0"/>
              <a:t> </a:t>
            </a:r>
            <a:r>
              <a:rPr lang="en-US" dirty="0" err="1"/>
              <a:t>pandehuri</a:t>
            </a:r>
            <a:r>
              <a:rPr lang="en-US" dirty="0"/>
              <a:t> </a:t>
            </a:r>
            <a:r>
              <a:rPr lang="en-US" dirty="0" err="1"/>
              <a:t>dhe</a:t>
            </a:r>
            <a:r>
              <a:rPr lang="en-US" dirty="0"/>
              <a:t> as </a:t>
            </a:r>
            <a:r>
              <a:rPr lang="en-US" dirty="0" err="1"/>
              <a:t>ana</a:t>
            </a:r>
            <a:r>
              <a:rPr lang="en-US" dirty="0"/>
              <a:t> </a:t>
            </a:r>
            <a:r>
              <a:rPr lang="en-US" dirty="0" err="1"/>
              <a:t>subjektive</a:t>
            </a:r>
            <a:r>
              <a:rPr lang="en-US" dirty="0"/>
              <a:t> e </a:t>
            </a:r>
            <a:r>
              <a:rPr lang="en-US" dirty="0" err="1"/>
              <a:t>tij</a:t>
            </a:r>
            <a:r>
              <a:rPr lang="en-US" dirty="0"/>
              <a:t> </a:t>
            </a:r>
            <a:r>
              <a:rPr lang="en-US" dirty="0" err="1"/>
              <a:t>në</a:t>
            </a:r>
            <a:r>
              <a:rPr lang="en-US" dirty="0"/>
              <a:t> </a:t>
            </a:r>
            <a:r>
              <a:rPr lang="en-US" dirty="0" err="1"/>
              <a:t>kryerjen</a:t>
            </a:r>
            <a:r>
              <a:rPr lang="en-US" dirty="0"/>
              <a:t> e </a:t>
            </a:r>
            <a:r>
              <a:rPr lang="en-US" dirty="0" err="1"/>
              <a:t>veprimeve</a:t>
            </a:r>
            <a:r>
              <a:rPr lang="en-US" dirty="0"/>
              <a:t> </a:t>
            </a:r>
            <a:r>
              <a:rPr lang="en-US" dirty="0" err="1"/>
              <a:t>përkatëse</a:t>
            </a:r>
            <a:r>
              <a:rPr lang="en-US" dirty="0"/>
              <a:t>. </a:t>
            </a:r>
          </a:p>
          <a:p>
            <a:pPr algn="just"/>
            <a:r>
              <a:rPr lang="en-US" dirty="0" err="1"/>
              <a:t>Kurse</a:t>
            </a:r>
            <a:r>
              <a:rPr lang="en-US" dirty="0"/>
              <a:t> </a:t>
            </a:r>
            <a:r>
              <a:rPr lang="en-US" dirty="0" err="1"/>
              <a:t>për</a:t>
            </a:r>
            <a:r>
              <a:rPr lang="en-US" dirty="0"/>
              <a:t> </a:t>
            </a:r>
            <a:r>
              <a:rPr lang="en-US" dirty="0" err="1"/>
              <a:t>të</a:t>
            </a:r>
            <a:r>
              <a:rPr lang="en-US" dirty="0"/>
              <a:t> </a:t>
            </a:r>
            <a:r>
              <a:rPr lang="en-US" dirty="0" err="1"/>
              <a:t>pandehurin</a:t>
            </a:r>
            <a:r>
              <a:rPr lang="en-US" dirty="0"/>
              <a:t> Z.K, </a:t>
            </a:r>
            <a:r>
              <a:rPr lang="en-US" dirty="0" err="1"/>
              <a:t>provohen</a:t>
            </a:r>
            <a:r>
              <a:rPr lang="en-US" dirty="0"/>
              <a:t> </a:t>
            </a:r>
            <a:r>
              <a:rPr lang="en-US" dirty="0" err="1"/>
              <a:t>dhe</a:t>
            </a:r>
            <a:r>
              <a:rPr lang="en-US" dirty="0"/>
              <a:t> </a:t>
            </a:r>
            <a:r>
              <a:rPr lang="en-US" dirty="0" err="1"/>
              <a:t>faktohen</a:t>
            </a:r>
            <a:r>
              <a:rPr lang="en-US" dirty="0"/>
              <a:t> </a:t>
            </a:r>
            <a:r>
              <a:rPr lang="en-US" dirty="0" err="1"/>
              <a:t>veprimet</a:t>
            </a:r>
            <a:r>
              <a:rPr lang="en-US" dirty="0"/>
              <a:t> e </a:t>
            </a:r>
            <a:r>
              <a:rPr lang="en-US" dirty="0" err="1"/>
              <a:t>të</a:t>
            </a:r>
            <a:r>
              <a:rPr lang="en-US" dirty="0"/>
              <a:t> </a:t>
            </a:r>
            <a:r>
              <a:rPr lang="en-US" dirty="0" err="1"/>
              <a:t>pandehurit</a:t>
            </a:r>
            <a:r>
              <a:rPr lang="en-US" dirty="0"/>
              <a:t> </a:t>
            </a:r>
            <a:r>
              <a:rPr lang="en-US" dirty="0" err="1"/>
              <a:t>në</a:t>
            </a:r>
            <a:r>
              <a:rPr lang="en-US" dirty="0"/>
              <a:t> </a:t>
            </a:r>
            <a:r>
              <a:rPr lang="en-US" dirty="0" err="1"/>
              <a:t>formën</a:t>
            </a:r>
            <a:r>
              <a:rPr lang="en-US" dirty="0"/>
              <a:t> </a:t>
            </a:r>
            <a:r>
              <a:rPr lang="en-US" dirty="0" err="1"/>
              <a:t>embajtjeve</a:t>
            </a:r>
            <a:r>
              <a:rPr lang="en-US" dirty="0"/>
              <a:t> </a:t>
            </a:r>
            <a:r>
              <a:rPr lang="en-US" dirty="0" err="1"/>
              <a:t>të</a:t>
            </a:r>
            <a:r>
              <a:rPr lang="en-US" dirty="0"/>
              <a:t> </a:t>
            </a:r>
            <a:r>
              <a:rPr lang="en-US" dirty="0" err="1"/>
              <a:t>akteve</a:t>
            </a:r>
            <a:r>
              <a:rPr lang="en-US" dirty="0"/>
              <a:t> </a:t>
            </a:r>
            <a:r>
              <a:rPr lang="en-US" dirty="0" err="1"/>
              <a:t>të</a:t>
            </a:r>
            <a:r>
              <a:rPr lang="en-US" dirty="0"/>
              <a:t> </a:t>
            </a:r>
            <a:r>
              <a:rPr lang="en-US" dirty="0" err="1"/>
              <a:t>parregullta</a:t>
            </a:r>
            <a:r>
              <a:rPr lang="en-US" dirty="0"/>
              <a:t>, </a:t>
            </a:r>
            <a:r>
              <a:rPr lang="en-US" dirty="0" err="1"/>
              <a:t>që</a:t>
            </a:r>
            <a:r>
              <a:rPr lang="en-US" dirty="0"/>
              <a:t> </a:t>
            </a:r>
            <a:r>
              <a:rPr lang="en-US" dirty="0" err="1"/>
              <a:t>përbëjnë</a:t>
            </a:r>
            <a:r>
              <a:rPr lang="en-US" dirty="0"/>
              <a:t> </a:t>
            </a:r>
            <a:r>
              <a:rPr lang="en-US" dirty="0" err="1"/>
              <a:t>mospërmbushje</a:t>
            </a:r>
            <a:r>
              <a:rPr lang="en-US" dirty="0"/>
              <a:t> </a:t>
            </a:r>
            <a:r>
              <a:rPr lang="en-US" dirty="0" err="1"/>
              <a:t>të</a:t>
            </a:r>
            <a:r>
              <a:rPr lang="en-US" dirty="0"/>
              <a:t> </a:t>
            </a:r>
            <a:r>
              <a:rPr lang="en-US" dirty="0" err="1"/>
              <a:t>rregullt</a:t>
            </a:r>
            <a:r>
              <a:rPr lang="en-US" dirty="0"/>
              <a:t> </a:t>
            </a:r>
            <a:r>
              <a:rPr lang="en-US" dirty="0" err="1"/>
              <a:t>të</a:t>
            </a:r>
            <a:r>
              <a:rPr lang="en-US" dirty="0"/>
              <a:t> </a:t>
            </a:r>
            <a:r>
              <a:rPr lang="en-US" dirty="0" err="1"/>
              <a:t>detyrës</a:t>
            </a:r>
            <a:r>
              <a:rPr lang="en-US" dirty="0"/>
              <a:t>. </a:t>
            </a:r>
          </a:p>
        </p:txBody>
      </p:sp>
    </p:spTree>
    <p:extLst>
      <p:ext uri="{BB962C8B-B14F-4D97-AF65-F5344CB8AC3E}">
        <p14:creationId xmlns:p14="http://schemas.microsoft.com/office/powerpoint/2010/main" val="8325412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EDB4A2-8213-40B9-9BE2-F0261BB7DA85}"/>
              </a:ext>
            </a:extLst>
          </p:cNvPr>
          <p:cNvSpPr>
            <a:spLocks noGrp="1"/>
          </p:cNvSpPr>
          <p:nvPr>
            <p:ph idx="1"/>
          </p:nvPr>
        </p:nvSpPr>
        <p:spPr>
          <a:xfrm>
            <a:off x="545690" y="383457"/>
            <a:ext cx="11253020" cy="6120581"/>
          </a:xfrm>
        </p:spPr>
        <p:txBody>
          <a:bodyPr/>
          <a:lstStyle/>
          <a:p>
            <a:pPr algn="just"/>
            <a:r>
              <a:rPr lang="en-US" dirty="0" err="1"/>
              <a:t>Gjykata</a:t>
            </a:r>
            <a:r>
              <a:rPr lang="en-US" dirty="0"/>
              <a:t> e </a:t>
            </a:r>
            <a:r>
              <a:rPr lang="en-US" dirty="0" err="1"/>
              <a:t>Apelit</a:t>
            </a:r>
            <a:r>
              <a:rPr lang="en-US" dirty="0"/>
              <a:t> </a:t>
            </a:r>
            <a:r>
              <a:rPr lang="en-US" dirty="0" err="1"/>
              <a:t>Tiranë</a:t>
            </a:r>
            <a:r>
              <a:rPr lang="en-US" dirty="0"/>
              <a:t>, me </a:t>
            </a:r>
            <a:r>
              <a:rPr lang="en-US" dirty="0" err="1"/>
              <a:t>vendimin</a:t>
            </a:r>
            <a:r>
              <a:rPr lang="en-US" dirty="0"/>
              <a:t> nr. 105 </a:t>
            </a:r>
            <a:r>
              <a:rPr lang="en-US" dirty="0" err="1"/>
              <a:t>datë</a:t>
            </a:r>
            <a:r>
              <a:rPr lang="en-US" dirty="0"/>
              <a:t> 24.01.2018 ka </a:t>
            </a:r>
            <a:r>
              <a:rPr lang="en-US" dirty="0" err="1"/>
              <a:t>vendosur</a:t>
            </a:r>
            <a:r>
              <a:rPr lang="en-US" dirty="0"/>
              <a:t> </a:t>
            </a:r>
            <a:r>
              <a:rPr lang="en-US" dirty="0" err="1"/>
              <a:t>ndër</a:t>
            </a:r>
            <a:r>
              <a:rPr lang="en-US" dirty="0"/>
              <a:t> </a:t>
            </a:r>
            <a:r>
              <a:rPr lang="en-US" dirty="0" err="1"/>
              <a:t>të</a:t>
            </a:r>
            <a:r>
              <a:rPr lang="en-US" dirty="0"/>
              <a:t> </a:t>
            </a:r>
            <a:r>
              <a:rPr lang="en-US" dirty="0" err="1"/>
              <a:t>tjera</a:t>
            </a:r>
            <a:r>
              <a:rPr lang="en-US" dirty="0"/>
              <a:t>:</a:t>
            </a:r>
          </a:p>
          <a:p>
            <a:pPr algn="just"/>
            <a:r>
              <a:rPr lang="en-US" i="1" dirty="0"/>
              <a:t>“</a:t>
            </a:r>
            <a:r>
              <a:rPr lang="en-US" i="1" dirty="0" err="1"/>
              <a:t>Lënien</a:t>
            </a:r>
            <a:r>
              <a:rPr lang="en-US" i="1" dirty="0"/>
              <a:t> </a:t>
            </a:r>
            <a:r>
              <a:rPr lang="en-US" i="1" dirty="0" err="1"/>
              <a:t>në</a:t>
            </a:r>
            <a:r>
              <a:rPr lang="en-US" i="1" dirty="0"/>
              <a:t> </a:t>
            </a:r>
            <a:r>
              <a:rPr lang="en-US" i="1" dirty="0" err="1"/>
              <a:t>fuqi</a:t>
            </a:r>
            <a:r>
              <a:rPr lang="en-US" i="1" dirty="0"/>
              <a:t> </a:t>
            </a:r>
            <a:r>
              <a:rPr lang="en-US" i="1" dirty="0" err="1"/>
              <a:t>të</a:t>
            </a:r>
            <a:r>
              <a:rPr lang="en-US" i="1" dirty="0"/>
              <a:t> </a:t>
            </a:r>
            <a:r>
              <a:rPr lang="en-US" i="1" dirty="0" err="1"/>
              <a:t>vendimit</a:t>
            </a:r>
            <a:r>
              <a:rPr lang="en-US" i="1" dirty="0"/>
              <a:t> </a:t>
            </a:r>
            <a:r>
              <a:rPr lang="en-US" i="1" dirty="0" err="1"/>
              <a:t>për</a:t>
            </a:r>
            <a:r>
              <a:rPr lang="en-US" i="1" dirty="0"/>
              <a:t> Z.K. </a:t>
            </a:r>
            <a:r>
              <a:rPr lang="en-US" i="1" dirty="0" err="1"/>
              <a:t>Mospranimin</a:t>
            </a:r>
            <a:r>
              <a:rPr lang="en-US" i="1" dirty="0"/>
              <a:t> e </a:t>
            </a:r>
            <a:r>
              <a:rPr lang="en-US" i="1" dirty="0" err="1"/>
              <a:t>ankimit</a:t>
            </a:r>
            <a:r>
              <a:rPr lang="en-US" i="1" dirty="0"/>
              <a:t> </a:t>
            </a:r>
            <a:r>
              <a:rPr lang="en-US" i="1" dirty="0" err="1"/>
              <a:t>të</a:t>
            </a:r>
            <a:r>
              <a:rPr lang="en-US" i="1" dirty="0"/>
              <a:t> </a:t>
            </a:r>
            <a:r>
              <a:rPr lang="en-US" i="1" dirty="0" err="1"/>
              <a:t>prokurorit</a:t>
            </a:r>
            <a:r>
              <a:rPr lang="en-US" i="1" dirty="0"/>
              <a:t> </a:t>
            </a:r>
            <a:r>
              <a:rPr lang="en-US" i="1" dirty="0" err="1"/>
              <a:t>ndaj</a:t>
            </a:r>
            <a:r>
              <a:rPr lang="en-US" i="1" dirty="0"/>
              <a:t> </a:t>
            </a:r>
            <a:r>
              <a:rPr lang="en-US" i="1" dirty="0" err="1"/>
              <a:t>vendimit</a:t>
            </a:r>
            <a:r>
              <a:rPr lang="en-US" i="1" dirty="0"/>
              <a:t> penal </a:t>
            </a:r>
            <a:r>
              <a:rPr lang="en-US" i="1" dirty="0" err="1"/>
              <a:t>të</a:t>
            </a:r>
            <a:r>
              <a:rPr lang="en-US" i="1" dirty="0"/>
              <a:t> Gj.Shk.1 (</a:t>
            </a:r>
            <a:r>
              <a:rPr lang="en-US" i="1" dirty="0" err="1"/>
              <a:t>për</a:t>
            </a:r>
            <a:r>
              <a:rPr lang="en-US" i="1" dirty="0"/>
              <a:t> Y.V), </a:t>
            </a:r>
            <a:r>
              <a:rPr lang="en-US" i="1" dirty="0" err="1"/>
              <a:t>për</a:t>
            </a:r>
            <a:r>
              <a:rPr lang="en-US" i="1" dirty="0"/>
              <a:t> </a:t>
            </a:r>
            <a:r>
              <a:rPr lang="en-US" i="1" dirty="0" err="1"/>
              <a:t>shkak</a:t>
            </a:r>
            <a:r>
              <a:rPr lang="en-US" i="1" dirty="0"/>
              <a:t> </a:t>
            </a:r>
            <a:r>
              <a:rPr lang="en-US" i="1" dirty="0" err="1"/>
              <a:t>të</a:t>
            </a:r>
            <a:r>
              <a:rPr lang="en-US" i="1" dirty="0"/>
              <a:t> </a:t>
            </a:r>
            <a:r>
              <a:rPr lang="en-US" i="1" dirty="0" err="1"/>
              <a:t>heqjes</a:t>
            </a:r>
            <a:r>
              <a:rPr lang="en-US" i="1" dirty="0"/>
              <a:t> </a:t>
            </a:r>
            <a:r>
              <a:rPr lang="en-US" i="1" dirty="0" err="1"/>
              <a:t>dorë</a:t>
            </a:r>
            <a:r>
              <a:rPr lang="en-US" i="1" dirty="0"/>
              <a:t> </a:t>
            </a:r>
            <a:r>
              <a:rPr lang="en-US" i="1" dirty="0" err="1"/>
              <a:t>prej</a:t>
            </a:r>
            <a:r>
              <a:rPr lang="en-US" i="1" dirty="0"/>
              <a:t> </a:t>
            </a:r>
            <a:r>
              <a:rPr lang="en-US" i="1" dirty="0" err="1"/>
              <a:t>tij</a:t>
            </a:r>
            <a:r>
              <a:rPr lang="en-US" i="1" dirty="0"/>
              <a:t>…”.</a:t>
            </a:r>
          </a:p>
          <a:p>
            <a:pPr algn="just"/>
            <a:r>
              <a:rPr lang="en-US" dirty="0"/>
              <a:t>KPGJL: </a:t>
            </a:r>
            <a:r>
              <a:rPr lang="en-US" dirty="0" err="1"/>
              <a:t>arsyetimi</a:t>
            </a:r>
            <a:r>
              <a:rPr lang="en-US" dirty="0"/>
              <a:t> </a:t>
            </a:r>
            <a:r>
              <a:rPr lang="en-US" dirty="0" err="1"/>
              <a:t>i</a:t>
            </a:r>
            <a:r>
              <a:rPr lang="en-US" dirty="0"/>
              <a:t> </a:t>
            </a:r>
            <a:r>
              <a:rPr lang="en-US" dirty="0" err="1"/>
              <a:t>Gj.Apelit</a:t>
            </a:r>
            <a:r>
              <a:rPr lang="en-US" dirty="0"/>
              <a:t> </a:t>
            </a:r>
            <a:r>
              <a:rPr lang="en-US" dirty="0" err="1"/>
              <a:t>është</a:t>
            </a:r>
            <a:r>
              <a:rPr lang="en-US" dirty="0"/>
              <a:t> </a:t>
            </a:r>
            <a:r>
              <a:rPr lang="en-US" dirty="0" err="1"/>
              <a:t>kontradiktor</a:t>
            </a:r>
            <a:r>
              <a:rPr lang="en-US" dirty="0"/>
              <a:t> </a:t>
            </a:r>
            <a:r>
              <a:rPr lang="en-US" dirty="0" err="1"/>
              <a:t>dhe</a:t>
            </a:r>
            <a:r>
              <a:rPr lang="en-US" dirty="0"/>
              <a:t> </a:t>
            </a:r>
            <a:r>
              <a:rPr lang="en-US" dirty="0" err="1"/>
              <a:t>bazohet</a:t>
            </a:r>
            <a:r>
              <a:rPr lang="en-US" dirty="0"/>
              <a:t> </a:t>
            </a:r>
            <a:r>
              <a:rPr lang="en-US" dirty="0" err="1"/>
              <a:t>në</a:t>
            </a:r>
            <a:r>
              <a:rPr lang="en-US" dirty="0"/>
              <a:t> </a:t>
            </a:r>
            <a:r>
              <a:rPr lang="en-US" dirty="0" err="1"/>
              <a:t>supozime</a:t>
            </a:r>
            <a:r>
              <a:rPr lang="en-US" dirty="0"/>
              <a:t>. Nga </a:t>
            </a:r>
            <a:r>
              <a:rPr lang="en-US" dirty="0" err="1"/>
              <a:t>njëra</a:t>
            </a:r>
            <a:r>
              <a:rPr lang="en-US" dirty="0"/>
              <a:t> </a:t>
            </a:r>
            <a:r>
              <a:rPr lang="en-US" dirty="0" err="1"/>
              <a:t>anë</a:t>
            </a:r>
            <a:r>
              <a:rPr lang="en-US" dirty="0"/>
              <a:t>, </a:t>
            </a:r>
            <a:r>
              <a:rPr lang="en-US" dirty="0" err="1"/>
              <a:t>Gj.Apelit</a:t>
            </a:r>
            <a:r>
              <a:rPr lang="en-US" dirty="0"/>
              <a:t> </a:t>
            </a:r>
            <a:r>
              <a:rPr lang="en-US" dirty="0" err="1"/>
              <a:t>pranon</a:t>
            </a:r>
            <a:r>
              <a:rPr lang="en-US" dirty="0"/>
              <a:t> </a:t>
            </a:r>
            <a:r>
              <a:rPr lang="en-US" dirty="0" err="1"/>
              <a:t>për</a:t>
            </a:r>
            <a:r>
              <a:rPr lang="en-US" dirty="0"/>
              <a:t> </a:t>
            </a:r>
            <a:r>
              <a:rPr lang="en-US" dirty="0" err="1"/>
              <a:t>të</a:t>
            </a:r>
            <a:r>
              <a:rPr lang="en-US" dirty="0"/>
              <a:t> </a:t>
            </a:r>
            <a:r>
              <a:rPr lang="en-US" dirty="0" err="1"/>
              <a:t>njëjtat</a:t>
            </a:r>
            <a:r>
              <a:rPr lang="en-US" dirty="0"/>
              <a:t> </a:t>
            </a:r>
            <a:r>
              <a:rPr lang="en-US" dirty="0" err="1"/>
              <a:t>prova</a:t>
            </a:r>
            <a:r>
              <a:rPr lang="en-US" dirty="0"/>
              <a:t> se </a:t>
            </a:r>
            <a:r>
              <a:rPr lang="en-US" dirty="0" err="1"/>
              <a:t>për</a:t>
            </a:r>
            <a:r>
              <a:rPr lang="en-US" dirty="0"/>
              <a:t> </a:t>
            </a:r>
            <a:r>
              <a:rPr lang="en-US" dirty="0" err="1"/>
              <a:t>të</a:t>
            </a:r>
            <a:r>
              <a:rPr lang="en-US" dirty="0"/>
              <a:t> </a:t>
            </a:r>
            <a:r>
              <a:rPr lang="en-US" dirty="0" err="1"/>
              <a:t>gjykuarin</a:t>
            </a:r>
            <a:r>
              <a:rPr lang="en-US" dirty="0"/>
              <a:t> Y.V, </a:t>
            </a:r>
            <a:r>
              <a:rPr lang="en-US" dirty="0" err="1"/>
              <a:t>i</a:t>
            </a:r>
            <a:r>
              <a:rPr lang="en-US" dirty="0"/>
              <a:t> </a:t>
            </a:r>
            <a:r>
              <a:rPr lang="en-US" dirty="0" err="1"/>
              <a:t>cili</a:t>
            </a:r>
            <a:r>
              <a:rPr lang="en-US" dirty="0"/>
              <a:t> </a:t>
            </a:r>
            <a:r>
              <a:rPr lang="en-US" dirty="0" err="1"/>
              <a:t>rezulton</a:t>
            </a:r>
            <a:r>
              <a:rPr lang="en-US" dirty="0"/>
              <a:t> </a:t>
            </a:r>
            <a:r>
              <a:rPr lang="en-US" dirty="0" err="1"/>
              <a:t>në</a:t>
            </a:r>
            <a:r>
              <a:rPr lang="en-US" dirty="0"/>
              <a:t> </a:t>
            </a:r>
            <a:r>
              <a:rPr lang="en-US" dirty="0" err="1"/>
              <a:t>funksione</a:t>
            </a:r>
            <a:r>
              <a:rPr lang="en-US" dirty="0"/>
              <a:t> </a:t>
            </a:r>
            <a:r>
              <a:rPr lang="en-US" dirty="0" err="1"/>
              <a:t>drejtuese</a:t>
            </a:r>
            <a:r>
              <a:rPr lang="en-US" dirty="0"/>
              <a:t> </a:t>
            </a:r>
            <a:r>
              <a:rPr lang="en-US" dirty="0" err="1"/>
              <a:t>dhe</a:t>
            </a:r>
            <a:r>
              <a:rPr lang="en-US" dirty="0"/>
              <a:t> </a:t>
            </a:r>
            <a:r>
              <a:rPr lang="en-US" dirty="0" err="1"/>
              <a:t>ekzekutuese</a:t>
            </a:r>
            <a:r>
              <a:rPr lang="en-US" dirty="0"/>
              <a:t> </a:t>
            </a:r>
            <a:r>
              <a:rPr lang="en-US" dirty="0" err="1"/>
              <a:t>nuk</a:t>
            </a:r>
            <a:r>
              <a:rPr lang="en-US" dirty="0"/>
              <a:t> </a:t>
            </a:r>
            <a:r>
              <a:rPr lang="en-US" dirty="0" err="1"/>
              <a:t>provohet</a:t>
            </a:r>
            <a:r>
              <a:rPr lang="en-US" dirty="0"/>
              <a:t> se </a:t>
            </a:r>
            <a:r>
              <a:rPr lang="en-US" dirty="0" err="1"/>
              <a:t>është</a:t>
            </a:r>
            <a:r>
              <a:rPr lang="en-US" dirty="0"/>
              <a:t> </a:t>
            </a:r>
            <a:r>
              <a:rPr lang="en-US" dirty="0" err="1"/>
              <a:t>kryer</a:t>
            </a:r>
            <a:r>
              <a:rPr lang="en-US" dirty="0"/>
              <a:t> </a:t>
            </a:r>
            <a:r>
              <a:rPr lang="en-US" dirty="0" err="1"/>
              <a:t>vepra</a:t>
            </a:r>
            <a:r>
              <a:rPr lang="en-US" dirty="0"/>
              <a:t> </a:t>
            </a:r>
            <a:r>
              <a:rPr lang="en-US" dirty="0" err="1"/>
              <a:t>penale</a:t>
            </a:r>
            <a:r>
              <a:rPr lang="en-US" dirty="0"/>
              <a:t>, </a:t>
            </a:r>
            <a:r>
              <a:rPr lang="en-US" dirty="0" err="1"/>
              <a:t>pasi</a:t>
            </a:r>
            <a:r>
              <a:rPr lang="en-US" dirty="0"/>
              <a:t> </a:t>
            </a:r>
            <a:r>
              <a:rPr lang="en-US" dirty="0" err="1"/>
              <a:t>nuk</a:t>
            </a:r>
            <a:r>
              <a:rPr lang="en-US" dirty="0"/>
              <a:t> ka </a:t>
            </a:r>
            <a:r>
              <a:rPr lang="en-US" dirty="0" err="1"/>
              <a:t>biseda</a:t>
            </a:r>
            <a:r>
              <a:rPr lang="en-US" dirty="0"/>
              <a:t> </a:t>
            </a:r>
            <a:r>
              <a:rPr lang="en-US" dirty="0" err="1"/>
              <a:t>konkrete</a:t>
            </a:r>
            <a:r>
              <a:rPr lang="en-US" dirty="0"/>
              <a:t> me </a:t>
            </a:r>
            <a:r>
              <a:rPr lang="en-US" dirty="0" err="1"/>
              <a:t>të</a:t>
            </a:r>
            <a:r>
              <a:rPr lang="en-US" dirty="0"/>
              <a:t> </a:t>
            </a:r>
            <a:r>
              <a:rPr lang="en-US" dirty="0" err="1"/>
              <a:t>dyshuarit</a:t>
            </a:r>
            <a:r>
              <a:rPr lang="en-US" dirty="0"/>
              <a:t>, </a:t>
            </a:r>
            <a:r>
              <a:rPr lang="en-US" dirty="0" err="1"/>
              <a:t>ndërsa</a:t>
            </a:r>
            <a:r>
              <a:rPr lang="en-US" dirty="0"/>
              <a:t> </a:t>
            </a:r>
            <a:r>
              <a:rPr lang="en-US" dirty="0" err="1"/>
              <a:t>për</a:t>
            </a:r>
            <a:r>
              <a:rPr lang="en-US" dirty="0"/>
              <a:t> </a:t>
            </a:r>
            <a:r>
              <a:rPr lang="en-US" dirty="0" err="1"/>
              <a:t>të</a:t>
            </a:r>
            <a:r>
              <a:rPr lang="en-US" dirty="0"/>
              <a:t> </a:t>
            </a:r>
            <a:r>
              <a:rPr lang="en-US" dirty="0" err="1"/>
              <a:t>pandehurin</a:t>
            </a:r>
            <a:r>
              <a:rPr lang="en-US" dirty="0"/>
              <a:t> Z.K, </a:t>
            </a:r>
            <a:r>
              <a:rPr lang="en-US" dirty="0" err="1"/>
              <a:t>pavarësisht</a:t>
            </a:r>
            <a:r>
              <a:rPr lang="en-US" dirty="0"/>
              <a:t> se ka </a:t>
            </a:r>
            <a:r>
              <a:rPr lang="en-US" dirty="0" err="1"/>
              <a:t>rreth</a:t>
            </a:r>
            <a:r>
              <a:rPr lang="en-US" dirty="0"/>
              <a:t> 17 </a:t>
            </a:r>
            <a:r>
              <a:rPr lang="en-US" dirty="0" err="1"/>
              <a:t>relacione</a:t>
            </a:r>
            <a:r>
              <a:rPr lang="en-US" dirty="0"/>
              <a:t> </a:t>
            </a:r>
            <a:r>
              <a:rPr lang="en-US" dirty="0" err="1"/>
              <a:t>që</a:t>
            </a:r>
            <a:r>
              <a:rPr lang="en-US" dirty="0"/>
              <a:t> </a:t>
            </a:r>
            <a:r>
              <a:rPr lang="en-US" dirty="0" err="1"/>
              <a:t>i</a:t>
            </a:r>
            <a:r>
              <a:rPr lang="en-US" dirty="0"/>
              <a:t> ka </a:t>
            </a:r>
            <a:r>
              <a:rPr lang="en-US" dirty="0" err="1"/>
              <a:t>referuar</a:t>
            </a:r>
            <a:r>
              <a:rPr lang="en-US" dirty="0"/>
              <a:t> </a:t>
            </a:r>
            <a:r>
              <a:rPr lang="en-US" dirty="0" err="1"/>
              <a:t>për</a:t>
            </a:r>
            <a:r>
              <a:rPr lang="en-US" dirty="0"/>
              <a:t> </a:t>
            </a:r>
            <a:r>
              <a:rPr lang="en-US" dirty="0" err="1"/>
              <a:t>tu</a:t>
            </a:r>
            <a:r>
              <a:rPr lang="en-US" dirty="0"/>
              <a:t> </a:t>
            </a:r>
            <a:r>
              <a:rPr lang="en-US" dirty="0" err="1"/>
              <a:t>trajtuar</a:t>
            </a:r>
            <a:r>
              <a:rPr lang="en-US" dirty="0"/>
              <a:t> </a:t>
            </a:r>
            <a:r>
              <a:rPr lang="en-US" dirty="0" err="1"/>
              <a:t>nga</a:t>
            </a:r>
            <a:r>
              <a:rPr lang="en-US" dirty="0"/>
              <a:t> </a:t>
            </a:r>
            <a:r>
              <a:rPr lang="en-US" dirty="0" err="1"/>
              <a:t>drejtuesit</a:t>
            </a:r>
            <a:r>
              <a:rPr lang="en-US" dirty="0"/>
              <a:t> </a:t>
            </a:r>
            <a:r>
              <a:rPr lang="en-US" dirty="0" err="1"/>
              <a:t>sipas</a:t>
            </a:r>
            <a:r>
              <a:rPr lang="en-US" dirty="0"/>
              <a:t> </a:t>
            </a:r>
            <a:r>
              <a:rPr lang="en-US" dirty="0" err="1"/>
              <a:t>procedurës</a:t>
            </a:r>
            <a:r>
              <a:rPr lang="en-US" dirty="0"/>
              <a:t>, </a:t>
            </a:r>
            <a:r>
              <a:rPr lang="en-US" dirty="0" err="1"/>
              <a:t>vërtetohet</a:t>
            </a:r>
            <a:r>
              <a:rPr lang="en-US" dirty="0"/>
              <a:t> se </a:t>
            </a:r>
            <a:r>
              <a:rPr lang="en-US" dirty="0" err="1"/>
              <a:t>përtej</a:t>
            </a:r>
            <a:r>
              <a:rPr lang="en-US" dirty="0"/>
              <a:t> </a:t>
            </a:r>
            <a:r>
              <a:rPr lang="en-US" dirty="0" err="1"/>
              <a:t>çdo</a:t>
            </a:r>
            <a:r>
              <a:rPr lang="en-US" dirty="0"/>
              <a:t> </a:t>
            </a:r>
            <a:r>
              <a:rPr lang="en-US" dirty="0" err="1"/>
              <a:t>dyshimi</a:t>
            </a:r>
            <a:r>
              <a:rPr lang="en-US" dirty="0"/>
              <a:t> </a:t>
            </a:r>
            <a:r>
              <a:rPr lang="en-US" dirty="0" err="1"/>
              <a:t>të</a:t>
            </a:r>
            <a:r>
              <a:rPr lang="en-US" dirty="0"/>
              <a:t> </a:t>
            </a:r>
            <a:r>
              <a:rPr lang="en-US" dirty="0" err="1"/>
              <a:t>arsyeshëm</a:t>
            </a:r>
            <a:r>
              <a:rPr lang="en-US" dirty="0"/>
              <a:t> ka </a:t>
            </a:r>
            <a:r>
              <a:rPr lang="en-US" dirty="0" err="1"/>
              <a:t>kryer</a:t>
            </a:r>
            <a:r>
              <a:rPr lang="en-US" dirty="0"/>
              <a:t> </a:t>
            </a:r>
            <a:r>
              <a:rPr lang="en-US" dirty="0" err="1"/>
              <a:t>veprën</a:t>
            </a:r>
            <a:r>
              <a:rPr lang="en-US" dirty="0"/>
              <a:t> </a:t>
            </a:r>
            <a:r>
              <a:rPr lang="en-US" dirty="0" err="1"/>
              <a:t>penale</a:t>
            </a:r>
            <a:r>
              <a:rPr lang="en-US" dirty="0"/>
              <a:t>.</a:t>
            </a:r>
          </a:p>
          <a:p>
            <a:pPr algn="just"/>
            <a:r>
              <a:rPr lang="en-US" dirty="0" err="1"/>
              <a:t>Arsyetimi</a:t>
            </a:r>
            <a:r>
              <a:rPr lang="en-US" dirty="0"/>
              <a:t>: </a:t>
            </a:r>
            <a:r>
              <a:rPr lang="en-US" dirty="0" err="1"/>
              <a:t>i</a:t>
            </a:r>
            <a:r>
              <a:rPr lang="en-US" dirty="0"/>
              <a:t> </a:t>
            </a:r>
            <a:r>
              <a:rPr lang="en-US" dirty="0" err="1"/>
              <a:t>pamjaftueshëm</a:t>
            </a:r>
            <a:r>
              <a:rPr lang="en-US" dirty="0"/>
              <a:t> </a:t>
            </a:r>
            <a:r>
              <a:rPr lang="en-US" dirty="0" err="1"/>
              <a:t>përsa</a:t>
            </a:r>
            <a:r>
              <a:rPr lang="en-US" dirty="0"/>
              <a:t> </a:t>
            </a:r>
            <a:r>
              <a:rPr lang="en-US" dirty="0" err="1"/>
              <a:t>i</a:t>
            </a:r>
            <a:r>
              <a:rPr lang="en-US" dirty="0"/>
              <a:t> </a:t>
            </a:r>
            <a:r>
              <a:rPr lang="en-US" dirty="0" err="1"/>
              <a:t>përket</a:t>
            </a:r>
            <a:r>
              <a:rPr lang="en-US" dirty="0"/>
              <a:t> </a:t>
            </a:r>
            <a:r>
              <a:rPr lang="en-US" dirty="0" err="1"/>
              <a:t>analizës</a:t>
            </a:r>
            <a:r>
              <a:rPr lang="en-US" dirty="0"/>
              <a:t> </a:t>
            </a:r>
            <a:r>
              <a:rPr lang="en-US" dirty="0" err="1"/>
              <a:t>së</a:t>
            </a:r>
            <a:r>
              <a:rPr lang="en-US" dirty="0"/>
              <a:t> </a:t>
            </a:r>
            <a:r>
              <a:rPr lang="en-US" dirty="0" err="1"/>
              <a:t>provave</a:t>
            </a:r>
            <a:r>
              <a:rPr lang="en-US" dirty="0"/>
              <a:t> </a:t>
            </a:r>
            <a:r>
              <a:rPr lang="en-US" dirty="0" err="1"/>
              <a:t>dhe</a:t>
            </a:r>
            <a:r>
              <a:rPr lang="en-US" dirty="0"/>
              <a:t> </a:t>
            </a:r>
            <a:r>
              <a:rPr lang="en-US" dirty="0" err="1"/>
              <a:t>elementëve</a:t>
            </a:r>
            <a:r>
              <a:rPr lang="en-US" dirty="0"/>
              <a:t> </a:t>
            </a:r>
            <a:r>
              <a:rPr lang="en-US" dirty="0" err="1"/>
              <a:t>të</a:t>
            </a:r>
            <a:r>
              <a:rPr lang="en-US" dirty="0"/>
              <a:t> </a:t>
            </a:r>
            <a:r>
              <a:rPr lang="en-US" dirty="0" err="1"/>
              <a:t>verpës</a:t>
            </a:r>
            <a:r>
              <a:rPr lang="en-US" dirty="0"/>
              <a:t> </a:t>
            </a:r>
            <a:r>
              <a:rPr lang="en-US" dirty="0" err="1"/>
              <a:t>penale</a:t>
            </a:r>
            <a:r>
              <a:rPr lang="en-US" dirty="0"/>
              <a:t>. </a:t>
            </a:r>
            <a:r>
              <a:rPr lang="en-US" dirty="0" err="1"/>
              <a:t>Vendimi</a:t>
            </a:r>
            <a:r>
              <a:rPr lang="en-US" dirty="0"/>
              <a:t> </a:t>
            </a:r>
            <a:r>
              <a:rPr lang="en-US" dirty="0" err="1"/>
              <a:t>i</a:t>
            </a:r>
            <a:r>
              <a:rPr lang="en-US" dirty="0"/>
              <a:t> </a:t>
            </a:r>
            <a:r>
              <a:rPr lang="en-US" dirty="0" err="1"/>
              <a:t>Gj.Apelit</a:t>
            </a:r>
            <a:r>
              <a:rPr lang="en-US" dirty="0"/>
              <a:t> </a:t>
            </a:r>
            <a:r>
              <a:rPr lang="en-US" dirty="0" err="1"/>
              <a:t>është</a:t>
            </a:r>
            <a:r>
              <a:rPr lang="en-US" dirty="0"/>
              <a:t> </a:t>
            </a:r>
            <a:r>
              <a:rPr lang="en-US" dirty="0" err="1"/>
              <a:t>i</a:t>
            </a:r>
            <a:r>
              <a:rPr lang="en-US" dirty="0"/>
              <a:t> pa </a:t>
            </a:r>
            <a:r>
              <a:rPr lang="en-US" dirty="0" err="1"/>
              <a:t>arsyetuar</a:t>
            </a:r>
            <a:r>
              <a:rPr lang="en-US" dirty="0"/>
              <a:t> </a:t>
            </a:r>
            <a:r>
              <a:rPr lang="en-US" dirty="0" err="1"/>
              <a:t>në</a:t>
            </a:r>
            <a:r>
              <a:rPr lang="en-US" dirty="0"/>
              <a:t> </a:t>
            </a:r>
            <a:r>
              <a:rPr lang="en-US" dirty="0" err="1"/>
              <a:t>raport</a:t>
            </a:r>
            <a:r>
              <a:rPr lang="en-US" dirty="0"/>
              <a:t> me </a:t>
            </a:r>
            <a:r>
              <a:rPr lang="en-US" dirty="0" err="1"/>
              <a:t>veprimet</a:t>
            </a:r>
            <a:r>
              <a:rPr lang="en-US" dirty="0"/>
              <a:t> </a:t>
            </a:r>
            <a:r>
              <a:rPr lang="en-US" dirty="0" err="1"/>
              <a:t>dhe</a:t>
            </a:r>
            <a:r>
              <a:rPr lang="en-US" dirty="0"/>
              <a:t> </a:t>
            </a:r>
            <a:r>
              <a:rPr lang="en-US" dirty="0" err="1"/>
              <a:t>mosveprimet</a:t>
            </a:r>
            <a:r>
              <a:rPr lang="en-US" dirty="0"/>
              <a:t> e </a:t>
            </a:r>
            <a:r>
              <a:rPr lang="en-US" dirty="0" err="1"/>
              <a:t>tij</a:t>
            </a:r>
            <a:r>
              <a:rPr lang="en-US" dirty="0"/>
              <a:t>, </a:t>
            </a:r>
            <a:r>
              <a:rPr lang="en-US" dirty="0" err="1"/>
              <a:t>si</a:t>
            </a:r>
            <a:r>
              <a:rPr lang="en-US" dirty="0"/>
              <a:t> </a:t>
            </a:r>
            <a:r>
              <a:rPr lang="en-US" dirty="0" err="1"/>
              <a:t>dhe</a:t>
            </a:r>
            <a:r>
              <a:rPr lang="en-US" dirty="0"/>
              <a:t> </a:t>
            </a:r>
            <a:r>
              <a:rPr lang="en-US" dirty="0" err="1"/>
              <a:t>në</a:t>
            </a:r>
            <a:r>
              <a:rPr lang="en-US" dirty="0"/>
              <a:t> </a:t>
            </a:r>
            <a:r>
              <a:rPr lang="en-US" dirty="0" err="1"/>
              <a:t>respektim</a:t>
            </a:r>
            <a:r>
              <a:rPr lang="en-US" dirty="0"/>
              <a:t> </a:t>
            </a:r>
            <a:r>
              <a:rPr lang="en-US" dirty="0" err="1"/>
              <a:t>të</a:t>
            </a:r>
            <a:r>
              <a:rPr lang="en-US" dirty="0"/>
              <a:t> </a:t>
            </a:r>
            <a:r>
              <a:rPr lang="en-US" dirty="0" err="1"/>
              <a:t>parimit</a:t>
            </a:r>
            <a:r>
              <a:rPr lang="en-US" dirty="0"/>
              <a:t> </a:t>
            </a:r>
            <a:r>
              <a:rPr lang="en-US" dirty="0" err="1"/>
              <a:t>që</a:t>
            </a:r>
            <a:r>
              <a:rPr lang="en-US" dirty="0"/>
              <a:t> </a:t>
            </a:r>
            <a:r>
              <a:rPr lang="en-US" dirty="0" err="1"/>
              <a:t>deklarimi</a:t>
            </a:r>
            <a:r>
              <a:rPr lang="en-US" dirty="0"/>
              <a:t> </a:t>
            </a:r>
            <a:r>
              <a:rPr lang="en-US" dirty="0" err="1"/>
              <a:t>fajtor</a:t>
            </a:r>
            <a:r>
              <a:rPr lang="en-US" dirty="0"/>
              <a:t> </a:t>
            </a:r>
            <a:r>
              <a:rPr lang="en-US" dirty="0" err="1"/>
              <a:t>i</a:t>
            </a:r>
            <a:r>
              <a:rPr lang="en-US" dirty="0"/>
              <a:t> </a:t>
            </a:r>
            <a:r>
              <a:rPr lang="en-US" dirty="0" err="1"/>
              <a:t>të</a:t>
            </a:r>
            <a:r>
              <a:rPr lang="en-US" dirty="0"/>
              <a:t> </a:t>
            </a:r>
            <a:r>
              <a:rPr lang="en-US" dirty="0" err="1"/>
              <a:t>pandehurit</a:t>
            </a:r>
            <a:r>
              <a:rPr lang="en-US" dirty="0"/>
              <a:t> </a:t>
            </a:r>
            <a:r>
              <a:rPr lang="en-US" dirty="0" err="1"/>
              <a:t>duhet</a:t>
            </a:r>
            <a:r>
              <a:rPr lang="en-US" dirty="0"/>
              <a:t> </a:t>
            </a:r>
            <a:r>
              <a:rPr lang="en-US" dirty="0" err="1"/>
              <a:t>vërtetuar</a:t>
            </a:r>
            <a:r>
              <a:rPr lang="en-US" dirty="0"/>
              <a:t> </a:t>
            </a:r>
            <a:r>
              <a:rPr lang="en-US" dirty="0" err="1"/>
              <a:t>nga</a:t>
            </a:r>
            <a:r>
              <a:rPr lang="en-US" dirty="0"/>
              <a:t> </a:t>
            </a:r>
            <a:r>
              <a:rPr lang="en-US" dirty="0" err="1"/>
              <a:t>gjykata</a:t>
            </a:r>
            <a:r>
              <a:rPr lang="en-US" dirty="0"/>
              <a:t> “</a:t>
            </a:r>
            <a:r>
              <a:rPr lang="en-US" dirty="0" err="1"/>
              <a:t>përtej</a:t>
            </a:r>
            <a:r>
              <a:rPr lang="en-US" dirty="0"/>
              <a:t> </a:t>
            </a:r>
            <a:r>
              <a:rPr lang="en-US" dirty="0" err="1"/>
              <a:t>çdo</a:t>
            </a:r>
            <a:r>
              <a:rPr lang="en-US" dirty="0"/>
              <a:t> </a:t>
            </a:r>
            <a:r>
              <a:rPr lang="en-US" dirty="0" err="1"/>
              <a:t>dyshimi</a:t>
            </a:r>
            <a:r>
              <a:rPr lang="en-US" dirty="0"/>
              <a:t> </a:t>
            </a:r>
            <a:r>
              <a:rPr lang="en-US" dirty="0" err="1"/>
              <a:t>të</a:t>
            </a:r>
            <a:r>
              <a:rPr lang="en-US" dirty="0"/>
              <a:t> </a:t>
            </a:r>
            <a:r>
              <a:rPr lang="en-US" dirty="0" err="1"/>
              <a:t>arsyeshëm</a:t>
            </a:r>
            <a:r>
              <a:rPr lang="en-US" dirty="0"/>
              <a:t>”, </a:t>
            </a:r>
            <a:r>
              <a:rPr lang="en-US" dirty="0" err="1"/>
              <a:t>në</a:t>
            </a:r>
            <a:r>
              <a:rPr lang="en-US" dirty="0"/>
              <a:t> </a:t>
            </a:r>
            <a:r>
              <a:rPr lang="en-US" dirty="0" err="1"/>
              <a:t>respektim</a:t>
            </a:r>
            <a:r>
              <a:rPr lang="en-US" dirty="0"/>
              <a:t> </a:t>
            </a:r>
            <a:r>
              <a:rPr lang="en-US" dirty="0" err="1"/>
              <a:t>të</a:t>
            </a:r>
            <a:r>
              <a:rPr lang="en-US" dirty="0"/>
              <a:t> </a:t>
            </a:r>
            <a:r>
              <a:rPr lang="en-US" dirty="0" err="1"/>
              <a:t>nenit</a:t>
            </a:r>
            <a:r>
              <a:rPr lang="en-US" dirty="0"/>
              <a:t> 152 </a:t>
            </a:r>
            <a:r>
              <a:rPr lang="en-US" dirty="0" err="1"/>
              <a:t>të</a:t>
            </a:r>
            <a:r>
              <a:rPr lang="en-US" dirty="0"/>
              <a:t> </a:t>
            </a:r>
            <a:r>
              <a:rPr lang="en-US" dirty="0" err="1"/>
              <a:t>K.P.Penale</a:t>
            </a:r>
            <a:r>
              <a:rPr lang="en-US" dirty="0"/>
              <a:t> </a:t>
            </a:r>
            <a:r>
              <a:rPr lang="en-US" dirty="0" err="1"/>
              <a:t>për</a:t>
            </a:r>
            <a:r>
              <a:rPr lang="en-US" dirty="0"/>
              <a:t> </a:t>
            </a:r>
            <a:r>
              <a:rPr lang="en-US" dirty="0" err="1"/>
              <a:t>çmuarjen</a:t>
            </a:r>
            <a:r>
              <a:rPr lang="en-US" dirty="0"/>
              <a:t> e </a:t>
            </a:r>
            <a:r>
              <a:rPr lang="en-US" dirty="0" err="1"/>
              <a:t>drejtë</a:t>
            </a:r>
            <a:r>
              <a:rPr lang="en-US" dirty="0"/>
              <a:t> </a:t>
            </a:r>
            <a:r>
              <a:rPr lang="en-US" dirty="0" err="1"/>
              <a:t>të</a:t>
            </a:r>
            <a:r>
              <a:rPr lang="en-US" dirty="0"/>
              <a:t> </a:t>
            </a:r>
            <a:r>
              <a:rPr lang="en-US" dirty="0" err="1"/>
              <a:t>provave</a:t>
            </a:r>
            <a:r>
              <a:rPr lang="en-US" dirty="0"/>
              <a:t> </a:t>
            </a:r>
            <a:r>
              <a:rPr lang="en-US" dirty="0" err="1"/>
              <a:t>të</a:t>
            </a:r>
            <a:r>
              <a:rPr lang="en-US" dirty="0"/>
              <a:t> </a:t>
            </a:r>
            <a:r>
              <a:rPr lang="en-US" dirty="0" err="1"/>
              <a:t>shqyrtuara</a:t>
            </a:r>
            <a:r>
              <a:rPr lang="en-US" dirty="0"/>
              <a:t> </a:t>
            </a:r>
            <a:r>
              <a:rPr lang="en-US" dirty="0" err="1"/>
              <a:t>nga</a:t>
            </a:r>
            <a:r>
              <a:rPr lang="en-US" dirty="0"/>
              <a:t> </a:t>
            </a:r>
            <a:r>
              <a:rPr lang="en-US" dirty="0" err="1"/>
              <a:t>gjykata</a:t>
            </a:r>
            <a:r>
              <a:rPr lang="en-US" dirty="0"/>
              <a:t> </a:t>
            </a:r>
            <a:r>
              <a:rPr lang="en-US" dirty="0" err="1"/>
              <a:t>gjatë</a:t>
            </a:r>
            <a:r>
              <a:rPr lang="en-US" dirty="0"/>
              <a:t> </a:t>
            </a:r>
            <a:r>
              <a:rPr lang="en-US" dirty="0" err="1"/>
              <a:t>procedit</a:t>
            </a:r>
            <a:r>
              <a:rPr lang="en-US" dirty="0"/>
              <a:t> </a:t>
            </a:r>
            <a:r>
              <a:rPr lang="en-US" dirty="0" err="1"/>
              <a:t>gjyqësor</a:t>
            </a:r>
            <a:r>
              <a:rPr lang="en-US" dirty="0"/>
              <a:t>. </a:t>
            </a:r>
            <a:r>
              <a:rPr lang="en-US" dirty="0" err="1"/>
              <a:t>Veprimet</a:t>
            </a:r>
            <a:r>
              <a:rPr lang="en-US" dirty="0"/>
              <a:t> e </a:t>
            </a:r>
            <a:r>
              <a:rPr lang="en-US" dirty="0" err="1"/>
              <a:t>kryera</a:t>
            </a:r>
            <a:r>
              <a:rPr lang="en-US" dirty="0"/>
              <a:t> </a:t>
            </a:r>
            <a:r>
              <a:rPr lang="en-US" dirty="0" err="1"/>
              <a:t>nga</a:t>
            </a:r>
            <a:r>
              <a:rPr lang="en-US" dirty="0"/>
              <a:t> </a:t>
            </a:r>
            <a:r>
              <a:rPr lang="en-US" dirty="0" err="1"/>
              <a:t>ana</a:t>
            </a:r>
            <a:r>
              <a:rPr lang="en-US" dirty="0"/>
              <a:t> e </a:t>
            </a:r>
            <a:r>
              <a:rPr lang="en-US" dirty="0" err="1"/>
              <a:t>të</a:t>
            </a:r>
            <a:r>
              <a:rPr lang="en-US" dirty="0"/>
              <a:t> </a:t>
            </a:r>
            <a:r>
              <a:rPr lang="en-US" dirty="0" err="1"/>
              <a:t>gjykuarit</a:t>
            </a:r>
            <a:r>
              <a:rPr lang="en-US" dirty="0"/>
              <a:t> </a:t>
            </a:r>
            <a:r>
              <a:rPr lang="en-US" dirty="0" err="1"/>
              <a:t>duhen</a:t>
            </a:r>
            <a:r>
              <a:rPr lang="en-US" dirty="0"/>
              <a:t> </a:t>
            </a:r>
            <a:r>
              <a:rPr lang="en-US" dirty="0" err="1"/>
              <a:t>analizuar</a:t>
            </a:r>
            <a:r>
              <a:rPr lang="en-US" dirty="0"/>
              <a:t> </a:t>
            </a:r>
            <a:r>
              <a:rPr lang="en-US" dirty="0" err="1"/>
              <a:t>në</a:t>
            </a:r>
            <a:r>
              <a:rPr lang="en-US" dirty="0"/>
              <a:t> </a:t>
            </a:r>
            <a:r>
              <a:rPr lang="en-US" dirty="0" err="1"/>
              <a:t>përputhje</a:t>
            </a:r>
            <a:r>
              <a:rPr lang="en-US" dirty="0"/>
              <a:t> me </a:t>
            </a:r>
            <a:r>
              <a:rPr lang="en-US" dirty="0" err="1"/>
              <a:t>provat</a:t>
            </a:r>
            <a:r>
              <a:rPr lang="en-US" dirty="0"/>
              <a:t>, </a:t>
            </a:r>
            <a:r>
              <a:rPr lang="en-US" dirty="0" err="1"/>
              <a:t>veçanërisht</a:t>
            </a:r>
            <a:r>
              <a:rPr lang="en-US" dirty="0"/>
              <a:t> me </a:t>
            </a:r>
            <a:r>
              <a:rPr lang="en-US" dirty="0" err="1"/>
              <a:t>konkluzionet</a:t>
            </a:r>
            <a:r>
              <a:rPr lang="en-US" dirty="0"/>
              <a:t> e </a:t>
            </a:r>
            <a:r>
              <a:rPr lang="en-US" dirty="0" err="1"/>
              <a:t>përgjimeve</a:t>
            </a:r>
            <a:r>
              <a:rPr lang="en-US" dirty="0"/>
              <a:t> </a:t>
            </a:r>
            <a:r>
              <a:rPr lang="en-US" dirty="0" err="1"/>
              <a:t>dhe</a:t>
            </a:r>
            <a:r>
              <a:rPr lang="en-US" dirty="0"/>
              <a:t> </a:t>
            </a:r>
            <a:r>
              <a:rPr lang="en-US" dirty="0" err="1"/>
              <a:t>akteve</a:t>
            </a:r>
            <a:r>
              <a:rPr lang="en-US" dirty="0"/>
              <a:t> </a:t>
            </a:r>
            <a:r>
              <a:rPr lang="en-US" dirty="0" err="1"/>
              <a:t>ligjore</a:t>
            </a:r>
            <a:r>
              <a:rPr lang="en-US" dirty="0"/>
              <a:t> </a:t>
            </a:r>
            <a:r>
              <a:rPr lang="en-US" dirty="0" err="1"/>
              <a:t>që</a:t>
            </a:r>
            <a:r>
              <a:rPr lang="en-US" dirty="0"/>
              <a:t> </a:t>
            </a:r>
            <a:r>
              <a:rPr lang="en-US" dirty="0" err="1"/>
              <a:t>rregullojnë</a:t>
            </a:r>
            <a:r>
              <a:rPr lang="en-US" dirty="0"/>
              <a:t> </a:t>
            </a:r>
            <a:r>
              <a:rPr lang="en-US" dirty="0" err="1"/>
              <a:t>funksionin</a:t>
            </a:r>
            <a:r>
              <a:rPr lang="en-US" dirty="0"/>
              <a:t> e </a:t>
            </a:r>
            <a:r>
              <a:rPr lang="en-US" dirty="0" err="1"/>
              <a:t>të</a:t>
            </a:r>
            <a:r>
              <a:rPr lang="en-US" dirty="0"/>
              <a:t> </a:t>
            </a:r>
            <a:r>
              <a:rPr lang="en-US" dirty="0" err="1"/>
              <a:t>gjykuarit</a:t>
            </a:r>
            <a:r>
              <a:rPr lang="en-US" dirty="0"/>
              <a:t> Z.K.</a:t>
            </a:r>
          </a:p>
          <a:p>
            <a:pPr algn="just"/>
            <a:r>
              <a:rPr lang="en-US" dirty="0"/>
              <a:t>--- </a:t>
            </a:r>
            <a:r>
              <a:rPr lang="en-US" dirty="0" err="1"/>
              <a:t>Prishjen</a:t>
            </a:r>
            <a:r>
              <a:rPr lang="en-US" dirty="0"/>
              <a:t> e </a:t>
            </a:r>
            <a:r>
              <a:rPr lang="en-US" dirty="0" err="1"/>
              <a:t>vendimit</a:t>
            </a:r>
            <a:r>
              <a:rPr lang="en-US" dirty="0"/>
              <a:t> </a:t>
            </a:r>
            <a:r>
              <a:rPr lang="en-US" dirty="0" err="1"/>
              <a:t>të</a:t>
            </a:r>
            <a:r>
              <a:rPr lang="en-US" dirty="0"/>
              <a:t> </a:t>
            </a:r>
            <a:r>
              <a:rPr lang="en-US" dirty="0" err="1"/>
              <a:t>Gj.Apelit</a:t>
            </a:r>
            <a:r>
              <a:rPr lang="en-US" dirty="0"/>
              <a:t> </a:t>
            </a:r>
            <a:r>
              <a:rPr lang="en-US" dirty="0" err="1"/>
              <a:t>dhe</a:t>
            </a:r>
            <a:r>
              <a:rPr lang="en-US" dirty="0"/>
              <a:t> </a:t>
            </a:r>
            <a:r>
              <a:rPr lang="en-US" dirty="0" err="1"/>
              <a:t>kthimin</a:t>
            </a:r>
            <a:r>
              <a:rPr lang="en-US" dirty="0"/>
              <a:t> </a:t>
            </a:r>
            <a:r>
              <a:rPr lang="en-US" dirty="0" err="1"/>
              <a:t>për</a:t>
            </a:r>
            <a:r>
              <a:rPr lang="en-US" dirty="0"/>
              <a:t> </a:t>
            </a:r>
            <a:r>
              <a:rPr lang="en-US" dirty="0" err="1"/>
              <a:t>rigjykim</a:t>
            </a:r>
            <a:r>
              <a:rPr lang="en-US" dirty="0"/>
              <a:t>. </a:t>
            </a:r>
          </a:p>
          <a:p>
            <a:endParaRPr lang="en-US" dirty="0"/>
          </a:p>
        </p:txBody>
      </p:sp>
    </p:spTree>
    <p:extLst>
      <p:ext uri="{BB962C8B-B14F-4D97-AF65-F5344CB8AC3E}">
        <p14:creationId xmlns:p14="http://schemas.microsoft.com/office/powerpoint/2010/main" val="37283475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836F0-71BF-46FE-8FCC-84BF33F69930}"/>
              </a:ext>
            </a:extLst>
          </p:cNvPr>
          <p:cNvSpPr>
            <a:spLocks noGrp="1"/>
          </p:cNvSpPr>
          <p:nvPr>
            <p:ph type="title"/>
          </p:nvPr>
        </p:nvSpPr>
        <p:spPr>
          <a:xfrm>
            <a:off x="782538" y="250252"/>
            <a:ext cx="8018272" cy="1152144"/>
          </a:xfrm>
        </p:spPr>
        <p:txBody>
          <a:bodyPr>
            <a:normAutofit fontScale="90000"/>
          </a:bodyPr>
          <a:lstStyle/>
          <a:p>
            <a:r>
              <a:rPr lang="en-US" dirty="0" err="1"/>
              <a:t>Vendim</a:t>
            </a:r>
            <a:r>
              <a:rPr lang="en-US" dirty="0"/>
              <a:t> nr. 329 </a:t>
            </a:r>
            <a:r>
              <a:rPr lang="en-US" dirty="0" err="1"/>
              <a:t>datë</a:t>
            </a:r>
            <a:r>
              <a:rPr lang="en-US" dirty="0"/>
              <a:t> 05.10.2023 </a:t>
            </a:r>
            <a:r>
              <a:rPr lang="en-US" dirty="0" err="1"/>
              <a:t>i</a:t>
            </a:r>
            <a:r>
              <a:rPr lang="en-US" dirty="0"/>
              <a:t> </a:t>
            </a:r>
            <a:r>
              <a:rPr lang="en-US" dirty="0" err="1"/>
              <a:t>kpgjl</a:t>
            </a:r>
            <a:endParaRPr lang="en-US" dirty="0"/>
          </a:p>
        </p:txBody>
      </p:sp>
      <p:sp>
        <p:nvSpPr>
          <p:cNvPr id="3" name="Content Placeholder 2">
            <a:extLst>
              <a:ext uri="{FF2B5EF4-FFF2-40B4-BE49-F238E27FC236}">
                <a16:creationId xmlns:a16="http://schemas.microsoft.com/office/drawing/2014/main" id="{DA89DAFA-1AE8-4B01-9E04-ABF95D9E7166}"/>
              </a:ext>
            </a:extLst>
          </p:cNvPr>
          <p:cNvSpPr>
            <a:spLocks noGrp="1"/>
          </p:cNvSpPr>
          <p:nvPr>
            <p:ph idx="1"/>
          </p:nvPr>
        </p:nvSpPr>
        <p:spPr>
          <a:xfrm>
            <a:off x="452296" y="1740724"/>
            <a:ext cx="8590104" cy="4568636"/>
          </a:xfrm>
        </p:spPr>
        <p:txBody>
          <a:bodyPr>
            <a:normAutofit lnSpcReduction="10000"/>
          </a:bodyPr>
          <a:lstStyle/>
          <a:p>
            <a:pPr algn="just"/>
            <a:r>
              <a:rPr lang="en-US" sz="1800" dirty="0" err="1"/>
              <a:t>është</a:t>
            </a:r>
            <a:r>
              <a:rPr lang="en-US" sz="1800" dirty="0"/>
              <a:t> </a:t>
            </a:r>
            <a:r>
              <a:rPr lang="en-US" sz="1800" dirty="0" err="1"/>
              <a:t>regjistruar</a:t>
            </a:r>
            <a:r>
              <a:rPr lang="en-US" sz="1800" dirty="0"/>
              <a:t> </a:t>
            </a:r>
            <a:r>
              <a:rPr lang="en-US" sz="1800" dirty="0" err="1"/>
              <a:t>procedimi</a:t>
            </a:r>
            <a:r>
              <a:rPr lang="en-US" sz="1800" dirty="0"/>
              <a:t> penal </a:t>
            </a:r>
            <a:r>
              <a:rPr lang="en-US" sz="1800" dirty="0" err="1"/>
              <a:t>në</a:t>
            </a:r>
            <a:r>
              <a:rPr lang="en-US" sz="1800" dirty="0"/>
              <a:t> </a:t>
            </a:r>
            <a:r>
              <a:rPr lang="en-US" sz="1800" dirty="0" err="1"/>
              <a:t>ngarkim</a:t>
            </a:r>
            <a:r>
              <a:rPr lang="en-US" sz="1800" dirty="0"/>
              <a:t> </a:t>
            </a:r>
            <a:r>
              <a:rPr lang="en-US" sz="1800" dirty="0" err="1"/>
              <a:t>të</a:t>
            </a:r>
            <a:r>
              <a:rPr lang="en-US" sz="1800" dirty="0"/>
              <a:t> </a:t>
            </a:r>
            <a:r>
              <a:rPr lang="en-US" sz="1800" dirty="0" err="1"/>
              <a:t>të</a:t>
            </a:r>
            <a:r>
              <a:rPr lang="en-US" sz="1800" dirty="0"/>
              <a:t> </a:t>
            </a:r>
            <a:r>
              <a:rPr lang="en-US" sz="1800" dirty="0" err="1"/>
              <a:t>pandehurve</a:t>
            </a:r>
            <a:r>
              <a:rPr lang="en-US" sz="1800" dirty="0"/>
              <a:t> M.J, N.J, D.N, M.GJ, E.A, M.F, S.V, V.I </a:t>
            </a:r>
            <a:r>
              <a:rPr lang="en-US" sz="1800" dirty="0" err="1"/>
              <a:t>për</a:t>
            </a:r>
            <a:r>
              <a:rPr lang="en-US" sz="1800" dirty="0"/>
              <a:t> </a:t>
            </a:r>
            <a:r>
              <a:rPr lang="en-US" sz="1800" dirty="0" err="1"/>
              <a:t>veprën</a:t>
            </a:r>
            <a:r>
              <a:rPr lang="en-US" sz="1800" dirty="0"/>
              <a:t> </a:t>
            </a:r>
            <a:r>
              <a:rPr lang="en-US" sz="1800" dirty="0" err="1"/>
              <a:t>penale</a:t>
            </a:r>
            <a:r>
              <a:rPr lang="en-US" sz="1800" dirty="0"/>
              <a:t> “</a:t>
            </a:r>
            <a:r>
              <a:rPr lang="en-US" sz="1800" dirty="0" err="1"/>
              <a:t>Prodhim</a:t>
            </a:r>
            <a:r>
              <a:rPr lang="en-US" sz="1800" dirty="0"/>
              <a:t> </a:t>
            </a:r>
            <a:r>
              <a:rPr lang="en-US" sz="1800" dirty="0" err="1"/>
              <a:t>dhe</a:t>
            </a:r>
            <a:r>
              <a:rPr lang="en-US" sz="1800" dirty="0"/>
              <a:t> </a:t>
            </a:r>
            <a:r>
              <a:rPr lang="en-US" sz="1800" dirty="0" err="1"/>
              <a:t>shitje</a:t>
            </a:r>
            <a:r>
              <a:rPr lang="en-US" sz="1800" dirty="0"/>
              <a:t> e </a:t>
            </a:r>
            <a:r>
              <a:rPr lang="en-US" sz="1800" dirty="0" err="1"/>
              <a:t>narkotikëve</a:t>
            </a:r>
            <a:r>
              <a:rPr lang="en-US" sz="1800" dirty="0"/>
              <a:t>”, </a:t>
            </a:r>
            <a:r>
              <a:rPr lang="en-US" sz="1800" dirty="0" err="1"/>
              <a:t>të</a:t>
            </a:r>
            <a:r>
              <a:rPr lang="en-US" sz="1800" dirty="0"/>
              <a:t> </a:t>
            </a:r>
            <a:r>
              <a:rPr lang="en-US" sz="1800" dirty="0" err="1"/>
              <a:t>kryer</a:t>
            </a:r>
            <a:r>
              <a:rPr lang="en-US" sz="1800" dirty="0"/>
              <a:t> </a:t>
            </a:r>
            <a:r>
              <a:rPr lang="en-US" sz="1800" dirty="0" err="1"/>
              <a:t>në</a:t>
            </a:r>
            <a:r>
              <a:rPr lang="en-US" sz="1800" dirty="0"/>
              <a:t> </a:t>
            </a:r>
            <a:r>
              <a:rPr lang="en-US" sz="1800" dirty="0" err="1"/>
              <a:t>bashkëpunim</a:t>
            </a:r>
            <a:r>
              <a:rPr lang="en-US" sz="1800" dirty="0"/>
              <a:t> </a:t>
            </a:r>
            <a:r>
              <a:rPr lang="en-US" sz="1800" dirty="0" err="1"/>
              <a:t>parashikuar</a:t>
            </a:r>
            <a:r>
              <a:rPr lang="en-US" sz="1800" dirty="0"/>
              <a:t> </a:t>
            </a:r>
            <a:r>
              <a:rPr lang="en-US" sz="1800" dirty="0" err="1"/>
              <a:t>nga</a:t>
            </a:r>
            <a:r>
              <a:rPr lang="en-US" sz="1800" dirty="0"/>
              <a:t> </a:t>
            </a:r>
            <a:r>
              <a:rPr lang="en-US" sz="1800" dirty="0" err="1"/>
              <a:t>neni</a:t>
            </a:r>
            <a:r>
              <a:rPr lang="en-US" sz="1800" dirty="0"/>
              <a:t> 283/2 </a:t>
            </a:r>
            <a:r>
              <a:rPr lang="en-US" sz="1800" dirty="0" err="1"/>
              <a:t>i</a:t>
            </a:r>
            <a:r>
              <a:rPr lang="en-US" sz="1800" dirty="0"/>
              <a:t> </a:t>
            </a:r>
            <a:r>
              <a:rPr lang="en-US" sz="1800" dirty="0" err="1"/>
              <a:t>Kodit</a:t>
            </a:r>
            <a:r>
              <a:rPr lang="en-US" sz="1800" dirty="0"/>
              <a:t> Penal, </a:t>
            </a:r>
            <a:r>
              <a:rPr lang="en-US" sz="1800" dirty="0" err="1"/>
              <a:t>si</a:t>
            </a:r>
            <a:r>
              <a:rPr lang="en-US" sz="1800" dirty="0"/>
              <a:t> </a:t>
            </a:r>
            <a:r>
              <a:rPr lang="en-US" sz="1800" dirty="0" err="1"/>
              <a:t>dhe</a:t>
            </a:r>
            <a:r>
              <a:rPr lang="en-US" sz="1800" dirty="0"/>
              <a:t> </a:t>
            </a:r>
            <a:r>
              <a:rPr lang="en-US" sz="1800" dirty="0" err="1"/>
              <a:t>në</a:t>
            </a:r>
            <a:r>
              <a:rPr lang="en-US" sz="1800" dirty="0"/>
              <a:t> </a:t>
            </a:r>
            <a:r>
              <a:rPr lang="en-US" sz="1800" dirty="0" err="1"/>
              <a:t>ngarkim</a:t>
            </a:r>
            <a:r>
              <a:rPr lang="en-US" sz="1800" dirty="0"/>
              <a:t> </a:t>
            </a:r>
            <a:r>
              <a:rPr lang="en-US" sz="1800" dirty="0" err="1"/>
              <a:t>të</a:t>
            </a:r>
            <a:r>
              <a:rPr lang="en-US" sz="1800" dirty="0"/>
              <a:t> </a:t>
            </a:r>
            <a:r>
              <a:rPr lang="en-US" sz="1800" dirty="0" err="1"/>
              <a:t>të</a:t>
            </a:r>
            <a:r>
              <a:rPr lang="en-US" sz="1800" dirty="0"/>
              <a:t> </a:t>
            </a:r>
            <a:r>
              <a:rPr lang="en-US" sz="1800" dirty="0" err="1"/>
              <a:t>pandehurit</a:t>
            </a:r>
            <a:r>
              <a:rPr lang="en-US" sz="1800" dirty="0"/>
              <a:t> E.H </a:t>
            </a:r>
            <a:r>
              <a:rPr lang="en-US" sz="1800" dirty="0" err="1"/>
              <a:t>për</a:t>
            </a:r>
            <a:r>
              <a:rPr lang="en-US" sz="1800" dirty="0"/>
              <a:t> </a:t>
            </a:r>
            <a:r>
              <a:rPr lang="en-US" sz="1800" dirty="0" err="1"/>
              <a:t>veprën</a:t>
            </a:r>
            <a:r>
              <a:rPr lang="en-US" sz="1800" dirty="0"/>
              <a:t> </a:t>
            </a:r>
            <a:r>
              <a:rPr lang="en-US" sz="1800" dirty="0" err="1"/>
              <a:t>penale</a:t>
            </a:r>
            <a:r>
              <a:rPr lang="en-US" sz="1800" dirty="0"/>
              <a:t> “</a:t>
            </a:r>
            <a:r>
              <a:rPr lang="en-US" sz="1800" dirty="0" err="1"/>
              <a:t>Moskallëzim</a:t>
            </a:r>
            <a:r>
              <a:rPr lang="en-US" sz="1800" dirty="0"/>
              <a:t> </a:t>
            </a:r>
            <a:r>
              <a:rPr lang="en-US" sz="1800" dirty="0" err="1"/>
              <a:t>krimi</a:t>
            </a:r>
            <a:r>
              <a:rPr lang="en-US" sz="1800" dirty="0"/>
              <a:t>”, </a:t>
            </a:r>
            <a:r>
              <a:rPr lang="en-US" sz="1800" dirty="0" err="1"/>
              <a:t>parashikuar</a:t>
            </a:r>
            <a:r>
              <a:rPr lang="en-US" sz="1800" dirty="0"/>
              <a:t> </a:t>
            </a:r>
            <a:r>
              <a:rPr lang="en-US" sz="1800" dirty="0" err="1"/>
              <a:t>nga</a:t>
            </a:r>
            <a:r>
              <a:rPr lang="en-US" sz="1800" dirty="0"/>
              <a:t> </a:t>
            </a:r>
            <a:r>
              <a:rPr lang="en-US" sz="1800" dirty="0" err="1"/>
              <a:t>neni</a:t>
            </a:r>
            <a:r>
              <a:rPr lang="en-US" sz="1800" dirty="0"/>
              <a:t> 300 </a:t>
            </a:r>
            <a:r>
              <a:rPr lang="en-US" sz="1800" dirty="0" err="1"/>
              <a:t>i</a:t>
            </a:r>
            <a:r>
              <a:rPr lang="en-US" sz="1800" dirty="0"/>
              <a:t> </a:t>
            </a:r>
            <a:r>
              <a:rPr lang="en-US" sz="1800" dirty="0" err="1"/>
              <a:t>Kodit</a:t>
            </a:r>
            <a:r>
              <a:rPr lang="en-US" sz="1800" dirty="0"/>
              <a:t> Penal. </a:t>
            </a:r>
            <a:r>
              <a:rPr lang="en-US" sz="1800" dirty="0" err="1"/>
              <a:t>Gjykimi</a:t>
            </a:r>
            <a:r>
              <a:rPr lang="en-US" sz="1800" dirty="0"/>
              <a:t> </a:t>
            </a:r>
            <a:r>
              <a:rPr lang="en-US" sz="1800" dirty="0" err="1"/>
              <a:t>është</a:t>
            </a:r>
            <a:r>
              <a:rPr lang="en-US" sz="1800" dirty="0"/>
              <a:t> </a:t>
            </a:r>
            <a:r>
              <a:rPr lang="en-US" sz="1800" dirty="0" err="1"/>
              <a:t>zhvilluar</a:t>
            </a:r>
            <a:r>
              <a:rPr lang="en-US" sz="1800" dirty="0"/>
              <a:t> me </a:t>
            </a:r>
            <a:r>
              <a:rPr lang="en-US" sz="1800" dirty="0" err="1"/>
              <a:t>procedurën</a:t>
            </a:r>
            <a:r>
              <a:rPr lang="en-US" sz="1800" dirty="0"/>
              <a:t> e </a:t>
            </a:r>
            <a:r>
              <a:rPr lang="en-US" sz="1800" dirty="0" err="1"/>
              <a:t>gjykimit</a:t>
            </a:r>
            <a:r>
              <a:rPr lang="en-US" sz="1800" dirty="0"/>
              <a:t> </a:t>
            </a:r>
            <a:r>
              <a:rPr lang="en-US" sz="1800" dirty="0" err="1"/>
              <a:t>të</a:t>
            </a:r>
            <a:r>
              <a:rPr lang="en-US" sz="1800" dirty="0"/>
              <a:t> </a:t>
            </a:r>
            <a:r>
              <a:rPr lang="en-US" sz="1800" dirty="0" err="1"/>
              <a:t>shkurtuar</a:t>
            </a:r>
            <a:r>
              <a:rPr lang="en-US" sz="1800" dirty="0"/>
              <a:t>. </a:t>
            </a:r>
          </a:p>
          <a:p>
            <a:pPr algn="just"/>
            <a:r>
              <a:rPr lang="en-US" sz="1800" dirty="0" err="1"/>
              <a:t>Rezulton</a:t>
            </a:r>
            <a:r>
              <a:rPr lang="en-US" sz="1800" dirty="0"/>
              <a:t> se </a:t>
            </a:r>
            <a:r>
              <a:rPr lang="en-US" sz="1800" dirty="0" err="1"/>
              <a:t>shtetasit</a:t>
            </a:r>
            <a:r>
              <a:rPr lang="en-US" sz="1800" dirty="0"/>
              <a:t> M.J </a:t>
            </a:r>
            <a:r>
              <a:rPr lang="en-US" sz="1800" dirty="0" err="1"/>
              <a:t>dhe</a:t>
            </a:r>
            <a:r>
              <a:rPr lang="en-US" sz="1800" dirty="0"/>
              <a:t> </a:t>
            </a:r>
            <a:r>
              <a:rPr lang="en-US" sz="1800" dirty="0" err="1"/>
              <a:t>M.Gj</a:t>
            </a:r>
            <a:r>
              <a:rPr lang="en-US" sz="1800" dirty="0"/>
              <a:t> </a:t>
            </a:r>
            <a:r>
              <a:rPr lang="en-US" sz="1800" dirty="0" err="1"/>
              <a:t>janë</a:t>
            </a:r>
            <a:r>
              <a:rPr lang="en-US" sz="1800" dirty="0"/>
              <a:t> </a:t>
            </a:r>
            <a:r>
              <a:rPr lang="en-US" sz="1800" dirty="0" err="1"/>
              <a:t>ndaluar</a:t>
            </a:r>
            <a:r>
              <a:rPr lang="en-US" sz="1800" dirty="0"/>
              <a:t> me </a:t>
            </a:r>
            <a:r>
              <a:rPr lang="en-US" sz="1800" dirty="0" err="1"/>
              <a:t>inciativë</a:t>
            </a:r>
            <a:r>
              <a:rPr lang="en-US" sz="1800" dirty="0"/>
              <a:t> </a:t>
            </a:r>
            <a:r>
              <a:rPr lang="en-US" sz="1800" dirty="0" err="1"/>
              <a:t>nga</a:t>
            </a:r>
            <a:r>
              <a:rPr lang="en-US" sz="1800" dirty="0"/>
              <a:t> </a:t>
            </a:r>
            <a:r>
              <a:rPr lang="en-US" sz="1800" dirty="0" err="1"/>
              <a:t>policia</a:t>
            </a:r>
            <a:r>
              <a:rPr lang="en-US" sz="1800" dirty="0"/>
              <a:t> </a:t>
            </a:r>
            <a:r>
              <a:rPr lang="en-US" sz="1800" dirty="0" err="1"/>
              <a:t>gjyqësore</a:t>
            </a:r>
            <a:r>
              <a:rPr lang="en-US" sz="1800" dirty="0"/>
              <a:t>, </a:t>
            </a:r>
            <a:r>
              <a:rPr lang="en-US" sz="1800" dirty="0" err="1"/>
              <a:t>gjatë</a:t>
            </a:r>
            <a:r>
              <a:rPr lang="en-US" sz="1800" dirty="0"/>
              <a:t> </a:t>
            </a:r>
            <a:r>
              <a:rPr lang="en-US" sz="1800" dirty="0" err="1"/>
              <a:t>kohës</a:t>
            </a:r>
            <a:r>
              <a:rPr lang="en-US" sz="1800" dirty="0"/>
              <a:t> </a:t>
            </a:r>
            <a:r>
              <a:rPr lang="en-US" sz="1800" dirty="0" err="1"/>
              <a:t>që</a:t>
            </a:r>
            <a:r>
              <a:rPr lang="en-US" sz="1800" dirty="0"/>
              <a:t> </a:t>
            </a:r>
            <a:r>
              <a:rPr lang="en-US" sz="1800" dirty="0" err="1"/>
              <a:t>ishin</a:t>
            </a:r>
            <a:r>
              <a:rPr lang="en-US" sz="1800" dirty="0"/>
              <a:t> duke </a:t>
            </a:r>
            <a:r>
              <a:rPr lang="en-US" sz="1800" dirty="0" err="1"/>
              <a:t>lëvizur</a:t>
            </a:r>
            <a:r>
              <a:rPr lang="en-US" sz="1800" dirty="0"/>
              <a:t> me </a:t>
            </a:r>
            <a:r>
              <a:rPr lang="en-US" sz="1800" dirty="0" err="1"/>
              <a:t>automjet</a:t>
            </a:r>
            <a:r>
              <a:rPr lang="en-US" sz="1800" dirty="0"/>
              <a:t>. </a:t>
            </a:r>
            <a:r>
              <a:rPr lang="en-US" sz="1800" dirty="0" err="1"/>
              <a:t>është</a:t>
            </a:r>
            <a:r>
              <a:rPr lang="en-US" sz="1800" dirty="0"/>
              <a:t> </a:t>
            </a:r>
            <a:r>
              <a:rPr lang="en-US" sz="1800" dirty="0" err="1"/>
              <a:t>kryer</a:t>
            </a:r>
            <a:r>
              <a:rPr lang="en-US" sz="1800" dirty="0"/>
              <a:t> </a:t>
            </a:r>
            <a:r>
              <a:rPr lang="en-US" sz="1800" dirty="0" err="1"/>
              <a:t>kontrolli</a:t>
            </a:r>
            <a:r>
              <a:rPr lang="en-US" sz="1800" dirty="0"/>
              <a:t> </a:t>
            </a:r>
            <a:r>
              <a:rPr lang="en-US" sz="1800" dirty="0" err="1"/>
              <a:t>i</a:t>
            </a:r>
            <a:r>
              <a:rPr lang="en-US" sz="1800" dirty="0"/>
              <a:t> </a:t>
            </a:r>
            <a:r>
              <a:rPr lang="en-US" sz="1800" dirty="0" err="1"/>
              <a:t>tyre</a:t>
            </a:r>
            <a:r>
              <a:rPr lang="en-US" sz="1800" dirty="0"/>
              <a:t> </a:t>
            </a:r>
            <a:r>
              <a:rPr lang="en-US" sz="1800" dirty="0" err="1"/>
              <a:t>dhe</a:t>
            </a:r>
            <a:r>
              <a:rPr lang="en-US" sz="1800" dirty="0"/>
              <a:t> </a:t>
            </a:r>
            <a:r>
              <a:rPr lang="en-US" sz="1800" dirty="0" err="1"/>
              <a:t>i</a:t>
            </a:r>
            <a:r>
              <a:rPr lang="en-US" sz="1800" dirty="0"/>
              <a:t> </a:t>
            </a:r>
            <a:r>
              <a:rPr lang="en-US" sz="1800" dirty="0" err="1"/>
              <a:t>banesës</a:t>
            </a:r>
            <a:r>
              <a:rPr lang="en-US" sz="1800" dirty="0"/>
              <a:t> </a:t>
            </a:r>
            <a:r>
              <a:rPr lang="en-US" sz="1800" dirty="0" err="1"/>
              <a:t>së</a:t>
            </a:r>
            <a:r>
              <a:rPr lang="en-US" sz="1800" dirty="0"/>
              <a:t> </a:t>
            </a:r>
            <a:r>
              <a:rPr lang="en-US" sz="1800" dirty="0" err="1"/>
              <a:t>secilit</a:t>
            </a:r>
            <a:r>
              <a:rPr lang="en-US" sz="1800" dirty="0"/>
              <a:t>, </a:t>
            </a:r>
            <a:r>
              <a:rPr lang="en-US" sz="1800" dirty="0" err="1"/>
              <a:t>ku</a:t>
            </a:r>
            <a:r>
              <a:rPr lang="en-US" sz="1800" dirty="0"/>
              <a:t> </a:t>
            </a:r>
            <a:r>
              <a:rPr lang="en-US" sz="1800" dirty="0" err="1"/>
              <a:t>nga</a:t>
            </a:r>
            <a:r>
              <a:rPr lang="en-US" sz="1800" dirty="0"/>
              <a:t> </a:t>
            </a:r>
            <a:r>
              <a:rPr lang="en-US" sz="1800" dirty="0" err="1"/>
              <a:t>kontrolli</a:t>
            </a:r>
            <a:r>
              <a:rPr lang="en-US" sz="1800" dirty="0"/>
              <a:t> </a:t>
            </a:r>
            <a:r>
              <a:rPr lang="en-US" sz="1800" dirty="0" err="1"/>
              <a:t>i</a:t>
            </a:r>
            <a:r>
              <a:rPr lang="en-US" sz="1800" dirty="0"/>
              <a:t> M.J </a:t>
            </a:r>
            <a:r>
              <a:rPr lang="en-US" sz="1800" dirty="0" err="1"/>
              <a:t>është</a:t>
            </a:r>
            <a:r>
              <a:rPr lang="en-US" sz="1800" dirty="0"/>
              <a:t> </a:t>
            </a:r>
            <a:r>
              <a:rPr lang="en-US" sz="1800" dirty="0" err="1"/>
              <a:t>gjetur</a:t>
            </a:r>
            <a:r>
              <a:rPr lang="en-US" sz="1800" dirty="0"/>
              <a:t> </a:t>
            </a:r>
            <a:r>
              <a:rPr lang="en-US" sz="1800" dirty="0" err="1"/>
              <a:t>dhe</a:t>
            </a:r>
            <a:r>
              <a:rPr lang="en-US" sz="1800" dirty="0"/>
              <a:t> </a:t>
            </a:r>
            <a:r>
              <a:rPr lang="en-US" sz="1800" dirty="0" err="1"/>
              <a:t>më</a:t>
            </a:r>
            <a:r>
              <a:rPr lang="en-US" sz="1800" dirty="0"/>
              <a:t> pas </a:t>
            </a:r>
            <a:r>
              <a:rPr lang="en-US" sz="1800" dirty="0" err="1"/>
              <a:t>sekuestruar</a:t>
            </a:r>
            <a:r>
              <a:rPr lang="en-US" sz="1800" dirty="0"/>
              <a:t> 38 kg </a:t>
            </a:r>
            <a:r>
              <a:rPr lang="en-US" sz="1800" dirty="0" err="1"/>
              <a:t>lëndë</a:t>
            </a:r>
            <a:r>
              <a:rPr lang="en-US" sz="1800" dirty="0"/>
              <a:t> e </a:t>
            </a:r>
            <a:r>
              <a:rPr lang="en-US" sz="1800" dirty="0" err="1"/>
              <a:t>dyshuar</a:t>
            </a:r>
            <a:r>
              <a:rPr lang="en-US" sz="1800" dirty="0"/>
              <a:t> </a:t>
            </a:r>
            <a:r>
              <a:rPr lang="en-US" sz="1800" dirty="0" err="1"/>
              <a:t>si</a:t>
            </a:r>
            <a:r>
              <a:rPr lang="en-US" sz="1800" dirty="0"/>
              <a:t> </a:t>
            </a:r>
            <a:r>
              <a:rPr lang="en-US" sz="1800" dirty="0" err="1"/>
              <a:t>narkotike</a:t>
            </a:r>
            <a:r>
              <a:rPr lang="en-US" sz="1800" dirty="0"/>
              <a:t> e </a:t>
            </a:r>
            <a:r>
              <a:rPr lang="en-US" sz="1800" dirty="0" err="1"/>
              <a:t>llojit</a:t>
            </a:r>
            <a:r>
              <a:rPr lang="en-US" sz="1800" dirty="0"/>
              <a:t> “cannabis sativa”. </a:t>
            </a:r>
            <a:r>
              <a:rPr lang="en-US" sz="1800" dirty="0" err="1"/>
              <a:t>Në</a:t>
            </a:r>
            <a:r>
              <a:rPr lang="en-US" sz="1800" dirty="0"/>
              <a:t> </a:t>
            </a:r>
            <a:r>
              <a:rPr lang="en-US" sz="1800" dirty="0" err="1"/>
              <a:t>banesën</a:t>
            </a:r>
            <a:r>
              <a:rPr lang="en-US" sz="1800" dirty="0"/>
              <a:t> e </a:t>
            </a:r>
            <a:r>
              <a:rPr lang="en-US" sz="1800" dirty="0" err="1"/>
              <a:t>shtetasit</a:t>
            </a:r>
            <a:r>
              <a:rPr lang="en-US" sz="1800" dirty="0"/>
              <a:t> A.J, </a:t>
            </a:r>
            <a:r>
              <a:rPr lang="en-US" sz="1800" dirty="0" err="1"/>
              <a:t>ngjitur</a:t>
            </a:r>
            <a:r>
              <a:rPr lang="en-US" sz="1800" dirty="0"/>
              <a:t> me </a:t>
            </a:r>
            <a:r>
              <a:rPr lang="en-US" sz="1800" dirty="0" err="1"/>
              <a:t>banesën</a:t>
            </a:r>
            <a:r>
              <a:rPr lang="en-US" sz="1800" dirty="0"/>
              <a:t> e M.J </a:t>
            </a:r>
            <a:r>
              <a:rPr lang="en-US" sz="1800" dirty="0" err="1"/>
              <a:t>është</a:t>
            </a:r>
            <a:r>
              <a:rPr lang="en-US" sz="1800" dirty="0"/>
              <a:t> </a:t>
            </a:r>
            <a:r>
              <a:rPr lang="en-US" sz="1800" dirty="0" err="1"/>
              <a:t>gjetur</a:t>
            </a:r>
            <a:r>
              <a:rPr lang="en-US" sz="1800" dirty="0"/>
              <a:t> </a:t>
            </a:r>
            <a:r>
              <a:rPr lang="en-US" sz="1800" dirty="0" err="1"/>
              <a:t>një</a:t>
            </a:r>
            <a:r>
              <a:rPr lang="en-US" sz="1800" dirty="0"/>
              <a:t> </a:t>
            </a:r>
            <a:r>
              <a:rPr lang="en-US" sz="1800" dirty="0" err="1"/>
              <a:t>sasi</a:t>
            </a:r>
            <a:r>
              <a:rPr lang="en-US" sz="1800" dirty="0"/>
              <a:t> </a:t>
            </a:r>
            <a:r>
              <a:rPr lang="en-US" sz="1800" dirty="0" err="1"/>
              <a:t>prej</a:t>
            </a:r>
            <a:r>
              <a:rPr lang="en-US" sz="1800" dirty="0"/>
              <a:t> 46 kg </a:t>
            </a:r>
            <a:r>
              <a:rPr lang="en-US" sz="1800" dirty="0" err="1"/>
              <a:t>lëndë</a:t>
            </a:r>
            <a:r>
              <a:rPr lang="en-US" sz="1800" dirty="0"/>
              <a:t> e </a:t>
            </a:r>
            <a:r>
              <a:rPr lang="en-US" sz="1800" dirty="0" err="1"/>
              <a:t>dyshuar</a:t>
            </a:r>
            <a:r>
              <a:rPr lang="en-US" sz="1800" dirty="0"/>
              <a:t> </a:t>
            </a:r>
            <a:r>
              <a:rPr lang="en-US" sz="1800" dirty="0" err="1"/>
              <a:t>si</a:t>
            </a:r>
            <a:r>
              <a:rPr lang="en-US" sz="1800" dirty="0"/>
              <a:t> </a:t>
            </a:r>
            <a:r>
              <a:rPr lang="en-US" sz="1800" dirty="0" err="1"/>
              <a:t>narkotike</a:t>
            </a:r>
            <a:r>
              <a:rPr lang="en-US" sz="1800" dirty="0"/>
              <a:t>. </a:t>
            </a:r>
            <a:r>
              <a:rPr lang="en-US" sz="1800" dirty="0" err="1"/>
              <a:t>Policia</a:t>
            </a:r>
            <a:r>
              <a:rPr lang="en-US" sz="1800" dirty="0"/>
              <a:t> ka </a:t>
            </a:r>
            <a:r>
              <a:rPr lang="en-US" sz="1800" dirty="0" err="1"/>
              <a:t>vijuar</a:t>
            </a:r>
            <a:r>
              <a:rPr lang="en-US" sz="1800" dirty="0"/>
              <a:t> </a:t>
            </a:r>
            <a:r>
              <a:rPr lang="en-US" sz="1800" dirty="0" err="1"/>
              <a:t>kontrollin</a:t>
            </a:r>
            <a:r>
              <a:rPr lang="en-US" sz="1800" dirty="0"/>
              <a:t> </a:t>
            </a:r>
            <a:r>
              <a:rPr lang="en-US" sz="1800" dirty="0" err="1"/>
              <a:t>në</a:t>
            </a:r>
            <a:r>
              <a:rPr lang="en-US" sz="1800" dirty="0"/>
              <a:t> </a:t>
            </a:r>
            <a:r>
              <a:rPr lang="en-US" sz="1800" dirty="0" err="1"/>
              <a:t>banesat</a:t>
            </a:r>
            <a:r>
              <a:rPr lang="en-US" sz="1800" dirty="0"/>
              <a:t> </a:t>
            </a:r>
            <a:r>
              <a:rPr lang="en-US" sz="1800" dirty="0" err="1"/>
              <a:t>ngjitur</a:t>
            </a:r>
            <a:r>
              <a:rPr lang="en-US" sz="1800" dirty="0"/>
              <a:t> me </a:t>
            </a:r>
            <a:r>
              <a:rPr lang="en-US" sz="1800" dirty="0" err="1"/>
              <a:t>njëra-tjetrën</a:t>
            </a:r>
            <a:r>
              <a:rPr lang="en-US" sz="1800" dirty="0"/>
              <a:t> </a:t>
            </a:r>
            <a:r>
              <a:rPr lang="en-US" sz="1800" dirty="0" err="1"/>
              <a:t>dhe</a:t>
            </a:r>
            <a:r>
              <a:rPr lang="en-US" sz="1800" dirty="0"/>
              <a:t> </a:t>
            </a:r>
            <a:r>
              <a:rPr lang="en-US" sz="1800" dirty="0" err="1"/>
              <a:t>në</a:t>
            </a:r>
            <a:r>
              <a:rPr lang="en-US" sz="1800" dirty="0"/>
              <a:t> </a:t>
            </a:r>
            <a:r>
              <a:rPr lang="en-US" sz="1800" dirty="0" err="1"/>
              <a:t>banesën</a:t>
            </a:r>
            <a:r>
              <a:rPr lang="en-US" sz="1800" dirty="0"/>
              <a:t> e </a:t>
            </a:r>
            <a:r>
              <a:rPr lang="en-US" sz="1800" dirty="0" err="1"/>
              <a:t>shtetasit</a:t>
            </a:r>
            <a:r>
              <a:rPr lang="en-US" sz="1800" dirty="0"/>
              <a:t> N.J </a:t>
            </a:r>
            <a:r>
              <a:rPr lang="en-US" sz="1800" dirty="0" err="1"/>
              <a:t>është</a:t>
            </a:r>
            <a:r>
              <a:rPr lang="en-US" sz="1800" dirty="0"/>
              <a:t> </a:t>
            </a:r>
            <a:r>
              <a:rPr lang="en-US" sz="1800" dirty="0" err="1"/>
              <a:t>gjetur</a:t>
            </a:r>
            <a:r>
              <a:rPr lang="en-US" sz="1800" dirty="0"/>
              <a:t> </a:t>
            </a:r>
            <a:r>
              <a:rPr lang="en-US" sz="1800" dirty="0" err="1"/>
              <a:t>sasia</a:t>
            </a:r>
            <a:r>
              <a:rPr lang="en-US" sz="1800" dirty="0"/>
              <a:t> </a:t>
            </a:r>
            <a:r>
              <a:rPr lang="en-US" sz="1800" dirty="0" err="1"/>
              <a:t>prej</a:t>
            </a:r>
            <a:r>
              <a:rPr lang="en-US" sz="1800" dirty="0"/>
              <a:t> 123 kg </a:t>
            </a:r>
            <a:r>
              <a:rPr lang="en-US" sz="1800" dirty="0" err="1"/>
              <a:t>lëndë</a:t>
            </a:r>
            <a:r>
              <a:rPr lang="en-US" sz="1800" dirty="0"/>
              <a:t> e </a:t>
            </a:r>
            <a:r>
              <a:rPr lang="en-US" sz="1800" dirty="0" err="1"/>
              <a:t>dyshuar</a:t>
            </a:r>
            <a:r>
              <a:rPr lang="en-US" sz="1800" dirty="0"/>
              <a:t> </a:t>
            </a:r>
            <a:r>
              <a:rPr lang="en-US" sz="1800" dirty="0" err="1"/>
              <a:t>si</a:t>
            </a:r>
            <a:r>
              <a:rPr lang="en-US" sz="1800" dirty="0"/>
              <a:t> </a:t>
            </a:r>
            <a:r>
              <a:rPr lang="en-US" sz="1800" dirty="0" err="1"/>
              <a:t>narkotike</a:t>
            </a:r>
            <a:r>
              <a:rPr lang="en-US" sz="1800" dirty="0"/>
              <a:t>. </a:t>
            </a:r>
            <a:r>
              <a:rPr lang="en-US" sz="1800" dirty="0" err="1"/>
              <a:t>Në</a:t>
            </a:r>
            <a:r>
              <a:rPr lang="en-US" sz="1800" dirty="0"/>
              <a:t> </a:t>
            </a:r>
            <a:r>
              <a:rPr lang="en-US" sz="1800" dirty="0" err="1"/>
              <a:t>njërën</a:t>
            </a:r>
            <a:r>
              <a:rPr lang="en-US" sz="1800" dirty="0"/>
              <a:t> </a:t>
            </a:r>
            <a:r>
              <a:rPr lang="en-US" sz="1800" dirty="0" err="1"/>
              <a:t>nga</a:t>
            </a:r>
            <a:r>
              <a:rPr lang="en-US" sz="1800" dirty="0"/>
              <a:t> </a:t>
            </a:r>
            <a:r>
              <a:rPr lang="en-US" sz="1800" dirty="0" err="1"/>
              <a:t>dhomat</a:t>
            </a:r>
            <a:r>
              <a:rPr lang="en-US" sz="1800" dirty="0"/>
              <a:t> e </a:t>
            </a:r>
            <a:r>
              <a:rPr lang="en-US" sz="1800" dirty="0" err="1"/>
              <a:t>kësaj</a:t>
            </a:r>
            <a:r>
              <a:rPr lang="en-US" sz="1800" dirty="0"/>
              <a:t> </a:t>
            </a:r>
            <a:r>
              <a:rPr lang="en-US" sz="1800" dirty="0" err="1"/>
              <a:t>banese</a:t>
            </a:r>
            <a:r>
              <a:rPr lang="en-US" sz="1800" dirty="0"/>
              <a:t> </a:t>
            </a:r>
            <a:r>
              <a:rPr lang="en-US" sz="1800" dirty="0" err="1"/>
              <a:t>janë</a:t>
            </a:r>
            <a:r>
              <a:rPr lang="en-US" sz="1800" dirty="0"/>
              <a:t> </a:t>
            </a:r>
            <a:r>
              <a:rPr lang="en-US" sz="1800" dirty="0" err="1"/>
              <a:t>konstatuar</a:t>
            </a:r>
            <a:r>
              <a:rPr lang="en-US" sz="1800" dirty="0"/>
              <a:t> </a:t>
            </a:r>
            <a:r>
              <a:rPr lang="en-US" sz="1800" dirty="0" err="1"/>
              <a:t>të</a:t>
            </a:r>
            <a:r>
              <a:rPr lang="en-US" sz="1800" dirty="0"/>
              <a:t> </a:t>
            </a:r>
            <a:r>
              <a:rPr lang="en-US" sz="1800" dirty="0" err="1"/>
              <a:t>pandehurat</a:t>
            </a:r>
            <a:r>
              <a:rPr lang="en-US" sz="1800" dirty="0"/>
              <a:t> E.A, M.F, S.V, V.I, </a:t>
            </a:r>
            <a:r>
              <a:rPr lang="en-US" sz="1800" dirty="0" err="1"/>
              <a:t>të</a:t>
            </a:r>
            <a:r>
              <a:rPr lang="en-US" sz="1800" dirty="0"/>
              <a:t> </a:t>
            </a:r>
            <a:r>
              <a:rPr lang="en-US" sz="1800" dirty="0" err="1"/>
              <a:t>cilat</a:t>
            </a:r>
            <a:r>
              <a:rPr lang="en-US" sz="1800" dirty="0"/>
              <a:t> </a:t>
            </a:r>
            <a:r>
              <a:rPr lang="en-US" sz="1800" dirty="0" err="1"/>
              <a:t>kanë</a:t>
            </a:r>
            <a:r>
              <a:rPr lang="en-US" sz="1800" dirty="0"/>
              <a:t> </a:t>
            </a:r>
            <a:r>
              <a:rPr lang="en-US" sz="1800" b="1" dirty="0" err="1"/>
              <a:t>qenë</a:t>
            </a:r>
            <a:r>
              <a:rPr lang="en-US" sz="1800" b="1" dirty="0"/>
              <a:t> duke </a:t>
            </a:r>
            <a:r>
              <a:rPr lang="en-US" sz="1800" b="1" dirty="0" err="1"/>
              <a:t>prerë</a:t>
            </a:r>
            <a:r>
              <a:rPr lang="en-US" sz="1800" b="1" dirty="0"/>
              <a:t> </a:t>
            </a:r>
            <a:r>
              <a:rPr lang="en-US" sz="1800" b="1" dirty="0" err="1"/>
              <a:t>dhe</a:t>
            </a:r>
            <a:r>
              <a:rPr lang="en-US" sz="1800" b="1" dirty="0"/>
              <a:t> </a:t>
            </a:r>
            <a:r>
              <a:rPr lang="en-US" sz="1800" b="1" dirty="0" err="1"/>
              <a:t>qëruar</a:t>
            </a:r>
            <a:r>
              <a:rPr lang="en-US" sz="1800" b="1" dirty="0"/>
              <a:t> </a:t>
            </a:r>
            <a:r>
              <a:rPr lang="en-US" sz="1800" b="1" dirty="0" err="1"/>
              <a:t>bimët</a:t>
            </a:r>
            <a:r>
              <a:rPr lang="en-US" sz="1800" b="1" dirty="0"/>
              <a:t> e </a:t>
            </a:r>
            <a:r>
              <a:rPr lang="en-US" sz="1800" b="1" dirty="0" err="1"/>
              <a:t>dyshuara</a:t>
            </a:r>
            <a:r>
              <a:rPr lang="en-US" sz="1800" b="1" dirty="0"/>
              <a:t> </a:t>
            </a:r>
            <a:r>
              <a:rPr lang="en-US" sz="1800" b="1" dirty="0" err="1"/>
              <a:t>si</a:t>
            </a:r>
            <a:r>
              <a:rPr lang="en-US" sz="1800" b="1" dirty="0"/>
              <a:t> </a:t>
            </a:r>
            <a:r>
              <a:rPr lang="en-US" sz="1800" b="1" dirty="0" err="1"/>
              <a:t>narkotike</a:t>
            </a:r>
            <a:r>
              <a:rPr lang="en-US" sz="1800" dirty="0"/>
              <a:t>. </a:t>
            </a:r>
            <a:r>
              <a:rPr lang="en-US" sz="1800" dirty="0" err="1"/>
              <a:t>Në</a:t>
            </a:r>
            <a:r>
              <a:rPr lang="en-US" sz="1800" dirty="0"/>
              <a:t> </a:t>
            </a:r>
            <a:r>
              <a:rPr lang="en-US" sz="1800" dirty="0" err="1"/>
              <a:t>banesë</a:t>
            </a:r>
            <a:r>
              <a:rPr lang="en-US" sz="1800" dirty="0"/>
              <a:t> </a:t>
            </a:r>
            <a:r>
              <a:rPr lang="en-US" sz="1800" dirty="0" err="1"/>
              <a:t>janë</a:t>
            </a:r>
            <a:r>
              <a:rPr lang="en-US" sz="1800" dirty="0"/>
              <a:t> </a:t>
            </a:r>
            <a:r>
              <a:rPr lang="en-US" sz="1800" dirty="0" err="1"/>
              <a:t>konstatuar</a:t>
            </a:r>
            <a:r>
              <a:rPr lang="en-US" sz="1800" dirty="0"/>
              <a:t> </a:t>
            </a:r>
            <a:r>
              <a:rPr lang="en-US" sz="1800" dirty="0" err="1"/>
              <a:t>një</a:t>
            </a:r>
            <a:r>
              <a:rPr lang="en-US" sz="1800" dirty="0"/>
              <a:t> person </a:t>
            </a:r>
            <a:r>
              <a:rPr lang="en-US" sz="1800" dirty="0" err="1"/>
              <a:t>i</a:t>
            </a:r>
            <a:r>
              <a:rPr lang="en-US" sz="1800" dirty="0"/>
              <a:t> </a:t>
            </a:r>
            <a:r>
              <a:rPr lang="en-US" sz="1800" dirty="0" err="1"/>
              <a:t>moshës</a:t>
            </a:r>
            <a:r>
              <a:rPr lang="en-US" sz="1800" dirty="0"/>
              <a:t> </a:t>
            </a:r>
            <a:r>
              <a:rPr lang="en-US" sz="1800" dirty="0" err="1"/>
              <a:t>rreth</a:t>
            </a:r>
            <a:r>
              <a:rPr lang="en-US" sz="1800" dirty="0"/>
              <a:t> 25 </a:t>
            </a:r>
            <a:r>
              <a:rPr lang="en-US" sz="1800" dirty="0" err="1"/>
              <a:t>vjeç</a:t>
            </a:r>
            <a:r>
              <a:rPr lang="en-US" sz="1800" dirty="0"/>
              <a:t>, </a:t>
            </a:r>
            <a:r>
              <a:rPr lang="en-US" sz="1800" dirty="0" err="1"/>
              <a:t>i</a:t>
            </a:r>
            <a:r>
              <a:rPr lang="en-US" sz="1800" dirty="0"/>
              <a:t> </a:t>
            </a:r>
            <a:r>
              <a:rPr lang="en-US" sz="1800" dirty="0" err="1"/>
              <a:t>cili</a:t>
            </a:r>
            <a:r>
              <a:rPr lang="en-US" sz="1800" dirty="0"/>
              <a:t> </a:t>
            </a:r>
            <a:r>
              <a:rPr lang="en-US" sz="1800" dirty="0" err="1"/>
              <a:t>mbante</a:t>
            </a:r>
            <a:r>
              <a:rPr lang="en-US" sz="1800" dirty="0"/>
              <a:t> </a:t>
            </a:r>
            <a:r>
              <a:rPr lang="en-US" sz="1800" dirty="0" err="1"/>
              <a:t>në</a:t>
            </a:r>
            <a:r>
              <a:rPr lang="en-US" sz="1800" dirty="0"/>
              <a:t> </a:t>
            </a:r>
            <a:r>
              <a:rPr lang="en-US" sz="1800" dirty="0" err="1"/>
              <a:t>dorë</a:t>
            </a:r>
            <a:r>
              <a:rPr lang="en-US" sz="1800" dirty="0"/>
              <a:t> </a:t>
            </a:r>
            <a:r>
              <a:rPr lang="en-US" sz="1800" dirty="0" err="1"/>
              <a:t>një</a:t>
            </a:r>
            <a:r>
              <a:rPr lang="en-US" sz="1800" dirty="0"/>
              <a:t> </a:t>
            </a:r>
            <a:r>
              <a:rPr lang="en-US" sz="1800" dirty="0" err="1"/>
              <a:t>çantë</a:t>
            </a:r>
            <a:r>
              <a:rPr lang="en-US" sz="1800" dirty="0"/>
              <a:t> </a:t>
            </a:r>
            <a:r>
              <a:rPr lang="en-US" sz="1800" dirty="0" err="1"/>
              <a:t>të</a:t>
            </a:r>
            <a:r>
              <a:rPr lang="en-US" sz="1800" dirty="0"/>
              <a:t> </a:t>
            </a:r>
            <a:r>
              <a:rPr lang="en-US" sz="1800" dirty="0" err="1"/>
              <a:t>zezë</a:t>
            </a:r>
            <a:r>
              <a:rPr lang="en-US" sz="1800" dirty="0"/>
              <a:t> </a:t>
            </a:r>
            <a:r>
              <a:rPr lang="en-US" sz="1800" dirty="0" err="1"/>
              <a:t>që</a:t>
            </a:r>
            <a:r>
              <a:rPr lang="en-US" sz="1800" dirty="0"/>
              <a:t> e ka </a:t>
            </a:r>
            <a:r>
              <a:rPr lang="en-US" sz="1800" dirty="0" err="1"/>
              <a:t>hedhur</a:t>
            </a:r>
            <a:r>
              <a:rPr lang="en-US" sz="1800" dirty="0"/>
              <a:t> </a:t>
            </a:r>
            <a:r>
              <a:rPr lang="en-US" sz="1800" dirty="0" err="1"/>
              <a:t>brenda</a:t>
            </a:r>
            <a:r>
              <a:rPr lang="en-US" sz="1800" dirty="0"/>
              <a:t> </a:t>
            </a:r>
            <a:r>
              <a:rPr lang="en-US" sz="1800" dirty="0" err="1"/>
              <a:t>rrethimit</a:t>
            </a:r>
            <a:r>
              <a:rPr lang="en-US" sz="1800" dirty="0"/>
              <a:t> </a:t>
            </a:r>
            <a:r>
              <a:rPr lang="en-US" sz="1800" dirty="0" err="1"/>
              <a:t>të</a:t>
            </a:r>
            <a:r>
              <a:rPr lang="en-US" sz="1800" dirty="0"/>
              <a:t> </a:t>
            </a:r>
            <a:r>
              <a:rPr lang="en-US" sz="1800" dirty="0" err="1"/>
              <a:t>banesës</a:t>
            </a:r>
            <a:r>
              <a:rPr lang="en-US" sz="1800" dirty="0"/>
              <a:t>, </a:t>
            </a:r>
            <a:r>
              <a:rPr lang="en-US" sz="1800" dirty="0" err="1"/>
              <a:t>si</a:t>
            </a:r>
            <a:r>
              <a:rPr lang="en-US" sz="1800" dirty="0"/>
              <a:t> </a:t>
            </a:r>
            <a:r>
              <a:rPr lang="en-US" sz="1800" dirty="0" err="1"/>
              <a:t>dhe</a:t>
            </a:r>
            <a:r>
              <a:rPr lang="en-US" sz="1800" dirty="0"/>
              <a:t> </a:t>
            </a:r>
            <a:r>
              <a:rPr lang="en-US" sz="1800" dirty="0" err="1"/>
              <a:t>një</a:t>
            </a:r>
            <a:r>
              <a:rPr lang="en-US" sz="1800" dirty="0"/>
              <a:t> person </a:t>
            </a:r>
            <a:r>
              <a:rPr lang="en-US" sz="1800" dirty="0" err="1"/>
              <a:t>tjetër</a:t>
            </a:r>
            <a:r>
              <a:rPr lang="en-US" sz="1800" dirty="0"/>
              <a:t> </a:t>
            </a:r>
            <a:r>
              <a:rPr lang="en-US" sz="1800" dirty="0" err="1"/>
              <a:t>rreth</a:t>
            </a:r>
            <a:r>
              <a:rPr lang="en-US" sz="1800" dirty="0"/>
              <a:t> 50 </a:t>
            </a:r>
            <a:r>
              <a:rPr lang="en-US" sz="1800" dirty="0" err="1"/>
              <a:t>vjeç</a:t>
            </a:r>
            <a:r>
              <a:rPr lang="en-US" sz="1800" dirty="0"/>
              <a:t>, </a:t>
            </a:r>
            <a:r>
              <a:rPr lang="en-US" sz="1800" dirty="0" err="1"/>
              <a:t>të</a:t>
            </a:r>
            <a:r>
              <a:rPr lang="en-US" sz="1800" dirty="0"/>
              <a:t> </a:t>
            </a:r>
            <a:r>
              <a:rPr lang="en-US" sz="1800" dirty="0" err="1"/>
              <a:t>cilët</a:t>
            </a:r>
            <a:r>
              <a:rPr lang="en-US" sz="1800" dirty="0"/>
              <a:t> </a:t>
            </a:r>
            <a:r>
              <a:rPr lang="en-US" sz="1800" dirty="0" err="1"/>
              <a:t>pasi</a:t>
            </a:r>
            <a:r>
              <a:rPr lang="en-US" sz="1800" dirty="0"/>
              <a:t> </a:t>
            </a:r>
            <a:r>
              <a:rPr lang="en-US" sz="1800" dirty="0" err="1"/>
              <a:t>kanë</a:t>
            </a:r>
            <a:r>
              <a:rPr lang="en-US" sz="1800" dirty="0"/>
              <a:t> </a:t>
            </a:r>
            <a:r>
              <a:rPr lang="en-US" sz="1800" dirty="0" err="1"/>
              <a:t>vënë</a:t>
            </a:r>
            <a:r>
              <a:rPr lang="en-US" sz="1800" dirty="0"/>
              <a:t> re </a:t>
            </a:r>
            <a:r>
              <a:rPr lang="en-US" sz="1800" dirty="0" err="1"/>
              <a:t>punonjësit</a:t>
            </a:r>
            <a:r>
              <a:rPr lang="en-US" sz="1800" dirty="0"/>
              <a:t> e </a:t>
            </a:r>
            <a:r>
              <a:rPr lang="en-US" sz="1800" dirty="0" err="1"/>
              <a:t>policisë</a:t>
            </a:r>
            <a:r>
              <a:rPr lang="en-US" sz="1800" dirty="0"/>
              <a:t>, </a:t>
            </a:r>
            <a:r>
              <a:rPr lang="en-US" sz="1800" dirty="0" err="1"/>
              <a:t>janë</a:t>
            </a:r>
            <a:r>
              <a:rPr lang="en-US" sz="1800" dirty="0"/>
              <a:t> </a:t>
            </a:r>
            <a:r>
              <a:rPr lang="en-US" sz="1800" dirty="0" err="1"/>
              <a:t>larguar</a:t>
            </a:r>
            <a:r>
              <a:rPr lang="en-US" sz="1800" dirty="0"/>
              <a:t> </a:t>
            </a:r>
            <a:r>
              <a:rPr lang="en-US" sz="1800" dirty="0" err="1"/>
              <a:t>dhe</a:t>
            </a:r>
            <a:r>
              <a:rPr lang="en-US" sz="1800" dirty="0"/>
              <a:t> </a:t>
            </a:r>
            <a:r>
              <a:rPr lang="en-US" sz="1800" dirty="0" err="1"/>
              <a:t>fshehur</a:t>
            </a:r>
            <a:r>
              <a:rPr lang="en-US" sz="1800" dirty="0"/>
              <a:t>. </a:t>
            </a:r>
            <a:r>
              <a:rPr lang="en-US" sz="1800" dirty="0" err="1"/>
              <a:t>Në</a:t>
            </a:r>
            <a:r>
              <a:rPr lang="en-US" sz="1800" dirty="0"/>
              <a:t> </a:t>
            </a:r>
            <a:r>
              <a:rPr lang="en-US" sz="1800" dirty="0" err="1"/>
              <a:t>çantën</a:t>
            </a:r>
            <a:r>
              <a:rPr lang="en-US" sz="1800" dirty="0"/>
              <a:t> e </a:t>
            </a:r>
            <a:r>
              <a:rPr lang="en-US" sz="1800" dirty="0" err="1"/>
              <a:t>zezë</a:t>
            </a:r>
            <a:r>
              <a:rPr lang="en-US" sz="1800" dirty="0"/>
              <a:t> </a:t>
            </a:r>
            <a:r>
              <a:rPr lang="en-US" sz="1800" dirty="0" err="1"/>
              <a:t>janë</a:t>
            </a:r>
            <a:r>
              <a:rPr lang="en-US" sz="1800" dirty="0"/>
              <a:t> </a:t>
            </a:r>
            <a:r>
              <a:rPr lang="en-US" sz="1800" dirty="0" err="1"/>
              <a:t>gjetur</a:t>
            </a:r>
            <a:r>
              <a:rPr lang="en-US" sz="1800" dirty="0"/>
              <a:t> e </a:t>
            </a:r>
            <a:r>
              <a:rPr lang="en-US" sz="1800" dirty="0" err="1"/>
              <a:t>sekuestruar</a:t>
            </a:r>
            <a:r>
              <a:rPr lang="en-US" sz="1800" dirty="0"/>
              <a:t> </a:t>
            </a:r>
            <a:r>
              <a:rPr lang="en-US" sz="1800" dirty="0" err="1"/>
              <a:t>dy</a:t>
            </a:r>
            <a:r>
              <a:rPr lang="en-US" sz="1800" dirty="0"/>
              <a:t> </a:t>
            </a:r>
            <a:r>
              <a:rPr lang="en-US" sz="1800" dirty="0" err="1"/>
              <a:t>armë</a:t>
            </a:r>
            <a:r>
              <a:rPr lang="en-US" sz="1800" dirty="0"/>
              <a:t> </a:t>
            </a:r>
            <a:r>
              <a:rPr lang="en-US" sz="1800" dirty="0" err="1"/>
              <a:t>zjarri</a:t>
            </a:r>
            <a:r>
              <a:rPr lang="en-US" sz="1800" dirty="0"/>
              <a:t> </a:t>
            </a:r>
            <a:r>
              <a:rPr lang="en-US" sz="1800" dirty="0" err="1"/>
              <a:t>automatike</a:t>
            </a:r>
            <a:r>
              <a:rPr lang="en-US" sz="1800" dirty="0"/>
              <a:t> </a:t>
            </a:r>
            <a:r>
              <a:rPr lang="en-US" sz="1800" dirty="0" err="1"/>
              <a:t>dhe</a:t>
            </a:r>
            <a:r>
              <a:rPr lang="en-US" sz="1800" dirty="0"/>
              <a:t> </a:t>
            </a:r>
            <a:r>
              <a:rPr lang="en-US" sz="1800" dirty="0" err="1"/>
              <a:t>disa</a:t>
            </a:r>
            <a:r>
              <a:rPr lang="en-US" sz="1800" dirty="0"/>
              <a:t> </a:t>
            </a:r>
            <a:r>
              <a:rPr lang="en-US" sz="1800" dirty="0" err="1"/>
              <a:t>municione</a:t>
            </a:r>
            <a:r>
              <a:rPr lang="en-US" sz="1800" dirty="0"/>
              <a:t>. </a:t>
            </a:r>
            <a:r>
              <a:rPr lang="en-US" sz="1800" dirty="0" err="1"/>
              <a:t>Personi</a:t>
            </a:r>
            <a:r>
              <a:rPr lang="en-US" sz="1800" dirty="0"/>
              <a:t> </a:t>
            </a:r>
            <a:r>
              <a:rPr lang="en-US" sz="1800" dirty="0" err="1"/>
              <a:t>rreth</a:t>
            </a:r>
            <a:r>
              <a:rPr lang="en-US" sz="1800" dirty="0"/>
              <a:t> 50 </a:t>
            </a:r>
            <a:r>
              <a:rPr lang="en-US" sz="1800" dirty="0" err="1"/>
              <a:t>vjeç</a:t>
            </a:r>
            <a:r>
              <a:rPr lang="en-US" sz="1800" dirty="0"/>
              <a:t> </a:t>
            </a:r>
            <a:r>
              <a:rPr lang="en-US" sz="1800" dirty="0" err="1"/>
              <a:t>është</a:t>
            </a:r>
            <a:r>
              <a:rPr lang="en-US" sz="1800" dirty="0"/>
              <a:t> </a:t>
            </a:r>
            <a:r>
              <a:rPr lang="en-US" sz="1800" dirty="0" err="1"/>
              <a:t>identifikuar</a:t>
            </a:r>
            <a:r>
              <a:rPr lang="en-US" sz="1800" dirty="0"/>
              <a:t> </a:t>
            </a:r>
            <a:r>
              <a:rPr lang="en-US" sz="1800" dirty="0" err="1"/>
              <a:t>si</a:t>
            </a:r>
            <a:r>
              <a:rPr lang="en-US" sz="1800" dirty="0"/>
              <a:t> E.H. </a:t>
            </a:r>
          </a:p>
          <a:p>
            <a:endParaRPr lang="en-US" sz="1500" dirty="0"/>
          </a:p>
        </p:txBody>
      </p:sp>
    </p:spTree>
    <p:extLst>
      <p:ext uri="{BB962C8B-B14F-4D97-AF65-F5344CB8AC3E}">
        <p14:creationId xmlns:p14="http://schemas.microsoft.com/office/powerpoint/2010/main" val="14439471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947CF9-E583-42F3-A901-022A98549B8B}"/>
              </a:ext>
            </a:extLst>
          </p:cNvPr>
          <p:cNvSpPr>
            <a:spLocks noGrp="1"/>
          </p:cNvSpPr>
          <p:nvPr>
            <p:ph idx="1"/>
          </p:nvPr>
        </p:nvSpPr>
        <p:spPr>
          <a:xfrm>
            <a:off x="427703" y="383458"/>
            <a:ext cx="11429999" cy="6091084"/>
          </a:xfrm>
        </p:spPr>
        <p:txBody>
          <a:bodyPr>
            <a:normAutofit fontScale="92500"/>
          </a:bodyPr>
          <a:lstStyle/>
          <a:p>
            <a:pPr algn="just"/>
            <a:r>
              <a:rPr lang="en-US" dirty="0"/>
              <a:t>Nga </a:t>
            </a:r>
            <a:r>
              <a:rPr lang="en-US" dirty="0" err="1"/>
              <a:t>aktet</a:t>
            </a:r>
            <a:r>
              <a:rPr lang="en-US" dirty="0"/>
              <a:t> e </a:t>
            </a:r>
            <a:r>
              <a:rPr lang="en-US" dirty="0" err="1"/>
              <a:t>ekspertimit</a:t>
            </a:r>
            <a:r>
              <a:rPr lang="en-US" dirty="0"/>
              <a:t> </a:t>
            </a:r>
            <a:r>
              <a:rPr lang="en-US" dirty="0" err="1"/>
              <a:t>kanë</a:t>
            </a:r>
            <a:r>
              <a:rPr lang="en-US" dirty="0"/>
              <a:t> </a:t>
            </a:r>
            <a:r>
              <a:rPr lang="en-US" dirty="0" err="1"/>
              <a:t>rezultuar</a:t>
            </a:r>
            <a:r>
              <a:rPr lang="en-US" dirty="0"/>
              <a:t> </a:t>
            </a:r>
            <a:r>
              <a:rPr lang="en-US" dirty="0" err="1"/>
              <a:t>bimët</a:t>
            </a:r>
            <a:r>
              <a:rPr lang="en-US" dirty="0"/>
              <a:t> </a:t>
            </a:r>
            <a:r>
              <a:rPr lang="en-US" dirty="0" err="1"/>
              <a:t>narkotike</a:t>
            </a:r>
            <a:r>
              <a:rPr lang="en-US" dirty="0"/>
              <a:t> </a:t>
            </a:r>
            <a:r>
              <a:rPr lang="en-US" dirty="0" err="1"/>
              <a:t>të</a:t>
            </a:r>
            <a:r>
              <a:rPr lang="en-US" dirty="0"/>
              <a:t> </a:t>
            </a:r>
            <a:r>
              <a:rPr lang="en-US" dirty="0" err="1"/>
              <a:t>llojit</a:t>
            </a:r>
            <a:r>
              <a:rPr lang="en-US" dirty="0"/>
              <a:t> cannabis sativa, </a:t>
            </a:r>
            <a:r>
              <a:rPr lang="en-US" dirty="0" err="1"/>
              <a:t>armët</a:t>
            </a:r>
            <a:r>
              <a:rPr lang="en-US" dirty="0"/>
              <a:t> </a:t>
            </a:r>
            <a:r>
              <a:rPr lang="en-US" dirty="0" err="1"/>
              <a:t>nuk</a:t>
            </a:r>
            <a:r>
              <a:rPr lang="en-US" dirty="0"/>
              <a:t> </a:t>
            </a:r>
            <a:r>
              <a:rPr lang="en-US" dirty="0" err="1"/>
              <a:t>janë</a:t>
            </a:r>
            <a:r>
              <a:rPr lang="en-US" dirty="0"/>
              <a:t> </a:t>
            </a:r>
            <a:r>
              <a:rPr lang="en-US" dirty="0" err="1"/>
              <a:t>në</a:t>
            </a:r>
            <a:r>
              <a:rPr lang="en-US" dirty="0"/>
              <a:t> </a:t>
            </a:r>
            <a:r>
              <a:rPr lang="en-US" dirty="0" err="1"/>
              <a:t>gjendje</a:t>
            </a:r>
            <a:r>
              <a:rPr lang="en-US" dirty="0"/>
              <a:t> </a:t>
            </a:r>
            <a:r>
              <a:rPr lang="en-US" dirty="0" err="1"/>
              <a:t>të</a:t>
            </a:r>
            <a:r>
              <a:rPr lang="en-US" dirty="0"/>
              <a:t> </a:t>
            </a:r>
            <a:r>
              <a:rPr lang="en-US" dirty="0" err="1"/>
              <a:t>rregullt</a:t>
            </a:r>
            <a:r>
              <a:rPr lang="en-US" dirty="0"/>
              <a:t> </a:t>
            </a:r>
            <a:r>
              <a:rPr lang="en-US" dirty="0" err="1"/>
              <a:t>teknike</a:t>
            </a:r>
            <a:r>
              <a:rPr lang="en-US" dirty="0"/>
              <a:t> por me to </a:t>
            </a:r>
            <a:r>
              <a:rPr lang="en-US" dirty="0" err="1"/>
              <a:t>realizohet</a:t>
            </a:r>
            <a:r>
              <a:rPr lang="en-US" dirty="0"/>
              <a:t> </a:t>
            </a:r>
            <a:r>
              <a:rPr lang="en-US" dirty="0" err="1"/>
              <a:t>qitje</a:t>
            </a:r>
            <a:r>
              <a:rPr lang="en-US" dirty="0"/>
              <a:t> </a:t>
            </a:r>
            <a:r>
              <a:rPr lang="en-US" dirty="0" err="1"/>
              <a:t>normalisht</a:t>
            </a:r>
            <a:r>
              <a:rPr lang="en-US" dirty="0"/>
              <a:t>. </a:t>
            </a:r>
            <a:r>
              <a:rPr lang="en-US" dirty="0" err="1"/>
              <a:t>Fishekët</a:t>
            </a:r>
            <a:r>
              <a:rPr lang="en-US" dirty="0"/>
              <a:t> </a:t>
            </a:r>
            <a:r>
              <a:rPr lang="en-US" dirty="0" err="1"/>
              <a:t>kanë</a:t>
            </a:r>
            <a:r>
              <a:rPr lang="en-US" dirty="0"/>
              <a:t> </a:t>
            </a:r>
            <a:r>
              <a:rPr lang="en-US" dirty="0" err="1"/>
              <a:t>rezultuar</a:t>
            </a:r>
            <a:r>
              <a:rPr lang="en-US" dirty="0"/>
              <a:t> </a:t>
            </a:r>
            <a:r>
              <a:rPr lang="en-US" dirty="0" err="1"/>
              <a:t>të</a:t>
            </a:r>
            <a:r>
              <a:rPr lang="en-US" dirty="0"/>
              <a:t> </a:t>
            </a:r>
            <a:r>
              <a:rPr lang="en-US" dirty="0" err="1"/>
              <a:t>rregullt</a:t>
            </a:r>
            <a:r>
              <a:rPr lang="en-US" dirty="0"/>
              <a:t> </a:t>
            </a:r>
            <a:r>
              <a:rPr lang="en-US" dirty="0" err="1"/>
              <a:t>teknikisht</a:t>
            </a:r>
            <a:r>
              <a:rPr lang="en-US" dirty="0"/>
              <a:t> </a:t>
            </a:r>
            <a:r>
              <a:rPr lang="en-US" dirty="0" err="1"/>
              <a:t>dhe</a:t>
            </a:r>
            <a:r>
              <a:rPr lang="en-US" dirty="0"/>
              <a:t> </a:t>
            </a:r>
            <a:r>
              <a:rPr lang="en-US" dirty="0" err="1"/>
              <a:t>të</a:t>
            </a:r>
            <a:r>
              <a:rPr lang="en-US" dirty="0"/>
              <a:t> </a:t>
            </a:r>
            <a:r>
              <a:rPr lang="en-US" dirty="0" err="1"/>
              <a:t>përshtatshëm</a:t>
            </a:r>
            <a:r>
              <a:rPr lang="en-US" dirty="0"/>
              <a:t> </a:t>
            </a:r>
            <a:r>
              <a:rPr lang="en-US" dirty="0" err="1"/>
              <a:t>për</a:t>
            </a:r>
            <a:r>
              <a:rPr lang="en-US" dirty="0"/>
              <a:t> </a:t>
            </a:r>
            <a:r>
              <a:rPr lang="en-US" dirty="0" err="1"/>
              <a:t>qitje</a:t>
            </a:r>
            <a:r>
              <a:rPr lang="en-US" dirty="0"/>
              <a:t>. </a:t>
            </a:r>
            <a:r>
              <a:rPr lang="en-US" dirty="0" err="1"/>
              <a:t>Nuk</a:t>
            </a:r>
            <a:r>
              <a:rPr lang="en-US" dirty="0"/>
              <a:t> </a:t>
            </a:r>
            <a:r>
              <a:rPr lang="en-US" dirty="0" err="1"/>
              <a:t>janë</a:t>
            </a:r>
            <a:r>
              <a:rPr lang="en-US" dirty="0"/>
              <a:t> </a:t>
            </a:r>
            <a:r>
              <a:rPr lang="en-US" dirty="0" err="1"/>
              <a:t>përftuar</a:t>
            </a:r>
            <a:r>
              <a:rPr lang="en-US" dirty="0"/>
              <a:t> </a:t>
            </a:r>
            <a:r>
              <a:rPr lang="en-US" dirty="0" err="1"/>
              <a:t>gjurmë</a:t>
            </a:r>
            <a:r>
              <a:rPr lang="en-US" dirty="0"/>
              <a:t> </a:t>
            </a:r>
            <a:r>
              <a:rPr lang="en-US" dirty="0" err="1"/>
              <a:t>papilare</a:t>
            </a:r>
            <a:r>
              <a:rPr lang="en-US" dirty="0"/>
              <a:t> </a:t>
            </a:r>
            <a:r>
              <a:rPr lang="en-US" dirty="0" err="1"/>
              <a:t>të</a:t>
            </a:r>
            <a:r>
              <a:rPr lang="en-US" dirty="0"/>
              <a:t> </a:t>
            </a:r>
            <a:r>
              <a:rPr lang="en-US" dirty="0" err="1"/>
              <a:t>vlefshme</a:t>
            </a:r>
            <a:r>
              <a:rPr lang="en-US" dirty="0"/>
              <a:t> </a:t>
            </a:r>
            <a:r>
              <a:rPr lang="en-US" dirty="0" err="1"/>
              <a:t>për</a:t>
            </a:r>
            <a:r>
              <a:rPr lang="en-US" dirty="0"/>
              <a:t> </a:t>
            </a:r>
            <a:r>
              <a:rPr lang="en-US" dirty="0" err="1"/>
              <a:t>identifikim</a:t>
            </a:r>
            <a:r>
              <a:rPr lang="en-US" dirty="0"/>
              <a:t>.</a:t>
            </a:r>
          </a:p>
          <a:p>
            <a:pPr algn="just"/>
            <a:r>
              <a:rPr lang="en-US" dirty="0" err="1"/>
              <a:t>Të</a:t>
            </a:r>
            <a:r>
              <a:rPr lang="en-US" dirty="0"/>
              <a:t> </a:t>
            </a:r>
            <a:r>
              <a:rPr lang="en-US" dirty="0" err="1"/>
              <a:t>pandehurat</a:t>
            </a:r>
            <a:r>
              <a:rPr lang="en-US" dirty="0"/>
              <a:t> E.A, M.F, S.V, V.I, </a:t>
            </a:r>
            <a:r>
              <a:rPr lang="en-US" dirty="0" err="1"/>
              <a:t>të</a:t>
            </a:r>
            <a:r>
              <a:rPr lang="en-US" dirty="0"/>
              <a:t> </a:t>
            </a:r>
            <a:r>
              <a:rPr lang="en-US" dirty="0" err="1"/>
              <a:t>pyetura</a:t>
            </a:r>
            <a:r>
              <a:rPr lang="en-US" dirty="0"/>
              <a:t> </a:t>
            </a:r>
            <a:r>
              <a:rPr lang="en-US" dirty="0" err="1"/>
              <a:t>në</a:t>
            </a:r>
            <a:r>
              <a:rPr lang="en-US" dirty="0"/>
              <a:t> </a:t>
            </a:r>
            <a:r>
              <a:rPr lang="en-US" dirty="0" err="1"/>
              <a:t>cilësinë</a:t>
            </a:r>
            <a:r>
              <a:rPr lang="en-US" dirty="0"/>
              <a:t> e </a:t>
            </a:r>
            <a:r>
              <a:rPr lang="en-US" dirty="0" err="1"/>
              <a:t>personave</a:t>
            </a:r>
            <a:r>
              <a:rPr lang="en-US" dirty="0"/>
              <a:t> </a:t>
            </a:r>
            <a:r>
              <a:rPr lang="en-US" dirty="0" err="1"/>
              <a:t>nën</a:t>
            </a:r>
            <a:r>
              <a:rPr lang="en-US" dirty="0"/>
              <a:t> </a:t>
            </a:r>
            <a:r>
              <a:rPr lang="en-US" dirty="0" err="1"/>
              <a:t>hetim</a:t>
            </a:r>
            <a:r>
              <a:rPr lang="en-US" dirty="0"/>
              <a:t>, </a:t>
            </a:r>
            <a:r>
              <a:rPr lang="en-US" dirty="0" err="1"/>
              <a:t>kanë</a:t>
            </a:r>
            <a:r>
              <a:rPr lang="en-US" dirty="0"/>
              <a:t> </a:t>
            </a:r>
            <a:r>
              <a:rPr lang="en-US" dirty="0" err="1"/>
              <a:t>deklaruar</a:t>
            </a:r>
            <a:r>
              <a:rPr lang="en-US" dirty="0"/>
              <a:t> se </a:t>
            </a:r>
            <a:r>
              <a:rPr lang="en-US" dirty="0" err="1"/>
              <a:t>ditën</a:t>
            </a:r>
            <a:r>
              <a:rPr lang="en-US" dirty="0"/>
              <a:t> e </a:t>
            </a:r>
            <a:r>
              <a:rPr lang="en-US" dirty="0" err="1"/>
              <a:t>ngjarjes</a:t>
            </a:r>
            <a:r>
              <a:rPr lang="en-US" dirty="0"/>
              <a:t>, </a:t>
            </a:r>
            <a:r>
              <a:rPr lang="en-US" dirty="0" err="1"/>
              <a:t>në</a:t>
            </a:r>
            <a:r>
              <a:rPr lang="en-US" dirty="0"/>
              <a:t> </a:t>
            </a:r>
            <a:r>
              <a:rPr lang="en-US" dirty="0" err="1"/>
              <a:t>mëngjes</a:t>
            </a:r>
            <a:r>
              <a:rPr lang="en-US" dirty="0"/>
              <a:t>, </a:t>
            </a:r>
            <a:r>
              <a:rPr lang="en-US" dirty="0" err="1"/>
              <a:t>në</a:t>
            </a:r>
            <a:r>
              <a:rPr lang="en-US" dirty="0"/>
              <a:t> </a:t>
            </a:r>
            <a:r>
              <a:rPr lang="en-US" dirty="0" err="1"/>
              <a:t>momentin</a:t>
            </a:r>
            <a:r>
              <a:rPr lang="en-US" dirty="0"/>
              <a:t> </a:t>
            </a:r>
            <a:r>
              <a:rPr lang="en-US" dirty="0" err="1"/>
              <a:t>që</a:t>
            </a:r>
            <a:r>
              <a:rPr lang="en-US" dirty="0"/>
              <a:t> </a:t>
            </a:r>
            <a:r>
              <a:rPr lang="en-US" dirty="0" err="1"/>
              <a:t>kanë</a:t>
            </a:r>
            <a:r>
              <a:rPr lang="en-US" dirty="0"/>
              <a:t> </a:t>
            </a:r>
            <a:r>
              <a:rPr lang="en-US" dirty="0" err="1"/>
              <a:t>qenë</a:t>
            </a:r>
            <a:r>
              <a:rPr lang="en-US" dirty="0"/>
              <a:t> </a:t>
            </a:r>
            <a:r>
              <a:rPr lang="en-US" dirty="0" err="1"/>
              <a:t>në</a:t>
            </a:r>
            <a:r>
              <a:rPr lang="en-US" dirty="0"/>
              <a:t> </a:t>
            </a:r>
            <a:r>
              <a:rPr lang="en-US" dirty="0" err="1"/>
              <a:t>fshat</a:t>
            </a:r>
            <a:r>
              <a:rPr lang="en-US" dirty="0"/>
              <a:t>, ka </a:t>
            </a:r>
            <a:r>
              <a:rPr lang="en-US" dirty="0" err="1"/>
              <a:t>ardhur</a:t>
            </a:r>
            <a:r>
              <a:rPr lang="en-US" dirty="0"/>
              <a:t> </a:t>
            </a:r>
            <a:r>
              <a:rPr lang="en-US" dirty="0" err="1"/>
              <a:t>një</a:t>
            </a:r>
            <a:r>
              <a:rPr lang="en-US" dirty="0"/>
              <a:t> person </a:t>
            </a:r>
            <a:r>
              <a:rPr lang="en-US" dirty="0" err="1"/>
              <a:t>i</a:t>
            </a:r>
            <a:r>
              <a:rPr lang="en-US" dirty="0"/>
              <a:t> </a:t>
            </a:r>
            <a:r>
              <a:rPr lang="en-US" dirty="0" err="1"/>
              <a:t>paidentifikuar</a:t>
            </a:r>
            <a:r>
              <a:rPr lang="en-US" dirty="0"/>
              <a:t>, </a:t>
            </a:r>
            <a:r>
              <a:rPr lang="en-US" dirty="0" err="1"/>
              <a:t>i</a:t>
            </a:r>
            <a:r>
              <a:rPr lang="en-US" dirty="0"/>
              <a:t> </a:t>
            </a:r>
            <a:r>
              <a:rPr lang="en-US" dirty="0" err="1"/>
              <a:t>cili</a:t>
            </a:r>
            <a:r>
              <a:rPr lang="en-US" dirty="0"/>
              <a:t> </a:t>
            </a:r>
            <a:r>
              <a:rPr lang="en-US" dirty="0" err="1"/>
              <a:t>i</a:t>
            </a:r>
            <a:r>
              <a:rPr lang="en-US" dirty="0"/>
              <a:t> ka </a:t>
            </a:r>
            <a:r>
              <a:rPr lang="en-US" dirty="0" err="1"/>
              <a:t>ofruar</a:t>
            </a:r>
            <a:r>
              <a:rPr lang="en-US" dirty="0"/>
              <a:t> </a:t>
            </a:r>
            <a:r>
              <a:rPr lang="en-US" dirty="0" err="1"/>
              <a:t>punë</a:t>
            </a:r>
            <a:r>
              <a:rPr lang="en-US" dirty="0"/>
              <a:t> </a:t>
            </a:r>
            <a:r>
              <a:rPr lang="en-US" dirty="0" err="1"/>
              <a:t>në</a:t>
            </a:r>
            <a:r>
              <a:rPr lang="en-US" dirty="0"/>
              <a:t> </a:t>
            </a:r>
            <a:r>
              <a:rPr lang="en-US" dirty="0" err="1"/>
              <a:t>mbledhjen</a:t>
            </a:r>
            <a:r>
              <a:rPr lang="en-US" dirty="0"/>
              <a:t> e </a:t>
            </a:r>
            <a:r>
              <a:rPr lang="en-US" dirty="0" err="1"/>
              <a:t>ullinjve</a:t>
            </a:r>
            <a:r>
              <a:rPr lang="en-US" dirty="0"/>
              <a:t> </a:t>
            </a:r>
            <a:r>
              <a:rPr lang="en-US" dirty="0" err="1"/>
              <a:t>dhe</a:t>
            </a:r>
            <a:r>
              <a:rPr lang="en-US" dirty="0"/>
              <a:t> </a:t>
            </a:r>
            <a:r>
              <a:rPr lang="en-US" dirty="0" err="1"/>
              <a:t>pasi</a:t>
            </a:r>
            <a:r>
              <a:rPr lang="en-US" dirty="0"/>
              <a:t> </a:t>
            </a:r>
            <a:r>
              <a:rPr lang="en-US" dirty="0" err="1"/>
              <a:t>ato</a:t>
            </a:r>
            <a:r>
              <a:rPr lang="en-US" dirty="0"/>
              <a:t> </a:t>
            </a:r>
            <a:r>
              <a:rPr lang="en-US" dirty="0" err="1"/>
              <a:t>kanë</a:t>
            </a:r>
            <a:r>
              <a:rPr lang="en-US" dirty="0"/>
              <a:t> </a:t>
            </a:r>
            <a:r>
              <a:rPr lang="en-US" dirty="0" err="1"/>
              <a:t>pranuar</a:t>
            </a:r>
            <a:r>
              <a:rPr lang="en-US" dirty="0"/>
              <a:t>, </a:t>
            </a:r>
            <a:r>
              <a:rPr lang="en-US" dirty="0" err="1"/>
              <a:t>kanë</a:t>
            </a:r>
            <a:r>
              <a:rPr lang="en-US" dirty="0"/>
              <a:t> </a:t>
            </a:r>
            <a:r>
              <a:rPr lang="en-US" dirty="0" err="1"/>
              <a:t>hipur</a:t>
            </a:r>
            <a:r>
              <a:rPr lang="en-US" dirty="0"/>
              <a:t> </a:t>
            </a:r>
            <a:r>
              <a:rPr lang="en-US" dirty="0" err="1"/>
              <a:t>në</a:t>
            </a:r>
            <a:r>
              <a:rPr lang="en-US" dirty="0"/>
              <a:t> </a:t>
            </a:r>
            <a:r>
              <a:rPr lang="en-US" dirty="0" err="1"/>
              <a:t>automjetin</a:t>
            </a:r>
            <a:r>
              <a:rPr lang="en-US" dirty="0"/>
              <a:t> e </a:t>
            </a:r>
            <a:r>
              <a:rPr lang="en-US" dirty="0" err="1"/>
              <a:t>drejtuar</a:t>
            </a:r>
            <a:r>
              <a:rPr lang="en-US" dirty="0"/>
              <a:t> </a:t>
            </a:r>
            <a:r>
              <a:rPr lang="en-US" dirty="0" err="1"/>
              <a:t>nga</a:t>
            </a:r>
            <a:r>
              <a:rPr lang="en-US" dirty="0"/>
              <a:t> </a:t>
            </a:r>
            <a:r>
              <a:rPr lang="en-US" dirty="0" err="1"/>
              <a:t>ana</a:t>
            </a:r>
            <a:r>
              <a:rPr lang="en-US" dirty="0"/>
              <a:t> e </a:t>
            </a:r>
            <a:r>
              <a:rPr lang="en-US" dirty="0" err="1"/>
              <a:t>këtij</a:t>
            </a:r>
            <a:r>
              <a:rPr lang="en-US" dirty="0"/>
              <a:t> </a:t>
            </a:r>
            <a:r>
              <a:rPr lang="en-US" dirty="0" err="1"/>
              <a:t>shtetasi</a:t>
            </a:r>
            <a:r>
              <a:rPr lang="en-US" dirty="0"/>
              <a:t> </a:t>
            </a:r>
            <a:r>
              <a:rPr lang="en-US" dirty="0" err="1"/>
              <a:t>dhe</a:t>
            </a:r>
            <a:r>
              <a:rPr lang="en-US" dirty="0"/>
              <a:t> </a:t>
            </a:r>
            <a:r>
              <a:rPr lang="en-US" dirty="0" err="1"/>
              <a:t>kanë</a:t>
            </a:r>
            <a:r>
              <a:rPr lang="en-US" dirty="0"/>
              <a:t> </a:t>
            </a:r>
            <a:r>
              <a:rPr lang="en-US" dirty="0" err="1"/>
              <a:t>shkuar</a:t>
            </a:r>
            <a:r>
              <a:rPr lang="en-US" dirty="0"/>
              <a:t> </a:t>
            </a:r>
            <a:r>
              <a:rPr lang="en-US" dirty="0" err="1"/>
              <a:t>te</a:t>
            </a:r>
            <a:r>
              <a:rPr lang="en-US" dirty="0"/>
              <a:t> </a:t>
            </a:r>
            <a:r>
              <a:rPr lang="en-US" dirty="0" err="1"/>
              <a:t>banesa</a:t>
            </a:r>
            <a:r>
              <a:rPr lang="en-US" dirty="0"/>
              <a:t>, </a:t>
            </a:r>
            <a:r>
              <a:rPr lang="en-US" dirty="0" err="1"/>
              <a:t>ku</a:t>
            </a:r>
            <a:r>
              <a:rPr lang="en-US" dirty="0"/>
              <a:t> </a:t>
            </a:r>
            <a:r>
              <a:rPr lang="en-US" dirty="0" err="1"/>
              <a:t>i</a:t>
            </a:r>
            <a:r>
              <a:rPr lang="en-US" dirty="0"/>
              <a:t> </a:t>
            </a:r>
            <a:r>
              <a:rPr lang="en-US" dirty="0" err="1"/>
              <a:t>kanë</a:t>
            </a:r>
            <a:r>
              <a:rPr lang="en-US" dirty="0"/>
              <a:t> </a:t>
            </a:r>
            <a:r>
              <a:rPr lang="en-US" dirty="0" err="1"/>
              <a:t>kërkuar</a:t>
            </a:r>
            <a:r>
              <a:rPr lang="en-US" dirty="0"/>
              <a:t> </a:t>
            </a:r>
            <a:r>
              <a:rPr lang="en-US" dirty="0" err="1"/>
              <a:t>të</a:t>
            </a:r>
            <a:r>
              <a:rPr lang="en-US" dirty="0"/>
              <a:t> </a:t>
            </a:r>
            <a:r>
              <a:rPr lang="en-US" dirty="0" err="1"/>
              <a:t>pastrojë</a:t>
            </a:r>
            <a:r>
              <a:rPr lang="en-US" dirty="0"/>
              <a:t> </a:t>
            </a:r>
            <a:r>
              <a:rPr lang="en-US" dirty="0" err="1"/>
              <a:t>një</a:t>
            </a:r>
            <a:r>
              <a:rPr lang="en-US" dirty="0"/>
              <a:t> bar </a:t>
            </a:r>
            <a:r>
              <a:rPr lang="en-US" dirty="0" err="1"/>
              <a:t>që</a:t>
            </a:r>
            <a:r>
              <a:rPr lang="en-US" dirty="0"/>
              <a:t> </a:t>
            </a:r>
            <a:r>
              <a:rPr lang="en-US" dirty="0" err="1"/>
              <a:t>ndodhej</a:t>
            </a:r>
            <a:r>
              <a:rPr lang="en-US" dirty="0"/>
              <a:t> </a:t>
            </a:r>
            <a:r>
              <a:rPr lang="en-US" dirty="0" err="1"/>
              <a:t>aty</a:t>
            </a:r>
            <a:r>
              <a:rPr lang="en-US" dirty="0"/>
              <a:t>, duke </a:t>
            </a:r>
            <a:r>
              <a:rPr lang="en-US" dirty="0" err="1"/>
              <a:t>i</a:t>
            </a:r>
            <a:r>
              <a:rPr lang="en-US" dirty="0"/>
              <a:t> </a:t>
            </a:r>
            <a:r>
              <a:rPr lang="en-US" dirty="0" err="1"/>
              <a:t>shpjeguar</a:t>
            </a:r>
            <a:r>
              <a:rPr lang="en-US" dirty="0"/>
              <a:t> </a:t>
            </a:r>
            <a:r>
              <a:rPr lang="en-US" dirty="0" err="1"/>
              <a:t>mënyrën</a:t>
            </a:r>
            <a:r>
              <a:rPr lang="en-US" dirty="0"/>
              <a:t> e </a:t>
            </a:r>
            <a:r>
              <a:rPr lang="en-US" dirty="0" err="1"/>
              <a:t>pastrimit</a:t>
            </a:r>
            <a:r>
              <a:rPr lang="en-US" dirty="0"/>
              <a:t>. </a:t>
            </a:r>
            <a:r>
              <a:rPr lang="en-US" dirty="0" err="1"/>
              <a:t>Procesi</a:t>
            </a:r>
            <a:r>
              <a:rPr lang="en-US" dirty="0"/>
              <a:t> ka </a:t>
            </a:r>
            <a:r>
              <a:rPr lang="en-US" dirty="0" err="1"/>
              <a:t>vijuar</a:t>
            </a:r>
            <a:r>
              <a:rPr lang="en-US" dirty="0"/>
              <a:t> </a:t>
            </a:r>
            <a:r>
              <a:rPr lang="en-US" dirty="0" err="1"/>
              <a:t>deri</a:t>
            </a:r>
            <a:r>
              <a:rPr lang="en-US" dirty="0"/>
              <a:t> </a:t>
            </a:r>
            <a:r>
              <a:rPr lang="en-US" dirty="0" err="1"/>
              <a:t>në</a:t>
            </a:r>
            <a:r>
              <a:rPr lang="en-US" dirty="0"/>
              <a:t> </a:t>
            </a:r>
            <a:r>
              <a:rPr lang="en-US" dirty="0" err="1"/>
              <a:t>momentin</a:t>
            </a:r>
            <a:r>
              <a:rPr lang="en-US" dirty="0"/>
              <a:t> </a:t>
            </a:r>
            <a:r>
              <a:rPr lang="en-US" dirty="0" err="1"/>
              <a:t>që</a:t>
            </a:r>
            <a:r>
              <a:rPr lang="en-US" dirty="0"/>
              <a:t> </a:t>
            </a:r>
            <a:r>
              <a:rPr lang="en-US" dirty="0" err="1"/>
              <a:t>i</a:t>
            </a:r>
            <a:r>
              <a:rPr lang="en-US" dirty="0"/>
              <a:t> ka </a:t>
            </a:r>
            <a:r>
              <a:rPr lang="en-US" dirty="0" err="1"/>
              <a:t>shkuar</a:t>
            </a:r>
            <a:r>
              <a:rPr lang="en-US" dirty="0"/>
              <a:t> </a:t>
            </a:r>
            <a:r>
              <a:rPr lang="en-US" dirty="0" err="1"/>
              <a:t>policia</a:t>
            </a:r>
            <a:r>
              <a:rPr lang="en-US" dirty="0"/>
              <a:t>.</a:t>
            </a:r>
          </a:p>
          <a:p>
            <a:pPr algn="just"/>
            <a:r>
              <a:rPr lang="en-US" dirty="0" err="1"/>
              <a:t>Gj.Shk.I</a:t>
            </a:r>
            <a:r>
              <a:rPr lang="en-US" dirty="0"/>
              <a:t> ka </a:t>
            </a:r>
            <a:r>
              <a:rPr lang="en-US" dirty="0" err="1"/>
              <a:t>vendosur</a:t>
            </a:r>
            <a:r>
              <a:rPr lang="en-US" dirty="0"/>
              <a:t> </a:t>
            </a:r>
            <a:r>
              <a:rPr lang="en-US" dirty="0" err="1"/>
              <a:t>ndër</a:t>
            </a:r>
            <a:r>
              <a:rPr lang="en-US" dirty="0"/>
              <a:t> </a:t>
            </a:r>
            <a:r>
              <a:rPr lang="en-US" dirty="0" err="1"/>
              <a:t>të</a:t>
            </a:r>
            <a:r>
              <a:rPr lang="en-US" dirty="0"/>
              <a:t> </a:t>
            </a:r>
            <a:r>
              <a:rPr lang="en-US" dirty="0" err="1"/>
              <a:t>tjera</a:t>
            </a:r>
            <a:r>
              <a:rPr lang="en-US" dirty="0"/>
              <a:t>, </a:t>
            </a:r>
            <a:r>
              <a:rPr lang="en-US" dirty="0" err="1"/>
              <a:t>të</a:t>
            </a:r>
            <a:r>
              <a:rPr lang="en-US" dirty="0"/>
              <a:t> </a:t>
            </a:r>
            <a:r>
              <a:rPr lang="en-US" dirty="0" err="1"/>
              <a:t>deklarojë</a:t>
            </a:r>
            <a:r>
              <a:rPr lang="en-US" dirty="0"/>
              <a:t> </a:t>
            </a:r>
            <a:r>
              <a:rPr lang="en-US" dirty="0" err="1"/>
              <a:t>fajtore</a:t>
            </a:r>
            <a:r>
              <a:rPr lang="en-US" dirty="0"/>
              <a:t> </a:t>
            </a:r>
            <a:r>
              <a:rPr lang="en-US" dirty="0" err="1"/>
              <a:t>të</a:t>
            </a:r>
            <a:r>
              <a:rPr lang="en-US" dirty="0"/>
              <a:t> </a:t>
            </a:r>
            <a:r>
              <a:rPr lang="en-US" dirty="0" err="1"/>
              <a:t>pandehurat</a:t>
            </a:r>
            <a:r>
              <a:rPr lang="en-US" dirty="0"/>
              <a:t> M.F, V.I, E.A </a:t>
            </a:r>
            <a:r>
              <a:rPr lang="en-US" dirty="0" err="1"/>
              <a:t>dhe</a:t>
            </a:r>
            <a:r>
              <a:rPr lang="en-US" dirty="0"/>
              <a:t> S.F, </a:t>
            </a:r>
            <a:r>
              <a:rPr lang="en-US" dirty="0" err="1"/>
              <a:t>secilën</a:t>
            </a:r>
            <a:r>
              <a:rPr lang="en-US" dirty="0"/>
              <a:t>  </a:t>
            </a:r>
            <a:r>
              <a:rPr lang="en-US" dirty="0" err="1"/>
              <a:t>për</a:t>
            </a:r>
            <a:r>
              <a:rPr lang="en-US" dirty="0"/>
              <a:t> </a:t>
            </a:r>
            <a:r>
              <a:rPr lang="en-US" dirty="0" err="1"/>
              <a:t>veprën</a:t>
            </a:r>
            <a:r>
              <a:rPr lang="en-US" dirty="0"/>
              <a:t> </a:t>
            </a:r>
            <a:r>
              <a:rPr lang="en-US" dirty="0" err="1"/>
              <a:t>penale</a:t>
            </a:r>
            <a:r>
              <a:rPr lang="en-US" dirty="0"/>
              <a:t> “</a:t>
            </a:r>
            <a:r>
              <a:rPr lang="en-US" dirty="0" err="1"/>
              <a:t>Moskallëzim</a:t>
            </a:r>
            <a:r>
              <a:rPr lang="en-US" dirty="0"/>
              <a:t> </a:t>
            </a:r>
            <a:r>
              <a:rPr lang="en-US" dirty="0" err="1"/>
              <a:t>krimi</a:t>
            </a:r>
            <a:r>
              <a:rPr lang="en-US" dirty="0"/>
              <a:t>”, </a:t>
            </a:r>
            <a:r>
              <a:rPr lang="en-US" dirty="0" err="1"/>
              <a:t>parashikuar</a:t>
            </a:r>
            <a:r>
              <a:rPr lang="en-US" dirty="0"/>
              <a:t> </a:t>
            </a:r>
            <a:r>
              <a:rPr lang="en-US" dirty="0" err="1"/>
              <a:t>nga</a:t>
            </a:r>
            <a:r>
              <a:rPr lang="en-US" dirty="0"/>
              <a:t> </a:t>
            </a:r>
            <a:r>
              <a:rPr lang="en-US" dirty="0" err="1"/>
              <a:t>neni</a:t>
            </a:r>
            <a:r>
              <a:rPr lang="en-US" dirty="0"/>
              <a:t> 300 </a:t>
            </a:r>
            <a:r>
              <a:rPr lang="en-US" dirty="0" err="1"/>
              <a:t>i</a:t>
            </a:r>
            <a:r>
              <a:rPr lang="en-US" dirty="0"/>
              <a:t> </a:t>
            </a:r>
            <a:r>
              <a:rPr lang="en-US" dirty="0" err="1"/>
              <a:t>K.Penal</a:t>
            </a:r>
            <a:r>
              <a:rPr lang="en-US" dirty="0"/>
              <a:t> </a:t>
            </a:r>
            <a:r>
              <a:rPr lang="en-US" dirty="0" err="1"/>
              <a:t>dhe</a:t>
            </a:r>
            <a:r>
              <a:rPr lang="en-US" dirty="0"/>
              <a:t> </a:t>
            </a:r>
            <a:r>
              <a:rPr lang="en-US" dirty="0" err="1"/>
              <a:t>dënimin</a:t>
            </a:r>
            <a:r>
              <a:rPr lang="en-US" dirty="0"/>
              <a:t> e </a:t>
            </a:r>
            <a:r>
              <a:rPr lang="en-US" dirty="0" err="1"/>
              <a:t>secilës</a:t>
            </a:r>
            <a:r>
              <a:rPr lang="en-US" dirty="0"/>
              <a:t> </a:t>
            </a:r>
            <a:r>
              <a:rPr lang="en-US" dirty="0" err="1"/>
              <a:t>prej</a:t>
            </a:r>
            <a:r>
              <a:rPr lang="en-US" dirty="0"/>
              <a:t> </a:t>
            </a:r>
            <a:r>
              <a:rPr lang="en-US" dirty="0" err="1"/>
              <a:t>tyre</a:t>
            </a:r>
            <a:r>
              <a:rPr lang="en-US" dirty="0"/>
              <a:t> me </a:t>
            </a:r>
            <a:r>
              <a:rPr lang="en-US" dirty="0" err="1"/>
              <a:t>nga</a:t>
            </a:r>
            <a:r>
              <a:rPr lang="en-US" dirty="0"/>
              <a:t> </a:t>
            </a:r>
            <a:r>
              <a:rPr lang="en-US" dirty="0" err="1"/>
              <a:t>një</a:t>
            </a:r>
            <a:r>
              <a:rPr lang="en-US" dirty="0"/>
              <a:t> vit </a:t>
            </a:r>
            <a:r>
              <a:rPr lang="en-US" dirty="0" err="1"/>
              <a:t>burgim</a:t>
            </a:r>
            <a:r>
              <a:rPr lang="en-US" dirty="0"/>
              <a:t>. </a:t>
            </a:r>
            <a:r>
              <a:rPr lang="en-US" dirty="0" err="1"/>
              <a:t>Në</a:t>
            </a:r>
            <a:r>
              <a:rPr lang="en-US" dirty="0"/>
              <a:t> </a:t>
            </a:r>
            <a:r>
              <a:rPr lang="en-US" dirty="0" err="1"/>
              <a:t>zbatim</a:t>
            </a:r>
            <a:r>
              <a:rPr lang="en-US" dirty="0"/>
              <a:t> </a:t>
            </a:r>
            <a:r>
              <a:rPr lang="en-US" dirty="0" err="1"/>
              <a:t>të</a:t>
            </a:r>
            <a:r>
              <a:rPr lang="en-US" dirty="0"/>
              <a:t> </a:t>
            </a:r>
            <a:r>
              <a:rPr lang="en-US" dirty="0" err="1"/>
              <a:t>nenit</a:t>
            </a:r>
            <a:r>
              <a:rPr lang="en-US" dirty="0"/>
              <a:t> 406 </a:t>
            </a:r>
            <a:r>
              <a:rPr lang="en-US" dirty="0" err="1"/>
              <a:t>K.Pr.P</a:t>
            </a:r>
            <a:r>
              <a:rPr lang="en-US" dirty="0"/>
              <a:t> </a:t>
            </a:r>
            <a:r>
              <a:rPr lang="en-US" dirty="0" err="1"/>
              <a:t>është</a:t>
            </a:r>
            <a:r>
              <a:rPr lang="en-US" dirty="0"/>
              <a:t> </a:t>
            </a:r>
            <a:r>
              <a:rPr lang="en-US" dirty="0" err="1"/>
              <a:t>ulur</a:t>
            </a:r>
            <a:r>
              <a:rPr lang="en-US" dirty="0"/>
              <a:t> 1/3 e </a:t>
            </a:r>
            <a:r>
              <a:rPr lang="en-US" dirty="0" err="1"/>
              <a:t>dënimit</a:t>
            </a:r>
            <a:r>
              <a:rPr lang="en-US" dirty="0"/>
              <a:t> </a:t>
            </a:r>
            <a:r>
              <a:rPr lang="en-US" dirty="0" err="1"/>
              <a:t>dhe</a:t>
            </a:r>
            <a:r>
              <a:rPr lang="en-US" dirty="0"/>
              <a:t> </a:t>
            </a:r>
            <a:r>
              <a:rPr lang="en-US" dirty="0" err="1"/>
              <a:t>secila</a:t>
            </a:r>
            <a:r>
              <a:rPr lang="en-US" dirty="0"/>
              <a:t> </a:t>
            </a:r>
            <a:r>
              <a:rPr lang="en-US" dirty="0" err="1"/>
              <a:t>është</a:t>
            </a:r>
            <a:r>
              <a:rPr lang="en-US" dirty="0"/>
              <a:t> </a:t>
            </a:r>
            <a:r>
              <a:rPr lang="en-US" dirty="0" err="1"/>
              <a:t>dënuar</a:t>
            </a:r>
            <a:r>
              <a:rPr lang="en-US" dirty="0"/>
              <a:t> me 8 </a:t>
            </a:r>
            <a:r>
              <a:rPr lang="en-US" dirty="0" err="1"/>
              <a:t>muaj</a:t>
            </a:r>
            <a:r>
              <a:rPr lang="en-US" dirty="0"/>
              <a:t>. </a:t>
            </a:r>
            <a:r>
              <a:rPr lang="en-US" dirty="0" err="1"/>
              <a:t>Në</a:t>
            </a:r>
            <a:r>
              <a:rPr lang="en-US" dirty="0"/>
              <a:t> </a:t>
            </a:r>
            <a:r>
              <a:rPr lang="en-US" dirty="0" err="1"/>
              <a:t>aplikim</a:t>
            </a:r>
            <a:r>
              <a:rPr lang="en-US" dirty="0"/>
              <a:t> </a:t>
            </a:r>
            <a:r>
              <a:rPr lang="en-US" dirty="0" err="1"/>
              <a:t>të</a:t>
            </a:r>
            <a:r>
              <a:rPr lang="en-US" dirty="0"/>
              <a:t> </a:t>
            </a:r>
            <a:r>
              <a:rPr lang="en-US" dirty="0" err="1"/>
              <a:t>nenit</a:t>
            </a:r>
            <a:r>
              <a:rPr lang="en-US" dirty="0"/>
              <a:t> 59, </a:t>
            </a:r>
            <a:r>
              <a:rPr lang="en-US" dirty="0" err="1"/>
              <a:t>pezullimin</a:t>
            </a:r>
            <a:r>
              <a:rPr lang="en-US" dirty="0"/>
              <a:t> e </a:t>
            </a:r>
            <a:r>
              <a:rPr lang="en-US" dirty="0" err="1"/>
              <a:t>dënimit</a:t>
            </a:r>
            <a:r>
              <a:rPr lang="en-US" dirty="0"/>
              <a:t> me </a:t>
            </a:r>
            <a:r>
              <a:rPr lang="en-US" dirty="0" err="1"/>
              <a:t>burgim</a:t>
            </a:r>
            <a:r>
              <a:rPr lang="en-US" dirty="0"/>
              <a:t> </a:t>
            </a:r>
            <a:r>
              <a:rPr lang="en-US" dirty="0" err="1"/>
              <a:t>dhe</a:t>
            </a:r>
            <a:r>
              <a:rPr lang="en-US" dirty="0"/>
              <a:t> </a:t>
            </a:r>
            <a:r>
              <a:rPr lang="en-US" dirty="0" err="1"/>
              <a:t>vënien</a:t>
            </a:r>
            <a:r>
              <a:rPr lang="en-US" dirty="0"/>
              <a:t> </a:t>
            </a:r>
            <a:r>
              <a:rPr lang="en-US" dirty="0" err="1"/>
              <a:t>në</a:t>
            </a:r>
            <a:r>
              <a:rPr lang="en-US" dirty="0"/>
              <a:t> </a:t>
            </a:r>
            <a:r>
              <a:rPr lang="en-US" dirty="0" err="1"/>
              <a:t>provë</a:t>
            </a:r>
            <a:r>
              <a:rPr lang="en-US" dirty="0"/>
              <a:t> </a:t>
            </a:r>
            <a:r>
              <a:rPr lang="en-US" dirty="0" err="1"/>
              <a:t>të</a:t>
            </a:r>
            <a:r>
              <a:rPr lang="en-US" dirty="0"/>
              <a:t> </a:t>
            </a:r>
            <a:r>
              <a:rPr lang="en-US" dirty="0" err="1"/>
              <a:t>tyre</a:t>
            </a:r>
            <a:r>
              <a:rPr lang="en-US" dirty="0"/>
              <a:t>. </a:t>
            </a:r>
          </a:p>
          <a:p>
            <a:pPr algn="just"/>
            <a:r>
              <a:rPr lang="en-US" dirty="0" err="1"/>
              <a:t>Arsyetimi</a:t>
            </a:r>
            <a:r>
              <a:rPr lang="en-US" dirty="0"/>
              <a:t> </a:t>
            </a:r>
            <a:r>
              <a:rPr lang="en-US" dirty="0" err="1"/>
              <a:t>i</a:t>
            </a:r>
            <a:r>
              <a:rPr lang="en-US" dirty="0"/>
              <a:t> </a:t>
            </a:r>
            <a:r>
              <a:rPr lang="en-US" dirty="0" err="1"/>
              <a:t>Gjykatës</a:t>
            </a:r>
            <a:r>
              <a:rPr lang="en-US" dirty="0"/>
              <a:t>: </a:t>
            </a:r>
            <a:r>
              <a:rPr lang="en-US" dirty="0" err="1"/>
              <a:t>duhet</a:t>
            </a:r>
            <a:r>
              <a:rPr lang="en-US" dirty="0"/>
              <a:t> </a:t>
            </a:r>
            <a:r>
              <a:rPr lang="en-US" dirty="0" err="1"/>
              <a:t>të</a:t>
            </a:r>
            <a:r>
              <a:rPr lang="en-US" dirty="0"/>
              <a:t> </a:t>
            </a:r>
            <a:r>
              <a:rPr lang="en-US" dirty="0" err="1"/>
              <a:t>ndryshohet</a:t>
            </a:r>
            <a:r>
              <a:rPr lang="en-US" dirty="0"/>
              <a:t> </a:t>
            </a:r>
            <a:r>
              <a:rPr lang="en-US" dirty="0" err="1"/>
              <a:t>kualifikimi</a:t>
            </a:r>
            <a:r>
              <a:rPr lang="en-US" dirty="0"/>
              <a:t> </a:t>
            </a:r>
            <a:r>
              <a:rPr lang="en-US" dirty="0" err="1"/>
              <a:t>juridik</a:t>
            </a:r>
            <a:r>
              <a:rPr lang="en-US" dirty="0"/>
              <a:t> </a:t>
            </a:r>
            <a:r>
              <a:rPr lang="en-US" dirty="0" err="1"/>
              <a:t>i</a:t>
            </a:r>
            <a:r>
              <a:rPr lang="en-US" dirty="0"/>
              <a:t> </a:t>
            </a:r>
            <a:r>
              <a:rPr lang="en-US" dirty="0" err="1"/>
              <a:t>faktit</a:t>
            </a:r>
            <a:r>
              <a:rPr lang="en-US" dirty="0"/>
              <a:t> penal. </a:t>
            </a:r>
            <a:r>
              <a:rPr lang="en-US" dirty="0" err="1"/>
              <a:t>Në</a:t>
            </a:r>
            <a:r>
              <a:rPr lang="en-US" dirty="0"/>
              <a:t> </a:t>
            </a:r>
            <a:r>
              <a:rPr lang="en-US" dirty="0" err="1"/>
              <a:t>rastin</a:t>
            </a:r>
            <a:r>
              <a:rPr lang="en-US" dirty="0"/>
              <a:t> </a:t>
            </a:r>
            <a:r>
              <a:rPr lang="en-US" dirty="0" err="1"/>
              <a:t>konkret</a:t>
            </a:r>
            <a:r>
              <a:rPr lang="en-US" dirty="0"/>
              <a:t>, </a:t>
            </a:r>
            <a:r>
              <a:rPr lang="en-US" i="1" dirty="0" err="1"/>
              <a:t>nga</a:t>
            </a:r>
            <a:r>
              <a:rPr lang="en-US" i="1" dirty="0"/>
              <a:t> </a:t>
            </a:r>
            <a:r>
              <a:rPr lang="en-US" i="1" dirty="0" err="1"/>
              <a:t>ana</a:t>
            </a:r>
            <a:r>
              <a:rPr lang="en-US" i="1" dirty="0"/>
              <a:t> e </a:t>
            </a:r>
            <a:r>
              <a:rPr lang="en-US" i="1" dirty="0" err="1"/>
              <a:t>organit</a:t>
            </a:r>
            <a:r>
              <a:rPr lang="en-US" i="1" dirty="0"/>
              <a:t> </a:t>
            </a:r>
            <a:r>
              <a:rPr lang="en-US" i="1" dirty="0" err="1"/>
              <a:t>të</a:t>
            </a:r>
            <a:r>
              <a:rPr lang="en-US" i="1" dirty="0"/>
              <a:t> </a:t>
            </a:r>
            <a:r>
              <a:rPr lang="en-US" i="1" dirty="0" err="1"/>
              <a:t>akuzës</a:t>
            </a:r>
            <a:r>
              <a:rPr lang="en-US" i="1" dirty="0"/>
              <a:t>, </a:t>
            </a:r>
            <a:r>
              <a:rPr lang="en-US" i="1" dirty="0" err="1"/>
              <a:t>sipas</a:t>
            </a:r>
            <a:r>
              <a:rPr lang="en-US" i="1" dirty="0"/>
              <a:t> </a:t>
            </a:r>
            <a:r>
              <a:rPr lang="en-US" i="1" dirty="0" err="1"/>
              <a:t>parimit</a:t>
            </a:r>
            <a:r>
              <a:rPr lang="en-US" i="1" dirty="0"/>
              <a:t> </a:t>
            </a:r>
            <a:r>
              <a:rPr lang="en-US" i="1" dirty="0" err="1"/>
              <a:t>të</a:t>
            </a:r>
            <a:r>
              <a:rPr lang="en-US" i="1" dirty="0"/>
              <a:t> </a:t>
            </a:r>
            <a:r>
              <a:rPr lang="en-US" i="1" dirty="0" err="1"/>
              <a:t>barrës</a:t>
            </a:r>
            <a:r>
              <a:rPr lang="en-US" i="1" dirty="0"/>
              <a:t> </a:t>
            </a:r>
            <a:r>
              <a:rPr lang="en-US" i="1" dirty="0" err="1"/>
              <a:t>së</a:t>
            </a:r>
            <a:r>
              <a:rPr lang="en-US" i="1" dirty="0"/>
              <a:t> </a:t>
            </a:r>
            <a:r>
              <a:rPr lang="en-US" i="1" dirty="0" err="1"/>
              <a:t>provës</a:t>
            </a:r>
            <a:r>
              <a:rPr lang="en-US" i="1" dirty="0"/>
              <a:t> </a:t>
            </a:r>
            <a:r>
              <a:rPr lang="en-US" i="1" dirty="0" err="1"/>
              <a:t>në</a:t>
            </a:r>
            <a:r>
              <a:rPr lang="en-US" i="1" dirty="0"/>
              <a:t> </a:t>
            </a:r>
            <a:r>
              <a:rPr lang="en-US" i="1" dirty="0" err="1"/>
              <a:t>procesin</a:t>
            </a:r>
            <a:r>
              <a:rPr lang="en-US" i="1" dirty="0"/>
              <a:t> penal, </a:t>
            </a:r>
            <a:r>
              <a:rPr lang="en-US" i="1" dirty="0" err="1"/>
              <a:t>i</a:t>
            </a:r>
            <a:r>
              <a:rPr lang="en-US" i="1" dirty="0"/>
              <a:t> </a:t>
            </a:r>
            <a:r>
              <a:rPr lang="en-US" i="1" dirty="0" err="1"/>
              <a:t>cili</a:t>
            </a:r>
            <a:r>
              <a:rPr lang="en-US" i="1" dirty="0"/>
              <a:t> </a:t>
            </a:r>
            <a:r>
              <a:rPr lang="en-US" i="1" dirty="0" err="1"/>
              <a:t>është</a:t>
            </a:r>
            <a:r>
              <a:rPr lang="en-US" i="1" dirty="0"/>
              <a:t> </a:t>
            </a:r>
            <a:r>
              <a:rPr lang="en-US" i="1" dirty="0" err="1"/>
              <a:t>shprehje</a:t>
            </a:r>
            <a:r>
              <a:rPr lang="en-US" i="1" dirty="0"/>
              <a:t> e </a:t>
            </a:r>
            <a:r>
              <a:rPr lang="en-US" i="1" dirty="0" err="1"/>
              <a:t>parimit</a:t>
            </a:r>
            <a:r>
              <a:rPr lang="en-US" i="1" dirty="0"/>
              <a:t> </a:t>
            </a:r>
            <a:r>
              <a:rPr lang="en-US" i="1" dirty="0" err="1"/>
              <a:t>kushtetues</a:t>
            </a:r>
            <a:r>
              <a:rPr lang="en-US" i="1" dirty="0"/>
              <a:t> </a:t>
            </a:r>
            <a:r>
              <a:rPr lang="en-US" i="1" dirty="0" err="1"/>
              <a:t>të</a:t>
            </a:r>
            <a:r>
              <a:rPr lang="en-US" i="1" dirty="0"/>
              <a:t> </a:t>
            </a:r>
            <a:r>
              <a:rPr lang="en-US" i="1" dirty="0" err="1"/>
              <a:t>prezumimit</a:t>
            </a:r>
            <a:r>
              <a:rPr lang="en-US" i="1" dirty="0"/>
              <a:t> </a:t>
            </a:r>
            <a:r>
              <a:rPr lang="en-US" i="1" dirty="0" err="1"/>
              <a:t>të</a:t>
            </a:r>
            <a:r>
              <a:rPr lang="en-US" i="1" dirty="0"/>
              <a:t> </a:t>
            </a:r>
            <a:r>
              <a:rPr lang="en-US" i="1" dirty="0" err="1"/>
              <a:t>pafajësisë</a:t>
            </a:r>
            <a:r>
              <a:rPr lang="en-US" i="1" dirty="0"/>
              <a:t>, </a:t>
            </a:r>
            <a:r>
              <a:rPr lang="en-US" i="1" dirty="0" err="1"/>
              <a:t>nuk</a:t>
            </a:r>
            <a:r>
              <a:rPr lang="en-US" i="1" dirty="0"/>
              <a:t> u </a:t>
            </a:r>
            <a:r>
              <a:rPr lang="en-US" i="1" dirty="0" err="1"/>
              <a:t>arrit</a:t>
            </a:r>
            <a:r>
              <a:rPr lang="en-US" i="1" dirty="0"/>
              <a:t> </a:t>
            </a:r>
            <a:r>
              <a:rPr lang="en-US" i="1" dirty="0" err="1"/>
              <a:t>të</a:t>
            </a:r>
            <a:r>
              <a:rPr lang="en-US" i="1" dirty="0"/>
              <a:t> </a:t>
            </a:r>
            <a:r>
              <a:rPr lang="en-US" i="1" dirty="0" err="1"/>
              <a:t>provohej</a:t>
            </a:r>
            <a:r>
              <a:rPr lang="en-US" i="1" dirty="0"/>
              <a:t> </a:t>
            </a:r>
            <a:r>
              <a:rPr lang="en-US" i="1" dirty="0" err="1"/>
              <a:t>tej</a:t>
            </a:r>
            <a:r>
              <a:rPr lang="en-US" i="1" dirty="0"/>
              <a:t> </a:t>
            </a:r>
            <a:r>
              <a:rPr lang="en-US" i="1" dirty="0" err="1"/>
              <a:t>çdo</a:t>
            </a:r>
            <a:r>
              <a:rPr lang="en-US" i="1" dirty="0"/>
              <a:t> </a:t>
            </a:r>
            <a:r>
              <a:rPr lang="en-US" i="1" dirty="0" err="1"/>
              <a:t>dyshimi</a:t>
            </a:r>
            <a:r>
              <a:rPr lang="en-US" i="1" dirty="0"/>
              <a:t> </a:t>
            </a:r>
            <a:r>
              <a:rPr lang="en-US" i="1" dirty="0" err="1"/>
              <a:t>të</a:t>
            </a:r>
            <a:r>
              <a:rPr lang="en-US" i="1" dirty="0"/>
              <a:t> </a:t>
            </a:r>
            <a:r>
              <a:rPr lang="en-US" i="1" dirty="0" err="1"/>
              <a:t>arsyeshëm</a:t>
            </a:r>
            <a:r>
              <a:rPr lang="en-US" i="1" dirty="0"/>
              <a:t>, </a:t>
            </a:r>
            <a:r>
              <a:rPr lang="en-US" i="1" dirty="0" err="1"/>
              <a:t>dijenia</a:t>
            </a:r>
            <a:r>
              <a:rPr lang="en-US" i="1" dirty="0"/>
              <a:t> </a:t>
            </a:r>
            <a:r>
              <a:rPr lang="en-US" i="1" dirty="0" err="1"/>
              <a:t>paraprake</a:t>
            </a:r>
            <a:r>
              <a:rPr lang="en-US" i="1" dirty="0"/>
              <a:t> e </a:t>
            </a:r>
            <a:r>
              <a:rPr lang="en-US" i="1" dirty="0" err="1"/>
              <a:t>të</a:t>
            </a:r>
            <a:r>
              <a:rPr lang="en-US" i="1" dirty="0"/>
              <a:t> </a:t>
            </a:r>
            <a:r>
              <a:rPr lang="en-US" i="1" dirty="0" err="1"/>
              <a:t>pandehurave</a:t>
            </a:r>
            <a:r>
              <a:rPr lang="en-US" i="1" dirty="0"/>
              <a:t> </a:t>
            </a:r>
            <a:r>
              <a:rPr lang="en-US" i="1" dirty="0" err="1"/>
              <a:t>në</a:t>
            </a:r>
            <a:r>
              <a:rPr lang="en-US" i="1" dirty="0"/>
              <a:t> </a:t>
            </a:r>
            <a:r>
              <a:rPr lang="en-US" i="1" dirty="0" err="1"/>
              <a:t>lidhje</a:t>
            </a:r>
            <a:r>
              <a:rPr lang="en-US" i="1" dirty="0"/>
              <a:t> me </a:t>
            </a:r>
            <a:r>
              <a:rPr lang="en-US" i="1" dirty="0" err="1"/>
              <a:t>veprimet</a:t>
            </a:r>
            <a:r>
              <a:rPr lang="en-US" i="1" dirty="0"/>
              <a:t> e </a:t>
            </a:r>
            <a:r>
              <a:rPr lang="en-US" i="1" dirty="0" err="1"/>
              <a:t>kundërligjshme</a:t>
            </a:r>
            <a:r>
              <a:rPr lang="en-US" i="1" dirty="0"/>
              <a:t> </a:t>
            </a:r>
            <a:r>
              <a:rPr lang="en-US" i="1" dirty="0" err="1"/>
              <a:t>dhe</a:t>
            </a:r>
            <a:r>
              <a:rPr lang="en-US" i="1" dirty="0"/>
              <a:t> </a:t>
            </a:r>
            <a:r>
              <a:rPr lang="en-US" i="1" dirty="0" err="1"/>
              <a:t>shoqërisht</a:t>
            </a:r>
            <a:r>
              <a:rPr lang="en-US" i="1" dirty="0"/>
              <a:t> </a:t>
            </a:r>
            <a:r>
              <a:rPr lang="en-US" i="1" dirty="0" err="1"/>
              <a:t>të</a:t>
            </a:r>
            <a:r>
              <a:rPr lang="en-US" i="1" dirty="0"/>
              <a:t> </a:t>
            </a:r>
            <a:r>
              <a:rPr lang="en-US" i="1" dirty="0" err="1"/>
              <a:t>rrezikshme</a:t>
            </a:r>
            <a:r>
              <a:rPr lang="en-US" i="1" dirty="0"/>
              <a:t> </a:t>
            </a:r>
            <a:r>
              <a:rPr lang="en-US" i="1" dirty="0" err="1"/>
              <a:t>të</a:t>
            </a:r>
            <a:r>
              <a:rPr lang="en-US" i="1" dirty="0"/>
              <a:t> </a:t>
            </a:r>
            <a:r>
              <a:rPr lang="en-US" i="1" dirty="0" err="1"/>
              <a:t>të</a:t>
            </a:r>
            <a:r>
              <a:rPr lang="en-US" i="1" dirty="0"/>
              <a:t> </a:t>
            </a:r>
            <a:r>
              <a:rPr lang="en-US" i="1" dirty="0" err="1"/>
              <a:t>pandehurve</a:t>
            </a:r>
            <a:r>
              <a:rPr lang="en-US" i="1" dirty="0"/>
              <a:t> M.J, N.J, D.N, </a:t>
            </a:r>
            <a:r>
              <a:rPr lang="en-US" i="1" dirty="0" err="1"/>
              <a:t>M.Gj</a:t>
            </a:r>
            <a:r>
              <a:rPr lang="en-US" i="1" dirty="0"/>
              <a:t>, </a:t>
            </a:r>
            <a:r>
              <a:rPr lang="en-US" i="1" dirty="0" err="1"/>
              <a:t>si</a:t>
            </a:r>
            <a:r>
              <a:rPr lang="en-US" i="1" dirty="0"/>
              <a:t> </a:t>
            </a:r>
            <a:r>
              <a:rPr lang="en-US" i="1" dirty="0" err="1"/>
              <a:t>dhe</a:t>
            </a:r>
            <a:r>
              <a:rPr lang="en-US" i="1" dirty="0"/>
              <a:t> </a:t>
            </a:r>
            <a:r>
              <a:rPr lang="en-US" i="1" dirty="0" err="1"/>
              <a:t>shprehja</a:t>
            </a:r>
            <a:r>
              <a:rPr lang="en-US" i="1" dirty="0"/>
              <a:t> e </a:t>
            </a:r>
            <a:r>
              <a:rPr lang="en-US" i="1" dirty="0" err="1"/>
              <a:t>vullnetit</a:t>
            </a:r>
            <a:r>
              <a:rPr lang="en-US" i="1" dirty="0"/>
              <a:t> </a:t>
            </a:r>
            <a:r>
              <a:rPr lang="en-US" i="1" dirty="0" err="1"/>
              <a:t>nga</a:t>
            </a:r>
            <a:r>
              <a:rPr lang="en-US" i="1" dirty="0"/>
              <a:t> </a:t>
            </a:r>
            <a:r>
              <a:rPr lang="en-US" i="1" dirty="0" err="1"/>
              <a:t>ana</a:t>
            </a:r>
            <a:r>
              <a:rPr lang="en-US" i="1" dirty="0"/>
              <a:t> e </a:t>
            </a:r>
            <a:r>
              <a:rPr lang="en-US" i="1" dirty="0" err="1"/>
              <a:t>tyre</a:t>
            </a:r>
            <a:r>
              <a:rPr lang="en-US" i="1" dirty="0"/>
              <a:t>, </a:t>
            </a:r>
            <a:r>
              <a:rPr lang="en-US" i="1" dirty="0" err="1"/>
              <a:t>në</a:t>
            </a:r>
            <a:r>
              <a:rPr lang="en-US" i="1" dirty="0"/>
              <a:t> </a:t>
            </a:r>
            <a:r>
              <a:rPr lang="en-US" i="1" dirty="0" err="1"/>
              <a:t>funksion</a:t>
            </a:r>
            <a:r>
              <a:rPr lang="en-US" i="1" dirty="0"/>
              <a:t> </a:t>
            </a:r>
            <a:r>
              <a:rPr lang="en-US" i="1" dirty="0" err="1"/>
              <a:t>të</a:t>
            </a:r>
            <a:r>
              <a:rPr lang="en-US" i="1" dirty="0"/>
              <a:t> </a:t>
            </a:r>
            <a:r>
              <a:rPr lang="en-US" i="1" dirty="0" err="1"/>
              <a:t>dhënies</a:t>
            </a:r>
            <a:r>
              <a:rPr lang="en-US" i="1" dirty="0"/>
              <a:t> </a:t>
            </a:r>
            <a:r>
              <a:rPr lang="en-US" i="1" dirty="0" err="1"/>
              <a:t>së</a:t>
            </a:r>
            <a:r>
              <a:rPr lang="en-US" i="1" dirty="0"/>
              <a:t> </a:t>
            </a:r>
            <a:r>
              <a:rPr lang="en-US" i="1" dirty="0" err="1"/>
              <a:t>një</a:t>
            </a:r>
            <a:r>
              <a:rPr lang="en-US" i="1" dirty="0"/>
              <a:t> </a:t>
            </a:r>
            <a:r>
              <a:rPr lang="en-US" i="1" dirty="0" err="1"/>
              <a:t>kontributi</a:t>
            </a:r>
            <a:r>
              <a:rPr lang="en-US" i="1" dirty="0"/>
              <a:t> real </a:t>
            </a:r>
            <a:r>
              <a:rPr lang="en-US" i="1" dirty="0" err="1"/>
              <a:t>dhe</a:t>
            </a:r>
            <a:r>
              <a:rPr lang="en-US" i="1" dirty="0"/>
              <a:t> material </a:t>
            </a:r>
            <a:r>
              <a:rPr lang="en-US" i="1" dirty="0" err="1"/>
              <a:t>në</a:t>
            </a:r>
            <a:r>
              <a:rPr lang="en-US" i="1" dirty="0"/>
              <a:t> </a:t>
            </a:r>
            <a:r>
              <a:rPr lang="en-US" i="1" dirty="0" err="1"/>
              <a:t>arritjen</a:t>
            </a:r>
            <a:r>
              <a:rPr lang="en-US" i="1" dirty="0"/>
              <a:t> e </a:t>
            </a:r>
            <a:r>
              <a:rPr lang="en-US" i="1" dirty="0" err="1"/>
              <a:t>një</a:t>
            </a:r>
            <a:r>
              <a:rPr lang="en-US" i="1" dirty="0"/>
              <a:t> </a:t>
            </a:r>
            <a:r>
              <a:rPr lang="en-US" i="1" dirty="0" err="1"/>
              <a:t>qëllimi</a:t>
            </a:r>
            <a:r>
              <a:rPr lang="en-US" i="1" dirty="0"/>
              <a:t> </a:t>
            </a:r>
            <a:r>
              <a:rPr lang="en-US" i="1" dirty="0" err="1"/>
              <a:t>të</a:t>
            </a:r>
            <a:r>
              <a:rPr lang="en-US" i="1" dirty="0"/>
              <a:t> </a:t>
            </a:r>
            <a:r>
              <a:rPr lang="en-US" i="1" dirty="0" err="1"/>
              <a:t>përbashkët</a:t>
            </a:r>
            <a:r>
              <a:rPr lang="en-US" i="1" dirty="0"/>
              <a:t> </a:t>
            </a:r>
            <a:r>
              <a:rPr lang="en-US" i="1" dirty="0" err="1"/>
              <a:t>dhe</a:t>
            </a:r>
            <a:r>
              <a:rPr lang="en-US" i="1" dirty="0"/>
              <a:t> </a:t>
            </a:r>
            <a:r>
              <a:rPr lang="en-US" i="1" dirty="0" err="1"/>
              <a:t>unik</a:t>
            </a:r>
            <a:r>
              <a:rPr lang="en-US" i="1" dirty="0"/>
              <a:t> </a:t>
            </a:r>
            <a:r>
              <a:rPr lang="en-US" i="1" dirty="0" err="1"/>
              <a:t>kriminal</a:t>
            </a:r>
            <a:r>
              <a:rPr lang="en-US" i="1" dirty="0"/>
              <a:t>, </a:t>
            </a:r>
            <a:r>
              <a:rPr lang="en-US" i="1" dirty="0" err="1"/>
              <a:t>mbajtjes</a:t>
            </a:r>
            <a:r>
              <a:rPr lang="en-US" i="1" dirty="0"/>
              <a:t> me </a:t>
            </a:r>
            <a:r>
              <a:rPr lang="en-US" i="1" dirty="0" err="1"/>
              <a:t>qëllim</a:t>
            </a:r>
            <a:r>
              <a:rPr lang="en-US" i="1" dirty="0"/>
              <a:t> </a:t>
            </a:r>
            <a:r>
              <a:rPr lang="en-US" i="1" dirty="0" err="1"/>
              <a:t>shitje</a:t>
            </a:r>
            <a:r>
              <a:rPr lang="en-US" i="1" dirty="0"/>
              <a:t> </a:t>
            </a:r>
            <a:r>
              <a:rPr lang="en-US" i="1" dirty="0" err="1"/>
              <a:t>të</a:t>
            </a:r>
            <a:r>
              <a:rPr lang="en-US" i="1" dirty="0"/>
              <a:t> </a:t>
            </a:r>
            <a:r>
              <a:rPr lang="en-US" i="1" dirty="0" err="1"/>
              <a:t>lëndës</a:t>
            </a:r>
            <a:r>
              <a:rPr lang="en-US" i="1" dirty="0"/>
              <a:t> </a:t>
            </a:r>
            <a:r>
              <a:rPr lang="en-US" i="1" dirty="0" err="1"/>
              <a:t>narkotike</a:t>
            </a:r>
            <a:r>
              <a:rPr lang="en-US" i="1" dirty="0"/>
              <a:t>. </a:t>
            </a:r>
            <a:endParaRPr lang="en-US" dirty="0"/>
          </a:p>
        </p:txBody>
      </p:sp>
    </p:spTree>
    <p:extLst>
      <p:ext uri="{BB962C8B-B14F-4D97-AF65-F5344CB8AC3E}">
        <p14:creationId xmlns:p14="http://schemas.microsoft.com/office/powerpoint/2010/main" val="182609804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4A54AB-F6A8-4D17-9254-84900CD9BD42}"/>
              </a:ext>
            </a:extLst>
          </p:cNvPr>
          <p:cNvSpPr>
            <a:spLocks noGrp="1"/>
          </p:cNvSpPr>
          <p:nvPr>
            <p:ph idx="1"/>
          </p:nvPr>
        </p:nvSpPr>
        <p:spPr>
          <a:xfrm>
            <a:off x="507935" y="471948"/>
            <a:ext cx="11231781" cy="6238568"/>
          </a:xfrm>
        </p:spPr>
        <p:txBody>
          <a:bodyPr>
            <a:normAutofit lnSpcReduction="10000"/>
          </a:bodyPr>
          <a:lstStyle/>
          <a:p>
            <a:pPr algn="just"/>
            <a:r>
              <a:rPr lang="en-US" dirty="0" err="1"/>
              <a:t>Gj.Apelit</a:t>
            </a:r>
            <a:r>
              <a:rPr lang="en-US" dirty="0"/>
              <a:t> ka </a:t>
            </a:r>
            <a:r>
              <a:rPr lang="en-US" dirty="0" err="1"/>
              <a:t>vendosur</a:t>
            </a:r>
            <a:r>
              <a:rPr lang="en-US" dirty="0"/>
              <a:t>: </a:t>
            </a:r>
            <a:r>
              <a:rPr lang="en-US" dirty="0" err="1"/>
              <a:t>Prishjen</a:t>
            </a:r>
            <a:r>
              <a:rPr lang="en-US" dirty="0"/>
              <a:t> e </a:t>
            </a:r>
            <a:r>
              <a:rPr lang="en-US" dirty="0" err="1"/>
              <a:t>vendimit</a:t>
            </a:r>
            <a:r>
              <a:rPr lang="en-US" dirty="0"/>
              <a:t> </a:t>
            </a:r>
            <a:r>
              <a:rPr lang="en-US" dirty="0" err="1"/>
              <a:t>në</a:t>
            </a:r>
            <a:r>
              <a:rPr lang="en-US" dirty="0"/>
              <a:t> </a:t>
            </a:r>
            <a:r>
              <a:rPr lang="en-US" dirty="0" err="1"/>
              <a:t>lidhje</a:t>
            </a:r>
            <a:r>
              <a:rPr lang="en-US" dirty="0"/>
              <a:t> me </a:t>
            </a:r>
            <a:r>
              <a:rPr lang="en-US" dirty="0" err="1"/>
              <a:t>deklarimin</a:t>
            </a:r>
            <a:r>
              <a:rPr lang="en-US" dirty="0"/>
              <a:t> </a:t>
            </a:r>
            <a:r>
              <a:rPr lang="en-US" dirty="0" err="1"/>
              <a:t>fajtor</a:t>
            </a:r>
            <a:r>
              <a:rPr lang="en-US" dirty="0"/>
              <a:t> </a:t>
            </a:r>
            <a:r>
              <a:rPr lang="en-US" dirty="0" err="1"/>
              <a:t>të</a:t>
            </a:r>
            <a:r>
              <a:rPr lang="en-US" dirty="0"/>
              <a:t> </a:t>
            </a:r>
            <a:r>
              <a:rPr lang="en-US" dirty="0" err="1"/>
              <a:t>të</a:t>
            </a:r>
            <a:r>
              <a:rPr lang="en-US" dirty="0"/>
              <a:t> </a:t>
            </a:r>
            <a:r>
              <a:rPr lang="en-US" dirty="0" err="1"/>
              <a:t>pandehurve</a:t>
            </a:r>
            <a:r>
              <a:rPr lang="en-US" dirty="0"/>
              <a:t> N.J </a:t>
            </a:r>
            <a:r>
              <a:rPr lang="en-US" dirty="0" err="1"/>
              <a:t>dhe</a:t>
            </a:r>
            <a:r>
              <a:rPr lang="en-US" dirty="0"/>
              <a:t> D.N </a:t>
            </a:r>
            <a:r>
              <a:rPr lang="en-US" dirty="0" err="1"/>
              <a:t>për</a:t>
            </a:r>
            <a:r>
              <a:rPr lang="en-US" dirty="0"/>
              <a:t> </a:t>
            </a:r>
            <a:r>
              <a:rPr lang="en-US" dirty="0" err="1"/>
              <a:t>veprën</a:t>
            </a:r>
            <a:r>
              <a:rPr lang="en-US" dirty="0"/>
              <a:t> </a:t>
            </a:r>
            <a:r>
              <a:rPr lang="en-US" dirty="0" err="1"/>
              <a:t>penale</a:t>
            </a:r>
            <a:r>
              <a:rPr lang="en-US" dirty="0"/>
              <a:t> “</a:t>
            </a:r>
            <a:r>
              <a:rPr lang="en-US" dirty="0" err="1"/>
              <a:t>Prodhim</a:t>
            </a:r>
            <a:r>
              <a:rPr lang="en-US" dirty="0"/>
              <a:t> </a:t>
            </a:r>
            <a:r>
              <a:rPr lang="en-US" dirty="0" err="1"/>
              <a:t>dhe</a:t>
            </a:r>
            <a:r>
              <a:rPr lang="en-US" dirty="0"/>
              <a:t> </a:t>
            </a:r>
            <a:r>
              <a:rPr lang="en-US" dirty="0" err="1"/>
              <a:t>shitje</a:t>
            </a:r>
            <a:r>
              <a:rPr lang="en-US" dirty="0"/>
              <a:t> e </a:t>
            </a:r>
            <a:r>
              <a:rPr lang="en-US" dirty="0" err="1"/>
              <a:t>narkotikëve</a:t>
            </a:r>
            <a:r>
              <a:rPr lang="en-US" dirty="0"/>
              <a:t>” </a:t>
            </a:r>
            <a:r>
              <a:rPr lang="en-US" dirty="0" err="1"/>
              <a:t>parashikuar</a:t>
            </a:r>
            <a:r>
              <a:rPr lang="en-US" dirty="0"/>
              <a:t> </a:t>
            </a:r>
            <a:r>
              <a:rPr lang="en-US" dirty="0" err="1"/>
              <a:t>nga</a:t>
            </a:r>
            <a:r>
              <a:rPr lang="en-US" dirty="0"/>
              <a:t> </a:t>
            </a:r>
            <a:r>
              <a:rPr lang="en-US" dirty="0" err="1"/>
              <a:t>neni</a:t>
            </a:r>
            <a:r>
              <a:rPr lang="en-US" dirty="0"/>
              <a:t> 283/2 </a:t>
            </a:r>
            <a:r>
              <a:rPr lang="en-US" dirty="0" err="1"/>
              <a:t>i</a:t>
            </a:r>
            <a:r>
              <a:rPr lang="en-US" dirty="0"/>
              <a:t> </a:t>
            </a:r>
            <a:r>
              <a:rPr lang="en-US" dirty="0" err="1"/>
              <a:t>K.Penal</a:t>
            </a:r>
            <a:r>
              <a:rPr lang="en-US" dirty="0"/>
              <a:t>. </a:t>
            </a:r>
            <a:r>
              <a:rPr lang="en-US" dirty="0" err="1"/>
              <a:t>Lënien</a:t>
            </a:r>
            <a:r>
              <a:rPr lang="en-US" dirty="0"/>
              <a:t> </a:t>
            </a:r>
            <a:r>
              <a:rPr lang="en-US" dirty="0" err="1"/>
              <a:t>në</a:t>
            </a:r>
            <a:r>
              <a:rPr lang="en-US" dirty="0"/>
              <a:t> </a:t>
            </a:r>
            <a:r>
              <a:rPr lang="en-US" dirty="0" err="1"/>
              <a:t>fuqi</a:t>
            </a:r>
            <a:r>
              <a:rPr lang="en-US" dirty="0"/>
              <a:t> </a:t>
            </a:r>
            <a:r>
              <a:rPr lang="en-US" dirty="0" err="1"/>
              <a:t>të</a:t>
            </a:r>
            <a:r>
              <a:rPr lang="en-US" dirty="0"/>
              <a:t> </a:t>
            </a:r>
            <a:r>
              <a:rPr lang="en-US" dirty="0" err="1"/>
              <a:t>vendimit</a:t>
            </a:r>
            <a:r>
              <a:rPr lang="en-US" dirty="0"/>
              <a:t> </a:t>
            </a:r>
            <a:r>
              <a:rPr lang="en-US" dirty="0" err="1"/>
              <a:t>për</a:t>
            </a:r>
            <a:r>
              <a:rPr lang="en-US" dirty="0"/>
              <a:t> </a:t>
            </a:r>
            <a:r>
              <a:rPr lang="en-US" dirty="0" err="1"/>
              <a:t>pjesët</a:t>
            </a:r>
            <a:r>
              <a:rPr lang="en-US" dirty="0"/>
              <a:t> e </a:t>
            </a:r>
            <a:r>
              <a:rPr lang="en-US" dirty="0" err="1"/>
              <a:t>tjera</a:t>
            </a:r>
            <a:r>
              <a:rPr lang="en-US" dirty="0"/>
              <a:t>. </a:t>
            </a:r>
          </a:p>
          <a:p>
            <a:pPr algn="just"/>
            <a:r>
              <a:rPr lang="en-US" dirty="0" err="1"/>
              <a:t>Arsyetimi</a:t>
            </a:r>
            <a:r>
              <a:rPr lang="en-US" dirty="0"/>
              <a:t>: </a:t>
            </a:r>
            <a:r>
              <a:rPr lang="en-US" dirty="0" err="1"/>
              <a:t>nga</a:t>
            </a:r>
            <a:r>
              <a:rPr lang="en-US" dirty="0"/>
              <a:t> </a:t>
            </a:r>
            <a:r>
              <a:rPr lang="en-US" dirty="0" err="1"/>
              <a:t>aktet</a:t>
            </a:r>
            <a:r>
              <a:rPr lang="en-US" dirty="0"/>
              <a:t> </a:t>
            </a:r>
            <a:r>
              <a:rPr lang="en-US" dirty="0" err="1"/>
              <a:t>që</a:t>
            </a:r>
            <a:r>
              <a:rPr lang="en-US" dirty="0"/>
              <a:t> </a:t>
            </a:r>
            <a:r>
              <a:rPr lang="en-US" dirty="0" err="1"/>
              <a:t>ndodhen</a:t>
            </a:r>
            <a:r>
              <a:rPr lang="en-US" dirty="0"/>
              <a:t> </a:t>
            </a:r>
            <a:r>
              <a:rPr lang="en-US" dirty="0" err="1"/>
              <a:t>në</a:t>
            </a:r>
            <a:r>
              <a:rPr lang="en-US" dirty="0"/>
              <a:t> </a:t>
            </a:r>
            <a:r>
              <a:rPr lang="en-US" dirty="0" err="1"/>
              <a:t>dosje</a:t>
            </a:r>
            <a:r>
              <a:rPr lang="en-US" dirty="0"/>
              <a:t>, </a:t>
            </a:r>
            <a:r>
              <a:rPr lang="en-US" dirty="0" err="1"/>
              <a:t>nuk</a:t>
            </a:r>
            <a:r>
              <a:rPr lang="en-US" dirty="0"/>
              <a:t> </a:t>
            </a:r>
            <a:r>
              <a:rPr lang="en-US" dirty="0" err="1"/>
              <a:t>rezulton</a:t>
            </a:r>
            <a:r>
              <a:rPr lang="en-US" dirty="0"/>
              <a:t> e </a:t>
            </a:r>
            <a:r>
              <a:rPr lang="en-US" dirty="0" err="1"/>
              <a:t>provuar</a:t>
            </a:r>
            <a:r>
              <a:rPr lang="en-US" dirty="0"/>
              <a:t> </a:t>
            </a:r>
            <a:r>
              <a:rPr lang="en-US" dirty="0" err="1"/>
              <a:t>tej</a:t>
            </a:r>
            <a:r>
              <a:rPr lang="en-US" dirty="0"/>
              <a:t> </a:t>
            </a:r>
            <a:r>
              <a:rPr lang="en-US" dirty="0" err="1"/>
              <a:t>çdo</a:t>
            </a:r>
            <a:r>
              <a:rPr lang="en-US" dirty="0"/>
              <a:t> </a:t>
            </a:r>
            <a:r>
              <a:rPr lang="en-US" dirty="0" err="1"/>
              <a:t>dyshimi</a:t>
            </a:r>
            <a:r>
              <a:rPr lang="en-US" dirty="0"/>
              <a:t> </a:t>
            </a:r>
            <a:r>
              <a:rPr lang="en-US" dirty="0" err="1"/>
              <a:t>të</a:t>
            </a:r>
            <a:r>
              <a:rPr lang="en-US" dirty="0"/>
              <a:t> </a:t>
            </a:r>
            <a:r>
              <a:rPr lang="en-US" dirty="0" err="1"/>
              <a:t>arsyeshëm</a:t>
            </a:r>
            <a:r>
              <a:rPr lang="en-US" dirty="0"/>
              <a:t> se </a:t>
            </a:r>
            <a:r>
              <a:rPr lang="en-US" dirty="0" err="1"/>
              <a:t>të</a:t>
            </a:r>
            <a:r>
              <a:rPr lang="en-US" dirty="0"/>
              <a:t> </a:t>
            </a:r>
            <a:r>
              <a:rPr lang="en-US" dirty="0" err="1"/>
              <a:t>pandehurit</a:t>
            </a:r>
            <a:r>
              <a:rPr lang="en-US" dirty="0"/>
              <a:t> N.J </a:t>
            </a:r>
            <a:r>
              <a:rPr lang="en-US" dirty="0" err="1"/>
              <a:t>dhe</a:t>
            </a:r>
            <a:r>
              <a:rPr lang="en-US" dirty="0"/>
              <a:t> D.N </a:t>
            </a:r>
            <a:r>
              <a:rPr lang="en-US" dirty="0" err="1"/>
              <a:t>kanë</a:t>
            </a:r>
            <a:r>
              <a:rPr lang="en-US" dirty="0"/>
              <a:t> </a:t>
            </a:r>
            <a:r>
              <a:rPr lang="en-US" dirty="0" err="1"/>
              <a:t>kryer</a:t>
            </a:r>
            <a:r>
              <a:rPr lang="en-US" dirty="0"/>
              <a:t> </a:t>
            </a:r>
            <a:r>
              <a:rPr lang="en-US" dirty="0" err="1"/>
              <a:t>veprën</a:t>
            </a:r>
            <a:r>
              <a:rPr lang="en-US" dirty="0"/>
              <a:t> </a:t>
            </a:r>
            <a:r>
              <a:rPr lang="en-US" dirty="0" err="1"/>
              <a:t>për</a:t>
            </a:r>
            <a:r>
              <a:rPr lang="en-US" dirty="0"/>
              <a:t> </a:t>
            </a:r>
            <a:r>
              <a:rPr lang="en-US" dirty="0" err="1"/>
              <a:t>të</a:t>
            </a:r>
            <a:r>
              <a:rPr lang="en-US" dirty="0"/>
              <a:t> </a:t>
            </a:r>
            <a:r>
              <a:rPr lang="en-US" dirty="0" err="1"/>
              <a:t>cilën</a:t>
            </a:r>
            <a:r>
              <a:rPr lang="en-US" dirty="0"/>
              <a:t> </a:t>
            </a:r>
            <a:r>
              <a:rPr lang="en-US" dirty="0" err="1"/>
              <a:t>janë</a:t>
            </a:r>
            <a:r>
              <a:rPr lang="en-US" dirty="0"/>
              <a:t> </a:t>
            </a:r>
            <a:r>
              <a:rPr lang="en-US" dirty="0" err="1"/>
              <a:t>akuzuar</a:t>
            </a:r>
            <a:r>
              <a:rPr lang="en-US" dirty="0"/>
              <a:t>. </a:t>
            </a:r>
          </a:p>
          <a:p>
            <a:pPr algn="just"/>
            <a:r>
              <a:rPr lang="en-US" i="1" dirty="0" err="1"/>
              <a:t>Bashkëpunimi</a:t>
            </a:r>
            <a:r>
              <a:rPr lang="en-US" i="1" dirty="0"/>
              <a:t>, </a:t>
            </a:r>
            <a:r>
              <a:rPr lang="en-US" i="1" dirty="0" err="1"/>
              <a:t>siç</a:t>
            </a:r>
            <a:r>
              <a:rPr lang="en-US" i="1" dirty="0"/>
              <a:t> </a:t>
            </a:r>
            <a:r>
              <a:rPr lang="en-US" i="1" dirty="0" err="1"/>
              <a:t>pretendon</a:t>
            </a:r>
            <a:r>
              <a:rPr lang="en-US" i="1" dirty="0"/>
              <a:t> </a:t>
            </a:r>
            <a:r>
              <a:rPr lang="en-US" i="1" dirty="0" err="1"/>
              <a:t>akuza</a:t>
            </a:r>
            <a:r>
              <a:rPr lang="en-US" i="1" dirty="0"/>
              <a:t>, </a:t>
            </a:r>
            <a:r>
              <a:rPr lang="en-US" i="1" dirty="0" err="1"/>
              <a:t>mbetet</a:t>
            </a:r>
            <a:r>
              <a:rPr lang="en-US" i="1" dirty="0"/>
              <a:t> </a:t>
            </a:r>
            <a:r>
              <a:rPr lang="en-US" i="1" dirty="0" err="1"/>
              <a:t>në</a:t>
            </a:r>
            <a:r>
              <a:rPr lang="en-US" i="1" dirty="0"/>
              <a:t> </a:t>
            </a:r>
            <a:r>
              <a:rPr lang="en-US" i="1" dirty="0" err="1"/>
              <a:t>kuadrin</a:t>
            </a:r>
            <a:r>
              <a:rPr lang="en-US" i="1" dirty="0"/>
              <a:t> e </a:t>
            </a:r>
            <a:r>
              <a:rPr lang="en-US" i="1" dirty="0" err="1"/>
              <a:t>dyshimit</a:t>
            </a:r>
            <a:r>
              <a:rPr lang="en-US" i="1" dirty="0"/>
              <a:t>, </a:t>
            </a:r>
            <a:r>
              <a:rPr lang="en-US" i="1" dirty="0" err="1"/>
              <a:t>dhe</a:t>
            </a:r>
            <a:r>
              <a:rPr lang="en-US" i="1" dirty="0"/>
              <a:t> </a:t>
            </a:r>
            <a:r>
              <a:rPr lang="en-US" i="1" dirty="0" err="1"/>
              <a:t>si</a:t>
            </a:r>
            <a:r>
              <a:rPr lang="en-US" i="1" dirty="0"/>
              <a:t> </a:t>
            </a:r>
            <a:r>
              <a:rPr lang="en-US" i="1" dirty="0" err="1"/>
              <a:t>i</a:t>
            </a:r>
            <a:r>
              <a:rPr lang="en-US" i="1" dirty="0"/>
              <a:t> </a:t>
            </a:r>
            <a:r>
              <a:rPr lang="en-US" i="1" dirty="0" err="1"/>
              <a:t>tillë</a:t>
            </a:r>
            <a:r>
              <a:rPr lang="en-US" i="1" dirty="0"/>
              <a:t>, </a:t>
            </a:r>
            <a:r>
              <a:rPr lang="en-US" i="1" dirty="0" err="1"/>
              <a:t>në</a:t>
            </a:r>
            <a:r>
              <a:rPr lang="en-US" i="1" dirty="0"/>
              <a:t> </a:t>
            </a:r>
            <a:r>
              <a:rPr lang="en-US" i="1" dirty="0" err="1"/>
              <a:t>respekt</a:t>
            </a:r>
            <a:r>
              <a:rPr lang="en-US" i="1" dirty="0"/>
              <a:t> </a:t>
            </a:r>
            <a:r>
              <a:rPr lang="en-US" i="1" dirty="0" err="1"/>
              <a:t>të</a:t>
            </a:r>
            <a:r>
              <a:rPr lang="en-US" i="1" dirty="0"/>
              <a:t> </a:t>
            </a:r>
            <a:r>
              <a:rPr lang="en-US" i="1" dirty="0" err="1"/>
              <a:t>nenit</a:t>
            </a:r>
            <a:r>
              <a:rPr lang="en-US" i="1" dirty="0"/>
              <a:t> 4 </a:t>
            </a:r>
            <a:r>
              <a:rPr lang="en-US" i="1" dirty="0" err="1"/>
              <a:t>të</a:t>
            </a:r>
            <a:r>
              <a:rPr lang="en-US" i="1" dirty="0"/>
              <a:t> </a:t>
            </a:r>
            <a:r>
              <a:rPr lang="en-US" i="1" dirty="0" err="1"/>
              <a:t>K.Pr.Penale</a:t>
            </a:r>
            <a:r>
              <a:rPr lang="en-US" i="1" dirty="0"/>
              <a:t>, </a:t>
            </a:r>
            <a:r>
              <a:rPr lang="en-US" i="1" dirty="0" err="1"/>
              <a:t>çmohet</a:t>
            </a:r>
            <a:r>
              <a:rPr lang="en-US" i="1" dirty="0"/>
              <a:t> </a:t>
            </a:r>
            <a:r>
              <a:rPr lang="en-US" i="1" dirty="0" err="1"/>
              <a:t>në</a:t>
            </a:r>
            <a:r>
              <a:rPr lang="en-US" i="1" dirty="0"/>
              <a:t> favor </a:t>
            </a:r>
            <a:r>
              <a:rPr lang="en-US" i="1" dirty="0" err="1"/>
              <a:t>të</a:t>
            </a:r>
            <a:r>
              <a:rPr lang="en-US" i="1" dirty="0"/>
              <a:t> </a:t>
            </a:r>
            <a:r>
              <a:rPr lang="en-US" i="1" dirty="0" err="1"/>
              <a:t>të</a:t>
            </a:r>
            <a:r>
              <a:rPr lang="en-US" i="1" dirty="0"/>
              <a:t> </a:t>
            </a:r>
            <a:r>
              <a:rPr lang="en-US" i="1" dirty="0" err="1"/>
              <a:t>pandehurit</a:t>
            </a:r>
            <a:r>
              <a:rPr lang="en-US" i="1" dirty="0"/>
              <a:t>. </a:t>
            </a:r>
            <a:r>
              <a:rPr lang="en-US" i="1" dirty="0" err="1"/>
              <a:t>Ashtu</a:t>
            </a:r>
            <a:r>
              <a:rPr lang="en-US" i="1" dirty="0"/>
              <a:t> </a:t>
            </a:r>
            <a:r>
              <a:rPr lang="en-US" i="1" dirty="0" err="1"/>
              <a:t>siç</a:t>
            </a:r>
            <a:r>
              <a:rPr lang="en-US" i="1" dirty="0"/>
              <a:t> </a:t>
            </a:r>
            <a:r>
              <a:rPr lang="en-US" i="1" dirty="0" err="1"/>
              <a:t>citohet</a:t>
            </a:r>
            <a:r>
              <a:rPr lang="en-US" i="1" dirty="0"/>
              <a:t> </a:t>
            </a:r>
            <a:r>
              <a:rPr lang="en-US" i="1" dirty="0" err="1"/>
              <a:t>në</a:t>
            </a:r>
            <a:r>
              <a:rPr lang="en-US" i="1" dirty="0"/>
              <a:t> </a:t>
            </a:r>
            <a:r>
              <a:rPr lang="en-US" i="1" dirty="0" err="1"/>
              <a:t>vendimin</a:t>
            </a:r>
            <a:r>
              <a:rPr lang="en-US" i="1" dirty="0"/>
              <a:t> nr. 19/2008 </a:t>
            </a:r>
            <a:r>
              <a:rPr lang="en-US" i="1" dirty="0" err="1"/>
              <a:t>të</a:t>
            </a:r>
            <a:r>
              <a:rPr lang="en-US" i="1" dirty="0"/>
              <a:t> </a:t>
            </a:r>
            <a:r>
              <a:rPr lang="en-US" i="1" dirty="0" err="1"/>
              <a:t>GjK</a:t>
            </a:r>
            <a:r>
              <a:rPr lang="en-US" i="1" dirty="0"/>
              <a:t>, GJEDNJ </a:t>
            </a:r>
            <a:r>
              <a:rPr lang="en-US" i="1" dirty="0" err="1"/>
              <a:t>është</a:t>
            </a:r>
            <a:r>
              <a:rPr lang="en-US" i="1" dirty="0"/>
              <a:t> </a:t>
            </a:r>
            <a:r>
              <a:rPr lang="en-US" i="1" dirty="0" err="1"/>
              <a:t>shprehur</a:t>
            </a:r>
            <a:r>
              <a:rPr lang="en-US" i="1" dirty="0"/>
              <a:t> se </a:t>
            </a:r>
            <a:r>
              <a:rPr lang="en-US" i="1" dirty="0" err="1"/>
              <a:t>prezumimi</a:t>
            </a:r>
            <a:r>
              <a:rPr lang="en-US" i="1" dirty="0"/>
              <a:t> </a:t>
            </a:r>
            <a:r>
              <a:rPr lang="en-US" i="1" dirty="0" err="1"/>
              <a:t>i</a:t>
            </a:r>
            <a:r>
              <a:rPr lang="en-US" i="1" dirty="0"/>
              <a:t> </a:t>
            </a:r>
            <a:r>
              <a:rPr lang="en-US" i="1" dirty="0" err="1"/>
              <a:t>pafajësisë</a:t>
            </a:r>
            <a:r>
              <a:rPr lang="en-US" i="1" dirty="0"/>
              <a:t> </a:t>
            </a:r>
            <a:r>
              <a:rPr lang="en-US" i="1" dirty="0" err="1"/>
              <a:t>kërkon</a:t>
            </a:r>
            <a:r>
              <a:rPr lang="en-US" i="1" dirty="0"/>
              <a:t> </a:t>
            </a:r>
            <a:r>
              <a:rPr lang="en-US" i="1" dirty="0" err="1"/>
              <a:t>ndër</a:t>
            </a:r>
            <a:r>
              <a:rPr lang="en-US" i="1" dirty="0"/>
              <a:t> </a:t>
            </a:r>
            <a:r>
              <a:rPr lang="en-US" i="1" dirty="0" err="1"/>
              <a:t>të</a:t>
            </a:r>
            <a:r>
              <a:rPr lang="en-US" i="1" dirty="0"/>
              <a:t> </a:t>
            </a:r>
            <a:r>
              <a:rPr lang="en-US" i="1" dirty="0" err="1"/>
              <a:t>tjera</a:t>
            </a:r>
            <a:r>
              <a:rPr lang="en-US" i="1" dirty="0"/>
              <a:t>, </a:t>
            </a:r>
            <a:r>
              <a:rPr lang="en-US" i="1" dirty="0" err="1"/>
              <a:t>që</a:t>
            </a:r>
            <a:r>
              <a:rPr lang="en-US" i="1" dirty="0"/>
              <a:t> </a:t>
            </a:r>
            <a:r>
              <a:rPr lang="en-US" i="1" dirty="0" err="1"/>
              <a:t>kryerja</a:t>
            </a:r>
            <a:r>
              <a:rPr lang="en-US" i="1" dirty="0"/>
              <a:t> e </a:t>
            </a:r>
            <a:r>
              <a:rPr lang="en-US" i="1" dirty="0" err="1"/>
              <a:t>detyrave</a:t>
            </a:r>
            <a:r>
              <a:rPr lang="en-US" i="1" dirty="0"/>
              <a:t> </a:t>
            </a:r>
            <a:r>
              <a:rPr lang="en-US" i="1" dirty="0" err="1"/>
              <a:t>nga</a:t>
            </a:r>
            <a:r>
              <a:rPr lang="en-US" i="1" dirty="0"/>
              <a:t> </a:t>
            </a:r>
            <a:r>
              <a:rPr lang="en-US" i="1" dirty="0" err="1"/>
              <a:t>anëtarët</a:t>
            </a:r>
            <a:r>
              <a:rPr lang="en-US" i="1" dirty="0"/>
              <a:t> e </a:t>
            </a:r>
            <a:r>
              <a:rPr lang="en-US" i="1" dirty="0" err="1"/>
              <a:t>një</a:t>
            </a:r>
            <a:r>
              <a:rPr lang="en-US" i="1" dirty="0"/>
              <a:t> </a:t>
            </a:r>
            <a:r>
              <a:rPr lang="en-US" i="1" dirty="0" err="1"/>
              <a:t>gjykate</a:t>
            </a:r>
            <a:r>
              <a:rPr lang="en-US" i="1" dirty="0"/>
              <a:t>, </a:t>
            </a:r>
            <a:r>
              <a:rPr lang="en-US" i="1" dirty="0" err="1"/>
              <a:t>nuk</a:t>
            </a:r>
            <a:r>
              <a:rPr lang="en-US" i="1" dirty="0"/>
              <a:t> </a:t>
            </a:r>
            <a:r>
              <a:rPr lang="en-US" i="1" dirty="0" err="1"/>
              <a:t>duhet</a:t>
            </a:r>
            <a:r>
              <a:rPr lang="en-US" i="1" dirty="0"/>
              <a:t> </a:t>
            </a:r>
            <a:r>
              <a:rPr lang="en-US" i="1" dirty="0" err="1"/>
              <a:t>të</a:t>
            </a:r>
            <a:r>
              <a:rPr lang="en-US" i="1" dirty="0"/>
              <a:t> </a:t>
            </a:r>
            <a:r>
              <a:rPr lang="en-US" i="1" dirty="0" err="1"/>
              <a:t>fillojë</a:t>
            </a:r>
            <a:r>
              <a:rPr lang="en-US" i="1" dirty="0"/>
              <a:t> me </a:t>
            </a:r>
            <a:r>
              <a:rPr lang="en-US" i="1" dirty="0" err="1"/>
              <a:t>idenë</a:t>
            </a:r>
            <a:r>
              <a:rPr lang="en-US" i="1" dirty="0"/>
              <a:t> e </a:t>
            </a:r>
            <a:r>
              <a:rPr lang="en-US" i="1" dirty="0" err="1"/>
              <a:t>paracaktuar</a:t>
            </a:r>
            <a:r>
              <a:rPr lang="en-US" i="1" dirty="0"/>
              <a:t> se </a:t>
            </a:r>
            <a:r>
              <a:rPr lang="en-US" i="1" dirty="0" err="1"/>
              <a:t>i</a:t>
            </a:r>
            <a:r>
              <a:rPr lang="en-US" i="1" dirty="0"/>
              <a:t> </a:t>
            </a:r>
            <a:r>
              <a:rPr lang="en-US" i="1" dirty="0" err="1"/>
              <a:t>akuzuari</a:t>
            </a:r>
            <a:r>
              <a:rPr lang="en-US" i="1" dirty="0"/>
              <a:t> e ka </a:t>
            </a:r>
            <a:r>
              <a:rPr lang="en-US" i="1" dirty="0" err="1"/>
              <a:t>kryer</a:t>
            </a:r>
            <a:r>
              <a:rPr lang="en-US" i="1" dirty="0"/>
              <a:t> </a:t>
            </a:r>
            <a:r>
              <a:rPr lang="en-US" i="1" dirty="0" err="1"/>
              <a:t>veprën</a:t>
            </a:r>
            <a:r>
              <a:rPr lang="en-US" i="1" dirty="0"/>
              <a:t> </a:t>
            </a:r>
            <a:r>
              <a:rPr lang="en-US" i="1" dirty="0" err="1"/>
              <a:t>për</a:t>
            </a:r>
            <a:r>
              <a:rPr lang="en-US" i="1" dirty="0"/>
              <a:t> </a:t>
            </a:r>
            <a:r>
              <a:rPr lang="en-US" i="1" dirty="0" err="1"/>
              <a:t>të</a:t>
            </a:r>
            <a:r>
              <a:rPr lang="en-US" i="1" dirty="0"/>
              <a:t> </a:t>
            </a:r>
            <a:r>
              <a:rPr lang="en-US" i="1" dirty="0" err="1"/>
              <a:t>cilën</a:t>
            </a:r>
            <a:r>
              <a:rPr lang="en-US" i="1" dirty="0"/>
              <a:t> </a:t>
            </a:r>
            <a:r>
              <a:rPr lang="en-US" i="1" dirty="0" err="1"/>
              <a:t>akuzohet</a:t>
            </a:r>
            <a:r>
              <a:rPr lang="en-US" i="1" dirty="0"/>
              <a:t>, se </a:t>
            </a:r>
            <a:r>
              <a:rPr lang="en-US" i="1" dirty="0" err="1"/>
              <a:t>barra</a:t>
            </a:r>
            <a:r>
              <a:rPr lang="en-US" i="1" dirty="0"/>
              <a:t> e </a:t>
            </a:r>
            <a:r>
              <a:rPr lang="en-US" i="1" dirty="0" err="1"/>
              <a:t>provës</a:t>
            </a:r>
            <a:r>
              <a:rPr lang="en-US" i="1" dirty="0"/>
              <a:t> </a:t>
            </a:r>
            <a:r>
              <a:rPr lang="en-US" i="1" dirty="0" err="1"/>
              <a:t>i</a:t>
            </a:r>
            <a:r>
              <a:rPr lang="en-US" i="1" dirty="0"/>
              <a:t> </a:t>
            </a:r>
            <a:r>
              <a:rPr lang="en-US" i="1" dirty="0" err="1"/>
              <a:t>takon</a:t>
            </a:r>
            <a:r>
              <a:rPr lang="en-US" i="1" dirty="0"/>
              <a:t> </a:t>
            </a:r>
            <a:r>
              <a:rPr lang="en-US" i="1" dirty="0" err="1"/>
              <a:t>prokurorit</a:t>
            </a:r>
            <a:r>
              <a:rPr lang="en-US" i="1" dirty="0"/>
              <a:t> </a:t>
            </a:r>
            <a:r>
              <a:rPr lang="en-US" i="1" dirty="0" err="1"/>
              <a:t>dhe</a:t>
            </a:r>
            <a:r>
              <a:rPr lang="en-US" i="1" dirty="0"/>
              <a:t> se </a:t>
            </a:r>
            <a:r>
              <a:rPr lang="en-US" i="1" dirty="0" err="1"/>
              <a:t>çdo</a:t>
            </a:r>
            <a:r>
              <a:rPr lang="en-US" i="1" dirty="0"/>
              <a:t> </a:t>
            </a:r>
            <a:r>
              <a:rPr lang="en-US" i="1" dirty="0" err="1"/>
              <a:t>dyshim</a:t>
            </a:r>
            <a:r>
              <a:rPr lang="en-US" i="1" dirty="0"/>
              <a:t> </a:t>
            </a:r>
            <a:r>
              <a:rPr lang="en-US" i="1" dirty="0" err="1"/>
              <a:t>duhet</a:t>
            </a:r>
            <a:r>
              <a:rPr lang="en-US" i="1" dirty="0"/>
              <a:t> </a:t>
            </a:r>
            <a:r>
              <a:rPr lang="en-US" i="1" dirty="0" err="1"/>
              <a:t>të</a:t>
            </a:r>
            <a:r>
              <a:rPr lang="en-US" i="1" dirty="0"/>
              <a:t> </a:t>
            </a:r>
            <a:r>
              <a:rPr lang="en-US" i="1" dirty="0" err="1"/>
              <a:t>jetë</a:t>
            </a:r>
            <a:r>
              <a:rPr lang="en-US" i="1" dirty="0"/>
              <a:t> </a:t>
            </a:r>
            <a:r>
              <a:rPr lang="en-US" i="1" dirty="0" err="1"/>
              <a:t>në</a:t>
            </a:r>
            <a:r>
              <a:rPr lang="en-US" i="1" dirty="0"/>
              <a:t> favor </a:t>
            </a:r>
            <a:r>
              <a:rPr lang="en-US" i="1" dirty="0" err="1"/>
              <a:t>të</a:t>
            </a:r>
            <a:r>
              <a:rPr lang="en-US" i="1" dirty="0"/>
              <a:t> </a:t>
            </a:r>
            <a:r>
              <a:rPr lang="en-US" i="1" dirty="0" err="1"/>
              <a:t>të</a:t>
            </a:r>
            <a:r>
              <a:rPr lang="en-US" i="1" dirty="0"/>
              <a:t> </a:t>
            </a:r>
            <a:r>
              <a:rPr lang="en-US" i="1" dirty="0" err="1"/>
              <a:t>akuzuarit</a:t>
            </a:r>
            <a:r>
              <a:rPr lang="en-US" i="1" dirty="0"/>
              <a:t>… </a:t>
            </a:r>
            <a:r>
              <a:rPr lang="en-US" i="1" dirty="0" err="1"/>
              <a:t>Sipas</a:t>
            </a:r>
            <a:r>
              <a:rPr lang="en-US" i="1" dirty="0"/>
              <a:t> </a:t>
            </a:r>
            <a:r>
              <a:rPr lang="en-US" i="1" dirty="0" err="1"/>
              <a:t>parimit</a:t>
            </a:r>
            <a:r>
              <a:rPr lang="en-US" i="1" dirty="0"/>
              <a:t> </a:t>
            </a:r>
            <a:r>
              <a:rPr lang="en-US" i="1" dirty="0" err="1"/>
              <a:t>të</a:t>
            </a:r>
            <a:r>
              <a:rPr lang="en-US" i="1" dirty="0"/>
              <a:t> </a:t>
            </a:r>
            <a:r>
              <a:rPr lang="en-US" i="1" dirty="0" err="1"/>
              <a:t>barrës</a:t>
            </a:r>
            <a:r>
              <a:rPr lang="en-US" i="1" dirty="0"/>
              <a:t> </a:t>
            </a:r>
            <a:r>
              <a:rPr lang="en-US" i="1" dirty="0" err="1"/>
              <a:t>së</a:t>
            </a:r>
            <a:r>
              <a:rPr lang="en-US" i="1" dirty="0"/>
              <a:t> </a:t>
            </a:r>
            <a:r>
              <a:rPr lang="en-US" i="1" dirty="0" err="1"/>
              <a:t>provës</a:t>
            </a:r>
            <a:r>
              <a:rPr lang="en-US" i="1" dirty="0"/>
              <a:t> </a:t>
            </a:r>
            <a:r>
              <a:rPr lang="en-US" i="1" dirty="0" err="1"/>
              <a:t>në</a:t>
            </a:r>
            <a:r>
              <a:rPr lang="en-US" i="1" dirty="0"/>
              <a:t> </a:t>
            </a:r>
            <a:r>
              <a:rPr lang="en-US" i="1" dirty="0" err="1"/>
              <a:t>procesin</a:t>
            </a:r>
            <a:r>
              <a:rPr lang="en-US" i="1" dirty="0"/>
              <a:t> penal, component </a:t>
            </a:r>
            <a:r>
              <a:rPr lang="en-US" i="1" dirty="0" err="1"/>
              <a:t>esencial</a:t>
            </a:r>
            <a:r>
              <a:rPr lang="en-US" i="1" dirty="0"/>
              <a:t> </a:t>
            </a:r>
            <a:r>
              <a:rPr lang="en-US" i="1" dirty="0" err="1"/>
              <a:t>i</a:t>
            </a:r>
            <a:r>
              <a:rPr lang="en-US" i="1" dirty="0"/>
              <a:t> </a:t>
            </a:r>
            <a:r>
              <a:rPr lang="en-US" i="1" dirty="0" err="1"/>
              <a:t>parimit</a:t>
            </a:r>
            <a:r>
              <a:rPr lang="en-US" i="1" dirty="0"/>
              <a:t> </a:t>
            </a:r>
            <a:r>
              <a:rPr lang="en-US" i="1" dirty="0" err="1"/>
              <a:t>të</a:t>
            </a:r>
            <a:r>
              <a:rPr lang="en-US" i="1" dirty="0"/>
              <a:t> </a:t>
            </a:r>
            <a:r>
              <a:rPr lang="en-US" i="1" dirty="0" err="1"/>
              <a:t>prezumimit</a:t>
            </a:r>
            <a:r>
              <a:rPr lang="en-US" i="1" dirty="0"/>
              <a:t> </a:t>
            </a:r>
            <a:r>
              <a:rPr lang="en-US" i="1" dirty="0" err="1"/>
              <a:t>të</a:t>
            </a:r>
            <a:r>
              <a:rPr lang="en-US" i="1" dirty="0"/>
              <a:t> </a:t>
            </a:r>
            <a:r>
              <a:rPr lang="en-US" i="1" dirty="0" err="1"/>
              <a:t>pafajësisë</a:t>
            </a:r>
            <a:r>
              <a:rPr lang="en-US" i="1" dirty="0"/>
              <a:t> (</a:t>
            </a:r>
            <a:r>
              <a:rPr lang="en-US" i="1" dirty="0" err="1"/>
              <a:t>presumptio</a:t>
            </a:r>
            <a:r>
              <a:rPr lang="en-US" i="1" dirty="0"/>
              <a:t> </a:t>
            </a:r>
            <a:r>
              <a:rPr lang="en-US" i="1" dirty="0" err="1"/>
              <a:t>boni</a:t>
            </a:r>
            <a:r>
              <a:rPr lang="en-US" i="1" dirty="0"/>
              <a:t> </a:t>
            </a:r>
            <a:r>
              <a:rPr lang="en-US" i="1" dirty="0" err="1"/>
              <a:t>viri</a:t>
            </a:r>
            <a:r>
              <a:rPr lang="en-US" i="1" dirty="0"/>
              <a:t>), </a:t>
            </a:r>
            <a:r>
              <a:rPr lang="en-US" i="1" dirty="0" err="1"/>
              <a:t>është</a:t>
            </a:r>
            <a:r>
              <a:rPr lang="en-US" i="1" dirty="0"/>
              <a:t> </a:t>
            </a:r>
            <a:r>
              <a:rPr lang="en-US" i="1" dirty="0" err="1"/>
              <a:t>detyrë</a:t>
            </a:r>
            <a:r>
              <a:rPr lang="en-US" i="1" dirty="0"/>
              <a:t> </a:t>
            </a:r>
            <a:r>
              <a:rPr lang="en-US" i="1" dirty="0" err="1"/>
              <a:t>funksionale</a:t>
            </a:r>
            <a:r>
              <a:rPr lang="en-US" i="1" dirty="0"/>
              <a:t> e </a:t>
            </a:r>
            <a:r>
              <a:rPr lang="en-US" i="1" dirty="0" err="1"/>
              <a:t>organit</a:t>
            </a:r>
            <a:r>
              <a:rPr lang="en-US" i="1" dirty="0"/>
              <a:t> </a:t>
            </a:r>
            <a:r>
              <a:rPr lang="en-US" i="1" dirty="0" err="1"/>
              <a:t>të</a:t>
            </a:r>
            <a:r>
              <a:rPr lang="en-US" i="1" dirty="0"/>
              <a:t> </a:t>
            </a:r>
            <a:r>
              <a:rPr lang="en-US" i="1" dirty="0" err="1"/>
              <a:t>akuzës</a:t>
            </a:r>
            <a:r>
              <a:rPr lang="en-US" i="1" dirty="0"/>
              <a:t>, </a:t>
            </a:r>
            <a:r>
              <a:rPr lang="en-US" i="1" dirty="0" err="1"/>
              <a:t>që</a:t>
            </a:r>
            <a:r>
              <a:rPr lang="en-US" i="1" dirty="0"/>
              <a:t> </a:t>
            </a:r>
            <a:r>
              <a:rPr lang="en-US" i="1" dirty="0" err="1"/>
              <a:t>të</a:t>
            </a:r>
            <a:r>
              <a:rPr lang="en-US" i="1" dirty="0"/>
              <a:t> </a:t>
            </a:r>
            <a:r>
              <a:rPr lang="en-US" i="1" dirty="0" err="1"/>
              <a:t>paraqesë</a:t>
            </a:r>
            <a:r>
              <a:rPr lang="en-US" i="1" dirty="0"/>
              <a:t> </a:t>
            </a:r>
            <a:r>
              <a:rPr lang="en-US" i="1" dirty="0" err="1"/>
              <a:t>përpara</a:t>
            </a:r>
            <a:r>
              <a:rPr lang="en-US" i="1" dirty="0"/>
              <a:t> </a:t>
            </a:r>
            <a:r>
              <a:rPr lang="en-US" i="1" dirty="0" err="1"/>
              <a:t>gjykatës</a:t>
            </a:r>
            <a:r>
              <a:rPr lang="en-US" i="1" dirty="0"/>
              <a:t>, </a:t>
            </a:r>
            <a:r>
              <a:rPr lang="en-US" i="1" dirty="0" err="1"/>
              <a:t>provat</a:t>
            </a:r>
            <a:r>
              <a:rPr lang="en-US" i="1" dirty="0"/>
              <a:t> e </a:t>
            </a:r>
            <a:r>
              <a:rPr lang="en-US" i="1" dirty="0" err="1"/>
              <a:t>marra</a:t>
            </a:r>
            <a:r>
              <a:rPr lang="en-US" i="1" dirty="0"/>
              <a:t> </a:t>
            </a:r>
            <a:r>
              <a:rPr lang="en-US" i="1" dirty="0" err="1"/>
              <a:t>në</a:t>
            </a:r>
            <a:r>
              <a:rPr lang="en-US" i="1" dirty="0"/>
              <a:t> </a:t>
            </a:r>
            <a:r>
              <a:rPr lang="en-US" i="1" dirty="0" err="1"/>
              <a:t>formën</a:t>
            </a:r>
            <a:r>
              <a:rPr lang="en-US" i="1" dirty="0"/>
              <a:t> e </a:t>
            </a:r>
            <a:r>
              <a:rPr lang="en-US" i="1" dirty="0" err="1"/>
              <a:t>kërkuar</a:t>
            </a:r>
            <a:r>
              <a:rPr lang="en-US" i="1" dirty="0"/>
              <a:t> </a:t>
            </a:r>
            <a:r>
              <a:rPr lang="en-US" i="1" dirty="0" err="1"/>
              <a:t>nga</a:t>
            </a:r>
            <a:r>
              <a:rPr lang="en-US" i="1" dirty="0"/>
              <a:t> </a:t>
            </a:r>
            <a:r>
              <a:rPr lang="en-US" i="1" dirty="0" err="1"/>
              <a:t>ligji</a:t>
            </a:r>
            <a:r>
              <a:rPr lang="en-US" i="1" dirty="0"/>
              <a:t> procedural penal, </a:t>
            </a:r>
            <a:r>
              <a:rPr lang="en-US" i="1" dirty="0" err="1"/>
              <a:t>përmes</a:t>
            </a:r>
            <a:r>
              <a:rPr lang="en-US" i="1" dirty="0"/>
              <a:t> </a:t>
            </a:r>
            <a:r>
              <a:rPr lang="en-US" i="1" dirty="0" err="1"/>
              <a:t>të</a:t>
            </a:r>
            <a:r>
              <a:rPr lang="en-US" i="1" dirty="0"/>
              <a:t> </a:t>
            </a:r>
            <a:r>
              <a:rPr lang="en-US" i="1" dirty="0" err="1"/>
              <a:t>cilave</a:t>
            </a:r>
            <a:r>
              <a:rPr lang="en-US" i="1" dirty="0"/>
              <a:t> </a:t>
            </a:r>
            <a:r>
              <a:rPr lang="en-US" i="1" dirty="0" err="1"/>
              <a:t>të</a:t>
            </a:r>
            <a:r>
              <a:rPr lang="en-US" i="1" dirty="0"/>
              <a:t> </a:t>
            </a:r>
            <a:r>
              <a:rPr lang="en-US" i="1" dirty="0" err="1"/>
              <a:t>arrihet</a:t>
            </a:r>
            <a:r>
              <a:rPr lang="en-US" i="1" dirty="0"/>
              <a:t> </a:t>
            </a:r>
            <a:r>
              <a:rPr lang="en-US" i="1" dirty="0" err="1"/>
              <a:t>të</a:t>
            </a:r>
            <a:r>
              <a:rPr lang="en-US" i="1" dirty="0"/>
              <a:t> </a:t>
            </a:r>
            <a:r>
              <a:rPr lang="en-US" i="1" dirty="0" err="1"/>
              <a:t>provohet</a:t>
            </a:r>
            <a:r>
              <a:rPr lang="en-US" i="1" dirty="0"/>
              <a:t> </a:t>
            </a:r>
            <a:r>
              <a:rPr lang="en-US" i="1" dirty="0" err="1"/>
              <a:t>tej</a:t>
            </a:r>
            <a:r>
              <a:rPr lang="en-US" i="1" dirty="0"/>
              <a:t> </a:t>
            </a:r>
            <a:r>
              <a:rPr lang="en-US" i="1" dirty="0" err="1"/>
              <a:t>çdo</a:t>
            </a:r>
            <a:r>
              <a:rPr lang="en-US" i="1" dirty="0"/>
              <a:t> </a:t>
            </a:r>
            <a:r>
              <a:rPr lang="en-US" i="1" dirty="0" err="1"/>
              <a:t>dyshimi</a:t>
            </a:r>
            <a:r>
              <a:rPr lang="en-US" i="1" dirty="0"/>
              <a:t> </a:t>
            </a:r>
            <a:r>
              <a:rPr lang="en-US" i="1" dirty="0" err="1"/>
              <a:t>të</a:t>
            </a:r>
            <a:r>
              <a:rPr lang="en-US" i="1" dirty="0"/>
              <a:t> </a:t>
            </a:r>
            <a:r>
              <a:rPr lang="en-US" i="1" dirty="0" err="1"/>
              <a:t>arsyeshëm</a:t>
            </a:r>
            <a:r>
              <a:rPr lang="en-US" i="1" dirty="0"/>
              <a:t>, </a:t>
            </a:r>
            <a:r>
              <a:rPr lang="en-US" i="1" dirty="0" err="1"/>
              <a:t>fakti</a:t>
            </a:r>
            <a:r>
              <a:rPr lang="en-US" i="1" dirty="0"/>
              <a:t> se </a:t>
            </a:r>
            <a:r>
              <a:rPr lang="en-US" i="1" dirty="0" err="1"/>
              <a:t>i</a:t>
            </a:r>
            <a:r>
              <a:rPr lang="en-US" i="1" dirty="0"/>
              <a:t> </a:t>
            </a:r>
            <a:r>
              <a:rPr lang="en-US" i="1" dirty="0" err="1"/>
              <a:t>pandehuri</a:t>
            </a:r>
            <a:r>
              <a:rPr lang="en-US" i="1" dirty="0"/>
              <a:t> ka </a:t>
            </a:r>
            <a:r>
              <a:rPr lang="en-US" i="1" dirty="0" err="1"/>
              <a:t>kryer</a:t>
            </a:r>
            <a:r>
              <a:rPr lang="en-US" i="1" dirty="0"/>
              <a:t> </a:t>
            </a:r>
            <a:r>
              <a:rPr lang="en-US" i="1" dirty="0" err="1"/>
              <a:t>v.p</a:t>
            </a:r>
            <a:r>
              <a:rPr lang="en-US" i="1" dirty="0"/>
              <a:t> </a:t>
            </a:r>
            <a:r>
              <a:rPr lang="en-US" i="1" dirty="0" err="1"/>
              <a:t>për</a:t>
            </a:r>
            <a:r>
              <a:rPr lang="en-US" i="1" dirty="0"/>
              <a:t> </a:t>
            </a:r>
            <a:r>
              <a:rPr lang="en-US" i="1" dirty="0" err="1"/>
              <a:t>të</a:t>
            </a:r>
            <a:r>
              <a:rPr lang="en-US" i="1" dirty="0"/>
              <a:t> </a:t>
            </a:r>
            <a:r>
              <a:rPr lang="en-US" i="1" dirty="0" err="1"/>
              <a:t>cilën</a:t>
            </a:r>
            <a:r>
              <a:rPr lang="en-US" i="1" dirty="0"/>
              <a:t> </a:t>
            </a:r>
            <a:r>
              <a:rPr lang="en-US" i="1" dirty="0" err="1"/>
              <a:t>akuzohet</a:t>
            </a:r>
            <a:r>
              <a:rPr lang="en-US" i="1" dirty="0"/>
              <a:t>, </a:t>
            </a:r>
            <a:r>
              <a:rPr lang="en-US" i="1" dirty="0" err="1"/>
              <a:t>në</a:t>
            </a:r>
            <a:r>
              <a:rPr lang="en-US" i="1" dirty="0"/>
              <a:t> </a:t>
            </a:r>
            <a:r>
              <a:rPr lang="en-US" i="1" dirty="0" err="1"/>
              <a:t>rrethanën</a:t>
            </a:r>
            <a:r>
              <a:rPr lang="en-US" i="1" dirty="0"/>
              <a:t> </a:t>
            </a:r>
            <a:r>
              <a:rPr lang="en-US" i="1" dirty="0" err="1"/>
              <a:t>cilësuese</a:t>
            </a:r>
            <a:r>
              <a:rPr lang="en-US" i="1" dirty="0"/>
              <a:t> </a:t>
            </a:r>
            <a:r>
              <a:rPr lang="en-US" i="1" dirty="0" err="1"/>
              <a:t>të</a:t>
            </a:r>
            <a:r>
              <a:rPr lang="en-US" i="1" dirty="0"/>
              <a:t> </a:t>
            </a:r>
            <a:r>
              <a:rPr lang="en-US" i="1" dirty="0" err="1"/>
              <a:t>bashkëpunimit</a:t>
            </a:r>
            <a:r>
              <a:rPr lang="en-US" i="1" dirty="0"/>
              <a:t>. </a:t>
            </a:r>
          </a:p>
          <a:p>
            <a:pPr algn="just"/>
            <a:r>
              <a:rPr lang="en-US" i="1" dirty="0" err="1"/>
              <a:t>Gjykata</a:t>
            </a:r>
            <a:r>
              <a:rPr lang="en-US" i="1" dirty="0"/>
              <a:t> e </a:t>
            </a:r>
            <a:r>
              <a:rPr lang="en-US" i="1" dirty="0" err="1"/>
              <a:t>Lartë</a:t>
            </a:r>
            <a:r>
              <a:rPr lang="en-US" i="1" dirty="0"/>
              <a:t> </a:t>
            </a:r>
            <a:r>
              <a:rPr lang="en-US" i="1" dirty="0" err="1"/>
              <a:t>është</a:t>
            </a:r>
            <a:r>
              <a:rPr lang="en-US" i="1" dirty="0"/>
              <a:t> </a:t>
            </a:r>
            <a:r>
              <a:rPr lang="en-US" i="1" dirty="0" err="1"/>
              <a:t>shprehur</a:t>
            </a:r>
            <a:r>
              <a:rPr lang="en-US" i="1" dirty="0"/>
              <a:t> se </a:t>
            </a:r>
            <a:r>
              <a:rPr lang="en-US" i="1" dirty="0" err="1"/>
              <a:t>në</a:t>
            </a:r>
            <a:r>
              <a:rPr lang="en-US" i="1" dirty="0"/>
              <a:t> </a:t>
            </a:r>
            <a:r>
              <a:rPr lang="en-US" i="1" dirty="0" err="1"/>
              <a:t>respektim</a:t>
            </a:r>
            <a:r>
              <a:rPr lang="en-US" i="1" dirty="0"/>
              <a:t> </a:t>
            </a:r>
            <a:r>
              <a:rPr lang="en-US" i="1" dirty="0" err="1"/>
              <a:t>të</a:t>
            </a:r>
            <a:r>
              <a:rPr lang="en-US" i="1" dirty="0"/>
              <a:t> </a:t>
            </a:r>
            <a:r>
              <a:rPr lang="en-US" i="1" dirty="0" err="1"/>
              <a:t>nenit</a:t>
            </a:r>
            <a:r>
              <a:rPr lang="en-US" i="1" dirty="0"/>
              <a:t> 152 </a:t>
            </a:r>
            <a:r>
              <a:rPr lang="en-US" i="1" dirty="0" err="1"/>
              <a:t>të</a:t>
            </a:r>
            <a:r>
              <a:rPr lang="en-US" i="1" dirty="0"/>
              <a:t> </a:t>
            </a:r>
            <a:r>
              <a:rPr lang="en-US" i="1" dirty="0" err="1"/>
              <a:t>K.Pr.Penale</a:t>
            </a:r>
            <a:r>
              <a:rPr lang="en-US" i="1" dirty="0"/>
              <a:t>, se </a:t>
            </a:r>
            <a:r>
              <a:rPr lang="en-US" i="1" dirty="0" err="1"/>
              <a:t>nuk</a:t>
            </a:r>
            <a:r>
              <a:rPr lang="en-US" i="1" dirty="0"/>
              <a:t> </a:t>
            </a:r>
            <a:r>
              <a:rPr lang="en-US" i="1" dirty="0" err="1"/>
              <a:t>mund</a:t>
            </a:r>
            <a:r>
              <a:rPr lang="en-US" i="1" dirty="0"/>
              <a:t> </a:t>
            </a:r>
            <a:r>
              <a:rPr lang="en-US" i="1" dirty="0" err="1"/>
              <a:t>të</a:t>
            </a:r>
            <a:r>
              <a:rPr lang="en-US" i="1" dirty="0"/>
              <a:t> </a:t>
            </a:r>
            <a:r>
              <a:rPr lang="en-US" i="1" dirty="0" err="1"/>
              <a:t>nxirret</a:t>
            </a:r>
            <a:r>
              <a:rPr lang="en-US" i="1" dirty="0"/>
              <a:t> </a:t>
            </a:r>
            <a:r>
              <a:rPr lang="en-US" i="1" dirty="0" err="1"/>
              <a:t>fajësia</a:t>
            </a:r>
            <a:r>
              <a:rPr lang="en-US" i="1" dirty="0"/>
              <a:t> </a:t>
            </a:r>
            <a:r>
              <a:rPr lang="en-US" i="1" dirty="0" err="1"/>
              <a:t>nga</a:t>
            </a:r>
            <a:r>
              <a:rPr lang="en-US" i="1" dirty="0"/>
              <a:t> </a:t>
            </a:r>
            <a:r>
              <a:rPr lang="en-US" i="1" dirty="0" err="1"/>
              <a:t>një</a:t>
            </a:r>
            <a:r>
              <a:rPr lang="en-US" i="1" dirty="0"/>
              <a:t> </a:t>
            </a:r>
            <a:r>
              <a:rPr lang="en-US" i="1" dirty="0" err="1"/>
              <a:t>provë</a:t>
            </a:r>
            <a:r>
              <a:rPr lang="en-US" i="1" dirty="0"/>
              <a:t> e </a:t>
            </a:r>
            <a:r>
              <a:rPr lang="en-US" i="1" dirty="0" err="1"/>
              <a:t>vetme</a:t>
            </a:r>
            <a:r>
              <a:rPr lang="en-US" i="1" dirty="0"/>
              <a:t>, </a:t>
            </a:r>
            <a:r>
              <a:rPr lang="en-US" i="1" dirty="0" err="1"/>
              <a:t>qoftë</a:t>
            </a:r>
            <a:r>
              <a:rPr lang="en-US" i="1" dirty="0"/>
              <a:t> </a:t>
            </a:r>
            <a:r>
              <a:rPr lang="en-US" i="1" dirty="0" err="1"/>
              <a:t>ajo</a:t>
            </a:r>
            <a:r>
              <a:rPr lang="en-US" i="1" dirty="0"/>
              <a:t> </a:t>
            </a:r>
            <a:r>
              <a:rPr lang="en-US" i="1" dirty="0" err="1"/>
              <a:t>edhe</a:t>
            </a:r>
            <a:r>
              <a:rPr lang="en-US" i="1" dirty="0"/>
              <a:t> </a:t>
            </a:r>
            <a:r>
              <a:rPr lang="en-US" i="1" dirty="0" err="1"/>
              <a:t>provë</a:t>
            </a:r>
            <a:r>
              <a:rPr lang="en-US" i="1" dirty="0"/>
              <a:t> </a:t>
            </a:r>
            <a:r>
              <a:rPr lang="en-US" i="1" dirty="0" err="1"/>
              <a:t>shkencore</a:t>
            </a:r>
            <a:r>
              <a:rPr lang="en-US" i="1" dirty="0"/>
              <a:t>, </a:t>
            </a:r>
            <a:r>
              <a:rPr lang="en-US" i="1" dirty="0" err="1"/>
              <a:t>kur</a:t>
            </a:r>
            <a:r>
              <a:rPr lang="en-US" i="1" dirty="0"/>
              <a:t> </a:t>
            </a:r>
            <a:r>
              <a:rPr lang="en-US" i="1" dirty="0" err="1"/>
              <a:t>nuk</a:t>
            </a:r>
            <a:r>
              <a:rPr lang="en-US" i="1" dirty="0"/>
              <a:t> </a:t>
            </a:r>
            <a:r>
              <a:rPr lang="en-US" i="1" dirty="0" err="1"/>
              <a:t>shoqërohet</a:t>
            </a:r>
            <a:r>
              <a:rPr lang="en-US" i="1" dirty="0"/>
              <a:t> me </a:t>
            </a:r>
            <a:r>
              <a:rPr lang="en-US" i="1" dirty="0" err="1"/>
              <a:t>indicie</a:t>
            </a:r>
            <a:r>
              <a:rPr lang="en-US" i="1" dirty="0"/>
              <a:t> apo </a:t>
            </a:r>
            <a:r>
              <a:rPr lang="en-US" i="1" dirty="0" err="1"/>
              <a:t>prova</a:t>
            </a:r>
            <a:r>
              <a:rPr lang="en-US" i="1" dirty="0"/>
              <a:t> </a:t>
            </a:r>
            <a:r>
              <a:rPr lang="en-US" i="1" dirty="0" err="1"/>
              <a:t>të</a:t>
            </a:r>
            <a:r>
              <a:rPr lang="en-US" i="1" dirty="0"/>
              <a:t> </a:t>
            </a:r>
            <a:r>
              <a:rPr lang="en-US" i="1" dirty="0" err="1"/>
              <a:t>tjera</a:t>
            </a:r>
            <a:r>
              <a:rPr lang="en-US" i="1" dirty="0"/>
              <a:t>. </a:t>
            </a:r>
            <a:r>
              <a:rPr lang="en-US" i="1" dirty="0" err="1"/>
              <a:t>Çmuarja</a:t>
            </a:r>
            <a:r>
              <a:rPr lang="en-US" i="1" dirty="0"/>
              <a:t> e </a:t>
            </a:r>
            <a:r>
              <a:rPr lang="en-US" i="1" dirty="0" err="1"/>
              <a:t>provave</a:t>
            </a:r>
            <a:r>
              <a:rPr lang="en-US" i="1" dirty="0"/>
              <a:t> </a:t>
            </a:r>
            <a:r>
              <a:rPr lang="en-US" i="1" dirty="0" err="1"/>
              <a:t>përbën</a:t>
            </a:r>
            <a:r>
              <a:rPr lang="en-US" i="1" dirty="0"/>
              <a:t> </a:t>
            </a:r>
            <a:r>
              <a:rPr lang="en-US" i="1" dirty="0" err="1"/>
              <a:t>elementin</a:t>
            </a:r>
            <a:r>
              <a:rPr lang="en-US" i="1" dirty="0"/>
              <a:t> </a:t>
            </a:r>
            <a:r>
              <a:rPr lang="en-US" i="1" dirty="0" err="1"/>
              <a:t>thelbësor</a:t>
            </a:r>
            <a:r>
              <a:rPr lang="en-US" i="1" dirty="0"/>
              <a:t> </a:t>
            </a:r>
            <a:r>
              <a:rPr lang="en-US" i="1" dirty="0" err="1"/>
              <a:t>të</a:t>
            </a:r>
            <a:r>
              <a:rPr lang="en-US" i="1" dirty="0"/>
              <a:t> </a:t>
            </a:r>
            <a:r>
              <a:rPr lang="en-US" i="1" dirty="0" err="1"/>
              <a:t>çdo</a:t>
            </a:r>
            <a:r>
              <a:rPr lang="en-US" i="1" dirty="0"/>
              <a:t> </a:t>
            </a:r>
            <a:r>
              <a:rPr lang="en-US" i="1" dirty="0" err="1"/>
              <a:t>procesi</a:t>
            </a:r>
            <a:r>
              <a:rPr lang="en-US" i="1" dirty="0"/>
              <a:t> </a:t>
            </a:r>
            <a:r>
              <a:rPr lang="en-US" i="1" dirty="0" err="1"/>
              <a:t>gjyqësor</a:t>
            </a:r>
            <a:r>
              <a:rPr lang="en-US" i="1" dirty="0"/>
              <a:t> penal </a:t>
            </a:r>
            <a:r>
              <a:rPr lang="en-US" i="1" dirty="0" err="1"/>
              <a:t>që</a:t>
            </a:r>
            <a:r>
              <a:rPr lang="en-US" i="1" dirty="0"/>
              <a:t> </a:t>
            </a:r>
            <a:r>
              <a:rPr lang="en-US" i="1" dirty="0" err="1"/>
              <a:t>pasqyrohet</a:t>
            </a:r>
            <a:r>
              <a:rPr lang="en-US" i="1" dirty="0"/>
              <a:t> </a:t>
            </a:r>
            <a:r>
              <a:rPr lang="en-US" i="1" dirty="0" err="1"/>
              <a:t>në</a:t>
            </a:r>
            <a:r>
              <a:rPr lang="en-US" i="1" dirty="0"/>
              <a:t> </a:t>
            </a:r>
            <a:r>
              <a:rPr lang="en-US" i="1" dirty="0" err="1"/>
              <a:t>vendimin</a:t>
            </a:r>
            <a:r>
              <a:rPr lang="en-US" i="1" dirty="0"/>
              <a:t> </a:t>
            </a:r>
            <a:r>
              <a:rPr lang="en-US" i="1" dirty="0" err="1"/>
              <a:t>që</a:t>
            </a:r>
            <a:r>
              <a:rPr lang="en-US" i="1" dirty="0"/>
              <a:t> </a:t>
            </a:r>
            <a:r>
              <a:rPr lang="en-US" i="1" dirty="0" err="1"/>
              <a:t>merr</a:t>
            </a:r>
            <a:r>
              <a:rPr lang="en-US" i="1" dirty="0"/>
              <a:t> </a:t>
            </a:r>
            <a:r>
              <a:rPr lang="en-US" i="1" dirty="0" err="1"/>
              <a:t>gjykata</a:t>
            </a:r>
            <a:r>
              <a:rPr lang="en-US" i="1" dirty="0"/>
              <a:t> </a:t>
            </a:r>
            <a:r>
              <a:rPr lang="en-US" i="1" dirty="0" err="1"/>
              <a:t>dhe</a:t>
            </a:r>
            <a:r>
              <a:rPr lang="en-US" i="1" dirty="0"/>
              <a:t> </a:t>
            </a:r>
            <a:r>
              <a:rPr lang="en-US" i="1" dirty="0" err="1"/>
              <a:t>në</a:t>
            </a:r>
            <a:r>
              <a:rPr lang="en-US" i="1" dirty="0"/>
              <a:t> </a:t>
            </a:r>
            <a:r>
              <a:rPr lang="en-US" i="1" dirty="0" err="1"/>
              <a:t>çdo</a:t>
            </a:r>
            <a:r>
              <a:rPr lang="en-US" i="1" dirty="0"/>
              <a:t> </a:t>
            </a:r>
            <a:r>
              <a:rPr lang="en-US" i="1" dirty="0" err="1"/>
              <a:t>rast</a:t>
            </a:r>
            <a:r>
              <a:rPr lang="en-US" i="1" dirty="0"/>
              <a:t>, </a:t>
            </a:r>
            <a:r>
              <a:rPr lang="en-US" i="1" dirty="0" err="1"/>
              <a:t>gjykata</a:t>
            </a:r>
            <a:r>
              <a:rPr lang="en-US" i="1" dirty="0"/>
              <a:t> </a:t>
            </a:r>
            <a:r>
              <a:rPr lang="en-US" i="1" dirty="0" err="1"/>
              <a:t>duhet</a:t>
            </a:r>
            <a:r>
              <a:rPr lang="en-US" i="1" dirty="0"/>
              <a:t> </a:t>
            </a:r>
            <a:r>
              <a:rPr lang="en-US" i="1" dirty="0" err="1"/>
              <a:t>të</a:t>
            </a:r>
            <a:r>
              <a:rPr lang="en-US" i="1" dirty="0"/>
              <a:t> </a:t>
            </a:r>
            <a:r>
              <a:rPr lang="en-US" i="1" dirty="0" err="1"/>
              <a:t>përcaktojë</a:t>
            </a:r>
            <a:r>
              <a:rPr lang="en-US" i="1" dirty="0"/>
              <a:t> </a:t>
            </a:r>
            <a:r>
              <a:rPr lang="en-US" i="1" dirty="0" err="1"/>
              <a:t>fuqinë</a:t>
            </a:r>
            <a:r>
              <a:rPr lang="en-US" i="1" dirty="0"/>
              <a:t> </a:t>
            </a:r>
            <a:r>
              <a:rPr lang="en-US" i="1" dirty="0" err="1"/>
              <a:t>provuese</a:t>
            </a:r>
            <a:r>
              <a:rPr lang="en-US" i="1" dirty="0"/>
              <a:t> </a:t>
            </a:r>
            <a:r>
              <a:rPr lang="en-US" i="1" dirty="0" err="1"/>
              <a:t>të</a:t>
            </a:r>
            <a:r>
              <a:rPr lang="en-US" i="1" dirty="0"/>
              <a:t> </a:t>
            </a:r>
            <a:r>
              <a:rPr lang="en-US" i="1" dirty="0" err="1"/>
              <a:t>tyre</a:t>
            </a:r>
            <a:r>
              <a:rPr lang="en-US" i="1" dirty="0"/>
              <a:t>. </a:t>
            </a:r>
          </a:p>
        </p:txBody>
      </p:sp>
    </p:spTree>
    <p:extLst>
      <p:ext uri="{BB962C8B-B14F-4D97-AF65-F5344CB8AC3E}">
        <p14:creationId xmlns:p14="http://schemas.microsoft.com/office/powerpoint/2010/main" val="292866781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B58D5B-7100-4E2B-81CE-5AF37D24A4CE}"/>
              </a:ext>
            </a:extLst>
          </p:cNvPr>
          <p:cNvSpPr>
            <a:spLocks noGrp="1"/>
          </p:cNvSpPr>
          <p:nvPr>
            <p:ph idx="1"/>
          </p:nvPr>
        </p:nvSpPr>
        <p:spPr>
          <a:xfrm>
            <a:off x="345703" y="309716"/>
            <a:ext cx="11512000" cy="6179574"/>
          </a:xfrm>
        </p:spPr>
        <p:txBody>
          <a:bodyPr>
            <a:normAutofit fontScale="92500" lnSpcReduction="10000"/>
          </a:bodyPr>
          <a:lstStyle/>
          <a:p>
            <a:pPr marL="0" indent="0" algn="just">
              <a:buNone/>
            </a:pPr>
            <a:r>
              <a:rPr lang="en-US" i="1" dirty="0" err="1"/>
              <a:t>Sipas</a:t>
            </a:r>
            <a:r>
              <a:rPr lang="en-US" i="1" dirty="0"/>
              <a:t> </a:t>
            </a:r>
            <a:r>
              <a:rPr lang="en-US" i="1" dirty="0" err="1"/>
              <a:t>nenit</a:t>
            </a:r>
            <a:r>
              <a:rPr lang="en-US" i="1" dirty="0"/>
              <a:t> 152 </a:t>
            </a:r>
            <a:r>
              <a:rPr lang="en-US" i="1" dirty="0" err="1"/>
              <a:t>të</a:t>
            </a:r>
            <a:r>
              <a:rPr lang="en-US" i="1" dirty="0"/>
              <a:t> </a:t>
            </a:r>
            <a:r>
              <a:rPr lang="en-US" i="1" dirty="0" err="1"/>
              <a:t>K.Pr.Penale</a:t>
            </a:r>
            <a:r>
              <a:rPr lang="en-US" i="1" dirty="0"/>
              <a:t>, </a:t>
            </a:r>
            <a:r>
              <a:rPr lang="en-US" i="1" dirty="0" err="1"/>
              <a:t>gjykata</a:t>
            </a:r>
            <a:r>
              <a:rPr lang="en-US" i="1" dirty="0"/>
              <a:t> </a:t>
            </a:r>
            <a:r>
              <a:rPr lang="en-US" i="1" dirty="0" err="1"/>
              <a:t>i</a:t>
            </a:r>
            <a:r>
              <a:rPr lang="en-US" i="1" dirty="0"/>
              <a:t> </a:t>
            </a:r>
            <a:r>
              <a:rPr lang="en-US" i="1" dirty="0" err="1"/>
              <a:t>çmon</a:t>
            </a:r>
            <a:r>
              <a:rPr lang="en-US" i="1" dirty="0"/>
              <a:t> </a:t>
            </a:r>
            <a:r>
              <a:rPr lang="en-US" i="1" dirty="0" err="1"/>
              <a:t>provat</a:t>
            </a:r>
            <a:r>
              <a:rPr lang="en-US" i="1" dirty="0"/>
              <a:t> </a:t>
            </a:r>
            <a:r>
              <a:rPr lang="en-US" i="1" dirty="0" err="1"/>
              <a:t>sipas</a:t>
            </a:r>
            <a:r>
              <a:rPr lang="en-US" i="1" dirty="0"/>
              <a:t> </a:t>
            </a:r>
            <a:r>
              <a:rPr lang="en-US" i="1" dirty="0" err="1"/>
              <a:t>bindjes</a:t>
            </a:r>
            <a:r>
              <a:rPr lang="en-US" i="1" dirty="0"/>
              <a:t> </a:t>
            </a:r>
            <a:r>
              <a:rPr lang="en-US" i="1" dirty="0" err="1"/>
              <a:t>së</a:t>
            </a:r>
            <a:r>
              <a:rPr lang="en-US" i="1" dirty="0"/>
              <a:t> </a:t>
            </a:r>
            <a:r>
              <a:rPr lang="en-US" i="1" dirty="0" err="1"/>
              <a:t>formuar</a:t>
            </a:r>
            <a:r>
              <a:rPr lang="en-US" i="1" dirty="0"/>
              <a:t> pas </a:t>
            </a:r>
            <a:r>
              <a:rPr lang="en-US" i="1" dirty="0" err="1"/>
              <a:t>shqyrtimit</a:t>
            </a:r>
            <a:r>
              <a:rPr lang="en-US" i="1" dirty="0"/>
              <a:t> </a:t>
            </a:r>
            <a:r>
              <a:rPr lang="en-US" i="1" dirty="0" err="1"/>
              <a:t>të</a:t>
            </a:r>
            <a:r>
              <a:rPr lang="en-US" i="1" dirty="0"/>
              <a:t> </a:t>
            </a:r>
            <a:r>
              <a:rPr lang="en-US" i="1" dirty="0" err="1"/>
              <a:t>tyre</a:t>
            </a:r>
            <a:r>
              <a:rPr lang="en-US" i="1" dirty="0"/>
              <a:t> </a:t>
            </a:r>
            <a:r>
              <a:rPr lang="en-US" i="1" dirty="0" err="1"/>
              <a:t>në</a:t>
            </a:r>
            <a:r>
              <a:rPr lang="en-US" i="1" dirty="0"/>
              <a:t> </a:t>
            </a:r>
            <a:r>
              <a:rPr lang="en-US" i="1" dirty="0" err="1"/>
              <a:t>tërësi</a:t>
            </a:r>
            <a:r>
              <a:rPr lang="en-US" i="1" dirty="0"/>
              <a:t>, por </a:t>
            </a:r>
            <a:r>
              <a:rPr lang="en-US" i="1" dirty="0" err="1"/>
              <a:t>kjo</a:t>
            </a:r>
            <a:r>
              <a:rPr lang="en-US" i="1" dirty="0"/>
              <a:t> </a:t>
            </a:r>
            <a:r>
              <a:rPr lang="en-US" i="1" dirty="0" err="1"/>
              <a:t>nuk</a:t>
            </a:r>
            <a:r>
              <a:rPr lang="en-US" i="1" dirty="0"/>
              <a:t> </a:t>
            </a:r>
            <a:r>
              <a:rPr lang="en-US" i="1" dirty="0" err="1"/>
              <a:t>mund</a:t>
            </a:r>
            <a:r>
              <a:rPr lang="en-US" i="1" dirty="0"/>
              <a:t> </a:t>
            </a:r>
            <a:r>
              <a:rPr lang="en-US" i="1" dirty="0" err="1"/>
              <a:t>të</a:t>
            </a:r>
            <a:r>
              <a:rPr lang="en-US" i="1" dirty="0"/>
              <a:t> </a:t>
            </a:r>
            <a:r>
              <a:rPr lang="en-US" i="1" dirty="0" err="1"/>
              <a:t>mënjanojë</a:t>
            </a:r>
            <a:r>
              <a:rPr lang="en-US" i="1" dirty="0"/>
              <a:t> </a:t>
            </a:r>
            <a:r>
              <a:rPr lang="en-US" i="1" dirty="0" err="1"/>
              <a:t>çmuarjen</a:t>
            </a:r>
            <a:r>
              <a:rPr lang="en-US" i="1" dirty="0"/>
              <a:t> </a:t>
            </a:r>
            <a:r>
              <a:rPr lang="en-US" i="1" dirty="0" err="1"/>
              <a:t>rigoroze</a:t>
            </a:r>
            <a:r>
              <a:rPr lang="en-US" i="1" dirty="0"/>
              <a:t> </a:t>
            </a:r>
            <a:r>
              <a:rPr lang="en-US" i="1" dirty="0" err="1"/>
              <a:t>të</a:t>
            </a:r>
            <a:r>
              <a:rPr lang="en-US" i="1" dirty="0"/>
              <a:t> </a:t>
            </a:r>
            <a:r>
              <a:rPr lang="en-US" i="1" dirty="0" err="1"/>
              <a:t>provave</a:t>
            </a:r>
            <a:r>
              <a:rPr lang="en-US" i="1" dirty="0"/>
              <a:t>, </a:t>
            </a:r>
            <a:r>
              <a:rPr lang="en-US" i="1" dirty="0" err="1"/>
              <a:t>faktin</a:t>
            </a:r>
            <a:r>
              <a:rPr lang="en-US" i="1" dirty="0"/>
              <a:t> </a:t>
            </a:r>
            <a:r>
              <a:rPr lang="en-US" i="1" dirty="0" err="1"/>
              <a:t>që</a:t>
            </a:r>
            <a:r>
              <a:rPr lang="en-US" i="1" dirty="0"/>
              <a:t> </a:t>
            </a:r>
            <a:r>
              <a:rPr lang="en-US" i="1" dirty="0" err="1"/>
              <a:t>asnjë</a:t>
            </a:r>
            <a:r>
              <a:rPr lang="en-US" i="1" dirty="0"/>
              <a:t> </a:t>
            </a:r>
            <a:r>
              <a:rPr lang="en-US" i="1" dirty="0" err="1"/>
              <a:t>provë</a:t>
            </a:r>
            <a:r>
              <a:rPr lang="en-US" i="1" dirty="0"/>
              <a:t> </a:t>
            </a:r>
            <a:r>
              <a:rPr lang="en-US" i="1" dirty="0" err="1"/>
              <a:t>nuk</a:t>
            </a:r>
            <a:r>
              <a:rPr lang="en-US" i="1" dirty="0"/>
              <a:t> </a:t>
            </a:r>
            <a:r>
              <a:rPr lang="en-US" i="1" dirty="0" err="1"/>
              <a:t>mund</a:t>
            </a:r>
            <a:r>
              <a:rPr lang="en-US" i="1" dirty="0"/>
              <a:t> </a:t>
            </a:r>
            <a:r>
              <a:rPr lang="en-US" i="1" dirty="0" err="1"/>
              <a:t>të</a:t>
            </a:r>
            <a:r>
              <a:rPr lang="en-US" i="1" dirty="0"/>
              <a:t> </a:t>
            </a:r>
            <a:r>
              <a:rPr lang="en-US" i="1" dirty="0" err="1"/>
              <a:t>ketë</a:t>
            </a:r>
            <a:r>
              <a:rPr lang="en-US" i="1" dirty="0"/>
              <a:t> </a:t>
            </a:r>
            <a:r>
              <a:rPr lang="en-US" i="1" dirty="0" err="1"/>
              <a:t>vlerë</a:t>
            </a:r>
            <a:r>
              <a:rPr lang="en-US" i="1" dirty="0"/>
              <a:t> </a:t>
            </a:r>
            <a:r>
              <a:rPr lang="en-US" i="1" dirty="0" err="1"/>
              <a:t>të</a:t>
            </a:r>
            <a:r>
              <a:rPr lang="en-US" i="1" dirty="0"/>
              <a:t> </a:t>
            </a:r>
            <a:r>
              <a:rPr lang="en-US" i="1" dirty="0" err="1"/>
              <a:t>paracaktuar</a:t>
            </a:r>
            <a:r>
              <a:rPr lang="en-US" i="1" dirty="0"/>
              <a:t>, me </a:t>
            </a:r>
            <a:r>
              <a:rPr lang="en-US" i="1" dirty="0" err="1"/>
              <a:t>qëllim</a:t>
            </a:r>
            <a:r>
              <a:rPr lang="en-US" i="1" dirty="0"/>
              <a:t> </a:t>
            </a:r>
            <a:r>
              <a:rPr lang="en-US" i="1" dirty="0" err="1"/>
              <a:t>që</a:t>
            </a:r>
            <a:r>
              <a:rPr lang="en-US" i="1" dirty="0"/>
              <a:t> </a:t>
            </a:r>
            <a:r>
              <a:rPr lang="en-US" i="1" dirty="0" err="1"/>
              <a:t>vendimi</a:t>
            </a:r>
            <a:r>
              <a:rPr lang="en-US" i="1" dirty="0"/>
              <a:t> </a:t>
            </a:r>
            <a:r>
              <a:rPr lang="en-US" i="1" dirty="0" err="1"/>
              <a:t>i</a:t>
            </a:r>
            <a:r>
              <a:rPr lang="en-US" i="1" dirty="0"/>
              <a:t> </a:t>
            </a:r>
            <a:r>
              <a:rPr lang="en-US" i="1" dirty="0" err="1"/>
              <a:t>marrë</a:t>
            </a:r>
            <a:r>
              <a:rPr lang="en-US" i="1" dirty="0"/>
              <a:t> </a:t>
            </a:r>
            <a:r>
              <a:rPr lang="en-US" i="1" dirty="0" err="1"/>
              <a:t>të</a:t>
            </a:r>
            <a:r>
              <a:rPr lang="en-US" i="1" dirty="0"/>
              <a:t> </a:t>
            </a:r>
            <a:r>
              <a:rPr lang="en-US" i="1" dirty="0" err="1"/>
              <a:t>jetë</a:t>
            </a:r>
            <a:r>
              <a:rPr lang="en-US" i="1" dirty="0"/>
              <a:t> </a:t>
            </a:r>
            <a:r>
              <a:rPr lang="en-US" i="1" dirty="0" err="1"/>
              <a:t>bindës</a:t>
            </a:r>
            <a:r>
              <a:rPr lang="en-US" i="1" dirty="0"/>
              <a:t>. </a:t>
            </a:r>
            <a:r>
              <a:rPr lang="en-US" i="1" dirty="0" err="1"/>
              <a:t>Ligji</a:t>
            </a:r>
            <a:r>
              <a:rPr lang="en-US" i="1" dirty="0"/>
              <a:t> </a:t>
            </a:r>
            <a:r>
              <a:rPr lang="en-US" i="1" dirty="0" err="1"/>
              <a:t>nuk</a:t>
            </a:r>
            <a:r>
              <a:rPr lang="en-US" i="1" dirty="0"/>
              <a:t> </a:t>
            </a:r>
            <a:r>
              <a:rPr lang="en-US" i="1" dirty="0" err="1"/>
              <a:t>i</a:t>
            </a:r>
            <a:r>
              <a:rPr lang="en-US" i="1" dirty="0"/>
              <a:t> </a:t>
            </a:r>
            <a:r>
              <a:rPr lang="en-US" i="1" dirty="0" err="1"/>
              <a:t>jep</a:t>
            </a:r>
            <a:r>
              <a:rPr lang="en-US" i="1" dirty="0"/>
              <a:t> </a:t>
            </a:r>
            <a:r>
              <a:rPr lang="en-US" i="1" dirty="0" err="1"/>
              <a:t>vlerë</a:t>
            </a:r>
            <a:r>
              <a:rPr lang="en-US" i="1" dirty="0"/>
              <a:t> </a:t>
            </a:r>
            <a:r>
              <a:rPr lang="en-US" i="1" dirty="0" err="1"/>
              <a:t>të</a:t>
            </a:r>
            <a:r>
              <a:rPr lang="en-US" i="1" dirty="0"/>
              <a:t> </a:t>
            </a:r>
            <a:r>
              <a:rPr lang="en-US" i="1" dirty="0" err="1"/>
              <a:t>paracaktuar</a:t>
            </a:r>
            <a:r>
              <a:rPr lang="en-US" i="1" dirty="0"/>
              <a:t> </a:t>
            </a:r>
            <a:r>
              <a:rPr lang="en-US" i="1" dirty="0" err="1"/>
              <a:t>asnjë</a:t>
            </a:r>
            <a:r>
              <a:rPr lang="en-US" i="1" dirty="0"/>
              <a:t> prove </a:t>
            </a:r>
            <a:r>
              <a:rPr lang="en-US" i="1" dirty="0" err="1"/>
              <a:t>të</a:t>
            </a:r>
            <a:r>
              <a:rPr lang="en-US" i="1" dirty="0"/>
              <a:t> </a:t>
            </a:r>
            <a:r>
              <a:rPr lang="en-US" i="1" dirty="0" err="1"/>
              <a:t>vetme</a:t>
            </a:r>
            <a:r>
              <a:rPr lang="en-US" i="1" dirty="0"/>
              <a:t>, </a:t>
            </a:r>
            <a:r>
              <a:rPr lang="en-US" i="1" dirty="0" err="1"/>
              <a:t>qoftë</a:t>
            </a:r>
            <a:r>
              <a:rPr lang="en-US" i="1" dirty="0"/>
              <a:t> </a:t>
            </a:r>
            <a:r>
              <a:rPr lang="en-US" i="1" dirty="0" err="1"/>
              <a:t>ajo</a:t>
            </a:r>
            <a:r>
              <a:rPr lang="en-US" i="1" dirty="0"/>
              <a:t> </a:t>
            </a:r>
            <a:r>
              <a:rPr lang="en-US" i="1" dirty="0" err="1"/>
              <a:t>shkencore</a:t>
            </a:r>
            <a:r>
              <a:rPr lang="en-US" i="1" dirty="0"/>
              <a:t>, </a:t>
            </a:r>
            <a:r>
              <a:rPr lang="en-US" i="1" dirty="0" err="1"/>
              <a:t>si</a:t>
            </a:r>
            <a:r>
              <a:rPr lang="en-US" i="1" dirty="0"/>
              <a:t> </a:t>
            </a:r>
            <a:r>
              <a:rPr lang="en-US" i="1" dirty="0" err="1"/>
              <a:t>dhe</a:t>
            </a:r>
            <a:r>
              <a:rPr lang="en-US" i="1" dirty="0"/>
              <a:t> </a:t>
            </a:r>
            <a:r>
              <a:rPr lang="en-US" i="1" dirty="0" err="1"/>
              <a:t>flitet</a:t>
            </a:r>
            <a:r>
              <a:rPr lang="en-US" i="1" dirty="0"/>
              <a:t> </a:t>
            </a:r>
            <a:r>
              <a:rPr lang="en-US" i="1" dirty="0" err="1"/>
              <a:t>për</a:t>
            </a:r>
            <a:r>
              <a:rPr lang="en-US" i="1" dirty="0"/>
              <a:t> </a:t>
            </a:r>
            <a:r>
              <a:rPr lang="en-US" i="1" dirty="0" err="1"/>
              <a:t>prova</a:t>
            </a:r>
            <a:r>
              <a:rPr lang="en-US" i="1" dirty="0"/>
              <a:t> e jo </a:t>
            </a:r>
            <a:r>
              <a:rPr lang="en-US" i="1" dirty="0" err="1"/>
              <a:t>për</a:t>
            </a:r>
            <a:r>
              <a:rPr lang="en-US" i="1" dirty="0"/>
              <a:t> </a:t>
            </a:r>
            <a:r>
              <a:rPr lang="en-US" i="1" dirty="0" err="1"/>
              <a:t>një</a:t>
            </a:r>
            <a:r>
              <a:rPr lang="en-US" i="1" dirty="0"/>
              <a:t> </a:t>
            </a:r>
            <a:r>
              <a:rPr lang="en-US" i="1" dirty="0" err="1"/>
              <a:t>të</a:t>
            </a:r>
            <a:r>
              <a:rPr lang="en-US" i="1" dirty="0"/>
              <a:t> </a:t>
            </a:r>
            <a:r>
              <a:rPr lang="en-US" i="1" dirty="0" err="1"/>
              <a:t>vetme</a:t>
            </a:r>
            <a:r>
              <a:rPr lang="en-US" i="1" dirty="0"/>
              <a:t>, </a:t>
            </a:r>
            <a:r>
              <a:rPr lang="en-US" i="1" dirty="0" err="1"/>
              <a:t>si</a:t>
            </a:r>
            <a:r>
              <a:rPr lang="en-US" i="1" dirty="0"/>
              <a:t> </a:t>
            </a:r>
            <a:r>
              <a:rPr lang="en-US" i="1" dirty="0" err="1"/>
              <a:t>dhe</a:t>
            </a:r>
            <a:r>
              <a:rPr lang="en-US" i="1" dirty="0"/>
              <a:t> </a:t>
            </a:r>
            <a:r>
              <a:rPr lang="en-US" i="1" dirty="0" err="1"/>
              <a:t>në</a:t>
            </a:r>
            <a:r>
              <a:rPr lang="en-US" i="1" dirty="0"/>
              <a:t> </a:t>
            </a:r>
            <a:r>
              <a:rPr lang="en-US" i="1" dirty="0" err="1"/>
              <a:t>përfundim</a:t>
            </a:r>
            <a:r>
              <a:rPr lang="en-US" i="1" dirty="0"/>
              <a:t>, </a:t>
            </a:r>
            <a:r>
              <a:rPr lang="en-US" i="1" dirty="0" err="1"/>
              <a:t>provat</a:t>
            </a:r>
            <a:r>
              <a:rPr lang="en-US" i="1" dirty="0"/>
              <a:t> </a:t>
            </a:r>
            <a:r>
              <a:rPr lang="en-US" i="1" dirty="0" err="1"/>
              <a:t>çmohen</a:t>
            </a:r>
            <a:r>
              <a:rPr lang="en-US" i="1" dirty="0"/>
              <a:t> se </a:t>
            </a:r>
            <a:r>
              <a:rPr lang="en-US" i="1" dirty="0" err="1"/>
              <a:t>sipas</a:t>
            </a:r>
            <a:r>
              <a:rPr lang="en-US" i="1" dirty="0"/>
              <a:t> </a:t>
            </a:r>
            <a:r>
              <a:rPr lang="en-US" i="1" dirty="0" err="1"/>
              <a:t>bindjes</a:t>
            </a:r>
            <a:r>
              <a:rPr lang="en-US" i="1" dirty="0"/>
              <a:t> </a:t>
            </a:r>
            <a:r>
              <a:rPr lang="en-US" i="1" dirty="0" err="1"/>
              <a:t>së</a:t>
            </a:r>
            <a:r>
              <a:rPr lang="en-US" i="1" dirty="0"/>
              <a:t> </a:t>
            </a:r>
            <a:r>
              <a:rPr lang="en-US" i="1" dirty="0" err="1"/>
              <a:t>gjyqtarit</a:t>
            </a:r>
            <a:r>
              <a:rPr lang="en-US" i="1" dirty="0"/>
              <a:t>, e </a:t>
            </a:r>
            <a:r>
              <a:rPr lang="en-US" i="1" dirty="0" err="1"/>
              <a:t>cila</a:t>
            </a:r>
            <a:r>
              <a:rPr lang="en-US" i="1" dirty="0"/>
              <a:t> </a:t>
            </a:r>
            <a:r>
              <a:rPr lang="en-US" i="1" dirty="0" err="1"/>
              <a:t>formohet</a:t>
            </a:r>
            <a:r>
              <a:rPr lang="en-US" i="1" dirty="0"/>
              <a:t> </a:t>
            </a:r>
            <a:r>
              <a:rPr lang="en-US" i="1" dirty="0" err="1"/>
              <a:t>gjatë</a:t>
            </a:r>
            <a:r>
              <a:rPr lang="en-US" i="1" dirty="0"/>
              <a:t> </a:t>
            </a:r>
            <a:r>
              <a:rPr lang="en-US" i="1" dirty="0" err="1"/>
              <a:t>shqyrtimit</a:t>
            </a:r>
            <a:r>
              <a:rPr lang="en-US" i="1" dirty="0"/>
              <a:t> </a:t>
            </a:r>
            <a:r>
              <a:rPr lang="en-US" i="1" dirty="0" err="1"/>
              <a:t>gjyqësor</a:t>
            </a:r>
            <a:r>
              <a:rPr lang="en-US" i="1" dirty="0"/>
              <a:t>.</a:t>
            </a:r>
          </a:p>
          <a:p>
            <a:pPr marL="0" indent="0" algn="just">
              <a:buNone/>
            </a:pPr>
            <a:r>
              <a:rPr lang="sq-AL" i="1" dirty="0"/>
              <a:t>Dhe për t’u deklaruar fajtor, apo për t’u konsideruar vepra e kryer në bashkëpunim, kjo bindje kërkohet të jetë për fajësinë/bashkëpunimin e tyre, e jo për pafajësinë e tyre. Ky parim, prezumimi i pafajësisë, është parashikuar në nenin 4/2 të KPP. Sipas nenit 152/2 të KPP ekzistenca e një fakti nuk mund të nxirret nga indiciet, përveçse kur ato janë të rëndësishme, të sakta dhe në përputhje me njëra-tjetrën. Shkëmbimi reciprok i thirrjeve telefonike midis personave të njohur me njëri tjetrin, në drejtim reciprok, megjithëse të rëndësishme, nuk shoqërohen me asnjë tjetër të marrë gjatë hetimeve apo gjatë gjykimit. Ky nivel të provuari çmohet nga gjykata si i mjaftueshëm vetëm për ngritjen e pistave hetimore nga organet e ndjekjes penale, por vlerësohet si i pamjaftueshëm për provimin para gjykatës të bashkëpunimit të të pandehurve </a:t>
            </a:r>
            <a:r>
              <a:rPr lang="en-US" i="1" dirty="0"/>
              <a:t>N.J </a:t>
            </a:r>
            <a:r>
              <a:rPr lang="en-US" i="1" dirty="0" err="1"/>
              <a:t>dhe</a:t>
            </a:r>
            <a:r>
              <a:rPr lang="en-US" i="1" dirty="0"/>
              <a:t> D.N. </a:t>
            </a:r>
          </a:p>
          <a:p>
            <a:pPr marL="0" indent="0" algn="just">
              <a:buNone/>
            </a:pPr>
            <a:r>
              <a:rPr lang="en-US" dirty="0"/>
              <a:t>KPGJL: </a:t>
            </a:r>
            <a:r>
              <a:rPr lang="en-US" dirty="0" err="1"/>
              <a:t>përsa</a:t>
            </a:r>
            <a:r>
              <a:rPr lang="en-US" dirty="0"/>
              <a:t> </a:t>
            </a:r>
            <a:r>
              <a:rPr lang="en-US" dirty="0" err="1"/>
              <a:t>i</a:t>
            </a:r>
            <a:r>
              <a:rPr lang="en-US" dirty="0"/>
              <a:t> </a:t>
            </a:r>
            <a:r>
              <a:rPr lang="en-US" dirty="0" err="1"/>
              <a:t>përket</a:t>
            </a:r>
            <a:r>
              <a:rPr lang="en-US" dirty="0"/>
              <a:t> </a:t>
            </a:r>
            <a:r>
              <a:rPr lang="en-US" dirty="0" err="1"/>
              <a:t>deklarimit</a:t>
            </a:r>
            <a:r>
              <a:rPr lang="en-US" dirty="0"/>
              <a:t> </a:t>
            </a:r>
            <a:r>
              <a:rPr lang="en-US" dirty="0" err="1"/>
              <a:t>të</a:t>
            </a:r>
            <a:r>
              <a:rPr lang="en-US" dirty="0"/>
              <a:t> </a:t>
            </a:r>
            <a:r>
              <a:rPr lang="en-US" dirty="0" err="1"/>
              <a:t>pafajësisë</a:t>
            </a:r>
            <a:r>
              <a:rPr lang="en-US" dirty="0"/>
              <a:t> </a:t>
            </a:r>
            <a:r>
              <a:rPr lang="en-US" dirty="0" err="1"/>
              <a:t>së</a:t>
            </a:r>
            <a:r>
              <a:rPr lang="en-US" dirty="0"/>
              <a:t> </a:t>
            </a:r>
            <a:r>
              <a:rPr lang="en-US" dirty="0" err="1"/>
              <a:t>të</a:t>
            </a:r>
            <a:r>
              <a:rPr lang="en-US" dirty="0"/>
              <a:t> </a:t>
            </a:r>
            <a:r>
              <a:rPr lang="en-US" dirty="0" err="1"/>
              <a:t>padnehurve</a:t>
            </a:r>
            <a:r>
              <a:rPr lang="en-US" dirty="0"/>
              <a:t> </a:t>
            </a:r>
            <a:r>
              <a:rPr lang="en-US" dirty="0" err="1"/>
              <a:t>mbi</a:t>
            </a:r>
            <a:r>
              <a:rPr lang="en-US" dirty="0"/>
              <a:t> </a:t>
            </a:r>
            <a:r>
              <a:rPr lang="en-US" dirty="0" err="1"/>
              <a:t>bazën</a:t>
            </a:r>
            <a:r>
              <a:rPr lang="en-US" dirty="0"/>
              <a:t> e </a:t>
            </a:r>
            <a:r>
              <a:rPr lang="en-US" dirty="0" err="1"/>
              <a:t>provës</a:t>
            </a:r>
            <a:r>
              <a:rPr lang="en-US" dirty="0"/>
              <a:t> </a:t>
            </a:r>
            <a:r>
              <a:rPr lang="en-US" dirty="0" err="1"/>
              <a:t>së</a:t>
            </a:r>
            <a:r>
              <a:rPr lang="en-US" dirty="0"/>
              <a:t> </a:t>
            </a:r>
            <a:r>
              <a:rPr lang="en-US" dirty="0" err="1"/>
              <a:t>vetme</a:t>
            </a:r>
            <a:r>
              <a:rPr lang="en-US" dirty="0"/>
              <a:t> e </a:t>
            </a:r>
            <a:r>
              <a:rPr lang="en-US" dirty="0" err="1"/>
              <a:t>të</a:t>
            </a:r>
            <a:r>
              <a:rPr lang="en-US" dirty="0"/>
              <a:t> </a:t>
            </a:r>
            <a:r>
              <a:rPr lang="en-US" dirty="0" err="1"/>
              <a:t>pamjaftueshme</a:t>
            </a:r>
            <a:r>
              <a:rPr lang="en-US" dirty="0"/>
              <a:t>, </a:t>
            </a:r>
            <a:r>
              <a:rPr lang="en-US" dirty="0" err="1"/>
              <a:t>Kolegji</a:t>
            </a:r>
            <a:r>
              <a:rPr lang="en-US" dirty="0"/>
              <a:t> e </a:t>
            </a:r>
            <a:r>
              <a:rPr lang="en-US" dirty="0" err="1"/>
              <a:t>konsideron</a:t>
            </a:r>
            <a:r>
              <a:rPr lang="en-US" dirty="0"/>
              <a:t> </a:t>
            </a:r>
            <a:r>
              <a:rPr lang="en-US" dirty="0" err="1"/>
              <a:t>në</a:t>
            </a:r>
            <a:r>
              <a:rPr lang="en-US" dirty="0"/>
              <a:t> </a:t>
            </a:r>
            <a:r>
              <a:rPr lang="en-US" dirty="0" err="1"/>
              <a:t>kundërshtim</a:t>
            </a:r>
            <a:r>
              <a:rPr lang="en-US" dirty="0"/>
              <a:t> me </a:t>
            </a:r>
            <a:r>
              <a:rPr lang="en-US" dirty="0" err="1"/>
              <a:t>përmbajtjen</a:t>
            </a:r>
            <a:r>
              <a:rPr lang="en-US" dirty="0"/>
              <a:t> e </a:t>
            </a:r>
            <a:r>
              <a:rPr lang="en-US" dirty="0" err="1"/>
              <a:t>nenit</a:t>
            </a:r>
            <a:r>
              <a:rPr lang="en-US" dirty="0"/>
              <a:t> 152 </a:t>
            </a:r>
            <a:r>
              <a:rPr lang="en-US" dirty="0" err="1"/>
              <a:t>të</a:t>
            </a:r>
            <a:r>
              <a:rPr lang="en-US" dirty="0"/>
              <a:t> </a:t>
            </a:r>
            <a:r>
              <a:rPr lang="en-US" dirty="0" err="1"/>
              <a:t>K.Pr.Penale</a:t>
            </a:r>
            <a:r>
              <a:rPr lang="en-US" dirty="0"/>
              <a:t>, e </a:t>
            </a:r>
            <a:r>
              <a:rPr lang="en-US" dirty="0" err="1"/>
              <a:t>cila</a:t>
            </a:r>
            <a:r>
              <a:rPr lang="en-US" dirty="0"/>
              <a:t> </a:t>
            </a:r>
            <a:r>
              <a:rPr lang="en-US" dirty="0" err="1"/>
              <a:t>kur</a:t>
            </a:r>
            <a:r>
              <a:rPr lang="en-US" dirty="0"/>
              <a:t> </a:t>
            </a:r>
            <a:r>
              <a:rPr lang="en-US" dirty="0" err="1"/>
              <a:t>deklamon</a:t>
            </a:r>
            <a:r>
              <a:rPr lang="en-US" dirty="0"/>
              <a:t> se “</a:t>
            </a:r>
            <a:r>
              <a:rPr lang="en-US" dirty="0" err="1"/>
              <a:t>asnjë</a:t>
            </a:r>
            <a:r>
              <a:rPr lang="en-US" dirty="0"/>
              <a:t> </a:t>
            </a:r>
            <a:r>
              <a:rPr lang="en-US" dirty="0" err="1"/>
              <a:t>provë</a:t>
            </a:r>
            <a:r>
              <a:rPr lang="en-US" dirty="0"/>
              <a:t> </a:t>
            </a:r>
            <a:r>
              <a:rPr lang="en-US" dirty="0" err="1"/>
              <a:t>nuk</a:t>
            </a:r>
            <a:r>
              <a:rPr lang="en-US" dirty="0"/>
              <a:t> ka </a:t>
            </a:r>
            <a:r>
              <a:rPr lang="en-US" dirty="0" err="1"/>
              <a:t>vlerë</a:t>
            </a:r>
            <a:r>
              <a:rPr lang="en-US" dirty="0"/>
              <a:t> </a:t>
            </a:r>
            <a:r>
              <a:rPr lang="en-US" dirty="0" err="1"/>
              <a:t>të</a:t>
            </a:r>
            <a:r>
              <a:rPr lang="en-US" dirty="0"/>
              <a:t> </a:t>
            </a:r>
            <a:r>
              <a:rPr lang="en-US" dirty="0" err="1"/>
              <a:t>paracaktuar</a:t>
            </a:r>
            <a:r>
              <a:rPr lang="en-US" dirty="0"/>
              <a:t>”, </a:t>
            </a:r>
            <a:r>
              <a:rPr lang="en-US" dirty="0" err="1"/>
              <a:t>qartazi</a:t>
            </a:r>
            <a:r>
              <a:rPr lang="en-US" dirty="0"/>
              <a:t> </a:t>
            </a:r>
            <a:r>
              <a:rPr lang="en-US" dirty="0" err="1"/>
              <a:t>prekludon</a:t>
            </a:r>
            <a:r>
              <a:rPr lang="en-US" dirty="0"/>
              <a:t> </a:t>
            </a:r>
            <a:r>
              <a:rPr lang="en-US" dirty="0" err="1"/>
              <a:t>çdo</a:t>
            </a:r>
            <a:r>
              <a:rPr lang="en-US" dirty="0"/>
              <a:t> </a:t>
            </a:r>
            <a:r>
              <a:rPr lang="en-US" dirty="0" err="1"/>
              <a:t>mundësi</a:t>
            </a:r>
            <a:r>
              <a:rPr lang="en-US" dirty="0"/>
              <a:t> apo </a:t>
            </a:r>
            <a:r>
              <a:rPr lang="en-US" dirty="0" err="1"/>
              <a:t>tentativë</a:t>
            </a:r>
            <a:r>
              <a:rPr lang="en-US" dirty="0"/>
              <a:t> </a:t>
            </a:r>
            <a:r>
              <a:rPr lang="en-US" dirty="0" err="1"/>
              <a:t>për</a:t>
            </a:r>
            <a:r>
              <a:rPr lang="en-US" dirty="0"/>
              <a:t> </a:t>
            </a:r>
            <a:r>
              <a:rPr lang="en-US" dirty="0" err="1"/>
              <a:t>të</a:t>
            </a:r>
            <a:r>
              <a:rPr lang="en-US" dirty="0"/>
              <a:t> </a:t>
            </a:r>
            <a:r>
              <a:rPr lang="en-US" dirty="0" err="1"/>
              <a:t>paragjykuar</a:t>
            </a:r>
            <a:r>
              <a:rPr lang="en-US" dirty="0"/>
              <a:t> a priori </a:t>
            </a:r>
            <a:r>
              <a:rPr lang="en-US" dirty="0" err="1"/>
              <a:t>vlerën</a:t>
            </a:r>
            <a:r>
              <a:rPr lang="en-US" dirty="0"/>
              <a:t> e </a:t>
            </a:r>
            <a:r>
              <a:rPr lang="en-US" dirty="0" err="1"/>
              <a:t>provave</a:t>
            </a:r>
            <a:r>
              <a:rPr lang="en-US" dirty="0"/>
              <a:t> e </a:t>
            </a:r>
            <a:r>
              <a:rPr lang="en-US" dirty="0" err="1"/>
              <a:t>aq</a:t>
            </a:r>
            <a:r>
              <a:rPr lang="en-US" dirty="0"/>
              <a:t> </a:t>
            </a:r>
            <a:r>
              <a:rPr lang="en-US" dirty="0" err="1"/>
              <a:t>më</a:t>
            </a:r>
            <a:r>
              <a:rPr lang="en-US" dirty="0"/>
              <a:t> </a:t>
            </a:r>
            <a:r>
              <a:rPr lang="en-US" dirty="0" err="1"/>
              <a:t>tepër</a:t>
            </a:r>
            <a:r>
              <a:rPr lang="en-US" dirty="0"/>
              <a:t>, </a:t>
            </a:r>
            <a:r>
              <a:rPr lang="en-US" dirty="0" err="1"/>
              <a:t>kushtëzimin</a:t>
            </a:r>
            <a:r>
              <a:rPr lang="en-US" dirty="0"/>
              <a:t> e </a:t>
            </a:r>
            <a:r>
              <a:rPr lang="en-US" dirty="0" err="1"/>
              <a:t>cilësisë</a:t>
            </a:r>
            <a:r>
              <a:rPr lang="en-US" dirty="0"/>
              <a:t>, </a:t>
            </a:r>
            <a:r>
              <a:rPr lang="en-US" dirty="0" err="1"/>
              <a:t>rëndësisë</a:t>
            </a:r>
            <a:r>
              <a:rPr lang="en-US" dirty="0"/>
              <a:t> </a:t>
            </a:r>
            <a:r>
              <a:rPr lang="en-US" dirty="0" err="1"/>
              <a:t>së</a:t>
            </a:r>
            <a:r>
              <a:rPr lang="en-US" dirty="0"/>
              <a:t> </a:t>
            </a:r>
            <a:r>
              <a:rPr lang="en-US" dirty="0" err="1"/>
              <a:t>kësaj</a:t>
            </a:r>
            <a:r>
              <a:rPr lang="en-US" dirty="0"/>
              <a:t> </a:t>
            </a:r>
            <a:r>
              <a:rPr lang="en-US" dirty="0" err="1"/>
              <a:t>vlere</a:t>
            </a:r>
            <a:r>
              <a:rPr lang="en-US" dirty="0"/>
              <a:t> me </a:t>
            </a:r>
            <a:r>
              <a:rPr lang="en-US" dirty="0" err="1"/>
              <a:t>aspektin</a:t>
            </a:r>
            <a:r>
              <a:rPr lang="en-US" dirty="0"/>
              <a:t> </a:t>
            </a:r>
            <a:r>
              <a:rPr lang="en-US" dirty="0" err="1"/>
              <a:t>sasior</a:t>
            </a:r>
            <a:r>
              <a:rPr lang="en-US" dirty="0"/>
              <a:t> </a:t>
            </a:r>
            <a:r>
              <a:rPr lang="en-US" dirty="0" err="1"/>
              <a:t>të</a:t>
            </a:r>
            <a:r>
              <a:rPr lang="en-US" dirty="0"/>
              <a:t> </a:t>
            </a:r>
            <a:r>
              <a:rPr lang="en-US" dirty="0" err="1"/>
              <a:t>paraqitjes</a:t>
            </a:r>
            <a:r>
              <a:rPr lang="en-US" dirty="0"/>
              <a:t> </a:t>
            </a:r>
            <a:r>
              <a:rPr lang="en-US" dirty="0" err="1"/>
              <a:t>së</a:t>
            </a:r>
            <a:r>
              <a:rPr lang="en-US" dirty="0"/>
              <a:t> </a:t>
            </a:r>
            <a:r>
              <a:rPr lang="en-US" dirty="0" err="1"/>
              <a:t>tyre</a:t>
            </a:r>
            <a:r>
              <a:rPr lang="en-US" dirty="0"/>
              <a:t>, por </a:t>
            </a:r>
            <a:r>
              <a:rPr lang="en-US" dirty="0" err="1"/>
              <a:t>edhe</a:t>
            </a:r>
            <a:r>
              <a:rPr lang="en-US" dirty="0"/>
              <a:t> me </a:t>
            </a:r>
            <a:r>
              <a:rPr lang="en-US" dirty="0" err="1"/>
              <a:t>frymën</a:t>
            </a:r>
            <a:r>
              <a:rPr lang="en-US" dirty="0"/>
              <a:t> e </a:t>
            </a:r>
            <a:r>
              <a:rPr lang="en-US" dirty="0" err="1"/>
              <a:t>orientimin</a:t>
            </a:r>
            <a:r>
              <a:rPr lang="en-US" dirty="0"/>
              <a:t> e </a:t>
            </a:r>
            <a:r>
              <a:rPr lang="en-US" dirty="0" err="1"/>
              <a:t>sistemit</a:t>
            </a:r>
            <a:r>
              <a:rPr lang="en-US" dirty="0"/>
              <a:t> procedural </a:t>
            </a:r>
            <a:r>
              <a:rPr lang="en-US" dirty="0" err="1"/>
              <a:t>të</a:t>
            </a:r>
            <a:r>
              <a:rPr lang="en-US" dirty="0"/>
              <a:t> </a:t>
            </a:r>
            <a:r>
              <a:rPr lang="en-US" dirty="0" err="1"/>
              <a:t>implementuar</a:t>
            </a:r>
            <a:r>
              <a:rPr lang="en-US" dirty="0"/>
              <a:t> </a:t>
            </a:r>
            <a:r>
              <a:rPr lang="en-US" dirty="0" err="1"/>
              <a:t>nga</a:t>
            </a:r>
            <a:r>
              <a:rPr lang="en-US" dirty="0"/>
              <a:t> </a:t>
            </a:r>
            <a:r>
              <a:rPr lang="en-US" dirty="0" err="1"/>
              <a:t>legjislatori</a:t>
            </a:r>
            <a:r>
              <a:rPr lang="en-US" dirty="0"/>
              <a:t> me </a:t>
            </a:r>
            <a:r>
              <a:rPr lang="en-US" dirty="0" err="1"/>
              <a:t>rastin</a:t>
            </a:r>
            <a:r>
              <a:rPr lang="en-US" dirty="0"/>
              <a:t> e </a:t>
            </a:r>
            <a:r>
              <a:rPr lang="en-US" dirty="0" err="1"/>
              <a:t>adoptimit</a:t>
            </a:r>
            <a:r>
              <a:rPr lang="en-US" dirty="0"/>
              <a:t> </a:t>
            </a:r>
            <a:r>
              <a:rPr lang="en-US" dirty="0" err="1"/>
              <a:t>të</a:t>
            </a:r>
            <a:r>
              <a:rPr lang="en-US" dirty="0"/>
              <a:t> K.P </a:t>
            </a:r>
            <a:r>
              <a:rPr lang="en-US" dirty="0" err="1"/>
              <a:t>të</a:t>
            </a:r>
            <a:r>
              <a:rPr lang="en-US" dirty="0"/>
              <a:t> </a:t>
            </a:r>
            <a:r>
              <a:rPr lang="en-US" dirty="0" err="1"/>
              <a:t>ri</a:t>
            </a:r>
            <a:r>
              <a:rPr lang="en-US" dirty="0"/>
              <a:t>, </a:t>
            </a:r>
            <a:r>
              <a:rPr lang="en-US" dirty="0" err="1"/>
              <a:t>që</a:t>
            </a:r>
            <a:r>
              <a:rPr lang="en-US" dirty="0"/>
              <a:t> </a:t>
            </a:r>
            <a:r>
              <a:rPr lang="en-US" dirty="0" err="1"/>
              <a:t>përsa</a:t>
            </a:r>
            <a:r>
              <a:rPr lang="en-US" dirty="0"/>
              <a:t> o </a:t>
            </a:r>
            <a:r>
              <a:rPr lang="en-US" dirty="0" err="1"/>
              <a:t>përket</a:t>
            </a:r>
            <a:r>
              <a:rPr lang="en-US" dirty="0"/>
              <a:t> </a:t>
            </a:r>
            <a:r>
              <a:rPr lang="en-US" dirty="0" err="1"/>
              <a:t>lëndës</a:t>
            </a:r>
            <a:r>
              <a:rPr lang="en-US" dirty="0"/>
              <a:t> </a:t>
            </a:r>
            <a:r>
              <a:rPr lang="en-US" dirty="0" err="1"/>
              <a:t>së</a:t>
            </a:r>
            <a:r>
              <a:rPr lang="en-US" dirty="0"/>
              <a:t> </a:t>
            </a:r>
            <a:r>
              <a:rPr lang="en-US" dirty="0" err="1"/>
              <a:t>procesit</a:t>
            </a:r>
            <a:r>
              <a:rPr lang="en-US" dirty="0"/>
              <a:t> </a:t>
            </a:r>
            <a:r>
              <a:rPr lang="en-US" dirty="0" err="1"/>
              <a:t>të</a:t>
            </a:r>
            <a:r>
              <a:rPr lang="en-US" dirty="0"/>
              <a:t> </a:t>
            </a:r>
            <a:r>
              <a:rPr lang="en-US" dirty="0" err="1"/>
              <a:t>të</a:t>
            </a:r>
            <a:r>
              <a:rPr lang="en-US" dirty="0"/>
              <a:t> </a:t>
            </a:r>
            <a:r>
              <a:rPr lang="en-US" dirty="0" err="1"/>
              <a:t>provuarit</a:t>
            </a:r>
            <a:r>
              <a:rPr lang="en-US" dirty="0"/>
              <a:t>, ka </a:t>
            </a:r>
            <a:r>
              <a:rPr lang="en-US" dirty="0" err="1"/>
              <a:t>parashikuar</a:t>
            </a:r>
            <a:r>
              <a:rPr lang="en-US" dirty="0"/>
              <a:t> </a:t>
            </a:r>
            <a:r>
              <a:rPr lang="en-US" dirty="0" err="1"/>
              <a:t>llojet</a:t>
            </a:r>
            <a:r>
              <a:rPr lang="en-US" dirty="0"/>
              <a:t> e </a:t>
            </a:r>
            <a:r>
              <a:rPr lang="en-US" dirty="0" err="1"/>
              <a:t>provave</a:t>
            </a:r>
            <a:r>
              <a:rPr lang="en-US" dirty="0"/>
              <a:t>, pa </a:t>
            </a:r>
            <a:r>
              <a:rPr lang="en-US" dirty="0" err="1"/>
              <a:t>kushtëzuar</a:t>
            </a:r>
            <a:r>
              <a:rPr lang="en-US" dirty="0"/>
              <a:t> </a:t>
            </a:r>
            <a:r>
              <a:rPr lang="en-US" dirty="0" err="1"/>
              <a:t>mundësinë</a:t>
            </a:r>
            <a:r>
              <a:rPr lang="en-US" dirty="0"/>
              <a:t> e </a:t>
            </a:r>
            <a:r>
              <a:rPr lang="en-US" dirty="0" err="1"/>
              <a:t>përdorimit</a:t>
            </a:r>
            <a:r>
              <a:rPr lang="en-US" dirty="0"/>
              <a:t> </a:t>
            </a:r>
            <a:r>
              <a:rPr lang="en-US" dirty="0" err="1"/>
              <a:t>të</a:t>
            </a:r>
            <a:r>
              <a:rPr lang="en-US" dirty="0"/>
              <a:t> </a:t>
            </a:r>
            <a:r>
              <a:rPr lang="en-US" dirty="0" err="1"/>
              <a:t>tyre</a:t>
            </a:r>
            <a:r>
              <a:rPr lang="en-US" dirty="0"/>
              <a:t> </a:t>
            </a:r>
            <a:r>
              <a:rPr lang="en-US" dirty="0" err="1"/>
              <a:t>për</a:t>
            </a:r>
            <a:r>
              <a:rPr lang="en-US" dirty="0"/>
              <a:t> </a:t>
            </a:r>
            <a:r>
              <a:rPr lang="en-US" dirty="0" err="1"/>
              <a:t>realizimin</a:t>
            </a:r>
            <a:r>
              <a:rPr lang="en-US" dirty="0"/>
              <a:t> e </a:t>
            </a:r>
            <a:r>
              <a:rPr lang="en-US" dirty="0" err="1"/>
              <a:t>këtij</a:t>
            </a:r>
            <a:r>
              <a:rPr lang="en-US" dirty="0"/>
              <a:t> </a:t>
            </a:r>
            <a:r>
              <a:rPr lang="en-US" dirty="0" err="1"/>
              <a:t>funksioni</a:t>
            </a:r>
            <a:r>
              <a:rPr lang="en-US" dirty="0"/>
              <a:t> me </a:t>
            </a:r>
            <a:r>
              <a:rPr lang="en-US" dirty="0" err="1"/>
              <a:t>shoqërimin</a:t>
            </a:r>
            <a:r>
              <a:rPr lang="en-US" dirty="0"/>
              <a:t> me </a:t>
            </a:r>
            <a:r>
              <a:rPr lang="en-US" dirty="0" err="1"/>
              <a:t>prova</a:t>
            </a:r>
            <a:r>
              <a:rPr lang="en-US" dirty="0"/>
              <a:t> </a:t>
            </a:r>
            <a:r>
              <a:rPr lang="en-US" dirty="0" err="1"/>
              <a:t>të</a:t>
            </a:r>
            <a:r>
              <a:rPr lang="en-US" dirty="0"/>
              <a:t> </a:t>
            </a:r>
            <a:r>
              <a:rPr lang="en-US" dirty="0" err="1"/>
              <a:t>tjera</a:t>
            </a:r>
            <a:r>
              <a:rPr lang="en-US" dirty="0"/>
              <a:t>. </a:t>
            </a:r>
            <a:r>
              <a:rPr lang="en-US" dirty="0" err="1"/>
              <a:t>Në</a:t>
            </a:r>
            <a:r>
              <a:rPr lang="en-US" dirty="0"/>
              <a:t> </a:t>
            </a:r>
            <a:r>
              <a:rPr lang="en-US" dirty="0" err="1"/>
              <a:t>të</a:t>
            </a:r>
            <a:r>
              <a:rPr lang="en-US" dirty="0"/>
              <a:t> </a:t>
            </a:r>
            <a:r>
              <a:rPr lang="en-US" dirty="0" err="1"/>
              <a:t>vetmin</a:t>
            </a:r>
            <a:r>
              <a:rPr lang="en-US" dirty="0"/>
              <a:t> </a:t>
            </a:r>
            <a:r>
              <a:rPr lang="en-US" dirty="0" err="1"/>
              <a:t>rast</a:t>
            </a:r>
            <a:r>
              <a:rPr lang="en-US" dirty="0"/>
              <a:t> </a:t>
            </a:r>
            <a:r>
              <a:rPr lang="en-US" dirty="0" err="1"/>
              <a:t>kur</a:t>
            </a:r>
            <a:r>
              <a:rPr lang="en-US" dirty="0"/>
              <a:t> </a:t>
            </a:r>
            <a:r>
              <a:rPr lang="en-US" dirty="0" err="1"/>
              <a:t>legjislatori</a:t>
            </a:r>
            <a:r>
              <a:rPr lang="en-US" dirty="0"/>
              <a:t> ka </a:t>
            </a:r>
            <a:r>
              <a:rPr lang="en-US" dirty="0" err="1"/>
              <a:t>synuar</a:t>
            </a:r>
            <a:r>
              <a:rPr lang="en-US" dirty="0"/>
              <a:t> </a:t>
            </a:r>
            <a:r>
              <a:rPr lang="en-US" dirty="0" err="1"/>
              <a:t>këtë</a:t>
            </a:r>
            <a:r>
              <a:rPr lang="en-US" dirty="0"/>
              <a:t> </a:t>
            </a:r>
            <a:r>
              <a:rPr lang="en-US" dirty="0" err="1"/>
              <a:t>qëllim</a:t>
            </a:r>
            <a:r>
              <a:rPr lang="en-US" dirty="0"/>
              <a:t>, </a:t>
            </a:r>
            <a:r>
              <a:rPr lang="en-US" dirty="0" err="1"/>
              <a:t>është</a:t>
            </a:r>
            <a:r>
              <a:rPr lang="en-US" dirty="0"/>
              <a:t> </a:t>
            </a:r>
            <a:r>
              <a:rPr lang="en-US" dirty="0" err="1"/>
              <a:t>rasti</a:t>
            </a:r>
            <a:r>
              <a:rPr lang="en-US" dirty="0"/>
              <a:t> </a:t>
            </a:r>
            <a:r>
              <a:rPr lang="en-US" dirty="0" err="1"/>
              <a:t>i</a:t>
            </a:r>
            <a:r>
              <a:rPr lang="en-US" dirty="0"/>
              <a:t> </a:t>
            </a:r>
            <a:r>
              <a:rPr lang="en-US" dirty="0" err="1"/>
              <a:t>deklarimeve</a:t>
            </a:r>
            <a:r>
              <a:rPr lang="en-US" dirty="0"/>
              <a:t> </a:t>
            </a:r>
            <a:r>
              <a:rPr lang="en-US" dirty="0" err="1"/>
              <a:t>të</a:t>
            </a:r>
            <a:r>
              <a:rPr lang="en-US" dirty="0"/>
              <a:t> </a:t>
            </a:r>
            <a:r>
              <a:rPr lang="en-US" dirty="0" err="1"/>
              <a:t>bashkëpandehurit</a:t>
            </a:r>
            <a:r>
              <a:rPr lang="en-US" dirty="0"/>
              <a:t>. </a:t>
            </a:r>
            <a:r>
              <a:rPr lang="en-US" i="1" dirty="0"/>
              <a:t> </a:t>
            </a:r>
          </a:p>
        </p:txBody>
      </p:sp>
    </p:spTree>
    <p:extLst>
      <p:ext uri="{BB962C8B-B14F-4D97-AF65-F5344CB8AC3E}">
        <p14:creationId xmlns:p14="http://schemas.microsoft.com/office/powerpoint/2010/main" val="4381949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D5C73B-AE25-46ED-8A38-C1EC4C5B8B7B}"/>
              </a:ext>
            </a:extLst>
          </p:cNvPr>
          <p:cNvSpPr>
            <a:spLocks noGrp="1"/>
          </p:cNvSpPr>
          <p:nvPr>
            <p:ph idx="1"/>
          </p:nvPr>
        </p:nvSpPr>
        <p:spPr>
          <a:xfrm>
            <a:off x="427703" y="412955"/>
            <a:ext cx="11253019" cy="6017342"/>
          </a:xfrm>
        </p:spPr>
        <p:txBody>
          <a:bodyPr>
            <a:normAutofit/>
          </a:bodyPr>
          <a:lstStyle/>
          <a:p>
            <a:pPr algn="just"/>
            <a:r>
              <a:rPr lang="en-US" sz="2400" dirty="0" err="1"/>
              <a:t>Sipas</a:t>
            </a:r>
            <a:r>
              <a:rPr lang="en-US" sz="2400" dirty="0"/>
              <a:t> </a:t>
            </a:r>
            <a:r>
              <a:rPr lang="en-US" sz="2400" dirty="0" err="1"/>
              <a:t>konsideratës</a:t>
            </a:r>
            <a:r>
              <a:rPr lang="en-US" sz="2400" dirty="0"/>
              <a:t> </a:t>
            </a:r>
            <a:r>
              <a:rPr lang="en-US" sz="2400" dirty="0" err="1"/>
              <a:t>së</a:t>
            </a:r>
            <a:r>
              <a:rPr lang="en-US" sz="2400" dirty="0"/>
              <a:t> KPGJL, </a:t>
            </a:r>
            <a:r>
              <a:rPr lang="en-US" sz="2400" dirty="0" err="1"/>
              <a:t>mbetet</a:t>
            </a:r>
            <a:r>
              <a:rPr lang="en-US" sz="2400" dirty="0"/>
              <a:t> decisive, </a:t>
            </a:r>
            <a:r>
              <a:rPr lang="en-US" sz="2400" dirty="0" err="1"/>
              <a:t>në</a:t>
            </a:r>
            <a:r>
              <a:rPr lang="en-US" sz="2400" dirty="0"/>
              <a:t> </a:t>
            </a:r>
            <a:r>
              <a:rPr lang="en-US" sz="2400" dirty="0" err="1"/>
              <a:t>funksion</a:t>
            </a:r>
            <a:r>
              <a:rPr lang="en-US" sz="2400" dirty="0"/>
              <a:t> </a:t>
            </a:r>
            <a:r>
              <a:rPr lang="en-US" sz="2400" dirty="0" err="1"/>
              <a:t>të</a:t>
            </a:r>
            <a:r>
              <a:rPr lang="en-US" sz="2400" dirty="0"/>
              <a:t> </a:t>
            </a:r>
            <a:r>
              <a:rPr lang="en-US" sz="2400" dirty="0" err="1"/>
              <a:t>verifikueshmërisë</a:t>
            </a:r>
            <a:r>
              <a:rPr lang="en-US" sz="2400" dirty="0"/>
              <a:t> </a:t>
            </a:r>
            <a:r>
              <a:rPr lang="en-US" sz="2400" dirty="0" err="1"/>
              <a:t>së</a:t>
            </a:r>
            <a:r>
              <a:rPr lang="en-US" sz="2400" dirty="0"/>
              <a:t> </a:t>
            </a:r>
            <a:r>
              <a:rPr lang="en-US" sz="2400" dirty="0" err="1"/>
              <a:t>akuzës</a:t>
            </a:r>
            <a:r>
              <a:rPr lang="en-US" sz="2400" dirty="0"/>
              <a:t>, </a:t>
            </a:r>
            <a:r>
              <a:rPr lang="en-US" sz="2400" dirty="0" err="1"/>
              <a:t>cilësia</a:t>
            </a:r>
            <a:r>
              <a:rPr lang="en-US" sz="2400" dirty="0"/>
              <a:t> e </a:t>
            </a:r>
            <a:r>
              <a:rPr lang="en-US" sz="2400" dirty="0" err="1"/>
              <a:t>provës</a:t>
            </a:r>
            <a:r>
              <a:rPr lang="en-US" sz="2400" dirty="0"/>
              <a:t> </a:t>
            </a:r>
            <a:r>
              <a:rPr lang="en-US" sz="2400" dirty="0" err="1"/>
              <a:t>që</a:t>
            </a:r>
            <a:r>
              <a:rPr lang="en-US" sz="2400" dirty="0"/>
              <a:t> </a:t>
            </a:r>
            <a:r>
              <a:rPr lang="en-US" sz="2400" dirty="0" err="1"/>
              <a:t>determinon</a:t>
            </a:r>
            <a:r>
              <a:rPr lang="en-US" sz="2400" dirty="0"/>
              <a:t> </a:t>
            </a:r>
            <a:r>
              <a:rPr lang="en-US" sz="2400" dirty="0" err="1"/>
              <a:t>edhe</a:t>
            </a:r>
            <a:r>
              <a:rPr lang="en-US" sz="2400" dirty="0"/>
              <a:t> </a:t>
            </a:r>
            <a:r>
              <a:rPr lang="en-US" sz="2400" dirty="0" err="1"/>
              <a:t>peshën</a:t>
            </a:r>
            <a:r>
              <a:rPr lang="en-US" sz="2400" dirty="0"/>
              <a:t>/</a:t>
            </a:r>
            <a:r>
              <a:rPr lang="en-US" sz="2400" dirty="0" err="1"/>
              <a:t>rëndësinë</a:t>
            </a:r>
            <a:r>
              <a:rPr lang="en-US" sz="2400" dirty="0"/>
              <a:t> e </a:t>
            </a:r>
            <a:r>
              <a:rPr lang="en-US" sz="2400" dirty="0" err="1"/>
              <a:t>saj</a:t>
            </a:r>
            <a:r>
              <a:rPr lang="en-US" sz="2400" dirty="0"/>
              <a:t> </a:t>
            </a:r>
            <a:r>
              <a:rPr lang="en-US" sz="2400" dirty="0" err="1"/>
              <a:t>dhe</a:t>
            </a:r>
            <a:r>
              <a:rPr lang="en-US" sz="2400" dirty="0"/>
              <a:t> jo </a:t>
            </a:r>
            <a:r>
              <a:rPr lang="en-US" sz="2400" dirty="0" err="1"/>
              <a:t>sasia</a:t>
            </a:r>
            <a:r>
              <a:rPr lang="en-US" sz="2400" dirty="0"/>
              <a:t> </a:t>
            </a:r>
            <a:r>
              <a:rPr lang="en-US" sz="2400" dirty="0" err="1"/>
              <a:t>apriori</a:t>
            </a:r>
            <a:r>
              <a:rPr lang="en-US" sz="2400" dirty="0"/>
              <a:t> e </a:t>
            </a:r>
            <a:r>
              <a:rPr lang="en-US" sz="2400" dirty="0" err="1"/>
              <a:t>provave</a:t>
            </a:r>
            <a:r>
              <a:rPr lang="en-US" sz="2400" dirty="0"/>
              <a:t> </a:t>
            </a:r>
            <a:r>
              <a:rPr lang="en-US" sz="2400" dirty="0" err="1"/>
              <a:t>të</a:t>
            </a:r>
            <a:r>
              <a:rPr lang="en-US" sz="2400" dirty="0"/>
              <a:t> </a:t>
            </a:r>
            <a:r>
              <a:rPr lang="en-US" sz="2400" dirty="0" err="1"/>
              <a:t>ekzaminuara</a:t>
            </a:r>
            <a:r>
              <a:rPr lang="en-US" sz="2400" dirty="0"/>
              <a:t> para </a:t>
            </a:r>
            <a:r>
              <a:rPr lang="en-US" sz="2400" dirty="0" err="1"/>
              <a:t>gjykatës</a:t>
            </a:r>
            <a:r>
              <a:rPr lang="en-US" sz="2400" dirty="0"/>
              <a:t>. </a:t>
            </a:r>
            <a:r>
              <a:rPr lang="en-US" sz="2400" dirty="0" err="1"/>
              <a:t>Edhe</a:t>
            </a:r>
            <a:r>
              <a:rPr lang="en-US" sz="2400" dirty="0"/>
              <a:t> </a:t>
            </a:r>
            <a:r>
              <a:rPr lang="en-US" sz="2400" dirty="0" err="1"/>
              <a:t>prova</a:t>
            </a:r>
            <a:r>
              <a:rPr lang="en-US" sz="2400" dirty="0"/>
              <a:t> e </a:t>
            </a:r>
            <a:r>
              <a:rPr lang="en-US" sz="2400" dirty="0" err="1"/>
              <a:t>vetme</a:t>
            </a:r>
            <a:r>
              <a:rPr lang="en-US" sz="2400" dirty="0"/>
              <a:t> e </a:t>
            </a:r>
            <a:r>
              <a:rPr lang="en-US" sz="2400" dirty="0" err="1"/>
              <a:t>paraqitur</a:t>
            </a:r>
            <a:r>
              <a:rPr lang="en-US" sz="2400" dirty="0"/>
              <a:t> </a:t>
            </a:r>
            <a:r>
              <a:rPr lang="en-US" sz="2400" dirty="0" err="1"/>
              <a:t>në</a:t>
            </a:r>
            <a:r>
              <a:rPr lang="en-US" sz="2400" dirty="0"/>
              <a:t> </a:t>
            </a:r>
            <a:r>
              <a:rPr lang="en-US" sz="2400" dirty="0" err="1"/>
              <a:t>funksion</a:t>
            </a:r>
            <a:r>
              <a:rPr lang="en-US" sz="2400" dirty="0"/>
              <a:t> </a:t>
            </a:r>
            <a:r>
              <a:rPr lang="en-US" sz="2400" dirty="0" err="1"/>
              <a:t>mbështetës</a:t>
            </a:r>
            <a:r>
              <a:rPr lang="en-US" sz="2400" dirty="0"/>
              <a:t> </a:t>
            </a:r>
            <a:r>
              <a:rPr lang="en-US" sz="2400" dirty="0" err="1"/>
              <a:t>të</a:t>
            </a:r>
            <a:r>
              <a:rPr lang="en-US" sz="2400" dirty="0"/>
              <a:t> </a:t>
            </a:r>
            <a:r>
              <a:rPr lang="en-US" sz="2400" dirty="0" err="1"/>
              <a:t>akuzës</a:t>
            </a:r>
            <a:r>
              <a:rPr lang="en-US" sz="2400" dirty="0"/>
              <a:t>, </a:t>
            </a:r>
            <a:r>
              <a:rPr lang="en-US" sz="2400" dirty="0" err="1"/>
              <a:t>mbas</a:t>
            </a:r>
            <a:r>
              <a:rPr lang="en-US" sz="2400" dirty="0"/>
              <a:t> </a:t>
            </a:r>
            <a:r>
              <a:rPr lang="en-US" sz="2400" dirty="0" err="1"/>
              <a:t>kalimit</a:t>
            </a:r>
            <a:r>
              <a:rPr lang="en-US" sz="2400" dirty="0"/>
              <a:t> </a:t>
            </a:r>
            <a:r>
              <a:rPr lang="en-US" sz="2400" dirty="0" err="1"/>
              <a:t>të</a:t>
            </a:r>
            <a:r>
              <a:rPr lang="en-US" sz="2400" dirty="0"/>
              <a:t> </a:t>
            </a:r>
            <a:r>
              <a:rPr lang="en-US" sz="2400" dirty="0" err="1"/>
              <a:t>testeve</a:t>
            </a:r>
            <a:r>
              <a:rPr lang="en-US" sz="2400" dirty="0"/>
              <a:t> </a:t>
            </a:r>
            <a:r>
              <a:rPr lang="en-US" sz="2400" dirty="0" err="1"/>
              <a:t>të</a:t>
            </a:r>
            <a:r>
              <a:rPr lang="en-US" sz="2400" dirty="0"/>
              <a:t> </a:t>
            </a:r>
            <a:r>
              <a:rPr lang="en-US" sz="2400" dirty="0" err="1"/>
              <a:t>besueshmërisë</a:t>
            </a:r>
            <a:r>
              <a:rPr lang="en-US" sz="2400" dirty="0"/>
              <a:t> </a:t>
            </a:r>
            <a:r>
              <a:rPr lang="en-US" sz="2400" dirty="0" err="1"/>
              <a:t>dhe</a:t>
            </a:r>
            <a:r>
              <a:rPr lang="en-US" sz="2400" dirty="0"/>
              <a:t> </a:t>
            </a:r>
            <a:r>
              <a:rPr lang="en-US" sz="2400" dirty="0" err="1"/>
              <a:t>të</a:t>
            </a:r>
            <a:r>
              <a:rPr lang="en-US" sz="2400" dirty="0"/>
              <a:t> </a:t>
            </a:r>
            <a:r>
              <a:rPr lang="en-US" sz="2400" dirty="0" err="1"/>
              <a:t>rezistencës</a:t>
            </a:r>
            <a:r>
              <a:rPr lang="en-US" sz="2400" dirty="0"/>
              <a:t>, </a:t>
            </a:r>
            <a:r>
              <a:rPr lang="en-US" sz="2400" dirty="0" err="1"/>
              <a:t>është</a:t>
            </a:r>
            <a:r>
              <a:rPr lang="en-US" sz="2400" dirty="0"/>
              <a:t> e </a:t>
            </a:r>
            <a:r>
              <a:rPr lang="en-US" sz="2400" dirty="0" err="1"/>
              <a:t>aftë</a:t>
            </a:r>
            <a:r>
              <a:rPr lang="en-US" sz="2400" dirty="0"/>
              <a:t> pa </a:t>
            </a:r>
            <a:r>
              <a:rPr lang="en-US" sz="2400" dirty="0" err="1"/>
              <a:t>dyshim</a:t>
            </a:r>
            <a:r>
              <a:rPr lang="en-US" sz="2400" dirty="0"/>
              <a:t> </a:t>
            </a:r>
            <a:r>
              <a:rPr lang="en-US" sz="2400" dirty="0" err="1"/>
              <a:t>për</a:t>
            </a:r>
            <a:r>
              <a:rPr lang="en-US" sz="2400" dirty="0"/>
              <a:t> </a:t>
            </a:r>
            <a:r>
              <a:rPr lang="en-US" sz="2400" dirty="0" err="1"/>
              <a:t>të</a:t>
            </a:r>
            <a:r>
              <a:rPr lang="en-US" sz="2400" dirty="0"/>
              <a:t> </a:t>
            </a:r>
            <a:r>
              <a:rPr lang="en-US" sz="2400" dirty="0" err="1"/>
              <a:t>përmbushur</a:t>
            </a:r>
            <a:r>
              <a:rPr lang="en-US" sz="2400" dirty="0"/>
              <a:t> </a:t>
            </a:r>
            <a:r>
              <a:rPr lang="en-US" sz="2400" dirty="0" err="1"/>
              <a:t>këtë</a:t>
            </a:r>
            <a:r>
              <a:rPr lang="en-US" sz="2400" dirty="0"/>
              <a:t> “mission”. </a:t>
            </a:r>
          </a:p>
          <a:p>
            <a:pPr algn="just"/>
            <a:r>
              <a:rPr lang="en-US" sz="2400" dirty="0" err="1"/>
              <a:t>Në</a:t>
            </a:r>
            <a:r>
              <a:rPr lang="en-US" sz="2400" dirty="0"/>
              <a:t> </a:t>
            </a:r>
            <a:r>
              <a:rPr lang="en-US" sz="2400" dirty="0" err="1"/>
              <a:t>rastin</a:t>
            </a:r>
            <a:r>
              <a:rPr lang="en-US" sz="2400" dirty="0"/>
              <a:t> </a:t>
            </a:r>
            <a:r>
              <a:rPr lang="en-US" sz="2400" dirty="0" err="1"/>
              <a:t>konkret</a:t>
            </a:r>
            <a:r>
              <a:rPr lang="en-US" sz="2400" dirty="0"/>
              <a:t>, postulate </a:t>
            </a:r>
            <a:r>
              <a:rPr lang="en-US" sz="2400" dirty="0" err="1"/>
              <a:t>i</a:t>
            </a:r>
            <a:r>
              <a:rPr lang="en-US" sz="2400" dirty="0"/>
              <a:t> </a:t>
            </a:r>
            <a:r>
              <a:rPr lang="en-US" sz="2400" dirty="0" err="1"/>
              <a:t>proës</a:t>
            </a:r>
            <a:r>
              <a:rPr lang="en-US" sz="2400" dirty="0"/>
              <a:t> </a:t>
            </a:r>
            <a:r>
              <a:rPr lang="en-US" sz="2400" dirty="0" err="1"/>
              <a:t>së</a:t>
            </a:r>
            <a:r>
              <a:rPr lang="en-US" sz="2400" dirty="0"/>
              <a:t> </a:t>
            </a:r>
            <a:r>
              <a:rPr lang="en-US" sz="2400" dirty="0" err="1"/>
              <a:t>vetme</a:t>
            </a:r>
            <a:r>
              <a:rPr lang="en-US" sz="2400" dirty="0"/>
              <a:t> (</a:t>
            </a:r>
            <a:r>
              <a:rPr lang="en-US" sz="2400" dirty="0" err="1"/>
              <a:t>tabulatet</a:t>
            </a:r>
            <a:r>
              <a:rPr lang="en-US" sz="2400" dirty="0"/>
              <a:t> e </a:t>
            </a:r>
            <a:r>
              <a:rPr lang="en-US" sz="2400" dirty="0" err="1"/>
              <a:t>komunikimeve</a:t>
            </a:r>
            <a:r>
              <a:rPr lang="en-US" sz="2400" dirty="0"/>
              <a:t>) apo </a:t>
            </a:r>
            <a:r>
              <a:rPr lang="en-US" sz="2400" dirty="0" err="1"/>
              <a:t>konsiderimi</a:t>
            </a:r>
            <a:r>
              <a:rPr lang="en-US" sz="2400" dirty="0"/>
              <a:t> </a:t>
            </a:r>
            <a:r>
              <a:rPr lang="en-US" sz="2400" dirty="0" err="1"/>
              <a:t>i</a:t>
            </a:r>
            <a:r>
              <a:rPr lang="en-US" sz="2400" dirty="0"/>
              <a:t> </a:t>
            </a:r>
            <a:r>
              <a:rPr lang="en-US" sz="2400" dirty="0" err="1"/>
              <a:t>tyre</a:t>
            </a:r>
            <a:r>
              <a:rPr lang="en-US" sz="2400" dirty="0"/>
              <a:t> </a:t>
            </a:r>
            <a:r>
              <a:rPr lang="en-US" sz="2400" dirty="0" err="1"/>
              <a:t>në</a:t>
            </a:r>
            <a:r>
              <a:rPr lang="en-US" sz="2400" dirty="0"/>
              <a:t> </a:t>
            </a:r>
            <a:r>
              <a:rPr lang="en-US" sz="2400" dirty="0" err="1"/>
              <a:t>cilësinë</a:t>
            </a:r>
            <a:r>
              <a:rPr lang="en-US" sz="2400" dirty="0"/>
              <a:t> e </a:t>
            </a:r>
            <a:r>
              <a:rPr lang="en-US" sz="2400" dirty="0" err="1"/>
              <a:t>indicies</a:t>
            </a:r>
            <a:r>
              <a:rPr lang="en-US" sz="2400" dirty="0"/>
              <a:t> </a:t>
            </a:r>
            <a:r>
              <a:rPr lang="en-US" sz="2400" dirty="0" err="1"/>
              <a:t>së</a:t>
            </a:r>
            <a:r>
              <a:rPr lang="en-US" sz="2400" dirty="0"/>
              <a:t> </a:t>
            </a:r>
            <a:r>
              <a:rPr lang="en-US" sz="2400" dirty="0" err="1"/>
              <a:t>vetme</a:t>
            </a:r>
            <a:r>
              <a:rPr lang="en-US" sz="2400" dirty="0"/>
              <a:t> </a:t>
            </a:r>
            <a:r>
              <a:rPr lang="en-US" sz="2400" dirty="0" err="1"/>
              <a:t>në</a:t>
            </a:r>
            <a:r>
              <a:rPr lang="en-US" sz="2400" dirty="0"/>
              <a:t> </a:t>
            </a:r>
            <a:r>
              <a:rPr lang="en-US" sz="2400" dirty="0" err="1"/>
              <a:t>pamundësi</a:t>
            </a:r>
            <a:r>
              <a:rPr lang="en-US" sz="2400" dirty="0"/>
              <a:t> </a:t>
            </a:r>
            <a:r>
              <a:rPr lang="en-US" sz="2400" dirty="0" err="1"/>
              <a:t>për</a:t>
            </a:r>
            <a:r>
              <a:rPr lang="en-US" sz="2400" dirty="0"/>
              <a:t> </a:t>
            </a:r>
            <a:r>
              <a:rPr lang="en-US" sz="2400" dirty="0" err="1"/>
              <a:t>të</a:t>
            </a:r>
            <a:r>
              <a:rPr lang="en-US" sz="2400" dirty="0"/>
              <a:t> </a:t>
            </a:r>
            <a:r>
              <a:rPr lang="en-US" sz="2400" dirty="0" err="1"/>
              <a:t>evidentuar</a:t>
            </a:r>
            <a:r>
              <a:rPr lang="en-US" sz="2400" dirty="0"/>
              <a:t> </a:t>
            </a:r>
            <a:r>
              <a:rPr lang="en-US" sz="2400" dirty="0" err="1"/>
              <a:t>ekzistencën</a:t>
            </a:r>
            <a:r>
              <a:rPr lang="en-US" sz="2400" dirty="0"/>
              <a:t> e </a:t>
            </a:r>
            <a:r>
              <a:rPr lang="en-US" sz="2400" dirty="0" err="1"/>
              <a:t>një</a:t>
            </a:r>
            <a:r>
              <a:rPr lang="en-US" sz="2400" dirty="0"/>
              <a:t> </a:t>
            </a:r>
            <a:r>
              <a:rPr lang="en-US" sz="2400" dirty="0" err="1"/>
              <a:t>fakti</a:t>
            </a:r>
            <a:r>
              <a:rPr lang="en-US" sz="2400" dirty="0"/>
              <a:t>, </a:t>
            </a:r>
            <a:r>
              <a:rPr lang="en-US" sz="2400" dirty="0" err="1"/>
              <a:t>të</a:t>
            </a:r>
            <a:r>
              <a:rPr lang="en-US" sz="2400" dirty="0"/>
              <a:t> </a:t>
            </a:r>
            <a:r>
              <a:rPr lang="en-US" sz="2400" dirty="0" err="1"/>
              <a:t>përdorur</a:t>
            </a:r>
            <a:r>
              <a:rPr lang="en-US" sz="2400" dirty="0"/>
              <a:t> </a:t>
            </a:r>
            <a:r>
              <a:rPr lang="en-US" sz="2400" dirty="0" err="1"/>
              <a:t>nga</a:t>
            </a:r>
            <a:r>
              <a:rPr lang="en-US" sz="2400" dirty="0"/>
              <a:t> </a:t>
            </a:r>
            <a:r>
              <a:rPr lang="en-US" sz="2400" dirty="0" err="1"/>
              <a:t>Gj.Apelit</a:t>
            </a:r>
            <a:r>
              <a:rPr lang="en-US" sz="2400" dirty="0"/>
              <a:t> </a:t>
            </a:r>
            <a:r>
              <a:rPr lang="en-US" sz="2400" dirty="0" err="1"/>
              <a:t>në</a:t>
            </a:r>
            <a:r>
              <a:rPr lang="en-US" sz="2400" dirty="0"/>
              <a:t> </a:t>
            </a:r>
            <a:r>
              <a:rPr lang="en-US" sz="2400" dirty="0" err="1"/>
              <a:t>mbështetje</a:t>
            </a:r>
            <a:r>
              <a:rPr lang="en-US" sz="2400" dirty="0"/>
              <a:t> </a:t>
            </a:r>
            <a:r>
              <a:rPr lang="en-US" sz="2400" dirty="0" err="1"/>
              <a:t>të</a:t>
            </a:r>
            <a:r>
              <a:rPr lang="en-US" sz="2400" dirty="0"/>
              <a:t> </a:t>
            </a:r>
            <a:r>
              <a:rPr lang="en-US" sz="2400" dirty="0" err="1"/>
              <a:t>vendimmarrjes</a:t>
            </a:r>
            <a:r>
              <a:rPr lang="en-US" sz="2400" dirty="0"/>
              <a:t> </a:t>
            </a:r>
            <a:r>
              <a:rPr lang="en-US" sz="2400" dirty="0" err="1"/>
              <a:t>së</a:t>
            </a:r>
            <a:r>
              <a:rPr lang="en-US" sz="2400" dirty="0"/>
              <a:t> </a:t>
            </a:r>
            <a:r>
              <a:rPr lang="en-US" sz="2400" dirty="0" err="1"/>
              <a:t>saj</a:t>
            </a:r>
            <a:r>
              <a:rPr lang="en-US" sz="2400" dirty="0"/>
              <a:t> </a:t>
            </a:r>
            <a:r>
              <a:rPr lang="en-US" sz="2400" dirty="0" err="1"/>
              <a:t>për</a:t>
            </a:r>
            <a:r>
              <a:rPr lang="en-US" sz="2400" dirty="0"/>
              <a:t> </a:t>
            </a:r>
            <a:r>
              <a:rPr lang="en-US" sz="2400" dirty="0" err="1"/>
              <a:t>deklarimin</a:t>
            </a:r>
            <a:r>
              <a:rPr lang="en-US" sz="2400" dirty="0"/>
              <a:t> e </a:t>
            </a:r>
            <a:r>
              <a:rPr lang="en-US" sz="2400" dirty="0" err="1"/>
              <a:t>pafajësisë</a:t>
            </a:r>
            <a:r>
              <a:rPr lang="en-US" sz="2400" dirty="0"/>
              <a:t>, </a:t>
            </a:r>
            <a:r>
              <a:rPr lang="en-US" sz="2400" dirty="0" err="1"/>
              <a:t>nuk</a:t>
            </a:r>
            <a:r>
              <a:rPr lang="en-US" sz="2400" dirty="0"/>
              <a:t> </a:t>
            </a:r>
            <a:r>
              <a:rPr lang="en-US" sz="2400" dirty="0" err="1"/>
              <a:t>i</a:t>
            </a:r>
            <a:r>
              <a:rPr lang="en-US" sz="2400" dirty="0"/>
              <a:t> </a:t>
            </a:r>
            <a:r>
              <a:rPr lang="en-US" sz="2400" dirty="0" err="1"/>
              <a:t>reziston</a:t>
            </a:r>
            <a:r>
              <a:rPr lang="en-US" sz="2400" dirty="0"/>
              <a:t> </a:t>
            </a:r>
            <a:r>
              <a:rPr lang="en-US" sz="2400" dirty="0" err="1"/>
              <a:t>ballafaqimit</a:t>
            </a:r>
            <a:r>
              <a:rPr lang="en-US" sz="2400" dirty="0"/>
              <a:t> me </a:t>
            </a:r>
            <a:r>
              <a:rPr lang="en-US" sz="2400" dirty="0" err="1"/>
              <a:t>rrethanat</a:t>
            </a:r>
            <a:r>
              <a:rPr lang="en-US" sz="2400" dirty="0"/>
              <a:t> e </a:t>
            </a:r>
            <a:r>
              <a:rPr lang="en-US" sz="2400" dirty="0" err="1"/>
              <a:t>faktit</a:t>
            </a:r>
            <a:r>
              <a:rPr lang="en-US" sz="2400" dirty="0"/>
              <a:t> </a:t>
            </a:r>
            <a:r>
              <a:rPr lang="en-US" sz="2400" dirty="0" err="1"/>
              <a:t>të</a:t>
            </a:r>
            <a:r>
              <a:rPr lang="en-US" sz="2400" dirty="0"/>
              <a:t> </a:t>
            </a:r>
            <a:r>
              <a:rPr lang="en-US" sz="2400" dirty="0" err="1"/>
              <a:t>evidentuara</a:t>
            </a:r>
            <a:r>
              <a:rPr lang="en-US" sz="2400" dirty="0"/>
              <a:t> </a:t>
            </a:r>
            <a:r>
              <a:rPr lang="en-US" sz="2400" dirty="0" err="1"/>
              <a:t>edhe</a:t>
            </a:r>
            <a:r>
              <a:rPr lang="en-US" sz="2400" dirty="0"/>
              <a:t> </a:t>
            </a:r>
            <a:r>
              <a:rPr lang="en-US" sz="2400" dirty="0" err="1"/>
              <a:t>prej</a:t>
            </a:r>
            <a:r>
              <a:rPr lang="en-US" sz="2400" dirty="0"/>
              <a:t> </a:t>
            </a:r>
            <a:r>
              <a:rPr lang="en-US" sz="2400" dirty="0" err="1"/>
              <a:t>kësaj</a:t>
            </a:r>
            <a:r>
              <a:rPr lang="en-US" sz="2400" dirty="0"/>
              <a:t> </a:t>
            </a:r>
            <a:r>
              <a:rPr lang="en-US" sz="2400" dirty="0" err="1"/>
              <a:t>të</a:t>
            </a:r>
            <a:r>
              <a:rPr lang="en-US" sz="2400" dirty="0"/>
              <a:t> </a:t>
            </a:r>
            <a:r>
              <a:rPr lang="en-US" sz="2400" dirty="0" err="1"/>
              <a:t>fundit</a:t>
            </a:r>
            <a:r>
              <a:rPr lang="en-US" sz="2400" dirty="0"/>
              <a:t>, por </a:t>
            </a:r>
            <a:r>
              <a:rPr lang="en-US" sz="2400" dirty="0" err="1"/>
              <a:t>të</a:t>
            </a:r>
            <a:r>
              <a:rPr lang="en-US" sz="2400" dirty="0"/>
              <a:t> </a:t>
            </a:r>
            <a:r>
              <a:rPr lang="en-US" sz="2400" dirty="0" err="1"/>
              <a:t>pavlerësuara</a:t>
            </a:r>
            <a:r>
              <a:rPr lang="en-US" sz="2400" dirty="0"/>
              <a:t> </a:t>
            </a:r>
            <a:r>
              <a:rPr lang="en-US" sz="2400" dirty="0" err="1"/>
              <a:t>në</a:t>
            </a:r>
            <a:r>
              <a:rPr lang="en-US" sz="2400" dirty="0"/>
              <a:t> </a:t>
            </a:r>
            <a:r>
              <a:rPr lang="en-US" sz="2400" dirty="0" err="1"/>
              <a:t>funksion</a:t>
            </a:r>
            <a:r>
              <a:rPr lang="en-US" sz="2400" dirty="0"/>
              <a:t> </a:t>
            </a:r>
            <a:r>
              <a:rPr lang="en-US" sz="2400" dirty="0" err="1"/>
              <a:t>të</a:t>
            </a:r>
            <a:r>
              <a:rPr lang="en-US" sz="2400" dirty="0"/>
              <a:t> </a:t>
            </a:r>
            <a:r>
              <a:rPr lang="en-US" sz="2400" dirty="0" err="1"/>
              <a:t>verifikimit</a:t>
            </a:r>
            <a:r>
              <a:rPr lang="en-US" sz="2400" dirty="0"/>
              <a:t> </a:t>
            </a:r>
            <a:r>
              <a:rPr lang="en-US" sz="2400" dirty="0" err="1"/>
              <a:t>të</a:t>
            </a:r>
            <a:r>
              <a:rPr lang="en-US" sz="2400" dirty="0"/>
              <a:t> </a:t>
            </a:r>
            <a:r>
              <a:rPr lang="en-US" sz="2400" dirty="0" err="1"/>
              <a:t>akuzës</a:t>
            </a:r>
            <a:r>
              <a:rPr lang="en-US" sz="2400" dirty="0"/>
              <a:t>. </a:t>
            </a:r>
          </a:p>
          <a:p>
            <a:pPr algn="just"/>
            <a:r>
              <a:rPr lang="en-US" sz="2400" dirty="0"/>
              <a:t>KPGJL: </a:t>
            </a:r>
            <a:r>
              <a:rPr lang="en-US" sz="2400" dirty="0" err="1"/>
              <a:t>Mospranimin</a:t>
            </a:r>
            <a:r>
              <a:rPr lang="en-US" sz="2400" dirty="0"/>
              <a:t> e </a:t>
            </a:r>
            <a:r>
              <a:rPr lang="en-US" sz="2400" dirty="0" err="1"/>
              <a:t>rekurseve</a:t>
            </a:r>
            <a:r>
              <a:rPr lang="en-US" sz="2400" dirty="0"/>
              <a:t> </a:t>
            </a:r>
            <a:r>
              <a:rPr lang="en-US" sz="2400" dirty="0" err="1"/>
              <a:t>të</a:t>
            </a:r>
            <a:r>
              <a:rPr lang="en-US" sz="2400" dirty="0"/>
              <a:t> </a:t>
            </a:r>
            <a:r>
              <a:rPr lang="en-US" sz="2400" dirty="0" err="1"/>
              <a:t>të</a:t>
            </a:r>
            <a:r>
              <a:rPr lang="en-US" sz="2400" dirty="0"/>
              <a:t> </a:t>
            </a:r>
            <a:r>
              <a:rPr lang="en-US" sz="2400" dirty="0" err="1"/>
              <a:t>pandehurve</a:t>
            </a:r>
            <a:r>
              <a:rPr lang="en-US" sz="2400" dirty="0"/>
              <a:t> M.J, </a:t>
            </a:r>
            <a:r>
              <a:rPr lang="en-US" sz="2400" dirty="0" err="1"/>
              <a:t>M.Gj</a:t>
            </a:r>
            <a:r>
              <a:rPr lang="en-US" sz="2400" dirty="0"/>
              <a:t> </a:t>
            </a:r>
            <a:r>
              <a:rPr lang="en-US" sz="2400" dirty="0" err="1"/>
              <a:t>dhe</a:t>
            </a:r>
            <a:r>
              <a:rPr lang="en-US" sz="2400" dirty="0"/>
              <a:t> </a:t>
            </a:r>
            <a:r>
              <a:rPr lang="en-US" sz="2400" dirty="0" err="1"/>
              <a:t>prokurorit</a:t>
            </a:r>
            <a:r>
              <a:rPr lang="en-US" sz="2400" dirty="0"/>
              <a:t> </a:t>
            </a:r>
            <a:r>
              <a:rPr lang="en-US" sz="2400" dirty="0" err="1"/>
              <a:t>përsa</a:t>
            </a:r>
            <a:r>
              <a:rPr lang="en-US" sz="2400" dirty="0"/>
              <a:t> </a:t>
            </a:r>
            <a:r>
              <a:rPr lang="en-US" sz="2400" dirty="0" err="1"/>
              <a:t>i</a:t>
            </a:r>
            <a:r>
              <a:rPr lang="en-US" sz="2400" dirty="0"/>
              <a:t> </a:t>
            </a:r>
            <a:r>
              <a:rPr lang="en-US" sz="2400" dirty="0" err="1"/>
              <a:t>përket</a:t>
            </a:r>
            <a:r>
              <a:rPr lang="en-US" sz="2400" dirty="0"/>
              <a:t> </a:t>
            </a:r>
            <a:r>
              <a:rPr lang="en-US" sz="2400" dirty="0" err="1"/>
              <a:t>të</a:t>
            </a:r>
            <a:r>
              <a:rPr lang="en-US" sz="2400" dirty="0"/>
              <a:t> </a:t>
            </a:r>
            <a:r>
              <a:rPr lang="en-US" sz="2400" dirty="0" err="1"/>
              <a:t>gjykuarit</a:t>
            </a:r>
            <a:r>
              <a:rPr lang="en-US" sz="2400" dirty="0"/>
              <a:t> E.H. </a:t>
            </a:r>
            <a:r>
              <a:rPr lang="en-US" sz="2400" dirty="0" err="1"/>
              <a:t>Prishjen</a:t>
            </a:r>
            <a:r>
              <a:rPr lang="en-US" sz="2400" dirty="0"/>
              <a:t> e </a:t>
            </a:r>
            <a:r>
              <a:rPr lang="en-US" sz="2400" dirty="0" err="1"/>
              <a:t>vendimit</a:t>
            </a:r>
            <a:r>
              <a:rPr lang="en-US" sz="2400" dirty="0"/>
              <a:t> nr. 369 </a:t>
            </a:r>
            <a:r>
              <a:rPr lang="en-US" sz="2400" dirty="0" err="1"/>
              <a:t>datë</a:t>
            </a:r>
            <a:r>
              <a:rPr lang="en-US" sz="2400" dirty="0"/>
              <a:t> 24.05.2017 </a:t>
            </a:r>
            <a:r>
              <a:rPr lang="en-US" sz="2400" dirty="0" err="1"/>
              <a:t>të</a:t>
            </a:r>
            <a:r>
              <a:rPr lang="en-US" sz="2400" dirty="0"/>
              <a:t> </a:t>
            </a:r>
            <a:r>
              <a:rPr lang="en-US" sz="2400" dirty="0" err="1"/>
              <a:t>Gj.Apelit</a:t>
            </a:r>
            <a:r>
              <a:rPr lang="en-US" sz="2400" dirty="0"/>
              <a:t> </a:t>
            </a:r>
            <a:r>
              <a:rPr lang="en-US" sz="2400" dirty="0" err="1"/>
              <a:t>Vlorë</a:t>
            </a:r>
            <a:r>
              <a:rPr lang="en-US" sz="2400" dirty="0"/>
              <a:t> </a:t>
            </a:r>
            <a:r>
              <a:rPr lang="en-US" sz="2400" dirty="0" err="1"/>
              <a:t>për</a:t>
            </a:r>
            <a:r>
              <a:rPr lang="en-US" sz="2400" dirty="0"/>
              <a:t> </a:t>
            </a:r>
            <a:r>
              <a:rPr lang="en-US" sz="2400" dirty="0" err="1"/>
              <a:t>pjesën</a:t>
            </a:r>
            <a:r>
              <a:rPr lang="en-US" sz="2400" dirty="0"/>
              <a:t> </a:t>
            </a:r>
            <a:r>
              <a:rPr lang="en-US" sz="2400" dirty="0" err="1"/>
              <a:t>që</a:t>
            </a:r>
            <a:r>
              <a:rPr lang="en-US" sz="2400" dirty="0"/>
              <a:t> </a:t>
            </a:r>
            <a:r>
              <a:rPr lang="en-US" sz="2400" dirty="0" err="1"/>
              <a:t>i</a:t>
            </a:r>
            <a:r>
              <a:rPr lang="en-US" sz="2400" dirty="0"/>
              <a:t> </a:t>
            </a:r>
            <a:r>
              <a:rPr lang="en-US" sz="2400" dirty="0" err="1"/>
              <a:t>takon</a:t>
            </a:r>
            <a:r>
              <a:rPr lang="en-US" sz="2400" dirty="0"/>
              <a:t> </a:t>
            </a:r>
            <a:r>
              <a:rPr lang="en-US" sz="2400" dirty="0" err="1"/>
              <a:t>të</a:t>
            </a:r>
            <a:r>
              <a:rPr lang="en-US" sz="2400" dirty="0"/>
              <a:t> </a:t>
            </a:r>
            <a:r>
              <a:rPr lang="en-US" sz="2400" dirty="0" err="1"/>
              <a:t>pandehurve</a:t>
            </a:r>
            <a:r>
              <a:rPr lang="en-US" sz="2400" dirty="0"/>
              <a:t> N.J, D.N, M.F, V.I, E.A, S.F </a:t>
            </a:r>
            <a:r>
              <a:rPr lang="en-US" sz="2400" dirty="0" err="1"/>
              <a:t>dhe</a:t>
            </a:r>
            <a:r>
              <a:rPr lang="en-US" sz="2400" dirty="0"/>
              <a:t> </a:t>
            </a:r>
            <a:r>
              <a:rPr lang="en-US" sz="2400" dirty="0" err="1"/>
              <a:t>dërgimin</a:t>
            </a:r>
            <a:r>
              <a:rPr lang="en-US" sz="2400" dirty="0"/>
              <a:t> </a:t>
            </a:r>
            <a:r>
              <a:rPr lang="en-US" sz="2400" dirty="0" err="1"/>
              <a:t>për</a:t>
            </a:r>
            <a:r>
              <a:rPr lang="en-US" sz="2400" dirty="0"/>
              <a:t> </a:t>
            </a:r>
            <a:r>
              <a:rPr lang="en-US" sz="2400" dirty="0" err="1"/>
              <a:t>rishqyrtim</a:t>
            </a:r>
            <a:r>
              <a:rPr lang="en-US" sz="2400" dirty="0"/>
              <a:t> </a:t>
            </a:r>
            <a:r>
              <a:rPr lang="en-US" sz="2400" dirty="0" err="1"/>
              <a:t>në</a:t>
            </a:r>
            <a:r>
              <a:rPr lang="en-US" sz="2400" dirty="0"/>
              <a:t> </a:t>
            </a:r>
            <a:r>
              <a:rPr lang="en-US" sz="2400" dirty="0" err="1"/>
              <a:t>Gj.Shk.I.J.P</a:t>
            </a:r>
            <a:r>
              <a:rPr lang="en-US" sz="2400" dirty="0"/>
              <a:t> me </a:t>
            </a:r>
            <a:r>
              <a:rPr lang="en-US" sz="2400" dirty="0" err="1"/>
              <a:t>trup</a:t>
            </a:r>
            <a:r>
              <a:rPr lang="en-US" sz="2400" dirty="0"/>
              <a:t> </a:t>
            </a:r>
            <a:r>
              <a:rPr lang="en-US" sz="2400" dirty="0" err="1"/>
              <a:t>tjetër</a:t>
            </a:r>
            <a:r>
              <a:rPr lang="en-US" sz="2400" dirty="0"/>
              <a:t> </a:t>
            </a:r>
            <a:r>
              <a:rPr lang="en-US" sz="2400" dirty="0" err="1"/>
              <a:t>gjykues</a:t>
            </a:r>
            <a:r>
              <a:rPr lang="en-US" sz="2400" dirty="0"/>
              <a:t>. </a:t>
            </a:r>
          </a:p>
        </p:txBody>
      </p:sp>
    </p:spTree>
    <p:extLst>
      <p:ext uri="{BB962C8B-B14F-4D97-AF65-F5344CB8AC3E}">
        <p14:creationId xmlns:p14="http://schemas.microsoft.com/office/powerpoint/2010/main" val="24651683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Freeform 16">
            <a:extLst>
              <a:ext uri="{FF2B5EF4-FFF2-40B4-BE49-F238E27FC236}">
                <a16:creationId xmlns:a16="http://schemas.microsoft.com/office/drawing/2014/main" id="{A10C41F2-1746-4431-9B52-B9F147A89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custGeom>
            <a:avLst/>
            <a:gdLst>
              <a:gd name="connsiteX0" fmla="*/ 0 w 3096136"/>
              <a:gd name="connsiteY0" fmla="*/ 0 h 5856137"/>
              <a:gd name="connsiteX1" fmla="*/ 3096136 w 3096136"/>
              <a:gd name="connsiteY1" fmla="*/ 0 h 5856137"/>
              <a:gd name="connsiteX2" fmla="*/ 3096136 w 3096136"/>
              <a:gd name="connsiteY2" fmla="*/ 5856137 h 5856137"/>
              <a:gd name="connsiteX3" fmla="*/ 0 w 3096136"/>
              <a:gd name="connsiteY3" fmla="*/ 5856137 h 5856137"/>
            </a:gdLst>
            <a:ahLst/>
            <a:cxnLst>
              <a:cxn ang="0">
                <a:pos x="connsiteX0" y="connsiteY0"/>
              </a:cxn>
              <a:cxn ang="0">
                <a:pos x="connsiteX1" y="connsiteY1"/>
              </a:cxn>
              <a:cxn ang="0">
                <a:pos x="connsiteX2" y="connsiteY2"/>
              </a:cxn>
              <a:cxn ang="0">
                <a:pos x="connsiteX3" y="connsiteY3"/>
              </a:cxn>
            </a:cxnLst>
            <a:rect l="l" t="t" r="r" b="b"/>
            <a:pathLst>
              <a:path w="3096136" h="5856137">
                <a:moveTo>
                  <a:pt x="0" y="0"/>
                </a:moveTo>
                <a:lnTo>
                  <a:pt x="3096136" y="0"/>
                </a:lnTo>
                <a:lnTo>
                  <a:pt x="3096136" y="5856137"/>
                </a:lnTo>
                <a:lnTo>
                  <a:pt x="0" y="585613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dirty="0">
              <a:solidFill>
                <a:prstClr val="white"/>
              </a:solidFill>
            </a:endParaRPr>
          </a:p>
        </p:txBody>
      </p:sp>
      <p:sp>
        <p:nvSpPr>
          <p:cNvPr id="10" name="Rectangle 9">
            <a:extLst>
              <a:ext uri="{FF2B5EF4-FFF2-40B4-BE49-F238E27FC236}">
                <a16:creationId xmlns:a16="http://schemas.microsoft.com/office/drawing/2014/main" id="{B695F8C5-0ED1-4C24-877A-A9E15A1C6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7946" y="643461"/>
            <a:ext cx="3036377" cy="5571069"/>
          </a:xfrm>
          <a:prstGeom prst="rect">
            <a:avLst/>
          </a:prstGeom>
          <a:blipFill dpi="0" rotWithShape="1">
            <a:blip r:embed="rId2">
              <a:duotone>
                <a:schemeClr val="accent1">
                  <a:shade val="45000"/>
                  <a:satMod val="135000"/>
                </a:schemeClr>
                <a:prstClr val="white"/>
              </a:duotone>
            </a:blip>
            <a:srcRect/>
            <a:tile tx="0" ty="0" sx="80000" sy="80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984928E-D694-4849-BBAD-D7C7DC4054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4020" y="643461"/>
            <a:ext cx="7654513" cy="55710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B7FD4E-C930-4472-8070-4265633ED82B}"/>
              </a:ext>
            </a:extLst>
          </p:cNvPr>
          <p:cNvSpPr>
            <a:spLocks noGrp="1"/>
          </p:cNvSpPr>
          <p:nvPr>
            <p:ph idx="1"/>
          </p:nvPr>
        </p:nvSpPr>
        <p:spPr>
          <a:xfrm>
            <a:off x="4219802" y="965864"/>
            <a:ext cx="7006998" cy="3450370"/>
          </a:xfrm>
        </p:spPr>
        <p:txBody>
          <a:bodyPr anchor="b">
            <a:normAutofit/>
          </a:bodyPr>
          <a:lstStyle/>
          <a:p>
            <a:pPr marL="0" indent="0">
              <a:buNone/>
            </a:pPr>
            <a:r>
              <a:rPr lang="en-US" sz="3200" i="1" dirty="0" err="1">
                <a:solidFill>
                  <a:srgbClr val="FFFFFF"/>
                </a:solidFill>
              </a:rPr>
              <a:t>Faleminderit</a:t>
            </a:r>
            <a:endParaRPr lang="en-US" sz="3200" i="1" dirty="0">
              <a:solidFill>
                <a:srgbClr val="FFFFFF"/>
              </a:solidFill>
            </a:endParaRPr>
          </a:p>
        </p:txBody>
      </p:sp>
      <p:cxnSp>
        <p:nvCxnSpPr>
          <p:cNvPr id="14" name="Straight Connector 13">
            <a:extLst>
              <a:ext uri="{FF2B5EF4-FFF2-40B4-BE49-F238E27FC236}">
                <a16:creationId xmlns:a16="http://schemas.microsoft.com/office/drawing/2014/main" id="{99237721-19CF-41B1-AA0A-E1E1A8282D5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324317" y="4576004"/>
            <a:ext cx="45720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5308218"/>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455F51"/>
      </a:dk2>
      <a:lt2>
        <a:srgbClr val="E3DED1"/>
      </a:lt2>
      <a:accent1>
        <a:srgbClr val="99CB38"/>
      </a:accent1>
      <a:accent2>
        <a:srgbClr val="63A537"/>
      </a:accent2>
      <a:accent3>
        <a:srgbClr val="E6D024"/>
      </a:accent3>
      <a:accent4>
        <a:srgbClr val="CC9700"/>
      </a:accent4>
      <a:accent5>
        <a:srgbClr val="4EB3CF"/>
      </a:accent5>
      <a:accent6>
        <a:srgbClr val="378DA6"/>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29F68FFC-748B-4FC3-BF39-7F84A6D5840F}"/>
    </a:ext>
  </a:extLst>
</a:theme>
</file>

<file path=docProps/app.xml><?xml version="1.0" encoding="utf-8"?>
<Properties xmlns="http://schemas.openxmlformats.org/officeDocument/2006/extended-properties" xmlns:vt="http://schemas.openxmlformats.org/officeDocument/2006/docPropsVTypes">
  <Template/>
  <TotalTime>4</TotalTime>
  <Words>17086</Words>
  <Application>Microsoft Office PowerPoint</Application>
  <PresentationFormat>Widescreen</PresentationFormat>
  <Paragraphs>322</Paragraphs>
  <Slides>87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87</vt:i4>
      </vt:variant>
    </vt:vector>
  </HeadingPairs>
  <TitlesOfParts>
    <vt:vector size="91" baseType="lpstr">
      <vt:lpstr>Tw Cen MT</vt:lpstr>
      <vt:lpstr>Tw Cen MT Condensed</vt:lpstr>
      <vt:lpstr>Wingdings 3</vt:lpstr>
      <vt:lpstr>Integral</vt:lpstr>
      <vt:lpstr>Parimi i prezumimit te pafajesise</vt:lpstr>
      <vt:lpstr>Kuptimi i prezumimit të pafajësisë</vt:lpstr>
      <vt:lpstr>Çfarë përbën akuzë</vt:lpstr>
      <vt:lpstr>Instrumentat Ndërkombëtarë</vt:lpstr>
      <vt:lpstr>PowerPoint Presentation</vt:lpstr>
      <vt:lpstr>PowerPoint Presentation</vt:lpstr>
      <vt:lpstr>PowerPoint Presentation</vt:lpstr>
      <vt:lpstr>Parimi i prezumimit të pafajësiSë në dritën e Jurisprudencës së GJEDNJ</vt:lpstr>
      <vt:lpstr>PowerPoint Presentation</vt:lpstr>
      <vt:lpstr>PowerPoint Presentation</vt:lpstr>
      <vt:lpstr>- Si duhet të prezantohen në publik personat e dyshuar apo akuzuar?</vt:lpstr>
      <vt:lpstr>PowerPoint Presentation</vt:lpstr>
      <vt:lpstr>PowerPoint Presentation</vt:lpstr>
      <vt:lpstr>Ramishvili dhe Kokhreidze kundër Gjeorgjisë</vt:lpstr>
      <vt:lpstr>Samiola dhe Cionca kundër Rumanisë</vt:lpstr>
      <vt:lpstr>Jiga kundër Rumanisë</vt:lpstr>
      <vt:lpstr>Faza e paraburgimit </vt:lpstr>
      <vt:lpstr>Nestlak kundër Sllovakisë- 27 Shkurt 2007</vt:lpstr>
      <vt:lpstr>PowerPoint Presentation</vt:lpstr>
      <vt:lpstr>Allenet de Ribemont kundër Francës: 10 Shkurt 1995</vt:lpstr>
      <vt:lpstr>Minelli kundër Zvicrës- 25 Mars 1983</vt:lpstr>
      <vt:lpstr>Lutz kundër Gjermanisë- 25 gusht 1987</vt:lpstr>
      <vt:lpstr>Sekanina kundër Austrisë- 25 Gusht 1993</vt:lpstr>
      <vt:lpstr>Allen kundër Mbretërisë së Bashkuar</vt:lpstr>
      <vt:lpstr>PowerPoint Presentation</vt:lpstr>
      <vt:lpstr>Khuzhin dhe të tjerët kundër Rusisë</vt:lpstr>
      <vt:lpstr>Borovsky kundër Sllovakisë</vt:lpstr>
      <vt:lpstr>Përjashtimet nga parimi i përgjithshëm</vt:lpstr>
      <vt:lpstr>PowerPoint Presentation</vt:lpstr>
      <vt:lpstr>Barra e provës</vt:lpstr>
      <vt:lpstr>Përjashtimet nga parimi se barra e provës bie mbi organin e akuzës:</vt:lpstr>
      <vt:lpstr>PowerPoint Presentation</vt:lpstr>
      <vt:lpstr>Salabiaku kundër Francës </vt:lpstr>
      <vt:lpstr>PowerPoint Presentation</vt:lpstr>
      <vt:lpstr>Telfner kundër Austrisë</vt:lpstr>
      <vt:lpstr>PowerPoint Presentation</vt:lpstr>
      <vt:lpstr>Alibia</vt:lpstr>
      <vt:lpstr>E drejta për të heshtur dhe për të mos inkriminuar veten</vt:lpstr>
      <vt:lpstr>PowerPoint Presentation</vt:lpstr>
      <vt:lpstr>Saunders kundër Mbretërisë së Bashkuar</vt:lpstr>
      <vt:lpstr>PowerPoint Presentation</vt:lpstr>
      <vt:lpstr>Heaney dhe McGuiness kundër Irlandës</vt:lpstr>
      <vt:lpstr>PowerPoint Presentation</vt:lpstr>
      <vt:lpstr>John Murray kundër Mbretërisë së Bashkuar</vt:lpstr>
      <vt:lpstr>PowerPoint Presentation</vt:lpstr>
      <vt:lpstr>Përjashtimet nga parimi i përgjithshëm</vt:lpstr>
      <vt:lpstr>Mjetet juridike</vt:lpstr>
      <vt:lpstr>Benghezal kundër francës: 24 Mars 2022- padia civile në procesin penal</vt:lpstr>
      <vt:lpstr>PowerPoint Presentation</vt:lpstr>
      <vt:lpstr>Rigolio kundër italisë</vt:lpstr>
      <vt:lpstr>PowerPoint Presentation</vt:lpstr>
      <vt:lpstr>Bikas kundër gjermanisë- 25.01.2018</vt:lpstr>
      <vt:lpstr>PowerPoint Presentation</vt:lpstr>
      <vt:lpstr>Tadic kundër Kroacisë- 28.11.2023</vt:lpstr>
      <vt:lpstr>PowerPoint Presentation</vt:lpstr>
      <vt:lpstr>Ispiryan kundër lituanisë- 27.06.2023</vt:lpstr>
      <vt:lpstr>PowerPoint Presentation</vt:lpstr>
      <vt:lpstr>Becchetti dhe te tjere kunder shqiperise</vt:lpstr>
      <vt:lpstr>Legjislacioni shqiptar për parimin e prezumimit të pafajësisë </vt:lpstr>
      <vt:lpstr>VGJK Nr. 8/2004</vt:lpstr>
      <vt:lpstr>PowerPoint Presentation</vt:lpstr>
      <vt:lpstr>PowerPoint Presentation</vt:lpstr>
      <vt:lpstr>VGJK nr. 16/2009</vt:lpstr>
      <vt:lpstr>VGJK nr. 21/2008</vt:lpstr>
      <vt:lpstr>PowerPoint Presentation</vt:lpstr>
      <vt:lpstr>PowerPoint Presentation</vt:lpstr>
      <vt:lpstr>VGJK nr. 12/2018</vt:lpstr>
      <vt:lpstr>KPGJL nr. 86 datë 28.04.2016</vt:lpstr>
      <vt:lpstr>PowerPoint Presentation</vt:lpstr>
      <vt:lpstr>Vendim i kpgjl nr. 346 datë 12.12.2023</vt:lpstr>
      <vt:lpstr>PowerPoint Presentation</vt:lpstr>
      <vt:lpstr>PowerPoint Presentation</vt:lpstr>
      <vt:lpstr>PowerPoint Presentation</vt:lpstr>
      <vt:lpstr>PowerPoint Presentation</vt:lpstr>
      <vt:lpstr>PowerPoint Presentation</vt:lpstr>
      <vt:lpstr>Vendimi nr. 22 datë 30.01.2024 i kpgjl</vt:lpstr>
      <vt:lpstr>PowerPoint Presentation</vt:lpstr>
      <vt:lpstr>PowerPoint Presentation</vt:lpstr>
      <vt:lpstr>VENDIM NR. 356 DATë 19.12.2023 I KPGJL</vt:lpstr>
      <vt:lpstr>PowerPoint Presentation</vt:lpstr>
      <vt:lpstr>PowerPoint Presentation</vt:lpstr>
      <vt:lpstr>Vendim nr. 329 datë 05.10.2023 i kpgjl</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Parimi i prezumimit te pafajesise</dc:title>
  <dc:creator>Klejda Capja</dc:creator>
  <cp:lastModifiedBy>Klejda Capja</cp:lastModifiedBy>
  <cp:revision>2</cp:revision>
  <dcterms:created xsi:type="dcterms:W3CDTF">2024-03-28T21:14:50Z</dcterms:created>
  <dcterms:modified xsi:type="dcterms:W3CDTF">2024-03-28T21:19:30Z</dcterms:modified>
</cp:coreProperties>
</file>