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8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4" r:id="rId20"/>
    <p:sldId id="276" r:id="rId21"/>
    <p:sldId id="277" r:id="rId22"/>
    <p:sldId id="278" r:id="rId23"/>
    <p:sldId id="272" r:id="rId24"/>
    <p:sldId id="275" r:id="rId25"/>
    <p:sldId id="279"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02A5A-AB9C-14B2-F939-5E627FE570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F7DFE5-1E03-0457-28D9-B4D685BA5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A44044-F036-1372-DEBD-053ADEF697F9}"/>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5" name="Footer Placeholder 4">
            <a:extLst>
              <a:ext uri="{FF2B5EF4-FFF2-40B4-BE49-F238E27FC236}">
                <a16:creationId xmlns:a16="http://schemas.microsoft.com/office/drawing/2014/main" id="{43707E2F-9960-E76A-C2A1-B3C60E573F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FC3C91-B638-B9DA-D29C-CD8FF9C108F1}"/>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3003116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B7D82-34B0-BDEE-935C-94FE53BE20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844E04-E70D-569A-7B1F-C305D7BEC3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CB1DF6-4E56-6C35-FF25-463AA86A39D9}"/>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5" name="Footer Placeholder 4">
            <a:extLst>
              <a:ext uri="{FF2B5EF4-FFF2-40B4-BE49-F238E27FC236}">
                <a16:creationId xmlns:a16="http://schemas.microsoft.com/office/drawing/2014/main" id="{8AA01B9E-E231-34BF-343E-2659CEFE3C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83E887-7698-D49F-0476-CC0D80029FFC}"/>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4107009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D4DD1-8F6F-5D78-4E4F-DF0B835404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0D6FA3-8F02-DDDB-6F07-850F1779E2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84D0DF-ADD0-80C3-94FA-8DEAEB3A56B6}"/>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5" name="Footer Placeholder 4">
            <a:extLst>
              <a:ext uri="{FF2B5EF4-FFF2-40B4-BE49-F238E27FC236}">
                <a16:creationId xmlns:a16="http://schemas.microsoft.com/office/drawing/2014/main" id="{4AF8428D-C772-8888-176B-024757B9ED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CDFCCD-AE3D-87E3-CC26-0E0EA36A6D73}"/>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649417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F79E-C123-02C1-4DDA-92EC58B5DA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E30792-1395-1D03-24EC-56517E1C9D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8BF058-EEC7-0553-2798-C08714001C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EBB47D-8B80-A344-3849-171FB9FD2035}"/>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6" name="Footer Placeholder 5">
            <a:extLst>
              <a:ext uri="{FF2B5EF4-FFF2-40B4-BE49-F238E27FC236}">
                <a16:creationId xmlns:a16="http://schemas.microsoft.com/office/drawing/2014/main" id="{3D6372B3-206F-A7DA-0838-63C3D4721A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A0D58E-16FA-77C4-F130-203139E138C4}"/>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329965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C547C-C2A4-7A02-E179-92D3EC3B8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13A834-D751-529B-C674-653EC2BFFB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632185-0C73-4754-2E18-C769A66B44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C72D89-9682-FEC2-E5A7-61AF0F6577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E1BCC8-F4D2-35AD-3AAB-BEC92ADD9E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6E7620-2CED-8642-3160-305CA29C5D48}"/>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8" name="Footer Placeholder 7">
            <a:extLst>
              <a:ext uri="{FF2B5EF4-FFF2-40B4-BE49-F238E27FC236}">
                <a16:creationId xmlns:a16="http://schemas.microsoft.com/office/drawing/2014/main" id="{7230B817-BAB9-79E5-41E1-D37D6A9D95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E27440-3636-6A30-FCC7-C608C68FDA3F}"/>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3790028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7B59C-8F05-1D91-EFC9-9657F69467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4B60D3-BFCE-D152-3DD7-FD29595AC4BD}"/>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4" name="Footer Placeholder 3">
            <a:extLst>
              <a:ext uri="{FF2B5EF4-FFF2-40B4-BE49-F238E27FC236}">
                <a16:creationId xmlns:a16="http://schemas.microsoft.com/office/drawing/2014/main" id="{731FB798-6EEB-4524-1CE8-53625706C9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AA5298-0D33-22DC-A4DA-1109482A3EFF}"/>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2935563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A02C-D9F4-3658-03BF-28B618297BDC}"/>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3" name="Footer Placeholder 2">
            <a:extLst>
              <a:ext uri="{FF2B5EF4-FFF2-40B4-BE49-F238E27FC236}">
                <a16:creationId xmlns:a16="http://schemas.microsoft.com/office/drawing/2014/main" id="{A1768FDC-0320-C0F3-01C7-139E3F3AF5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034F9A-DE0D-B327-B7B3-023A0A273FE5}"/>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1363856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73C2-6D80-F35F-4A44-386DEAC1FD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81507D-D2AD-B2B9-A0F4-230E827AC2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0084A9-D9C2-77F1-33A7-D503EE1ABD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7A8D55-68E8-D5EC-038E-DFB78B2ADC92}"/>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6" name="Footer Placeholder 5">
            <a:extLst>
              <a:ext uri="{FF2B5EF4-FFF2-40B4-BE49-F238E27FC236}">
                <a16:creationId xmlns:a16="http://schemas.microsoft.com/office/drawing/2014/main" id="{91B43852-078F-186F-FC58-D5617F9F4F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C9A963-AFC5-EF1B-91AF-4F6162B3A1DF}"/>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223259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FBBCB-AFB9-B6D7-FD95-027C6282E2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E6A5D7-D915-7D33-A1ED-A8B0A7F553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3CB354-D668-D960-1259-2CE5B0A61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19D4F-5BEF-682C-3C96-EED9415D9FF0}"/>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6" name="Footer Placeholder 5">
            <a:extLst>
              <a:ext uri="{FF2B5EF4-FFF2-40B4-BE49-F238E27FC236}">
                <a16:creationId xmlns:a16="http://schemas.microsoft.com/office/drawing/2014/main" id="{AC45419C-16A1-D220-AD74-FD31EC6AFB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FAC57A-DE34-1C9F-00D0-B0F398D2029A}"/>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2356900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099A0-B06F-50F2-F232-2D35D721B5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43E701-5CD1-AC1B-49C1-8826B02AD9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3984A8-9DBA-D39E-A3E8-C3711641745F}"/>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5" name="Footer Placeholder 4">
            <a:extLst>
              <a:ext uri="{FF2B5EF4-FFF2-40B4-BE49-F238E27FC236}">
                <a16:creationId xmlns:a16="http://schemas.microsoft.com/office/drawing/2014/main" id="{450FA50C-E2BC-3A56-6CFA-BA414EAD0E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DEECAA-98D7-B797-0C83-8EC4769BF29F}"/>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2529846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D6DBD-861F-9F28-E88F-B5A0446340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FD79FE-3BCD-40B2-74E2-DD1CE6F8CD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5C1086-C117-4180-F8BB-792DD56740F2}"/>
              </a:ext>
            </a:extLst>
          </p:cNvPr>
          <p:cNvSpPr>
            <a:spLocks noGrp="1"/>
          </p:cNvSpPr>
          <p:nvPr>
            <p:ph type="dt" sz="half" idx="10"/>
          </p:nvPr>
        </p:nvSpPr>
        <p:spPr/>
        <p:txBody>
          <a:bodyPr/>
          <a:lstStyle/>
          <a:p>
            <a:fld id="{1143B74D-4268-4382-8987-ABA9C17BEDC2}" type="datetimeFigureOut">
              <a:rPr lang="en-US" smtClean="0"/>
              <a:t>16-Apr-24</a:t>
            </a:fld>
            <a:endParaRPr lang="en-US"/>
          </a:p>
        </p:txBody>
      </p:sp>
      <p:sp>
        <p:nvSpPr>
          <p:cNvPr id="5" name="Footer Placeholder 4">
            <a:extLst>
              <a:ext uri="{FF2B5EF4-FFF2-40B4-BE49-F238E27FC236}">
                <a16:creationId xmlns:a16="http://schemas.microsoft.com/office/drawing/2014/main" id="{96E62C91-FF2E-8035-4123-0DB5A88C07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CD098-C519-4525-6520-814F9A82268A}"/>
              </a:ext>
            </a:extLst>
          </p:cNvPr>
          <p:cNvSpPr>
            <a:spLocks noGrp="1"/>
          </p:cNvSpPr>
          <p:nvPr>
            <p:ph type="sldNum" sz="quarter" idx="12"/>
          </p:nvPr>
        </p:nvSpPr>
        <p:spPr/>
        <p:txBody>
          <a:bodyPr/>
          <a:lstStyle/>
          <a:p>
            <a:fld id="{E35558E7-F762-48F8-B638-00A50580FD9B}" type="slidenum">
              <a:rPr lang="en-US" smtClean="0"/>
              <a:t>‹#›</a:t>
            </a:fld>
            <a:endParaRPr lang="en-US"/>
          </a:p>
        </p:txBody>
      </p:sp>
    </p:spTree>
    <p:extLst>
      <p:ext uri="{BB962C8B-B14F-4D97-AF65-F5344CB8AC3E}">
        <p14:creationId xmlns:p14="http://schemas.microsoft.com/office/powerpoint/2010/main" val="341861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44E7EF-2C68-18C7-8EFD-7CAD4EB5B6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2059EF-54C9-4A3E-B0DA-BAEF73BC1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CA91B3-CCCA-294B-1261-645DD22296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43B74D-4268-4382-8987-ABA9C17BEDC2}" type="datetimeFigureOut">
              <a:rPr lang="en-US" smtClean="0"/>
              <a:t>16-Apr-24</a:t>
            </a:fld>
            <a:endParaRPr lang="en-US"/>
          </a:p>
        </p:txBody>
      </p:sp>
      <p:sp>
        <p:nvSpPr>
          <p:cNvPr id="5" name="Footer Placeholder 4">
            <a:extLst>
              <a:ext uri="{FF2B5EF4-FFF2-40B4-BE49-F238E27FC236}">
                <a16:creationId xmlns:a16="http://schemas.microsoft.com/office/drawing/2014/main" id="{46DA6DC6-D6DA-BD2A-D075-ACF4310A39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A68693-5088-DF18-38D5-3DEDE9A763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5558E7-F762-48F8-B638-00A50580FD9B}" type="slidenum">
              <a:rPr lang="en-US" smtClean="0"/>
              <a:t>‹#›</a:t>
            </a:fld>
            <a:endParaRPr lang="en-US"/>
          </a:p>
        </p:txBody>
      </p:sp>
    </p:spTree>
    <p:extLst>
      <p:ext uri="{BB962C8B-B14F-4D97-AF65-F5344CB8AC3E}">
        <p14:creationId xmlns:p14="http://schemas.microsoft.com/office/powerpoint/2010/main" val="1095830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9A86C-4429-F0BF-6810-8C124A360B48}"/>
              </a:ext>
            </a:extLst>
          </p:cNvPr>
          <p:cNvSpPr>
            <a:spLocks noGrp="1"/>
          </p:cNvSpPr>
          <p:nvPr>
            <p:ph type="ctrTitle"/>
          </p:nvPr>
        </p:nvSpPr>
        <p:spPr/>
        <p:txBody>
          <a:bodyPr>
            <a:noAutofit/>
          </a:bodyPr>
          <a:lstStyle/>
          <a:p>
            <a:r>
              <a:rPr lang="en-US" sz="4400" b="1" dirty="0"/>
              <a:t>PËRJASHTIMI I ORTAKUT</a:t>
            </a:r>
            <a:br>
              <a:rPr lang="en-US" sz="4400" dirty="0"/>
            </a:br>
            <a:endParaRPr lang="en-US" sz="4400" dirty="0"/>
          </a:p>
        </p:txBody>
      </p:sp>
      <p:sp>
        <p:nvSpPr>
          <p:cNvPr id="3" name="Subtitle 2">
            <a:extLst>
              <a:ext uri="{FF2B5EF4-FFF2-40B4-BE49-F238E27FC236}">
                <a16:creationId xmlns:a16="http://schemas.microsoft.com/office/drawing/2014/main" id="{47B84A17-2A2F-A7F3-63A4-FE86C3D5E9CC}"/>
              </a:ext>
            </a:extLst>
          </p:cNvPr>
          <p:cNvSpPr>
            <a:spLocks noGrp="1"/>
          </p:cNvSpPr>
          <p:nvPr>
            <p:ph type="subTitle" idx="1"/>
          </p:nvPr>
        </p:nvSpPr>
        <p:spPr>
          <a:xfrm>
            <a:off x="1524000" y="3602038"/>
            <a:ext cx="9144000" cy="2741010"/>
          </a:xfrm>
        </p:spPr>
        <p:txBody>
          <a:bodyPr>
            <a:normAutofit/>
          </a:bodyPr>
          <a:lstStyle/>
          <a:p>
            <a:r>
              <a:rPr lang="en-US" sz="3200" dirty="0"/>
              <a:t>VËSHTRIM HISTORIK NË LIDHJE ME INSTITUTIN E PËRJASHTIMIT TË ORTAKUT SIPAS LIGJIT SHQIPTAR. KRAHASIM ME SISTEMET E TJERA TË SË DREJTËS TREGTARE DHE KOMPANIVE</a:t>
            </a:r>
          </a:p>
          <a:p>
            <a:r>
              <a:rPr lang="en-US" dirty="0"/>
              <a:t>Prof. </a:t>
            </a:r>
            <a:r>
              <a:rPr lang="en-US" dirty="0" err="1"/>
              <a:t>Asoc</a:t>
            </a:r>
            <a:r>
              <a:rPr lang="en-US" dirty="0"/>
              <a:t>. Dr. </a:t>
            </a:r>
            <a:r>
              <a:rPr lang="en-US" dirty="0" err="1"/>
              <a:t>Jonida</a:t>
            </a:r>
            <a:r>
              <a:rPr lang="en-US" dirty="0"/>
              <a:t> </a:t>
            </a:r>
            <a:r>
              <a:rPr lang="en-US" dirty="0" err="1"/>
              <a:t>Rystemaj</a:t>
            </a:r>
            <a:endParaRPr lang="en-US" dirty="0"/>
          </a:p>
        </p:txBody>
      </p:sp>
    </p:spTree>
    <p:extLst>
      <p:ext uri="{BB962C8B-B14F-4D97-AF65-F5344CB8AC3E}">
        <p14:creationId xmlns:p14="http://schemas.microsoft.com/office/powerpoint/2010/main" val="154267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3CF7C-2C18-0172-58C8-D14A1C18FD18}"/>
              </a:ext>
            </a:extLst>
          </p:cNvPr>
          <p:cNvSpPr>
            <a:spLocks noGrp="1"/>
          </p:cNvSpPr>
          <p:nvPr>
            <p:ph type="title"/>
          </p:nvPr>
        </p:nvSpPr>
        <p:spPr/>
        <p:txBody>
          <a:bodyPr/>
          <a:lstStyle/>
          <a:p>
            <a:r>
              <a:rPr lang="en-US" dirty="0" err="1"/>
              <a:t>Mjetet</a:t>
            </a:r>
            <a:r>
              <a:rPr lang="en-US" dirty="0"/>
              <a:t> </a:t>
            </a:r>
            <a:r>
              <a:rPr lang="en-US" dirty="0" err="1"/>
              <a:t>për</a:t>
            </a:r>
            <a:r>
              <a:rPr lang="en-US" dirty="0"/>
              <a:t> </a:t>
            </a:r>
            <a:r>
              <a:rPr lang="en-US" dirty="0" err="1"/>
              <a:t>zgjidhjen</a:t>
            </a:r>
            <a:r>
              <a:rPr lang="en-US" dirty="0"/>
              <a:t> e </a:t>
            </a:r>
            <a:r>
              <a:rPr lang="en-US" dirty="0" err="1"/>
              <a:t>konflikteve</a:t>
            </a:r>
            <a:r>
              <a:rPr lang="en-US" dirty="0"/>
              <a:t> </a:t>
            </a:r>
            <a:r>
              <a:rPr lang="en-US" dirty="0" err="1"/>
              <a:t>të</a:t>
            </a:r>
            <a:r>
              <a:rPr lang="en-US" dirty="0"/>
              <a:t> </a:t>
            </a:r>
            <a:r>
              <a:rPr lang="en-US" dirty="0" err="1"/>
              <a:t>brendshme</a:t>
            </a:r>
            <a:endParaRPr lang="en-US" dirty="0"/>
          </a:p>
        </p:txBody>
      </p:sp>
      <p:sp>
        <p:nvSpPr>
          <p:cNvPr id="3" name="Content Placeholder 2">
            <a:extLst>
              <a:ext uri="{FF2B5EF4-FFF2-40B4-BE49-F238E27FC236}">
                <a16:creationId xmlns:a16="http://schemas.microsoft.com/office/drawing/2014/main" id="{649F1205-148D-6CD9-22F7-BA8CDE31BA3A}"/>
              </a:ext>
            </a:extLst>
          </p:cNvPr>
          <p:cNvSpPr>
            <a:spLocks noGrp="1"/>
          </p:cNvSpPr>
          <p:nvPr>
            <p:ph idx="1"/>
          </p:nvPr>
        </p:nvSpPr>
        <p:spPr/>
        <p:txBody>
          <a:bodyPr/>
          <a:lstStyle/>
          <a:p>
            <a:pPr algn="just"/>
            <a:r>
              <a:rPr lang="en-US" dirty="0" err="1"/>
              <a:t>Zgjidhin</a:t>
            </a:r>
            <a:r>
              <a:rPr lang="en-US" dirty="0"/>
              <a:t> </a:t>
            </a:r>
            <a:r>
              <a:rPr lang="en-US" dirty="0" err="1"/>
              <a:t>një</a:t>
            </a:r>
            <a:r>
              <a:rPr lang="en-US" dirty="0"/>
              <a:t> </a:t>
            </a:r>
            <a:r>
              <a:rPr lang="en-US" dirty="0" err="1"/>
              <a:t>konflikt</a:t>
            </a:r>
            <a:r>
              <a:rPr lang="en-US" dirty="0"/>
              <a:t> </a:t>
            </a:r>
            <a:r>
              <a:rPr lang="en-US" dirty="0" err="1"/>
              <a:t>të</a:t>
            </a:r>
            <a:r>
              <a:rPr lang="en-US" dirty="0"/>
              <a:t> </a:t>
            </a:r>
            <a:r>
              <a:rPr lang="en-US" dirty="0" err="1"/>
              <a:t>izoluar</a:t>
            </a:r>
            <a:r>
              <a:rPr lang="en-US" dirty="0"/>
              <a:t>/</a:t>
            </a:r>
            <a:r>
              <a:rPr lang="en-US" dirty="0" err="1"/>
              <a:t>japin</a:t>
            </a:r>
            <a:r>
              <a:rPr lang="en-US" dirty="0"/>
              <a:t> </a:t>
            </a:r>
            <a:r>
              <a:rPr lang="en-US" dirty="0" err="1"/>
              <a:t>zgjidhje</a:t>
            </a:r>
            <a:r>
              <a:rPr lang="en-US" dirty="0"/>
              <a:t> </a:t>
            </a:r>
            <a:r>
              <a:rPr lang="en-US" dirty="0" err="1"/>
              <a:t>të</a:t>
            </a:r>
            <a:r>
              <a:rPr lang="en-US" dirty="0"/>
              <a:t> </a:t>
            </a:r>
            <a:r>
              <a:rPr lang="en-US" dirty="0" err="1"/>
              <a:t>përkohshme</a:t>
            </a:r>
            <a:endParaRPr lang="en-US" dirty="0"/>
          </a:p>
          <a:p>
            <a:pPr lvl="1" algn="just"/>
            <a:r>
              <a:rPr lang="en-US" dirty="0" err="1"/>
              <a:t>Caktimi</a:t>
            </a:r>
            <a:r>
              <a:rPr lang="en-US" dirty="0"/>
              <a:t> </a:t>
            </a:r>
            <a:r>
              <a:rPr lang="en-US" dirty="0" err="1"/>
              <a:t>i</a:t>
            </a:r>
            <a:r>
              <a:rPr lang="en-US" dirty="0"/>
              <a:t> </a:t>
            </a:r>
            <a:r>
              <a:rPr lang="en-US" dirty="0" err="1"/>
              <a:t>arbitrave</a:t>
            </a:r>
            <a:r>
              <a:rPr lang="en-US" dirty="0"/>
              <a:t> </a:t>
            </a:r>
            <a:r>
              <a:rPr lang="en-US" dirty="0" err="1"/>
              <a:t>ekonomikë</a:t>
            </a:r>
            <a:r>
              <a:rPr lang="en-US" dirty="0"/>
              <a:t> (</a:t>
            </a:r>
            <a:r>
              <a:rPr lang="en-US" dirty="0" err="1"/>
              <a:t>Itali</a:t>
            </a:r>
            <a:r>
              <a:rPr lang="en-US" dirty="0"/>
              <a:t>)- </a:t>
            </a:r>
            <a:r>
              <a:rPr lang="en-US" dirty="0" err="1"/>
              <a:t>një</a:t>
            </a:r>
            <a:r>
              <a:rPr lang="en-US" dirty="0"/>
              <a:t> </a:t>
            </a:r>
            <a:r>
              <a:rPr lang="en-US" dirty="0" err="1"/>
              <a:t>palë</a:t>
            </a:r>
            <a:r>
              <a:rPr lang="en-US" dirty="0"/>
              <a:t> e </a:t>
            </a:r>
            <a:r>
              <a:rPr lang="en-US" dirty="0" err="1"/>
              <a:t>tretë</a:t>
            </a:r>
            <a:r>
              <a:rPr lang="en-US" dirty="0"/>
              <a:t> e </a:t>
            </a:r>
            <a:r>
              <a:rPr lang="en-US" dirty="0" err="1"/>
              <a:t>ngarkuar</a:t>
            </a:r>
            <a:r>
              <a:rPr lang="en-US" dirty="0"/>
              <a:t> </a:t>
            </a:r>
            <a:r>
              <a:rPr lang="en-US" dirty="0" err="1"/>
              <a:t>prej</a:t>
            </a:r>
            <a:r>
              <a:rPr lang="en-US" dirty="0"/>
              <a:t> </a:t>
            </a:r>
            <a:r>
              <a:rPr lang="en-US" dirty="0" err="1"/>
              <a:t>statutit</a:t>
            </a:r>
            <a:r>
              <a:rPr lang="en-US" dirty="0"/>
              <a:t> </a:t>
            </a:r>
            <a:r>
              <a:rPr lang="en-US" dirty="0" err="1"/>
              <a:t>për</a:t>
            </a:r>
            <a:r>
              <a:rPr lang="en-US" dirty="0"/>
              <a:t> </a:t>
            </a:r>
            <a:r>
              <a:rPr lang="en-US" dirty="0" err="1"/>
              <a:t>zgjidhjen</a:t>
            </a:r>
            <a:r>
              <a:rPr lang="en-US" dirty="0"/>
              <a:t> e </a:t>
            </a:r>
            <a:r>
              <a:rPr lang="en-US" dirty="0" err="1"/>
              <a:t>konflikteve</a:t>
            </a:r>
            <a:r>
              <a:rPr lang="en-US" dirty="0"/>
              <a:t> </a:t>
            </a:r>
            <a:r>
              <a:rPr lang="en-US" dirty="0" err="1"/>
              <a:t>mes</a:t>
            </a:r>
            <a:r>
              <a:rPr lang="en-US" dirty="0"/>
              <a:t> </a:t>
            </a:r>
            <a:r>
              <a:rPr lang="en-US" dirty="0" err="1"/>
              <a:t>ortakëve</a:t>
            </a:r>
            <a:r>
              <a:rPr lang="en-US" dirty="0"/>
              <a:t>.</a:t>
            </a:r>
          </a:p>
          <a:p>
            <a:pPr lvl="1" algn="just"/>
            <a:r>
              <a:rPr lang="en-US" dirty="0" err="1"/>
              <a:t>Njohja</a:t>
            </a:r>
            <a:r>
              <a:rPr lang="en-US" dirty="0"/>
              <a:t> e </a:t>
            </a:r>
            <a:r>
              <a:rPr lang="en-US" dirty="0" err="1"/>
              <a:t>votës</a:t>
            </a:r>
            <a:r>
              <a:rPr lang="en-US" dirty="0"/>
              <a:t> </a:t>
            </a:r>
            <a:r>
              <a:rPr lang="en-US" dirty="0" err="1"/>
              <a:t>përcaktuese</a:t>
            </a:r>
            <a:r>
              <a:rPr lang="en-US" dirty="0"/>
              <a:t> </a:t>
            </a:r>
            <a:r>
              <a:rPr lang="en-US" dirty="0" err="1"/>
              <a:t>për</a:t>
            </a:r>
            <a:r>
              <a:rPr lang="en-US" dirty="0"/>
              <a:t> </a:t>
            </a:r>
            <a:r>
              <a:rPr lang="en-US" dirty="0" err="1"/>
              <a:t>kryesuesin</a:t>
            </a:r>
            <a:r>
              <a:rPr lang="en-US" dirty="0"/>
              <a:t> e APO (</a:t>
            </a:r>
            <a:r>
              <a:rPr lang="en-US" dirty="0" err="1"/>
              <a:t>Itali</a:t>
            </a:r>
            <a:r>
              <a:rPr lang="en-US" dirty="0"/>
              <a:t>)</a:t>
            </a:r>
          </a:p>
          <a:p>
            <a:pPr algn="just"/>
            <a:r>
              <a:rPr lang="en-US" dirty="0" err="1"/>
              <a:t>Zgjidhje</a:t>
            </a:r>
            <a:r>
              <a:rPr lang="en-US" dirty="0"/>
              <a:t> </a:t>
            </a:r>
            <a:r>
              <a:rPr lang="en-US" dirty="0" err="1"/>
              <a:t>të</a:t>
            </a:r>
            <a:r>
              <a:rPr lang="en-US" dirty="0"/>
              <a:t> </a:t>
            </a:r>
            <a:r>
              <a:rPr lang="en-US" dirty="0" err="1"/>
              <a:t>përhershme</a:t>
            </a:r>
            <a:endParaRPr lang="en-US" dirty="0"/>
          </a:p>
          <a:p>
            <a:pPr lvl="1" algn="just"/>
            <a:r>
              <a:rPr lang="en-US" dirty="0" err="1"/>
              <a:t>Largimi</a:t>
            </a:r>
            <a:r>
              <a:rPr lang="en-US" dirty="0"/>
              <a:t> </a:t>
            </a:r>
            <a:r>
              <a:rPr lang="en-US" dirty="0" err="1"/>
              <a:t>i</a:t>
            </a:r>
            <a:r>
              <a:rPr lang="en-US" dirty="0"/>
              <a:t> </a:t>
            </a:r>
            <a:r>
              <a:rPr lang="en-US" dirty="0" err="1"/>
              <a:t>ortakut</a:t>
            </a:r>
            <a:endParaRPr lang="en-US" dirty="0"/>
          </a:p>
          <a:p>
            <a:pPr lvl="1" algn="just"/>
            <a:r>
              <a:rPr lang="en-US" dirty="0" err="1"/>
              <a:t>Përjashtimi</a:t>
            </a:r>
            <a:r>
              <a:rPr lang="en-US" dirty="0"/>
              <a:t> </a:t>
            </a:r>
            <a:r>
              <a:rPr lang="en-US" dirty="0" err="1"/>
              <a:t>i</a:t>
            </a:r>
            <a:r>
              <a:rPr lang="en-US" dirty="0"/>
              <a:t> </a:t>
            </a:r>
            <a:r>
              <a:rPr lang="en-US" dirty="0" err="1"/>
              <a:t>ortakut</a:t>
            </a:r>
            <a:endParaRPr lang="en-US" dirty="0"/>
          </a:p>
          <a:p>
            <a:pPr lvl="1" algn="just"/>
            <a:r>
              <a:rPr lang="en-US" dirty="0" err="1"/>
              <a:t>Prishja</a:t>
            </a:r>
            <a:r>
              <a:rPr lang="en-US" dirty="0"/>
              <a:t> </a:t>
            </a:r>
            <a:r>
              <a:rPr lang="en-US" dirty="0" err="1"/>
              <a:t>gjyqësore</a:t>
            </a:r>
            <a:r>
              <a:rPr lang="en-US" dirty="0"/>
              <a:t> e </a:t>
            </a:r>
            <a:r>
              <a:rPr lang="en-US" dirty="0" err="1"/>
              <a:t>shoqërive</a:t>
            </a:r>
            <a:endParaRPr lang="en-US" dirty="0"/>
          </a:p>
          <a:p>
            <a:endParaRPr lang="en-US" dirty="0"/>
          </a:p>
          <a:p>
            <a:endParaRPr lang="en-US" dirty="0"/>
          </a:p>
        </p:txBody>
      </p:sp>
    </p:spTree>
    <p:extLst>
      <p:ext uri="{BB962C8B-B14F-4D97-AF65-F5344CB8AC3E}">
        <p14:creationId xmlns:p14="http://schemas.microsoft.com/office/powerpoint/2010/main" val="875348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6B63B-CEE2-5E95-0EF5-CD4AC7929D59}"/>
              </a:ext>
            </a:extLst>
          </p:cNvPr>
          <p:cNvSpPr>
            <a:spLocks noGrp="1"/>
          </p:cNvSpPr>
          <p:nvPr>
            <p:ph type="title"/>
          </p:nvPr>
        </p:nvSpPr>
        <p:spPr/>
        <p:txBody>
          <a:bodyPr/>
          <a:lstStyle/>
          <a:p>
            <a:r>
              <a:rPr lang="en-US" dirty="0" err="1"/>
              <a:t>Mekanizmat</a:t>
            </a:r>
            <a:r>
              <a:rPr lang="en-US" dirty="0"/>
              <a:t> </a:t>
            </a:r>
            <a:r>
              <a:rPr lang="en-US" dirty="0" err="1"/>
              <a:t>sipas</a:t>
            </a:r>
            <a:r>
              <a:rPr lang="en-US" dirty="0"/>
              <a:t> </a:t>
            </a:r>
            <a:r>
              <a:rPr lang="en-US" dirty="0" err="1"/>
              <a:t>Ligjit</a:t>
            </a:r>
            <a:r>
              <a:rPr lang="en-US" dirty="0"/>
              <a:t> nr. 9901, </a:t>
            </a:r>
            <a:r>
              <a:rPr lang="en-US" dirty="0" err="1"/>
              <a:t>datë</a:t>
            </a:r>
            <a:r>
              <a:rPr lang="en-US" dirty="0"/>
              <a:t> 14.4.2008, </a:t>
            </a:r>
            <a:r>
              <a:rPr lang="en-US" dirty="0" err="1"/>
              <a:t>i</a:t>
            </a:r>
            <a:r>
              <a:rPr lang="en-US" dirty="0"/>
              <a:t> </a:t>
            </a:r>
            <a:r>
              <a:rPr lang="en-US" dirty="0" err="1"/>
              <a:t>ndryshuar</a:t>
            </a:r>
            <a:endParaRPr lang="en-US" dirty="0"/>
          </a:p>
        </p:txBody>
      </p:sp>
      <p:sp>
        <p:nvSpPr>
          <p:cNvPr id="3" name="Content Placeholder 2">
            <a:extLst>
              <a:ext uri="{FF2B5EF4-FFF2-40B4-BE49-F238E27FC236}">
                <a16:creationId xmlns:a16="http://schemas.microsoft.com/office/drawing/2014/main" id="{3B47A629-081A-07A6-467A-8531A2A1785F}"/>
              </a:ext>
            </a:extLst>
          </p:cNvPr>
          <p:cNvSpPr>
            <a:spLocks noGrp="1"/>
          </p:cNvSpPr>
          <p:nvPr>
            <p:ph idx="1"/>
          </p:nvPr>
        </p:nvSpPr>
        <p:spPr/>
        <p:txBody>
          <a:bodyPr/>
          <a:lstStyle/>
          <a:p>
            <a:r>
              <a:rPr lang="en-US" dirty="0" err="1"/>
              <a:t>Largimi</a:t>
            </a:r>
            <a:r>
              <a:rPr lang="en-US" dirty="0"/>
              <a:t> </a:t>
            </a:r>
            <a:r>
              <a:rPr lang="en-US" dirty="0" err="1"/>
              <a:t>i</a:t>
            </a:r>
            <a:r>
              <a:rPr lang="en-US" dirty="0"/>
              <a:t> </a:t>
            </a:r>
            <a:r>
              <a:rPr lang="en-US" dirty="0" err="1"/>
              <a:t>ortakut</a:t>
            </a:r>
            <a:endParaRPr lang="en-US" dirty="0"/>
          </a:p>
          <a:p>
            <a:pPr algn="just"/>
            <a:r>
              <a:rPr lang="en-US" dirty="0" err="1"/>
              <a:t>Përjashtimi</a:t>
            </a:r>
            <a:r>
              <a:rPr lang="en-US" dirty="0"/>
              <a:t> </a:t>
            </a:r>
            <a:r>
              <a:rPr lang="en-US" dirty="0" err="1"/>
              <a:t>i</a:t>
            </a:r>
            <a:r>
              <a:rPr lang="en-US" dirty="0"/>
              <a:t> </a:t>
            </a:r>
            <a:r>
              <a:rPr lang="en-US" dirty="0" err="1"/>
              <a:t>ortakut</a:t>
            </a:r>
            <a:endParaRPr lang="en-US" dirty="0"/>
          </a:p>
          <a:p>
            <a:pPr lvl="1" algn="just"/>
            <a:r>
              <a:rPr lang="en-US" dirty="0" err="1"/>
              <a:t>Mekanizma</a:t>
            </a:r>
            <a:r>
              <a:rPr lang="en-US" dirty="0"/>
              <a:t> </a:t>
            </a:r>
            <a:r>
              <a:rPr lang="en-US" dirty="0" err="1"/>
              <a:t>të</a:t>
            </a:r>
            <a:r>
              <a:rPr lang="en-US" dirty="0"/>
              <a:t> </a:t>
            </a:r>
            <a:r>
              <a:rPr lang="en-US" dirty="0" err="1"/>
              <a:t>parashikuar</a:t>
            </a:r>
            <a:r>
              <a:rPr lang="en-US" dirty="0"/>
              <a:t> </a:t>
            </a:r>
            <a:r>
              <a:rPr lang="en-US" dirty="0" err="1"/>
              <a:t>për</a:t>
            </a:r>
            <a:r>
              <a:rPr lang="en-US" dirty="0"/>
              <a:t> </a:t>
            </a:r>
            <a:r>
              <a:rPr lang="en-US" dirty="0" err="1"/>
              <a:t>herë</a:t>
            </a:r>
            <a:r>
              <a:rPr lang="en-US" dirty="0"/>
              <a:t> </a:t>
            </a:r>
            <a:r>
              <a:rPr lang="en-US" dirty="0" err="1"/>
              <a:t>të</a:t>
            </a:r>
            <a:r>
              <a:rPr lang="en-US" dirty="0"/>
              <a:t> </a:t>
            </a:r>
            <a:r>
              <a:rPr lang="en-US" dirty="0" err="1"/>
              <a:t>parë</a:t>
            </a:r>
            <a:endParaRPr lang="en-US" dirty="0"/>
          </a:p>
          <a:p>
            <a:pPr lvl="1" algn="just"/>
            <a:r>
              <a:rPr lang="en-US" dirty="0" err="1"/>
              <a:t>Të</a:t>
            </a:r>
            <a:r>
              <a:rPr lang="en-US" dirty="0"/>
              <a:t> </a:t>
            </a:r>
            <a:r>
              <a:rPr lang="en-US" dirty="0" err="1"/>
              <a:t>parregulluara</a:t>
            </a:r>
            <a:r>
              <a:rPr lang="en-US" dirty="0"/>
              <a:t> </a:t>
            </a:r>
            <a:r>
              <a:rPr lang="en-US" dirty="0" err="1"/>
              <a:t>nga</a:t>
            </a:r>
            <a:r>
              <a:rPr lang="en-US" dirty="0"/>
              <a:t> </a:t>
            </a:r>
            <a:r>
              <a:rPr lang="en-US" dirty="0" err="1"/>
              <a:t>ligji</a:t>
            </a:r>
            <a:r>
              <a:rPr lang="en-US" dirty="0"/>
              <a:t> “</a:t>
            </a:r>
            <a:r>
              <a:rPr lang="en-US" dirty="0" err="1"/>
              <a:t>Për</a:t>
            </a:r>
            <a:r>
              <a:rPr lang="en-US" dirty="0"/>
              <a:t> </a:t>
            </a:r>
            <a:r>
              <a:rPr lang="en-US" dirty="0" err="1"/>
              <a:t>shoqëritë</a:t>
            </a:r>
            <a:r>
              <a:rPr lang="en-US" dirty="0"/>
              <a:t> </a:t>
            </a:r>
            <a:r>
              <a:rPr lang="en-US" dirty="0" err="1"/>
              <a:t>tregtare</a:t>
            </a:r>
            <a:r>
              <a:rPr lang="en-US" dirty="0"/>
              <a:t>” (1992) e as </a:t>
            </a:r>
            <a:r>
              <a:rPr lang="en-US" dirty="0" err="1"/>
              <a:t>të</a:t>
            </a:r>
            <a:r>
              <a:rPr lang="en-US" dirty="0"/>
              <a:t> </a:t>
            </a:r>
            <a:r>
              <a:rPr lang="en-US" dirty="0" err="1"/>
              <a:t>njohura</a:t>
            </a:r>
            <a:r>
              <a:rPr lang="en-US" dirty="0"/>
              <a:t> </a:t>
            </a:r>
            <a:r>
              <a:rPr lang="en-US" dirty="0" err="1"/>
              <a:t>jurisprudenca</a:t>
            </a:r>
            <a:endParaRPr lang="en-US" dirty="0"/>
          </a:p>
          <a:p>
            <a:pPr algn="just"/>
            <a:r>
              <a:rPr lang="en-US" dirty="0" err="1"/>
              <a:t>Prishja</a:t>
            </a:r>
            <a:r>
              <a:rPr lang="en-US" dirty="0"/>
              <a:t> </a:t>
            </a:r>
            <a:r>
              <a:rPr lang="en-US" dirty="0" err="1"/>
              <a:t>gjyqësore</a:t>
            </a:r>
            <a:r>
              <a:rPr lang="en-US" dirty="0"/>
              <a:t> e </a:t>
            </a:r>
            <a:r>
              <a:rPr lang="en-US" dirty="0" err="1"/>
              <a:t>shoqërisë</a:t>
            </a:r>
            <a:endParaRPr lang="en-US" dirty="0"/>
          </a:p>
          <a:p>
            <a:endParaRPr lang="en-US" dirty="0"/>
          </a:p>
        </p:txBody>
      </p:sp>
    </p:spTree>
    <p:extLst>
      <p:ext uri="{BB962C8B-B14F-4D97-AF65-F5344CB8AC3E}">
        <p14:creationId xmlns:p14="http://schemas.microsoft.com/office/powerpoint/2010/main" val="1306555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E678D-606F-03D2-47FC-5834BAD37FD9}"/>
              </a:ext>
            </a:extLst>
          </p:cNvPr>
          <p:cNvSpPr>
            <a:spLocks noGrp="1"/>
          </p:cNvSpPr>
          <p:nvPr>
            <p:ph type="title"/>
          </p:nvPr>
        </p:nvSpPr>
        <p:spPr/>
        <p:txBody>
          <a:bodyPr/>
          <a:lstStyle/>
          <a:p>
            <a:r>
              <a:rPr lang="en-US" dirty="0"/>
              <a:t>VUKBGJL, nr. 39, </a:t>
            </a:r>
            <a:r>
              <a:rPr lang="en-US" dirty="0" err="1"/>
              <a:t>datë</a:t>
            </a:r>
            <a:r>
              <a:rPr lang="en-US" dirty="0"/>
              <a:t> 30.5.2002</a:t>
            </a:r>
          </a:p>
        </p:txBody>
      </p:sp>
      <p:sp>
        <p:nvSpPr>
          <p:cNvPr id="3" name="Content Placeholder 2">
            <a:extLst>
              <a:ext uri="{FF2B5EF4-FFF2-40B4-BE49-F238E27FC236}">
                <a16:creationId xmlns:a16="http://schemas.microsoft.com/office/drawing/2014/main" id="{9B737E09-BDFA-9F48-A41B-8EF254D62DDC}"/>
              </a:ext>
            </a:extLst>
          </p:cNvPr>
          <p:cNvSpPr>
            <a:spLocks noGrp="1"/>
          </p:cNvSpPr>
          <p:nvPr>
            <p:ph idx="1"/>
          </p:nvPr>
        </p:nvSpPr>
        <p:spPr/>
        <p:txBody>
          <a:bodyPr>
            <a:normAutofit/>
          </a:bodyPr>
          <a:lstStyle/>
          <a:p>
            <a:pPr algn="just"/>
            <a:r>
              <a:rPr lang="en-US" sz="2400" dirty="0"/>
              <a:t>“</a:t>
            </a:r>
            <a:r>
              <a:rPr lang="it-IT" sz="2400" i="1" dirty="0">
                <a:effectLst/>
                <a:ea typeface="Times New Roman" panose="02020603050405020304" pitchFamily="18" charset="0"/>
              </a:rPr>
              <a:t>Në këtë përfundim u arrit pasi, nga përmbajtja e dispozitave të kreut të IV-të të Ligjit nr.7698, datë 19.11.1992 “Për shoqëritë tregtare”, të cilat rregullojnë mënyrën e krijimit, formimin e kapitalit themeltar, pozicionin e ortakëve, marrëdhëniet midis tyre, organet drejtuese dhe modalitetet e tjera të funksionimit të shoqërive me përgjegjësi të kufizuar, </a:t>
            </a:r>
            <a:r>
              <a:rPr lang="it-IT" sz="2400" b="1" i="1" dirty="0">
                <a:effectLst/>
                <a:ea typeface="Times New Roman" panose="02020603050405020304" pitchFamily="18" charset="0"/>
              </a:rPr>
              <a:t>rezulton që ortaku (kur janë më shumë se një) i një shoqërie të kësaj forme (sh.p.k.) nuk mund të përjashtohet nga të qenit ortak, pra, nga ortakëria, për asnjë veprimtari të ushtruar prej tij në këtë shoqëri, pavarësisht nga natyra dhe pasojat që mund  t`i vijnë shoqërisë nga kjo veprimtari.</a:t>
            </a:r>
            <a:r>
              <a:rPr lang="en-US" sz="2400" dirty="0"/>
              <a:t>” (</a:t>
            </a:r>
            <a:r>
              <a:rPr lang="en-US" sz="2400" dirty="0" err="1"/>
              <a:t>theks</a:t>
            </a:r>
            <a:r>
              <a:rPr lang="en-US" sz="2400" dirty="0"/>
              <a:t> </a:t>
            </a:r>
            <a:r>
              <a:rPr lang="en-US" sz="2400" dirty="0" err="1"/>
              <a:t>i</a:t>
            </a:r>
            <a:r>
              <a:rPr lang="en-US" sz="2400" dirty="0"/>
              <a:t> </a:t>
            </a:r>
            <a:r>
              <a:rPr lang="en-US" sz="2400" dirty="0" err="1"/>
              <a:t>shtuar</a:t>
            </a:r>
            <a:r>
              <a:rPr lang="en-US" sz="2400" dirty="0"/>
              <a:t>)</a:t>
            </a:r>
          </a:p>
        </p:txBody>
      </p:sp>
    </p:spTree>
    <p:extLst>
      <p:ext uri="{BB962C8B-B14F-4D97-AF65-F5344CB8AC3E}">
        <p14:creationId xmlns:p14="http://schemas.microsoft.com/office/powerpoint/2010/main" val="786935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5C071-D9AB-4701-1AE2-8C328ACE7CFC}"/>
              </a:ext>
            </a:extLst>
          </p:cNvPr>
          <p:cNvSpPr>
            <a:spLocks noGrp="1"/>
          </p:cNvSpPr>
          <p:nvPr>
            <p:ph type="title"/>
          </p:nvPr>
        </p:nvSpPr>
        <p:spPr/>
        <p:txBody>
          <a:bodyPr>
            <a:normAutofit/>
          </a:bodyPr>
          <a:lstStyle/>
          <a:p>
            <a:r>
              <a:rPr lang="en-US" dirty="0"/>
              <a:t>Kodi </a:t>
            </a:r>
            <a:r>
              <a:rPr lang="en-US" dirty="0" err="1"/>
              <a:t>Tregtar</a:t>
            </a:r>
            <a:r>
              <a:rPr lang="en-US" dirty="0"/>
              <a:t> </a:t>
            </a:r>
            <a:r>
              <a:rPr lang="en-US" dirty="0" err="1"/>
              <a:t>i</a:t>
            </a:r>
            <a:r>
              <a:rPr lang="en-US" dirty="0"/>
              <a:t> </a:t>
            </a:r>
            <a:r>
              <a:rPr lang="en-US" dirty="0" err="1"/>
              <a:t>Mbretërisë</a:t>
            </a:r>
            <a:r>
              <a:rPr lang="en-US" dirty="0"/>
              <a:t> (</a:t>
            </a:r>
            <a:r>
              <a:rPr lang="en-US" dirty="0" err="1"/>
              <a:t>botuar</a:t>
            </a:r>
            <a:r>
              <a:rPr lang="en-US" dirty="0"/>
              <a:t> </a:t>
            </a:r>
            <a:r>
              <a:rPr lang="en-US" dirty="0" err="1"/>
              <a:t>në</a:t>
            </a:r>
            <a:r>
              <a:rPr lang="en-US" dirty="0"/>
              <a:t> FZ 5 mars 1932)</a:t>
            </a:r>
          </a:p>
        </p:txBody>
      </p:sp>
      <p:sp>
        <p:nvSpPr>
          <p:cNvPr id="3" name="Content Placeholder 2">
            <a:extLst>
              <a:ext uri="{FF2B5EF4-FFF2-40B4-BE49-F238E27FC236}">
                <a16:creationId xmlns:a16="http://schemas.microsoft.com/office/drawing/2014/main" id="{ECBB52D1-03A9-4C7B-5D72-13DAE8CD2D5E}"/>
              </a:ext>
            </a:extLst>
          </p:cNvPr>
          <p:cNvSpPr>
            <a:spLocks noGrp="1"/>
          </p:cNvSpPr>
          <p:nvPr>
            <p:ph idx="1"/>
          </p:nvPr>
        </p:nvSpPr>
        <p:spPr/>
        <p:txBody>
          <a:bodyPr>
            <a:normAutofit fontScale="85000" lnSpcReduction="20000"/>
          </a:bodyPr>
          <a:lstStyle/>
          <a:p>
            <a:pPr algn="just"/>
            <a:r>
              <a:rPr lang="en-US" dirty="0"/>
              <a:t>“</a:t>
            </a:r>
            <a:r>
              <a:rPr lang="en-US" dirty="0" err="1"/>
              <a:t>Përjashtimi</a:t>
            </a:r>
            <a:r>
              <a:rPr lang="en-US" dirty="0"/>
              <a:t> </a:t>
            </a:r>
            <a:r>
              <a:rPr lang="en-US" dirty="0" err="1"/>
              <a:t>dhe</a:t>
            </a:r>
            <a:r>
              <a:rPr lang="en-US" dirty="0"/>
              <a:t> </a:t>
            </a:r>
            <a:r>
              <a:rPr lang="en-US" dirty="0" err="1"/>
              <a:t>tërheqja</a:t>
            </a:r>
            <a:r>
              <a:rPr lang="en-US" dirty="0"/>
              <a:t> e </a:t>
            </a:r>
            <a:r>
              <a:rPr lang="en-US" dirty="0" err="1"/>
              <a:t>Shokvet</a:t>
            </a:r>
            <a:r>
              <a:rPr lang="en-US" dirty="0"/>
              <a:t>”</a:t>
            </a:r>
          </a:p>
          <a:p>
            <a:pPr algn="just"/>
            <a:r>
              <a:rPr lang="en-US" dirty="0" err="1"/>
              <a:t>Nenet</a:t>
            </a:r>
            <a:r>
              <a:rPr lang="en-US" dirty="0"/>
              <a:t> 250-252- </a:t>
            </a:r>
            <a:r>
              <a:rPr lang="en-US" dirty="0" err="1"/>
              <a:t>rregullojnë</a:t>
            </a:r>
            <a:r>
              <a:rPr lang="en-US" dirty="0"/>
              <a:t> </a:t>
            </a:r>
            <a:r>
              <a:rPr lang="en-US" dirty="0" err="1"/>
              <a:t>largimin</a:t>
            </a:r>
            <a:r>
              <a:rPr lang="en-US" dirty="0"/>
              <a:t> </a:t>
            </a:r>
            <a:r>
              <a:rPr lang="en-US" dirty="0" err="1"/>
              <a:t>dhe</a:t>
            </a:r>
            <a:r>
              <a:rPr lang="en-US" dirty="0"/>
              <a:t> </a:t>
            </a:r>
            <a:r>
              <a:rPr lang="en-US" dirty="0" err="1"/>
              <a:t>përjashtimin</a:t>
            </a:r>
            <a:r>
              <a:rPr lang="en-US" dirty="0"/>
              <a:t> e </a:t>
            </a:r>
            <a:r>
              <a:rPr lang="en-US" dirty="0" err="1"/>
              <a:t>ortakut</a:t>
            </a:r>
            <a:r>
              <a:rPr lang="en-US" dirty="0"/>
              <a:t>.</a:t>
            </a:r>
          </a:p>
          <a:p>
            <a:pPr algn="just"/>
            <a:r>
              <a:rPr lang="en-US" dirty="0" err="1"/>
              <a:t>Dispozitat</a:t>
            </a:r>
            <a:r>
              <a:rPr lang="en-US" dirty="0"/>
              <a:t> </a:t>
            </a:r>
            <a:r>
              <a:rPr lang="en-US" dirty="0" err="1"/>
              <a:t>zbatohen</a:t>
            </a:r>
            <a:r>
              <a:rPr lang="en-US" dirty="0"/>
              <a:t> </a:t>
            </a:r>
            <a:r>
              <a:rPr lang="en-US" dirty="0" err="1"/>
              <a:t>për</a:t>
            </a:r>
            <a:r>
              <a:rPr lang="en-US" dirty="0"/>
              <a:t> </a:t>
            </a:r>
            <a:r>
              <a:rPr lang="en-US" dirty="0" err="1"/>
              <a:t>shoqëritë</a:t>
            </a:r>
            <a:r>
              <a:rPr lang="en-US" dirty="0"/>
              <a:t> </a:t>
            </a:r>
            <a:r>
              <a:rPr lang="en-US" dirty="0" err="1"/>
              <a:t>kolektive</a:t>
            </a:r>
            <a:r>
              <a:rPr lang="en-US" dirty="0"/>
              <a:t>, </a:t>
            </a:r>
            <a:r>
              <a:rPr lang="en-US" dirty="0" err="1"/>
              <a:t>komandite</a:t>
            </a:r>
            <a:r>
              <a:rPr lang="en-US" dirty="0"/>
              <a:t> </a:t>
            </a:r>
            <a:r>
              <a:rPr lang="en-US" dirty="0" err="1"/>
              <a:t>dhe</a:t>
            </a:r>
            <a:r>
              <a:rPr lang="en-US" dirty="0"/>
              <a:t> </a:t>
            </a:r>
            <a:r>
              <a:rPr lang="en-US" dirty="0" err="1"/>
              <a:t>shoqëritë</a:t>
            </a:r>
            <a:r>
              <a:rPr lang="en-US" dirty="0"/>
              <a:t> me </a:t>
            </a:r>
            <a:r>
              <a:rPr lang="en-US" dirty="0" err="1"/>
              <a:t>garanci</a:t>
            </a:r>
            <a:r>
              <a:rPr lang="en-US" dirty="0"/>
              <a:t> </a:t>
            </a:r>
            <a:r>
              <a:rPr lang="en-US" dirty="0" err="1"/>
              <a:t>të</a:t>
            </a:r>
            <a:r>
              <a:rPr lang="en-US" dirty="0"/>
              <a:t> </a:t>
            </a:r>
            <a:r>
              <a:rPr lang="en-US" dirty="0" err="1"/>
              <a:t>kufizueme</a:t>
            </a:r>
            <a:r>
              <a:rPr lang="en-US" dirty="0"/>
              <a:t> (sot </a:t>
            </a:r>
            <a:r>
              <a:rPr lang="en-US" dirty="0" err="1"/>
              <a:t>shoqëritë</a:t>
            </a:r>
            <a:r>
              <a:rPr lang="en-US" dirty="0"/>
              <a:t> me </a:t>
            </a:r>
            <a:r>
              <a:rPr lang="en-US" dirty="0" err="1"/>
              <a:t>përgjegjësi</a:t>
            </a:r>
            <a:r>
              <a:rPr lang="en-US" dirty="0"/>
              <a:t> </a:t>
            </a:r>
            <a:r>
              <a:rPr lang="en-US" dirty="0" err="1"/>
              <a:t>të</a:t>
            </a:r>
            <a:r>
              <a:rPr lang="en-US" dirty="0"/>
              <a:t> </a:t>
            </a:r>
            <a:r>
              <a:rPr lang="en-US" dirty="0" err="1"/>
              <a:t>kufizuar</a:t>
            </a:r>
            <a:r>
              <a:rPr lang="en-US" dirty="0"/>
              <a:t>).</a:t>
            </a:r>
          </a:p>
          <a:p>
            <a:pPr algn="just"/>
            <a:r>
              <a:rPr lang="en-US" dirty="0" err="1"/>
              <a:t>Shkaqet</a:t>
            </a:r>
            <a:r>
              <a:rPr lang="en-US" dirty="0"/>
              <a:t> e </a:t>
            </a:r>
            <a:r>
              <a:rPr lang="en-US" dirty="0" err="1"/>
              <a:t>përjashtimit</a:t>
            </a:r>
            <a:r>
              <a:rPr lang="en-US" dirty="0"/>
              <a:t>:</a:t>
            </a:r>
          </a:p>
          <a:p>
            <a:pPr lvl="1" algn="just"/>
            <a:r>
              <a:rPr lang="en-US" dirty="0" err="1"/>
              <a:t>Mospagimi</a:t>
            </a:r>
            <a:r>
              <a:rPr lang="en-US" dirty="0"/>
              <a:t> </a:t>
            </a:r>
            <a:r>
              <a:rPr lang="en-US" dirty="0" err="1"/>
              <a:t>i</a:t>
            </a:r>
            <a:r>
              <a:rPr lang="en-US" dirty="0"/>
              <a:t> </a:t>
            </a:r>
            <a:r>
              <a:rPr lang="en-US" dirty="0" err="1"/>
              <a:t>pjesës</a:t>
            </a:r>
            <a:r>
              <a:rPr lang="en-US" dirty="0"/>
              <a:t> </a:t>
            </a:r>
            <a:r>
              <a:rPr lang="en-US" dirty="0" err="1"/>
              <a:t>shoqërore</a:t>
            </a:r>
            <a:r>
              <a:rPr lang="en-US" dirty="0"/>
              <a:t> apo </a:t>
            </a:r>
            <a:r>
              <a:rPr lang="en-US" dirty="0" err="1"/>
              <a:t>pjesën</a:t>
            </a:r>
            <a:r>
              <a:rPr lang="en-US" dirty="0"/>
              <a:t> </a:t>
            </a:r>
            <a:r>
              <a:rPr lang="en-US" dirty="0" err="1"/>
              <a:t>plotësuese</a:t>
            </a:r>
            <a:r>
              <a:rPr lang="en-US" dirty="0"/>
              <a:t> (</a:t>
            </a:r>
            <a:r>
              <a:rPr lang="en-US" dirty="0" err="1"/>
              <a:t>për</a:t>
            </a:r>
            <a:r>
              <a:rPr lang="en-US" dirty="0"/>
              <a:t> </a:t>
            </a:r>
            <a:r>
              <a:rPr lang="en-US" dirty="0" err="1"/>
              <a:t>shoqëritë</a:t>
            </a:r>
            <a:r>
              <a:rPr lang="en-US" dirty="0"/>
              <a:t> me </a:t>
            </a:r>
            <a:r>
              <a:rPr lang="en-US" dirty="0" err="1"/>
              <a:t>garanci</a:t>
            </a:r>
            <a:r>
              <a:rPr lang="en-US" dirty="0"/>
              <a:t> </a:t>
            </a:r>
            <a:r>
              <a:rPr lang="en-US" dirty="0" err="1"/>
              <a:t>të</a:t>
            </a:r>
            <a:r>
              <a:rPr lang="en-US" dirty="0"/>
              <a:t> </a:t>
            </a:r>
            <a:r>
              <a:rPr lang="en-US" dirty="0" err="1"/>
              <a:t>kufizuara</a:t>
            </a:r>
            <a:r>
              <a:rPr lang="en-US" dirty="0"/>
              <a:t>) </a:t>
            </a:r>
            <a:r>
              <a:rPr lang="en-US" dirty="0" err="1"/>
              <a:t>pasi</a:t>
            </a:r>
            <a:r>
              <a:rPr lang="en-US" dirty="0"/>
              <a:t> </a:t>
            </a:r>
            <a:r>
              <a:rPr lang="en-US" dirty="0" err="1"/>
              <a:t>ortaku</a:t>
            </a:r>
            <a:r>
              <a:rPr lang="en-US" dirty="0"/>
              <a:t> </a:t>
            </a:r>
            <a:r>
              <a:rPr lang="en-US" dirty="0" err="1"/>
              <a:t>është</a:t>
            </a:r>
            <a:r>
              <a:rPr lang="en-US" dirty="0"/>
              <a:t> </a:t>
            </a:r>
            <a:r>
              <a:rPr lang="en-US" dirty="0" err="1"/>
              <a:t>në</a:t>
            </a:r>
            <a:r>
              <a:rPr lang="en-US" dirty="0"/>
              <a:t> “</a:t>
            </a:r>
            <a:r>
              <a:rPr lang="en-US" dirty="0" err="1"/>
              <a:t>morë</a:t>
            </a:r>
            <a:r>
              <a:rPr lang="en-US" dirty="0"/>
              <a:t>”;</a:t>
            </a:r>
          </a:p>
          <a:p>
            <a:pPr lvl="1" algn="just"/>
            <a:r>
              <a:rPr lang="en-US" dirty="0" err="1"/>
              <a:t>Ortaku</a:t>
            </a:r>
            <a:r>
              <a:rPr lang="en-US" dirty="0"/>
              <a:t> administrator </a:t>
            </a:r>
            <a:r>
              <a:rPr lang="en-US" dirty="0" err="1"/>
              <a:t>përdor</a:t>
            </a:r>
            <a:r>
              <a:rPr lang="en-US" dirty="0"/>
              <a:t> </a:t>
            </a:r>
            <a:r>
              <a:rPr lang="en-US" dirty="0" err="1"/>
              <a:t>firmën</a:t>
            </a:r>
            <a:r>
              <a:rPr lang="en-US" dirty="0"/>
              <a:t> </a:t>
            </a:r>
            <a:r>
              <a:rPr lang="en-US" dirty="0" err="1"/>
              <a:t>ose</a:t>
            </a:r>
            <a:r>
              <a:rPr lang="en-US" dirty="0"/>
              <a:t> </a:t>
            </a:r>
            <a:r>
              <a:rPr lang="en-US" dirty="0" err="1"/>
              <a:t>kapitalin</a:t>
            </a:r>
            <a:r>
              <a:rPr lang="en-US" dirty="0"/>
              <a:t> </a:t>
            </a:r>
            <a:r>
              <a:rPr lang="en-US" dirty="0" err="1"/>
              <a:t>shoqëror</a:t>
            </a:r>
            <a:r>
              <a:rPr lang="en-US" dirty="0"/>
              <a:t> </a:t>
            </a:r>
            <a:r>
              <a:rPr lang="en-US" dirty="0" err="1"/>
              <a:t>në</a:t>
            </a:r>
            <a:r>
              <a:rPr lang="en-US" dirty="0"/>
              <a:t> </a:t>
            </a:r>
            <a:r>
              <a:rPr lang="en-US" dirty="0" err="1"/>
              <a:t>dobi</a:t>
            </a:r>
            <a:r>
              <a:rPr lang="en-US" dirty="0"/>
              <a:t> </a:t>
            </a:r>
            <a:r>
              <a:rPr lang="en-US" dirty="0" err="1"/>
              <a:t>të</a:t>
            </a:r>
            <a:r>
              <a:rPr lang="en-US" dirty="0"/>
              <a:t> vet </a:t>
            </a:r>
            <a:r>
              <a:rPr lang="en-US" dirty="0" err="1"/>
              <a:t>ose</a:t>
            </a:r>
            <a:r>
              <a:rPr lang="en-US" dirty="0"/>
              <a:t> </a:t>
            </a:r>
            <a:r>
              <a:rPr lang="en-US" dirty="0" err="1"/>
              <a:t>dëmton</a:t>
            </a:r>
            <a:r>
              <a:rPr lang="en-US" dirty="0"/>
              <a:t> </a:t>
            </a:r>
            <a:r>
              <a:rPr lang="en-US" dirty="0" err="1"/>
              <a:t>shoqërinë</a:t>
            </a:r>
            <a:r>
              <a:rPr lang="en-US" dirty="0"/>
              <a:t>;</a:t>
            </a:r>
          </a:p>
          <a:p>
            <a:pPr lvl="1" algn="just"/>
            <a:r>
              <a:rPr lang="en-US" dirty="0" err="1"/>
              <a:t>Ortaku</a:t>
            </a:r>
            <a:r>
              <a:rPr lang="en-US" dirty="0"/>
              <a:t> </a:t>
            </a:r>
            <a:r>
              <a:rPr lang="en-US" dirty="0" err="1"/>
              <a:t>që</a:t>
            </a:r>
            <a:r>
              <a:rPr lang="en-US" dirty="0"/>
              <a:t> </a:t>
            </a:r>
            <a:r>
              <a:rPr lang="en-US" dirty="0" err="1"/>
              <a:t>përfshihet</a:t>
            </a:r>
            <a:r>
              <a:rPr lang="en-US" dirty="0"/>
              <a:t> </a:t>
            </a:r>
            <a:r>
              <a:rPr lang="en-US" dirty="0" err="1"/>
              <a:t>në</a:t>
            </a:r>
            <a:r>
              <a:rPr lang="en-US" dirty="0"/>
              <a:t> </a:t>
            </a:r>
            <a:r>
              <a:rPr lang="en-US" dirty="0" err="1"/>
              <a:t>veprime</a:t>
            </a:r>
            <a:r>
              <a:rPr lang="en-US" dirty="0"/>
              <a:t> </a:t>
            </a:r>
            <a:r>
              <a:rPr lang="en-US" dirty="0" err="1"/>
              <a:t>administrimi</a:t>
            </a:r>
            <a:r>
              <a:rPr lang="en-US" dirty="0"/>
              <a:t> pa </a:t>
            </a:r>
            <a:r>
              <a:rPr lang="en-US" dirty="0" err="1"/>
              <a:t>qenë</a:t>
            </a:r>
            <a:r>
              <a:rPr lang="en-US" dirty="0"/>
              <a:t> administrator;</a:t>
            </a:r>
          </a:p>
          <a:p>
            <a:pPr lvl="1" algn="just"/>
            <a:r>
              <a:rPr lang="en-US" dirty="0" err="1"/>
              <a:t>Përdorimi</a:t>
            </a:r>
            <a:r>
              <a:rPr lang="en-US" dirty="0"/>
              <a:t> </a:t>
            </a:r>
            <a:r>
              <a:rPr lang="en-US" dirty="0" err="1"/>
              <a:t>i</a:t>
            </a:r>
            <a:r>
              <a:rPr lang="en-US" dirty="0"/>
              <a:t> </a:t>
            </a:r>
            <a:r>
              <a:rPr lang="en-US" dirty="0" err="1"/>
              <a:t>sendeve</a:t>
            </a:r>
            <a:r>
              <a:rPr lang="en-US" dirty="0"/>
              <a:t> </a:t>
            </a:r>
            <a:r>
              <a:rPr lang="en-US" dirty="0" err="1"/>
              <a:t>ose</a:t>
            </a:r>
            <a:r>
              <a:rPr lang="en-US" dirty="0"/>
              <a:t> </a:t>
            </a:r>
            <a:r>
              <a:rPr lang="en-US" dirty="0" err="1"/>
              <a:t>kapitalit</a:t>
            </a:r>
            <a:r>
              <a:rPr lang="en-US" dirty="0"/>
              <a:t> </a:t>
            </a:r>
            <a:r>
              <a:rPr lang="en-US" dirty="0" err="1"/>
              <a:t>të</a:t>
            </a:r>
            <a:r>
              <a:rPr lang="en-US" dirty="0"/>
              <a:t> </a:t>
            </a:r>
            <a:r>
              <a:rPr lang="en-US" dirty="0" err="1"/>
              <a:t>shoqërisë</a:t>
            </a:r>
            <a:r>
              <a:rPr lang="en-US" dirty="0"/>
              <a:t> </a:t>
            </a:r>
            <a:r>
              <a:rPr lang="en-US" dirty="0" err="1"/>
              <a:t>për</a:t>
            </a:r>
            <a:r>
              <a:rPr lang="en-US" dirty="0"/>
              <a:t> </a:t>
            </a:r>
            <a:r>
              <a:rPr lang="en-US" dirty="0" err="1"/>
              <a:t>nevojat</a:t>
            </a:r>
            <a:r>
              <a:rPr lang="en-US" dirty="0"/>
              <a:t> </a:t>
            </a:r>
            <a:r>
              <a:rPr lang="en-US" dirty="0" err="1"/>
              <a:t>vetjake</a:t>
            </a:r>
            <a:r>
              <a:rPr lang="en-US" dirty="0"/>
              <a:t> (</a:t>
            </a:r>
            <a:r>
              <a:rPr lang="en-US" dirty="0" err="1"/>
              <a:t>personale</a:t>
            </a:r>
            <a:r>
              <a:rPr lang="en-US" dirty="0"/>
              <a:t> apo </a:t>
            </a:r>
            <a:r>
              <a:rPr lang="en-US" dirty="0" err="1"/>
              <a:t>për</a:t>
            </a:r>
            <a:r>
              <a:rPr lang="en-US" dirty="0"/>
              <a:t> </a:t>
            </a:r>
            <a:r>
              <a:rPr lang="en-US" dirty="0" err="1"/>
              <a:t>realizimin</a:t>
            </a:r>
            <a:r>
              <a:rPr lang="en-US" dirty="0"/>
              <a:t> e </a:t>
            </a:r>
            <a:r>
              <a:rPr lang="en-US" dirty="0" err="1"/>
              <a:t>tregtisë</a:t>
            </a:r>
            <a:r>
              <a:rPr lang="en-US" dirty="0"/>
              <a:t> vet apo </a:t>
            </a:r>
            <a:r>
              <a:rPr lang="en-US" dirty="0" err="1"/>
              <a:t>për</a:t>
            </a:r>
            <a:r>
              <a:rPr lang="en-US" dirty="0"/>
              <a:t> </a:t>
            </a:r>
            <a:r>
              <a:rPr lang="en-US" dirty="0" err="1"/>
              <a:t>të</a:t>
            </a:r>
            <a:r>
              <a:rPr lang="en-US" dirty="0"/>
              <a:t> </a:t>
            </a:r>
            <a:r>
              <a:rPr lang="en-US" dirty="0" err="1"/>
              <a:t>tretët</a:t>
            </a:r>
            <a:r>
              <a:rPr lang="en-US" dirty="0"/>
              <a:t>)</a:t>
            </a:r>
          </a:p>
          <a:p>
            <a:pPr lvl="1" algn="just"/>
            <a:r>
              <a:rPr lang="en-US" dirty="0" err="1"/>
              <a:t>Konkurrenca</a:t>
            </a:r>
            <a:r>
              <a:rPr lang="en-US" dirty="0"/>
              <a:t> (e </a:t>
            </a:r>
            <a:r>
              <a:rPr lang="en-US" dirty="0" err="1"/>
              <a:t>ortakëve</a:t>
            </a:r>
            <a:r>
              <a:rPr lang="en-US" dirty="0"/>
              <a:t> </a:t>
            </a:r>
            <a:r>
              <a:rPr lang="en-US" dirty="0" err="1"/>
              <a:t>të</a:t>
            </a:r>
            <a:r>
              <a:rPr lang="en-US" dirty="0"/>
              <a:t> </a:t>
            </a:r>
            <a:r>
              <a:rPr lang="en-US" dirty="0" err="1"/>
              <a:t>shoqërive</a:t>
            </a:r>
            <a:r>
              <a:rPr lang="en-US" dirty="0"/>
              <a:t> </a:t>
            </a:r>
            <a:r>
              <a:rPr lang="en-US" dirty="0" err="1"/>
              <a:t>kolektive</a:t>
            </a:r>
            <a:r>
              <a:rPr lang="en-US" dirty="0"/>
              <a:t>);</a:t>
            </a:r>
          </a:p>
          <a:p>
            <a:pPr lvl="1" algn="just"/>
            <a:r>
              <a:rPr lang="en-US" dirty="0" err="1"/>
              <a:t>Ortaku</a:t>
            </a:r>
            <a:r>
              <a:rPr lang="en-US" dirty="0"/>
              <a:t> </a:t>
            </a:r>
            <a:r>
              <a:rPr lang="en-US" dirty="0" err="1"/>
              <a:t>i</a:t>
            </a:r>
            <a:r>
              <a:rPr lang="en-US" dirty="0"/>
              <a:t> </a:t>
            </a:r>
            <a:r>
              <a:rPr lang="en-US" dirty="0" err="1"/>
              <a:t>falimentuar</a:t>
            </a:r>
            <a:r>
              <a:rPr lang="en-US" dirty="0"/>
              <a:t>, </a:t>
            </a:r>
            <a:r>
              <a:rPr lang="en-US" dirty="0" err="1"/>
              <a:t>i</a:t>
            </a:r>
            <a:r>
              <a:rPr lang="en-US" dirty="0"/>
              <a:t> </a:t>
            </a:r>
            <a:r>
              <a:rPr lang="en-US" dirty="0" err="1"/>
              <a:t>ndaluar</a:t>
            </a:r>
            <a:r>
              <a:rPr lang="en-US" dirty="0"/>
              <a:t>, </a:t>
            </a:r>
            <a:r>
              <a:rPr lang="en-US" dirty="0" err="1"/>
              <a:t>paaftësuar</a:t>
            </a:r>
            <a:r>
              <a:rPr lang="en-US" dirty="0"/>
              <a:t>.</a:t>
            </a:r>
          </a:p>
        </p:txBody>
      </p:sp>
    </p:spTree>
    <p:extLst>
      <p:ext uri="{BB962C8B-B14F-4D97-AF65-F5344CB8AC3E}">
        <p14:creationId xmlns:p14="http://schemas.microsoft.com/office/powerpoint/2010/main" val="3437569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3015-6BC7-BF93-6877-3213B74F4E26}"/>
              </a:ext>
            </a:extLst>
          </p:cNvPr>
          <p:cNvSpPr>
            <a:spLocks noGrp="1"/>
          </p:cNvSpPr>
          <p:nvPr>
            <p:ph type="title"/>
          </p:nvPr>
        </p:nvSpPr>
        <p:spPr/>
        <p:txBody>
          <a:bodyPr/>
          <a:lstStyle/>
          <a:p>
            <a:r>
              <a:rPr lang="en-US" dirty="0"/>
              <a:t>Kodi </a:t>
            </a:r>
            <a:r>
              <a:rPr lang="en-US" dirty="0" err="1"/>
              <a:t>Tregtar</a:t>
            </a:r>
            <a:r>
              <a:rPr lang="en-US" dirty="0"/>
              <a:t> </a:t>
            </a:r>
            <a:r>
              <a:rPr lang="en-US" dirty="0" err="1"/>
              <a:t>i</a:t>
            </a:r>
            <a:r>
              <a:rPr lang="en-US" dirty="0"/>
              <a:t> </a:t>
            </a:r>
            <a:r>
              <a:rPr lang="en-US" dirty="0" err="1"/>
              <a:t>Mbretërisë</a:t>
            </a:r>
            <a:r>
              <a:rPr lang="en-US" dirty="0"/>
              <a:t> (</a:t>
            </a:r>
            <a:r>
              <a:rPr lang="en-US" dirty="0" err="1"/>
              <a:t>botuar</a:t>
            </a:r>
            <a:r>
              <a:rPr lang="en-US" dirty="0"/>
              <a:t> </a:t>
            </a:r>
            <a:r>
              <a:rPr lang="en-US" dirty="0" err="1"/>
              <a:t>në</a:t>
            </a:r>
            <a:r>
              <a:rPr lang="en-US" dirty="0"/>
              <a:t> FZ 5 mars 1932)</a:t>
            </a:r>
          </a:p>
        </p:txBody>
      </p:sp>
      <p:sp>
        <p:nvSpPr>
          <p:cNvPr id="3" name="Content Placeholder 2">
            <a:extLst>
              <a:ext uri="{FF2B5EF4-FFF2-40B4-BE49-F238E27FC236}">
                <a16:creationId xmlns:a16="http://schemas.microsoft.com/office/drawing/2014/main" id="{7E208496-4ECE-8859-6C84-14EAB969A7BB}"/>
              </a:ext>
            </a:extLst>
          </p:cNvPr>
          <p:cNvSpPr>
            <a:spLocks noGrp="1"/>
          </p:cNvSpPr>
          <p:nvPr>
            <p:ph idx="1"/>
          </p:nvPr>
        </p:nvSpPr>
        <p:spPr/>
        <p:txBody>
          <a:bodyPr/>
          <a:lstStyle/>
          <a:p>
            <a:pPr algn="just"/>
            <a:r>
              <a:rPr lang="en-US" dirty="0"/>
              <a:t>Neni 251(4)</a:t>
            </a:r>
          </a:p>
          <a:p>
            <a:pPr algn="just"/>
            <a:r>
              <a:rPr lang="en-US" dirty="0" err="1"/>
              <a:t>Ortakut</a:t>
            </a:r>
            <a:r>
              <a:rPr lang="en-US" dirty="0"/>
              <a:t> </a:t>
            </a:r>
            <a:r>
              <a:rPr lang="en-US" dirty="0" err="1"/>
              <a:t>të</a:t>
            </a:r>
            <a:r>
              <a:rPr lang="en-US" dirty="0"/>
              <a:t> </a:t>
            </a:r>
            <a:r>
              <a:rPr lang="en-US" dirty="0" err="1"/>
              <a:t>përjashtuar</a:t>
            </a:r>
            <a:r>
              <a:rPr lang="en-US" dirty="0"/>
              <a:t> </a:t>
            </a:r>
            <a:r>
              <a:rPr lang="en-US" dirty="0" err="1"/>
              <a:t>nuk</a:t>
            </a:r>
            <a:r>
              <a:rPr lang="en-US" dirty="0"/>
              <a:t> </a:t>
            </a:r>
            <a:r>
              <a:rPr lang="en-US" dirty="0" err="1"/>
              <a:t>i</a:t>
            </a:r>
            <a:r>
              <a:rPr lang="en-US" dirty="0"/>
              <a:t> </a:t>
            </a:r>
            <a:r>
              <a:rPr lang="en-US" dirty="0" err="1"/>
              <a:t>njihej</a:t>
            </a:r>
            <a:r>
              <a:rPr lang="en-US" dirty="0"/>
              <a:t> e </a:t>
            </a:r>
            <a:r>
              <a:rPr lang="en-US" dirty="0" err="1"/>
              <a:t>drejta</a:t>
            </a:r>
            <a:r>
              <a:rPr lang="en-US" dirty="0"/>
              <a:t> </a:t>
            </a:r>
            <a:r>
              <a:rPr lang="en-US" dirty="0" err="1"/>
              <a:t>për</a:t>
            </a:r>
            <a:r>
              <a:rPr lang="en-US" dirty="0"/>
              <a:t> </a:t>
            </a:r>
            <a:r>
              <a:rPr lang="en-US" dirty="0" err="1"/>
              <a:t>të</a:t>
            </a:r>
            <a:r>
              <a:rPr lang="en-US" dirty="0"/>
              <a:t> </a:t>
            </a:r>
            <a:r>
              <a:rPr lang="en-US" dirty="0" err="1"/>
              <a:t>marrë</a:t>
            </a:r>
            <a:r>
              <a:rPr lang="en-US" dirty="0"/>
              <a:t> </a:t>
            </a:r>
            <a:r>
              <a:rPr lang="en-US" dirty="0" err="1"/>
              <a:t>sendet</a:t>
            </a:r>
            <a:r>
              <a:rPr lang="en-US" dirty="0"/>
              <a:t> e </a:t>
            </a:r>
            <a:r>
              <a:rPr lang="en-US" dirty="0" err="1"/>
              <a:t>shoqërisë</a:t>
            </a:r>
            <a:r>
              <a:rPr lang="en-US" dirty="0"/>
              <a:t>, </a:t>
            </a:r>
            <a:r>
              <a:rPr lang="en-US" dirty="0" err="1"/>
              <a:t>por</a:t>
            </a:r>
            <a:r>
              <a:rPr lang="en-US" dirty="0"/>
              <a:t> </a:t>
            </a:r>
            <a:r>
              <a:rPr lang="en-US" dirty="0" err="1"/>
              <a:t>vetëm</a:t>
            </a:r>
            <a:r>
              <a:rPr lang="en-US" dirty="0"/>
              <a:t> </a:t>
            </a:r>
            <a:r>
              <a:rPr lang="en-US" dirty="0" err="1"/>
              <a:t>një</a:t>
            </a:r>
            <a:r>
              <a:rPr lang="en-US" dirty="0"/>
              <a:t> </a:t>
            </a:r>
            <a:r>
              <a:rPr lang="en-US" dirty="0" err="1"/>
              <a:t>shumë</a:t>
            </a:r>
            <a:r>
              <a:rPr lang="en-US" dirty="0"/>
              <a:t> </a:t>
            </a:r>
            <a:r>
              <a:rPr lang="en-US" dirty="0" err="1"/>
              <a:t>të</a:t>
            </a:r>
            <a:r>
              <a:rPr lang="en-US" dirty="0"/>
              <a:t> </a:t>
            </a:r>
            <a:r>
              <a:rPr lang="en-US" dirty="0" err="1"/>
              <a:t>hollash</a:t>
            </a:r>
            <a:r>
              <a:rPr lang="en-US" dirty="0"/>
              <a:t> </a:t>
            </a:r>
            <a:r>
              <a:rPr lang="en-US" dirty="0" err="1"/>
              <a:t>që</a:t>
            </a:r>
            <a:r>
              <a:rPr lang="en-US" dirty="0"/>
              <a:t> </a:t>
            </a:r>
            <a:r>
              <a:rPr lang="en-US" dirty="0" err="1"/>
              <a:t>përfaqëson</a:t>
            </a:r>
            <a:r>
              <a:rPr lang="en-US" dirty="0"/>
              <a:t> </a:t>
            </a:r>
            <a:r>
              <a:rPr lang="en-US" dirty="0" err="1"/>
              <a:t>vlerën</a:t>
            </a:r>
            <a:r>
              <a:rPr lang="en-US" dirty="0"/>
              <a:t> e </a:t>
            </a:r>
            <a:r>
              <a:rPr lang="en-US" dirty="0" err="1"/>
              <a:t>tyre</a:t>
            </a:r>
            <a:r>
              <a:rPr lang="en-US" dirty="0"/>
              <a:t>.</a:t>
            </a:r>
          </a:p>
        </p:txBody>
      </p:sp>
    </p:spTree>
    <p:extLst>
      <p:ext uri="{BB962C8B-B14F-4D97-AF65-F5344CB8AC3E}">
        <p14:creationId xmlns:p14="http://schemas.microsoft.com/office/powerpoint/2010/main" val="721070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8810-5D65-4491-DE3E-E64BB84752A8}"/>
              </a:ext>
            </a:extLst>
          </p:cNvPr>
          <p:cNvSpPr>
            <a:spLocks noGrp="1"/>
          </p:cNvSpPr>
          <p:nvPr>
            <p:ph type="title"/>
          </p:nvPr>
        </p:nvSpPr>
        <p:spPr/>
        <p:txBody>
          <a:bodyPr/>
          <a:lstStyle/>
          <a:p>
            <a:r>
              <a:rPr lang="en-US" dirty="0" err="1"/>
              <a:t>Juridiksionet</a:t>
            </a:r>
            <a:r>
              <a:rPr lang="en-US" dirty="0"/>
              <a:t> e </a:t>
            </a:r>
            <a:r>
              <a:rPr lang="en-US" dirty="0" err="1"/>
              <a:t>përzgjedhura</a:t>
            </a:r>
            <a:r>
              <a:rPr lang="en-US" dirty="0"/>
              <a:t> </a:t>
            </a:r>
            <a:r>
              <a:rPr lang="en-US" dirty="0" err="1"/>
              <a:t>për</a:t>
            </a:r>
            <a:r>
              <a:rPr lang="en-US" dirty="0"/>
              <a:t> </a:t>
            </a:r>
            <a:r>
              <a:rPr lang="en-US" dirty="0" err="1"/>
              <a:t>krahasim</a:t>
            </a:r>
            <a:endParaRPr lang="en-US" dirty="0"/>
          </a:p>
        </p:txBody>
      </p:sp>
      <p:sp>
        <p:nvSpPr>
          <p:cNvPr id="3" name="Content Placeholder 2">
            <a:extLst>
              <a:ext uri="{FF2B5EF4-FFF2-40B4-BE49-F238E27FC236}">
                <a16:creationId xmlns:a16="http://schemas.microsoft.com/office/drawing/2014/main" id="{6654834A-12D7-2A68-97B0-EEDA7C3CDACF}"/>
              </a:ext>
            </a:extLst>
          </p:cNvPr>
          <p:cNvSpPr>
            <a:spLocks noGrp="1"/>
          </p:cNvSpPr>
          <p:nvPr>
            <p:ph idx="1"/>
          </p:nvPr>
        </p:nvSpPr>
        <p:spPr/>
        <p:txBody>
          <a:bodyPr>
            <a:normAutofit/>
          </a:bodyPr>
          <a:lstStyle/>
          <a:p>
            <a:r>
              <a:rPr lang="en-US" dirty="0" err="1"/>
              <a:t>Gjermania</a:t>
            </a:r>
            <a:endParaRPr lang="en-US" dirty="0"/>
          </a:p>
          <a:p>
            <a:pPr algn="just"/>
            <a:r>
              <a:rPr lang="en-US" dirty="0"/>
              <a:t>Italia </a:t>
            </a:r>
          </a:p>
          <a:p>
            <a:pPr lvl="1" algn="just"/>
            <a:r>
              <a:rPr lang="en-US" dirty="0" err="1"/>
              <a:t>Për</a:t>
            </a:r>
            <a:r>
              <a:rPr lang="en-US" dirty="0"/>
              <a:t> </a:t>
            </a:r>
            <a:r>
              <a:rPr lang="en-US" dirty="0" err="1"/>
              <a:t>shkak</a:t>
            </a:r>
            <a:r>
              <a:rPr lang="en-US" dirty="0"/>
              <a:t> </a:t>
            </a:r>
            <a:r>
              <a:rPr lang="en-US" dirty="0" err="1"/>
              <a:t>të</a:t>
            </a:r>
            <a:r>
              <a:rPr lang="en-US" dirty="0"/>
              <a:t> </a:t>
            </a:r>
            <a:r>
              <a:rPr lang="en-US" dirty="0" err="1"/>
              <a:t>influencës</a:t>
            </a:r>
            <a:r>
              <a:rPr lang="en-US" dirty="0"/>
              <a:t> </a:t>
            </a:r>
            <a:r>
              <a:rPr lang="en-US" dirty="0" err="1"/>
              <a:t>së</a:t>
            </a:r>
            <a:r>
              <a:rPr lang="en-US" dirty="0"/>
              <a:t> </a:t>
            </a:r>
            <a:r>
              <a:rPr lang="en-US" dirty="0" err="1"/>
              <a:t>ligjeve</a:t>
            </a:r>
            <a:r>
              <a:rPr lang="en-US" dirty="0"/>
              <a:t> </a:t>
            </a:r>
            <a:r>
              <a:rPr lang="en-US" dirty="0" err="1"/>
              <a:t>të</a:t>
            </a:r>
            <a:r>
              <a:rPr lang="en-US" dirty="0"/>
              <a:t> </a:t>
            </a:r>
            <a:r>
              <a:rPr lang="en-US" dirty="0" err="1"/>
              <a:t>tyre</a:t>
            </a:r>
            <a:r>
              <a:rPr lang="en-US" dirty="0"/>
              <a:t> </a:t>
            </a:r>
            <a:r>
              <a:rPr lang="en-US" dirty="0" err="1"/>
              <a:t>në</a:t>
            </a:r>
            <a:r>
              <a:rPr lang="en-US" dirty="0"/>
              <a:t> </a:t>
            </a:r>
            <a:r>
              <a:rPr lang="en-US" dirty="0" err="1"/>
              <a:t>hartimin</a:t>
            </a:r>
            <a:r>
              <a:rPr lang="en-US" dirty="0"/>
              <a:t> e </a:t>
            </a:r>
            <a:r>
              <a:rPr lang="en-US" dirty="0" err="1"/>
              <a:t>ligjit</a:t>
            </a:r>
            <a:r>
              <a:rPr lang="en-US" dirty="0"/>
              <a:t> “</a:t>
            </a:r>
            <a:r>
              <a:rPr lang="en-US" dirty="0" err="1"/>
              <a:t>Për</a:t>
            </a:r>
            <a:r>
              <a:rPr lang="en-US" dirty="0"/>
              <a:t> </a:t>
            </a:r>
            <a:r>
              <a:rPr lang="en-US" dirty="0" err="1"/>
              <a:t>shoqëritë</a:t>
            </a:r>
            <a:r>
              <a:rPr lang="en-US" dirty="0"/>
              <a:t> </a:t>
            </a:r>
            <a:r>
              <a:rPr lang="en-US" dirty="0" err="1"/>
              <a:t>tregtare</a:t>
            </a:r>
            <a:r>
              <a:rPr lang="en-US" dirty="0"/>
              <a:t>”;</a:t>
            </a:r>
          </a:p>
          <a:p>
            <a:pPr lvl="1" algn="just"/>
            <a:r>
              <a:rPr lang="en-US" dirty="0" err="1"/>
              <a:t>Për</a:t>
            </a:r>
            <a:r>
              <a:rPr lang="en-US" dirty="0"/>
              <a:t> </a:t>
            </a:r>
            <a:r>
              <a:rPr lang="en-US" dirty="0" err="1"/>
              <a:t>shkak</a:t>
            </a:r>
            <a:r>
              <a:rPr lang="en-US" dirty="0"/>
              <a:t> </a:t>
            </a:r>
            <a:r>
              <a:rPr lang="en-US" dirty="0" err="1"/>
              <a:t>të</a:t>
            </a:r>
            <a:r>
              <a:rPr lang="en-US" dirty="0"/>
              <a:t> </a:t>
            </a:r>
            <a:r>
              <a:rPr lang="en-US" dirty="0" err="1"/>
              <a:t>përkatësisë</a:t>
            </a:r>
            <a:r>
              <a:rPr lang="en-US" dirty="0"/>
              <a:t> </a:t>
            </a:r>
            <a:r>
              <a:rPr lang="en-US" dirty="0" err="1"/>
              <a:t>në</a:t>
            </a:r>
            <a:r>
              <a:rPr lang="en-US" dirty="0"/>
              <a:t> </a:t>
            </a:r>
            <a:r>
              <a:rPr lang="en-US" dirty="0" err="1"/>
              <a:t>një</a:t>
            </a:r>
            <a:r>
              <a:rPr lang="en-US" dirty="0"/>
              <a:t> </a:t>
            </a:r>
            <a:r>
              <a:rPr lang="en-US" dirty="0" err="1"/>
              <a:t>familje</a:t>
            </a:r>
            <a:r>
              <a:rPr lang="en-US" dirty="0"/>
              <a:t> </a:t>
            </a:r>
            <a:r>
              <a:rPr lang="en-US" dirty="0" err="1"/>
              <a:t>ligjore</a:t>
            </a:r>
            <a:endParaRPr lang="en-US" dirty="0"/>
          </a:p>
          <a:p>
            <a:pPr lvl="1" algn="just"/>
            <a:endParaRPr lang="en-US" dirty="0"/>
          </a:p>
          <a:p>
            <a:pPr algn="just"/>
            <a:r>
              <a:rPr lang="en-US" dirty="0"/>
              <a:t>SH.B.A </a:t>
            </a:r>
            <a:r>
              <a:rPr lang="en-US" dirty="0" err="1"/>
              <a:t>dhe</a:t>
            </a:r>
            <a:r>
              <a:rPr lang="en-US" dirty="0"/>
              <a:t> </a:t>
            </a:r>
            <a:r>
              <a:rPr lang="en-US" dirty="0" err="1"/>
              <a:t>Mbretëria</a:t>
            </a:r>
            <a:r>
              <a:rPr lang="en-US" dirty="0"/>
              <a:t> e </a:t>
            </a:r>
            <a:r>
              <a:rPr lang="en-US" dirty="0" err="1"/>
              <a:t>Bashkuar</a:t>
            </a:r>
            <a:r>
              <a:rPr lang="en-US" dirty="0"/>
              <a:t> (</a:t>
            </a:r>
            <a:r>
              <a:rPr lang="en-US" dirty="0" err="1"/>
              <a:t>janë</a:t>
            </a:r>
            <a:r>
              <a:rPr lang="en-US" dirty="0"/>
              <a:t> </a:t>
            </a:r>
            <a:r>
              <a:rPr lang="en-US" dirty="0" err="1"/>
              <a:t>lënë</a:t>
            </a:r>
            <a:r>
              <a:rPr lang="en-US" dirty="0"/>
              <a:t> </a:t>
            </a:r>
            <a:r>
              <a:rPr lang="en-US" dirty="0" err="1"/>
              <a:t>jashtë</a:t>
            </a:r>
            <a:r>
              <a:rPr lang="en-US" dirty="0"/>
              <a:t> </a:t>
            </a:r>
            <a:r>
              <a:rPr lang="en-US" dirty="0" err="1"/>
              <a:t>analizës</a:t>
            </a:r>
            <a:r>
              <a:rPr lang="en-US" dirty="0"/>
              <a:t>)</a:t>
            </a:r>
          </a:p>
          <a:p>
            <a:pPr lvl="1" algn="just"/>
            <a:r>
              <a:rPr lang="en-US" dirty="0" err="1"/>
              <a:t>Qasje</a:t>
            </a:r>
            <a:r>
              <a:rPr lang="en-US" dirty="0"/>
              <a:t> </a:t>
            </a:r>
            <a:r>
              <a:rPr lang="en-US" dirty="0" err="1"/>
              <a:t>të</a:t>
            </a:r>
            <a:r>
              <a:rPr lang="en-US" dirty="0"/>
              <a:t> </a:t>
            </a:r>
            <a:r>
              <a:rPr lang="en-US" dirty="0" err="1"/>
              <a:t>ndryshme</a:t>
            </a:r>
            <a:endParaRPr lang="en-US" dirty="0"/>
          </a:p>
          <a:p>
            <a:pPr lvl="1" algn="just"/>
            <a:r>
              <a:rPr lang="en-US" dirty="0" err="1"/>
              <a:t>Diskrecion</a:t>
            </a:r>
            <a:r>
              <a:rPr lang="en-US" dirty="0"/>
              <a:t> </a:t>
            </a:r>
            <a:r>
              <a:rPr lang="en-US" dirty="0" err="1"/>
              <a:t>më</a:t>
            </a:r>
            <a:r>
              <a:rPr lang="en-US" dirty="0"/>
              <a:t> </a:t>
            </a:r>
            <a:r>
              <a:rPr lang="en-US" dirty="0" err="1"/>
              <a:t>i</a:t>
            </a:r>
            <a:r>
              <a:rPr lang="en-US" dirty="0"/>
              <a:t> </a:t>
            </a:r>
            <a:r>
              <a:rPr lang="en-US" dirty="0" err="1"/>
              <a:t>madh</a:t>
            </a:r>
            <a:r>
              <a:rPr lang="en-US" dirty="0"/>
              <a:t> </a:t>
            </a:r>
            <a:r>
              <a:rPr lang="en-US" dirty="0" err="1"/>
              <a:t>gjyqësor</a:t>
            </a:r>
            <a:r>
              <a:rPr lang="en-US" dirty="0"/>
              <a:t> </a:t>
            </a:r>
          </a:p>
          <a:p>
            <a:pPr lvl="1" algn="just"/>
            <a:r>
              <a:rPr lang="en-US" dirty="0" err="1"/>
              <a:t>Në</a:t>
            </a:r>
            <a:r>
              <a:rPr lang="en-US" dirty="0"/>
              <a:t> UK- “Unfair prejudice”</a:t>
            </a:r>
          </a:p>
          <a:p>
            <a:pPr lvl="1"/>
            <a:endParaRPr lang="en-US" dirty="0"/>
          </a:p>
        </p:txBody>
      </p:sp>
    </p:spTree>
    <p:extLst>
      <p:ext uri="{BB962C8B-B14F-4D97-AF65-F5344CB8AC3E}">
        <p14:creationId xmlns:p14="http://schemas.microsoft.com/office/powerpoint/2010/main" val="1408495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49FF4-67CD-3086-5CFF-CFE63E23DE7C}"/>
              </a:ext>
            </a:extLst>
          </p:cNvPr>
          <p:cNvSpPr>
            <a:spLocks noGrp="1"/>
          </p:cNvSpPr>
          <p:nvPr>
            <p:ph type="title"/>
          </p:nvPr>
        </p:nvSpPr>
        <p:spPr/>
        <p:txBody>
          <a:bodyPr/>
          <a:lstStyle/>
          <a:p>
            <a:r>
              <a:rPr lang="en-US" dirty="0" err="1"/>
              <a:t>Përjashtimi</a:t>
            </a:r>
            <a:r>
              <a:rPr lang="en-US" dirty="0"/>
              <a:t> </a:t>
            </a:r>
            <a:r>
              <a:rPr lang="en-US" dirty="0" err="1"/>
              <a:t>i</a:t>
            </a:r>
            <a:r>
              <a:rPr lang="en-US" dirty="0"/>
              <a:t> </a:t>
            </a:r>
            <a:r>
              <a:rPr lang="en-US" dirty="0" err="1"/>
              <a:t>ortakut</a:t>
            </a:r>
            <a:r>
              <a:rPr lang="en-US" dirty="0"/>
              <a:t> </a:t>
            </a:r>
            <a:r>
              <a:rPr lang="en-US" dirty="0" err="1"/>
              <a:t>sipas</a:t>
            </a:r>
            <a:r>
              <a:rPr lang="en-US" dirty="0"/>
              <a:t> </a:t>
            </a:r>
            <a:r>
              <a:rPr lang="en-US" dirty="0" err="1"/>
              <a:t>legjislacionit</a:t>
            </a:r>
            <a:r>
              <a:rPr lang="en-US" dirty="0"/>
              <a:t> </a:t>
            </a:r>
            <a:r>
              <a:rPr lang="en-US" dirty="0" err="1"/>
              <a:t>gjerman</a:t>
            </a:r>
            <a:endParaRPr lang="en-US" dirty="0"/>
          </a:p>
        </p:txBody>
      </p:sp>
      <p:sp>
        <p:nvSpPr>
          <p:cNvPr id="3" name="Content Placeholder 2">
            <a:extLst>
              <a:ext uri="{FF2B5EF4-FFF2-40B4-BE49-F238E27FC236}">
                <a16:creationId xmlns:a16="http://schemas.microsoft.com/office/drawing/2014/main" id="{F0F7C081-0E5D-3BA1-724C-B2798B4B79D4}"/>
              </a:ext>
            </a:extLst>
          </p:cNvPr>
          <p:cNvSpPr>
            <a:spLocks noGrp="1"/>
          </p:cNvSpPr>
          <p:nvPr>
            <p:ph idx="1"/>
          </p:nvPr>
        </p:nvSpPr>
        <p:spPr/>
        <p:txBody>
          <a:bodyPr/>
          <a:lstStyle/>
          <a:p>
            <a:pPr algn="just"/>
            <a:r>
              <a:rPr lang="en-US" dirty="0" err="1"/>
              <a:t>Nuk</a:t>
            </a:r>
            <a:r>
              <a:rPr lang="en-US" dirty="0"/>
              <a:t> e ka </a:t>
            </a:r>
            <a:r>
              <a:rPr lang="en-US" dirty="0" err="1"/>
              <a:t>të</a:t>
            </a:r>
            <a:r>
              <a:rPr lang="en-US" dirty="0"/>
              <a:t> </a:t>
            </a:r>
            <a:r>
              <a:rPr lang="en-US" dirty="0" err="1"/>
              <a:t>normuar</a:t>
            </a:r>
            <a:r>
              <a:rPr lang="en-US" dirty="0"/>
              <a:t> </a:t>
            </a:r>
            <a:r>
              <a:rPr lang="en-US" dirty="0" err="1"/>
              <a:t>institutin</a:t>
            </a:r>
            <a:r>
              <a:rPr lang="en-US" dirty="0"/>
              <a:t> e </a:t>
            </a:r>
            <a:r>
              <a:rPr lang="en-US" dirty="0" err="1"/>
              <a:t>përjashtimit</a:t>
            </a:r>
            <a:endParaRPr lang="en-US" dirty="0"/>
          </a:p>
          <a:p>
            <a:pPr algn="just"/>
            <a:r>
              <a:rPr lang="en-US" dirty="0" err="1"/>
              <a:t>është</a:t>
            </a:r>
            <a:r>
              <a:rPr lang="en-US" dirty="0"/>
              <a:t> </a:t>
            </a:r>
            <a:r>
              <a:rPr lang="en-US" dirty="0" err="1"/>
              <a:t>zhvilluar</a:t>
            </a:r>
            <a:r>
              <a:rPr lang="en-US" dirty="0"/>
              <a:t> </a:t>
            </a:r>
            <a:r>
              <a:rPr lang="en-US" dirty="0" err="1"/>
              <a:t>tërësisht</a:t>
            </a:r>
            <a:r>
              <a:rPr lang="en-US" dirty="0"/>
              <a:t> </a:t>
            </a:r>
            <a:r>
              <a:rPr lang="en-US" dirty="0" err="1"/>
              <a:t>nga</a:t>
            </a:r>
            <a:r>
              <a:rPr lang="en-US" dirty="0"/>
              <a:t> </a:t>
            </a:r>
            <a:r>
              <a:rPr lang="en-US" dirty="0" err="1"/>
              <a:t>jurisprudenca</a:t>
            </a:r>
            <a:endParaRPr lang="en-US" dirty="0"/>
          </a:p>
          <a:p>
            <a:pPr algn="just"/>
            <a:r>
              <a:rPr lang="en-US" dirty="0" err="1"/>
              <a:t>Kanë</a:t>
            </a:r>
            <a:r>
              <a:rPr lang="en-US" dirty="0"/>
              <a:t> </a:t>
            </a:r>
            <a:r>
              <a:rPr lang="en-US" dirty="0" err="1"/>
              <a:t>ndikuar</a:t>
            </a:r>
            <a:r>
              <a:rPr lang="en-US" dirty="0"/>
              <a:t> </a:t>
            </a:r>
            <a:r>
              <a:rPr lang="en-US" dirty="0" err="1"/>
              <a:t>rrethanat</a:t>
            </a:r>
            <a:r>
              <a:rPr lang="en-US" dirty="0"/>
              <a:t> </a:t>
            </a:r>
            <a:r>
              <a:rPr lang="en-US" dirty="0" err="1"/>
              <a:t>historike</a:t>
            </a:r>
            <a:endParaRPr lang="en-US" dirty="0"/>
          </a:p>
          <a:p>
            <a:pPr algn="just"/>
            <a:r>
              <a:rPr lang="en-US" dirty="0" err="1"/>
              <a:t>Gjeneza</a:t>
            </a:r>
            <a:r>
              <a:rPr lang="en-US" dirty="0"/>
              <a:t> </a:t>
            </a:r>
            <a:r>
              <a:rPr lang="en-US" dirty="0" err="1"/>
              <a:t>në</a:t>
            </a:r>
            <a:r>
              <a:rPr lang="en-US" dirty="0"/>
              <a:t> 1920- </a:t>
            </a:r>
            <a:r>
              <a:rPr lang="en-US" dirty="0" err="1"/>
              <a:t>ndonëse</a:t>
            </a:r>
            <a:r>
              <a:rPr lang="en-US" dirty="0"/>
              <a:t> </a:t>
            </a:r>
            <a:r>
              <a:rPr lang="en-US" dirty="0" err="1"/>
              <a:t>shumë</a:t>
            </a:r>
            <a:r>
              <a:rPr lang="en-US" dirty="0"/>
              <a:t> e </a:t>
            </a:r>
            <a:r>
              <a:rPr lang="en-US" dirty="0" err="1"/>
              <a:t>kufizuar</a:t>
            </a:r>
            <a:r>
              <a:rPr lang="en-US" dirty="0"/>
              <a:t> </a:t>
            </a:r>
            <a:r>
              <a:rPr lang="en-US" dirty="0" err="1"/>
              <a:t>mundësia</a:t>
            </a:r>
            <a:endParaRPr lang="en-US" dirty="0"/>
          </a:p>
          <a:p>
            <a:pPr algn="just"/>
            <a:r>
              <a:rPr lang="en-US" dirty="0" err="1"/>
              <a:t>Gjatë</a:t>
            </a:r>
            <a:r>
              <a:rPr lang="en-US" dirty="0"/>
              <a:t> Reich </a:t>
            </a:r>
            <a:r>
              <a:rPr lang="en-US" dirty="0" err="1"/>
              <a:t>të</a:t>
            </a:r>
            <a:r>
              <a:rPr lang="en-US" dirty="0"/>
              <a:t> </a:t>
            </a:r>
            <a:r>
              <a:rPr lang="en-US" dirty="0" err="1"/>
              <a:t>Tretë</a:t>
            </a:r>
            <a:r>
              <a:rPr lang="en-US" dirty="0"/>
              <a:t>- u </a:t>
            </a:r>
            <a:r>
              <a:rPr lang="en-US" dirty="0" err="1"/>
              <a:t>zgjeruan</a:t>
            </a:r>
            <a:r>
              <a:rPr lang="en-US" dirty="0"/>
              <a:t> </a:t>
            </a:r>
            <a:r>
              <a:rPr lang="en-US" dirty="0" err="1"/>
              <a:t>shkaqet</a:t>
            </a:r>
            <a:r>
              <a:rPr lang="en-US" dirty="0"/>
              <a:t> </a:t>
            </a:r>
            <a:r>
              <a:rPr lang="en-US" dirty="0" err="1"/>
              <a:t>për</a:t>
            </a:r>
            <a:r>
              <a:rPr lang="en-US" dirty="0"/>
              <a:t> </a:t>
            </a:r>
            <a:r>
              <a:rPr lang="en-US" dirty="0" err="1"/>
              <a:t>të</a:t>
            </a:r>
            <a:r>
              <a:rPr lang="en-US" dirty="0"/>
              <a:t> </a:t>
            </a:r>
            <a:r>
              <a:rPr lang="en-US" dirty="0" err="1"/>
              <a:t>cilat</a:t>
            </a:r>
            <a:r>
              <a:rPr lang="en-US" dirty="0"/>
              <a:t> </a:t>
            </a:r>
            <a:r>
              <a:rPr lang="en-US" dirty="0" err="1"/>
              <a:t>kërkohet</a:t>
            </a:r>
            <a:r>
              <a:rPr lang="en-US" dirty="0"/>
              <a:t> </a:t>
            </a:r>
            <a:r>
              <a:rPr lang="en-US" dirty="0" err="1"/>
              <a:t>përjashtimi</a:t>
            </a:r>
            <a:endParaRPr lang="en-US" dirty="0"/>
          </a:p>
          <a:p>
            <a:pPr lvl="1" algn="just"/>
            <a:r>
              <a:rPr lang="en-US" dirty="0" err="1"/>
              <a:t>Janë</a:t>
            </a:r>
            <a:r>
              <a:rPr lang="en-US" dirty="0"/>
              <a:t> </a:t>
            </a:r>
            <a:r>
              <a:rPr lang="en-US" dirty="0" err="1"/>
              <a:t>përjashtuar</a:t>
            </a:r>
            <a:r>
              <a:rPr lang="en-US" dirty="0"/>
              <a:t> </a:t>
            </a:r>
            <a:r>
              <a:rPr lang="en-US" dirty="0" err="1"/>
              <a:t>ortakët</a:t>
            </a:r>
            <a:r>
              <a:rPr lang="en-US" dirty="0"/>
              <a:t> </a:t>
            </a:r>
            <a:r>
              <a:rPr lang="en-US" dirty="0" err="1"/>
              <a:t>edhe</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kombësisë</a:t>
            </a:r>
            <a:endParaRPr lang="en-US" dirty="0"/>
          </a:p>
        </p:txBody>
      </p:sp>
    </p:spTree>
    <p:extLst>
      <p:ext uri="{BB962C8B-B14F-4D97-AF65-F5344CB8AC3E}">
        <p14:creationId xmlns:p14="http://schemas.microsoft.com/office/powerpoint/2010/main" val="3684252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19B2-B514-CD73-7915-74E2381A49FE}"/>
              </a:ext>
            </a:extLst>
          </p:cNvPr>
          <p:cNvSpPr>
            <a:spLocks noGrp="1"/>
          </p:cNvSpPr>
          <p:nvPr>
            <p:ph type="title"/>
          </p:nvPr>
        </p:nvSpPr>
        <p:spPr/>
        <p:txBody>
          <a:bodyPr/>
          <a:lstStyle/>
          <a:p>
            <a:r>
              <a:rPr lang="en-US" dirty="0" err="1"/>
              <a:t>Përjashtimi</a:t>
            </a:r>
            <a:r>
              <a:rPr lang="en-US" dirty="0"/>
              <a:t> </a:t>
            </a:r>
            <a:r>
              <a:rPr lang="en-US" dirty="0" err="1"/>
              <a:t>i</a:t>
            </a:r>
            <a:r>
              <a:rPr lang="en-US" dirty="0"/>
              <a:t> </a:t>
            </a:r>
            <a:r>
              <a:rPr lang="en-US" dirty="0" err="1"/>
              <a:t>ortakut</a:t>
            </a:r>
            <a:r>
              <a:rPr lang="en-US" dirty="0"/>
              <a:t> </a:t>
            </a:r>
            <a:r>
              <a:rPr lang="en-US" dirty="0" err="1"/>
              <a:t>sipas</a:t>
            </a:r>
            <a:r>
              <a:rPr lang="en-US" dirty="0"/>
              <a:t> </a:t>
            </a:r>
            <a:r>
              <a:rPr lang="en-US" dirty="0" err="1"/>
              <a:t>legjislacionit</a:t>
            </a:r>
            <a:r>
              <a:rPr lang="en-US" dirty="0"/>
              <a:t> </a:t>
            </a:r>
            <a:r>
              <a:rPr lang="en-US" dirty="0" err="1"/>
              <a:t>gjerman</a:t>
            </a:r>
            <a:endParaRPr lang="en-US" dirty="0"/>
          </a:p>
        </p:txBody>
      </p:sp>
      <p:sp>
        <p:nvSpPr>
          <p:cNvPr id="3" name="Content Placeholder 2">
            <a:extLst>
              <a:ext uri="{FF2B5EF4-FFF2-40B4-BE49-F238E27FC236}">
                <a16:creationId xmlns:a16="http://schemas.microsoft.com/office/drawing/2014/main" id="{3190467A-1490-C226-77D4-B1792B38D6F8}"/>
              </a:ext>
            </a:extLst>
          </p:cNvPr>
          <p:cNvSpPr>
            <a:spLocks noGrp="1"/>
          </p:cNvSpPr>
          <p:nvPr>
            <p:ph idx="1"/>
          </p:nvPr>
        </p:nvSpPr>
        <p:spPr/>
        <p:txBody>
          <a:bodyPr/>
          <a:lstStyle/>
          <a:p>
            <a:pPr algn="just"/>
            <a:r>
              <a:rPr lang="en-US" dirty="0" err="1"/>
              <a:t>Instituti</a:t>
            </a:r>
            <a:r>
              <a:rPr lang="en-US" dirty="0"/>
              <a:t> u </a:t>
            </a:r>
            <a:r>
              <a:rPr lang="en-US" dirty="0" err="1"/>
              <a:t>ruajt</a:t>
            </a:r>
            <a:r>
              <a:rPr lang="en-US" dirty="0"/>
              <a:t> </a:t>
            </a:r>
            <a:r>
              <a:rPr lang="en-US" dirty="0" err="1"/>
              <a:t>edhe</a:t>
            </a:r>
            <a:r>
              <a:rPr lang="en-US" dirty="0"/>
              <a:t> pas Reich </a:t>
            </a:r>
            <a:r>
              <a:rPr lang="en-US" dirty="0" err="1"/>
              <a:t>të</a:t>
            </a:r>
            <a:r>
              <a:rPr lang="en-US" dirty="0"/>
              <a:t> </a:t>
            </a:r>
            <a:r>
              <a:rPr lang="en-US" dirty="0" err="1"/>
              <a:t>tretë</a:t>
            </a:r>
            <a:r>
              <a:rPr lang="en-US" dirty="0"/>
              <a:t>, </a:t>
            </a:r>
            <a:r>
              <a:rPr lang="en-US" dirty="0" err="1"/>
              <a:t>por</a:t>
            </a:r>
            <a:r>
              <a:rPr lang="en-US" dirty="0"/>
              <a:t> </a:t>
            </a:r>
            <a:r>
              <a:rPr lang="en-US" dirty="0" err="1"/>
              <a:t>iu</a:t>
            </a:r>
            <a:r>
              <a:rPr lang="en-US" dirty="0"/>
              <a:t> </a:t>
            </a:r>
            <a:r>
              <a:rPr lang="en-US" dirty="0" err="1"/>
              <a:t>nënshtrua</a:t>
            </a:r>
            <a:r>
              <a:rPr lang="en-US" dirty="0"/>
              <a:t> </a:t>
            </a:r>
            <a:r>
              <a:rPr lang="en-US" dirty="0" err="1"/>
              <a:t>kufizimeve</a:t>
            </a:r>
            <a:r>
              <a:rPr lang="en-US" dirty="0"/>
              <a:t> </a:t>
            </a:r>
            <a:r>
              <a:rPr lang="en-US" dirty="0" err="1"/>
              <a:t>procedurale</a:t>
            </a:r>
            <a:r>
              <a:rPr lang="en-US" dirty="0"/>
              <a:t> </a:t>
            </a:r>
            <a:r>
              <a:rPr lang="en-US" dirty="0" err="1"/>
              <a:t>dhe</a:t>
            </a:r>
            <a:r>
              <a:rPr lang="en-US" dirty="0"/>
              <a:t> </a:t>
            </a:r>
            <a:r>
              <a:rPr lang="en-US" dirty="0" err="1"/>
              <a:t>shkaqet</a:t>
            </a:r>
            <a:r>
              <a:rPr lang="en-US" dirty="0"/>
              <a:t> e </a:t>
            </a:r>
            <a:r>
              <a:rPr lang="en-US" dirty="0" err="1"/>
              <a:t>përjashtimit</a:t>
            </a:r>
            <a:r>
              <a:rPr lang="en-US" dirty="0"/>
              <a:t> u </a:t>
            </a:r>
            <a:r>
              <a:rPr lang="en-US" dirty="0" err="1"/>
              <a:t>kufizuan</a:t>
            </a:r>
            <a:r>
              <a:rPr lang="en-US" dirty="0"/>
              <a:t>;</a:t>
            </a:r>
          </a:p>
          <a:p>
            <a:pPr algn="just"/>
            <a:r>
              <a:rPr lang="en-US" dirty="0"/>
              <a:t>Sot </a:t>
            </a:r>
            <a:r>
              <a:rPr lang="en-US" dirty="0" err="1"/>
              <a:t>sërish</a:t>
            </a:r>
            <a:r>
              <a:rPr lang="en-US" dirty="0"/>
              <a:t> </a:t>
            </a:r>
            <a:r>
              <a:rPr lang="en-US" dirty="0" err="1"/>
              <a:t>instituti</a:t>
            </a:r>
            <a:r>
              <a:rPr lang="en-US" dirty="0"/>
              <a:t> </a:t>
            </a:r>
            <a:r>
              <a:rPr lang="en-US" dirty="0" err="1"/>
              <a:t>i</a:t>
            </a:r>
            <a:r>
              <a:rPr lang="en-US" dirty="0"/>
              <a:t> </a:t>
            </a:r>
            <a:r>
              <a:rPr lang="en-US" dirty="0" err="1"/>
              <a:t>përjashtimit</a:t>
            </a:r>
            <a:r>
              <a:rPr lang="en-US" dirty="0"/>
              <a:t> </a:t>
            </a:r>
            <a:r>
              <a:rPr lang="en-US" dirty="0" err="1"/>
              <a:t>është</a:t>
            </a:r>
            <a:r>
              <a:rPr lang="en-US" dirty="0"/>
              <a:t> </a:t>
            </a:r>
            <a:r>
              <a:rPr lang="en-US" dirty="0" err="1"/>
              <a:t>i</a:t>
            </a:r>
            <a:r>
              <a:rPr lang="en-US" dirty="0"/>
              <a:t> </a:t>
            </a:r>
            <a:r>
              <a:rPr lang="en-US" dirty="0" err="1"/>
              <a:t>parregulluar</a:t>
            </a:r>
            <a:r>
              <a:rPr lang="en-US" dirty="0"/>
              <a:t> </a:t>
            </a:r>
            <a:r>
              <a:rPr lang="en-US" dirty="0" err="1"/>
              <a:t>në</a:t>
            </a:r>
            <a:r>
              <a:rPr lang="en-US" dirty="0"/>
              <a:t> </a:t>
            </a:r>
            <a:r>
              <a:rPr lang="en-US" dirty="0" err="1"/>
              <a:t>ligjin</a:t>
            </a:r>
            <a:r>
              <a:rPr lang="en-US" dirty="0"/>
              <a:t> </a:t>
            </a:r>
            <a:r>
              <a:rPr lang="en-US" dirty="0" err="1"/>
              <a:t>që</a:t>
            </a:r>
            <a:r>
              <a:rPr lang="en-US" dirty="0"/>
              <a:t> </a:t>
            </a:r>
            <a:r>
              <a:rPr lang="en-US" dirty="0" err="1"/>
              <a:t>rregullon</a:t>
            </a:r>
            <a:r>
              <a:rPr lang="en-US" dirty="0"/>
              <a:t> GmbH (</a:t>
            </a:r>
            <a:r>
              <a:rPr lang="en-US" dirty="0" err="1"/>
              <a:t>homologet</a:t>
            </a:r>
            <a:r>
              <a:rPr lang="en-US" dirty="0"/>
              <a:t> e </a:t>
            </a:r>
            <a:r>
              <a:rPr lang="en-US" dirty="0" err="1"/>
              <a:t>sh.p.k</a:t>
            </a:r>
            <a:r>
              <a:rPr lang="en-US" dirty="0"/>
              <a:t>.)</a:t>
            </a:r>
          </a:p>
          <a:p>
            <a:pPr algn="just"/>
            <a:r>
              <a:rPr lang="en-US" dirty="0" err="1"/>
              <a:t>Referencë</a:t>
            </a:r>
            <a:r>
              <a:rPr lang="en-US" dirty="0"/>
              <a:t> </a:t>
            </a:r>
            <a:r>
              <a:rPr lang="en-US" dirty="0" err="1"/>
              <a:t>bëhet</a:t>
            </a:r>
            <a:r>
              <a:rPr lang="en-US" dirty="0"/>
              <a:t> </a:t>
            </a:r>
            <a:r>
              <a:rPr lang="en-US" dirty="0" err="1"/>
              <a:t>në</a:t>
            </a:r>
            <a:r>
              <a:rPr lang="en-US" dirty="0"/>
              <a:t> </a:t>
            </a:r>
            <a:r>
              <a:rPr lang="en-US" dirty="0" err="1"/>
              <a:t>nenet</a:t>
            </a:r>
            <a:r>
              <a:rPr lang="en-US" dirty="0"/>
              <a:t> 45 (1) </a:t>
            </a:r>
            <a:r>
              <a:rPr lang="en-US" dirty="0" err="1"/>
              <a:t>dhe</a:t>
            </a:r>
            <a:r>
              <a:rPr lang="en-US" dirty="0"/>
              <a:t> (2) </a:t>
            </a:r>
            <a:r>
              <a:rPr lang="en-US" dirty="0" err="1"/>
              <a:t>të</a:t>
            </a:r>
            <a:r>
              <a:rPr lang="en-US" dirty="0"/>
              <a:t> </a:t>
            </a:r>
            <a:r>
              <a:rPr lang="en-US" dirty="0" err="1"/>
              <a:t>ligjit</a:t>
            </a:r>
            <a:r>
              <a:rPr lang="en-US" dirty="0"/>
              <a:t> </a:t>
            </a:r>
            <a:r>
              <a:rPr lang="en-US" dirty="0" err="1"/>
              <a:t>që</a:t>
            </a:r>
            <a:r>
              <a:rPr lang="en-US" dirty="0"/>
              <a:t> </a:t>
            </a:r>
            <a:r>
              <a:rPr lang="en-US" dirty="0" err="1"/>
              <a:t>rregullon</a:t>
            </a:r>
            <a:r>
              <a:rPr lang="en-US" dirty="0"/>
              <a:t> </a:t>
            </a:r>
            <a:r>
              <a:rPr lang="en-US" dirty="0" err="1"/>
              <a:t>shpk</a:t>
            </a:r>
            <a:r>
              <a:rPr lang="en-US" dirty="0"/>
              <a:t> (GmbH) </a:t>
            </a:r>
            <a:r>
              <a:rPr lang="en-US" dirty="0" err="1"/>
              <a:t>në</a:t>
            </a:r>
            <a:r>
              <a:rPr lang="en-US" dirty="0"/>
              <a:t> </a:t>
            </a:r>
            <a:r>
              <a:rPr lang="en-US" dirty="0" err="1"/>
              <a:t>të</a:t>
            </a:r>
            <a:r>
              <a:rPr lang="en-US" dirty="0"/>
              <a:t> </a:t>
            </a:r>
            <a:r>
              <a:rPr lang="en-US" dirty="0" err="1"/>
              <a:t>cilat</a:t>
            </a:r>
            <a:r>
              <a:rPr lang="en-US" dirty="0"/>
              <a:t> </a:t>
            </a:r>
            <a:r>
              <a:rPr lang="en-US" dirty="0" err="1"/>
              <a:t>përcaktohet</a:t>
            </a:r>
            <a:r>
              <a:rPr lang="en-US" dirty="0"/>
              <a:t> </a:t>
            </a:r>
            <a:r>
              <a:rPr lang="en-US" dirty="0" err="1"/>
              <a:t>epërsia</a:t>
            </a:r>
            <a:r>
              <a:rPr lang="en-US" dirty="0"/>
              <a:t> e </a:t>
            </a:r>
            <a:r>
              <a:rPr lang="en-US" dirty="0" err="1"/>
              <a:t>rregullimit</a:t>
            </a:r>
            <a:r>
              <a:rPr lang="en-US" dirty="0"/>
              <a:t> </a:t>
            </a:r>
            <a:r>
              <a:rPr lang="en-US" dirty="0" err="1"/>
              <a:t>statutor</a:t>
            </a:r>
            <a:r>
              <a:rPr lang="en-US" dirty="0"/>
              <a:t> </a:t>
            </a:r>
            <a:r>
              <a:rPr lang="en-US" dirty="0" err="1"/>
              <a:t>në</a:t>
            </a:r>
            <a:r>
              <a:rPr lang="en-US" dirty="0"/>
              <a:t> </a:t>
            </a:r>
            <a:r>
              <a:rPr lang="en-US" dirty="0" err="1"/>
              <a:t>ushtrimin</a:t>
            </a:r>
            <a:r>
              <a:rPr lang="en-US" dirty="0"/>
              <a:t> e </a:t>
            </a:r>
            <a:r>
              <a:rPr lang="en-US" dirty="0" err="1"/>
              <a:t>të</a:t>
            </a:r>
            <a:r>
              <a:rPr lang="en-US" dirty="0"/>
              <a:t> </a:t>
            </a:r>
            <a:r>
              <a:rPr lang="en-US" dirty="0" err="1"/>
              <a:t>drejtave</a:t>
            </a:r>
            <a:r>
              <a:rPr lang="en-US" dirty="0"/>
              <a:t> </a:t>
            </a:r>
            <a:r>
              <a:rPr lang="en-US" dirty="0" err="1"/>
              <a:t>të</a:t>
            </a:r>
            <a:r>
              <a:rPr lang="en-US" dirty="0"/>
              <a:t> </a:t>
            </a:r>
            <a:r>
              <a:rPr lang="en-US" dirty="0" err="1"/>
              <a:t>ortakëve</a:t>
            </a:r>
            <a:r>
              <a:rPr lang="en-US" dirty="0"/>
              <a:t>.</a:t>
            </a:r>
          </a:p>
        </p:txBody>
      </p:sp>
    </p:spTree>
    <p:extLst>
      <p:ext uri="{BB962C8B-B14F-4D97-AF65-F5344CB8AC3E}">
        <p14:creationId xmlns:p14="http://schemas.microsoft.com/office/powerpoint/2010/main" val="2827889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BAA83-6918-9F79-41D2-2066FDEE7395}"/>
              </a:ext>
            </a:extLst>
          </p:cNvPr>
          <p:cNvSpPr>
            <a:spLocks noGrp="1"/>
          </p:cNvSpPr>
          <p:nvPr>
            <p:ph type="title"/>
          </p:nvPr>
        </p:nvSpPr>
        <p:spPr/>
        <p:txBody>
          <a:bodyPr/>
          <a:lstStyle/>
          <a:p>
            <a:r>
              <a:rPr lang="en-US" dirty="0" err="1"/>
              <a:t>Procedura</a:t>
            </a:r>
            <a:r>
              <a:rPr lang="en-US" dirty="0"/>
              <a:t>  </a:t>
            </a:r>
            <a:r>
              <a:rPr lang="en-US" dirty="0" err="1"/>
              <a:t>për</a:t>
            </a:r>
            <a:r>
              <a:rPr lang="en-US" dirty="0"/>
              <a:t> </a:t>
            </a:r>
            <a:r>
              <a:rPr lang="en-US" dirty="0" err="1"/>
              <a:t>përjashtimin</a:t>
            </a:r>
            <a:r>
              <a:rPr lang="en-US" dirty="0"/>
              <a:t> e </a:t>
            </a:r>
            <a:r>
              <a:rPr lang="en-US" dirty="0" err="1"/>
              <a:t>ortakut</a:t>
            </a:r>
            <a:endParaRPr lang="en-US" dirty="0"/>
          </a:p>
        </p:txBody>
      </p:sp>
      <p:sp>
        <p:nvSpPr>
          <p:cNvPr id="3" name="Content Placeholder 2">
            <a:extLst>
              <a:ext uri="{FF2B5EF4-FFF2-40B4-BE49-F238E27FC236}">
                <a16:creationId xmlns:a16="http://schemas.microsoft.com/office/drawing/2014/main" id="{20E5DB1A-0A0D-D210-CB0D-17AA2B201090}"/>
              </a:ext>
            </a:extLst>
          </p:cNvPr>
          <p:cNvSpPr>
            <a:spLocks noGrp="1"/>
          </p:cNvSpPr>
          <p:nvPr>
            <p:ph idx="1"/>
          </p:nvPr>
        </p:nvSpPr>
        <p:spPr/>
        <p:txBody>
          <a:bodyPr/>
          <a:lstStyle/>
          <a:p>
            <a:pPr algn="just"/>
            <a:r>
              <a:rPr lang="en-US" dirty="0" err="1"/>
              <a:t>Jurisprudenca</a:t>
            </a:r>
            <a:r>
              <a:rPr lang="en-US" dirty="0"/>
              <a:t> e pas </a:t>
            </a:r>
            <a:r>
              <a:rPr lang="en-US" dirty="0" err="1"/>
              <a:t>luftës</a:t>
            </a:r>
            <a:r>
              <a:rPr lang="en-US" dirty="0"/>
              <a:t> ka </a:t>
            </a:r>
            <a:r>
              <a:rPr lang="en-US" dirty="0" err="1"/>
              <a:t>përcaktuar</a:t>
            </a:r>
            <a:r>
              <a:rPr lang="en-US" dirty="0"/>
              <a:t> se:</a:t>
            </a:r>
          </a:p>
          <a:p>
            <a:pPr lvl="1" algn="just"/>
            <a:r>
              <a:rPr lang="en-US" dirty="0" err="1"/>
              <a:t>Përjashtimi</a:t>
            </a:r>
            <a:r>
              <a:rPr lang="en-US" dirty="0"/>
              <a:t> </a:t>
            </a:r>
            <a:r>
              <a:rPr lang="en-US" dirty="0" err="1"/>
              <a:t>i</a:t>
            </a:r>
            <a:r>
              <a:rPr lang="en-US" dirty="0"/>
              <a:t> </a:t>
            </a:r>
            <a:r>
              <a:rPr lang="en-US" dirty="0" err="1"/>
              <a:t>ortakut</a:t>
            </a:r>
            <a:r>
              <a:rPr lang="en-US" dirty="0"/>
              <a:t> </a:t>
            </a:r>
            <a:r>
              <a:rPr lang="en-US" dirty="0" err="1"/>
              <a:t>bëhet</a:t>
            </a:r>
            <a:r>
              <a:rPr lang="en-US" dirty="0"/>
              <a:t> </a:t>
            </a:r>
            <a:r>
              <a:rPr lang="en-US" dirty="0" err="1"/>
              <a:t>gjyqësisht</a:t>
            </a:r>
            <a:r>
              <a:rPr lang="en-US" dirty="0"/>
              <a:t>, </a:t>
            </a:r>
            <a:r>
              <a:rPr lang="en-US" dirty="0" err="1"/>
              <a:t>pasi</a:t>
            </a:r>
            <a:r>
              <a:rPr lang="en-US" dirty="0"/>
              <a:t> </a:t>
            </a:r>
            <a:r>
              <a:rPr lang="en-US" dirty="0" err="1"/>
              <a:t>është</a:t>
            </a:r>
            <a:r>
              <a:rPr lang="en-US" dirty="0"/>
              <a:t> </a:t>
            </a:r>
            <a:r>
              <a:rPr lang="en-US" dirty="0" err="1"/>
              <a:t>realizuar</a:t>
            </a:r>
            <a:r>
              <a:rPr lang="en-US" dirty="0"/>
              <a:t> </a:t>
            </a:r>
            <a:r>
              <a:rPr lang="en-US" dirty="0" err="1"/>
              <a:t>vendimmarrja</a:t>
            </a:r>
            <a:r>
              <a:rPr lang="en-US" dirty="0"/>
              <a:t> e </a:t>
            </a:r>
            <a:r>
              <a:rPr lang="en-US" dirty="0" err="1"/>
              <a:t>brendshme</a:t>
            </a:r>
            <a:r>
              <a:rPr lang="en-US" dirty="0"/>
              <a:t> </a:t>
            </a:r>
            <a:r>
              <a:rPr lang="en-US" dirty="0" err="1"/>
              <a:t>në</a:t>
            </a:r>
            <a:r>
              <a:rPr lang="en-US" dirty="0"/>
              <a:t> AP </a:t>
            </a:r>
            <a:r>
              <a:rPr lang="en-US" dirty="0" err="1"/>
              <a:t>për</a:t>
            </a:r>
            <a:r>
              <a:rPr lang="en-US" dirty="0"/>
              <a:t> </a:t>
            </a:r>
            <a:r>
              <a:rPr lang="en-US" dirty="0" err="1"/>
              <a:t>përjashtimin</a:t>
            </a:r>
            <a:r>
              <a:rPr lang="en-US" dirty="0"/>
              <a:t> e </a:t>
            </a:r>
            <a:r>
              <a:rPr lang="en-US" dirty="0" err="1"/>
              <a:t>ortakut</a:t>
            </a:r>
            <a:r>
              <a:rPr lang="en-US" dirty="0"/>
              <a:t>;</a:t>
            </a:r>
          </a:p>
          <a:p>
            <a:pPr lvl="2" algn="just"/>
            <a:r>
              <a:rPr lang="en-US" dirty="0" err="1"/>
              <a:t>Përjashtim</a:t>
            </a:r>
            <a:r>
              <a:rPr lang="en-US" dirty="0"/>
              <a:t> </a:t>
            </a:r>
            <a:r>
              <a:rPr lang="en-US" dirty="0" err="1"/>
              <a:t>bëjnë</a:t>
            </a:r>
            <a:r>
              <a:rPr lang="en-US" dirty="0"/>
              <a:t> </a:t>
            </a:r>
            <a:r>
              <a:rPr lang="en-US" dirty="0" err="1"/>
              <a:t>shoqëritë</a:t>
            </a:r>
            <a:r>
              <a:rPr lang="en-US" dirty="0"/>
              <a:t> </a:t>
            </a:r>
            <a:r>
              <a:rPr lang="en-US" dirty="0" err="1"/>
              <a:t>dy</a:t>
            </a:r>
            <a:r>
              <a:rPr lang="en-US" dirty="0"/>
              <a:t> </a:t>
            </a:r>
            <a:r>
              <a:rPr lang="en-US" dirty="0" err="1"/>
              <a:t>ortakëshe</a:t>
            </a:r>
            <a:r>
              <a:rPr lang="en-US" dirty="0"/>
              <a:t>, </a:t>
            </a:r>
            <a:r>
              <a:rPr lang="en-US" dirty="0" err="1"/>
              <a:t>sipas</a:t>
            </a:r>
            <a:r>
              <a:rPr lang="en-US" dirty="0"/>
              <a:t> </a:t>
            </a:r>
            <a:r>
              <a:rPr lang="en-US" dirty="0" err="1"/>
              <a:t>vendimit</a:t>
            </a:r>
            <a:r>
              <a:rPr lang="en-US" dirty="0"/>
              <a:t> </a:t>
            </a:r>
            <a:r>
              <a:rPr lang="en-US" dirty="0" err="1"/>
              <a:t>të</a:t>
            </a:r>
            <a:r>
              <a:rPr lang="en-US" dirty="0"/>
              <a:t> 11.7.2023, II ZR 116/21 BGH (</a:t>
            </a:r>
            <a:r>
              <a:rPr lang="en-US" dirty="0" err="1"/>
              <a:t>Gjykatës</a:t>
            </a:r>
            <a:r>
              <a:rPr lang="en-US" dirty="0"/>
              <a:t> </a:t>
            </a:r>
            <a:r>
              <a:rPr lang="en-US" dirty="0" err="1"/>
              <a:t>Federale</a:t>
            </a:r>
            <a:r>
              <a:rPr lang="en-US" dirty="0"/>
              <a:t> </a:t>
            </a:r>
            <a:r>
              <a:rPr lang="en-US" dirty="0" err="1"/>
              <a:t>Gjermane</a:t>
            </a:r>
            <a:r>
              <a:rPr lang="en-US" dirty="0"/>
              <a:t>), </a:t>
            </a:r>
            <a:r>
              <a:rPr lang="en-US" dirty="0" err="1"/>
              <a:t>në</a:t>
            </a:r>
            <a:r>
              <a:rPr lang="en-US" dirty="0"/>
              <a:t> </a:t>
            </a:r>
            <a:r>
              <a:rPr lang="en-US" dirty="0" err="1"/>
              <a:t>shoqëritë</a:t>
            </a:r>
            <a:r>
              <a:rPr lang="en-US" dirty="0"/>
              <a:t> </a:t>
            </a:r>
            <a:r>
              <a:rPr lang="en-US" dirty="0" err="1"/>
              <a:t>dy-ortakëshe</a:t>
            </a:r>
            <a:r>
              <a:rPr lang="en-US" dirty="0"/>
              <a:t>, </a:t>
            </a:r>
            <a:r>
              <a:rPr lang="en-US" dirty="0" err="1"/>
              <a:t>një</a:t>
            </a:r>
            <a:r>
              <a:rPr lang="en-US" dirty="0"/>
              <a:t> </a:t>
            </a:r>
            <a:r>
              <a:rPr lang="en-US" dirty="0" err="1"/>
              <a:t>prej</a:t>
            </a:r>
            <a:r>
              <a:rPr lang="en-US" dirty="0"/>
              <a:t> </a:t>
            </a:r>
            <a:r>
              <a:rPr lang="en-US" dirty="0" err="1"/>
              <a:t>tyre</a:t>
            </a:r>
            <a:r>
              <a:rPr lang="en-US" dirty="0"/>
              <a:t> </a:t>
            </a:r>
            <a:r>
              <a:rPr lang="en-US" dirty="0" err="1"/>
              <a:t>mund</a:t>
            </a:r>
            <a:r>
              <a:rPr lang="en-US" dirty="0"/>
              <a:t> </a:t>
            </a:r>
            <a:r>
              <a:rPr lang="en-US" dirty="0" err="1"/>
              <a:t>të</a:t>
            </a:r>
            <a:r>
              <a:rPr lang="en-US" dirty="0"/>
              <a:t> </a:t>
            </a:r>
            <a:r>
              <a:rPr lang="en-US" dirty="0" err="1"/>
              <a:t>kërkojë</a:t>
            </a:r>
            <a:r>
              <a:rPr lang="en-US" dirty="0"/>
              <a:t> </a:t>
            </a:r>
            <a:r>
              <a:rPr lang="en-US" dirty="0" err="1"/>
              <a:t>gjyqësisht</a:t>
            </a:r>
            <a:r>
              <a:rPr lang="en-US" dirty="0"/>
              <a:t> </a:t>
            </a:r>
            <a:r>
              <a:rPr lang="en-US" dirty="0" err="1"/>
              <a:t>përjashtimin</a:t>
            </a:r>
            <a:r>
              <a:rPr lang="en-US" dirty="0"/>
              <a:t> e </a:t>
            </a:r>
            <a:r>
              <a:rPr lang="en-US" dirty="0" err="1"/>
              <a:t>tjetrit</a:t>
            </a:r>
            <a:r>
              <a:rPr lang="en-US" dirty="0"/>
              <a:t> </a:t>
            </a:r>
            <a:r>
              <a:rPr lang="en-US" dirty="0" err="1"/>
              <a:t>sipas</a:t>
            </a:r>
            <a:r>
              <a:rPr lang="en-US" dirty="0"/>
              <a:t> </a:t>
            </a:r>
            <a:r>
              <a:rPr lang="en-US" dirty="0" err="1"/>
              <a:t>kushteve</a:t>
            </a:r>
            <a:r>
              <a:rPr lang="en-US" dirty="0"/>
              <a:t> </a:t>
            </a:r>
            <a:r>
              <a:rPr lang="en-US" dirty="0" err="1"/>
              <a:t>të</a:t>
            </a:r>
            <a:r>
              <a:rPr lang="en-US" dirty="0"/>
              <a:t> </a:t>
            </a:r>
            <a:r>
              <a:rPr lang="en-US" dirty="0" err="1"/>
              <a:t>një</a:t>
            </a:r>
            <a:r>
              <a:rPr lang="en-US" dirty="0"/>
              <a:t> </a:t>
            </a:r>
            <a:r>
              <a:rPr lang="en-US" i="1" dirty="0" err="1"/>
              <a:t>actio</a:t>
            </a:r>
            <a:r>
              <a:rPr lang="en-US" i="1" dirty="0"/>
              <a:t> pro socio</a:t>
            </a:r>
            <a:r>
              <a:rPr lang="en-US" dirty="0"/>
              <a:t>.</a:t>
            </a:r>
          </a:p>
          <a:p>
            <a:pPr lvl="1" algn="just"/>
            <a:r>
              <a:rPr lang="en-US" dirty="0" err="1"/>
              <a:t>Përjashtimi</a:t>
            </a:r>
            <a:r>
              <a:rPr lang="en-US" dirty="0"/>
              <a:t> </a:t>
            </a:r>
            <a:r>
              <a:rPr lang="en-US" dirty="0" err="1"/>
              <a:t>duhet</a:t>
            </a:r>
            <a:r>
              <a:rPr lang="en-US" dirty="0"/>
              <a:t> </a:t>
            </a:r>
            <a:r>
              <a:rPr lang="en-US" dirty="0" err="1"/>
              <a:t>të</a:t>
            </a:r>
            <a:r>
              <a:rPr lang="en-US" dirty="0"/>
              <a:t> </a:t>
            </a:r>
            <a:r>
              <a:rPr lang="en-US" dirty="0" err="1"/>
              <a:t>bëhet</a:t>
            </a:r>
            <a:r>
              <a:rPr lang="en-US" dirty="0"/>
              <a:t> </a:t>
            </a:r>
            <a:r>
              <a:rPr lang="en-US" dirty="0" err="1"/>
              <a:t>për</a:t>
            </a:r>
            <a:r>
              <a:rPr lang="en-US" dirty="0"/>
              <a:t> </a:t>
            </a:r>
            <a:r>
              <a:rPr lang="en-US" dirty="0" err="1"/>
              <a:t>një</a:t>
            </a:r>
            <a:r>
              <a:rPr lang="en-US" dirty="0"/>
              <a:t> “</a:t>
            </a:r>
            <a:r>
              <a:rPr lang="en-US" dirty="0" err="1"/>
              <a:t>shkak</a:t>
            </a:r>
            <a:r>
              <a:rPr lang="en-US" dirty="0"/>
              <a:t> </a:t>
            </a:r>
            <a:r>
              <a:rPr lang="en-US" dirty="0" err="1"/>
              <a:t>thelbësor</a:t>
            </a:r>
            <a:r>
              <a:rPr lang="en-US" dirty="0"/>
              <a:t>”; (</a:t>
            </a:r>
            <a:r>
              <a:rPr lang="en-US" i="1" dirty="0" err="1"/>
              <a:t>Wichtige</a:t>
            </a:r>
            <a:r>
              <a:rPr lang="en-US" i="1" dirty="0"/>
              <a:t> </a:t>
            </a:r>
            <a:r>
              <a:rPr lang="en-US" i="1" dirty="0" err="1"/>
              <a:t>Grund</a:t>
            </a:r>
            <a:r>
              <a:rPr lang="en-US" dirty="0"/>
              <a:t>)</a:t>
            </a:r>
          </a:p>
          <a:p>
            <a:pPr lvl="1" algn="just"/>
            <a:r>
              <a:rPr lang="en-US" dirty="0" err="1"/>
              <a:t>Në</a:t>
            </a:r>
            <a:r>
              <a:rPr lang="en-US" dirty="0"/>
              <a:t> </a:t>
            </a:r>
            <a:r>
              <a:rPr lang="en-US" dirty="0" err="1"/>
              <a:t>çdo</a:t>
            </a:r>
            <a:r>
              <a:rPr lang="en-US" dirty="0"/>
              <a:t> </a:t>
            </a:r>
            <a:r>
              <a:rPr lang="en-US" dirty="0" err="1"/>
              <a:t>rast</a:t>
            </a:r>
            <a:r>
              <a:rPr lang="en-US" dirty="0"/>
              <a:t> </a:t>
            </a:r>
            <a:r>
              <a:rPr lang="en-US" dirty="0" err="1"/>
              <a:t>ortaku</a:t>
            </a:r>
            <a:r>
              <a:rPr lang="en-US" dirty="0"/>
              <a:t> </a:t>
            </a:r>
            <a:r>
              <a:rPr lang="en-US" dirty="0" err="1"/>
              <a:t>i</a:t>
            </a:r>
            <a:r>
              <a:rPr lang="en-US" dirty="0"/>
              <a:t> </a:t>
            </a:r>
            <a:r>
              <a:rPr lang="en-US" dirty="0" err="1"/>
              <a:t>përjashtuar</a:t>
            </a:r>
            <a:r>
              <a:rPr lang="en-US" dirty="0"/>
              <a:t> ka </a:t>
            </a:r>
            <a:r>
              <a:rPr lang="en-US" dirty="0" err="1"/>
              <a:t>të</a:t>
            </a:r>
            <a:r>
              <a:rPr lang="en-US" dirty="0"/>
              <a:t> </a:t>
            </a:r>
            <a:r>
              <a:rPr lang="en-US" dirty="0" err="1"/>
              <a:t>drejtë</a:t>
            </a:r>
            <a:r>
              <a:rPr lang="en-US" dirty="0"/>
              <a:t> </a:t>
            </a:r>
            <a:r>
              <a:rPr lang="en-US" dirty="0" err="1"/>
              <a:t>të</a:t>
            </a:r>
            <a:r>
              <a:rPr lang="en-US" dirty="0"/>
              <a:t> </a:t>
            </a:r>
            <a:r>
              <a:rPr lang="en-US" dirty="0" err="1"/>
              <a:t>përfitojë</a:t>
            </a:r>
            <a:r>
              <a:rPr lang="en-US" dirty="0"/>
              <a:t> </a:t>
            </a:r>
            <a:r>
              <a:rPr lang="en-US" dirty="0" err="1"/>
              <a:t>kompensim</a:t>
            </a:r>
            <a:r>
              <a:rPr lang="en-US" dirty="0"/>
              <a:t> </a:t>
            </a:r>
            <a:r>
              <a:rPr lang="en-US" dirty="0" err="1"/>
              <a:t>të</a:t>
            </a:r>
            <a:r>
              <a:rPr lang="en-US" dirty="0"/>
              <a:t> </a:t>
            </a:r>
            <a:r>
              <a:rPr lang="en-US" dirty="0" err="1"/>
              <a:t>kuotës</a:t>
            </a:r>
            <a:r>
              <a:rPr lang="en-US" dirty="0"/>
              <a:t> </a:t>
            </a:r>
            <a:r>
              <a:rPr lang="en-US" dirty="0" err="1"/>
              <a:t>së</a:t>
            </a:r>
            <a:r>
              <a:rPr lang="en-US" dirty="0"/>
              <a:t> </a:t>
            </a:r>
            <a:r>
              <a:rPr lang="en-US" dirty="0" err="1"/>
              <a:t>tij</a:t>
            </a:r>
            <a:r>
              <a:rPr lang="en-US" dirty="0"/>
              <a:t> (</a:t>
            </a:r>
            <a:r>
              <a:rPr lang="en-US" dirty="0" err="1"/>
              <a:t>interesit</a:t>
            </a:r>
            <a:r>
              <a:rPr lang="en-US" dirty="0"/>
              <a:t> </a:t>
            </a:r>
            <a:r>
              <a:rPr lang="en-US" dirty="0" err="1"/>
              <a:t>të</a:t>
            </a:r>
            <a:r>
              <a:rPr lang="en-US" dirty="0"/>
              <a:t> </a:t>
            </a:r>
            <a:r>
              <a:rPr lang="en-US" dirty="0" err="1"/>
              <a:t>tij</a:t>
            </a:r>
            <a:r>
              <a:rPr lang="en-US" dirty="0"/>
              <a:t> </a:t>
            </a:r>
            <a:r>
              <a:rPr lang="en-US" dirty="0" err="1"/>
              <a:t>pjesëmarrës</a:t>
            </a:r>
            <a:r>
              <a:rPr lang="en-US" dirty="0"/>
              <a:t> </a:t>
            </a:r>
            <a:r>
              <a:rPr lang="en-US" dirty="0" err="1"/>
              <a:t>në</a:t>
            </a:r>
            <a:r>
              <a:rPr lang="en-US" dirty="0"/>
              <a:t> </a:t>
            </a:r>
            <a:r>
              <a:rPr lang="en-US" dirty="0" err="1"/>
              <a:t>shoqëri</a:t>
            </a:r>
            <a:r>
              <a:rPr lang="en-US" dirty="0"/>
              <a:t>);</a:t>
            </a:r>
          </a:p>
        </p:txBody>
      </p:sp>
    </p:spTree>
    <p:extLst>
      <p:ext uri="{BB962C8B-B14F-4D97-AF65-F5344CB8AC3E}">
        <p14:creationId xmlns:p14="http://schemas.microsoft.com/office/powerpoint/2010/main" val="109041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4D526-8E0D-5E3D-EEE3-495ACAFF5812}"/>
              </a:ext>
            </a:extLst>
          </p:cNvPr>
          <p:cNvSpPr>
            <a:spLocks noGrp="1"/>
          </p:cNvSpPr>
          <p:nvPr>
            <p:ph type="title"/>
          </p:nvPr>
        </p:nvSpPr>
        <p:spPr/>
        <p:txBody>
          <a:bodyPr/>
          <a:lstStyle/>
          <a:p>
            <a:r>
              <a:rPr lang="en-US" dirty="0" err="1"/>
              <a:t>Procedura</a:t>
            </a:r>
            <a:r>
              <a:rPr lang="en-US" dirty="0"/>
              <a:t> e </a:t>
            </a:r>
            <a:r>
              <a:rPr lang="en-US" dirty="0" err="1"/>
              <a:t>përjashtimit</a:t>
            </a:r>
            <a:endParaRPr lang="en-US" dirty="0"/>
          </a:p>
        </p:txBody>
      </p:sp>
      <p:sp>
        <p:nvSpPr>
          <p:cNvPr id="3" name="Content Placeholder 2">
            <a:extLst>
              <a:ext uri="{FF2B5EF4-FFF2-40B4-BE49-F238E27FC236}">
                <a16:creationId xmlns:a16="http://schemas.microsoft.com/office/drawing/2014/main" id="{9B5C806C-5F6D-299C-8065-2F64DE498D6D}"/>
              </a:ext>
            </a:extLst>
          </p:cNvPr>
          <p:cNvSpPr>
            <a:spLocks noGrp="1"/>
          </p:cNvSpPr>
          <p:nvPr>
            <p:ph idx="1"/>
          </p:nvPr>
        </p:nvSpPr>
        <p:spPr/>
        <p:txBody>
          <a:bodyPr/>
          <a:lstStyle/>
          <a:p>
            <a:pPr algn="just"/>
            <a:r>
              <a:rPr lang="en-US" dirty="0" err="1"/>
              <a:t>Vendimi</a:t>
            </a:r>
            <a:r>
              <a:rPr lang="en-US" dirty="0"/>
              <a:t> </a:t>
            </a:r>
            <a:r>
              <a:rPr lang="en-US" dirty="0" err="1"/>
              <a:t>i</a:t>
            </a:r>
            <a:r>
              <a:rPr lang="en-US" dirty="0"/>
              <a:t> </a:t>
            </a:r>
            <a:r>
              <a:rPr lang="en-US" dirty="0" err="1"/>
              <a:t>përjashtimit</a:t>
            </a:r>
            <a:r>
              <a:rPr lang="en-US" dirty="0"/>
              <a:t> me </a:t>
            </a:r>
            <a:r>
              <a:rPr lang="en-US" dirty="0" err="1"/>
              <a:t>shumicë</a:t>
            </a:r>
            <a:r>
              <a:rPr lang="en-US" dirty="0"/>
              <a:t> </a:t>
            </a:r>
            <a:r>
              <a:rPr lang="en-US" dirty="0" err="1"/>
              <a:t>të</a:t>
            </a:r>
            <a:r>
              <a:rPr lang="en-US" dirty="0"/>
              <a:t> </a:t>
            </a:r>
            <a:r>
              <a:rPr lang="en-US" dirty="0" err="1"/>
              <a:t>thjeshtë</a:t>
            </a:r>
            <a:endParaRPr lang="en-US" dirty="0"/>
          </a:p>
          <a:p>
            <a:pPr algn="just"/>
            <a:r>
              <a:rPr lang="en-US" dirty="0" err="1"/>
              <a:t>Ortaku</a:t>
            </a:r>
            <a:r>
              <a:rPr lang="en-US" dirty="0"/>
              <a:t> </a:t>
            </a:r>
            <a:r>
              <a:rPr lang="en-US" dirty="0" err="1"/>
              <a:t>për</a:t>
            </a:r>
            <a:r>
              <a:rPr lang="en-US" dirty="0"/>
              <a:t> </a:t>
            </a:r>
            <a:r>
              <a:rPr lang="en-US" dirty="0" err="1"/>
              <a:t>të</a:t>
            </a:r>
            <a:r>
              <a:rPr lang="en-US" dirty="0"/>
              <a:t> </a:t>
            </a:r>
            <a:r>
              <a:rPr lang="en-US" dirty="0" err="1"/>
              <a:t>cilin</a:t>
            </a:r>
            <a:r>
              <a:rPr lang="en-US" dirty="0"/>
              <a:t> </a:t>
            </a:r>
            <a:r>
              <a:rPr lang="en-US" dirty="0" err="1"/>
              <a:t>kërkohet</a:t>
            </a:r>
            <a:r>
              <a:rPr lang="en-US" dirty="0"/>
              <a:t> </a:t>
            </a:r>
            <a:r>
              <a:rPr lang="en-US" dirty="0" err="1"/>
              <a:t>përjashtimi</a:t>
            </a:r>
            <a:r>
              <a:rPr lang="en-US" dirty="0"/>
              <a:t> </a:t>
            </a:r>
            <a:r>
              <a:rPr lang="en-US" dirty="0" err="1"/>
              <a:t>nuk</a:t>
            </a:r>
            <a:r>
              <a:rPr lang="en-US" dirty="0"/>
              <a:t> </a:t>
            </a:r>
            <a:r>
              <a:rPr lang="en-US" dirty="0" err="1"/>
              <a:t>voton</a:t>
            </a:r>
            <a:r>
              <a:rPr lang="en-US" dirty="0"/>
              <a:t> </a:t>
            </a:r>
            <a:r>
              <a:rPr lang="en-US" dirty="0" err="1"/>
              <a:t>në</a:t>
            </a:r>
            <a:r>
              <a:rPr lang="en-US" dirty="0"/>
              <a:t> </a:t>
            </a:r>
            <a:r>
              <a:rPr lang="en-US" dirty="0" err="1"/>
              <a:t>mbledhjen</a:t>
            </a:r>
            <a:r>
              <a:rPr lang="en-US" dirty="0"/>
              <a:t> e AP me </a:t>
            </a:r>
            <a:r>
              <a:rPr lang="en-US" dirty="0" err="1"/>
              <a:t>të</a:t>
            </a:r>
            <a:r>
              <a:rPr lang="en-US" dirty="0"/>
              <a:t> </a:t>
            </a:r>
            <a:r>
              <a:rPr lang="en-US" dirty="0" err="1"/>
              <a:t>njëjtin</a:t>
            </a:r>
            <a:r>
              <a:rPr lang="en-US" dirty="0"/>
              <a:t> rend </a:t>
            </a:r>
            <a:r>
              <a:rPr lang="en-US" dirty="0" err="1"/>
              <a:t>dite</a:t>
            </a:r>
            <a:r>
              <a:rPr lang="en-US" dirty="0"/>
              <a:t>.</a:t>
            </a:r>
          </a:p>
          <a:p>
            <a:pPr algn="just"/>
            <a:r>
              <a:rPr lang="en-US" dirty="0" err="1"/>
              <a:t>Ortaku</a:t>
            </a:r>
            <a:r>
              <a:rPr lang="en-US" dirty="0"/>
              <a:t> </a:t>
            </a:r>
            <a:r>
              <a:rPr lang="en-US" dirty="0" err="1"/>
              <a:t>minoritar</a:t>
            </a:r>
            <a:r>
              <a:rPr lang="en-US" dirty="0"/>
              <a:t> </a:t>
            </a:r>
            <a:r>
              <a:rPr lang="en-US" dirty="0" err="1"/>
              <a:t>mund</a:t>
            </a:r>
            <a:r>
              <a:rPr lang="en-US" dirty="0"/>
              <a:t> </a:t>
            </a:r>
            <a:r>
              <a:rPr lang="en-US" dirty="0" err="1"/>
              <a:t>të</a:t>
            </a:r>
            <a:r>
              <a:rPr lang="en-US" dirty="0"/>
              <a:t> </a:t>
            </a:r>
            <a:r>
              <a:rPr lang="en-US" dirty="0" err="1"/>
              <a:t>përjashtojë</a:t>
            </a:r>
            <a:r>
              <a:rPr lang="en-US" dirty="0"/>
              <a:t> </a:t>
            </a:r>
            <a:r>
              <a:rPr lang="en-US" dirty="0" err="1"/>
              <a:t>ortakun</a:t>
            </a:r>
            <a:r>
              <a:rPr lang="en-US" dirty="0"/>
              <a:t> </a:t>
            </a:r>
            <a:r>
              <a:rPr lang="en-US" dirty="0" err="1"/>
              <a:t>në</a:t>
            </a:r>
            <a:r>
              <a:rPr lang="en-US" dirty="0"/>
              <a:t> </a:t>
            </a:r>
            <a:r>
              <a:rPr lang="en-US" dirty="0" err="1"/>
              <a:t>shumicë</a:t>
            </a:r>
            <a:endParaRPr lang="en-US" dirty="0"/>
          </a:p>
          <a:p>
            <a:pPr lvl="1" algn="just"/>
            <a:r>
              <a:rPr lang="en-US" dirty="0" err="1"/>
              <a:t>Kjo</a:t>
            </a:r>
            <a:r>
              <a:rPr lang="en-US" dirty="0"/>
              <a:t> e </a:t>
            </a:r>
            <a:r>
              <a:rPr lang="en-US" dirty="0" err="1"/>
              <a:t>drejtë</a:t>
            </a:r>
            <a:r>
              <a:rPr lang="en-US" dirty="0"/>
              <a:t> </a:t>
            </a:r>
            <a:r>
              <a:rPr lang="en-US" dirty="0" err="1"/>
              <a:t>vjen</a:t>
            </a:r>
            <a:r>
              <a:rPr lang="en-US" dirty="0"/>
              <a:t> me </a:t>
            </a:r>
            <a:r>
              <a:rPr lang="en-US" dirty="0" err="1"/>
              <a:t>riskun</a:t>
            </a:r>
            <a:r>
              <a:rPr lang="en-US" dirty="0"/>
              <a:t> </a:t>
            </a:r>
            <a:r>
              <a:rPr lang="en-US" dirty="0" err="1"/>
              <a:t>që</a:t>
            </a:r>
            <a:r>
              <a:rPr lang="en-US" dirty="0"/>
              <a:t> </a:t>
            </a:r>
            <a:r>
              <a:rPr lang="en-US" dirty="0" err="1"/>
              <a:t>ortaku</a:t>
            </a:r>
            <a:r>
              <a:rPr lang="en-US" dirty="0"/>
              <a:t> </a:t>
            </a:r>
            <a:r>
              <a:rPr lang="en-US" dirty="0" err="1"/>
              <a:t>minoritar</a:t>
            </a:r>
            <a:r>
              <a:rPr lang="en-US" dirty="0"/>
              <a:t> do </a:t>
            </a:r>
            <a:r>
              <a:rPr lang="en-US" dirty="0" err="1"/>
              <a:t>të</a:t>
            </a:r>
            <a:r>
              <a:rPr lang="en-US" dirty="0"/>
              <a:t> </a:t>
            </a:r>
            <a:r>
              <a:rPr lang="en-US" dirty="0" err="1"/>
              <a:t>duhet</a:t>
            </a:r>
            <a:r>
              <a:rPr lang="en-US" dirty="0"/>
              <a:t> </a:t>
            </a:r>
            <a:r>
              <a:rPr lang="en-US" dirty="0" err="1"/>
              <a:t>t`i</a:t>
            </a:r>
            <a:r>
              <a:rPr lang="en-US" dirty="0"/>
              <a:t> </a:t>
            </a:r>
            <a:r>
              <a:rPr lang="en-US" dirty="0" err="1"/>
              <a:t>paguajë</a:t>
            </a:r>
            <a:r>
              <a:rPr lang="en-US" dirty="0"/>
              <a:t> </a:t>
            </a:r>
            <a:r>
              <a:rPr lang="en-US" dirty="0" err="1"/>
              <a:t>një</a:t>
            </a:r>
            <a:r>
              <a:rPr lang="en-US" dirty="0"/>
              <a:t> </a:t>
            </a:r>
            <a:r>
              <a:rPr lang="en-US" dirty="0" err="1"/>
              <a:t>vlerë</a:t>
            </a:r>
            <a:r>
              <a:rPr lang="en-US" dirty="0"/>
              <a:t> </a:t>
            </a:r>
            <a:r>
              <a:rPr lang="en-US" dirty="0" err="1"/>
              <a:t>të</a:t>
            </a:r>
            <a:r>
              <a:rPr lang="en-US" dirty="0"/>
              <a:t> </a:t>
            </a:r>
            <a:r>
              <a:rPr lang="en-US" dirty="0" err="1"/>
              <a:t>konsiderueshme</a:t>
            </a:r>
            <a:r>
              <a:rPr lang="en-US" dirty="0"/>
              <a:t> </a:t>
            </a:r>
            <a:r>
              <a:rPr lang="en-US" dirty="0" err="1"/>
              <a:t>ortakut</a:t>
            </a:r>
            <a:r>
              <a:rPr lang="en-US" dirty="0"/>
              <a:t> </a:t>
            </a:r>
            <a:r>
              <a:rPr lang="en-US" dirty="0" err="1"/>
              <a:t>të</a:t>
            </a:r>
            <a:r>
              <a:rPr lang="en-US" dirty="0"/>
              <a:t> </a:t>
            </a:r>
            <a:r>
              <a:rPr lang="en-US" dirty="0" err="1"/>
              <a:t>përjashtuar</a:t>
            </a:r>
            <a:r>
              <a:rPr lang="en-US" dirty="0"/>
              <a:t> </a:t>
            </a:r>
            <a:r>
              <a:rPr lang="en-US" dirty="0" err="1"/>
              <a:t>si</a:t>
            </a:r>
            <a:r>
              <a:rPr lang="en-US" dirty="0"/>
              <a:t> </a:t>
            </a:r>
            <a:r>
              <a:rPr lang="en-US" dirty="0" err="1"/>
              <a:t>kompensim</a:t>
            </a:r>
            <a:r>
              <a:rPr lang="en-US" dirty="0"/>
              <a:t> </a:t>
            </a:r>
            <a:r>
              <a:rPr lang="en-US" dirty="0" err="1"/>
              <a:t>për</a:t>
            </a:r>
            <a:r>
              <a:rPr lang="en-US" dirty="0"/>
              <a:t> </a:t>
            </a:r>
            <a:r>
              <a:rPr lang="en-US" dirty="0" err="1"/>
              <a:t>përjashtimin</a:t>
            </a:r>
            <a:r>
              <a:rPr lang="en-US" dirty="0"/>
              <a:t>. </a:t>
            </a:r>
            <a:r>
              <a:rPr lang="en-US" dirty="0" err="1"/>
              <a:t>Kjo</a:t>
            </a:r>
            <a:r>
              <a:rPr lang="en-US" dirty="0"/>
              <a:t> </a:t>
            </a:r>
            <a:r>
              <a:rPr lang="en-US" dirty="0" err="1"/>
              <a:t>mund</a:t>
            </a:r>
            <a:r>
              <a:rPr lang="en-US" dirty="0"/>
              <a:t> </a:t>
            </a:r>
            <a:r>
              <a:rPr lang="en-US" dirty="0" err="1"/>
              <a:t>të</a:t>
            </a:r>
            <a:r>
              <a:rPr lang="en-US" dirty="0"/>
              <a:t> </a:t>
            </a:r>
            <a:r>
              <a:rPr lang="en-US" dirty="0" err="1"/>
              <a:t>sjellë</a:t>
            </a:r>
            <a:r>
              <a:rPr lang="en-US" dirty="0"/>
              <a:t> </a:t>
            </a:r>
            <a:r>
              <a:rPr lang="en-US" dirty="0" err="1"/>
              <a:t>mungesë</a:t>
            </a:r>
            <a:r>
              <a:rPr lang="en-US" dirty="0"/>
              <a:t> </a:t>
            </a:r>
            <a:r>
              <a:rPr lang="en-US" dirty="0" err="1"/>
              <a:t>likuiditetesh</a:t>
            </a:r>
            <a:r>
              <a:rPr lang="en-US" dirty="0"/>
              <a:t>.</a:t>
            </a:r>
          </a:p>
          <a:p>
            <a:endParaRPr lang="en-US" dirty="0"/>
          </a:p>
        </p:txBody>
      </p:sp>
    </p:spTree>
    <p:extLst>
      <p:ext uri="{BB962C8B-B14F-4D97-AF65-F5344CB8AC3E}">
        <p14:creationId xmlns:p14="http://schemas.microsoft.com/office/powerpoint/2010/main" val="4218090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26AF6-BB84-82F1-CDD2-B432BB710064}"/>
              </a:ext>
            </a:extLst>
          </p:cNvPr>
          <p:cNvSpPr>
            <a:spLocks noGrp="1"/>
          </p:cNvSpPr>
          <p:nvPr>
            <p:ph type="title"/>
          </p:nvPr>
        </p:nvSpPr>
        <p:spPr/>
        <p:txBody>
          <a:bodyPr/>
          <a:lstStyle/>
          <a:p>
            <a:r>
              <a:rPr lang="en-US" dirty="0" err="1"/>
              <a:t>Shkaqet</a:t>
            </a:r>
            <a:r>
              <a:rPr lang="en-US" dirty="0"/>
              <a:t> e </a:t>
            </a:r>
            <a:r>
              <a:rPr lang="en-US" dirty="0" err="1"/>
              <a:t>përjashtimit</a:t>
            </a:r>
            <a:endParaRPr lang="en-US" dirty="0"/>
          </a:p>
        </p:txBody>
      </p:sp>
      <p:sp>
        <p:nvSpPr>
          <p:cNvPr id="3" name="Content Placeholder 2">
            <a:extLst>
              <a:ext uri="{FF2B5EF4-FFF2-40B4-BE49-F238E27FC236}">
                <a16:creationId xmlns:a16="http://schemas.microsoft.com/office/drawing/2014/main" id="{7FFCACC5-0A11-ADB8-FCBF-066DD6E32CE8}"/>
              </a:ext>
            </a:extLst>
          </p:cNvPr>
          <p:cNvSpPr>
            <a:spLocks noGrp="1"/>
          </p:cNvSpPr>
          <p:nvPr>
            <p:ph idx="1"/>
          </p:nvPr>
        </p:nvSpPr>
        <p:spPr/>
        <p:txBody>
          <a:bodyPr/>
          <a:lstStyle/>
          <a:p>
            <a:r>
              <a:rPr lang="en-US" dirty="0"/>
              <a:t>A </a:t>
            </a:r>
            <a:r>
              <a:rPr lang="en-US" dirty="0" err="1"/>
              <a:t>mund</a:t>
            </a:r>
            <a:r>
              <a:rPr lang="en-US" dirty="0"/>
              <a:t> </a:t>
            </a:r>
            <a:r>
              <a:rPr lang="en-US" dirty="0" err="1"/>
              <a:t>të</a:t>
            </a:r>
            <a:r>
              <a:rPr lang="en-US" dirty="0"/>
              <a:t> </a:t>
            </a:r>
            <a:r>
              <a:rPr lang="en-US" dirty="0" err="1"/>
              <a:t>përjashtohet</a:t>
            </a:r>
            <a:r>
              <a:rPr lang="en-US" dirty="0"/>
              <a:t> </a:t>
            </a:r>
            <a:r>
              <a:rPr lang="en-US" dirty="0" err="1"/>
              <a:t>ortaku</a:t>
            </a:r>
            <a:r>
              <a:rPr lang="en-US" dirty="0"/>
              <a:t> pa </a:t>
            </a:r>
            <a:r>
              <a:rPr lang="en-US" dirty="0" err="1"/>
              <a:t>shkak</a:t>
            </a:r>
            <a:r>
              <a:rPr lang="en-US" dirty="0"/>
              <a:t>? </a:t>
            </a:r>
          </a:p>
          <a:p>
            <a:pPr algn="just"/>
            <a:r>
              <a:rPr lang="en-US" dirty="0" err="1"/>
              <a:t>Jurisprudenca</a:t>
            </a:r>
            <a:r>
              <a:rPr lang="en-US" dirty="0"/>
              <a:t> ka </a:t>
            </a:r>
            <a:r>
              <a:rPr lang="en-US" dirty="0" err="1"/>
              <a:t>mbajtur</a:t>
            </a:r>
            <a:r>
              <a:rPr lang="en-US" dirty="0"/>
              <a:t> </a:t>
            </a:r>
            <a:r>
              <a:rPr lang="en-US" dirty="0" err="1"/>
              <a:t>qendrimin</a:t>
            </a:r>
            <a:r>
              <a:rPr lang="en-US" dirty="0"/>
              <a:t> se </a:t>
            </a:r>
            <a:r>
              <a:rPr lang="en-US" dirty="0" err="1"/>
              <a:t>këto</a:t>
            </a:r>
            <a:r>
              <a:rPr lang="en-US" dirty="0"/>
              <a:t> </a:t>
            </a:r>
            <a:r>
              <a:rPr lang="en-US" dirty="0" err="1"/>
              <a:t>klauzola</a:t>
            </a:r>
            <a:r>
              <a:rPr lang="en-US" dirty="0"/>
              <a:t> </a:t>
            </a:r>
            <a:r>
              <a:rPr lang="en-US" dirty="0" err="1"/>
              <a:t>janë</a:t>
            </a:r>
            <a:r>
              <a:rPr lang="en-US" dirty="0"/>
              <a:t> </a:t>
            </a:r>
            <a:r>
              <a:rPr lang="en-US" dirty="0" err="1"/>
              <a:t>të</a:t>
            </a:r>
            <a:r>
              <a:rPr lang="en-US" dirty="0"/>
              <a:t> </a:t>
            </a:r>
            <a:r>
              <a:rPr lang="en-US" dirty="0" err="1"/>
              <a:t>paarsyeshme</a:t>
            </a:r>
            <a:r>
              <a:rPr lang="en-US" dirty="0"/>
              <a:t> </a:t>
            </a:r>
            <a:r>
              <a:rPr lang="en-US" dirty="0" err="1"/>
              <a:t>dhe</a:t>
            </a:r>
            <a:r>
              <a:rPr lang="en-US" dirty="0"/>
              <a:t> </a:t>
            </a:r>
            <a:r>
              <a:rPr lang="en-US" dirty="0" err="1"/>
              <a:t>që</a:t>
            </a:r>
            <a:r>
              <a:rPr lang="en-US" dirty="0"/>
              <a:t> </a:t>
            </a:r>
            <a:r>
              <a:rPr lang="en-US" dirty="0" err="1"/>
              <a:t>shkelin</a:t>
            </a:r>
            <a:r>
              <a:rPr lang="en-US" dirty="0"/>
              <a:t> </a:t>
            </a:r>
            <a:r>
              <a:rPr lang="en-US" dirty="0" err="1"/>
              <a:t>detyrimin</a:t>
            </a:r>
            <a:r>
              <a:rPr lang="en-US" dirty="0"/>
              <a:t> e </a:t>
            </a:r>
            <a:r>
              <a:rPr lang="en-US" dirty="0" err="1"/>
              <a:t>besnikërisë</a:t>
            </a:r>
            <a:r>
              <a:rPr lang="en-US" dirty="0"/>
              <a:t> (</a:t>
            </a:r>
            <a:r>
              <a:rPr lang="en-US" dirty="0" err="1"/>
              <a:t>Vendimi</a:t>
            </a:r>
            <a:r>
              <a:rPr lang="en-US" dirty="0"/>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BGHZ nr. 81, 263 (KG)</a:t>
            </a:r>
            <a:r>
              <a:rPr lang="en-US" sz="2400" dirty="0"/>
              <a:t>)</a:t>
            </a:r>
            <a:r>
              <a:rPr lang="en-US" dirty="0"/>
              <a:t>. </a:t>
            </a:r>
          </a:p>
          <a:p>
            <a:pPr algn="just"/>
            <a:r>
              <a:rPr lang="en-US" dirty="0"/>
              <a:t>“</a:t>
            </a:r>
            <a:r>
              <a:rPr lang="sq-AL" sz="2400" dirty="0">
                <a:effectLst/>
                <a:ea typeface="Calibri" panose="020F0502020204030204" pitchFamily="34" charset="0"/>
              </a:rPr>
              <a:t>Këto klauzola do të shërbenin si “Shpata e </a:t>
            </a:r>
            <a:r>
              <a:rPr lang="en-US" sz="2400" dirty="0">
                <a:ea typeface="Calibri" panose="020F0502020204030204" pitchFamily="34" charset="0"/>
              </a:rPr>
              <a:t>D</a:t>
            </a:r>
            <a:r>
              <a:rPr lang="sq-AL" sz="2400" dirty="0" err="1">
                <a:effectLst/>
                <a:ea typeface="Calibri" panose="020F0502020204030204" pitchFamily="34" charset="0"/>
              </a:rPr>
              <a:t>emokleut</a:t>
            </a:r>
            <a:r>
              <a:rPr lang="sq-AL" sz="2400" dirty="0">
                <a:effectLst/>
                <a:ea typeface="Calibri" panose="020F0502020204030204" pitchFamily="34" charset="0"/>
              </a:rPr>
              <a:t>” që përbën një kërcenim të vazhdueshëm për përjashtim nëse anëtarët nuk veprojnë sipas vullnetit të shumicës. Kjo klauzolë do të jetë njësoj e pavlefshme edhe nëse është parashikuar një kompensim i përshtatshëm për ortaku</a:t>
            </a:r>
            <a:r>
              <a:rPr lang="en-US" sz="2400" dirty="0">
                <a:effectLst/>
                <a:ea typeface="Calibri" panose="020F0502020204030204" pitchFamily="34" charset="0"/>
              </a:rPr>
              <a:t>n</a:t>
            </a:r>
            <a:r>
              <a:rPr lang="sq-AL" sz="2400" dirty="0">
                <a:effectLst/>
                <a:ea typeface="Calibri" panose="020F0502020204030204" pitchFamily="34" charset="0"/>
              </a:rPr>
              <a:t> e përjashtuar</a:t>
            </a:r>
            <a:r>
              <a:rPr lang="en-US" dirty="0"/>
              <a:t>”</a:t>
            </a:r>
          </a:p>
        </p:txBody>
      </p:sp>
    </p:spTree>
    <p:extLst>
      <p:ext uri="{BB962C8B-B14F-4D97-AF65-F5344CB8AC3E}">
        <p14:creationId xmlns:p14="http://schemas.microsoft.com/office/powerpoint/2010/main" val="3565761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A0855-AB55-D4CD-F2A2-AC1623E80DB2}"/>
              </a:ext>
            </a:extLst>
          </p:cNvPr>
          <p:cNvSpPr>
            <a:spLocks noGrp="1"/>
          </p:cNvSpPr>
          <p:nvPr>
            <p:ph type="title"/>
          </p:nvPr>
        </p:nvSpPr>
        <p:spPr/>
        <p:txBody>
          <a:bodyPr/>
          <a:lstStyle/>
          <a:p>
            <a:r>
              <a:rPr lang="en-US" dirty="0" err="1"/>
              <a:t>Shkaqe</a:t>
            </a:r>
            <a:r>
              <a:rPr lang="en-US" dirty="0"/>
              <a:t> e </a:t>
            </a:r>
            <a:r>
              <a:rPr lang="en-US" dirty="0" err="1"/>
              <a:t>përjashtimit</a:t>
            </a:r>
            <a:r>
              <a:rPr lang="en-US" dirty="0"/>
              <a:t> (</a:t>
            </a:r>
            <a:r>
              <a:rPr lang="en-US" dirty="0" err="1"/>
              <a:t>vijon</a:t>
            </a:r>
            <a:r>
              <a:rPr lang="en-US" dirty="0"/>
              <a:t>)</a:t>
            </a:r>
          </a:p>
        </p:txBody>
      </p:sp>
      <p:sp>
        <p:nvSpPr>
          <p:cNvPr id="3" name="Content Placeholder 2">
            <a:extLst>
              <a:ext uri="{FF2B5EF4-FFF2-40B4-BE49-F238E27FC236}">
                <a16:creationId xmlns:a16="http://schemas.microsoft.com/office/drawing/2014/main" id="{2061CF9D-74DA-6E44-CB08-3D6BF06F8BE0}"/>
              </a:ext>
            </a:extLst>
          </p:cNvPr>
          <p:cNvSpPr>
            <a:spLocks noGrp="1"/>
          </p:cNvSpPr>
          <p:nvPr>
            <p:ph idx="1"/>
          </p:nvPr>
        </p:nvSpPr>
        <p:spPr>
          <a:xfrm>
            <a:off x="838200" y="1491916"/>
            <a:ext cx="10515600" cy="4685047"/>
          </a:xfrm>
        </p:spPr>
        <p:txBody>
          <a:bodyPr>
            <a:normAutofit fontScale="92500" lnSpcReduction="10000"/>
          </a:bodyPr>
          <a:lstStyle/>
          <a:p>
            <a:pPr algn="just"/>
            <a:r>
              <a:rPr lang="en-US" dirty="0" err="1"/>
              <a:t>Shkaqe</a:t>
            </a:r>
            <a:r>
              <a:rPr lang="en-US" dirty="0"/>
              <a:t> </a:t>
            </a:r>
            <a:r>
              <a:rPr lang="en-US" dirty="0" err="1"/>
              <a:t>thelbësore</a:t>
            </a:r>
            <a:endParaRPr lang="en-US" dirty="0"/>
          </a:p>
          <a:p>
            <a:pPr algn="just"/>
            <a:r>
              <a:rPr lang="en-US" dirty="0" err="1"/>
              <a:t>Gjykatat</a:t>
            </a:r>
            <a:r>
              <a:rPr lang="en-US" dirty="0"/>
              <a:t> </a:t>
            </a:r>
            <a:r>
              <a:rPr lang="en-US" dirty="0" err="1"/>
              <a:t>kanë</a:t>
            </a:r>
            <a:r>
              <a:rPr lang="en-US" dirty="0"/>
              <a:t> </a:t>
            </a:r>
            <a:r>
              <a:rPr lang="en-US" dirty="0" err="1"/>
              <a:t>njohur</a:t>
            </a:r>
            <a:r>
              <a:rPr lang="en-US" dirty="0"/>
              <a:t> </a:t>
            </a:r>
            <a:r>
              <a:rPr lang="en-US" dirty="0" err="1"/>
              <a:t>përjashtimin</a:t>
            </a:r>
            <a:r>
              <a:rPr lang="en-US" dirty="0"/>
              <a:t> me </a:t>
            </a:r>
            <a:r>
              <a:rPr lang="en-US" dirty="0" err="1"/>
              <a:t>ose</a:t>
            </a:r>
            <a:r>
              <a:rPr lang="en-US" dirty="0"/>
              <a:t> pa </a:t>
            </a:r>
            <a:r>
              <a:rPr lang="en-US" dirty="0" err="1"/>
              <a:t>faj</a:t>
            </a:r>
            <a:r>
              <a:rPr lang="en-US" dirty="0"/>
              <a:t> </a:t>
            </a:r>
            <a:r>
              <a:rPr lang="en-US" dirty="0" err="1"/>
              <a:t>të</a:t>
            </a:r>
            <a:r>
              <a:rPr lang="en-US" dirty="0"/>
              <a:t> </a:t>
            </a:r>
            <a:r>
              <a:rPr lang="en-US" dirty="0" err="1"/>
              <a:t>ortakut</a:t>
            </a:r>
            <a:endParaRPr lang="en-US" dirty="0"/>
          </a:p>
          <a:p>
            <a:pPr algn="just"/>
            <a:r>
              <a:rPr lang="en-US" dirty="0" err="1"/>
              <a:t>Shkaqet</a:t>
            </a:r>
            <a:r>
              <a:rPr lang="en-US" dirty="0"/>
              <a:t> e </a:t>
            </a:r>
            <a:r>
              <a:rPr lang="en-US" dirty="0" err="1"/>
              <a:t>përjashtimit</a:t>
            </a:r>
            <a:r>
              <a:rPr lang="en-US" dirty="0"/>
              <a:t> jo </a:t>
            </a:r>
            <a:r>
              <a:rPr lang="en-US" dirty="0" err="1"/>
              <a:t>vetëm</a:t>
            </a:r>
            <a:r>
              <a:rPr lang="en-US" dirty="0"/>
              <a:t> </a:t>
            </a:r>
            <a:r>
              <a:rPr lang="en-US" dirty="0" err="1"/>
              <a:t>të</a:t>
            </a:r>
            <a:r>
              <a:rPr lang="en-US" dirty="0"/>
              <a:t> </a:t>
            </a:r>
            <a:r>
              <a:rPr lang="en-US" dirty="0" err="1"/>
              <a:t>lidhura</a:t>
            </a:r>
            <a:r>
              <a:rPr lang="en-US" dirty="0"/>
              <a:t> me </a:t>
            </a:r>
            <a:r>
              <a:rPr lang="en-US" dirty="0" err="1"/>
              <a:t>ushtrimin</a:t>
            </a:r>
            <a:r>
              <a:rPr lang="en-US" dirty="0"/>
              <a:t> e  </a:t>
            </a:r>
            <a:r>
              <a:rPr lang="en-US" dirty="0" err="1"/>
              <a:t>veprimtarisë</a:t>
            </a:r>
            <a:r>
              <a:rPr lang="en-US" dirty="0"/>
              <a:t> </a:t>
            </a:r>
            <a:r>
              <a:rPr lang="en-US" dirty="0" err="1"/>
              <a:t>tregtare</a:t>
            </a:r>
            <a:r>
              <a:rPr lang="en-US" dirty="0"/>
              <a:t> </a:t>
            </a:r>
            <a:r>
              <a:rPr lang="en-US" dirty="0" err="1"/>
              <a:t>por</a:t>
            </a:r>
            <a:r>
              <a:rPr lang="en-US" dirty="0"/>
              <a:t> </a:t>
            </a:r>
            <a:r>
              <a:rPr lang="en-US" dirty="0" err="1"/>
              <a:t>edhe</a:t>
            </a:r>
            <a:r>
              <a:rPr lang="en-US" dirty="0"/>
              <a:t> </a:t>
            </a:r>
            <a:r>
              <a:rPr lang="en-US" dirty="0" err="1"/>
              <a:t>shkaqet</a:t>
            </a:r>
            <a:r>
              <a:rPr lang="en-US" dirty="0"/>
              <a:t> </a:t>
            </a:r>
            <a:r>
              <a:rPr lang="en-US" dirty="0" err="1"/>
              <a:t>personale</a:t>
            </a:r>
            <a:r>
              <a:rPr lang="en-US" dirty="0"/>
              <a:t> </a:t>
            </a:r>
            <a:r>
              <a:rPr lang="en-US" dirty="0" err="1"/>
              <a:t>janë</a:t>
            </a:r>
            <a:r>
              <a:rPr lang="en-US" dirty="0"/>
              <a:t> </a:t>
            </a:r>
            <a:r>
              <a:rPr lang="en-US" dirty="0" err="1"/>
              <a:t>të</a:t>
            </a:r>
            <a:r>
              <a:rPr lang="en-US" dirty="0"/>
              <a:t> tilla </a:t>
            </a:r>
            <a:r>
              <a:rPr lang="en-US" dirty="0" err="1"/>
              <a:t>që</a:t>
            </a:r>
            <a:r>
              <a:rPr lang="en-US" dirty="0"/>
              <a:t> </a:t>
            </a:r>
            <a:r>
              <a:rPr lang="en-US" dirty="0" err="1"/>
              <a:t>aktivizojnë</a:t>
            </a:r>
            <a:r>
              <a:rPr lang="en-US" dirty="0"/>
              <a:t> </a:t>
            </a:r>
            <a:r>
              <a:rPr lang="en-US" dirty="0" err="1"/>
              <a:t>mekanizmin</a:t>
            </a:r>
            <a:r>
              <a:rPr lang="en-US" dirty="0"/>
              <a:t> e </a:t>
            </a:r>
            <a:r>
              <a:rPr lang="en-US" dirty="0" err="1"/>
              <a:t>përjashtimit</a:t>
            </a:r>
            <a:r>
              <a:rPr lang="en-US" dirty="0"/>
              <a:t>. (</a:t>
            </a:r>
            <a:r>
              <a:rPr lang="en-US" dirty="0" err="1"/>
              <a:t>në</a:t>
            </a:r>
            <a:r>
              <a:rPr lang="en-US" dirty="0"/>
              <a:t> </a:t>
            </a:r>
            <a:r>
              <a:rPr lang="en-US" dirty="0" err="1"/>
              <a:t>ndryshim</a:t>
            </a:r>
            <a:r>
              <a:rPr lang="en-US" dirty="0"/>
              <a:t> </a:t>
            </a:r>
            <a:r>
              <a:rPr lang="en-US" dirty="0" err="1"/>
              <a:t>nga</a:t>
            </a:r>
            <a:r>
              <a:rPr lang="en-US" dirty="0"/>
              <a:t> UK-</a:t>
            </a:r>
            <a:r>
              <a:rPr lang="en-US" dirty="0" err="1"/>
              <a:t>përjashtimi</a:t>
            </a:r>
            <a:r>
              <a:rPr lang="en-US" dirty="0"/>
              <a:t> </a:t>
            </a:r>
            <a:r>
              <a:rPr lang="en-US" dirty="0" err="1"/>
              <a:t>lejohet</a:t>
            </a:r>
            <a:r>
              <a:rPr lang="en-US" dirty="0"/>
              <a:t> </a:t>
            </a:r>
            <a:r>
              <a:rPr lang="en-US" dirty="0" err="1"/>
              <a:t>vetëm</a:t>
            </a:r>
            <a:r>
              <a:rPr lang="en-US" dirty="0"/>
              <a:t> </a:t>
            </a:r>
            <a:r>
              <a:rPr lang="en-US" dirty="0" err="1"/>
              <a:t>për</a:t>
            </a:r>
            <a:r>
              <a:rPr lang="en-US" dirty="0"/>
              <a:t> </a:t>
            </a:r>
            <a:r>
              <a:rPr lang="en-US" dirty="0" err="1"/>
              <a:t>sjellje</a:t>
            </a:r>
            <a:r>
              <a:rPr lang="en-US" dirty="0"/>
              <a:t> </a:t>
            </a:r>
            <a:r>
              <a:rPr lang="en-US" dirty="0" err="1"/>
              <a:t>të</a:t>
            </a:r>
            <a:r>
              <a:rPr lang="en-US" dirty="0"/>
              <a:t> </a:t>
            </a:r>
            <a:r>
              <a:rPr lang="en-US" dirty="0" err="1"/>
              <a:t>cilat</a:t>
            </a:r>
            <a:r>
              <a:rPr lang="en-US" dirty="0"/>
              <a:t> </a:t>
            </a:r>
            <a:r>
              <a:rPr lang="en-US" dirty="0" err="1"/>
              <a:t>lidhen</a:t>
            </a:r>
            <a:r>
              <a:rPr lang="en-US" dirty="0"/>
              <a:t> me </a:t>
            </a:r>
            <a:r>
              <a:rPr lang="en-US" dirty="0" err="1"/>
              <a:t>ushtrimin</a:t>
            </a:r>
            <a:r>
              <a:rPr lang="en-US" dirty="0"/>
              <a:t> e </a:t>
            </a:r>
            <a:r>
              <a:rPr lang="en-US" dirty="0" err="1"/>
              <a:t>veprimtarisë</a:t>
            </a:r>
            <a:r>
              <a:rPr lang="en-US" dirty="0"/>
              <a:t> </a:t>
            </a:r>
            <a:r>
              <a:rPr lang="en-US" dirty="0" err="1"/>
              <a:t>tregtare</a:t>
            </a:r>
            <a:r>
              <a:rPr lang="en-US" dirty="0"/>
              <a:t>)</a:t>
            </a:r>
          </a:p>
          <a:p>
            <a:pPr algn="just"/>
            <a:r>
              <a:rPr lang="en-US" dirty="0" err="1"/>
              <a:t>Disa</a:t>
            </a:r>
            <a:r>
              <a:rPr lang="en-US" dirty="0"/>
              <a:t> </a:t>
            </a:r>
            <a:r>
              <a:rPr lang="en-US" dirty="0" err="1"/>
              <a:t>nga</a:t>
            </a:r>
            <a:r>
              <a:rPr lang="en-US" dirty="0"/>
              <a:t> </a:t>
            </a:r>
            <a:r>
              <a:rPr lang="en-US" dirty="0" err="1"/>
              <a:t>shkaqet</a:t>
            </a:r>
            <a:r>
              <a:rPr lang="en-US" dirty="0"/>
              <a:t> e </a:t>
            </a:r>
            <a:r>
              <a:rPr lang="en-US" dirty="0" err="1"/>
              <a:t>përjashtimit</a:t>
            </a:r>
            <a:r>
              <a:rPr lang="en-US" dirty="0"/>
              <a:t> </a:t>
            </a:r>
            <a:r>
              <a:rPr lang="en-US" dirty="0" err="1"/>
              <a:t>të</a:t>
            </a:r>
            <a:r>
              <a:rPr lang="en-US" dirty="0"/>
              <a:t> </a:t>
            </a:r>
            <a:r>
              <a:rPr lang="en-US" dirty="0" err="1"/>
              <a:t>ortakëve</a:t>
            </a:r>
            <a:r>
              <a:rPr lang="en-US" dirty="0"/>
              <a:t>: </a:t>
            </a:r>
          </a:p>
          <a:p>
            <a:pPr marL="800100" lvl="1" indent="-342900" algn="just">
              <a:lnSpc>
                <a:spcPct val="115000"/>
              </a:lnSpc>
              <a:spcBef>
                <a:spcPts val="0"/>
              </a:spcBef>
              <a:buFont typeface="+mj-lt"/>
              <a:buAutoNum type="arabicPeriod"/>
            </a:pPr>
            <a:r>
              <a:rPr lang="sq-AL" sz="1800" dirty="0" err="1">
                <a:effectLst/>
                <a:ea typeface="Calibri" panose="020F0502020204030204" pitchFamily="34" charset="0"/>
                <a:cs typeface="Times New Roman" panose="02020603050405020304" pitchFamily="18" charset="0"/>
              </a:rPr>
              <a:t>Sjellj</a:t>
            </a:r>
            <a:r>
              <a:rPr lang="en-US" sz="1800" dirty="0">
                <a:effectLst/>
                <a:ea typeface="Calibri" panose="020F0502020204030204" pitchFamily="34" charset="0"/>
                <a:cs typeface="Times New Roman" panose="02020603050405020304" pitchFamily="18" charset="0"/>
              </a:rPr>
              <a:t>a</a:t>
            </a:r>
            <a:r>
              <a:rPr lang="sq-AL" sz="1800" dirty="0">
                <a:effectLst/>
                <a:ea typeface="Calibri" panose="020F0502020204030204" pitchFamily="34" charset="0"/>
                <a:cs typeface="Times New Roman" panose="02020603050405020304" pitchFamily="18" charset="0"/>
              </a:rPr>
              <a:t> e ortakut apo rrethanat financiare në të cilat ai ndodhet</a:t>
            </a:r>
            <a:endParaRPr lang="en-US" sz="1800" dirty="0">
              <a:ea typeface="Calibri" panose="020F0502020204030204" pitchFamily="34" charset="0"/>
              <a:cs typeface="Times New Roman" panose="02020603050405020304" pitchFamily="18" charset="0"/>
            </a:endParaRPr>
          </a:p>
          <a:p>
            <a:pPr marL="800100" lvl="1" indent="-342900" algn="just">
              <a:lnSpc>
                <a:spcPct val="115000"/>
              </a:lnSpc>
              <a:spcBef>
                <a:spcPts val="0"/>
              </a:spcBef>
              <a:buFont typeface="+mj-lt"/>
              <a:buAutoNum type="arabicPeriod"/>
            </a:pPr>
            <a:r>
              <a:rPr lang="sq-AL" sz="1800" dirty="0">
                <a:effectLst/>
                <a:ea typeface="Calibri" panose="020F0502020204030204" pitchFamily="34" charset="0"/>
                <a:cs typeface="Times New Roman" panose="02020603050405020304" pitchFamily="18" charset="0"/>
              </a:rPr>
              <a:t>Mungesën e besimit tek ortaku në fjalë</a:t>
            </a:r>
            <a:endParaRPr lang="en-US" sz="1800" dirty="0">
              <a:ea typeface="Calibri" panose="020F0502020204030204" pitchFamily="34" charset="0"/>
              <a:cs typeface="Times New Roman" panose="02020603050405020304" pitchFamily="18" charset="0"/>
            </a:endParaRPr>
          </a:p>
          <a:p>
            <a:pPr marL="800100" lvl="1" indent="-342900" algn="just">
              <a:lnSpc>
                <a:spcPct val="115000"/>
              </a:lnSpc>
              <a:spcBef>
                <a:spcPts val="0"/>
              </a:spcBef>
              <a:buFont typeface="+mj-lt"/>
              <a:buAutoNum type="arabicPeriod"/>
            </a:pPr>
            <a:r>
              <a:rPr lang="sq-AL" sz="1800" dirty="0">
                <a:effectLst/>
                <a:ea typeface="Calibri" panose="020F0502020204030204" pitchFamily="34" charset="0"/>
                <a:cs typeface="Times New Roman" panose="02020603050405020304" pitchFamily="18" charset="0"/>
              </a:rPr>
              <a:t>Humbjen e aftësive profesionale që kërkohen nga statuti apo akti i themelimit</a:t>
            </a:r>
            <a:endParaRPr lang="en-US" sz="1800" dirty="0">
              <a:ea typeface="Calibri" panose="020F0502020204030204" pitchFamily="34" charset="0"/>
              <a:cs typeface="Times New Roman" panose="02020603050405020304" pitchFamily="18" charset="0"/>
            </a:endParaRPr>
          </a:p>
          <a:p>
            <a:pPr marL="800100" lvl="1" indent="-342900" algn="just">
              <a:lnSpc>
                <a:spcPct val="115000"/>
              </a:lnSpc>
              <a:spcBef>
                <a:spcPts val="0"/>
              </a:spcBef>
              <a:buFont typeface="+mj-lt"/>
              <a:buAutoNum type="arabicPeriod"/>
            </a:pPr>
            <a:r>
              <a:rPr lang="en-US" sz="1800" dirty="0">
                <a:effectLst/>
                <a:ea typeface="Calibri" panose="020F0502020204030204" pitchFamily="34" charset="0"/>
              </a:rPr>
              <a:t> </a:t>
            </a:r>
            <a:r>
              <a:rPr lang="en-US" sz="1800" dirty="0" err="1">
                <a:ea typeface="Calibri" panose="020F0502020204030204" pitchFamily="34" charset="0"/>
              </a:rPr>
              <a:t>M</a:t>
            </a:r>
            <a:r>
              <a:rPr lang="en-US" sz="1800" dirty="0" err="1">
                <a:effectLst/>
                <a:ea typeface="Calibri" panose="020F0502020204030204" pitchFamily="34" charset="0"/>
              </a:rPr>
              <a:t>osha</a:t>
            </a:r>
            <a:r>
              <a:rPr lang="en-US" sz="1800" dirty="0">
                <a:effectLst/>
                <a:ea typeface="Calibri" panose="020F0502020204030204" pitchFamily="34" charset="0"/>
              </a:rPr>
              <a:t> e </a:t>
            </a:r>
            <a:r>
              <a:rPr lang="en-US" sz="1800" dirty="0" err="1">
                <a:effectLst/>
                <a:ea typeface="Calibri" panose="020F0502020204030204" pitchFamily="34" charset="0"/>
              </a:rPr>
              <a:t>shtyrë</a:t>
            </a:r>
            <a:r>
              <a:rPr lang="en-US" sz="1800" dirty="0">
                <a:effectLst/>
                <a:ea typeface="Calibri" panose="020F0502020204030204" pitchFamily="34" charset="0"/>
              </a:rPr>
              <a:t>, </a:t>
            </a:r>
            <a:r>
              <a:rPr lang="en-US" sz="1800" dirty="0" err="1">
                <a:effectLst/>
                <a:ea typeface="Calibri" panose="020F0502020204030204" pitchFamily="34" charset="0"/>
              </a:rPr>
              <a:t>paaftësia</a:t>
            </a:r>
            <a:r>
              <a:rPr lang="en-US" sz="1800" dirty="0">
                <a:effectLst/>
                <a:ea typeface="Calibri" panose="020F0502020204030204" pitchFamily="34" charset="0"/>
              </a:rPr>
              <a:t> </a:t>
            </a:r>
            <a:r>
              <a:rPr lang="en-US" sz="1800" dirty="0" err="1">
                <a:effectLst/>
                <a:ea typeface="Calibri" panose="020F0502020204030204" pitchFamily="34" charset="0"/>
              </a:rPr>
              <a:t>mendore</a:t>
            </a:r>
            <a:r>
              <a:rPr lang="en-US" sz="1800" dirty="0">
                <a:effectLst/>
                <a:ea typeface="Calibri" panose="020F0502020204030204" pitchFamily="34" charset="0"/>
              </a:rPr>
              <a:t>, </a:t>
            </a:r>
            <a:r>
              <a:rPr lang="en-US" sz="1800" dirty="0" err="1">
                <a:effectLst/>
                <a:ea typeface="Calibri" panose="020F0502020204030204" pitchFamily="34" charset="0"/>
              </a:rPr>
              <a:t>sëmundja</a:t>
            </a:r>
            <a:r>
              <a:rPr lang="en-US" sz="1800" dirty="0">
                <a:effectLst/>
                <a:ea typeface="Calibri" panose="020F0502020204030204" pitchFamily="34" charset="0"/>
              </a:rPr>
              <a:t> e </a:t>
            </a:r>
            <a:r>
              <a:rPr lang="en-US" sz="1800" dirty="0" err="1">
                <a:effectLst/>
                <a:ea typeface="Calibri" panose="020F0502020204030204" pitchFamily="34" charset="0"/>
              </a:rPr>
              <a:t>rëndë</a:t>
            </a:r>
            <a:r>
              <a:rPr lang="en-US" sz="1800" dirty="0">
                <a:effectLst/>
                <a:ea typeface="Calibri" panose="020F0502020204030204" pitchFamily="34" charset="0"/>
              </a:rPr>
              <a:t>.</a:t>
            </a:r>
          </a:p>
          <a:p>
            <a:pPr algn="just">
              <a:lnSpc>
                <a:spcPct val="115000"/>
              </a:lnSpc>
              <a:spcBef>
                <a:spcPts val="0"/>
              </a:spcBef>
            </a:pPr>
            <a:r>
              <a:rPr lang="en-US" sz="2200" dirty="0" err="1"/>
              <a:t>Në</a:t>
            </a:r>
            <a:r>
              <a:rPr lang="en-US" sz="2200" dirty="0"/>
              <a:t> </a:t>
            </a:r>
            <a:r>
              <a:rPr lang="en-US" sz="2200" dirty="0" err="1"/>
              <a:t>çdo</a:t>
            </a:r>
            <a:r>
              <a:rPr lang="en-US" sz="2200" dirty="0"/>
              <a:t> </a:t>
            </a:r>
            <a:r>
              <a:rPr lang="en-US" sz="2200" dirty="0" err="1"/>
              <a:t>rast</a:t>
            </a:r>
            <a:r>
              <a:rPr lang="en-US" sz="2200" dirty="0"/>
              <a:t> </a:t>
            </a:r>
            <a:r>
              <a:rPr lang="en-US" sz="2200" dirty="0" err="1"/>
              <a:t>shkaku</a:t>
            </a:r>
            <a:r>
              <a:rPr lang="en-US" sz="2200" dirty="0"/>
              <a:t> </a:t>
            </a:r>
            <a:r>
              <a:rPr lang="en-US" sz="2200" dirty="0" err="1"/>
              <a:t>i</a:t>
            </a:r>
            <a:r>
              <a:rPr lang="en-US" sz="2200" dirty="0"/>
              <a:t> </a:t>
            </a:r>
            <a:r>
              <a:rPr lang="en-US" sz="2200" dirty="0" err="1"/>
              <a:t>pretenduar</a:t>
            </a:r>
            <a:r>
              <a:rPr lang="en-US" sz="2200" dirty="0"/>
              <a:t>, </a:t>
            </a:r>
            <a:r>
              <a:rPr lang="en-US" sz="2200" dirty="0" err="1"/>
              <a:t>sipas</a:t>
            </a:r>
            <a:r>
              <a:rPr lang="en-US" sz="2200" dirty="0"/>
              <a:t> </a:t>
            </a:r>
            <a:r>
              <a:rPr lang="en-US" sz="2200" dirty="0" err="1"/>
              <a:t>gjykatës</a:t>
            </a:r>
            <a:r>
              <a:rPr lang="en-US" sz="2200" dirty="0"/>
              <a:t>, </a:t>
            </a:r>
            <a:r>
              <a:rPr lang="en-US" sz="2200" dirty="0" err="1"/>
              <a:t>duhet</a:t>
            </a:r>
            <a:r>
              <a:rPr lang="en-US" sz="2200" dirty="0"/>
              <a:t> </a:t>
            </a:r>
            <a:r>
              <a:rPr lang="en-US" sz="2200" dirty="0" err="1"/>
              <a:t>të</a:t>
            </a:r>
            <a:r>
              <a:rPr lang="en-US" sz="2200" dirty="0"/>
              <a:t> </a:t>
            </a:r>
            <a:r>
              <a:rPr lang="en-US" sz="2200" dirty="0" err="1"/>
              <a:t>pamundësojë</a:t>
            </a:r>
            <a:r>
              <a:rPr lang="en-US" sz="2200" dirty="0"/>
              <a:t> </a:t>
            </a:r>
            <a:r>
              <a:rPr lang="en-US" sz="2200" dirty="0" err="1"/>
              <a:t>shoqërinë</a:t>
            </a:r>
            <a:r>
              <a:rPr lang="en-US" sz="2200" dirty="0"/>
              <a:t> </a:t>
            </a:r>
            <a:r>
              <a:rPr lang="en-US" sz="2200" dirty="0" err="1"/>
              <a:t>në</a:t>
            </a:r>
            <a:r>
              <a:rPr lang="en-US" sz="2200" dirty="0"/>
              <a:t> </a:t>
            </a:r>
            <a:r>
              <a:rPr lang="en-US" sz="2200" dirty="0" err="1"/>
              <a:t>arritjen</a:t>
            </a:r>
            <a:r>
              <a:rPr lang="en-US" sz="2200" dirty="0"/>
              <a:t> e </a:t>
            </a:r>
            <a:r>
              <a:rPr lang="en-US" sz="2200" dirty="0" err="1"/>
              <a:t>objektivave</a:t>
            </a:r>
            <a:r>
              <a:rPr lang="en-US" sz="2200" dirty="0"/>
              <a:t>/</a:t>
            </a:r>
            <a:r>
              <a:rPr lang="en-US" sz="2200" dirty="0" err="1"/>
              <a:t>qëllimit</a:t>
            </a:r>
            <a:r>
              <a:rPr lang="en-US" sz="2200" dirty="0"/>
              <a:t> </a:t>
            </a:r>
            <a:r>
              <a:rPr lang="en-US" sz="2200" dirty="0" err="1"/>
              <a:t>të</a:t>
            </a:r>
            <a:r>
              <a:rPr lang="en-US" sz="2200" dirty="0"/>
              <a:t> </a:t>
            </a:r>
            <a:r>
              <a:rPr lang="en-US" sz="2200" dirty="0" err="1"/>
              <a:t>saj</a:t>
            </a:r>
            <a:r>
              <a:rPr lang="en-US" sz="2200" dirty="0"/>
              <a:t>.</a:t>
            </a:r>
          </a:p>
        </p:txBody>
      </p:sp>
    </p:spTree>
    <p:extLst>
      <p:ext uri="{BB962C8B-B14F-4D97-AF65-F5344CB8AC3E}">
        <p14:creationId xmlns:p14="http://schemas.microsoft.com/office/powerpoint/2010/main" val="1494015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8F145-1C51-3658-3768-831403FD4D93}"/>
              </a:ext>
            </a:extLst>
          </p:cNvPr>
          <p:cNvSpPr>
            <a:spLocks noGrp="1"/>
          </p:cNvSpPr>
          <p:nvPr>
            <p:ph type="title"/>
          </p:nvPr>
        </p:nvSpPr>
        <p:spPr/>
        <p:txBody>
          <a:bodyPr/>
          <a:lstStyle/>
          <a:p>
            <a:r>
              <a:rPr lang="en-US" dirty="0" err="1"/>
              <a:t>Likuidimi</a:t>
            </a:r>
            <a:r>
              <a:rPr lang="en-US" dirty="0"/>
              <a:t> </a:t>
            </a:r>
            <a:r>
              <a:rPr lang="en-US" dirty="0" err="1"/>
              <a:t>i</a:t>
            </a:r>
            <a:r>
              <a:rPr lang="en-US" dirty="0"/>
              <a:t> </a:t>
            </a:r>
            <a:r>
              <a:rPr lang="en-US" dirty="0" err="1"/>
              <a:t>kuotës</a:t>
            </a:r>
            <a:endParaRPr lang="en-US" dirty="0"/>
          </a:p>
        </p:txBody>
      </p:sp>
      <p:sp>
        <p:nvSpPr>
          <p:cNvPr id="3" name="Content Placeholder 2">
            <a:extLst>
              <a:ext uri="{FF2B5EF4-FFF2-40B4-BE49-F238E27FC236}">
                <a16:creationId xmlns:a16="http://schemas.microsoft.com/office/drawing/2014/main" id="{48C8F6C2-7C53-3369-6E95-50BC861F2F05}"/>
              </a:ext>
            </a:extLst>
          </p:cNvPr>
          <p:cNvSpPr>
            <a:spLocks noGrp="1"/>
          </p:cNvSpPr>
          <p:nvPr>
            <p:ph idx="1"/>
          </p:nvPr>
        </p:nvSpPr>
        <p:spPr/>
        <p:txBody>
          <a:bodyPr>
            <a:normAutofit lnSpcReduction="10000"/>
          </a:bodyPr>
          <a:lstStyle/>
          <a:p>
            <a:pPr algn="just"/>
            <a:r>
              <a:rPr lang="en-US" dirty="0" err="1"/>
              <a:t>Rregulli</a:t>
            </a:r>
            <a:r>
              <a:rPr lang="en-US" dirty="0"/>
              <a:t> </a:t>
            </a:r>
            <a:r>
              <a:rPr lang="en-US" dirty="0" err="1"/>
              <a:t>i</a:t>
            </a:r>
            <a:r>
              <a:rPr lang="en-US" dirty="0"/>
              <a:t> </a:t>
            </a:r>
            <a:r>
              <a:rPr lang="en-US" dirty="0" err="1"/>
              <a:t>përcaktuar</a:t>
            </a:r>
            <a:r>
              <a:rPr lang="en-US" dirty="0"/>
              <a:t> </a:t>
            </a:r>
            <a:r>
              <a:rPr lang="en-US" dirty="0" err="1"/>
              <a:t>gjyqësisht</a:t>
            </a:r>
            <a:r>
              <a:rPr lang="en-US" dirty="0"/>
              <a:t> </a:t>
            </a:r>
            <a:r>
              <a:rPr lang="en-US" dirty="0" err="1"/>
              <a:t>është</a:t>
            </a:r>
            <a:r>
              <a:rPr lang="en-US" dirty="0"/>
              <a:t> se </a:t>
            </a:r>
            <a:r>
              <a:rPr lang="en-US" dirty="0" err="1"/>
              <a:t>ortaku</a:t>
            </a:r>
            <a:r>
              <a:rPr lang="en-US" dirty="0"/>
              <a:t> </a:t>
            </a:r>
            <a:r>
              <a:rPr lang="en-US" dirty="0" err="1"/>
              <a:t>i</a:t>
            </a:r>
            <a:r>
              <a:rPr lang="en-US" dirty="0"/>
              <a:t> </a:t>
            </a:r>
            <a:r>
              <a:rPr lang="en-US" dirty="0" err="1"/>
              <a:t>përjashtuar</a:t>
            </a:r>
            <a:r>
              <a:rPr lang="en-US" dirty="0"/>
              <a:t> </a:t>
            </a:r>
            <a:r>
              <a:rPr lang="en-US" dirty="0" err="1"/>
              <a:t>gëzon</a:t>
            </a:r>
            <a:r>
              <a:rPr lang="en-US" dirty="0"/>
              <a:t> </a:t>
            </a:r>
            <a:r>
              <a:rPr lang="en-US" dirty="0" err="1"/>
              <a:t>të</a:t>
            </a:r>
            <a:r>
              <a:rPr lang="en-US" dirty="0"/>
              <a:t> </a:t>
            </a:r>
            <a:r>
              <a:rPr lang="en-US" dirty="0" err="1"/>
              <a:t>drejtën</a:t>
            </a:r>
            <a:r>
              <a:rPr lang="en-US" dirty="0"/>
              <a:t> e </a:t>
            </a:r>
            <a:r>
              <a:rPr lang="en-US" dirty="0" err="1"/>
              <a:t>përfitimit</a:t>
            </a:r>
            <a:r>
              <a:rPr lang="en-US" dirty="0"/>
              <a:t> </a:t>
            </a:r>
            <a:r>
              <a:rPr lang="en-US" dirty="0" err="1"/>
              <a:t>të</a:t>
            </a:r>
            <a:r>
              <a:rPr lang="en-US" dirty="0"/>
              <a:t> </a:t>
            </a:r>
            <a:r>
              <a:rPr lang="en-US" dirty="0" err="1"/>
              <a:t>kompensimit</a:t>
            </a:r>
            <a:r>
              <a:rPr lang="en-US" dirty="0"/>
              <a:t>.</a:t>
            </a:r>
          </a:p>
          <a:p>
            <a:pPr algn="just"/>
            <a:r>
              <a:rPr lang="en-US" dirty="0" err="1"/>
              <a:t>Në</a:t>
            </a:r>
            <a:r>
              <a:rPr lang="en-US" dirty="0"/>
              <a:t> </a:t>
            </a:r>
            <a:r>
              <a:rPr lang="en-US" dirty="0" err="1"/>
              <a:t>rast</a:t>
            </a:r>
            <a:r>
              <a:rPr lang="en-US" dirty="0"/>
              <a:t> se ka </a:t>
            </a:r>
            <a:r>
              <a:rPr lang="en-US" dirty="0" err="1"/>
              <a:t>klauzolë</a:t>
            </a:r>
            <a:r>
              <a:rPr lang="en-US" dirty="0"/>
              <a:t> </a:t>
            </a:r>
            <a:r>
              <a:rPr lang="en-US" dirty="0" err="1"/>
              <a:t>statutore</a:t>
            </a:r>
            <a:r>
              <a:rPr lang="en-US" dirty="0"/>
              <a:t> </a:t>
            </a:r>
            <a:r>
              <a:rPr lang="en-US" dirty="0" err="1"/>
              <a:t>për</a:t>
            </a:r>
            <a:r>
              <a:rPr lang="en-US" dirty="0"/>
              <a:t> </a:t>
            </a:r>
            <a:r>
              <a:rPr lang="en-US" dirty="0" err="1"/>
              <a:t>vlerën</a:t>
            </a:r>
            <a:r>
              <a:rPr lang="en-US" dirty="0"/>
              <a:t> e </a:t>
            </a:r>
            <a:r>
              <a:rPr lang="en-US" dirty="0" err="1"/>
              <a:t>kompensimit</a:t>
            </a:r>
            <a:r>
              <a:rPr lang="en-US" dirty="0"/>
              <a:t>, do </a:t>
            </a:r>
            <a:r>
              <a:rPr lang="en-US" dirty="0" err="1"/>
              <a:t>të</a:t>
            </a:r>
            <a:r>
              <a:rPr lang="en-US" dirty="0"/>
              <a:t> </a:t>
            </a:r>
            <a:r>
              <a:rPr lang="en-US" dirty="0" err="1"/>
              <a:t>zbatohet</a:t>
            </a:r>
            <a:r>
              <a:rPr lang="en-US" dirty="0"/>
              <a:t> ajo, </a:t>
            </a:r>
            <a:r>
              <a:rPr lang="en-US" dirty="0" err="1"/>
              <a:t>në</a:t>
            </a:r>
            <a:r>
              <a:rPr lang="en-US" dirty="0"/>
              <a:t> </a:t>
            </a:r>
            <a:r>
              <a:rPr lang="en-US" dirty="0" err="1"/>
              <a:t>të</a:t>
            </a:r>
            <a:r>
              <a:rPr lang="en-US" dirty="0"/>
              <a:t> </a:t>
            </a:r>
            <a:r>
              <a:rPr lang="en-US" dirty="0" err="1"/>
              <a:t>kundërt</a:t>
            </a:r>
            <a:r>
              <a:rPr lang="en-US" dirty="0"/>
              <a:t> </a:t>
            </a:r>
            <a:r>
              <a:rPr lang="en-US" dirty="0" err="1"/>
              <a:t>ortaku</a:t>
            </a:r>
            <a:r>
              <a:rPr lang="en-US" dirty="0"/>
              <a:t> ka </a:t>
            </a:r>
            <a:r>
              <a:rPr lang="en-US" dirty="0" err="1"/>
              <a:t>të</a:t>
            </a:r>
            <a:r>
              <a:rPr lang="en-US" dirty="0"/>
              <a:t> </a:t>
            </a:r>
            <a:r>
              <a:rPr lang="en-US" dirty="0" err="1"/>
              <a:t>drejtën</a:t>
            </a:r>
            <a:r>
              <a:rPr lang="en-US" dirty="0"/>
              <a:t> e “</a:t>
            </a:r>
            <a:r>
              <a:rPr lang="en-US" dirty="0" err="1"/>
              <a:t>kompensimit</a:t>
            </a:r>
            <a:r>
              <a:rPr lang="en-US" dirty="0"/>
              <a:t> </a:t>
            </a:r>
            <a:r>
              <a:rPr lang="en-US" dirty="0" err="1"/>
              <a:t>të</a:t>
            </a:r>
            <a:r>
              <a:rPr lang="en-US" dirty="0"/>
              <a:t> </a:t>
            </a:r>
            <a:r>
              <a:rPr lang="en-US" dirty="0" err="1"/>
              <a:t>plotë</a:t>
            </a:r>
            <a:r>
              <a:rPr lang="en-US" dirty="0"/>
              <a:t>”.</a:t>
            </a:r>
          </a:p>
          <a:p>
            <a:pPr algn="just"/>
            <a:r>
              <a:rPr lang="en-US" dirty="0"/>
              <a:t>“</a:t>
            </a:r>
            <a:r>
              <a:rPr lang="en-US" dirty="0" err="1"/>
              <a:t>Kompensimi</a:t>
            </a:r>
            <a:r>
              <a:rPr lang="en-US" dirty="0"/>
              <a:t> </a:t>
            </a:r>
            <a:r>
              <a:rPr lang="en-US" dirty="0" err="1"/>
              <a:t>i</a:t>
            </a:r>
            <a:r>
              <a:rPr lang="en-US" dirty="0"/>
              <a:t> </a:t>
            </a:r>
            <a:r>
              <a:rPr lang="en-US" dirty="0" err="1"/>
              <a:t>plotë</a:t>
            </a:r>
            <a:r>
              <a:rPr lang="en-US" dirty="0"/>
              <a:t>”-</a:t>
            </a:r>
            <a:r>
              <a:rPr lang="en-US" dirty="0" err="1"/>
              <a:t>koncept</a:t>
            </a:r>
            <a:r>
              <a:rPr lang="en-US" dirty="0"/>
              <a:t> fluid. </a:t>
            </a:r>
            <a:r>
              <a:rPr lang="en-US" dirty="0" err="1"/>
              <a:t>Cilës</a:t>
            </a:r>
            <a:r>
              <a:rPr lang="en-US" dirty="0"/>
              <a:t> </a:t>
            </a:r>
            <a:r>
              <a:rPr lang="en-US" dirty="0" err="1"/>
              <a:t>metodë</a:t>
            </a:r>
            <a:r>
              <a:rPr lang="en-US" dirty="0"/>
              <a:t> </a:t>
            </a:r>
            <a:r>
              <a:rPr lang="en-US" dirty="0" err="1"/>
              <a:t>të</a:t>
            </a:r>
            <a:r>
              <a:rPr lang="en-US" dirty="0"/>
              <a:t> </a:t>
            </a:r>
            <a:r>
              <a:rPr lang="en-US" dirty="0" err="1"/>
              <a:t>vlerësimit</a:t>
            </a:r>
            <a:r>
              <a:rPr lang="en-US" dirty="0"/>
              <a:t> do </a:t>
            </a:r>
            <a:r>
              <a:rPr lang="en-US" dirty="0" err="1"/>
              <a:t>t`i</a:t>
            </a:r>
            <a:r>
              <a:rPr lang="en-US" dirty="0"/>
              <a:t> </a:t>
            </a:r>
            <a:r>
              <a:rPr lang="en-US" dirty="0" err="1"/>
              <a:t>referohet</a:t>
            </a:r>
            <a:r>
              <a:rPr lang="en-US" dirty="0"/>
              <a:t>? </a:t>
            </a:r>
            <a:r>
              <a:rPr lang="en-US" dirty="0" err="1"/>
              <a:t>Nëse</a:t>
            </a:r>
            <a:r>
              <a:rPr lang="en-US" dirty="0"/>
              <a:t> ka </a:t>
            </a:r>
            <a:r>
              <a:rPr lang="en-US" dirty="0" err="1"/>
              <a:t>vlerë</a:t>
            </a:r>
            <a:r>
              <a:rPr lang="en-US" dirty="0"/>
              <a:t> </a:t>
            </a:r>
            <a:r>
              <a:rPr lang="en-US" dirty="0" err="1"/>
              <a:t>tregu</a:t>
            </a:r>
            <a:r>
              <a:rPr lang="en-US" dirty="0"/>
              <a:t>, </a:t>
            </a:r>
            <a:r>
              <a:rPr lang="en-US" dirty="0" err="1"/>
              <a:t>pra</a:t>
            </a:r>
            <a:r>
              <a:rPr lang="en-US" dirty="0"/>
              <a:t> </a:t>
            </a:r>
            <a:r>
              <a:rPr lang="en-US" dirty="0" err="1"/>
              <a:t>blerës</a:t>
            </a:r>
            <a:r>
              <a:rPr lang="en-US" dirty="0"/>
              <a:t> </a:t>
            </a:r>
            <a:r>
              <a:rPr lang="en-US" dirty="0" err="1"/>
              <a:t>të</a:t>
            </a:r>
            <a:r>
              <a:rPr lang="en-US" dirty="0"/>
              <a:t> </a:t>
            </a:r>
            <a:r>
              <a:rPr lang="en-US" dirty="0" err="1"/>
              <a:t>gatshëm</a:t>
            </a:r>
            <a:r>
              <a:rPr lang="en-US" dirty="0"/>
              <a:t> </a:t>
            </a:r>
            <a:r>
              <a:rPr lang="en-US" dirty="0" err="1"/>
              <a:t>për</a:t>
            </a:r>
            <a:r>
              <a:rPr lang="en-US" dirty="0"/>
              <a:t> </a:t>
            </a:r>
            <a:r>
              <a:rPr lang="en-US" dirty="0" err="1"/>
              <a:t>kuotën</a:t>
            </a:r>
            <a:r>
              <a:rPr lang="en-US" dirty="0"/>
              <a:t> </a:t>
            </a:r>
            <a:r>
              <a:rPr lang="en-US" dirty="0" err="1"/>
              <a:t>në</a:t>
            </a:r>
            <a:r>
              <a:rPr lang="en-US" dirty="0"/>
              <a:t> </a:t>
            </a:r>
            <a:r>
              <a:rPr lang="en-US" dirty="0" err="1"/>
              <a:t>fjalë</a:t>
            </a:r>
            <a:r>
              <a:rPr lang="en-US" dirty="0"/>
              <a:t>, </a:t>
            </a:r>
            <a:r>
              <a:rPr lang="en-US" dirty="0" err="1"/>
              <a:t>atëherë</a:t>
            </a:r>
            <a:r>
              <a:rPr lang="en-US" dirty="0"/>
              <a:t> </a:t>
            </a:r>
            <a:r>
              <a:rPr lang="en-US" dirty="0" err="1"/>
              <a:t>ky</a:t>
            </a:r>
            <a:r>
              <a:rPr lang="en-US" dirty="0"/>
              <a:t> do </a:t>
            </a:r>
            <a:r>
              <a:rPr lang="en-US" dirty="0" err="1"/>
              <a:t>të</a:t>
            </a:r>
            <a:r>
              <a:rPr lang="en-US" dirty="0"/>
              <a:t> </a:t>
            </a:r>
            <a:r>
              <a:rPr lang="en-US" dirty="0" err="1"/>
              <a:t>jetë</a:t>
            </a:r>
            <a:r>
              <a:rPr lang="en-US" dirty="0"/>
              <a:t> </a:t>
            </a:r>
            <a:r>
              <a:rPr lang="en-US" dirty="0" err="1"/>
              <a:t>kompensimi</a:t>
            </a:r>
            <a:r>
              <a:rPr lang="en-US" dirty="0"/>
              <a:t>, </a:t>
            </a:r>
            <a:r>
              <a:rPr lang="en-US" dirty="0" err="1"/>
              <a:t>në</a:t>
            </a:r>
            <a:r>
              <a:rPr lang="en-US" dirty="0"/>
              <a:t> </a:t>
            </a:r>
            <a:r>
              <a:rPr lang="en-US" dirty="0" err="1"/>
              <a:t>të</a:t>
            </a:r>
            <a:r>
              <a:rPr lang="en-US" dirty="0"/>
              <a:t> </a:t>
            </a:r>
            <a:r>
              <a:rPr lang="en-US" dirty="0" err="1"/>
              <a:t>kundërt</a:t>
            </a:r>
            <a:r>
              <a:rPr lang="en-US" dirty="0"/>
              <a:t> </a:t>
            </a:r>
            <a:r>
              <a:rPr lang="en-US" dirty="0" err="1"/>
              <a:t>një</a:t>
            </a:r>
            <a:r>
              <a:rPr lang="en-US" dirty="0"/>
              <a:t> </a:t>
            </a:r>
            <a:r>
              <a:rPr lang="en-US" dirty="0" err="1"/>
              <a:t>vlerësim</a:t>
            </a:r>
            <a:r>
              <a:rPr lang="en-US" dirty="0"/>
              <a:t> </a:t>
            </a:r>
            <a:r>
              <a:rPr lang="en-US" dirty="0" err="1"/>
              <a:t>tërësor</a:t>
            </a:r>
            <a:r>
              <a:rPr lang="en-US" dirty="0"/>
              <a:t> </a:t>
            </a:r>
            <a:r>
              <a:rPr lang="en-US" dirty="0" err="1"/>
              <a:t>i</a:t>
            </a:r>
            <a:r>
              <a:rPr lang="en-US" dirty="0"/>
              <a:t> </a:t>
            </a:r>
            <a:r>
              <a:rPr lang="en-US" dirty="0" err="1"/>
              <a:t>shoqërisë</a:t>
            </a:r>
            <a:r>
              <a:rPr lang="en-US" dirty="0"/>
              <a:t> do </a:t>
            </a:r>
            <a:r>
              <a:rPr lang="en-US" dirty="0" err="1"/>
              <a:t>të</a:t>
            </a:r>
            <a:r>
              <a:rPr lang="en-US" dirty="0"/>
              <a:t> </a:t>
            </a:r>
            <a:r>
              <a:rPr lang="en-US" dirty="0" err="1"/>
              <a:t>jetë</a:t>
            </a:r>
            <a:r>
              <a:rPr lang="en-US" dirty="0"/>
              <a:t> </a:t>
            </a:r>
            <a:r>
              <a:rPr lang="en-US" dirty="0" err="1"/>
              <a:t>i</a:t>
            </a:r>
            <a:r>
              <a:rPr lang="en-US" dirty="0"/>
              <a:t> </a:t>
            </a:r>
            <a:r>
              <a:rPr lang="en-US" dirty="0" err="1"/>
              <a:t>nevojshëm</a:t>
            </a:r>
            <a:r>
              <a:rPr lang="en-US" dirty="0"/>
              <a:t> duke </a:t>
            </a:r>
            <a:r>
              <a:rPr lang="en-US" dirty="0" err="1"/>
              <a:t>përcaktuar</a:t>
            </a:r>
            <a:r>
              <a:rPr lang="en-US" dirty="0"/>
              <a:t> </a:t>
            </a:r>
            <a:r>
              <a:rPr lang="en-US" dirty="0" err="1"/>
              <a:t>proporcionalisht</a:t>
            </a:r>
            <a:r>
              <a:rPr lang="en-US" dirty="0"/>
              <a:t> </a:t>
            </a:r>
            <a:r>
              <a:rPr lang="en-US" dirty="0" err="1"/>
              <a:t>vlerën</a:t>
            </a:r>
            <a:r>
              <a:rPr lang="en-US" dirty="0"/>
              <a:t> </a:t>
            </a:r>
            <a:r>
              <a:rPr lang="en-US" dirty="0" err="1"/>
              <a:t>respektive</a:t>
            </a:r>
            <a:r>
              <a:rPr lang="en-US" dirty="0"/>
              <a:t> </a:t>
            </a:r>
            <a:r>
              <a:rPr lang="en-US" dirty="0" err="1"/>
              <a:t>sipas</a:t>
            </a:r>
            <a:r>
              <a:rPr lang="en-US" dirty="0"/>
              <a:t> </a:t>
            </a:r>
            <a:r>
              <a:rPr lang="en-US" dirty="0" err="1"/>
              <a:t>përqindjes</a:t>
            </a:r>
            <a:r>
              <a:rPr lang="en-US" dirty="0"/>
              <a:t> </a:t>
            </a:r>
            <a:r>
              <a:rPr lang="en-US" dirty="0" err="1"/>
              <a:t>të</a:t>
            </a:r>
            <a:r>
              <a:rPr lang="en-US" dirty="0"/>
              <a:t> </a:t>
            </a:r>
            <a:r>
              <a:rPr lang="en-US" dirty="0" err="1"/>
              <a:t>ortakut</a:t>
            </a:r>
            <a:r>
              <a:rPr lang="en-US" dirty="0"/>
              <a:t> </a:t>
            </a:r>
            <a:r>
              <a:rPr lang="en-US" dirty="0" err="1"/>
              <a:t>të</a:t>
            </a:r>
            <a:r>
              <a:rPr lang="en-US" dirty="0"/>
              <a:t> </a:t>
            </a:r>
            <a:r>
              <a:rPr lang="en-US" dirty="0" err="1"/>
              <a:t>përjashtuar</a:t>
            </a:r>
            <a:r>
              <a:rPr lang="en-US" dirty="0"/>
              <a:t>.</a:t>
            </a:r>
          </a:p>
        </p:txBody>
      </p:sp>
    </p:spTree>
    <p:extLst>
      <p:ext uri="{BB962C8B-B14F-4D97-AF65-F5344CB8AC3E}">
        <p14:creationId xmlns:p14="http://schemas.microsoft.com/office/powerpoint/2010/main" val="924068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C7451-2E90-16ED-680A-1B3687FFC7AF}"/>
              </a:ext>
            </a:extLst>
          </p:cNvPr>
          <p:cNvSpPr>
            <a:spLocks noGrp="1"/>
          </p:cNvSpPr>
          <p:nvPr>
            <p:ph type="title"/>
          </p:nvPr>
        </p:nvSpPr>
        <p:spPr/>
        <p:txBody>
          <a:bodyPr/>
          <a:lstStyle/>
          <a:p>
            <a:r>
              <a:rPr lang="en-US" dirty="0" err="1"/>
              <a:t>Likuidimi</a:t>
            </a:r>
            <a:r>
              <a:rPr lang="en-US" dirty="0"/>
              <a:t> </a:t>
            </a:r>
            <a:r>
              <a:rPr lang="en-US" dirty="0" err="1"/>
              <a:t>i</a:t>
            </a:r>
            <a:r>
              <a:rPr lang="en-US" dirty="0"/>
              <a:t> </a:t>
            </a:r>
            <a:r>
              <a:rPr lang="en-US" dirty="0" err="1"/>
              <a:t>kuotës</a:t>
            </a:r>
            <a:r>
              <a:rPr lang="en-US" dirty="0"/>
              <a:t> (</a:t>
            </a:r>
            <a:r>
              <a:rPr lang="en-US" dirty="0" err="1"/>
              <a:t>vijon</a:t>
            </a:r>
            <a:r>
              <a:rPr lang="en-US" dirty="0"/>
              <a:t>)</a:t>
            </a:r>
          </a:p>
        </p:txBody>
      </p:sp>
      <p:sp>
        <p:nvSpPr>
          <p:cNvPr id="3" name="Content Placeholder 2">
            <a:extLst>
              <a:ext uri="{FF2B5EF4-FFF2-40B4-BE49-F238E27FC236}">
                <a16:creationId xmlns:a16="http://schemas.microsoft.com/office/drawing/2014/main" id="{7713FAB3-45B0-38E6-F6AC-EFBA9B60FCAE}"/>
              </a:ext>
            </a:extLst>
          </p:cNvPr>
          <p:cNvSpPr>
            <a:spLocks noGrp="1"/>
          </p:cNvSpPr>
          <p:nvPr>
            <p:ph idx="1"/>
          </p:nvPr>
        </p:nvSpPr>
        <p:spPr/>
        <p:txBody>
          <a:bodyPr/>
          <a:lstStyle/>
          <a:p>
            <a:pPr algn="just"/>
            <a:r>
              <a:rPr lang="en-US" dirty="0" err="1"/>
              <a:t>Klauzolat</a:t>
            </a:r>
            <a:r>
              <a:rPr lang="en-US" dirty="0"/>
              <a:t> e </a:t>
            </a:r>
            <a:r>
              <a:rPr lang="en-US" dirty="0" err="1"/>
              <a:t>vlerësimi</a:t>
            </a:r>
            <a:r>
              <a:rPr lang="en-US" dirty="0"/>
              <a:t> (</a:t>
            </a:r>
            <a:r>
              <a:rPr lang="en-US" i="1" dirty="0"/>
              <a:t>Valuation </a:t>
            </a:r>
            <a:r>
              <a:rPr lang="en-US" i="1" dirty="0" err="1"/>
              <a:t>clasues</a:t>
            </a:r>
            <a:r>
              <a:rPr lang="en-US" dirty="0"/>
              <a:t>)</a:t>
            </a:r>
          </a:p>
          <a:p>
            <a:pPr algn="just"/>
            <a:r>
              <a:rPr lang="en-US" dirty="0" err="1"/>
              <a:t>Tipike</a:t>
            </a:r>
            <a:r>
              <a:rPr lang="en-US" dirty="0"/>
              <a:t>- </a:t>
            </a:r>
            <a:r>
              <a:rPr lang="en-US" dirty="0" err="1"/>
              <a:t>vlerësimi</a:t>
            </a:r>
            <a:r>
              <a:rPr lang="en-US" dirty="0"/>
              <a:t> </a:t>
            </a:r>
            <a:r>
              <a:rPr lang="en-US" dirty="0" err="1"/>
              <a:t>sipas</a:t>
            </a:r>
            <a:r>
              <a:rPr lang="en-US" dirty="0"/>
              <a:t> </a:t>
            </a:r>
            <a:r>
              <a:rPr lang="en-US" dirty="0" err="1"/>
              <a:t>vlerës</a:t>
            </a:r>
            <a:r>
              <a:rPr lang="en-US" dirty="0"/>
              <a:t> </a:t>
            </a:r>
            <a:r>
              <a:rPr lang="en-US" dirty="0" err="1"/>
              <a:t>që</a:t>
            </a:r>
            <a:r>
              <a:rPr lang="en-US" dirty="0"/>
              <a:t> </a:t>
            </a:r>
            <a:r>
              <a:rPr lang="en-US" dirty="0" err="1"/>
              <a:t>rezulton</a:t>
            </a:r>
            <a:r>
              <a:rPr lang="en-US" dirty="0"/>
              <a:t> </a:t>
            </a:r>
            <a:r>
              <a:rPr lang="en-US" dirty="0" err="1"/>
              <a:t>nga</a:t>
            </a:r>
            <a:r>
              <a:rPr lang="en-US" dirty="0"/>
              <a:t> </a:t>
            </a:r>
            <a:r>
              <a:rPr lang="en-US" dirty="0" err="1"/>
              <a:t>pasqyrat</a:t>
            </a:r>
            <a:r>
              <a:rPr lang="en-US" dirty="0"/>
              <a:t> </a:t>
            </a:r>
            <a:r>
              <a:rPr lang="en-US" dirty="0" err="1"/>
              <a:t>financiare</a:t>
            </a:r>
            <a:r>
              <a:rPr lang="en-US" dirty="0"/>
              <a:t> (“book value”)</a:t>
            </a:r>
          </a:p>
          <a:p>
            <a:pPr algn="just"/>
            <a:r>
              <a:rPr lang="en-US" dirty="0" err="1"/>
              <a:t>Mund</a:t>
            </a:r>
            <a:r>
              <a:rPr lang="en-US" dirty="0"/>
              <a:t> </a:t>
            </a:r>
            <a:r>
              <a:rPr lang="en-US" dirty="0" err="1"/>
              <a:t>të</a:t>
            </a:r>
            <a:r>
              <a:rPr lang="en-US" dirty="0"/>
              <a:t> </a:t>
            </a:r>
            <a:r>
              <a:rPr lang="en-US" dirty="0" err="1"/>
              <a:t>parashikohen</a:t>
            </a:r>
            <a:r>
              <a:rPr lang="en-US" dirty="0"/>
              <a:t> </a:t>
            </a:r>
            <a:r>
              <a:rPr lang="en-US" dirty="0" err="1"/>
              <a:t>zbritje</a:t>
            </a:r>
            <a:r>
              <a:rPr lang="en-US" dirty="0"/>
              <a:t> apo </a:t>
            </a:r>
            <a:r>
              <a:rPr lang="en-US" dirty="0" err="1"/>
              <a:t>pagimi</a:t>
            </a:r>
            <a:r>
              <a:rPr lang="en-US" dirty="0"/>
              <a:t> me </a:t>
            </a:r>
            <a:r>
              <a:rPr lang="en-US" dirty="0" err="1"/>
              <a:t>këste</a:t>
            </a:r>
            <a:r>
              <a:rPr lang="en-US" dirty="0"/>
              <a:t>.</a:t>
            </a:r>
          </a:p>
          <a:p>
            <a:pPr algn="just"/>
            <a:r>
              <a:rPr lang="en-US" dirty="0" err="1"/>
              <a:t>Jurisprudenca</a:t>
            </a:r>
            <a:r>
              <a:rPr lang="en-US" dirty="0"/>
              <a:t>: </a:t>
            </a:r>
            <a:r>
              <a:rPr lang="en-US" dirty="0" err="1"/>
              <a:t>Nëse</a:t>
            </a:r>
            <a:r>
              <a:rPr lang="en-US" dirty="0"/>
              <a:t> </a:t>
            </a:r>
            <a:r>
              <a:rPr lang="en-US" dirty="0" err="1"/>
              <a:t>klauzola</a:t>
            </a:r>
            <a:r>
              <a:rPr lang="en-US" dirty="0"/>
              <a:t> e </a:t>
            </a:r>
            <a:r>
              <a:rPr lang="en-US" dirty="0" err="1"/>
              <a:t>vlerësimit</a:t>
            </a:r>
            <a:r>
              <a:rPr lang="en-US" dirty="0"/>
              <a:t> </a:t>
            </a:r>
            <a:r>
              <a:rPr lang="en-US" dirty="0" err="1"/>
              <a:t>është</a:t>
            </a:r>
            <a:r>
              <a:rPr lang="en-US" dirty="0"/>
              <a:t> e </a:t>
            </a:r>
            <a:r>
              <a:rPr lang="en-US" dirty="0" err="1"/>
              <a:t>paarsyeshme</a:t>
            </a:r>
            <a:r>
              <a:rPr lang="en-US" dirty="0"/>
              <a:t>, </a:t>
            </a:r>
            <a:r>
              <a:rPr lang="en-US" dirty="0" err="1"/>
              <a:t>atëherë</a:t>
            </a:r>
            <a:r>
              <a:rPr lang="en-US" dirty="0"/>
              <a:t> </a:t>
            </a:r>
            <a:r>
              <a:rPr lang="en-US" dirty="0" err="1"/>
              <a:t>është</a:t>
            </a:r>
            <a:r>
              <a:rPr lang="en-US" dirty="0"/>
              <a:t> e </a:t>
            </a:r>
            <a:r>
              <a:rPr lang="en-US" dirty="0" err="1"/>
              <a:t>pavlefshme</a:t>
            </a:r>
            <a:r>
              <a:rPr lang="en-US" dirty="0"/>
              <a:t>. </a:t>
            </a:r>
            <a:r>
              <a:rPr lang="en-US" dirty="0" err="1"/>
              <a:t>Konsiderohet</a:t>
            </a:r>
            <a:r>
              <a:rPr lang="en-US" dirty="0"/>
              <a:t> e </a:t>
            </a:r>
            <a:r>
              <a:rPr lang="en-US" dirty="0" err="1"/>
              <a:t>paarsyeshme</a:t>
            </a:r>
            <a:r>
              <a:rPr lang="en-US" dirty="0"/>
              <a:t> </a:t>
            </a:r>
            <a:r>
              <a:rPr lang="en-US" dirty="0" err="1"/>
              <a:t>nëse</a:t>
            </a:r>
            <a:r>
              <a:rPr lang="en-US" dirty="0"/>
              <a:t> </a:t>
            </a:r>
            <a:r>
              <a:rPr lang="en-US" dirty="0" err="1"/>
              <a:t>parashikon</a:t>
            </a:r>
            <a:r>
              <a:rPr lang="en-US" dirty="0"/>
              <a:t> </a:t>
            </a:r>
            <a:r>
              <a:rPr lang="en-US" dirty="0" err="1"/>
              <a:t>një</a:t>
            </a:r>
            <a:r>
              <a:rPr lang="en-US" dirty="0"/>
              <a:t> </a:t>
            </a:r>
            <a:r>
              <a:rPr lang="en-US" dirty="0" err="1"/>
              <a:t>reduktim</a:t>
            </a:r>
            <a:r>
              <a:rPr lang="en-US" dirty="0"/>
              <a:t> </a:t>
            </a:r>
            <a:r>
              <a:rPr lang="en-US" dirty="0" err="1"/>
              <a:t>të</a:t>
            </a:r>
            <a:r>
              <a:rPr lang="en-US" dirty="0"/>
              <a:t> </a:t>
            </a:r>
            <a:r>
              <a:rPr lang="en-US" dirty="0" err="1"/>
              <a:t>vlerës</a:t>
            </a:r>
            <a:r>
              <a:rPr lang="en-US" dirty="0"/>
              <a:t> </a:t>
            </a:r>
            <a:r>
              <a:rPr lang="en-US" dirty="0" err="1"/>
              <a:t>së</a:t>
            </a:r>
            <a:r>
              <a:rPr lang="en-US" dirty="0"/>
              <a:t> “</a:t>
            </a:r>
            <a:r>
              <a:rPr lang="en-US" dirty="0" err="1"/>
              <a:t>kompensimit</a:t>
            </a:r>
            <a:r>
              <a:rPr lang="en-US" dirty="0"/>
              <a:t> </a:t>
            </a:r>
            <a:r>
              <a:rPr lang="en-US" dirty="0" err="1"/>
              <a:t>të</a:t>
            </a:r>
            <a:r>
              <a:rPr lang="en-US" dirty="0"/>
              <a:t> </a:t>
            </a:r>
            <a:r>
              <a:rPr lang="en-US" dirty="0" err="1"/>
              <a:t>plotë</a:t>
            </a:r>
            <a:r>
              <a:rPr lang="en-US" dirty="0"/>
              <a:t>” </a:t>
            </a:r>
            <a:r>
              <a:rPr lang="en-US" dirty="0" err="1"/>
              <a:t>që</a:t>
            </a:r>
            <a:r>
              <a:rPr lang="en-US" dirty="0"/>
              <a:t> </a:t>
            </a:r>
            <a:r>
              <a:rPr lang="en-US" dirty="0" err="1"/>
              <a:t>është</a:t>
            </a:r>
            <a:r>
              <a:rPr lang="en-US" dirty="0"/>
              <a:t> </a:t>
            </a:r>
            <a:r>
              <a:rPr lang="en-US" dirty="0" err="1"/>
              <a:t>jopërpjesëtimore</a:t>
            </a:r>
            <a:r>
              <a:rPr lang="en-US" dirty="0"/>
              <a:t> me </a:t>
            </a:r>
            <a:r>
              <a:rPr lang="en-US" dirty="0" err="1"/>
              <a:t>zbrijten</a:t>
            </a:r>
            <a:r>
              <a:rPr lang="en-US" dirty="0"/>
              <a:t> e </a:t>
            </a:r>
            <a:r>
              <a:rPr lang="en-US" dirty="0" err="1"/>
              <a:t>nevojshme</a:t>
            </a:r>
            <a:r>
              <a:rPr lang="en-US" dirty="0"/>
              <a:t> </a:t>
            </a:r>
            <a:r>
              <a:rPr lang="en-US" dirty="0" err="1"/>
              <a:t>për</a:t>
            </a:r>
            <a:r>
              <a:rPr lang="en-US" dirty="0"/>
              <a:t> </a:t>
            </a:r>
            <a:r>
              <a:rPr lang="en-US" dirty="0" err="1"/>
              <a:t>të</a:t>
            </a:r>
            <a:r>
              <a:rPr lang="en-US" dirty="0"/>
              <a:t> </a:t>
            </a:r>
            <a:r>
              <a:rPr lang="en-US" dirty="0" err="1"/>
              <a:t>ruajtur</a:t>
            </a:r>
            <a:r>
              <a:rPr lang="en-US" dirty="0"/>
              <a:t> </a:t>
            </a:r>
            <a:r>
              <a:rPr lang="en-US" dirty="0" err="1"/>
              <a:t>vijueshmërinë</a:t>
            </a:r>
            <a:r>
              <a:rPr lang="en-US" dirty="0"/>
              <a:t> </a:t>
            </a:r>
            <a:r>
              <a:rPr lang="en-US" dirty="0" err="1"/>
              <a:t>ekonomike</a:t>
            </a:r>
            <a:r>
              <a:rPr lang="en-US" dirty="0"/>
              <a:t> </a:t>
            </a:r>
            <a:r>
              <a:rPr lang="en-US" dirty="0" err="1"/>
              <a:t>të</a:t>
            </a:r>
            <a:r>
              <a:rPr lang="en-US" dirty="0"/>
              <a:t> </a:t>
            </a:r>
            <a:r>
              <a:rPr lang="en-US" dirty="0" err="1"/>
              <a:t>organizatës</a:t>
            </a:r>
            <a:r>
              <a:rPr lang="en-US" dirty="0"/>
              <a:t>. </a:t>
            </a:r>
            <a:r>
              <a:rPr lang="en-US" sz="1800" dirty="0">
                <a:effectLst/>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val="205220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BB4C-F23E-AF3F-1141-46CA6508920B}"/>
              </a:ext>
            </a:extLst>
          </p:cNvPr>
          <p:cNvSpPr>
            <a:spLocks noGrp="1"/>
          </p:cNvSpPr>
          <p:nvPr>
            <p:ph type="title"/>
          </p:nvPr>
        </p:nvSpPr>
        <p:spPr/>
        <p:txBody>
          <a:bodyPr/>
          <a:lstStyle/>
          <a:p>
            <a:r>
              <a:rPr lang="en-US" dirty="0" err="1"/>
              <a:t>Likuidimi</a:t>
            </a:r>
            <a:r>
              <a:rPr lang="en-US" dirty="0"/>
              <a:t> </a:t>
            </a:r>
            <a:r>
              <a:rPr lang="en-US" dirty="0" err="1"/>
              <a:t>i</a:t>
            </a:r>
            <a:r>
              <a:rPr lang="en-US" dirty="0"/>
              <a:t> </a:t>
            </a:r>
            <a:r>
              <a:rPr lang="en-US" dirty="0" err="1"/>
              <a:t>kuotës</a:t>
            </a:r>
            <a:r>
              <a:rPr lang="en-US" dirty="0"/>
              <a:t> (</a:t>
            </a:r>
            <a:r>
              <a:rPr lang="en-US" dirty="0" err="1"/>
              <a:t>vijon</a:t>
            </a:r>
            <a:r>
              <a:rPr lang="en-US" dirty="0"/>
              <a:t>)</a:t>
            </a:r>
          </a:p>
        </p:txBody>
      </p:sp>
      <p:sp>
        <p:nvSpPr>
          <p:cNvPr id="3" name="Content Placeholder 2">
            <a:extLst>
              <a:ext uri="{FF2B5EF4-FFF2-40B4-BE49-F238E27FC236}">
                <a16:creationId xmlns:a16="http://schemas.microsoft.com/office/drawing/2014/main" id="{5DFE6783-5259-105B-ECDC-4C3FD20F0C14}"/>
              </a:ext>
            </a:extLst>
          </p:cNvPr>
          <p:cNvSpPr>
            <a:spLocks noGrp="1"/>
          </p:cNvSpPr>
          <p:nvPr>
            <p:ph idx="1"/>
          </p:nvPr>
        </p:nvSpPr>
        <p:spPr/>
        <p:txBody>
          <a:bodyPr/>
          <a:lstStyle/>
          <a:p>
            <a:pPr algn="just"/>
            <a:r>
              <a:rPr lang="en-US" dirty="0" err="1"/>
              <a:t>Gjykatat</a:t>
            </a:r>
            <a:r>
              <a:rPr lang="en-US" dirty="0"/>
              <a:t> </a:t>
            </a:r>
            <a:r>
              <a:rPr lang="en-US" dirty="0" err="1"/>
              <a:t>i</a:t>
            </a:r>
            <a:r>
              <a:rPr lang="en-US" dirty="0"/>
              <a:t> </a:t>
            </a:r>
            <a:r>
              <a:rPr lang="en-US" dirty="0" err="1"/>
              <a:t>kanë</a:t>
            </a:r>
            <a:r>
              <a:rPr lang="en-US" dirty="0"/>
              <a:t> </a:t>
            </a:r>
            <a:r>
              <a:rPr lang="en-US" dirty="0" err="1"/>
              <a:t>gjetur</a:t>
            </a:r>
            <a:r>
              <a:rPr lang="en-US" dirty="0"/>
              <a:t> </a:t>
            </a:r>
            <a:r>
              <a:rPr lang="en-US" dirty="0" err="1"/>
              <a:t>të</a:t>
            </a:r>
            <a:r>
              <a:rPr lang="en-US" dirty="0"/>
              <a:t> </a:t>
            </a:r>
            <a:r>
              <a:rPr lang="en-US" dirty="0" err="1"/>
              <a:t>pavlefshme</a:t>
            </a:r>
            <a:r>
              <a:rPr lang="en-US" dirty="0"/>
              <a:t> </a:t>
            </a:r>
            <a:r>
              <a:rPr lang="en-US" dirty="0" err="1"/>
              <a:t>klauzolat</a:t>
            </a:r>
            <a:r>
              <a:rPr lang="en-US" dirty="0"/>
              <a:t> </a:t>
            </a:r>
            <a:r>
              <a:rPr lang="en-US" dirty="0" err="1"/>
              <a:t>që</a:t>
            </a:r>
            <a:r>
              <a:rPr lang="en-US" dirty="0"/>
              <a:t>:</a:t>
            </a:r>
          </a:p>
          <a:p>
            <a:pPr lvl="1" algn="just"/>
            <a:r>
              <a:rPr lang="en-US" dirty="0" err="1"/>
              <a:t>Parashikojnë</a:t>
            </a:r>
            <a:r>
              <a:rPr lang="en-US" dirty="0"/>
              <a:t> </a:t>
            </a:r>
            <a:r>
              <a:rPr lang="en-US" dirty="0" err="1"/>
              <a:t>një</a:t>
            </a:r>
            <a:r>
              <a:rPr lang="en-US" dirty="0"/>
              <a:t> </a:t>
            </a:r>
            <a:r>
              <a:rPr lang="en-US" dirty="0" err="1"/>
              <a:t>reduktim</a:t>
            </a:r>
            <a:r>
              <a:rPr lang="en-US" dirty="0"/>
              <a:t> </a:t>
            </a:r>
            <a:r>
              <a:rPr lang="en-US" dirty="0" err="1"/>
              <a:t>në</a:t>
            </a:r>
            <a:r>
              <a:rPr lang="en-US" dirty="0"/>
              <a:t> 50% </a:t>
            </a:r>
            <a:r>
              <a:rPr lang="en-US" dirty="0" err="1"/>
              <a:t>të</a:t>
            </a:r>
            <a:r>
              <a:rPr lang="en-US" dirty="0"/>
              <a:t> </a:t>
            </a:r>
            <a:r>
              <a:rPr lang="en-US" dirty="0" err="1"/>
              <a:t>vlerës</a:t>
            </a:r>
            <a:r>
              <a:rPr lang="en-US" dirty="0"/>
              <a:t> </a:t>
            </a:r>
            <a:r>
              <a:rPr lang="en-US" dirty="0" err="1"/>
              <a:t>së</a:t>
            </a:r>
            <a:r>
              <a:rPr lang="en-US" dirty="0"/>
              <a:t> </a:t>
            </a:r>
            <a:r>
              <a:rPr lang="en-US" dirty="0" err="1"/>
              <a:t>kompensimit</a:t>
            </a:r>
            <a:r>
              <a:rPr lang="en-US" dirty="0"/>
              <a:t> </a:t>
            </a:r>
            <a:r>
              <a:rPr lang="en-US" dirty="0" err="1"/>
              <a:t>të</a:t>
            </a:r>
            <a:r>
              <a:rPr lang="en-US" dirty="0"/>
              <a:t> </a:t>
            </a:r>
            <a:r>
              <a:rPr lang="en-US" dirty="0" err="1"/>
              <a:t>plotë</a:t>
            </a:r>
            <a:endParaRPr lang="en-US" dirty="0"/>
          </a:p>
          <a:p>
            <a:pPr lvl="1" algn="just"/>
            <a:r>
              <a:rPr lang="en-US" dirty="0"/>
              <a:t>Apo </a:t>
            </a:r>
            <a:r>
              <a:rPr lang="en-US" dirty="0" err="1"/>
              <a:t>që</a:t>
            </a:r>
            <a:r>
              <a:rPr lang="en-US" dirty="0"/>
              <a:t> </a:t>
            </a:r>
            <a:r>
              <a:rPr lang="en-US" dirty="0" err="1"/>
              <a:t>parashikojnë</a:t>
            </a:r>
            <a:r>
              <a:rPr lang="en-US" dirty="0"/>
              <a:t> </a:t>
            </a:r>
            <a:r>
              <a:rPr lang="en-US" dirty="0" err="1"/>
              <a:t>pagimin</a:t>
            </a:r>
            <a:r>
              <a:rPr lang="en-US" dirty="0"/>
              <a:t> </a:t>
            </a:r>
            <a:r>
              <a:rPr lang="en-US" dirty="0" err="1"/>
              <a:t>në</a:t>
            </a:r>
            <a:r>
              <a:rPr lang="en-US" dirty="0"/>
              <a:t> 15 </a:t>
            </a:r>
            <a:r>
              <a:rPr lang="en-US" dirty="0" err="1"/>
              <a:t>këste</a:t>
            </a:r>
            <a:r>
              <a:rPr lang="en-US" dirty="0"/>
              <a:t> </a:t>
            </a:r>
            <a:r>
              <a:rPr lang="en-US" dirty="0" err="1"/>
              <a:t>të</a:t>
            </a:r>
            <a:r>
              <a:rPr lang="en-US" dirty="0"/>
              <a:t> </a:t>
            </a:r>
            <a:r>
              <a:rPr lang="en-US" dirty="0" err="1"/>
              <a:t>vlerës</a:t>
            </a:r>
            <a:r>
              <a:rPr lang="en-US" dirty="0"/>
              <a:t> </a:t>
            </a:r>
            <a:r>
              <a:rPr lang="en-US" dirty="0" err="1"/>
              <a:t>që</a:t>
            </a:r>
            <a:r>
              <a:rPr lang="en-US" dirty="0"/>
              <a:t> </a:t>
            </a:r>
            <a:r>
              <a:rPr lang="en-US" dirty="0" err="1"/>
              <a:t>shoqëria</a:t>
            </a:r>
            <a:r>
              <a:rPr lang="en-US" dirty="0"/>
              <a:t> </a:t>
            </a:r>
            <a:r>
              <a:rPr lang="en-US" dirty="0" err="1"/>
              <a:t>i</a:t>
            </a:r>
            <a:r>
              <a:rPr lang="en-US" dirty="0"/>
              <a:t> </a:t>
            </a:r>
            <a:r>
              <a:rPr lang="en-US" dirty="0" err="1"/>
              <a:t>detyrohet</a:t>
            </a:r>
            <a:r>
              <a:rPr lang="en-US" dirty="0"/>
              <a:t> </a:t>
            </a:r>
            <a:r>
              <a:rPr lang="en-US" dirty="0" err="1"/>
              <a:t>ortakut</a:t>
            </a:r>
            <a:r>
              <a:rPr lang="en-US" dirty="0"/>
              <a:t> </a:t>
            </a:r>
            <a:r>
              <a:rPr lang="en-US" dirty="0" err="1"/>
              <a:t>të</a:t>
            </a:r>
            <a:r>
              <a:rPr lang="en-US" dirty="0"/>
              <a:t> </a:t>
            </a:r>
            <a:r>
              <a:rPr lang="en-US" dirty="0" err="1"/>
              <a:t>përjashtuar</a:t>
            </a:r>
            <a:endParaRPr lang="en-US" dirty="0"/>
          </a:p>
          <a:p>
            <a:pPr algn="just"/>
            <a:r>
              <a:rPr lang="en-US" dirty="0" err="1"/>
              <a:t>Përjashtime</a:t>
            </a:r>
            <a:endParaRPr lang="en-US" dirty="0"/>
          </a:p>
          <a:p>
            <a:pPr lvl="1" algn="just"/>
            <a:r>
              <a:rPr lang="en-US" dirty="0">
                <a:ea typeface="Calibri" panose="020F0502020204030204" pitchFamily="34" charset="0"/>
                <a:cs typeface="Times New Roman" panose="02020603050405020304" pitchFamily="18" charset="0"/>
              </a:rPr>
              <a:t>R</a:t>
            </a:r>
            <a:r>
              <a:rPr lang="sq-AL" dirty="0" err="1">
                <a:effectLst/>
                <a:ea typeface="Calibri" panose="020F0502020204030204" pitchFamily="34" charset="0"/>
                <a:cs typeface="Times New Roman" panose="02020603050405020304" pitchFamily="18" charset="0"/>
              </a:rPr>
              <a:t>aporti</a:t>
            </a:r>
            <a:r>
              <a:rPr lang="sq-AL" dirty="0">
                <a:effectLst/>
                <a:ea typeface="Calibri" panose="020F0502020204030204" pitchFamily="34" charset="0"/>
                <a:cs typeface="Times New Roman" panose="02020603050405020304" pitchFamily="18" charset="0"/>
              </a:rPr>
              <a:t> </a:t>
            </a:r>
            <a:r>
              <a:rPr lang="en-US" dirty="0" err="1">
                <a:effectLst/>
                <a:ea typeface="Calibri" panose="020F0502020204030204" pitchFamily="34" charset="0"/>
                <a:cs typeface="Times New Roman" panose="02020603050405020304" pitchFamily="18" charset="0"/>
              </a:rPr>
              <a:t>mes</a:t>
            </a:r>
            <a:r>
              <a:rPr lang="en-US" dirty="0">
                <a:effectLst/>
                <a:ea typeface="Calibri" panose="020F0502020204030204" pitchFamily="34" charset="0"/>
                <a:cs typeface="Times New Roman" panose="02020603050405020304" pitchFamily="18" charset="0"/>
              </a:rPr>
              <a:t> </a:t>
            </a:r>
            <a:r>
              <a:rPr lang="sq-AL" dirty="0">
                <a:effectLst/>
                <a:ea typeface="Calibri" panose="020F0502020204030204" pitchFamily="34" charset="0"/>
                <a:cs typeface="Times New Roman" panose="02020603050405020304" pitchFamily="18" charset="0"/>
              </a:rPr>
              <a:t>administratori</a:t>
            </a:r>
            <a:r>
              <a:rPr lang="en-US" dirty="0">
                <a:effectLst/>
                <a:ea typeface="Calibri" panose="020F0502020204030204" pitchFamily="34" charset="0"/>
                <a:cs typeface="Times New Roman" panose="02020603050405020304" pitchFamily="18" charset="0"/>
              </a:rPr>
              <a:t>t</a:t>
            </a:r>
            <a:r>
              <a:rPr lang="sq-AL" dirty="0">
                <a:effectLst/>
                <a:ea typeface="Calibri" panose="020F0502020204030204" pitchFamily="34" charset="0"/>
                <a:cs typeface="Times New Roman" panose="02020603050405020304" pitchFamily="18" charset="0"/>
              </a:rPr>
              <a:t> ose </a:t>
            </a:r>
            <a:r>
              <a:rPr lang="en-US" dirty="0" err="1">
                <a:effectLst/>
                <a:ea typeface="Calibri" panose="020F0502020204030204" pitchFamily="34" charset="0"/>
                <a:cs typeface="Times New Roman" panose="02020603050405020304" pitchFamily="18" charset="0"/>
              </a:rPr>
              <a:t>të</a:t>
            </a:r>
            <a:r>
              <a:rPr lang="sq-AL" dirty="0">
                <a:effectLst/>
                <a:ea typeface="Calibri" panose="020F0502020204030204" pitchFamily="34" charset="0"/>
                <a:cs typeface="Times New Roman" panose="02020603050405020304" pitchFamily="18" charset="0"/>
              </a:rPr>
              <a:t> punësuar</a:t>
            </a:r>
            <a:r>
              <a:rPr lang="en-US" dirty="0">
                <a:effectLst/>
                <a:ea typeface="Calibri" panose="020F0502020204030204" pitchFamily="34" charset="0"/>
                <a:cs typeface="Times New Roman" panose="02020603050405020304" pitchFamily="18" charset="0"/>
              </a:rPr>
              <a:t>it</a:t>
            </a:r>
            <a:r>
              <a:rPr lang="sq-AL" dirty="0">
                <a:effectLst/>
                <a:ea typeface="Calibri" panose="020F0502020204030204" pitchFamily="34" charset="0"/>
                <a:cs typeface="Times New Roman" panose="02020603050405020304" pitchFamily="18" charset="0"/>
              </a:rPr>
              <a:t> në shoqëri të </a:t>
            </a:r>
            <a:r>
              <a:rPr lang="sq-AL" dirty="0" err="1">
                <a:effectLst/>
                <a:ea typeface="Calibri" panose="020F0502020204030204" pitchFamily="34" charset="0"/>
                <a:cs typeface="Times New Roman" panose="02020603050405020304" pitchFamily="18" charset="0"/>
              </a:rPr>
              <a:t>cilë</a:t>
            </a:r>
            <a:r>
              <a:rPr lang="en-US" dirty="0">
                <a:effectLst/>
                <a:ea typeface="Calibri" panose="020F0502020204030204" pitchFamily="34" charset="0"/>
                <a:cs typeface="Times New Roman" panose="02020603050405020304" pitchFamily="18" charset="0"/>
              </a:rPr>
              <a:t>v</a:t>
            </a:r>
            <a:r>
              <a:rPr lang="sq-AL" dirty="0">
                <a:effectLst/>
                <a:ea typeface="Calibri" panose="020F0502020204030204" pitchFamily="34" charset="0"/>
                <a:cs typeface="Times New Roman" panose="02020603050405020304" pitchFamily="18" charset="0"/>
              </a:rPr>
              <a:t>e u është akorduar pjesë/kuotë (zakonisht falas) mund që me përjashtim të mos marrin kompensimin.  </a:t>
            </a:r>
            <a:r>
              <a:rPr lang="en-US" dirty="0" err="1">
                <a:effectLst/>
                <a:ea typeface="Calibri" panose="020F0502020204030204" pitchFamily="34" charset="0"/>
                <a:cs typeface="Times New Roman" panose="02020603050405020304" pitchFamily="18" charset="0"/>
              </a:rPr>
              <a:t>Në</a:t>
            </a:r>
            <a:r>
              <a:rPr lang="en-US" dirty="0">
                <a:effectLst/>
                <a:ea typeface="Calibri" panose="020F0502020204030204" pitchFamily="34" charset="0"/>
                <a:cs typeface="Times New Roman" panose="02020603050405020304" pitchFamily="18" charset="0"/>
              </a:rPr>
              <a:t> </a:t>
            </a:r>
            <a:r>
              <a:rPr lang="en-US" dirty="0" err="1">
                <a:effectLst/>
                <a:ea typeface="Calibri" panose="020F0502020204030204" pitchFamily="34" charset="0"/>
                <a:cs typeface="Times New Roman" panose="02020603050405020304" pitchFamily="18" charset="0"/>
              </a:rPr>
              <a:t>këto</a:t>
            </a:r>
            <a:r>
              <a:rPr lang="en-US" dirty="0">
                <a:effectLst/>
                <a:ea typeface="Calibri" panose="020F0502020204030204" pitchFamily="34" charset="0"/>
                <a:cs typeface="Times New Roman" panose="02020603050405020304" pitchFamily="18" charset="0"/>
              </a:rPr>
              <a:t> </a:t>
            </a:r>
            <a:r>
              <a:rPr lang="en-US" dirty="0" err="1">
                <a:effectLst/>
                <a:ea typeface="Calibri" panose="020F0502020204030204" pitchFamily="34" charset="0"/>
                <a:cs typeface="Times New Roman" panose="02020603050405020304" pitchFamily="18" charset="0"/>
              </a:rPr>
              <a:t>raste</a:t>
            </a:r>
            <a:r>
              <a:rPr lang="en-US" dirty="0">
                <a:effectLst/>
                <a:ea typeface="Calibri" panose="020F0502020204030204" pitchFamily="34" charset="0"/>
                <a:cs typeface="Times New Roman" panose="02020603050405020304" pitchFamily="18" charset="0"/>
              </a:rPr>
              <a:t> </a:t>
            </a:r>
            <a:r>
              <a:rPr lang="en-US" dirty="0" err="1">
                <a:effectLst/>
                <a:ea typeface="Calibri" panose="020F0502020204030204" pitchFamily="34" charset="0"/>
                <a:cs typeface="Times New Roman" panose="02020603050405020304" pitchFamily="18" charset="0"/>
              </a:rPr>
              <a:t>gjykatat</a:t>
            </a:r>
            <a:r>
              <a:rPr lang="en-US" dirty="0">
                <a:effectLst/>
                <a:ea typeface="Calibri" panose="020F0502020204030204" pitchFamily="34" charset="0"/>
                <a:cs typeface="Times New Roman" panose="02020603050405020304" pitchFamily="18" charset="0"/>
              </a:rPr>
              <a:t> e </a:t>
            </a:r>
            <a:r>
              <a:rPr lang="en-US" dirty="0" err="1">
                <a:effectLst/>
                <a:ea typeface="Calibri" panose="020F0502020204030204" pitchFamily="34" charset="0"/>
                <a:cs typeface="Times New Roman" panose="02020603050405020304" pitchFamily="18" charset="0"/>
              </a:rPr>
              <a:t>kanë</a:t>
            </a:r>
            <a:r>
              <a:rPr lang="en-US" dirty="0">
                <a:effectLst/>
                <a:ea typeface="Calibri" panose="020F0502020204030204" pitchFamily="34" charset="0"/>
                <a:cs typeface="Times New Roman" panose="02020603050405020304" pitchFamily="18" charset="0"/>
              </a:rPr>
              <a:t> </a:t>
            </a:r>
            <a:r>
              <a:rPr lang="en-US" dirty="0" err="1">
                <a:effectLst/>
                <a:ea typeface="Calibri" panose="020F0502020204030204" pitchFamily="34" charset="0"/>
                <a:cs typeface="Times New Roman" panose="02020603050405020304" pitchFamily="18" charset="0"/>
              </a:rPr>
              <a:t>gjetur</a:t>
            </a:r>
            <a:r>
              <a:rPr lang="en-US" dirty="0">
                <a:effectLst/>
                <a:ea typeface="Calibri" panose="020F0502020204030204" pitchFamily="34" charset="0"/>
                <a:cs typeface="Times New Roman" panose="02020603050405020304" pitchFamily="18" charset="0"/>
              </a:rPr>
              <a:t> </a:t>
            </a:r>
            <a:r>
              <a:rPr lang="en-US" dirty="0" err="1">
                <a:effectLst/>
                <a:ea typeface="Calibri" panose="020F0502020204030204" pitchFamily="34" charset="0"/>
                <a:cs typeface="Times New Roman" panose="02020603050405020304" pitchFamily="18" charset="0"/>
              </a:rPr>
              <a:t>klauzolën</a:t>
            </a:r>
            <a:r>
              <a:rPr lang="en-US" dirty="0">
                <a:effectLst/>
                <a:ea typeface="Calibri" panose="020F0502020204030204" pitchFamily="34" charset="0"/>
                <a:cs typeface="Times New Roman" panose="02020603050405020304" pitchFamily="18" charset="0"/>
              </a:rPr>
              <a:t> e </a:t>
            </a:r>
            <a:r>
              <a:rPr lang="en-US" dirty="0" err="1">
                <a:effectLst/>
                <a:ea typeface="Calibri" panose="020F0502020204030204" pitchFamily="34" charset="0"/>
                <a:cs typeface="Times New Roman" panose="02020603050405020304" pitchFamily="18" charset="0"/>
              </a:rPr>
              <a:t>vlerësimi</a:t>
            </a:r>
            <a:r>
              <a:rPr lang="en-US" dirty="0" err="1">
                <a:ea typeface="Calibri" panose="020F0502020204030204" pitchFamily="34" charset="0"/>
                <a:cs typeface="Times New Roman" panose="02020603050405020304" pitchFamily="18" charset="0"/>
              </a:rPr>
              <a:t>t</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të</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vlefshme</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për</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shkak</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të</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natyrës</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së</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veçantë</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që</a:t>
            </a:r>
            <a:r>
              <a:rPr lang="en-US" dirty="0">
                <a:ea typeface="Calibri" panose="020F0502020204030204" pitchFamily="34" charset="0"/>
                <a:cs typeface="Times New Roman" panose="02020603050405020304" pitchFamily="18" charset="0"/>
              </a:rPr>
              <a:t> ka </a:t>
            </a:r>
            <a:r>
              <a:rPr lang="en-US" dirty="0" err="1">
                <a:ea typeface="Calibri" panose="020F0502020204030204" pitchFamily="34" charset="0"/>
                <a:cs typeface="Times New Roman" panose="02020603050405020304" pitchFamily="18" charset="0"/>
              </a:rPr>
              <a:t>akordimi</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i</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kuotave</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dhe</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për</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shkak</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të</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shpërndarjes</a:t>
            </a:r>
            <a:r>
              <a:rPr lang="en-US" dirty="0">
                <a:ea typeface="Calibri" panose="020F0502020204030204" pitchFamily="34" charset="0"/>
                <a:cs typeface="Times New Roman" panose="02020603050405020304" pitchFamily="18" charset="0"/>
              </a:rPr>
              <a:t> </a:t>
            </a:r>
            <a:r>
              <a:rPr lang="en-US" dirty="0" err="1">
                <a:ea typeface="Calibri" panose="020F0502020204030204" pitchFamily="34" charset="0"/>
                <a:cs typeface="Times New Roman" panose="02020603050405020304" pitchFamily="18" charset="0"/>
              </a:rPr>
              <a:t>falas</a:t>
            </a:r>
            <a:r>
              <a:rPr lang="en-US" dirty="0">
                <a:ea typeface="Calibri" panose="020F0502020204030204" pitchFamily="34" charset="0"/>
                <a:cs typeface="Times New Roman" panose="02020603050405020304" pitchFamily="18" charset="0"/>
              </a:rPr>
              <a:t>. </a:t>
            </a:r>
            <a:endParaRPr lang="en-US" dirty="0">
              <a:effectLst/>
              <a:ea typeface="Calibri" panose="020F0502020204030204" pitchFamily="34" charset="0"/>
              <a:cs typeface="Times New Roman" panose="02020603050405020304" pitchFamily="18" charset="0"/>
            </a:endParaRPr>
          </a:p>
          <a:p>
            <a:pPr lvl="1"/>
            <a:endParaRPr lang="en-US" dirty="0"/>
          </a:p>
        </p:txBody>
      </p:sp>
    </p:spTree>
    <p:extLst>
      <p:ext uri="{BB962C8B-B14F-4D97-AF65-F5344CB8AC3E}">
        <p14:creationId xmlns:p14="http://schemas.microsoft.com/office/powerpoint/2010/main" val="1106270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7FA9-6F57-2450-1BED-530829324AEC}"/>
              </a:ext>
            </a:extLst>
          </p:cNvPr>
          <p:cNvSpPr>
            <a:spLocks noGrp="1"/>
          </p:cNvSpPr>
          <p:nvPr>
            <p:ph type="title"/>
          </p:nvPr>
        </p:nvSpPr>
        <p:spPr/>
        <p:txBody>
          <a:bodyPr/>
          <a:lstStyle/>
          <a:p>
            <a:r>
              <a:rPr lang="en-US" dirty="0" err="1"/>
              <a:t>Përjashtimi</a:t>
            </a:r>
            <a:r>
              <a:rPr lang="en-US" dirty="0"/>
              <a:t> </a:t>
            </a:r>
            <a:r>
              <a:rPr lang="en-US" dirty="0" err="1"/>
              <a:t>i</a:t>
            </a:r>
            <a:r>
              <a:rPr lang="en-US" dirty="0"/>
              <a:t> </a:t>
            </a:r>
            <a:r>
              <a:rPr lang="en-US" dirty="0" err="1"/>
              <a:t>ortakut</a:t>
            </a:r>
            <a:r>
              <a:rPr lang="en-US" dirty="0"/>
              <a:t> </a:t>
            </a:r>
            <a:r>
              <a:rPr lang="en-US" dirty="0" err="1"/>
              <a:t>sipas</a:t>
            </a:r>
            <a:r>
              <a:rPr lang="en-US" dirty="0"/>
              <a:t> </a:t>
            </a:r>
            <a:r>
              <a:rPr lang="en-US" dirty="0" err="1"/>
              <a:t>legjislacionit</a:t>
            </a:r>
            <a:r>
              <a:rPr lang="en-US" dirty="0"/>
              <a:t> Italian</a:t>
            </a:r>
          </a:p>
        </p:txBody>
      </p:sp>
      <p:sp>
        <p:nvSpPr>
          <p:cNvPr id="3" name="Content Placeholder 2">
            <a:extLst>
              <a:ext uri="{FF2B5EF4-FFF2-40B4-BE49-F238E27FC236}">
                <a16:creationId xmlns:a16="http://schemas.microsoft.com/office/drawing/2014/main" id="{88FE4C44-76E2-A0C4-3BF5-22F630097116}"/>
              </a:ext>
            </a:extLst>
          </p:cNvPr>
          <p:cNvSpPr>
            <a:spLocks noGrp="1"/>
          </p:cNvSpPr>
          <p:nvPr>
            <p:ph idx="1"/>
          </p:nvPr>
        </p:nvSpPr>
        <p:spPr/>
        <p:txBody>
          <a:bodyPr/>
          <a:lstStyle/>
          <a:p>
            <a:pPr algn="just"/>
            <a:r>
              <a:rPr lang="en-US" dirty="0" err="1"/>
              <a:t>Përjashtimi</a:t>
            </a:r>
            <a:r>
              <a:rPr lang="en-US" dirty="0"/>
              <a:t> </a:t>
            </a:r>
            <a:r>
              <a:rPr lang="en-US" dirty="0" err="1"/>
              <a:t>i</a:t>
            </a:r>
            <a:r>
              <a:rPr lang="en-US" dirty="0"/>
              <a:t> </a:t>
            </a:r>
            <a:r>
              <a:rPr lang="en-US" dirty="0" err="1"/>
              <a:t>ortakut</a:t>
            </a:r>
            <a:r>
              <a:rPr lang="en-US" dirty="0"/>
              <a:t> </a:t>
            </a:r>
            <a:r>
              <a:rPr lang="en-US" dirty="0" err="1"/>
              <a:t>për</a:t>
            </a:r>
            <a:r>
              <a:rPr lang="en-US" dirty="0"/>
              <a:t> </a:t>
            </a:r>
            <a:r>
              <a:rPr lang="en-US" dirty="0" err="1"/>
              <a:t>shkaqe</a:t>
            </a:r>
            <a:r>
              <a:rPr lang="en-US" dirty="0"/>
              <a:t> </a:t>
            </a:r>
            <a:r>
              <a:rPr lang="en-US" dirty="0" err="1"/>
              <a:t>ekstra</a:t>
            </a:r>
            <a:r>
              <a:rPr lang="en-US" dirty="0"/>
              <a:t> </a:t>
            </a:r>
            <a:r>
              <a:rPr lang="en-US" dirty="0" err="1"/>
              <a:t>ligjore</a:t>
            </a:r>
            <a:r>
              <a:rPr lang="en-US" dirty="0"/>
              <a:t> u </a:t>
            </a:r>
            <a:r>
              <a:rPr lang="en-US" dirty="0" err="1"/>
              <a:t>parashikua</a:t>
            </a:r>
            <a:r>
              <a:rPr lang="en-US" dirty="0"/>
              <a:t> me </a:t>
            </a:r>
            <a:r>
              <a:rPr lang="en-US" dirty="0" err="1"/>
              <a:t>reformën</a:t>
            </a:r>
            <a:r>
              <a:rPr lang="en-US" dirty="0"/>
              <a:t> </a:t>
            </a:r>
            <a:r>
              <a:rPr lang="en-US" dirty="0" err="1"/>
              <a:t>legjislative</a:t>
            </a:r>
            <a:r>
              <a:rPr lang="en-US" dirty="0"/>
              <a:t> </a:t>
            </a:r>
            <a:r>
              <a:rPr lang="en-US" dirty="0" err="1"/>
              <a:t>të</a:t>
            </a:r>
            <a:r>
              <a:rPr lang="en-US" dirty="0"/>
              <a:t> </a:t>
            </a:r>
            <a:r>
              <a:rPr lang="en-US" dirty="0" err="1"/>
              <a:t>vitit</a:t>
            </a:r>
            <a:r>
              <a:rPr lang="en-US" dirty="0"/>
              <a:t> 2003. </a:t>
            </a:r>
          </a:p>
          <a:p>
            <a:pPr algn="just"/>
            <a:r>
              <a:rPr lang="en-US" dirty="0" err="1"/>
              <a:t>Aktualisht</a:t>
            </a:r>
            <a:r>
              <a:rPr lang="en-US" dirty="0"/>
              <a:t> </a:t>
            </a:r>
            <a:r>
              <a:rPr lang="en-US" dirty="0" err="1"/>
              <a:t>përjashtimi</a:t>
            </a:r>
            <a:r>
              <a:rPr lang="en-US" dirty="0"/>
              <a:t> </a:t>
            </a:r>
            <a:r>
              <a:rPr lang="en-US" dirty="0" err="1"/>
              <a:t>i</a:t>
            </a:r>
            <a:r>
              <a:rPr lang="en-US" dirty="0"/>
              <a:t> </a:t>
            </a:r>
            <a:r>
              <a:rPr lang="en-US" dirty="0" err="1"/>
              <a:t>ortakut</a:t>
            </a:r>
            <a:r>
              <a:rPr lang="en-US" dirty="0"/>
              <a:t> </a:t>
            </a:r>
            <a:r>
              <a:rPr lang="en-US" dirty="0" err="1"/>
              <a:t>lejohet</a:t>
            </a:r>
            <a:r>
              <a:rPr lang="en-US" dirty="0"/>
              <a:t> </a:t>
            </a:r>
            <a:r>
              <a:rPr lang="en-US" dirty="0" err="1"/>
              <a:t>për</a:t>
            </a:r>
            <a:r>
              <a:rPr lang="en-US" dirty="0"/>
              <a:t>:</a:t>
            </a:r>
          </a:p>
          <a:p>
            <a:pPr lvl="1" algn="just"/>
            <a:r>
              <a:rPr lang="en-US" dirty="0" err="1"/>
              <a:t>Shkaqe</a:t>
            </a:r>
            <a:r>
              <a:rPr lang="en-US" dirty="0"/>
              <a:t> </a:t>
            </a:r>
            <a:r>
              <a:rPr lang="en-US" dirty="0" err="1"/>
              <a:t>ligjore</a:t>
            </a:r>
            <a:r>
              <a:rPr lang="en-US" dirty="0"/>
              <a:t>, </a:t>
            </a:r>
            <a:r>
              <a:rPr lang="en-US" dirty="0" err="1"/>
              <a:t>sipas</a:t>
            </a:r>
            <a:r>
              <a:rPr lang="en-US" dirty="0"/>
              <a:t> </a:t>
            </a:r>
            <a:r>
              <a:rPr lang="en-US" dirty="0" err="1"/>
              <a:t>nenit</a:t>
            </a:r>
            <a:r>
              <a:rPr lang="en-US" dirty="0"/>
              <a:t> 2466 </a:t>
            </a:r>
            <a:r>
              <a:rPr lang="en-US" dirty="0" err="1"/>
              <a:t>të</a:t>
            </a:r>
            <a:r>
              <a:rPr lang="en-US" dirty="0"/>
              <a:t> </a:t>
            </a:r>
            <a:r>
              <a:rPr lang="en-US" dirty="0" err="1"/>
              <a:t>Kodit</a:t>
            </a:r>
            <a:r>
              <a:rPr lang="en-US" dirty="0"/>
              <a:t> Civil</a:t>
            </a:r>
          </a:p>
          <a:p>
            <a:pPr lvl="2" algn="just"/>
            <a:r>
              <a:rPr lang="en-US" dirty="0" err="1"/>
              <a:t>Ortaku</a:t>
            </a:r>
            <a:r>
              <a:rPr lang="en-US" dirty="0"/>
              <a:t> </a:t>
            </a:r>
            <a:r>
              <a:rPr lang="en-US" dirty="0" err="1"/>
              <a:t>nuk</a:t>
            </a:r>
            <a:r>
              <a:rPr lang="en-US" dirty="0"/>
              <a:t> </a:t>
            </a:r>
            <a:r>
              <a:rPr lang="en-US" dirty="0" err="1"/>
              <a:t>shlyen</a:t>
            </a:r>
            <a:r>
              <a:rPr lang="en-US" dirty="0"/>
              <a:t> </a:t>
            </a:r>
            <a:r>
              <a:rPr lang="en-US" dirty="0" err="1"/>
              <a:t>detyrimin</a:t>
            </a:r>
            <a:r>
              <a:rPr lang="en-US" dirty="0"/>
              <a:t> </a:t>
            </a:r>
            <a:r>
              <a:rPr lang="en-US" dirty="0" err="1"/>
              <a:t>për</a:t>
            </a:r>
            <a:r>
              <a:rPr lang="en-US" dirty="0"/>
              <a:t> </a:t>
            </a:r>
            <a:r>
              <a:rPr lang="en-US" dirty="0" err="1"/>
              <a:t>derdhjen</a:t>
            </a:r>
            <a:r>
              <a:rPr lang="en-US" dirty="0"/>
              <a:t> e </a:t>
            </a:r>
            <a:r>
              <a:rPr lang="en-US" dirty="0" err="1"/>
              <a:t>kontributit</a:t>
            </a:r>
            <a:endParaRPr lang="en-US" dirty="0"/>
          </a:p>
          <a:p>
            <a:pPr lvl="2" algn="just"/>
            <a:r>
              <a:rPr lang="en-US" dirty="0"/>
              <a:t>Cf. </a:t>
            </a:r>
            <a:r>
              <a:rPr lang="en-US" dirty="0" err="1"/>
              <a:t>neni</a:t>
            </a:r>
            <a:r>
              <a:rPr lang="en-US" dirty="0"/>
              <a:t> 102, LTSHT –</a:t>
            </a:r>
            <a:r>
              <a:rPr lang="en-US" dirty="0" err="1"/>
              <a:t>përjashtim</a:t>
            </a:r>
            <a:r>
              <a:rPr lang="en-US" dirty="0"/>
              <a:t> </a:t>
            </a:r>
            <a:r>
              <a:rPr lang="en-US" dirty="0" err="1"/>
              <a:t>për</a:t>
            </a:r>
            <a:r>
              <a:rPr lang="en-US" dirty="0"/>
              <a:t> </a:t>
            </a:r>
            <a:r>
              <a:rPr lang="en-US" dirty="0" err="1"/>
              <a:t>mosshlyerje</a:t>
            </a:r>
            <a:r>
              <a:rPr lang="en-US" dirty="0"/>
              <a:t> </a:t>
            </a:r>
            <a:r>
              <a:rPr lang="en-US" dirty="0" err="1"/>
              <a:t>të</a:t>
            </a:r>
            <a:r>
              <a:rPr lang="en-US" dirty="0"/>
              <a:t> </a:t>
            </a:r>
            <a:r>
              <a:rPr lang="en-US" dirty="0" err="1"/>
              <a:t>kontributit</a:t>
            </a:r>
            <a:r>
              <a:rPr lang="en-US" dirty="0"/>
              <a:t> (</a:t>
            </a:r>
            <a:r>
              <a:rPr lang="en-US" dirty="0" err="1"/>
              <a:t>i</a:t>
            </a:r>
            <a:r>
              <a:rPr lang="en-US" dirty="0"/>
              <a:t> </a:t>
            </a:r>
            <a:r>
              <a:rPr lang="en-US" dirty="0" err="1"/>
              <a:t>parregulluar</a:t>
            </a:r>
            <a:r>
              <a:rPr lang="en-US" dirty="0"/>
              <a:t> </a:t>
            </a:r>
            <a:r>
              <a:rPr lang="en-US" dirty="0" err="1"/>
              <a:t>nëse</a:t>
            </a:r>
            <a:r>
              <a:rPr lang="en-US" dirty="0"/>
              <a:t> do </a:t>
            </a:r>
            <a:r>
              <a:rPr lang="en-US" dirty="0" err="1"/>
              <a:t>të</a:t>
            </a:r>
            <a:r>
              <a:rPr lang="en-US" dirty="0"/>
              <a:t> </a:t>
            </a:r>
            <a:r>
              <a:rPr lang="en-US" dirty="0" err="1"/>
              <a:t>zbatohet</a:t>
            </a:r>
            <a:r>
              <a:rPr lang="en-US" dirty="0"/>
              <a:t> </a:t>
            </a:r>
            <a:r>
              <a:rPr lang="en-US" dirty="0" err="1"/>
              <a:t>menjëherë</a:t>
            </a:r>
            <a:r>
              <a:rPr lang="en-US" dirty="0"/>
              <a:t>, apo </a:t>
            </a:r>
            <a:r>
              <a:rPr lang="en-US" dirty="0" err="1"/>
              <a:t>lihen</a:t>
            </a:r>
            <a:r>
              <a:rPr lang="en-US" dirty="0"/>
              <a:t> </a:t>
            </a:r>
            <a:r>
              <a:rPr lang="en-US" dirty="0" err="1"/>
              <a:t>afate</a:t>
            </a:r>
            <a:r>
              <a:rPr lang="en-US" dirty="0"/>
              <a:t> apo </a:t>
            </a:r>
            <a:r>
              <a:rPr lang="en-US" dirty="0" err="1"/>
              <a:t>zbatohen</a:t>
            </a:r>
            <a:r>
              <a:rPr lang="en-US" dirty="0"/>
              <a:t> </a:t>
            </a:r>
            <a:r>
              <a:rPr lang="en-US" dirty="0" err="1"/>
              <a:t>progresivisht</a:t>
            </a:r>
            <a:r>
              <a:rPr lang="en-US" dirty="0"/>
              <a:t> </a:t>
            </a:r>
            <a:r>
              <a:rPr lang="en-US" dirty="0" err="1"/>
              <a:t>sanksionet</a:t>
            </a:r>
            <a:r>
              <a:rPr lang="en-US" dirty="0"/>
              <a:t>)</a:t>
            </a:r>
          </a:p>
          <a:p>
            <a:pPr lvl="1" algn="just"/>
            <a:r>
              <a:rPr lang="en-US" dirty="0" err="1"/>
              <a:t>Shkaqe</a:t>
            </a:r>
            <a:r>
              <a:rPr lang="en-US" dirty="0"/>
              <a:t> </a:t>
            </a:r>
            <a:r>
              <a:rPr lang="en-US" dirty="0" err="1"/>
              <a:t>konvencionale</a:t>
            </a:r>
            <a:r>
              <a:rPr lang="en-US" dirty="0"/>
              <a:t> (</a:t>
            </a:r>
            <a:r>
              <a:rPr lang="en-US" dirty="0" err="1"/>
              <a:t>statutore</a:t>
            </a:r>
            <a:r>
              <a:rPr lang="en-US" dirty="0"/>
              <a:t>), </a:t>
            </a:r>
            <a:r>
              <a:rPr lang="en-US" dirty="0" err="1"/>
              <a:t>sipas</a:t>
            </a:r>
            <a:r>
              <a:rPr lang="en-US" dirty="0"/>
              <a:t> </a:t>
            </a:r>
            <a:r>
              <a:rPr lang="en-US" dirty="0" err="1"/>
              <a:t>nenit</a:t>
            </a:r>
            <a:r>
              <a:rPr lang="en-US" dirty="0"/>
              <a:t> 2437-bis </a:t>
            </a:r>
            <a:r>
              <a:rPr lang="en-US" dirty="0" err="1"/>
              <a:t>të</a:t>
            </a:r>
            <a:r>
              <a:rPr lang="en-US" dirty="0"/>
              <a:t> </a:t>
            </a:r>
            <a:r>
              <a:rPr lang="en-US" dirty="0" err="1"/>
              <a:t>Kodit</a:t>
            </a:r>
            <a:r>
              <a:rPr lang="en-US" dirty="0"/>
              <a:t> Civil</a:t>
            </a:r>
          </a:p>
          <a:p>
            <a:pPr lvl="2" algn="just"/>
            <a:r>
              <a:rPr lang="en-US" dirty="0" err="1"/>
              <a:t>Shkaqet</a:t>
            </a:r>
            <a:r>
              <a:rPr lang="en-US" dirty="0"/>
              <a:t> </a:t>
            </a:r>
            <a:r>
              <a:rPr lang="en-US" dirty="0" err="1"/>
              <a:t>statutore</a:t>
            </a:r>
            <a:r>
              <a:rPr lang="en-US" dirty="0"/>
              <a:t> </a:t>
            </a:r>
            <a:r>
              <a:rPr lang="en-US" dirty="0" err="1"/>
              <a:t>duhet</a:t>
            </a:r>
            <a:r>
              <a:rPr lang="en-US" dirty="0"/>
              <a:t> </a:t>
            </a:r>
            <a:r>
              <a:rPr lang="en-US" dirty="0" err="1"/>
              <a:t>të</a:t>
            </a:r>
            <a:r>
              <a:rPr lang="en-US" dirty="0"/>
              <a:t> </a:t>
            </a:r>
            <a:r>
              <a:rPr lang="en-US" dirty="0" err="1"/>
              <a:t>jenë</a:t>
            </a:r>
            <a:r>
              <a:rPr lang="en-US" dirty="0"/>
              <a:t> </a:t>
            </a:r>
            <a:r>
              <a:rPr lang="en-US" dirty="0" err="1"/>
              <a:t>të</a:t>
            </a:r>
            <a:r>
              <a:rPr lang="en-US" dirty="0"/>
              <a:t> </a:t>
            </a:r>
            <a:r>
              <a:rPr lang="en-US" dirty="0" err="1"/>
              <a:t>drejta</a:t>
            </a:r>
            <a:r>
              <a:rPr lang="en-US" dirty="0"/>
              <a:t> (</a:t>
            </a:r>
            <a:r>
              <a:rPr lang="en-US" dirty="0" err="1"/>
              <a:t>giusta</a:t>
            </a:r>
            <a:r>
              <a:rPr lang="en-US" dirty="0"/>
              <a:t> causa)</a:t>
            </a:r>
          </a:p>
          <a:p>
            <a:pPr lvl="2" algn="just"/>
            <a:r>
              <a:rPr lang="en-US" dirty="0" err="1"/>
              <a:t>Specifike</a:t>
            </a:r>
            <a:r>
              <a:rPr lang="en-US" dirty="0"/>
              <a:t> e </a:t>
            </a:r>
            <a:r>
              <a:rPr lang="en-US" dirty="0" err="1"/>
              <a:t>të</a:t>
            </a:r>
            <a:r>
              <a:rPr lang="en-US" dirty="0"/>
              <a:t> </a:t>
            </a:r>
            <a:r>
              <a:rPr lang="en-US" dirty="0" err="1"/>
              <a:t>njohura</a:t>
            </a:r>
            <a:r>
              <a:rPr lang="en-US" dirty="0"/>
              <a:t> </a:t>
            </a:r>
            <a:r>
              <a:rPr lang="en-US" dirty="0" err="1"/>
              <a:t>paraprakisht</a:t>
            </a:r>
            <a:r>
              <a:rPr lang="en-US" dirty="0"/>
              <a:t> </a:t>
            </a:r>
            <a:r>
              <a:rPr lang="en-US" dirty="0" err="1"/>
              <a:t>nga</a:t>
            </a:r>
            <a:r>
              <a:rPr lang="en-US" dirty="0"/>
              <a:t> </a:t>
            </a:r>
            <a:r>
              <a:rPr lang="en-US" dirty="0" err="1"/>
              <a:t>ortaku</a:t>
            </a:r>
            <a:endParaRPr lang="en-US" dirty="0"/>
          </a:p>
          <a:p>
            <a:pPr lvl="1"/>
            <a:endParaRPr lang="en-US" dirty="0"/>
          </a:p>
        </p:txBody>
      </p:sp>
    </p:spTree>
    <p:extLst>
      <p:ext uri="{BB962C8B-B14F-4D97-AF65-F5344CB8AC3E}">
        <p14:creationId xmlns:p14="http://schemas.microsoft.com/office/powerpoint/2010/main" val="1206358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C8566-8F45-2924-1AAE-37512E76F2F9}"/>
              </a:ext>
            </a:extLst>
          </p:cNvPr>
          <p:cNvSpPr>
            <a:spLocks noGrp="1"/>
          </p:cNvSpPr>
          <p:nvPr>
            <p:ph type="title"/>
          </p:nvPr>
        </p:nvSpPr>
        <p:spPr/>
        <p:txBody>
          <a:bodyPr/>
          <a:lstStyle/>
          <a:p>
            <a:r>
              <a:rPr lang="en-US" dirty="0" err="1"/>
              <a:t>Procedura</a:t>
            </a:r>
            <a:r>
              <a:rPr lang="en-US" dirty="0"/>
              <a:t> e </a:t>
            </a:r>
            <a:r>
              <a:rPr lang="en-US" dirty="0" err="1"/>
              <a:t>përjashtimit</a:t>
            </a:r>
            <a:r>
              <a:rPr lang="en-US" dirty="0"/>
              <a:t> </a:t>
            </a:r>
            <a:r>
              <a:rPr lang="en-US" dirty="0" err="1"/>
              <a:t>ligjor</a:t>
            </a:r>
            <a:endParaRPr lang="en-US" dirty="0"/>
          </a:p>
        </p:txBody>
      </p:sp>
      <p:sp>
        <p:nvSpPr>
          <p:cNvPr id="3" name="Content Placeholder 2">
            <a:extLst>
              <a:ext uri="{FF2B5EF4-FFF2-40B4-BE49-F238E27FC236}">
                <a16:creationId xmlns:a16="http://schemas.microsoft.com/office/drawing/2014/main" id="{BD82495F-FE60-3E36-18A7-5B5F48282CD5}"/>
              </a:ext>
            </a:extLst>
          </p:cNvPr>
          <p:cNvSpPr>
            <a:spLocks noGrp="1"/>
          </p:cNvSpPr>
          <p:nvPr>
            <p:ph idx="1"/>
          </p:nvPr>
        </p:nvSpPr>
        <p:spPr/>
        <p:txBody>
          <a:bodyPr>
            <a:normAutofit fontScale="92500" lnSpcReduction="10000"/>
          </a:bodyPr>
          <a:lstStyle/>
          <a:p>
            <a:pPr algn="just"/>
            <a:r>
              <a:rPr lang="en-US" dirty="0" err="1"/>
              <a:t>Administratorët</a:t>
            </a:r>
            <a:r>
              <a:rPr lang="en-US" dirty="0"/>
              <a:t> </a:t>
            </a:r>
            <a:r>
              <a:rPr lang="en-US" dirty="0" err="1"/>
              <a:t>njoftojnë</a:t>
            </a:r>
            <a:r>
              <a:rPr lang="en-US" dirty="0"/>
              <a:t> </a:t>
            </a:r>
            <a:r>
              <a:rPr lang="en-US" dirty="0" err="1"/>
              <a:t>ortakun</a:t>
            </a:r>
            <a:r>
              <a:rPr lang="en-US" dirty="0"/>
              <a:t> </a:t>
            </a:r>
            <a:r>
              <a:rPr lang="en-US" dirty="0" err="1"/>
              <a:t>në</a:t>
            </a:r>
            <a:r>
              <a:rPr lang="en-US" dirty="0"/>
              <a:t> </a:t>
            </a:r>
            <a:r>
              <a:rPr lang="en-US" dirty="0" err="1"/>
              <a:t>vonesë</a:t>
            </a:r>
            <a:r>
              <a:rPr lang="en-US" dirty="0"/>
              <a:t> </a:t>
            </a:r>
            <a:r>
              <a:rPr lang="en-US" dirty="0" err="1"/>
              <a:t>që</a:t>
            </a:r>
            <a:r>
              <a:rPr lang="en-US" dirty="0"/>
              <a:t> </a:t>
            </a:r>
            <a:r>
              <a:rPr lang="en-US" dirty="0" err="1"/>
              <a:t>të</a:t>
            </a:r>
            <a:r>
              <a:rPr lang="en-US" dirty="0"/>
              <a:t> </a:t>
            </a:r>
            <a:r>
              <a:rPr lang="en-US" dirty="0" err="1"/>
              <a:t>paguajë</a:t>
            </a:r>
            <a:r>
              <a:rPr lang="en-US" dirty="0"/>
              <a:t> </a:t>
            </a:r>
            <a:r>
              <a:rPr lang="en-US" dirty="0" err="1"/>
              <a:t>vlerën</a:t>
            </a:r>
            <a:r>
              <a:rPr lang="en-US" dirty="0"/>
              <a:t> </a:t>
            </a:r>
            <a:r>
              <a:rPr lang="en-US" dirty="0" err="1"/>
              <a:t>brenda</a:t>
            </a:r>
            <a:r>
              <a:rPr lang="en-US" dirty="0"/>
              <a:t> 30 </a:t>
            </a:r>
            <a:r>
              <a:rPr lang="en-US" dirty="0" err="1"/>
              <a:t>ditëve</a:t>
            </a:r>
            <a:r>
              <a:rPr lang="en-US" dirty="0"/>
              <a:t>;</a:t>
            </a:r>
          </a:p>
          <a:p>
            <a:pPr algn="just"/>
            <a:r>
              <a:rPr lang="en-US" dirty="0" err="1"/>
              <a:t>Nëse</a:t>
            </a:r>
            <a:r>
              <a:rPr lang="en-US" dirty="0"/>
              <a:t> </a:t>
            </a:r>
            <a:r>
              <a:rPr lang="en-US" dirty="0" err="1"/>
              <a:t>nuk</a:t>
            </a:r>
            <a:r>
              <a:rPr lang="en-US" dirty="0"/>
              <a:t> e </a:t>
            </a:r>
            <a:r>
              <a:rPr lang="en-US" dirty="0" err="1"/>
              <a:t>shlyejnë</a:t>
            </a:r>
            <a:r>
              <a:rPr lang="en-US" dirty="0"/>
              <a:t> </a:t>
            </a:r>
            <a:r>
              <a:rPr lang="en-US" dirty="0" err="1"/>
              <a:t>brenda</a:t>
            </a:r>
            <a:r>
              <a:rPr lang="en-US" dirty="0"/>
              <a:t> </a:t>
            </a:r>
            <a:r>
              <a:rPr lang="en-US" dirty="0" err="1"/>
              <a:t>këtij</a:t>
            </a:r>
            <a:r>
              <a:rPr lang="en-US" dirty="0"/>
              <a:t> </a:t>
            </a:r>
            <a:r>
              <a:rPr lang="en-US" dirty="0" err="1"/>
              <a:t>afati</a:t>
            </a:r>
            <a:r>
              <a:rPr lang="en-US" dirty="0"/>
              <a:t>, </a:t>
            </a:r>
            <a:r>
              <a:rPr lang="en-US" dirty="0" err="1"/>
              <a:t>atëherë</a:t>
            </a:r>
            <a:r>
              <a:rPr lang="en-US" dirty="0"/>
              <a:t> </a:t>
            </a:r>
            <a:r>
              <a:rPr lang="en-US" dirty="0" err="1"/>
              <a:t>administratori</a:t>
            </a:r>
            <a:r>
              <a:rPr lang="en-US" dirty="0"/>
              <a:t> </a:t>
            </a:r>
            <a:r>
              <a:rPr lang="en-US" dirty="0" err="1"/>
              <a:t>mund</a:t>
            </a:r>
            <a:r>
              <a:rPr lang="en-US" dirty="0"/>
              <a:t> </a:t>
            </a:r>
            <a:r>
              <a:rPr lang="en-US" dirty="0" err="1"/>
              <a:t>të</a:t>
            </a:r>
            <a:r>
              <a:rPr lang="en-US" dirty="0"/>
              <a:t> </a:t>
            </a:r>
            <a:r>
              <a:rPr lang="en-US" dirty="0" err="1"/>
              <a:t>kërkojë</a:t>
            </a:r>
            <a:r>
              <a:rPr lang="en-US" dirty="0"/>
              <a:t> </a:t>
            </a:r>
            <a:r>
              <a:rPr lang="en-US" dirty="0" err="1"/>
              <a:t>ekzekutimin</a:t>
            </a:r>
            <a:r>
              <a:rPr lang="en-US" dirty="0"/>
              <a:t> </a:t>
            </a:r>
            <a:r>
              <a:rPr lang="en-US" dirty="0" err="1"/>
              <a:t>gjyqësisht</a:t>
            </a:r>
            <a:r>
              <a:rPr lang="en-US" dirty="0"/>
              <a:t> </a:t>
            </a:r>
            <a:r>
              <a:rPr lang="en-US" dirty="0" err="1"/>
              <a:t>të</a:t>
            </a:r>
            <a:r>
              <a:rPr lang="en-US" dirty="0"/>
              <a:t> </a:t>
            </a:r>
            <a:r>
              <a:rPr lang="en-US" dirty="0" err="1"/>
              <a:t>detyrimit</a:t>
            </a:r>
            <a:r>
              <a:rPr lang="en-US" dirty="0"/>
              <a:t>, e </a:t>
            </a:r>
            <a:r>
              <a:rPr lang="en-US" dirty="0" err="1"/>
              <a:t>nëse</a:t>
            </a:r>
            <a:r>
              <a:rPr lang="en-US" dirty="0"/>
              <a:t> </a:t>
            </a:r>
            <a:r>
              <a:rPr lang="en-US" dirty="0" err="1"/>
              <a:t>nuk</a:t>
            </a:r>
            <a:r>
              <a:rPr lang="en-US" dirty="0"/>
              <a:t> e </a:t>
            </a:r>
            <a:r>
              <a:rPr lang="en-US" dirty="0" err="1"/>
              <a:t>çmon</a:t>
            </a:r>
            <a:r>
              <a:rPr lang="en-US" dirty="0"/>
              <a:t> </a:t>
            </a:r>
            <a:r>
              <a:rPr lang="en-US" dirty="0" err="1"/>
              <a:t>të</a:t>
            </a:r>
            <a:r>
              <a:rPr lang="en-US" dirty="0"/>
              <a:t> </a:t>
            </a:r>
            <a:r>
              <a:rPr lang="en-US" dirty="0" err="1"/>
              <a:t>dobishme</a:t>
            </a:r>
            <a:r>
              <a:rPr lang="en-US" dirty="0"/>
              <a:t>, </a:t>
            </a:r>
            <a:r>
              <a:rPr lang="en-US" dirty="0" err="1"/>
              <a:t>mund</a:t>
            </a:r>
            <a:r>
              <a:rPr lang="en-US" dirty="0"/>
              <a:t> </a:t>
            </a:r>
            <a:r>
              <a:rPr lang="en-US" dirty="0" err="1"/>
              <a:t>të</a:t>
            </a:r>
            <a:r>
              <a:rPr lang="en-US" dirty="0"/>
              <a:t> </a:t>
            </a:r>
            <a:r>
              <a:rPr lang="en-US" dirty="0" err="1"/>
              <a:t>shesë</a:t>
            </a:r>
            <a:r>
              <a:rPr lang="en-US" dirty="0"/>
              <a:t> </a:t>
            </a:r>
            <a:r>
              <a:rPr lang="en-US" dirty="0" err="1"/>
              <a:t>kuotën</a:t>
            </a:r>
            <a:r>
              <a:rPr lang="en-US" dirty="0"/>
              <a:t> e </a:t>
            </a:r>
            <a:r>
              <a:rPr lang="en-US" dirty="0" err="1"/>
              <a:t>ortakut</a:t>
            </a:r>
            <a:r>
              <a:rPr lang="en-US" dirty="0"/>
              <a:t> </a:t>
            </a:r>
            <a:r>
              <a:rPr lang="en-US" dirty="0" err="1"/>
              <a:t>në</a:t>
            </a:r>
            <a:r>
              <a:rPr lang="en-US" dirty="0"/>
              <a:t> </a:t>
            </a:r>
            <a:r>
              <a:rPr lang="en-US" dirty="0" err="1"/>
              <a:t>vonesë</a:t>
            </a:r>
            <a:r>
              <a:rPr lang="en-US" dirty="0"/>
              <a:t> </a:t>
            </a:r>
            <a:r>
              <a:rPr lang="en-US" dirty="0" err="1"/>
              <a:t>tek</a:t>
            </a:r>
            <a:r>
              <a:rPr lang="en-US" dirty="0"/>
              <a:t> </a:t>
            </a:r>
            <a:r>
              <a:rPr lang="en-US" dirty="0" err="1"/>
              <a:t>ortakët</a:t>
            </a:r>
            <a:r>
              <a:rPr lang="en-US" dirty="0"/>
              <a:t> e </a:t>
            </a:r>
            <a:r>
              <a:rPr lang="en-US" dirty="0" err="1"/>
              <a:t>tjerë</a:t>
            </a:r>
            <a:r>
              <a:rPr lang="en-US" dirty="0"/>
              <a:t> (</a:t>
            </a:r>
            <a:r>
              <a:rPr lang="en-US" dirty="0" err="1"/>
              <a:t>në</a:t>
            </a:r>
            <a:r>
              <a:rPr lang="en-US" dirty="0"/>
              <a:t> </a:t>
            </a:r>
            <a:r>
              <a:rPr lang="en-US" dirty="0" err="1"/>
              <a:t>përpjesëtim</a:t>
            </a:r>
            <a:r>
              <a:rPr lang="en-US" dirty="0"/>
              <a:t> me </a:t>
            </a:r>
            <a:r>
              <a:rPr lang="en-US" dirty="0" err="1"/>
              <a:t>pjesëmarrjen</a:t>
            </a:r>
            <a:r>
              <a:rPr lang="en-US" dirty="0"/>
              <a:t> e </a:t>
            </a:r>
            <a:r>
              <a:rPr lang="en-US" dirty="0" err="1"/>
              <a:t>secilit</a:t>
            </a:r>
            <a:r>
              <a:rPr lang="en-US" dirty="0"/>
              <a:t>).</a:t>
            </a:r>
          </a:p>
          <a:p>
            <a:pPr algn="just"/>
            <a:r>
              <a:rPr lang="en-US" dirty="0"/>
              <a:t>Kur </a:t>
            </a:r>
            <a:r>
              <a:rPr lang="en-US" dirty="0" err="1"/>
              <a:t>nuk</a:t>
            </a:r>
            <a:r>
              <a:rPr lang="en-US" dirty="0"/>
              <a:t> ka </a:t>
            </a:r>
            <a:r>
              <a:rPr lang="en-US" dirty="0" err="1"/>
              <a:t>oferta</a:t>
            </a:r>
            <a:r>
              <a:rPr lang="en-US" dirty="0"/>
              <a:t> </a:t>
            </a:r>
            <a:r>
              <a:rPr lang="en-US" dirty="0" err="1"/>
              <a:t>për</a:t>
            </a:r>
            <a:r>
              <a:rPr lang="en-US" dirty="0"/>
              <a:t> </a:t>
            </a:r>
            <a:r>
              <a:rPr lang="en-US" dirty="0" err="1"/>
              <a:t>blerje</a:t>
            </a:r>
            <a:r>
              <a:rPr lang="en-US" dirty="0"/>
              <a:t>, </a:t>
            </a:r>
            <a:r>
              <a:rPr lang="en-US" dirty="0" err="1"/>
              <a:t>kuota</a:t>
            </a:r>
            <a:r>
              <a:rPr lang="en-US" dirty="0"/>
              <a:t> </a:t>
            </a:r>
            <a:r>
              <a:rPr lang="en-US" dirty="0" err="1"/>
              <a:t>shitet</a:t>
            </a:r>
            <a:r>
              <a:rPr lang="en-US" dirty="0"/>
              <a:t> </a:t>
            </a:r>
            <a:r>
              <a:rPr lang="en-US" dirty="0" err="1"/>
              <a:t>në</a:t>
            </a:r>
            <a:r>
              <a:rPr lang="en-US" dirty="0"/>
              <a:t> </a:t>
            </a:r>
            <a:r>
              <a:rPr lang="en-US" dirty="0" err="1"/>
              <a:t>ankand</a:t>
            </a:r>
            <a:r>
              <a:rPr lang="en-US" dirty="0"/>
              <a:t>, </a:t>
            </a:r>
            <a:r>
              <a:rPr lang="en-US" dirty="0" err="1"/>
              <a:t>nëse</a:t>
            </a:r>
            <a:r>
              <a:rPr lang="en-US" dirty="0"/>
              <a:t> e </a:t>
            </a:r>
            <a:r>
              <a:rPr lang="en-US" dirty="0" err="1"/>
              <a:t>lejon</a:t>
            </a:r>
            <a:r>
              <a:rPr lang="en-US" dirty="0"/>
              <a:t> </a:t>
            </a:r>
            <a:r>
              <a:rPr lang="en-US" dirty="0" err="1"/>
              <a:t>statuti</a:t>
            </a:r>
            <a:r>
              <a:rPr lang="en-US" dirty="0"/>
              <a:t>.</a:t>
            </a:r>
          </a:p>
          <a:p>
            <a:pPr algn="just"/>
            <a:r>
              <a:rPr lang="en-US" dirty="0" err="1"/>
              <a:t>Nëse</a:t>
            </a:r>
            <a:r>
              <a:rPr lang="en-US" dirty="0"/>
              <a:t> </a:t>
            </a:r>
            <a:r>
              <a:rPr lang="en-US" dirty="0" err="1"/>
              <a:t>nuk</a:t>
            </a:r>
            <a:r>
              <a:rPr lang="en-US" dirty="0"/>
              <a:t> </a:t>
            </a:r>
            <a:r>
              <a:rPr lang="en-US" dirty="0" err="1"/>
              <a:t>realizohen</a:t>
            </a:r>
            <a:r>
              <a:rPr lang="en-US" dirty="0"/>
              <a:t> </a:t>
            </a:r>
            <a:r>
              <a:rPr lang="en-US" dirty="0" err="1"/>
              <a:t>mundësitë</a:t>
            </a:r>
            <a:r>
              <a:rPr lang="en-US" dirty="0"/>
              <a:t> e </a:t>
            </a:r>
            <a:r>
              <a:rPr lang="en-US" dirty="0" err="1"/>
              <a:t>mësipërme</a:t>
            </a:r>
            <a:r>
              <a:rPr lang="en-US" dirty="0"/>
              <a:t>, </a:t>
            </a:r>
            <a:r>
              <a:rPr lang="en-US" dirty="0" err="1"/>
              <a:t>atëherë</a:t>
            </a:r>
            <a:r>
              <a:rPr lang="en-US" dirty="0"/>
              <a:t> </a:t>
            </a:r>
            <a:r>
              <a:rPr lang="en-US" dirty="0" err="1"/>
              <a:t>administratori</a:t>
            </a:r>
            <a:r>
              <a:rPr lang="en-US" dirty="0"/>
              <a:t> </a:t>
            </a:r>
            <a:r>
              <a:rPr lang="en-US" dirty="0" err="1"/>
              <a:t>përjashton</a:t>
            </a:r>
            <a:r>
              <a:rPr lang="en-US" dirty="0"/>
              <a:t> </a:t>
            </a:r>
            <a:r>
              <a:rPr lang="en-US" dirty="0" err="1"/>
              <a:t>ortakun</a:t>
            </a:r>
            <a:r>
              <a:rPr lang="en-US" dirty="0"/>
              <a:t> </a:t>
            </a:r>
            <a:r>
              <a:rPr lang="en-US" dirty="0" err="1"/>
              <a:t>në</a:t>
            </a:r>
            <a:r>
              <a:rPr lang="en-US" dirty="0"/>
              <a:t> </a:t>
            </a:r>
            <a:r>
              <a:rPr lang="en-US" dirty="0" err="1"/>
              <a:t>vonesë</a:t>
            </a:r>
            <a:r>
              <a:rPr lang="en-US" dirty="0"/>
              <a:t>, duke </a:t>
            </a:r>
            <a:r>
              <a:rPr lang="en-US" dirty="0" err="1"/>
              <a:t>mbajtur</a:t>
            </a:r>
            <a:r>
              <a:rPr lang="en-US" dirty="0"/>
              <a:t> </a:t>
            </a:r>
            <a:r>
              <a:rPr lang="en-US" dirty="0" err="1"/>
              <a:t>shumat</a:t>
            </a:r>
            <a:r>
              <a:rPr lang="en-US" dirty="0"/>
              <a:t> e </a:t>
            </a:r>
            <a:r>
              <a:rPr lang="en-US" dirty="0" err="1"/>
              <a:t>shlyerja</a:t>
            </a:r>
            <a:r>
              <a:rPr lang="en-US" dirty="0"/>
              <a:t> (</a:t>
            </a:r>
            <a:r>
              <a:rPr lang="en-US" dirty="0" err="1"/>
              <a:t>nëse</a:t>
            </a:r>
            <a:r>
              <a:rPr lang="en-US" dirty="0"/>
              <a:t> ka), duke </a:t>
            </a:r>
            <a:r>
              <a:rPr lang="en-US" dirty="0" err="1"/>
              <a:t>reduktuar</a:t>
            </a:r>
            <a:r>
              <a:rPr lang="en-US" dirty="0"/>
              <a:t> </a:t>
            </a:r>
            <a:r>
              <a:rPr lang="en-US" dirty="0" err="1"/>
              <a:t>kapitalin</a:t>
            </a:r>
            <a:r>
              <a:rPr lang="en-US" dirty="0"/>
              <a:t> </a:t>
            </a:r>
            <a:r>
              <a:rPr lang="en-US" dirty="0" err="1"/>
              <a:t>në</a:t>
            </a:r>
            <a:r>
              <a:rPr lang="en-US" dirty="0"/>
              <a:t> </a:t>
            </a:r>
            <a:r>
              <a:rPr lang="en-US" dirty="0" err="1"/>
              <a:t>vlerën</a:t>
            </a:r>
            <a:r>
              <a:rPr lang="en-US" dirty="0"/>
              <a:t> </a:t>
            </a:r>
            <a:r>
              <a:rPr lang="en-US" dirty="0" err="1"/>
              <a:t>korresponduese</a:t>
            </a:r>
            <a:r>
              <a:rPr lang="en-US" dirty="0"/>
              <a:t>. </a:t>
            </a:r>
          </a:p>
          <a:p>
            <a:pPr algn="just"/>
            <a:r>
              <a:rPr lang="en-US" dirty="0" err="1"/>
              <a:t>Ortaku</a:t>
            </a:r>
            <a:r>
              <a:rPr lang="en-US" dirty="0"/>
              <a:t> </a:t>
            </a:r>
            <a:r>
              <a:rPr lang="en-US" dirty="0" err="1"/>
              <a:t>në</a:t>
            </a:r>
            <a:r>
              <a:rPr lang="en-US" dirty="0"/>
              <a:t> </a:t>
            </a:r>
            <a:r>
              <a:rPr lang="en-US" dirty="0" err="1"/>
              <a:t>vonesë</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marrë</a:t>
            </a:r>
            <a:r>
              <a:rPr lang="en-US" dirty="0"/>
              <a:t> </a:t>
            </a:r>
            <a:r>
              <a:rPr lang="en-US" dirty="0" err="1"/>
              <a:t>pjesë</a:t>
            </a:r>
            <a:r>
              <a:rPr lang="en-US" dirty="0"/>
              <a:t> </a:t>
            </a:r>
            <a:r>
              <a:rPr lang="en-US" dirty="0" err="1"/>
              <a:t>në</a:t>
            </a:r>
            <a:r>
              <a:rPr lang="en-US" dirty="0"/>
              <a:t> </a:t>
            </a:r>
            <a:r>
              <a:rPr lang="en-US" dirty="0" err="1"/>
              <a:t>vendimmarrjet</a:t>
            </a:r>
            <a:r>
              <a:rPr lang="en-US" dirty="0"/>
              <a:t> e </a:t>
            </a:r>
            <a:r>
              <a:rPr lang="en-US" dirty="0" err="1"/>
              <a:t>ortakëve</a:t>
            </a:r>
            <a:endParaRPr lang="en-US" dirty="0"/>
          </a:p>
        </p:txBody>
      </p:sp>
    </p:spTree>
    <p:extLst>
      <p:ext uri="{BB962C8B-B14F-4D97-AF65-F5344CB8AC3E}">
        <p14:creationId xmlns:p14="http://schemas.microsoft.com/office/powerpoint/2010/main" val="2204066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B22E1-9A15-AB83-7BA6-9078579A5415}"/>
              </a:ext>
            </a:extLst>
          </p:cNvPr>
          <p:cNvSpPr>
            <a:spLocks noGrp="1"/>
          </p:cNvSpPr>
          <p:nvPr>
            <p:ph type="title"/>
          </p:nvPr>
        </p:nvSpPr>
        <p:spPr/>
        <p:txBody>
          <a:bodyPr/>
          <a:lstStyle/>
          <a:p>
            <a:r>
              <a:rPr lang="en-US" dirty="0" err="1"/>
              <a:t>Përjashtimi</a:t>
            </a:r>
            <a:r>
              <a:rPr lang="en-US" dirty="0"/>
              <a:t> </a:t>
            </a:r>
            <a:r>
              <a:rPr lang="en-US" dirty="0" err="1"/>
              <a:t>konvencional</a:t>
            </a:r>
            <a:endParaRPr lang="en-US" dirty="0"/>
          </a:p>
        </p:txBody>
      </p:sp>
      <p:sp>
        <p:nvSpPr>
          <p:cNvPr id="3" name="Content Placeholder 2">
            <a:extLst>
              <a:ext uri="{FF2B5EF4-FFF2-40B4-BE49-F238E27FC236}">
                <a16:creationId xmlns:a16="http://schemas.microsoft.com/office/drawing/2014/main" id="{21B7B844-E3BA-E87A-E4E6-2E4F9566A1C4}"/>
              </a:ext>
            </a:extLst>
          </p:cNvPr>
          <p:cNvSpPr>
            <a:spLocks noGrp="1"/>
          </p:cNvSpPr>
          <p:nvPr>
            <p:ph idx="1"/>
          </p:nvPr>
        </p:nvSpPr>
        <p:spPr/>
        <p:txBody>
          <a:bodyPr/>
          <a:lstStyle/>
          <a:p>
            <a:pPr algn="just"/>
            <a:r>
              <a:rPr lang="en-US" dirty="0" err="1"/>
              <a:t>Statuti</a:t>
            </a:r>
            <a:r>
              <a:rPr lang="en-US" dirty="0"/>
              <a:t> </a:t>
            </a:r>
            <a:r>
              <a:rPr lang="en-US" dirty="0" err="1"/>
              <a:t>parashikon</a:t>
            </a:r>
            <a:r>
              <a:rPr lang="en-US" dirty="0"/>
              <a:t> </a:t>
            </a:r>
            <a:r>
              <a:rPr lang="en-US" dirty="0" err="1"/>
              <a:t>shkaqe</a:t>
            </a:r>
            <a:r>
              <a:rPr lang="en-US" dirty="0"/>
              <a:t> </a:t>
            </a:r>
            <a:r>
              <a:rPr lang="en-US" dirty="0" err="1"/>
              <a:t>specifike</a:t>
            </a:r>
            <a:r>
              <a:rPr lang="en-US" dirty="0"/>
              <a:t> </a:t>
            </a:r>
            <a:r>
              <a:rPr lang="en-US" dirty="0" err="1"/>
              <a:t>dhe</a:t>
            </a:r>
            <a:r>
              <a:rPr lang="en-US" dirty="0"/>
              <a:t> </a:t>
            </a:r>
            <a:r>
              <a:rPr lang="en-US" dirty="0" err="1"/>
              <a:t>të</a:t>
            </a:r>
            <a:r>
              <a:rPr lang="en-US" dirty="0"/>
              <a:t> </a:t>
            </a:r>
            <a:r>
              <a:rPr lang="en-US" dirty="0" err="1"/>
              <a:t>drejta</a:t>
            </a:r>
            <a:r>
              <a:rPr lang="en-US" dirty="0"/>
              <a:t> </a:t>
            </a:r>
            <a:r>
              <a:rPr lang="en-US" dirty="0" err="1"/>
              <a:t>për</a:t>
            </a:r>
            <a:r>
              <a:rPr lang="en-US" dirty="0"/>
              <a:t> </a:t>
            </a:r>
            <a:r>
              <a:rPr lang="en-US" dirty="0" err="1"/>
              <a:t>përjashtimin</a:t>
            </a:r>
            <a:r>
              <a:rPr lang="en-US" dirty="0"/>
              <a:t> e </a:t>
            </a:r>
            <a:r>
              <a:rPr lang="en-US" dirty="0" err="1"/>
              <a:t>ortakut</a:t>
            </a:r>
            <a:endParaRPr lang="en-US" dirty="0"/>
          </a:p>
          <a:p>
            <a:pPr algn="just"/>
            <a:r>
              <a:rPr lang="en-US" dirty="0" err="1"/>
              <a:t>Ligji</a:t>
            </a:r>
            <a:r>
              <a:rPr lang="en-US" dirty="0"/>
              <a:t> </a:t>
            </a:r>
            <a:r>
              <a:rPr lang="en-US" dirty="0" err="1"/>
              <a:t>nuk</a:t>
            </a:r>
            <a:r>
              <a:rPr lang="en-US" dirty="0"/>
              <a:t> </a:t>
            </a:r>
            <a:r>
              <a:rPr lang="en-US" dirty="0" err="1"/>
              <a:t>parashikon</a:t>
            </a:r>
            <a:r>
              <a:rPr lang="en-US" dirty="0"/>
              <a:t> se </a:t>
            </a:r>
            <a:r>
              <a:rPr lang="en-US" dirty="0" err="1"/>
              <a:t>cili</a:t>
            </a:r>
            <a:r>
              <a:rPr lang="en-US" dirty="0"/>
              <a:t> </a:t>
            </a:r>
            <a:r>
              <a:rPr lang="en-US" dirty="0" err="1"/>
              <a:t>është</a:t>
            </a:r>
            <a:r>
              <a:rPr lang="en-US" dirty="0"/>
              <a:t> </a:t>
            </a:r>
            <a:r>
              <a:rPr lang="en-US" dirty="0" err="1"/>
              <a:t>organi</a:t>
            </a:r>
            <a:r>
              <a:rPr lang="en-US" dirty="0"/>
              <a:t> </a:t>
            </a:r>
            <a:r>
              <a:rPr lang="en-US" dirty="0" err="1"/>
              <a:t>që</a:t>
            </a:r>
            <a:r>
              <a:rPr lang="en-US" dirty="0"/>
              <a:t> ka </a:t>
            </a:r>
            <a:r>
              <a:rPr lang="en-US" dirty="0" err="1"/>
              <a:t>kompetencën</a:t>
            </a:r>
            <a:r>
              <a:rPr lang="en-US" dirty="0"/>
              <a:t> </a:t>
            </a:r>
            <a:r>
              <a:rPr lang="en-US" dirty="0" err="1"/>
              <a:t>për</a:t>
            </a:r>
            <a:r>
              <a:rPr lang="en-US" dirty="0"/>
              <a:t> </a:t>
            </a:r>
            <a:r>
              <a:rPr lang="en-US" dirty="0" err="1"/>
              <a:t>të</a:t>
            </a:r>
            <a:r>
              <a:rPr lang="en-US" dirty="0"/>
              <a:t> </a:t>
            </a:r>
            <a:r>
              <a:rPr lang="en-US" dirty="0" err="1"/>
              <a:t>vendosur</a:t>
            </a:r>
            <a:r>
              <a:rPr lang="en-US" dirty="0"/>
              <a:t> </a:t>
            </a:r>
            <a:r>
              <a:rPr lang="en-US" dirty="0" err="1"/>
              <a:t>për</a:t>
            </a:r>
            <a:r>
              <a:rPr lang="en-US" dirty="0"/>
              <a:t> </a:t>
            </a:r>
            <a:r>
              <a:rPr lang="en-US" dirty="0" err="1"/>
              <a:t>përjashtimin</a:t>
            </a:r>
            <a:r>
              <a:rPr lang="en-US" dirty="0"/>
              <a:t> e </a:t>
            </a:r>
            <a:r>
              <a:rPr lang="en-US" dirty="0" err="1"/>
              <a:t>ortakut</a:t>
            </a:r>
            <a:r>
              <a:rPr lang="en-US" dirty="0"/>
              <a:t>. </a:t>
            </a:r>
            <a:r>
              <a:rPr lang="en-US" dirty="0" err="1"/>
              <a:t>Për</a:t>
            </a:r>
            <a:r>
              <a:rPr lang="en-US" dirty="0"/>
              <a:t> </a:t>
            </a:r>
            <a:r>
              <a:rPr lang="en-US" dirty="0" err="1"/>
              <a:t>rrejdhojë</a:t>
            </a:r>
            <a:r>
              <a:rPr lang="en-US" dirty="0"/>
              <a:t>, </a:t>
            </a:r>
            <a:r>
              <a:rPr lang="en-US" dirty="0" err="1"/>
              <a:t>duhet</a:t>
            </a:r>
            <a:r>
              <a:rPr lang="en-US" dirty="0"/>
              <a:t> </a:t>
            </a:r>
            <a:r>
              <a:rPr lang="en-US" dirty="0" err="1"/>
              <a:t>rregulluar</a:t>
            </a:r>
            <a:r>
              <a:rPr lang="en-US" dirty="0"/>
              <a:t> </a:t>
            </a:r>
            <a:r>
              <a:rPr lang="en-US" dirty="0" err="1"/>
              <a:t>nga</a:t>
            </a:r>
            <a:r>
              <a:rPr lang="en-US" dirty="0"/>
              <a:t> </a:t>
            </a:r>
            <a:r>
              <a:rPr lang="en-US" dirty="0" err="1"/>
              <a:t>statuti</a:t>
            </a:r>
            <a:r>
              <a:rPr lang="en-US" dirty="0"/>
              <a:t>: (administrator </a:t>
            </a:r>
            <a:r>
              <a:rPr lang="en-US" dirty="0" err="1"/>
              <a:t>ose</a:t>
            </a:r>
            <a:r>
              <a:rPr lang="en-US" dirty="0"/>
              <a:t> APO)</a:t>
            </a:r>
          </a:p>
          <a:p>
            <a:pPr algn="just"/>
            <a:r>
              <a:rPr lang="en-US" dirty="0" err="1"/>
              <a:t>Nëse</a:t>
            </a:r>
            <a:r>
              <a:rPr lang="en-US" dirty="0"/>
              <a:t> </a:t>
            </a:r>
            <a:r>
              <a:rPr lang="en-US" dirty="0" err="1"/>
              <a:t>organi</a:t>
            </a:r>
            <a:r>
              <a:rPr lang="en-US" dirty="0"/>
              <a:t> </a:t>
            </a:r>
            <a:r>
              <a:rPr lang="en-US" dirty="0" err="1"/>
              <a:t>është</a:t>
            </a:r>
            <a:r>
              <a:rPr lang="en-US" dirty="0"/>
              <a:t> APO, </a:t>
            </a:r>
            <a:r>
              <a:rPr lang="en-US" dirty="0" err="1"/>
              <a:t>qëndrimi</a:t>
            </a:r>
            <a:r>
              <a:rPr lang="en-US" dirty="0"/>
              <a:t> </a:t>
            </a:r>
            <a:r>
              <a:rPr lang="en-US" dirty="0" err="1"/>
              <a:t>doktrinar</a:t>
            </a:r>
            <a:r>
              <a:rPr lang="en-US" dirty="0"/>
              <a:t> </a:t>
            </a:r>
            <a:r>
              <a:rPr lang="en-US" dirty="0" err="1"/>
              <a:t>është</a:t>
            </a:r>
            <a:r>
              <a:rPr lang="en-US" dirty="0"/>
              <a:t> </a:t>
            </a:r>
            <a:r>
              <a:rPr lang="en-US" dirty="0" err="1"/>
              <a:t>që</a:t>
            </a:r>
            <a:r>
              <a:rPr lang="en-US" dirty="0"/>
              <a:t> ai </a:t>
            </a:r>
            <a:r>
              <a:rPr lang="en-US" dirty="0" err="1"/>
              <a:t>nuk</a:t>
            </a:r>
            <a:r>
              <a:rPr lang="en-US" dirty="0"/>
              <a:t> </a:t>
            </a:r>
            <a:r>
              <a:rPr lang="en-US" dirty="0" err="1"/>
              <a:t>mund</a:t>
            </a:r>
            <a:r>
              <a:rPr lang="en-US" dirty="0"/>
              <a:t> </a:t>
            </a:r>
            <a:r>
              <a:rPr lang="en-US" dirty="0" err="1"/>
              <a:t>të</a:t>
            </a:r>
            <a:r>
              <a:rPr lang="en-US" dirty="0"/>
              <a:t> </a:t>
            </a:r>
            <a:r>
              <a:rPr lang="en-US" dirty="0" err="1"/>
              <a:t>marrë</a:t>
            </a:r>
            <a:r>
              <a:rPr lang="en-US" dirty="0"/>
              <a:t> </a:t>
            </a:r>
            <a:r>
              <a:rPr lang="en-US" dirty="0" err="1"/>
              <a:t>pjesë</a:t>
            </a:r>
            <a:r>
              <a:rPr lang="en-US" dirty="0"/>
              <a:t> </a:t>
            </a:r>
            <a:r>
              <a:rPr lang="en-US" dirty="0" err="1"/>
              <a:t>në</a:t>
            </a:r>
            <a:r>
              <a:rPr lang="en-US" dirty="0"/>
              <a:t> </a:t>
            </a:r>
            <a:r>
              <a:rPr lang="en-US" dirty="0" err="1"/>
              <a:t>votim</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konfliktit</a:t>
            </a:r>
            <a:r>
              <a:rPr lang="en-US" dirty="0"/>
              <a:t> </a:t>
            </a:r>
            <a:r>
              <a:rPr lang="en-US" dirty="0" err="1"/>
              <a:t>të</a:t>
            </a:r>
            <a:r>
              <a:rPr lang="en-US" dirty="0"/>
              <a:t> </a:t>
            </a:r>
            <a:r>
              <a:rPr lang="en-US" dirty="0" err="1"/>
              <a:t>interesit</a:t>
            </a:r>
            <a:r>
              <a:rPr lang="en-US" dirty="0"/>
              <a:t>), </a:t>
            </a:r>
            <a:r>
              <a:rPr lang="en-US" dirty="0" err="1"/>
              <a:t>por</a:t>
            </a:r>
            <a:r>
              <a:rPr lang="en-US" dirty="0"/>
              <a:t> </a:t>
            </a:r>
            <a:r>
              <a:rPr lang="en-US" dirty="0" err="1"/>
              <a:t>merr</a:t>
            </a:r>
            <a:r>
              <a:rPr lang="en-US" dirty="0"/>
              <a:t> </a:t>
            </a:r>
            <a:r>
              <a:rPr lang="en-US" dirty="0" err="1"/>
              <a:t>pjesë</a:t>
            </a:r>
            <a:r>
              <a:rPr lang="en-US" dirty="0"/>
              <a:t> </a:t>
            </a:r>
            <a:r>
              <a:rPr lang="en-US" dirty="0" err="1"/>
              <a:t>në</a:t>
            </a:r>
            <a:r>
              <a:rPr lang="en-US" dirty="0"/>
              <a:t> </a:t>
            </a:r>
            <a:r>
              <a:rPr lang="en-US" dirty="0" err="1"/>
              <a:t>mbledhje</a:t>
            </a:r>
            <a:r>
              <a:rPr lang="en-US" dirty="0"/>
              <a:t> e </a:t>
            </a:r>
            <a:r>
              <a:rPr lang="en-US" dirty="0" err="1"/>
              <a:t>mund</a:t>
            </a:r>
            <a:r>
              <a:rPr lang="en-US" dirty="0"/>
              <a:t> </a:t>
            </a:r>
            <a:r>
              <a:rPr lang="en-US" dirty="0" err="1"/>
              <a:t>të</a:t>
            </a:r>
            <a:r>
              <a:rPr lang="en-US" dirty="0"/>
              <a:t> </a:t>
            </a:r>
            <a:r>
              <a:rPr lang="en-US" dirty="0" err="1"/>
              <a:t>bëjë</a:t>
            </a:r>
            <a:r>
              <a:rPr lang="en-US" dirty="0"/>
              <a:t> </a:t>
            </a:r>
            <a:r>
              <a:rPr lang="en-US" dirty="0" err="1"/>
              <a:t>pyetjet</a:t>
            </a:r>
            <a:r>
              <a:rPr lang="en-US" dirty="0"/>
              <a:t> e </a:t>
            </a:r>
            <a:r>
              <a:rPr lang="en-US" dirty="0" err="1"/>
              <a:t>të</a:t>
            </a:r>
            <a:r>
              <a:rPr lang="en-US" dirty="0"/>
              <a:t> </a:t>
            </a:r>
            <a:r>
              <a:rPr lang="en-US" dirty="0" err="1"/>
              <a:t>kërkojë</a:t>
            </a:r>
            <a:r>
              <a:rPr lang="en-US" dirty="0"/>
              <a:t> </a:t>
            </a:r>
            <a:r>
              <a:rPr lang="en-US" dirty="0" err="1"/>
              <a:t>sqarimet</a:t>
            </a:r>
            <a:r>
              <a:rPr lang="en-US" dirty="0"/>
              <a:t> e </a:t>
            </a:r>
            <a:r>
              <a:rPr lang="en-US" dirty="0" err="1"/>
              <a:t>nevojshme</a:t>
            </a:r>
            <a:r>
              <a:rPr lang="en-US" dirty="0"/>
              <a:t>. </a:t>
            </a:r>
          </a:p>
          <a:p>
            <a:pPr algn="just"/>
            <a:r>
              <a:rPr lang="en-US" dirty="0" err="1"/>
              <a:t>Ortaku</a:t>
            </a:r>
            <a:r>
              <a:rPr lang="en-US" dirty="0"/>
              <a:t> </a:t>
            </a:r>
            <a:r>
              <a:rPr lang="en-US" dirty="0" err="1"/>
              <a:t>nuk</a:t>
            </a:r>
            <a:r>
              <a:rPr lang="en-US" dirty="0"/>
              <a:t> </a:t>
            </a:r>
            <a:r>
              <a:rPr lang="en-US" dirty="0" err="1"/>
              <a:t>voton</a:t>
            </a:r>
            <a:r>
              <a:rPr lang="en-US" dirty="0"/>
              <a:t> e </a:t>
            </a:r>
            <a:r>
              <a:rPr lang="en-US" dirty="0" err="1"/>
              <a:t>pjesa</a:t>
            </a:r>
            <a:r>
              <a:rPr lang="en-US" dirty="0"/>
              <a:t> e </a:t>
            </a:r>
            <a:r>
              <a:rPr lang="en-US" dirty="0" err="1"/>
              <a:t>tij</a:t>
            </a:r>
            <a:r>
              <a:rPr lang="en-US" dirty="0"/>
              <a:t> </a:t>
            </a:r>
            <a:r>
              <a:rPr lang="en-US" dirty="0" err="1"/>
              <a:t>nuk</a:t>
            </a:r>
            <a:r>
              <a:rPr lang="en-US" dirty="0"/>
              <a:t> </a:t>
            </a:r>
            <a:r>
              <a:rPr lang="en-US" dirty="0" err="1"/>
              <a:t>llogaritet</a:t>
            </a:r>
            <a:r>
              <a:rPr lang="en-US" dirty="0"/>
              <a:t> </a:t>
            </a:r>
            <a:r>
              <a:rPr lang="en-US" dirty="0" err="1"/>
              <a:t>në</a:t>
            </a:r>
            <a:r>
              <a:rPr lang="en-US" dirty="0"/>
              <a:t> </a:t>
            </a:r>
            <a:r>
              <a:rPr lang="en-US" dirty="0" err="1"/>
              <a:t>kuorum</a:t>
            </a:r>
            <a:r>
              <a:rPr lang="en-US" dirty="0"/>
              <a:t>.</a:t>
            </a:r>
          </a:p>
        </p:txBody>
      </p:sp>
    </p:spTree>
    <p:extLst>
      <p:ext uri="{BB962C8B-B14F-4D97-AF65-F5344CB8AC3E}">
        <p14:creationId xmlns:p14="http://schemas.microsoft.com/office/powerpoint/2010/main" val="92752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85257-3C7E-5D3B-D85B-3E832B9413E8}"/>
              </a:ext>
            </a:extLst>
          </p:cNvPr>
          <p:cNvSpPr>
            <a:spLocks noGrp="1"/>
          </p:cNvSpPr>
          <p:nvPr>
            <p:ph type="title"/>
          </p:nvPr>
        </p:nvSpPr>
        <p:spPr/>
        <p:txBody>
          <a:bodyPr/>
          <a:lstStyle/>
          <a:p>
            <a:r>
              <a:rPr lang="en-US" dirty="0" err="1"/>
              <a:t>Kuptimi</a:t>
            </a:r>
            <a:r>
              <a:rPr lang="en-US" dirty="0"/>
              <a:t> </a:t>
            </a:r>
            <a:r>
              <a:rPr lang="en-US" dirty="0" err="1"/>
              <a:t>i</a:t>
            </a:r>
            <a:r>
              <a:rPr lang="en-US" dirty="0"/>
              <a:t> “</a:t>
            </a:r>
            <a:r>
              <a:rPr lang="en-US" dirty="0" err="1"/>
              <a:t>Shkakut</a:t>
            </a:r>
            <a:r>
              <a:rPr lang="en-US" dirty="0"/>
              <a:t> </a:t>
            </a:r>
            <a:r>
              <a:rPr lang="en-US" dirty="0" err="1"/>
              <a:t>të</a:t>
            </a:r>
            <a:r>
              <a:rPr lang="en-US" dirty="0"/>
              <a:t> </a:t>
            </a:r>
            <a:r>
              <a:rPr lang="en-US" dirty="0" err="1"/>
              <a:t>drejtë</a:t>
            </a:r>
            <a:r>
              <a:rPr lang="en-US" dirty="0"/>
              <a:t>”</a:t>
            </a:r>
          </a:p>
        </p:txBody>
      </p:sp>
      <p:sp>
        <p:nvSpPr>
          <p:cNvPr id="3" name="Content Placeholder 2">
            <a:extLst>
              <a:ext uri="{FF2B5EF4-FFF2-40B4-BE49-F238E27FC236}">
                <a16:creationId xmlns:a16="http://schemas.microsoft.com/office/drawing/2014/main" id="{23BB1B2F-DF08-92FF-6712-0857AA5B333C}"/>
              </a:ext>
            </a:extLst>
          </p:cNvPr>
          <p:cNvSpPr>
            <a:spLocks noGrp="1"/>
          </p:cNvSpPr>
          <p:nvPr>
            <p:ph idx="1"/>
          </p:nvPr>
        </p:nvSpPr>
        <p:spPr/>
        <p:txBody>
          <a:bodyPr>
            <a:normAutofit fontScale="92500" lnSpcReduction="10000"/>
          </a:bodyPr>
          <a:lstStyle/>
          <a:p>
            <a:pPr algn="just"/>
            <a:r>
              <a:rPr lang="it-IT" dirty="0"/>
              <a:t>Gjykata e Kasacionit ka mbajtur qëndrimin si vijon:“Koncepti i shkakut të drejtë, në fushën e shoqërive, lidhet gjithmonë me </a:t>
            </a:r>
            <a:r>
              <a:rPr lang="it-IT" b="1" dirty="0"/>
              <a:t>shkeljet e detyrimeve kontraktuale ose me detyrimet e besnikërisë, të kujdesit të duhur (diligjencës) ose të korrektesës që ndikojnë mbi natyrën e besimit të raportit (mes ortakëve)</a:t>
            </a:r>
            <a:r>
              <a:rPr lang="it-IT" dirty="0"/>
              <a:t>. Ekzistenca e shkakut të drejtë, në të gjitha rastet në të cilat ligji krijon efekte të veçanta, duhet të jetë objekt i një analize të thelluar nga gjyqtari i themelit, i cili duke zbatuar kritere më të ngushta apo të gjera sipas specifikës së rastit, mund të shprehë bindjen e tij mbi seriozitetin dhe rëndësinë e rrethanave në fjalë dhe t`i justifikojë në lidhje me ndikimin e tyre të drejtpërdrejtë në elementin e besimit.” (Corte di Cassazione, Sezione I, n. 27387, 12 dicembre 2005)</a:t>
            </a:r>
          </a:p>
          <a:p>
            <a:pPr algn="just"/>
            <a:r>
              <a:rPr lang="it-IT" dirty="0"/>
              <a:t>Ka një ndarje mes doktrinës dhe jurisprudencës nëse shkaqet do të bazohen vetëm në elementë objektivë apo subjektivë.</a:t>
            </a:r>
            <a:endParaRPr lang="en-US" dirty="0"/>
          </a:p>
        </p:txBody>
      </p:sp>
    </p:spTree>
    <p:extLst>
      <p:ext uri="{BB962C8B-B14F-4D97-AF65-F5344CB8AC3E}">
        <p14:creationId xmlns:p14="http://schemas.microsoft.com/office/powerpoint/2010/main" val="2156390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17DDD-5AC1-8227-9802-C17BEE565D87}"/>
              </a:ext>
            </a:extLst>
          </p:cNvPr>
          <p:cNvSpPr>
            <a:spLocks noGrp="1"/>
          </p:cNvSpPr>
          <p:nvPr>
            <p:ph type="title"/>
          </p:nvPr>
        </p:nvSpPr>
        <p:spPr/>
        <p:txBody>
          <a:bodyPr/>
          <a:lstStyle/>
          <a:p>
            <a:r>
              <a:rPr lang="en-US" dirty="0" err="1"/>
              <a:t>Shkaku</a:t>
            </a:r>
            <a:r>
              <a:rPr lang="en-US" dirty="0"/>
              <a:t> </a:t>
            </a:r>
            <a:r>
              <a:rPr lang="en-US" dirty="0" err="1"/>
              <a:t>i</a:t>
            </a:r>
            <a:r>
              <a:rPr lang="en-US" dirty="0"/>
              <a:t> </a:t>
            </a:r>
            <a:r>
              <a:rPr lang="en-US" dirty="0" err="1"/>
              <a:t>drejtë</a:t>
            </a:r>
            <a:r>
              <a:rPr lang="en-US" dirty="0"/>
              <a:t> (</a:t>
            </a:r>
            <a:r>
              <a:rPr lang="en-US" dirty="0" err="1"/>
              <a:t>vijon</a:t>
            </a:r>
            <a:r>
              <a:rPr lang="en-US" dirty="0"/>
              <a:t>)</a:t>
            </a:r>
          </a:p>
        </p:txBody>
      </p:sp>
      <p:sp>
        <p:nvSpPr>
          <p:cNvPr id="3" name="Content Placeholder 2">
            <a:extLst>
              <a:ext uri="{FF2B5EF4-FFF2-40B4-BE49-F238E27FC236}">
                <a16:creationId xmlns:a16="http://schemas.microsoft.com/office/drawing/2014/main" id="{BC36F5A2-9F33-BC41-3B5B-0648B73B2360}"/>
              </a:ext>
            </a:extLst>
          </p:cNvPr>
          <p:cNvSpPr>
            <a:spLocks noGrp="1"/>
          </p:cNvSpPr>
          <p:nvPr>
            <p:ph idx="1"/>
          </p:nvPr>
        </p:nvSpPr>
        <p:spPr/>
        <p:txBody>
          <a:bodyPr>
            <a:normAutofit/>
          </a:bodyPr>
          <a:lstStyle/>
          <a:p>
            <a:pPr algn="just"/>
            <a:r>
              <a:rPr lang="it-IT" b="0" i="0" dirty="0">
                <a:effectLst/>
                <a:latin typeface="Open Sans" panose="020B0606030504020204" pitchFamily="34" charset="0"/>
              </a:rPr>
              <a:t>Në kuptimin e shkakut të drejtë përfshihet, normalisht shkelja e detyrimeve që burojnë nga ligji apo statuti. Për shembull, ortaku që nuk merr pjesë në mbledhjet e AP, pa asnjë shkak të motivuar, të cilat janë të nevojshme për miratimin e pasqyrave financiare, nëse ortaku në fjalë është zotërues i një kuote që nuk lejon krijimin e kuorumit të nevojshëm për vendimmarrje ose nëse sjellja e tij e bën të pamundur funksionimin e asamblesë. (Trib. Milano, 31.1.2006).</a:t>
            </a:r>
            <a:endParaRPr lang="en-US" dirty="0"/>
          </a:p>
        </p:txBody>
      </p:sp>
    </p:spTree>
    <p:extLst>
      <p:ext uri="{BB962C8B-B14F-4D97-AF65-F5344CB8AC3E}">
        <p14:creationId xmlns:p14="http://schemas.microsoft.com/office/powerpoint/2010/main" val="81655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8FD4-F0B4-4167-8C77-7715FD9667CF}"/>
              </a:ext>
            </a:extLst>
          </p:cNvPr>
          <p:cNvSpPr>
            <a:spLocks noGrp="1"/>
          </p:cNvSpPr>
          <p:nvPr>
            <p:ph type="title"/>
          </p:nvPr>
        </p:nvSpPr>
        <p:spPr/>
        <p:txBody>
          <a:bodyPr/>
          <a:lstStyle/>
          <a:p>
            <a:r>
              <a:rPr lang="en-US" dirty="0" err="1"/>
              <a:t>Shkaku</a:t>
            </a:r>
            <a:r>
              <a:rPr lang="en-US" dirty="0"/>
              <a:t> </a:t>
            </a:r>
            <a:r>
              <a:rPr lang="en-US" dirty="0" err="1"/>
              <a:t>i</a:t>
            </a:r>
            <a:r>
              <a:rPr lang="en-US" dirty="0"/>
              <a:t> </a:t>
            </a:r>
            <a:r>
              <a:rPr lang="en-US" dirty="0" err="1"/>
              <a:t>drejtë</a:t>
            </a:r>
            <a:r>
              <a:rPr lang="en-US" dirty="0"/>
              <a:t> </a:t>
            </a:r>
            <a:r>
              <a:rPr lang="en-US" dirty="0" err="1"/>
              <a:t>dhe</a:t>
            </a:r>
            <a:r>
              <a:rPr lang="en-US" dirty="0"/>
              <a:t> </a:t>
            </a:r>
            <a:r>
              <a:rPr lang="en-US" dirty="0" err="1"/>
              <a:t>specificiteti</a:t>
            </a:r>
            <a:r>
              <a:rPr lang="en-US" dirty="0"/>
              <a:t> (</a:t>
            </a:r>
            <a:r>
              <a:rPr lang="en-US" dirty="0" err="1"/>
              <a:t>vijon</a:t>
            </a:r>
            <a:r>
              <a:rPr lang="en-US" dirty="0"/>
              <a:t>)</a:t>
            </a:r>
          </a:p>
        </p:txBody>
      </p:sp>
      <p:sp>
        <p:nvSpPr>
          <p:cNvPr id="3" name="Content Placeholder 2">
            <a:extLst>
              <a:ext uri="{FF2B5EF4-FFF2-40B4-BE49-F238E27FC236}">
                <a16:creationId xmlns:a16="http://schemas.microsoft.com/office/drawing/2014/main" id="{02C294A4-A150-7C65-D261-3C0C3BF9F419}"/>
              </a:ext>
            </a:extLst>
          </p:cNvPr>
          <p:cNvSpPr>
            <a:spLocks noGrp="1"/>
          </p:cNvSpPr>
          <p:nvPr>
            <p:ph idx="1"/>
          </p:nvPr>
        </p:nvSpPr>
        <p:spPr/>
        <p:txBody>
          <a:bodyPr>
            <a:normAutofit/>
          </a:bodyPr>
          <a:lstStyle/>
          <a:p>
            <a:pPr algn="just"/>
            <a:r>
              <a:rPr lang="sq-AL" b="0" i="0" dirty="0">
                <a:effectLst/>
                <a:latin typeface="Open Sans" panose="020B0606030504020204" pitchFamily="34" charset="0"/>
              </a:rPr>
              <a:t>Gjykata e Apelit në </a:t>
            </a:r>
            <a:r>
              <a:rPr lang="sq-AL" b="0" i="0" dirty="0" err="1">
                <a:effectLst/>
                <a:latin typeface="Open Sans" panose="020B0606030504020204" pitchFamily="34" charset="0"/>
              </a:rPr>
              <a:t>Akuila</a:t>
            </a:r>
            <a:r>
              <a:rPr lang="sq-AL" b="0" i="0" dirty="0">
                <a:effectLst/>
                <a:latin typeface="Open Sans" panose="020B0606030504020204" pitchFamily="34" charset="0"/>
              </a:rPr>
              <a:t> (vendim i lënë në fuqi nga Gjykata e K</a:t>
            </a:r>
            <a:r>
              <a:rPr lang="en-US" b="0" i="0" dirty="0">
                <a:effectLst/>
                <a:latin typeface="Open Sans" panose="020B0606030504020204" pitchFamily="34" charset="0"/>
              </a:rPr>
              <a:t>a</a:t>
            </a:r>
            <a:r>
              <a:rPr lang="sq-AL" b="0" i="0" dirty="0" err="1">
                <a:effectLst/>
                <a:latin typeface="Open Sans" panose="020B0606030504020204" pitchFamily="34" charset="0"/>
              </a:rPr>
              <a:t>sacionit</a:t>
            </a:r>
            <a:r>
              <a:rPr lang="sq-AL" b="0" i="0" dirty="0">
                <a:effectLst/>
                <a:latin typeface="Open Sans" panose="020B0606030504020204" pitchFamily="34" charset="0"/>
              </a:rPr>
              <a:t>) ka konsideruar të pavlefshme klauzolën </a:t>
            </a:r>
            <a:r>
              <a:rPr lang="sq-AL" b="0" i="0" dirty="0" err="1">
                <a:effectLst/>
                <a:latin typeface="Open Sans" panose="020B0606030504020204" pitchFamily="34" charset="0"/>
              </a:rPr>
              <a:t>statutore</a:t>
            </a:r>
            <a:r>
              <a:rPr lang="sq-AL" b="0" i="0" dirty="0">
                <a:effectLst/>
                <a:latin typeface="Open Sans" panose="020B0606030504020204" pitchFamily="34" charset="0"/>
              </a:rPr>
              <a:t> që parashikonte si shkak për përjashtimin e ortakut për </a:t>
            </a:r>
            <a:r>
              <a:rPr lang="en-US" b="0" i="0" dirty="0">
                <a:effectLst/>
                <a:latin typeface="Open Sans" panose="020B0606030504020204" pitchFamily="34" charset="0"/>
              </a:rPr>
              <a:t>“</a:t>
            </a:r>
            <a:r>
              <a:rPr lang="sq-AL" b="0" i="1" dirty="0">
                <a:effectLst/>
                <a:latin typeface="Open Sans" panose="020B0606030504020204" pitchFamily="34" charset="0"/>
              </a:rPr>
              <a:t>akte që shkaktojnë dëm apo pengojnë administrimin e shoqërisë</a:t>
            </a:r>
            <a:r>
              <a:rPr lang="it-IT" b="0" i="0" dirty="0">
                <a:effectLst/>
                <a:latin typeface="Open Sans" panose="020B0606030504020204" pitchFamily="34" charset="0"/>
              </a:rPr>
              <a:t>.</a:t>
            </a:r>
            <a:r>
              <a:rPr lang="en-US" b="0" i="0" dirty="0">
                <a:effectLst/>
                <a:latin typeface="Open Sans" panose="020B0606030504020204" pitchFamily="34" charset="0"/>
              </a:rPr>
              <a:t>”</a:t>
            </a:r>
            <a:endParaRPr lang="it-IT"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886230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409F-E7B2-DBAD-706D-7E5E14968845}"/>
              </a:ext>
            </a:extLst>
          </p:cNvPr>
          <p:cNvSpPr>
            <a:spLocks noGrp="1"/>
          </p:cNvSpPr>
          <p:nvPr>
            <p:ph type="title"/>
          </p:nvPr>
        </p:nvSpPr>
        <p:spPr/>
        <p:txBody>
          <a:bodyPr/>
          <a:lstStyle/>
          <a:p>
            <a:r>
              <a:rPr lang="en-US" dirty="0" err="1"/>
              <a:t>Lidhur</a:t>
            </a:r>
            <a:r>
              <a:rPr lang="en-US" dirty="0"/>
              <a:t> me </a:t>
            </a:r>
            <a:r>
              <a:rPr lang="en-US" dirty="0" err="1"/>
              <a:t>specificitetin</a:t>
            </a:r>
            <a:r>
              <a:rPr lang="en-US" dirty="0"/>
              <a:t> e </a:t>
            </a:r>
            <a:r>
              <a:rPr lang="en-US" dirty="0" err="1"/>
              <a:t>shkakut</a:t>
            </a:r>
            <a:endParaRPr lang="en-US" dirty="0"/>
          </a:p>
        </p:txBody>
      </p:sp>
      <p:sp>
        <p:nvSpPr>
          <p:cNvPr id="3" name="Content Placeholder 2">
            <a:extLst>
              <a:ext uri="{FF2B5EF4-FFF2-40B4-BE49-F238E27FC236}">
                <a16:creationId xmlns:a16="http://schemas.microsoft.com/office/drawing/2014/main" id="{06F8039D-95D0-79C5-5502-F5E121FED6E4}"/>
              </a:ext>
            </a:extLst>
          </p:cNvPr>
          <p:cNvSpPr>
            <a:spLocks noGrp="1"/>
          </p:cNvSpPr>
          <p:nvPr>
            <p:ph idx="1"/>
          </p:nvPr>
        </p:nvSpPr>
        <p:spPr/>
        <p:txBody>
          <a:bodyPr>
            <a:normAutofit fontScale="92500" lnSpcReduction="20000"/>
          </a:bodyPr>
          <a:lstStyle/>
          <a:p>
            <a:pPr algn="just"/>
            <a:r>
              <a:rPr lang="en-US" dirty="0" err="1"/>
              <a:t>Gjykata</a:t>
            </a:r>
            <a:r>
              <a:rPr lang="en-US" dirty="0"/>
              <a:t> e </a:t>
            </a:r>
            <a:r>
              <a:rPr lang="en-US" dirty="0" err="1"/>
              <a:t>Trevisos</a:t>
            </a:r>
            <a:r>
              <a:rPr lang="en-US" dirty="0"/>
              <a:t> e ka </a:t>
            </a:r>
            <a:r>
              <a:rPr lang="en-US" dirty="0" err="1"/>
              <a:t>gjetur</a:t>
            </a:r>
            <a:r>
              <a:rPr lang="en-US" dirty="0"/>
              <a:t> </a:t>
            </a:r>
            <a:r>
              <a:rPr lang="en-US" dirty="0" err="1"/>
              <a:t>të</a:t>
            </a:r>
            <a:r>
              <a:rPr lang="en-US" dirty="0"/>
              <a:t> </a:t>
            </a:r>
            <a:r>
              <a:rPr lang="en-US" dirty="0" err="1"/>
              <a:t>pavlefshme</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mungesës</a:t>
            </a:r>
            <a:r>
              <a:rPr lang="en-US" dirty="0"/>
              <a:t> </a:t>
            </a:r>
            <a:r>
              <a:rPr lang="en-US" dirty="0" err="1"/>
              <a:t>së</a:t>
            </a:r>
            <a:r>
              <a:rPr lang="en-US" dirty="0"/>
              <a:t>  </a:t>
            </a:r>
            <a:r>
              <a:rPr lang="en-US" dirty="0" err="1"/>
              <a:t>specificitetit</a:t>
            </a:r>
            <a:r>
              <a:rPr lang="en-US" dirty="0"/>
              <a:t> </a:t>
            </a:r>
            <a:r>
              <a:rPr lang="en-US" dirty="0" err="1"/>
              <a:t>klauzolën</a:t>
            </a:r>
            <a:r>
              <a:rPr lang="en-US" dirty="0"/>
              <a:t> </a:t>
            </a:r>
            <a:r>
              <a:rPr lang="en-US" dirty="0" err="1"/>
              <a:t>vijuese</a:t>
            </a:r>
            <a:r>
              <a:rPr lang="en-US" dirty="0"/>
              <a:t>: “</a:t>
            </a:r>
            <a:r>
              <a:rPr lang="sq-AL" i="1" dirty="0" err="1">
                <a:effectLst/>
                <a:ea typeface="Calibri" panose="020F0502020204030204" pitchFamily="34" charset="0"/>
              </a:rPr>
              <a:t>Us</a:t>
            </a:r>
            <a:r>
              <a:rPr lang="en-US" i="1" dirty="0">
                <a:effectLst/>
                <a:ea typeface="Calibri" panose="020F0502020204030204" pitchFamily="34" charset="0"/>
              </a:rPr>
              <a:t>h</a:t>
            </a:r>
            <a:r>
              <a:rPr lang="sq-AL" i="1" dirty="0">
                <a:effectLst/>
                <a:ea typeface="Calibri" panose="020F0502020204030204" pitchFamily="34" charset="0"/>
              </a:rPr>
              <a:t>trimi </a:t>
            </a:r>
            <a:r>
              <a:rPr lang="en-US" i="1" dirty="0">
                <a:ea typeface="Calibri" panose="020F0502020204030204" pitchFamily="34" charset="0"/>
              </a:rPr>
              <a:t>i</a:t>
            </a:r>
            <a:r>
              <a:rPr lang="sq-AL" i="1" dirty="0">
                <a:effectLst/>
                <a:ea typeface="Calibri" panose="020F0502020204030204" pitchFamily="34" charset="0"/>
              </a:rPr>
              <a:t> aktiviteteve të tilla që i shkaktojnë dëm shoqërisë</a:t>
            </a:r>
            <a:r>
              <a:rPr lang="en-US" dirty="0"/>
              <a:t>”.</a:t>
            </a:r>
          </a:p>
          <a:p>
            <a:pPr algn="just"/>
            <a:r>
              <a:rPr lang="en-US" dirty="0" err="1"/>
              <a:t>Gjykatat</a:t>
            </a:r>
            <a:r>
              <a:rPr lang="en-US" dirty="0"/>
              <a:t> e </a:t>
            </a:r>
            <a:r>
              <a:rPr lang="en-US" dirty="0" err="1"/>
              <a:t>Milanos</a:t>
            </a:r>
            <a:r>
              <a:rPr lang="en-US" dirty="0"/>
              <a:t> </a:t>
            </a:r>
            <a:r>
              <a:rPr lang="en-US" dirty="0" err="1"/>
              <a:t>dhe</a:t>
            </a:r>
            <a:r>
              <a:rPr lang="en-US" dirty="0"/>
              <a:t> </a:t>
            </a:r>
            <a:r>
              <a:rPr lang="en-US" dirty="0" err="1"/>
              <a:t>të</a:t>
            </a:r>
            <a:r>
              <a:rPr lang="en-US" dirty="0"/>
              <a:t> </a:t>
            </a:r>
            <a:r>
              <a:rPr lang="en-US" dirty="0" err="1"/>
              <a:t>Trentos</a:t>
            </a:r>
            <a:r>
              <a:rPr lang="en-US" dirty="0"/>
              <a:t> </a:t>
            </a:r>
            <a:r>
              <a:rPr lang="en-US" dirty="0" err="1"/>
              <a:t>i</a:t>
            </a:r>
            <a:r>
              <a:rPr lang="en-US" dirty="0"/>
              <a:t> </a:t>
            </a:r>
            <a:r>
              <a:rPr lang="en-US" dirty="0" err="1"/>
              <a:t>kanë</a:t>
            </a:r>
            <a:r>
              <a:rPr lang="en-US" dirty="0"/>
              <a:t> </a:t>
            </a:r>
            <a:r>
              <a:rPr lang="en-US" dirty="0" err="1"/>
              <a:t>gjetur</a:t>
            </a:r>
            <a:r>
              <a:rPr lang="en-US" dirty="0"/>
              <a:t> </a:t>
            </a:r>
            <a:r>
              <a:rPr lang="en-US" dirty="0" err="1"/>
              <a:t>gjithashtu</a:t>
            </a:r>
            <a:r>
              <a:rPr lang="en-US" dirty="0"/>
              <a:t> </a:t>
            </a:r>
            <a:r>
              <a:rPr lang="en-US" dirty="0" err="1"/>
              <a:t>të</a:t>
            </a:r>
            <a:r>
              <a:rPr lang="en-US" dirty="0"/>
              <a:t> </a:t>
            </a:r>
            <a:r>
              <a:rPr lang="en-US" dirty="0" err="1"/>
              <a:t>pavlefshme</a:t>
            </a:r>
            <a:r>
              <a:rPr lang="en-US" dirty="0"/>
              <a:t> </a:t>
            </a:r>
            <a:r>
              <a:rPr lang="en-US" dirty="0" err="1"/>
              <a:t>klauzolat</a:t>
            </a:r>
            <a:r>
              <a:rPr lang="en-US" dirty="0"/>
              <a:t> </a:t>
            </a:r>
            <a:r>
              <a:rPr lang="en-US" dirty="0" err="1"/>
              <a:t>për</a:t>
            </a:r>
            <a:r>
              <a:rPr lang="en-US" dirty="0"/>
              <a:t> </a:t>
            </a:r>
            <a:r>
              <a:rPr lang="en-US" dirty="0" err="1"/>
              <a:t>mungesë</a:t>
            </a:r>
            <a:r>
              <a:rPr lang="en-US" dirty="0"/>
              <a:t> </a:t>
            </a:r>
            <a:r>
              <a:rPr lang="en-US" dirty="0" err="1"/>
              <a:t>specificiteti</a:t>
            </a:r>
            <a:r>
              <a:rPr lang="en-US" dirty="0"/>
              <a:t> </a:t>
            </a:r>
            <a:r>
              <a:rPr lang="en-US" dirty="0" err="1"/>
              <a:t>të</a:t>
            </a:r>
            <a:r>
              <a:rPr lang="en-US" dirty="0"/>
              <a:t> </a:t>
            </a:r>
            <a:r>
              <a:rPr lang="en-US" dirty="0" err="1"/>
              <a:t>cilat</a:t>
            </a:r>
            <a:r>
              <a:rPr lang="en-US" dirty="0"/>
              <a:t> </a:t>
            </a:r>
            <a:r>
              <a:rPr lang="en-US" dirty="0" err="1"/>
              <a:t>parashikonin</a:t>
            </a:r>
            <a:r>
              <a:rPr lang="en-US" dirty="0"/>
              <a:t> se  “</a:t>
            </a:r>
            <a:r>
              <a:rPr lang="sq-AL" i="1" dirty="0">
                <a:effectLst/>
                <a:ea typeface="Calibri" panose="020F0502020204030204" pitchFamily="34" charset="0"/>
              </a:rPr>
              <a:t>është e paligjshme klauzola </a:t>
            </a:r>
            <a:r>
              <a:rPr lang="sq-AL" i="1" dirty="0" err="1">
                <a:effectLst/>
                <a:ea typeface="Calibri" panose="020F0502020204030204" pitchFamily="34" charset="0"/>
              </a:rPr>
              <a:t>statutore</a:t>
            </a:r>
            <a:r>
              <a:rPr lang="sq-AL" i="1" dirty="0">
                <a:effectLst/>
                <a:ea typeface="Calibri" panose="020F0502020204030204" pitchFamily="34" charset="0"/>
              </a:rPr>
              <a:t> që parashikon përjashtimin e ortakut për një </a:t>
            </a:r>
            <a:r>
              <a:rPr lang="sq-AL" i="1" dirty="0" err="1">
                <a:effectLst/>
                <a:ea typeface="Calibri" panose="020F0502020204030204" pitchFamily="34" charset="0"/>
              </a:rPr>
              <a:t>mospërmbushje</a:t>
            </a:r>
            <a:r>
              <a:rPr lang="sq-AL" i="1" dirty="0">
                <a:effectLst/>
                <a:ea typeface="Calibri" panose="020F0502020204030204" pitchFamily="34" charset="0"/>
              </a:rPr>
              <a:t> të përgjithshme të detyrimit të ortakut për korrektese dhe mirëbesim</a:t>
            </a:r>
            <a:r>
              <a:rPr lang="en-US" dirty="0"/>
              <a:t>”</a:t>
            </a:r>
          </a:p>
          <a:p>
            <a:pPr algn="just"/>
            <a:r>
              <a:rPr lang="en-US" dirty="0" err="1"/>
              <a:t>Mgjth</a:t>
            </a:r>
            <a:r>
              <a:rPr lang="en-US" dirty="0"/>
              <a:t>, </a:t>
            </a:r>
            <a:r>
              <a:rPr lang="en-US" dirty="0" err="1"/>
              <a:t>jurisprudenca</a:t>
            </a:r>
            <a:r>
              <a:rPr lang="en-US" dirty="0"/>
              <a:t> ka </a:t>
            </a:r>
            <a:r>
              <a:rPr lang="en-US" dirty="0" err="1"/>
              <a:t>qenë</a:t>
            </a:r>
            <a:r>
              <a:rPr lang="en-US" dirty="0"/>
              <a:t> </a:t>
            </a:r>
            <a:r>
              <a:rPr lang="en-US" dirty="0" err="1"/>
              <a:t>jokoherente</a:t>
            </a:r>
            <a:r>
              <a:rPr lang="en-US" dirty="0"/>
              <a:t>, </a:t>
            </a:r>
            <a:r>
              <a:rPr lang="en-US" dirty="0" err="1"/>
              <a:t>pasi</a:t>
            </a:r>
            <a:r>
              <a:rPr lang="en-US" dirty="0"/>
              <a:t> </a:t>
            </a:r>
            <a:r>
              <a:rPr lang="en-US" dirty="0" err="1"/>
              <a:t>sërish</a:t>
            </a:r>
            <a:r>
              <a:rPr lang="en-US" dirty="0"/>
              <a:t> </a:t>
            </a:r>
            <a:r>
              <a:rPr lang="en-US" dirty="0" err="1"/>
              <a:t>gjykata</a:t>
            </a:r>
            <a:r>
              <a:rPr lang="en-US" dirty="0"/>
              <a:t> e </a:t>
            </a:r>
            <a:r>
              <a:rPr lang="en-US" dirty="0" err="1"/>
              <a:t>Milanos</a:t>
            </a:r>
            <a:r>
              <a:rPr lang="en-US" dirty="0"/>
              <a:t> e ka </a:t>
            </a:r>
            <a:r>
              <a:rPr lang="en-US" dirty="0" err="1"/>
              <a:t>gjetur</a:t>
            </a:r>
            <a:r>
              <a:rPr lang="en-US" dirty="0"/>
              <a:t> </a:t>
            </a:r>
            <a:r>
              <a:rPr lang="en-US" dirty="0" err="1"/>
              <a:t>të</a:t>
            </a:r>
            <a:r>
              <a:rPr lang="en-US" dirty="0"/>
              <a:t> </a:t>
            </a:r>
            <a:r>
              <a:rPr lang="en-US" dirty="0" err="1"/>
              <a:t>vlefshme</a:t>
            </a:r>
            <a:r>
              <a:rPr lang="en-US" dirty="0"/>
              <a:t> </a:t>
            </a:r>
            <a:r>
              <a:rPr lang="en-US" dirty="0" err="1"/>
              <a:t>kaluzolën</a:t>
            </a:r>
            <a:r>
              <a:rPr lang="en-US" dirty="0"/>
              <a:t> </a:t>
            </a:r>
            <a:r>
              <a:rPr lang="en-US" dirty="0" err="1"/>
              <a:t>që</a:t>
            </a:r>
            <a:r>
              <a:rPr lang="en-US" dirty="0"/>
              <a:t> </a:t>
            </a:r>
            <a:r>
              <a:rPr lang="en-US" dirty="0" err="1"/>
              <a:t>parashikonte</a:t>
            </a:r>
            <a:r>
              <a:rPr lang="en-US" dirty="0"/>
              <a:t>: </a:t>
            </a:r>
            <a:r>
              <a:rPr lang="en-US" sz="2400" i="1" dirty="0"/>
              <a:t>“…</a:t>
            </a:r>
            <a:r>
              <a:rPr lang="sq-AL" sz="2400" i="1" dirty="0">
                <a:effectLst/>
                <a:ea typeface="Calibri" panose="020F0502020204030204" pitchFamily="34" charset="0"/>
              </a:rPr>
              <a:t>që me sjelljen e tij e bën të pamundur funksionimin e entitetit</a:t>
            </a:r>
            <a:r>
              <a:rPr lang="en-US" sz="2400" i="1" dirty="0"/>
              <a:t>”</a:t>
            </a:r>
          </a:p>
          <a:p>
            <a:pPr algn="just"/>
            <a:r>
              <a:rPr lang="en-US" sz="2400" b="1" i="1" dirty="0" err="1"/>
              <a:t>Nevoja</a:t>
            </a:r>
            <a:r>
              <a:rPr lang="en-US" sz="2400" b="1" i="1" dirty="0"/>
              <a:t> </a:t>
            </a:r>
            <a:r>
              <a:rPr lang="en-US" sz="2400" b="1" i="1" dirty="0" err="1"/>
              <a:t>për</a:t>
            </a:r>
            <a:r>
              <a:rPr lang="en-US" sz="2400" b="1" i="1" dirty="0"/>
              <a:t> </a:t>
            </a:r>
            <a:r>
              <a:rPr lang="en-US" sz="2400" b="1" i="1" dirty="0" err="1"/>
              <a:t>specificitet</a:t>
            </a:r>
            <a:r>
              <a:rPr lang="en-US" sz="2400" b="1" i="1" dirty="0"/>
              <a:t> </a:t>
            </a:r>
            <a:r>
              <a:rPr lang="en-US" sz="2400" b="1" i="1" dirty="0" err="1"/>
              <a:t>synon</a:t>
            </a:r>
            <a:r>
              <a:rPr lang="en-US" sz="2400" b="1" i="1" dirty="0"/>
              <a:t> </a:t>
            </a:r>
            <a:r>
              <a:rPr lang="en-US" sz="2400" b="1" i="1" dirty="0" err="1"/>
              <a:t>mbrojtjen</a:t>
            </a:r>
            <a:r>
              <a:rPr lang="en-US" sz="2400" b="1" i="1" dirty="0"/>
              <a:t> e </a:t>
            </a:r>
            <a:r>
              <a:rPr lang="en-US" sz="2400" b="1" i="1" dirty="0" err="1"/>
              <a:t>ortakëve</a:t>
            </a:r>
            <a:r>
              <a:rPr lang="en-US" sz="2400" b="1" i="1" dirty="0"/>
              <a:t> </a:t>
            </a:r>
            <a:r>
              <a:rPr lang="en-US" sz="2400" b="1" i="1" dirty="0" err="1"/>
              <a:t>që</a:t>
            </a:r>
            <a:r>
              <a:rPr lang="en-US" sz="2400" b="1" i="1" dirty="0"/>
              <a:t> do </a:t>
            </a:r>
            <a:r>
              <a:rPr lang="en-US" sz="2400" b="1" i="1" dirty="0" err="1"/>
              <a:t>të</a:t>
            </a:r>
            <a:r>
              <a:rPr lang="en-US" sz="2400" b="1" i="1" dirty="0"/>
              <a:t> </a:t>
            </a:r>
            <a:r>
              <a:rPr lang="en-US" sz="2400" b="1" i="1" dirty="0" err="1"/>
              <a:t>përjashtohen</a:t>
            </a:r>
            <a:r>
              <a:rPr lang="en-US" sz="2400" b="1" i="1" dirty="0"/>
              <a:t> </a:t>
            </a:r>
            <a:r>
              <a:rPr lang="en-US" sz="2400" b="1" i="1" dirty="0" err="1"/>
              <a:t>nga</a:t>
            </a:r>
            <a:r>
              <a:rPr lang="en-US" sz="2400" b="1" i="1" dirty="0"/>
              <a:t> </a:t>
            </a:r>
            <a:r>
              <a:rPr lang="en-US" sz="2400" b="1" i="1" dirty="0" err="1"/>
              <a:t>abuzimi</a:t>
            </a:r>
            <a:r>
              <a:rPr lang="en-US" sz="2400" b="1" i="1" dirty="0"/>
              <a:t> </a:t>
            </a:r>
            <a:r>
              <a:rPr lang="en-US" sz="2400" b="1" i="1" dirty="0" err="1"/>
              <a:t>i</a:t>
            </a:r>
            <a:r>
              <a:rPr lang="en-US" sz="2400" b="1" i="1" dirty="0"/>
              <a:t> </a:t>
            </a:r>
            <a:r>
              <a:rPr lang="en-US" sz="2400" b="1" i="1" dirty="0" err="1"/>
              <a:t>shumicës</a:t>
            </a:r>
            <a:endParaRPr lang="en-US" sz="2400" b="1" i="1" dirty="0"/>
          </a:p>
        </p:txBody>
      </p:sp>
    </p:spTree>
    <p:extLst>
      <p:ext uri="{BB962C8B-B14F-4D97-AF65-F5344CB8AC3E}">
        <p14:creationId xmlns:p14="http://schemas.microsoft.com/office/powerpoint/2010/main" val="354760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4DECB-994E-8EAF-21BF-B213E18470A6}"/>
              </a:ext>
            </a:extLst>
          </p:cNvPr>
          <p:cNvSpPr>
            <a:spLocks noGrp="1"/>
          </p:cNvSpPr>
          <p:nvPr>
            <p:ph type="title"/>
          </p:nvPr>
        </p:nvSpPr>
        <p:spPr/>
        <p:txBody>
          <a:bodyPr/>
          <a:lstStyle/>
          <a:p>
            <a:r>
              <a:rPr lang="en-US" dirty="0" err="1"/>
              <a:t>Likuidimi</a:t>
            </a:r>
            <a:r>
              <a:rPr lang="en-US" dirty="0"/>
              <a:t> </a:t>
            </a:r>
            <a:r>
              <a:rPr lang="en-US" dirty="0" err="1"/>
              <a:t>i</a:t>
            </a:r>
            <a:r>
              <a:rPr lang="en-US" dirty="0"/>
              <a:t> </a:t>
            </a:r>
            <a:r>
              <a:rPr lang="en-US" dirty="0" err="1"/>
              <a:t>kuotës</a:t>
            </a:r>
            <a:endParaRPr lang="en-US" dirty="0"/>
          </a:p>
        </p:txBody>
      </p:sp>
      <p:sp>
        <p:nvSpPr>
          <p:cNvPr id="3" name="Content Placeholder 2">
            <a:extLst>
              <a:ext uri="{FF2B5EF4-FFF2-40B4-BE49-F238E27FC236}">
                <a16:creationId xmlns:a16="http://schemas.microsoft.com/office/drawing/2014/main" id="{75E83E8F-1A7F-C795-E5BF-F02486795098}"/>
              </a:ext>
            </a:extLst>
          </p:cNvPr>
          <p:cNvSpPr>
            <a:spLocks noGrp="1"/>
          </p:cNvSpPr>
          <p:nvPr>
            <p:ph idx="1"/>
          </p:nvPr>
        </p:nvSpPr>
        <p:spPr/>
        <p:txBody>
          <a:bodyPr>
            <a:normAutofit fontScale="92500" lnSpcReduction="10000"/>
          </a:bodyPr>
          <a:lstStyle/>
          <a:p>
            <a:pPr algn="just"/>
            <a:r>
              <a:rPr lang="en-US" dirty="0" err="1"/>
              <a:t>Ortaku</a:t>
            </a:r>
            <a:r>
              <a:rPr lang="en-US" dirty="0"/>
              <a:t> </a:t>
            </a:r>
            <a:r>
              <a:rPr lang="en-US" dirty="0" err="1"/>
              <a:t>i</a:t>
            </a:r>
            <a:r>
              <a:rPr lang="en-US" dirty="0"/>
              <a:t> </a:t>
            </a:r>
            <a:r>
              <a:rPr lang="en-US" dirty="0" err="1"/>
              <a:t>përjashtuar</a:t>
            </a:r>
            <a:r>
              <a:rPr lang="en-US" dirty="0"/>
              <a:t> ka </a:t>
            </a:r>
            <a:r>
              <a:rPr lang="en-US" dirty="0" err="1"/>
              <a:t>të</a:t>
            </a:r>
            <a:r>
              <a:rPr lang="en-US" dirty="0"/>
              <a:t> </a:t>
            </a:r>
            <a:r>
              <a:rPr lang="en-US" dirty="0" err="1"/>
              <a:t>drejtën</a:t>
            </a:r>
            <a:r>
              <a:rPr lang="en-US" dirty="0"/>
              <a:t> e </a:t>
            </a:r>
            <a:r>
              <a:rPr lang="en-US" dirty="0" err="1"/>
              <a:t>likuidimit</a:t>
            </a:r>
            <a:r>
              <a:rPr lang="en-US" dirty="0"/>
              <a:t>/</a:t>
            </a:r>
            <a:r>
              <a:rPr lang="en-US" dirty="0" err="1"/>
              <a:t>rimbursimit</a:t>
            </a:r>
            <a:r>
              <a:rPr lang="en-US" dirty="0"/>
              <a:t> </a:t>
            </a:r>
            <a:r>
              <a:rPr lang="en-US" dirty="0" err="1"/>
              <a:t>të</a:t>
            </a:r>
            <a:r>
              <a:rPr lang="en-US" dirty="0"/>
              <a:t> </a:t>
            </a:r>
            <a:r>
              <a:rPr lang="en-US" dirty="0" err="1"/>
              <a:t>pjesës</a:t>
            </a:r>
            <a:r>
              <a:rPr lang="en-US" dirty="0"/>
              <a:t> </a:t>
            </a:r>
            <a:r>
              <a:rPr lang="en-US" dirty="0" err="1"/>
              <a:t>së</a:t>
            </a:r>
            <a:r>
              <a:rPr lang="en-US" dirty="0"/>
              <a:t> </a:t>
            </a:r>
            <a:r>
              <a:rPr lang="en-US" dirty="0" err="1"/>
              <a:t>tij</a:t>
            </a:r>
            <a:r>
              <a:rPr lang="en-US" dirty="0"/>
              <a:t>;</a:t>
            </a:r>
          </a:p>
          <a:p>
            <a:pPr algn="just"/>
            <a:r>
              <a:rPr lang="en-US" dirty="0" err="1"/>
              <a:t>Për</a:t>
            </a:r>
            <a:r>
              <a:rPr lang="en-US" dirty="0"/>
              <a:t> </a:t>
            </a:r>
            <a:r>
              <a:rPr lang="en-US" dirty="0" err="1"/>
              <a:t>të</a:t>
            </a:r>
            <a:r>
              <a:rPr lang="en-US" dirty="0"/>
              <a:t> </a:t>
            </a:r>
            <a:r>
              <a:rPr lang="en-US" dirty="0" err="1"/>
              <a:t>përcaktuar</a:t>
            </a:r>
            <a:r>
              <a:rPr lang="en-US" dirty="0"/>
              <a:t> </a:t>
            </a:r>
            <a:r>
              <a:rPr lang="en-US" dirty="0" err="1"/>
              <a:t>vlerën</a:t>
            </a:r>
            <a:r>
              <a:rPr lang="en-US" dirty="0"/>
              <a:t>  </a:t>
            </a:r>
            <a:r>
              <a:rPr lang="en-US" dirty="0" err="1"/>
              <a:t>kuotës</a:t>
            </a:r>
            <a:r>
              <a:rPr lang="en-US" dirty="0"/>
              <a:t> </a:t>
            </a:r>
            <a:r>
              <a:rPr lang="en-US" dirty="0" err="1"/>
              <a:t>së</a:t>
            </a:r>
            <a:r>
              <a:rPr lang="en-US" dirty="0"/>
              <a:t> </a:t>
            </a:r>
            <a:r>
              <a:rPr lang="en-US" dirty="0" err="1"/>
              <a:t>zotëruar</a:t>
            </a:r>
            <a:r>
              <a:rPr lang="en-US" dirty="0"/>
              <a:t> </a:t>
            </a:r>
            <a:r>
              <a:rPr lang="en-US" dirty="0" err="1"/>
              <a:t>prej</a:t>
            </a:r>
            <a:r>
              <a:rPr lang="en-US" dirty="0"/>
              <a:t> </a:t>
            </a:r>
            <a:r>
              <a:rPr lang="en-US" dirty="0" err="1"/>
              <a:t>tij</a:t>
            </a:r>
            <a:r>
              <a:rPr lang="en-US" dirty="0"/>
              <a:t> </a:t>
            </a:r>
            <a:r>
              <a:rPr lang="en-US" dirty="0" err="1"/>
              <a:t>është</a:t>
            </a:r>
            <a:r>
              <a:rPr lang="en-US" dirty="0"/>
              <a:t> e </a:t>
            </a:r>
            <a:r>
              <a:rPr lang="en-US" dirty="0" err="1"/>
              <a:t>nevojshme</a:t>
            </a:r>
            <a:r>
              <a:rPr lang="en-US" dirty="0"/>
              <a:t> </a:t>
            </a:r>
            <a:r>
              <a:rPr lang="en-US" dirty="0" err="1"/>
              <a:t>për</a:t>
            </a:r>
            <a:r>
              <a:rPr lang="en-US" dirty="0"/>
              <a:t> </a:t>
            </a:r>
            <a:r>
              <a:rPr lang="en-US" dirty="0" err="1"/>
              <a:t>të</a:t>
            </a:r>
            <a:r>
              <a:rPr lang="en-US" dirty="0"/>
              <a:t> </a:t>
            </a:r>
            <a:r>
              <a:rPr lang="en-US" dirty="0" err="1"/>
              <a:t>vlerësuar</a:t>
            </a:r>
            <a:r>
              <a:rPr lang="en-US" dirty="0"/>
              <a:t> </a:t>
            </a:r>
            <a:r>
              <a:rPr lang="en-US" dirty="0" err="1"/>
              <a:t>pasurinë</a:t>
            </a:r>
            <a:r>
              <a:rPr lang="en-US" dirty="0"/>
              <a:t> e </a:t>
            </a:r>
            <a:r>
              <a:rPr lang="en-US" dirty="0" err="1"/>
              <a:t>shoqërisë</a:t>
            </a:r>
            <a:r>
              <a:rPr lang="en-US" dirty="0"/>
              <a:t> e </a:t>
            </a:r>
            <a:r>
              <a:rPr lang="en-US" dirty="0" err="1"/>
              <a:t>kjo</a:t>
            </a:r>
            <a:r>
              <a:rPr lang="en-US" dirty="0"/>
              <a:t> do </a:t>
            </a:r>
            <a:r>
              <a:rPr lang="en-US" dirty="0" err="1"/>
              <a:t>të</a:t>
            </a:r>
            <a:r>
              <a:rPr lang="en-US" dirty="0"/>
              <a:t> </a:t>
            </a:r>
            <a:r>
              <a:rPr lang="en-US" dirty="0" err="1"/>
              <a:t>vlerësohet</a:t>
            </a:r>
            <a:r>
              <a:rPr lang="en-US" dirty="0"/>
              <a:t> </a:t>
            </a:r>
            <a:r>
              <a:rPr lang="en-US" dirty="0" err="1"/>
              <a:t>nga</a:t>
            </a:r>
            <a:r>
              <a:rPr lang="en-US" dirty="0"/>
              <a:t> </a:t>
            </a:r>
            <a:r>
              <a:rPr lang="en-US" dirty="0" err="1"/>
              <a:t>vlera</a:t>
            </a:r>
            <a:r>
              <a:rPr lang="en-US" dirty="0"/>
              <a:t> e </a:t>
            </a:r>
            <a:r>
              <a:rPr lang="en-US" dirty="0" err="1"/>
              <a:t>tregut</a:t>
            </a:r>
            <a:r>
              <a:rPr lang="en-US" dirty="0"/>
              <a:t> </a:t>
            </a:r>
            <a:r>
              <a:rPr lang="en-US" dirty="0" err="1"/>
              <a:t>të</a:t>
            </a:r>
            <a:r>
              <a:rPr lang="en-US" dirty="0"/>
              <a:t> </a:t>
            </a:r>
            <a:r>
              <a:rPr lang="en-US" dirty="0" err="1"/>
              <a:t>shoqërisë</a:t>
            </a:r>
            <a:r>
              <a:rPr lang="en-US" dirty="0"/>
              <a:t> e </a:t>
            </a:r>
            <a:r>
              <a:rPr lang="en-US" dirty="0" err="1"/>
              <a:t>në</a:t>
            </a:r>
            <a:r>
              <a:rPr lang="en-US" dirty="0"/>
              <a:t> </a:t>
            </a:r>
            <a:r>
              <a:rPr lang="en-US" dirty="0" err="1"/>
              <a:t>mungesë</a:t>
            </a:r>
            <a:r>
              <a:rPr lang="en-US" dirty="0"/>
              <a:t> </a:t>
            </a:r>
            <a:r>
              <a:rPr lang="en-US" dirty="0" err="1"/>
              <a:t>të</a:t>
            </a:r>
            <a:r>
              <a:rPr lang="en-US" dirty="0"/>
              <a:t> </a:t>
            </a:r>
            <a:r>
              <a:rPr lang="en-US" dirty="0" err="1"/>
              <a:t>saj</a:t>
            </a:r>
            <a:r>
              <a:rPr lang="en-US" dirty="0"/>
              <a:t> </a:t>
            </a:r>
            <a:r>
              <a:rPr lang="en-US" dirty="0" err="1"/>
              <a:t>nga</a:t>
            </a:r>
            <a:r>
              <a:rPr lang="en-US" dirty="0"/>
              <a:t> </a:t>
            </a:r>
            <a:r>
              <a:rPr lang="en-US" dirty="0" err="1"/>
              <a:t>vlera</a:t>
            </a:r>
            <a:r>
              <a:rPr lang="en-US" dirty="0"/>
              <a:t> </a:t>
            </a:r>
            <a:r>
              <a:rPr lang="en-US" dirty="0" err="1"/>
              <a:t>që</a:t>
            </a:r>
            <a:r>
              <a:rPr lang="en-US" dirty="0"/>
              <a:t> </a:t>
            </a:r>
            <a:r>
              <a:rPr lang="en-US" dirty="0" err="1"/>
              <a:t>rezulton</a:t>
            </a:r>
            <a:r>
              <a:rPr lang="en-US" dirty="0"/>
              <a:t> </a:t>
            </a:r>
            <a:r>
              <a:rPr lang="en-US" dirty="0" err="1"/>
              <a:t>nga</a:t>
            </a:r>
            <a:r>
              <a:rPr lang="en-US" dirty="0"/>
              <a:t> </a:t>
            </a:r>
            <a:r>
              <a:rPr lang="en-US" dirty="0" err="1"/>
              <a:t>një</a:t>
            </a:r>
            <a:r>
              <a:rPr lang="en-US" dirty="0"/>
              <a:t> </a:t>
            </a:r>
            <a:r>
              <a:rPr lang="en-US" dirty="0" err="1"/>
              <a:t>ekspert</a:t>
            </a:r>
            <a:r>
              <a:rPr lang="en-US" dirty="0"/>
              <a:t> </a:t>
            </a:r>
            <a:r>
              <a:rPr lang="en-US" dirty="0" err="1"/>
              <a:t>i</a:t>
            </a:r>
            <a:r>
              <a:rPr lang="en-US" dirty="0"/>
              <a:t> </a:t>
            </a:r>
            <a:r>
              <a:rPr lang="en-US" dirty="0" err="1"/>
              <a:t>caktuar</a:t>
            </a:r>
            <a:r>
              <a:rPr lang="en-US" dirty="0"/>
              <a:t> </a:t>
            </a:r>
            <a:r>
              <a:rPr lang="en-US" dirty="0" err="1"/>
              <a:t>gjyqësisht</a:t>
            </a:r>
            <a:r>
              <a:rPr lang="en-US" dirty="0"/>
              <a:t>. </a:t>
            </a:r>
          </a:p>
          <a:p>
            <a:pPr algn="just"/>
            <a:r>
              <a:rPr lang="en-US" dirty="0" err="1"/>
              <a:t>Rimbursimi</a:t>
            </a:r>
            <a:r>
              <a:rPr lang="en-US" dirty="0"/>
              <a:t> </a:t>
            </a:r>
            <a:r>
              <a:rPr lang="en-US" dirty="0" err="1"/>
              <a:t>mund</a:t>
            </a:r>
            <a:r>
              <a:rPr lang="en-US" dirty="0"/>
              <a:t> </a:t>
            </a:r>
            <a:r>
              <a:rPr lang="en-US" dirty="0" err="1"/>
              <a:t>të</a:t>
            </a:r>
            <a:r>
              <a:rPr lang="en-US" dirty="0"/>
              <a:t> </a:t>
            </a:r>
            <a:r>
              <a:rPr lang="en-US" dirty="0" err="1"/>
              <a:t>realizohet</a:t>
            </a:r>
            <a:r>
              <a:rPr lang="en-US" dirty="0"/>
              <a:t> </a:t>
            </a:r>
            <a:r>
              <a:rPr lang="en-US" dirty="0" err="1"/>
              <a:t>përmes</a:t>
            </a:r>
            <a:r>
              <a:rPr lang="en-US" dirty="0"/>
              <a:t> </a:t>
            </a:r>
            <a:r>
              <a:rPr lang="en-US" dirty="0" err="1"/>
              <a:t>blerjes</a:t>
            </a:r>
            <a:r>
              <a:rPr lang="en-US" dirty="0"/>
              <a:t> </a:t>
            </a:r>
            <a:r>
              <a:rPr lang="en-US" dirty="0" err="1"/>
              <a:t>së</a:t>
            </a:r>
            <a:r>
              <a:rPr lang="en-US" dirty="0"/>
              <a:t> </a:t>
            </a:r>
            <a:r>
              <a:rPr lang="en-US" dirty="0" err="1"/>
              <a:t>kuotës</a:t>
            </a:r>
            <a:r>
              <a:rPr lang="en-US" dirty="0"/>
              <a:t> </a:t>
            </a:r>
            <a:r>
              <a:rPr lang="en-US" dirty="0" err="1"/>
              <a:t>së</a:t>
            </a:r>
            <a:r>
              <a:rPr lang="en-US" dirty="0"/>
              <a:t> </a:t>
            </a:r>
            <a:r>
              <a:rPr lang="en-US" dirty="0" err="1"/>
              <a:t>ortakut</a:t>
            </a:r>
            <a:r>
              <a:rPr lang="en-US" dirty="0"/>
              <a:t> </a:t>
            </a:r>
            <a:r>
              <a:rPr lang="en-US" dirty="0" err="1"/>
              <a:t>të</a:t>
            </a:r>
            <a:r>
              <a:rPr lang="en-US" dirty="0"/>
              <a:t> </a:t>
            </a:r>
            <a:r>
              <a:rPr lang="en-US" dirty="0" err="1"/>
              <a:t>përjashtuar</a:t>
            </a:r>
            <a:r>
              <a:rPr lang="en-US" dirty="0"/>
              <a:t> </a:t>
            </a:r>
            <a:r>
              <a:rPr lang="en-US" dirty="0" err="1"/>
              <a:t>nga</a:t>
            </a:r>
            <a:r>
              <a:rPr lang="en-US" dirty="0"/>
              <a:t> </a:t>
            </a:r>
            <a:r>
              <a:rPr lang="en-US" dirty="0" err="1"/>
              <a:t>ortakët</a:t>
            </a:r>
            <a:r>
              <a:rPr lang="en-US" dirty="0"/>
              <a:t> e </a:t>
            </a:r>
            <a:r>
              <a:rPr lang="en-US" dirty="0" err="1"/>
              <a:t>tjerë</a:t>
            </a:r>
            <a:r>
              <a:rPr lang="en-US" dirty="0"/>
              <a:t> </a:t>
            </a:r>
            <a:r>
              <a:rPr lang="en-US" dirty="0" err="1"/>
              <a:t>në</a:t>
            </a:r>
            <a:r>
              <a:rPr lang="en-US" dirty="0"/>
              <a:t> </a:t>
            </a:r>
            <a:r>
              <a:rPr lang="en-US" dirty="0" err="1"/>
              <a:t>përpjesëtim</a:t>
            </a:r>
            <a:r>
              <a:rPr lang="en-US" dirty="0"/>
              <a:t> me </a:t>
            </a:r>
            <a:r>
              <a:rPr lang="en-US" dirty="0" err="1"/>
              <a:t>pjesëmarrjen</a:t>
            </a:r>
            <a:r>
              <a:rPr lang="en-US" dirty="0"/>
              <a:t> e </a:t>
            </a:r>
            <a:r>
              <a:rPr lang="en-US" dirty="0" err="1"/>
              <a:t>tyre</a:t>
            </a:r>
            <a:r>
              <a:rPr lang="en-US" dirty="0"/>
              <a:t> </a:t>
            </a:r>
            <a:r>
              <a:rPr lang="en-US" dirty="0" err="1"/>
              <a:t>në</a:t>
            </a:r>
            <a:r>
              <a:rPr lang="en-US" dirty="0"/>
              <a:t> </a:t>
            </a:r>
            <a:r>
              <a:rPr lang="en-US" dirty="0" err="1"/>
              <a:t>shoqëri</a:t>
            </a:r>
            <a:r>
              <a:rPr lang="en-US" dirty="0"/>
              <a:t> apo </a:t>
            </a:r>
            <a:r>
              <a:rPr lang="en-US" dirty="0" err="1"/>
              <a:t>nga</a:t>
            </a:r>
            <a:r>
              <a:rPr lang="en-US" dirty="0"/>
              <a:t> persona </a:t>
            </a:r>
            <a:r>
              <a:rPr lang="en-US" dirty="0" err="1"/>
              <a:t>të</a:t>
            </a:r>
            <a:r>
              <a:rPr lang="en-US" dirty="0"/>
              <a:t> </a:t>
            </a:r>
            <a:r>
              <a:rPr lang="en-US" dirty="0" err="1"/>
              <a:t>tjerë</a:t>
            </a:r>
            <a:r>
              <a:rPr lang="en-US" dirty="0"/>
              <a:t> </a:t>
            </a:r>
            <a:r>
              <a:rPr lang="en-US" dirty="0" err="1"/>
              <a:t>të</a:t>
            </a:r>
            <a:r>
              <a:rPr lang="en-US" dirty="0"/>
              <a:t> </a:t>
            </a:r>
            <a:r>
              <a:rPr lang="en-US" dirty="0" err="1"/>
              <a:t>identifikuar</a:t>
            </a:r>
            <a:r>
              <a:rPr lang="en-US" dirty="0"/>
              <a:t> </a:t>
            </a:r>
            <a:r>
              <a:rPr lang="en-US" dirty="0" err="1"/>
              <a:t>nga</a:t>
            </a:r>
            <a:r>
              <a:rPr lang="en-US" dirty="0"/>
              <a:t> </a:t>
            </a:r>
            <a:r>
              <a:rPr lang="en-US" dirty="0" err="1"/>
              <a:t>ortakut</a:t>
            </a:r>
            <a:r>
              <a:rPr lang="en-US" dirty="0"/>
              <a:t> </a:t>
            </a:r>
            <a:r>
              <a:rPr lang="en-US" dirty="0" err="1"/>
              <a:t>që</a:t>
            </a:r>
            <a:r>
              <a:rPr lang="en-US" dirty="0"/>
              <a:t> do </a:t>
            </a:r>
            <a:r>
              <a:rPr lang="en-US" dirty="0" err="1"/>
              <a:t>të</a:t>
            </a:r>
            <a:r>
              <a:rPr lang="en-US" dirty="0"/>
              <a:t> </a:t>
            </a:r>
            <a:r>
              <a:rPr lang="en-US" dirty="0" err="1"/>
              <a:t>përjashtohet</a:t>
            </a:r>
            <a:r>
              <a:rPr lang="en-US" dirty="0"/>
              <a:t> apo </a:t>
            </a:r>
            <a:r>
              <a:rPr lang="en-US" dirty="0" err="1"/>
              <a:t>nga</a:t>
            </a:r>
            <a:r>
              <a:rPr lang="en-US" dirty="0"/>
              <a:t> </a:t>
            </a:r>
            <a:r>
              <a:rPr lang="en-US" dirty="0" err="1"/>
              <a:t>rezervat</a:t>
            </a:r>
            <a:r>
              <a:rPr lang="en-US" dirty="0"/>
              <a:t> e </a:t>
            </a:r>
            <a:r>
              <a:rPr lang="en-US" dirty="0" err="1"/>
              <a:t>shoqërisë</a:t>
            </a:r>
            <a:r>
              <a:rPr lang="en-US" dirty="0"/>
              <a:t> </a:t>
            </a:r>
            <a:r>
              <a:rPr lang="en-US" dirty="0" err="1"/>
              <a:t>në</a:t>
            </a:r>
            <a:r>
              <a:rPr lang="en-US" dirty="0"/>
              <a:t> </a:t>
            </a:r>
            <a:r>
              <a:rPr lang="en-US" dirty="0" err="1"/>
              <a:t>mungesë</a:t>
            </a:r>
            <a:r>
              <a:rPr lang="en-US" dirty="0"/>
              <a:t> </a:t>
            </a:r>
            <a:r>
              <a:rPr lang="en-US" dirty="0" err="1"/>
              <a:t>të</a:t>
            </a:r>
            <a:r>
              <a:rPr lang="en-US" dirty="0"/>
              <a:t> </a:t>
            </a:r>
            <a:r>
              <a:rPr lang="en-US" dirty="0" err="1"/>
              <a:t>sa</a:t>
            </a:r>
            <a:r>
              <a:rPr lang="en-US" dirty="0"/>
              <a:t> </a:t>
            </a:r>
            <a:r>
              <a:rPr lang="en-US" dirty="0" err="1"/>
              <a:t>më</a:t>
            </a:r>
            <a:r>
              <a:rPr lang="en-US" dirty="0"/>
              <a:t> </a:t>
            </a:r>
            <a:r>
              <a:rPr lang="en-US" dirty="0" err="1"/>
              <a:t>sipër</a:t>
            </a:r>
            <a:r>
              <a:rPr lang="en-US" dirty="0"/>
              <a:t>. </a:t>
            </a:r>
          </a:p>
          <a:p>
            <a:pPr algn="just"/>
            <a:r>
              <a:rPr lang="en-US" dirty="0" err="1"/>
              <a:t>Nuk</a:t>
            </a:r>
            <a:r>
              <a:rPr lang="en-US" dirty="0"/>
              <a:t> </a:t>
            </a:r>
            <a:r>
              <a:rPr lang="en-US" dirty="0" err="1"/>
              <a:t>lejohet</a:t>
            </a:r>
            <a:r>
              <a:rPr lang="en-US" dirty="0"/>
              <a:t> </a:t>
            </a:r>
            <a:r>
              <a:rPr lang="en-US" dirty="0" err="1"/>
              <a:t>zvogëlimi</a:t>
            </a:r>
            <a:r>
              <a:rPr lang="en-US" dirty="0"/>
              <a:t> </a:t>
            </a:r>
            <a:r>
              <a:rPr lang="en-US" dirty="0" err="1"/>
              <a:t>i</a:t>
            </a:r>
            <a:r>
              <a:rPr lang="en-US" dirty="0"/>
              <a:t> </a:t>
            </a:r>
            <a:r>
              <a:rPr lang="en-US" dirty="0" err="1"/>
              <a:t>kapitalit</a:t>
            </a:r>
            <a:r>
              <a:rPr lang="en-US" dirty="0"/>
              <a:t> </a:t>
            </a:r>
            <a:r>
              <a:rPr lang="en-US" dirty="0" err="1"/>
              <a:t>për</a:t>
            </a:r>
            <a:r>
              <a:rPr lang="en-US" dirty="0"/>
              <a:t> </a:t>
            </a:r>
            <a:r>
              <a:rPr lang="en-US" dirty="0" err="1"/>
              <a:t>këtë</a:t>
            </a:r>
            <a:r>
              <a:rPr lang="en-US" dirty="0"/>
              <a:t> </a:t>
            </a:r>
            <a:r>
              <a:rPr lang="en-US" dirty="0" err="1"/>
              <a:t>shkak</a:t>
            </a:r>
            <a:r>
              <a:rPr lang="en-US" dirty="0"/>
              <a:t>.</a:t>
            </a:r>
          </a:p>
          <a:p>
            <a:pPr algn="just"/>
            <a:r>
              <a:rPr lang="en-US" dirty="0" err="1"/>
              <a:t>Nëse</a:t>
            </a:r>
            <a:r>
              <a:rPr lang="en-US" dirty="0"/>
              <a:t> </a:t>
            </a:r>
            <a:r>
              <a:rPr lang="en-US" dirty="0" err="1"/>
              <a:t>nuk</a:t>
            </a:r>
            <a:r>
              <a:rPr lang="en-US" dirty="0"/>
              <a:t> ka </a:t>
            </a:r>
            <a:r>
              <a:rPr lang="en-US" dirty="0" err="1"/>
              <a:t>asete</a:t>
            </a:r>
            <a:r>
              <a:rPr lang="en-US" dirty="0"/>
              <a:t>, </a:t>
            </a:r>
            <a:r>
              <a:rPr lang="en-US" dirty="0" err="1"/>
              <a:t>atëherë</a:t>
            </a:r>
            <a:r>
              <a:rPr lang="en-US" dirty="0"/>
              <a:t> </a:t>
            </a:r>
            <a:r>
              <a:rPr lang="en-US" dirty="0" err="1"/>
              <a:t>shoqëria</a:t>
            </a:r>
            <a:r>
              <a:rPr lang="en-US" dirty="0"/>
              <a:t> </a:t>
            </a:r>
            <a:r>
              <a:rPr lang="en-US" dirty="0" err="1"/>
              <a:t>duhet</a:t>
            </a:r>
            <a:r>
              <a:rPr lang="en-US" dirty="0"/>
              <a:t> </a:t>
            </a:r>
            <a:r>
              <a:rPr lang="en-US" dirty="0" err="1"/>
              <a:t>të</a:t>
            </a:r>
            <a:r>
              <a:rPr lang="en-US" dirty="0"/>
              <a:t> </a:t>
            </a:r>
            <a:r>
              <a:rPr lang="en-US" dirty="0" err="1"/>
              <a:t>nisë</a:t>
            </a:r>
            <a:r>
              <a:rPr lang="en-US" dirty="0"/>
              <a:t> </a:t>
            </a:r>
            <a:r>
              <a:rPr lang="en-US" dirty="0" err="1"/>
              <a:t>procedurat</a:t>
            </a:r>
            <a:r>
              <a:rPr lang="en-US" dirty="0"/>
              <a:t> e </a:t>
            </a:r>
            <a:r>
              <a:rPr lang="en-US" dirty="0" err="1"/>
              <a:t>likuidimit</a:t>
            </a:r>
            <a:r>
              <a:rPr lang="en-US" dirty="0"/>
              <a:t>.</a:t>
            </a:r>
          </a:p>
        </p:txBody>
      </p:sp>
    </p:spTree>
    <p:extLst>
      <p:ext uri="{BB962C8B-B14F-4D97-AF65-F5344CB8AC3E}">
        <p14:creationId xmlns:p14="http://schemas.microsoft.com/office/powerpoint/2010/main" val="3320088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061B-C50B-AA42-583D-36037EFDEF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03348F-4E60-CCF9-E932-5517DC3ACD23}"/>
              </a:ext>
            </a:extLst>
          </p:cNvPr>
          <p:cNvSpPr>
            <a:spLocks noGrp="1"/>
          </p:cNvSpPr>
          <p:nvPr>
            <p:ph idx="1"/>
          </p:nvPr>
        </p:nvSpPr>
        <p:spPr/>
        <p:txBody>
          <a:bodyPr/>
          <a:lstStyle/>
          <a:p>
            <a:pPr algn="ctr"/>
            <a:r>
              <a:rPr lang="en-US" dirty="0"/>
              <a:t>JU FALËNDEROJ PËR VËMENDJEN!</a:t>
            </a:r>
          </a:p>
        </p:txBody>
      </p:sp>
    </p:spTree>
    <p:extLst>
      <p:ext uri="{BB962C8B-B14F-4D97-AF65-F5344CB8AC3E}">
        <p14:creationId xmlns:p14="http://schemas.microsoft.com/office/powerpoint/2010/main" val="33493760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3272</TotalTime>
  <Words>2297</Words>
  <Application>Microsoft Office PowerPoint</Application>
  <PresentationFormat>Widescreen</PresentationFormat>
  <Paragraphs>133</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Open Sans</vt:lpstr>
      <vt:lpstr>Times New Roman</vt:lpstr>
      <vt:lpstr>Office Theme</vt:lpstr>
      <vt:lpstr>PËRJASHTIMI I ORTAKUT </vt:lpstr>
      <vt:lpstr>Mjetet për zgjidhjen e konflikteve të brendshme</vt:lpstr>
      <vt:lpstr>Mekanizmat sipas Ligjit nr. 9901, datë 14.4.2008, i ndryshuar</vt:lpstr>
      <vt:lpstr>VUKBGJL, nr. 39, datë 30.5.2002</vt:lpstr>
      <vt:lpstr>Kodi Tregtar i Mbretërisë (botuar në FZ 5 mars 1932)</vt:lpstr>
      <vt:lpstr>Kodi Tregtar i Mbretërisë (botuar në FZ 5 mars 1932)</vt:lpstr>
      <vt:lpstr>Juridiksionet e përzgjedhura për krahasim</vt:lpstr>
      <vt:lpstr>Përjashtimi i ortakut sipas legjislacionit gjerman</vt:lpstr>
      <vt:lpstr>Përjashtimi i ortakut sipas legjislacionit gjerman</vt:lpstr>
      <vt:lpstr>Procedura  për përjashtimin e ortakut</vt:lpstr>
      <vt:lpstr>Procedura e përjashtimit</vt:lpstr>
      <vt:lpstr>Shkaqet e përjashtimit</vt:lpstr>
      <vt:lpstr>Shkaqe e përjashtimit (vijon)</vt:lpstr>
      <vt:lpstr>Likuidimi i kuotës</vt:lpstr>
      <vt:lpstr>Likuidimi i kuotës (vijon)</vt:lpstr>
      <vt:lpstr>Likuidimi i kuotës (vijon)</vt:lpstr>
      <vt:lpstr>Përjashtimi i ortakut sipas legjislacionit Italian</vt:lpstr>
      <vt:lpstr>Procedura e përjashtimit ligjor</vt:lpstr>
      <vt:lpstr>Përjashtimi konvencional</vt:lpstr>
      <vt:lpstr>Kuptimi i “Shkakut të drejtë”</vt:lpstr>
      <vt:lpstr>Shkaku i drejtë (vijon)</vt:lpstr>
      <vt:lpstr>Shkaku i drejtë dhe specificiteti (vijon)</vt:lpstr>
      <vt:lpstr>Lidhur me specificitetin e shkakut</vt:lpstr>
      <vt:lpstr>Likuidimi i kuotës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Pwrjashtimi i ortakut </dc:title>
  <dc:creator>User</dc:creator>
  <cp:lastModifiedBy>User</cp:lastModifiedBy>
  <cp:revision>20</cp:revision>
  <cp:lastPrinted>2024-04-18T12:13:12Z</cp:lastPrinted>
  <dcterms:created xsi:type="dcterms:W3CDTF">2024-04-11T09:21:07Z</dcterms:created>
  <dcterms:modified xsi:type="dcterms:W3CDTF">2024-04-18T12:49:42Z</dcterms:modified>
</cp:coreProperties>
</file>