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4070" r:id="rId1"/>
  </p:sldMasterIdLst>
  <p:notesMasterIdLst>
    <p:notesMasterId r:id="rId15"/>
  </p:notesMasterIdLst>
  <p:sldIdLst>
    <p:sldId id="256" r:id="rId2"/>
    <p:sldId id="303" r:id="rId3"/>
    <p:sldId id="304" r:id="rId4"/>
    <p:sldId id="305" r:id="rId5"/>
    <p:sldId id="306" r:id="rId6"/>
    <p:sldId id="307" r:id="rId7"/>
    <p:sldId id="308" r:id="rId8"/>
    <p:sldId id="309" r:id="rId9"/>
    <p:sldId id="310" r:id="rId10"/>
    <p:sldId id="311" r:id="rId11"/>
    <p:sldId id="312" r:id="rId12"/>
    <p:sldId id="313" r:id="rId13"/>
    <p:sldId id="314"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60000"/>
    <a:srgbClr val="FF1919"/>
    <a:srgbClr val="B80000"/>
    <a:srgbClr val="0E35A2"/>
    <a:srgbClr val="FF4F4F"/>
    <a:srgbClr val="FF8B8B"/>
    <a:srgbClr val="00682F"/>
    <a:srgbClr val="4C0000"/>
    <a:srgbClr val="E60000"/>
    <a:srgbClr val="002A1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704" autoAdjust="0"/>
    <p:restoredTop sz="94660"/>
  </p:normalViewPr>
  <p:slideViewPr>
    <p:cSldViewPr snapToGrid="0">
      <p:cViewPr varScale="1">
        <p:scale>
          <a:sx n="114" d="100"/>
          <a:sy n="114" d="100"/>
        </p:scale>
        <p:origin x="528"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963CCD-955F-4B2F-A173-80C69572BFBB}" type="datetimeFigureOut">
              <a:rPr lang="en-US" smtClean="0"/>
              <a:t>2/6/23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DE314C-FDDA-4297-A955-6216798DE62A}" type="slidenum">
              <a:rPr lang="en-US" smtClean="0"/>
              <a:t>‹#›</a:t>
            </a:fld>
            <a:endParaRPr lang="en-US"/>
          </a:p>
        </p:txBody>
      </p:sp>
    </p:spTree>
    <p:extLst>
      <p:ext uri="{BB962C8B-B14F-4D97-AF65-F5344CB8AC3E}">
        <p14:creationId xmlns:p14="http://schemas.microsoft.com/office/powerpoint/2010/main" val="31620637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smtClean="0"/>
              <a:t>2/6/23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7403694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2/6/23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6942846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796027F-7875-4030-9381-8BD8C4F21935}" type="datetimeFigureOut">
              <a:rPr lang="en-US" smtClean="0"/>
              <a:t>2/6/23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425600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smtClean="0"/>
              <a:t>2/6/23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2856640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smtClean="0"/>
              <a:t>2/6/23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7946275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509A250-FF31-4206-8172-F9D3106AACB1}" type="datetimeFigureOut">
              <a:rPr lang="en-US" smtClean="0"/>
              <a:t>2/6/23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5843708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09A250-FF31-4206-8172-F9D3106AACB1}" type="datetimeFigureOut">
              <a:rPr lang="en-US" smtClean="0"/>
              <a:t>2/6/23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7217134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2/6/23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2701252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2/6/23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1383998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AAD347D-5ACD-4C99-B74B-A9C85AD731AF}" type="datetimeFigureOut">
              <a:rPr lang="en-US" smtClean="0"/>
              <a:t>2/6/23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25150363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AAD347D-5ACD-4C99-B74B-A9C85AD731AF}" type="datetimeFigureOut">
              <a:rPr lang="en-US" smtClean="0"/>
              <a:t>2/6/23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02111984F565}" type="slidenum">
              <a:rPr lang="en-US" smtClean="0"/>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662998684"/>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4AAD347D-5ACD-4C99-B74B-A9C85AD731AF}" type="datetimeFigureOut">
              <a:rPr lang="en-US" smtClean="0"/>
              <a:t>2/6/23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910061245"/>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4AAD347D-5ACD-4C99-B74B-A9C85AD731AF}" type="datetimeFigureOut">
              <a:rPr lang="en-US" smtClean="0"/>
              <a:t>2/6/23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02111984F565}" type="slidenum">
              <a:rPr lang="en-US" smtClean="0"/>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71193340"/>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4AAD347D-5ACD-4C99-B74B-A9C85AD731AF}" type="datetimeFigureOut">
              <a:rPr lang="en-US" smtClean="0"/>
              <a:t>2/6/23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953657226"/>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2/6/23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7063902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2/6/23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3045767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4AAD347D-5ACD-4C99-B74B-A9C85AD731AF}" type="datetimeFigureOut">
              <a:rPr lang="en-US" smtClean="0"/>
              <a:t>2/6/23</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02111984F565}" type="slidenum">
              <a:rPr lang="en-US" smtClean="0"/>
              <a:t>‹#›</a:t>
            </a:fld>
            <a:endParaRPr lang="en-US" dirty="0"/>
          </a:p>
        </p:txBody>
      </p:sp>
    </p:spTree>
    <p:extLst>
      <p:ext uri="{BB962C8B-B14F-4D97-AF65-F5344CB8AC3E}">
        <p14:creationId xmlns:p14="http://schemas.microsoft.com/office/powerpoint/2010/main" val="1070096205"/>
      </p:ext>
    </p:extLst>
  </p:cSld>
  <p:clrMap bg1="lt1" tx1="dk1" bg2="lt2" tx2="dk2" accent1="accent1" accent2="accent2" accent3="accent3" accent4="accent4" accent5="accent5" accent6="accent6" hlink="hlink" folHlink="folHlink"/>
  <p:sldLayoutIdLst>
    <p:sldLayoutId id="2147484071" r:id="rId1"/>
    <p:sldLayoutId id="2147484072" r:id="rId2"/>
    <p:sldLayoutId id="2147484073" r:id="rId3"/>
    <p:sldLayoutId id="2147484074" r:id="rId4"/>
    <p:sldLayoutId id="2147484075" r:id="rId5"/>
    <p:sldLayoutId id="2147484076" r:id="rId6"/>
    <p:sldLayoutId id="2147484077" r:id="rId7"/>
    <p:sldLayoutId id="2147484078" r:id="rId8"/>
    <p:sldLayoutId id="2147484079" r:id="rId9"/>
    <p:sldLayoutId id="2147484080" r:id="rId10"/>
    <p:sldLayoutId id="2147484081" r:id="rId11"/>
    <p:sldLayoutId id="2147484082" r:id="rId12"/>
    <p:sldLayoutId id="2147484083" r:id="rId13"/>
    <p:sldLayoutId id="2147484084" r:id="rId14"/>
    <p:sldLayoutId id="2147484085" r:id="rId15"/>
    <p:sldLayoutId id="2147484086" r:id="rId16"/>
  </p:sldLayoutIdLst>
  <p:hf sldNum="0" hdr="0" ftr="0" dt="0"/>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44000">
              <a:schemeClr val="bg1"/>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39951" y="313899"/>
            <a:ext cx="9664659" cy="2484558"/>
          </a:xfrm>
          <a:solidFill>
            <a:srgbClr val="D2D7D8"/>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3"/>
          </a:lnRef>
          <a:fillRef idx="2">
            <a:schemeClr val="accent3"/>
          </a:fillRef>
          <a:effectRef idx="1">
            <a:schemeClr val="accent3"/>
          </a:effectRef>
          <a:fontRef idx="minor">
            <a:schemeClr val="dk1"/>
          </a:fontRef>
        </p:style>
        <p:txBody>
          <a:bodyPr>
            <a:normAutofit fontScale="90000"/>
          </a:bodyPr>
          <a:lstStyle/>
          <a:p>
            <a:pPr algn="ctr"/>
            <a:r>
              <a:rPr lang="sq-AL" b="1" dirty="0">
                <a:solidFill>
                  <a:schemeClr val="accent2">
                    <a:lumMod val="50000"/>
                  </a:schemeClr>
                </a:solidFill>
              </a:rPr>
              <a:t>PROBLEMATIKAT GJYQ[SORE QË LIDHEN ME BASHKËPRONËSINË E FAMILJES BUJQËSORE</a:t>
            </a:r>
            <a:endParaRPr lang="en-US" b="1" dirty="0">
              <a:solidFill>
                <a:schemeClr val="accent2">
                  <a:lumMod val="50000"/>
                </a:schemeClr>
              </a:solidFill>
            </a:endParaRPr>
          </a:p>
        </p:txBody>
      </p:sp>
      <p:sp>
        <p:nvSpPr>
          <p:cNvPr id="3" name="Subtitle 2"/>
          <p:cNvSpPr>
            <a:spLocks noGrp="1"/>
          </p:cNvSpPr>
          <p:nvPr>
            <p:ph type="subTitle" idx="1"/>
          </p:nvPr>
        </p:nvSpPr>
        <p:spPr>
          <a:xfrm>
            <a:off x="2589210" y="4059544"/>
            <a:ext cx="8915399" cy="908242"/>
          </a:xfrm>
          <a:solidFill>
            <a:srgbClr val="DBDBDB"/>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2"/>
          </a:lnRef>
          <a:fillRef idx="1">
            <a:schemeClr val="lt1"/>
          </a:fillRef>
          <a:effectRef idx="0">
            <a:schemeClr val="accent2"/>
          </a:effectRef>
          <a:fontRef idx="minor">
            <a:schemeClr val="dk1"/>
          </a:fontRef>
        </p:style>
        <p:txBody>
          <a:bodyPr>
            <a:normAutofit fontScale="92500" lnSpcReduction="20000"/>
          </a:bodyPr>
          <a:lstStyle/>
          <a:p>
            <a:pPr algn="ctr"/>
            <a:endParaRPr lang="en-US" sz="2800" b="1" dirty="0">
              <a:solidFill>
                <a:schemeClr val="accent6">
                  <a:lumMod val="50000"/>
                </a:schemeClr>
              </a:solidFill>
              <a:latin typeface="+mj-lt"/>
            </a:endParaRPr>
          </a:p>
          <a:p>
            <a:pPr algn="ctr"/>
            <a:r>
              <a:rPr lang="en-US" sz="2800" b="1" dirty="0">
                <a:solidFill>
                  <a:schemeClr val="accent6">
                    <a:lumMod val="50000"/>
                  </a:schemeClr>
                </a:solidFill>
                <a:latin typeface="+mj-lt"/>
              </a:rPr>
              <a:t>PROF. DR. MARIANA SEMINI – TUTULANI</a:t>
            </a:r>
          </a:p>
          <a:p>
            <a:pPr algn="ctr"/>
            <a:endParaRPr lang="en-US" sz="2000" b="1" i="1" u="sng" dirty="0">
              <a:solidFill>
                <a:schemeClr val="tx1">
                  <a:lumMod val="75000"/>
                  <a:lumOff val="25000"/>
                </a:schemeClr>
              </a:solidFill>
              <a:latin typeface="+mj-lt"/>
            </a:endParaRPr>
          </a:p>
        </p:txBody>
      </p:sp>
      <p:sp>
        <p:nvSpPr>
          <p:cNvPr id="5" name="Rectangle 4"/>
          <p:cNvSpPr/>
          <p:nvPr/>
        </p:nvSpPr>
        <p:spPr>
          <a:xfrm>
            <a:off x="2715904" y="5453250"/>
            <a:ext cx="8788706" cy="830997"/>
          </a:xfrm>
          <a:prstGeom prst="rect">
            <a:avLst/>
          </a:prstGeom>
          <a:solidFill>
            <a:srgbClr val="CBCBCB"/>
          </a:solidFill>
          <a:ln>
            <a:solidFill>
              <a:srgbClr val="D3D3D3"/>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algn="ctr"/>
            <a:r>
              <a:rPr lang="en-US" sz="2400" b="1" i="1" u="sng" dirty="0">
                <a:solidFill>
                  <a:schemeClr val="accent6">
                    <a:lumMod val="50000"/>
                  </a:schemeClr>
                </a:solidFill>
                <a:cs typeface="Times New Roman" panose="02020603050405020304" pitchFamily="18" charset="0"/>
              </a:rPr>
              <a:t>Tiran</a:t>
            </a:r>
            <a:r>
              <a:rPr lang="sq-AL" sz="2400" b="1" i="1" u="sng" dirty="0">
                <a:solidFill>
                  <a:schemeClr val="accent6">
                    <a:lumMod val="50000"/>
                  </a:schemeClr>
                </a:solidFill>
                <a:cs typeface="Times New Roman" panose="02020603050405020304" pitchFamily="18" charset="0"/>
              </a:rPr>
              <a:t>ë</a:t>
            </a:r>
            <a:r>
              <a:rPr lang="en-US" sz="2400" b="1" i="1" u="sng" dirty="0">
                <a:solidFill>
                  <a:schemeClr val="accent6">
                    <a:lumMod val="50000"/>
                  </a:schemeClr>
                </a:solidFill>
                <a:cs typeface="Times New Roman" panose="02020603050405020304" pitchFamily="18" charset="0"/>
              </a:rPr>
              <a:t>, 7 Shkurt 2023</a:t>
            </a:r>
          </a:p>
          <a:p>
            <a:pPr algn="ctr"/>
            <a:r>
              <a:rPr lang="en-US" sz="2400" b="1" i="1" u="sng" dirty="0">
                <a:solidFill>
                  <a:schemeClr val="accent6">
                    <a:lumMod val="50000"/>
                  </a:schemeClr>
                </a:solidFill>
                <a:cs typeface="Times New Roman" panose="02020603050405020304" pitchFamily="18" charset="0"/>
              </a:rPr>
              <a:t>s</a:t>
            </a:r>
          </a:p>
        </p:txBody>
      </p:sp>
    </p:spTree>
    <p:extLst>
      <p:ext uri="{BB962C8B-B14F-4D97-AF65-F5344CB8AC3E}">
        <p14:creationId xmlns:p14="http://schemas.microsoft.com/office/powerpoint/2010/main" val="3898164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87857" y="259307"/>
            <a:ext cx="10235821" cy="6428095"/>
          </a:xfrm>
        </p:spPr>
        <p:txBody>
          <a:bodyPr>
            <a:normAutofit fontScale="90000"/>
          </a:bodyPr>
          <a:lstStyle/>
          <a:p>
            <a:r>
              <a:rPr lang="en-US" sz="2400" b="1" dirty="0"/>
              <a:t>					</a:t>
            </a:r>
            <a:r>
              <a:rPr lang="en-US" sz="2400" b="1" dirty="0">
                <a:solidFill>
                  <a:schemeClr val="tx2">
                    <a:lumMod val="75000"/>
                  </a:schemeClr>
                </a:solidFill>
              </a:rPr>
              <a:t>RASTE NGA PRAKTIKA GJYQËSORE </a:t>
            </a:r>
            <a:r>
              <a:rPr lang="en-US" sz="2400" b="1" dirty="0">
                <a:solidFill>
                  <a:srgbClr val="FF4F4F"/>
                </a:solidFill>
              </a:rPr>
              <a:t>(1)</a:t>
            </a:r>
            <a:br>
              <a:rPr lang="en-US" sz="2400" dirty="0"/>
            </a:br>
            <a:br>
              <a:rPr lang="en-US" sz="2400" dirty="0"/>
            </a:br>
            <a:r>
              <a:rPr lang="en-US" sz="2400" b="1" dirty="0">
                <a:solidFill>
                  <a:srgbClr val="00B050"/>
                </a:solidFill>
              </a:rPr>
              <a:t>                   Vendimi </a:t>
            </a:r>
            <a:r>
              <a:rPr lang="en-US" sz="2400" b="1" dirty="0" err="1">
                <a:solidFill>
                  <a:srgbClr val="00B050"/>
                </a:solidFill>
              </a:rPr>
              <a:t>nr</a:t>
            </a:r>
            <a:r>
              <a:rPr lang="en-US" sz="2400" b="1" dirty="0">
                <a:solidFill>
                  <a:srgbClr val="00B050"/>
                </a:solidFill>
              </a:rPr>
              <a:t>. 8669, datë 23.12.2019 </a:t>
            </a:r>
            <a:r>
              <a:rPr lang="en-US" sz="2400" b="1" dirty="0" err="1">
                <a:solidFill>
                  <a:srgbClr val="00B050"/>
                </a:solidFill>
              </a:rPr>
              <a:t>i</a:t>
            </a:r>
            <a:r>
              <a:rPr lang="en-US" sz="2400" b="1" dirty="0">
                <a:solidFill>
                  <a:srgbClr val="00B050"/>
                </a:solidFill>
              </a:rPr>
              <a:t> </a:t>
            </a:r>
            <a:r>
              <a:rPr lang="en-US" sz="2400" b="1" dirty="0" err="1">
                <a:solidFill>
                  <a:srgbClr val="00B050"/>
                </a:solidFill>
              </a:rPr>
              <a:t>Gj.Rr.Gj.Tr</a:t>
            </a:r>
            <a:r>
              <a:rPr lang="en-US" sz="2400" b="1" dirty="0">
                <a:solidFill>
                  <a:srgbClr val="00B050"/>
                </a:solidFill>
              </a:rPr>
              <a:t>.</a:t>
            </a:r>
            <a:br>
              <a:rPr lang="en-US" sz="2400" b="1" dirty="0"/>
            </a:br>
            <a:br>
              <a:rPr lang="en-US" sz="2400" b="1" dirty="0"/>
            </a:br>
            <a:r>
              <a:rPr lang="en-US" sz="2400" u="sng" dirty="0" err="1">
                <a:solidFill>
                  <a:schemeClr val="tx2">
                    <a:lumMod val="75000"/>
                  </a:schemeClr>
                </a:solidFill>
              </a:rPr>
              <a:t>Paditës</a:t>
            </a:r>
            <a:r>
              <a:rPr lang="en-US" sz="2400" u="sng" dirty="0">
                <a:solidFill>
                  <a:schemeClr val="tx2">
                    <a:lumMod val="75000"/>
                  </a:schemeClr>
                </a:solidFill>
              </a:rPr>
              <a:t>/</a:t>
            </a:r>
            <a:r>
              <a:rPr lang="en-US" sz="2400" u="sng" dirty="0" err="1">
                <a:solidFill>
                  <a:schemeClr val="tx2">
                    <a:lumMod val="75000"/>
                  </a:schemeClr>
                </a:solidFill>
              </a:rPr>
              <a:t>i</a:t>
            </a:r>
            <a:r>
              <a:rPr lang="en-US" sz="2400" u="sng" dirty="0">
                <a:solidFill>
                  <a:schemeClr val="tx2">
                    <a:lumMod val="75000"/>
                  </a:schemeClr>
                </a:solidFill>
              </a:rPr>
              <a:t> </a:t>
            </a:r>
            <a:r>
              <a:rPr lang="en-US" sz="2400" u="sng" dirty="0" err="1">
                <a:solidFill>
                  <a:schemeClr val="tx2">
                    <a:lumMod val="75000"/>
                  </a:schemeClr>
                </a:solidFill>
              </a:rPr>
              <a:t>kundërpaditur</a:t>
            </a:r>
            <a:r>
              <a:rPr lang="en-US" sz="2400" dirty="0">
                <a:solidFill>
                  <a:schemeClr val="tx2">
                    <a:lumMod val="75000"/>
                  </a:schemeClr>
                </a:solidFill>
              </a:rPr>
              <a:t>   R.B </a:t>
            </a:r>
            <a:br>
              <a:rPr lang="en-US" sz="2400" dirty="0">
                <a:solidFill>
                  <a:schemeClr val="tx2">
                    <a:lumMod val="75000"/>
                  </a:schemeClr>
                </a:solidFill>
              </a:rPr>
            </a:br>
            <a:r>
              <a:rPr lang="en-US" sz="2400" u="sng" dirty="0">
                <a:solidFill>
                  <a:schemeClr val="tx2">
                    <a:lumMod val="75000"/>
                  </a:schemeClr>
                </a:solidFill>
              </a:rPr>
              <a:t>I </a:t>
            </a:r>
            <a:r>
              <a:rPr lang="en-US" sz="2400" u="sng" dirty="0" err="1">
                <a:solidFill>
                  <a:schemeClr val="tx2">
                    <a:lumMod val="75000"/>
                  </a:schemeClr>
                </a:solidFill>
              </a:rPr>
              <a:t>paditur</a:t>
            </a:r>
            <a:r>
              <a:rPr lang="en-US" sz="2400" u="sng" dirty="0">
                <a:solidFill>
                  <a:schemeClr val="tx2">
                    <a:lumMod val="75000"/>
                  </a:schemeClr>
                </a:solidFill>
              </a:rPr>
              <a:t> </a:t>
            </a:r>
            <a:r>
              <a:rPr lang="en-US" sz="2400" u="sng" dirty="0" err="1">
                <a:solidFill>
                  <a:schemeClr val="tx2">
                    <a:lumMod val="75000"/>
                  </a:schemeClr>
                </a:solidFill>
              </a:rPr>
              <a:t>kundërpaditës</a:t>
            </a:r>
            <a:r>
              <a:rPr lang="en-US" sz="2400" dirty="0">
                <a:solidFill>
                  <a:schemeClr val="tx2">
                    <a:lumMod val="75000"/>
                  </a:schemeClr>
                </a:solidFill>
              </a:rPr>
              <a:t>   E.B</a:t>
            </a:r>
            <a:br>
              <a:rPr lang="en-US" sz="2400" dirty="0">
                <a:solidFill>
                  <a:schemeClr val="tx2">
                    <a:lumMod val="75000"/>
                  </a:schemeClr>
                </a:solidFill>
              </a:rPr>
            </a:br>
            <a:r>
              <a:rPr lang="en-US" sz="2400" u="sng" dirty="0">
                <a:solidFill>
                  <a:schemeClr val="tx2">
                    <a:lumMod val="75000"/>
                  </a:schemeClr>
                </a:solidFill>
              </a:rPr>
              <a:t>E </a:t>
            </a:r>
            <a:r>
              <a:rPr lang="en-US" sz="2400" u="sng" dirty="0" err="1">
                <a:solidFill>
                  <a:schemeClr val="tx2">
                    <a:lumMod val="75000"/>
                  </a:schemeClr>
                </a:solidFill>
              </a:rPr>
              <a:t>paditur</a:t>
            </a:r>
            <a:r>
              <a:rPr lang="en-US" sz="2400" u="sng" dirty="0">
                <a:solidFill>
                  <a:schemeClr val="tx2">
                    <a:lumMod val="75000"/>
                  </a:schemeClr>
                </a:solidFill>
              </a:rPr>
              <a:t> </a:t>
            </a:r>
            <a:r>
              <a:rPr lang="en-US" sz="2400" u="sng" dirty="0" err="1">
                <a:solidFill>
                  <a:schemeClr val="tx2">
                    <a:lumMod val="75000"/>
                  </a:schemeClr>
                </a:solidFill>
              </a:rPr>
              <a:t>në</a:t>
            </a:r>
            <a:r>
              <a:rPr lang="en-US" sz="2400" u="sng" dirty="0">
                <a:solidFill>
                  <a:schemeClr val="tx2">
                    <a:lumMod val="75000"/>
                  </a:schemeClr>
                </a:solidFill>
              </a:rPr>
              <a:t> </a:t>
            </a:r>
            <a:r>
              <a:rPr lang="en-US" sz="2400" u="sng" dirty="0" err="1">
                <a:solidFill>
                  <a:schemeClr val="tx2">
                    <a:lumMod val="75000"/>
                  </a:schemeClr>
                </a:solidFill>
              </a:rPr>
              <a:t>padi</a:t>
            </a:r>
            <a:r>
              <a:rPr lang="en-US" sz="2400" dirty="0">
                <a:solidFill>
                  <a:schemeClr val="tx2">
                    <a:lumMod val="75000"/>
                  </a:schemeClr>
                </a:solidFill>
              </a:rPr>
              <a:t>              I.B</a:t>
            </a:r>
            <a:br>
              <a:rPr lang="en-US" sz="2400" dirty="0">
                <a:solidFill>
                  <a:schemeClr val="tx2">
                    <a:lumMod val="75000"/>
                  </a:schemeClr>
                </a:solidFill>
              </a:rPr>
            </a:br>
            <a:r>
              <a:rPr lang="en-US" sz="2400" u="sng" dirty="0">
                <a:solidFill>
                  <a:schemeClr val="tx2">
                    <a:lumMod val="75000"/>
                  </a:schemeClr>
                </a:solidFill>
              </a:rPr>
              <a:t>Person </a:t>
            </a:r>
            <a:r>
              <a:rPr lang="en-US" sz="2400" u="sng" dirty="0" err="1">
                <a:solidFill>
                  <a:schemeClr val="tx2">
                    <a:lumMod val="75000"/>
                  </a:schemeClr>
                </a:solidFill>
              </a:rPr>
              <a:t>i</a:t>
            </a:r>
            <a:r>
              <a:rPr lang="en-US" sz="2400" u="sng" dirty="0">
                <a:solidFill>
                  <a:schemeClr val="tx2">
                    <a:lumMod val="75000"/>
                  </a:schemeClr>
                </a:solidFill>
              </a:rPr>
              <a:t> tretë </a:t>
            </a:r>
            <a:r>
              <a:rPr lang="en-US" sz="2400" u="sng" dirty="0" err="1">
                <a:solidFill>
                  <a:schemeClr val="tx2">
                    <a:lumMod val="75000"/>
                  </a:schemeClr>
                </a:solidFill>
              </a:rPr>
              <a:t>në</a:t>
            </a:r>
            <a:r>
              <a:rPr lang="en-US" sz="2400" u="sng" dirty="0">
                <a:solidFill>
                  <a:schemeClr val="tx2">
                    <a:lumMod val="75000"/>
                  </a:schemeClr>
                </a:solidFill>
              </a:rPr>
              <a:t> </a:t>
            </a:r>
            <a:r>
              <a:rPr lang="en-US" sz="2400" u="sng" dirty="0" err="1">
                <a:solidFill>
                  <a:schemeClr val="tx2">
                    <a:lumMod val="75000"/>
                  </a:schemeClr>
                </a:solidFill>
              </a:rPr>
              <a:t>padi</a:t>
            </a:r>
            <a:r>
              <a:rPr lang="en-US" sz="2400" dirty="0">
                <a:solidFill>
                  <a:schemeClr val="tx2">
                    <a:lumMod val="75000"/>
                  </a:schemeClr>
                </a:solidFill>
              </a:rPr>
              <a:t>       </a:t>
            </a:r>
            <a:r>
              <a:rPr lang="en-US" sz="2400" dirty="0" err="1">
                <a:solidFill>
                  <a:schemeClr val="tx2">
                    <a:lumMod val="75000"/>
                  </a:schemeClr>
                </a:solidFill>
              </a:rPr>
              <a:t>Et.B</a:t>
            </a:r>
            <a:br>
              <a:rPr lang="en-US" sz="2400" dirty="0">
                <a:solidFill>
                  <a:schemeClr val="tx2">
                    <a:lumMod val="75000"/>
                  </a:schemeClr>
                </a:solidFill>
              </a:rPr>
            </a:br>
            <a:br>
              <a:rPr lang="en-US" sz="2400" dirty="0">
                <a:solidFill>
                  <a:schemeClr val="tx2">
                    <a:lumMod val="75000"/>
                  </a:schemeClr>
                </a:solidFill>
              </a:rPr>
            </a:br>
            <a:r>
              <a:rPr lang="en-US" sz="2400" b="1" dirty="0" err="1">
                <a:solidFill>
                  <a:schemeClr val="tx2">
                    <a:lumMod val="75000"/>
                  </a:schemeClr>
                </a:solidFill>
              </a:rPr>
              <a:t>Objekti</a:t>
            </a:r>
            <a:r>
              <a:rPr lang="en-US" sz="2400" b="1" dirty="0">
                <a:solidFill>
                  <a:schemeClr val="tx2">
                    <a:lumMod val="75000"/>
                  </a:schemeClr>
                </a:solidFill>
              </a:rPr>
              <a:t> </a:t>
            </a:r>
            <a:r>
              <a:rPr lang="en-US" sz="2400" b="1" dirty="0" err="1">
                <a:solidFill>
                  <a:schemeClr val="tx2">
                    <a:lumMod val="75000"/>
                  </a:schemeClr>
                </a:solidFill>
              </a:rPr>
              <a:t>i</a:t>
            </a:r>
            <a:r>
              <a:rPr lang="en-US" sz="2400" b="1" dirty="0">
                <a:solidFill>
                  <a:schemeClr val="tx2">
                    <a:lumMod val="75000"/>
                  </a:schemeClr>
                </a:solidFill>
              </a:rPr>
              <a:t> </a:t>
            </a:r>
            <a:r>
              <a:rPr lang="en-US" sz="2400" b="1" dirty="0" err="1">
                <a:solidFill>
                  <a:schemeClr val="tx2">
                    <a:lumMod val="75000"/>
                  </a:schemeClr>
                </a:solidFill>
              </a:rPr>
              <a:t>padisë</a:t>
            </a:r>
            <a:r>
              <a:rPr lang="en-US" sz="2400" dirty="0">
                <a:solidFill>
                  <a:schemeClr val="tx2">
                    <a:lumMod val="75000"/>
                  </a:schemeClr>
                </a:solidFill>
              </a:rPr>
              <a:t>: </a:t>
            </a:r>
            <a:r>
              <a:rPr lang="en-US" sz="2400" dirty="0" err="1">
                <a:solidFill>
                  <a:schemeClr val="tx2">
                    <a:lumMod val="75000"/>
                  </a:schemeClr>
                </a:solidFill>
              </a:rPr>
              <a:t>Konstatimi</a:t>
            </a:r>
            <a:r>
              <a:rPr lang="en-US" sz="2400" dirty="0">
                <a:solidFill>
                  <a:schemeClr val="tx2">
                    <a:lumMod val="75000"/>
                  </a:schemeClr>
                </a:solidFill>
              </a:rPr>
              <a:t> </a:t>
            </a:r>
            <a:r>
              <a:rPr lang="en-US" sz="2400" dirty="0" err="1">
                <a:solidFill>
                  <a:schemeClr val="tx2">
                    <a:lumMod val="75000"/>
                  </a:schemeClr>
                </a:solidFill>
              </a:rPr>
              <a:t>i</a:t>
            </a:r>
            <a:r>
              <a:rPr lang="en-US" sz="2400" dirty="0">
                <a:solidFill>
                  <a:schemeClr val="tx2">
                    <a:lumMod val="75000"/>
                  </a:schemeClr>
                </a:solidFill>
              </a:rPr>
              <a:t> </a:t>
            </a:r>
            <a:r>
              <a:rPr lang="en-US" sz="2400" dirty="0" err="1">
                <a:solidFill>
                  <a:schemeClr val="tx2">
                    <a:lumMod val="75000"/>
                  </a:schemeClr>
                </a:solidFill>
              </a:rPr>
              <a:t>pavlefshmërisë</a:t>
            </a:r>
            <a:r>
              <a:rPr lang="en-US" sz="2400" dirty="0">
                <a:solidFill>
                  <a:schemeClr val="tx2">
                    <a:lumMod val="75000"/>
                  </a:schemeClr>
                </a:solidFill>
              </a:rPr>
              <a:t> absolute </a:t>
            </a:r>
            <a:r>
              <a:rPr lang="en-US" sz="2400" dirty="0" err="1">
                <a:solidFill>
                  <a:schemeClr val="tx2">
                    <a:lumMod val="75000"/>
                  </a:schemeClr>
                </a:solidFill>
              </a:rPr>
              <a:t>të</a:t>
            </a:r>
            <a:r>
              <a:rPr lang="en-US" sz="2400" dirty="0">
                <a:solidFill>
                  <a:schemeClr val="tx2">
                    <a:lumMod val="75000"/>
                  </a:schemeClr>
                </a:solidFill>
              </a:rPr>
              <a:t> </a:t>
            </a:r>
            <a:r>
              <a:rPr lang="en-US" sz="2400" dirty="0" err="1">
                <a:solidFill>
                  <a:schemeClr val="tx2">
                    <a:lumMod val="75000"/>
                  </a:schemeClr>
                </a:solidFill>
              </a:rPr>
              <a:t>kontratës</a:t>
            </a:r>
            <a:r>
              <a:rPr lang="en-US" sz="2400" dirty="0">
                <a:solidFill>
                  <a:schemeClr val="tx2">
                    <a:lumMod val="75000"/>
                  </a:schemeClr>
                </a:solidFill>
              </a:rPr>
              <a:t> së </a:t>
            </a:r>
            <a:r>
              <a:rPr lang="en-US" sz="2400" dirty="0" err="1">
                <a:solidFill>
                  <a:schemeClr val="tx2">
                    <a:lumMod val="75000"/>
                  </a:schemeClr>
                </a:solidFill>
              </a:rPr>
              <a:t>shitblerjes</a:t>
            </a:r>
            <a:r>
              <a:rPr lang="en-US" sz="2400" dirty="0">
                <a:solidFill>
                  <a:schemeClr val="tx2">
                    <a:lumMod val="75000"/>
                  </a:schemeClr>
                </a:solidFill>
              </a:rPr>
              <a:t> </a:t>
            </a:r>
            <a:r>
              <a:rPr lang="en-US" sz="2400" dirty="0" err="1">
                <a:solidFill>
                  <a:schemeClr val="tx2">
                    <a:lumMod val="75000"/>
                  </a:schemeClr>
                </a:solidFill>
              </a:rPr>
              <a:t>për</a:t>
            </a:r>
            <a:r>
              <a:rPr lang="en-US" sz="2400" dirty="0">
                <a:solidFill>
                  <a:schemeClr val="tx2">
                    <a:lumMod val="75000"/>
                  </a:schemeClr>
                </a:solidFill>
              </a:rPr>
              <a:t> </a:t>
            </a:r>
            <a:r>
              <a:rPr lang="en-US" sz="2400" dirty="0" err="1">
                <a:solidFill>
                  <a:schemeClr val="tx2">
                    <a:lumMod val="75000"/>
                  </a:schemeClr>
                </a:solidFill>
              </a:rPr>
              <a:t>pasurinë</a:t>
            </a:r>
            <a:r>
              <a:rPr lang="en-US" sz="2400" dirty="0">
                <a:solidFill>
                  <a:schemeClr val="tx2">
                    <a:lumMod val="75000"/>
                  </a:schemeClr>
                </a:solidFill>
              </a:rPr>
              <a:t> e </a:t>
            </a:r>
            <a:r>
              <a:rPr lang="en-US" sz="2400" dirty="0" err="1">
                <a:solidFill>
                  <a:schemeClr val="tx2">
                    <a:lumMod val="75000"/>
                  </a:schemeClr>
                </a:solidFill>
              </a:rPr>
              <a:t>paluajtshme</a:t>
            </a:r>
            <a:r>
              <a:rPr lang="en-US" sz="2400" dirty="0">
                <a:solidFill>
                  <a:schemeClr val="tx2">
                    <a:lumMod val="75000"/>
                  </a:schemeClr>
                </a:solidFill>
              </a:rPr>
              <a:t> </a:t>
            </a:r>
            <a:r>
              <a:rPr lang="en-US" sz="2400" dirty="0" err="1">
                <a:solidFill>
                  <a:schemeClr val="tx2">
                    <a:lumMod val="75000"/>
                  </a:schemeClr>
                </a:solidFill>
              </a:rPr>
              <a:t>në</a:t>
            </a:r>
            <a:r>
              <a:rPr lang="en-US" sz="2400" dirty="0">
                <a:solidFill>
                  <a:schemeClr val="tx2">
                    <a:lumMod val="75000"/>
                  </a:schemeClr>
                </a:solidFill>
              </a:rPr>
              <a:t> </a:t>
            </a:r>
            <a:r>
              <a:rPr lang="en-US" sz="2400" dirty="0" err="1">
                <a:solidFill>
                  <a:schemeClr val="tx2">
                    <a:lumMod val="75000"/>
                  </a:schemeClr>
                </a:solidFill>
              </a:rPr>
              <a:t>bashkëpronësi</a:t>
            </a:r>
            <a:r>
              <a:rPr lang="en-US" sz="2400" dirty="0">
                <a:solidFill>
                  <a:schemeClr val="tx2">
                    <a:lumMod val="75000"/>
                  </a:schemeClr>
                </a:solidFill>
              </a:rPr>
              <a:t> </a:t>
            </a:r>
            <a:r>
              <a:rPr lang="en-US" sz="2400" dirty="0" err="1">
                <a:solidFill>
                  <a:schemeClr val="tx2">
                    <a:lumMod val="75000"/>
                  </a:schemeClr>
                </a:solidFill>
              </a:rPr>
              <a:t>të</a:t>
            </a:r>
            <a:r>
              <a:rPr lang="en-US" sz="2400" dirty="0">
                <a:solidFill>
                  <a:schemeClr val="tx2">
                    <a:lumMod val="75000"/>
                  </a:schemeClr>
                </a:solidFill>
              </a:rPr>
              <a:t> </a:t>
            </a:r>
            <a:r>
              <a:rPr lang="en-US" sz="2400" dirty="0" err="1">
                <a:solidFill>
                  <a:schemeClr val="tx2">
                    <a:lumMod val="75000"/>
                  </a:schemeClr>
                </a:solidFill>
              </a:rPr>
              <a:t>pandarë</a:t>
            </a:r>
            <a:r>
              <a:rPr lang="en-US" sz="2400" dirty="0">
                <a:solidFill>
                  <a:schemeClr val="tx2">
                    <a:lumMod val="75000"/>
                  </a:schemeClr>
                </a:solidFill>
              </a:rPr>
              <a:t> </a:t>
            </a:r>
            <a:r>
              <a:rPr lang="en-US" sz="2400" dirty="0" err="1">
                <a:solidFill>
                  <a:schemeClr val="tx2">
                    <a:lumMod val="75000"/>
                  </a:schemeClr>
                </a:solidFill>
              </a:rPr>
              <a:t>të</a:t>
            </a:r>
            <a:r>
              <a:rPr lang="en-US" sz="2400" dirty="0">
                <a:solidFill>
                  <a:schemeClr val="tx2">
                    <a:lumMod val="75000"/>
                  </a:schemeClr>
                </a:solidFill>
              </a:rPr>
              <a:t> FB &amp; </a:t>
            </a:r>
            <a:r>
              <a:rPr lang="en-US" sz="2400" dirty="0" err="1">
                <a:solidFill>
                  <a:schemeClr val="tx2">
                    <a:lumMod val="75000"/>
                  </a:schemeClr>
                </a:solidFill>
              </a:rPr>
              <a:t>kthimi</a:t>
            </a:r>
            <a:r>
              <a:rPr lang="en-US" sz="2400" dirty="0">
                <a:solidFill>
                  <a:schemeClr val="tx2">
                    <a:lumMod val="75000"/>
                  </a:schemeClr>
                </a:solidFill>
              </a:rPr>
              <a:t> </a:t>
            </a:r>
            <a:r>
              <a:rPr lang="en-US" sz="2400" dirty="0" err="1">
                <a:solidFill>
                  <a:schemeClr val="tx2">
                    <a:lumMod val="75000"/>
                  </a:schemeClr>
                </a:solidFill>
              </a:rPr>
              <a:t>i</a:t>
            </a:r>
            <a:r>
              <a:rPr lang="en-US" sz="2400" dirty="0">
                <a:solidFill>
                  <a:schemeClr val="tx2">
                    <a:lumMod val="75000"/>
                  </a:schemeClr>
                </a:solidFill>
              </a:rPr>
              <a:t> </a:t>
            </a:r>
            <a:r>
              <a:rPr lang="en-US" sz="2400" dirty="0" err="1">
                <a:solidFill>
                  <a:schemeClr val="tx2">
                    <a:lumMod val="75000"/>
                  </a:schemeClr>
                </a:solidFill>
              </a:rPr>
              <a:t>palëve</a:t>
            </a:r>
            <a:r>
              <a:rPr lang="en-US" sz="2400" dirty="0">
                <a:solidFill>
                  <a:schemeClr val="tx2">
                    <a:lumMod val="75000"/>
                  </a:schemeClr>
                </a:solidFill>
              </a:rPr>
              <a:t> </a:t>
            </a:r>
            <a:r>
              <a:rPr lang="en-US" sz="2400" dirty="0" err="1">
                <a:solidFill>
                  <a:schemeClr val="tx2">
                    <a:lumMod val="75000"/>
                  </a:schemeClr>
                </a:solidFill>
              </a:rPr>
              <a:t>në</a:t>
            </a:r>
            <a:r>
              <a:rPr lang="en-US" sz="2400" dirty="0">
                <a:solidFill>
                  <a:schemeClr val="tx2">
                    <a:lumMod val="75000"/>
                  </a:schemeClr>
                </a:solidFill>
              </a:rPr>
              <a:t> </a:t>
            </a:r>
            <a:r>
              <a:rPr lang="en-US" sz="2400" dirty="0" err="1">
                <a:solidFill>
                  <a:schemeClr val="tx2">
                    <a:lumMod val="75000"/>
                  </a:schemeClr>
                </a:solidFill>
              </a:rPr>
              <a:t>gjendjen</a:t>
            </a:r>
            <a:r>
              <a:rPr lang="en-US" sz="2400" dirty="0">
                <a:solidFill>
                  <a:schemeClr val="tx2">
                    <a:lumMod val="75000"/>
                  </a:schemeClr>
                </a:solidFill>
              </a:rPr>
              <a:t> e </a:t>
            </a:r>
            <a:r>
              <a:rPr lang="en-US" sz="2400" dirty="0" err="1">
                <a:solidFill>
                  <a:schemeClr val="tx2">
                    <a:lumMod val="75000"/>
                  </a:schemeClr>
                </a:solidFill>
              </a:rPr>
              <a:t>mëparshme</a:t>
            </a:r>
            <a:r>
              <a:rPr lang="en-US" sz="2400" dirty="0">
                <a:solidFill>
                  <a:schemeClr val="tx2">
                    <a:lumMod val="75000"/>
                  </a:schemeClr>
                </a:solidFill>
              </a:rPr>
              <a:t>, duke u </a:t>
            </a:r>
            <a:r>
              <a:rPr lang="en-US" sz="2400" dirty="0" err="1">
                <a:solidFill>
                  <a:schemeClr val="tx2">
                    <a:lumMod val="75000"/>
                  </a:schemeClr>
                </a:solidFill>
              </a:rPr>
              <a:t>riregjistruar</a:t>
            </a:r>
            <a:r>
              <a:rPr lang="en-US" sz="2400" dirty="0">
                <a:solidFill>
                  <a:schemeClr val="tx2">
                    <a:lumMod val="75000"/>
                  </a:schemeClr>
                </a:solidFill>
              </a:rPr>
              <a:t> </a:t>
            </a:r>
            <a:r>
              <a:rPr lang="en-US" sz="2400" dirty="0" err="1">
                <a:solidFill>
                  <a:schemeClr val="tx2">
                    <a:lumMod val="75000"/>
                  </a:schemeClr>
                </a:solidFill>
              </a:rPr>
              <a:t>në</a:t>
            </a:r>
            <a:r>
              <a:rPr lang="en-US" sz="2400" dirty="0">
                <a:solidFill>
                  <a:schemeClr val="tx2">
                    <a:lumMod val="75000"/>
                  </a:schemeClr>
                </a:solidFill>
              </a:rPr>
              <a:t> ASHK </a:t>
            </a:r>
            <a:r>
              <a:rPr lang="en-US" sz="2400" dirty="0" err="1">
                <a:solidFill>
                  <a:schemeClr val="tx2">
                    <a:lumMod val="75000"/>
                  </a:schemeClr>
                </a:solidFill>
              </a:rPr>
              <a:t>edhe</a:t>
            </a:r>
            <a:r>
              <a:rPr lang="en-US" sz="2400" dirty="0">
                <a:solidFill>
                  <a:schemeClr val="tx2">
                    <a:lumMod val="75000"/>
                  </a:schemeClr>
                </a:solidFill>
              </a:rPr>
              <a:t> </a:t>
            </a:r>
            <a:r>
              <a:rPr lang="en-US" sz="2400" dirty="0" err="1">
                <a:solidFill>
                  <a:schemeClr val="tx2">
                    <a:lumMod val="75000"/>
                  </a:schemeClr>
                </a:solidFill>
              </a:rPr>
              <a:t>paditësi</a:t>
            </a:r>
            <a:r>
              <a:rPr lang="en-US" sz="2400" dirty="0">
                <a:solidFill>
                  <a:schemeClr val="tx2">
                    <a:lumMod val="75000"/>
                  </a:schemeClr>
                </a:solidFill>
              </a:rPr>
              <a:t> </a:t>
            </a:r>
            <a:r>
              <a:rPr lang="en-US" sz="2400" dirty="0" err="1">
                <a:solidFill>
                  <a:schemeClr val="tx2">
                    <a:lumMod val="75000"/>
                  </a:schemeClr>
                </a:solidFill>
              </a:rPr>
              <a:t>si</a:t>
            </a:r>
            <a:r>
              <a:rPr lang="en-US" sz="2400" dirty="0">
                <a:solidFill>
                  <a:schemeClr val="tx2">
                    <a:lumMod val="75000"/>
                  </a:schemeClr>
                </a:solidFill>
              </a:rPr>
              <a:t> </a:t>
            </a:r>
            <a:r>
              <a:rPr lang="en-US" sz="2400" dirty="0" err="1">
                <a:solidFill>
                  <a:schemeClr val="tx2">
                    <a:lumMod val="75000"/>
                  </a:schemeClr>
                </a:solidFill>
              </a:rPr>
              <a:t>bashkëpronar</a:t>
            </a:r>
            <a:r>
              <a:rPr lang="en-US" sz="2400" dirty="0">
                <a:solidFill>
                  <a:schemeClr val="tx2">
                    <a:lumMod val="75000"/>
                  </a:schemeClr>
                </a:solidFill>
              </a:rPr>
              <a:t>.</a:t>
            </a:r>
            <a:br>
              <a:rPr lang="en-US" sz="2400" dirty="0">
                <a:solidFill>
                  <a:schemeClr val="tx2">
                    <a:lumMod val="75000"/>
                  </a:schemeClr>
                </a:solidFill>
              </a:rPr>
            </a:br>
            <a:br>
              <a:rPr lang="en-US" sz="2400" dirty="0">
                <a:solidFill>
                  <a:schemeClr val="tx2">
                    <a:lumMod val="75000"/>
                  </a:schemeClr>
                </a:solidFill>
              </a:rPr>
            </a:br>
            <a:r>
              <a:rPr lang="en-US" sz="2400" b="1" dirty="0" err="1">
                <a:solidFill>
                  <a:schemeClr val="tx2">
                    <a:lumMod val="75000"/>
                  </a:schemeClr>
                </a:solidFill>
              </a:rPr>
              <a:t>Objekti</a:t>
            </a:r>
            <a:r>
              <a:rPr lang="en-US" sz="2400" b="1" dirty="0">
                <a:solidFill>
                  <a:schemeClr val="tx2">
                    <a:lumMod val="75000"/>
                  </a:schemeClr>
                </a:solidFill>
              </a:rPr>
              <a:t> </a:t>
            </a:r>
            <a:r>
              <a:rPr lang="en-US" sz="2400" b="1" dirty="0" err="1">
                <a:solidFill>
                  <a:schemeClr val="tx2">
                    <a:lumMod val="75000"/>
                  </a:schemeClr>
                </a:solidFill>
              </a:rPr>
              <a:t>i</a:t>
            </a:r>
            <a:r>
              <a:rPr lang="en-US" sz="2400" b="1" dirty="0">
                <a:solidFill>
                  <a:schemeClr val="tx2">
                    <a:lumMod val="75000"/>
                  </a:schemeClr>
                </a:solidFill>
              </a:rPr>
              <a:t> </a:t>
            </a:r>
            <a:r>
              <a:rPr lang="en-US" sz="2400" b="1" dirty="0" err="1">
                <a:solidFill>
                  <a:schemeClr val="tx2">
                    <a:lumMod val="75000"/>
                  </a:schemeClr>
                </a:solidFill>
              </a:rPr>
              <a:t>kundërpadisë</a:t>
            </a:r>
            <a:r>
              <a:rPr lang="en-US" sz="2400" dirty="0">
                <a:solidFill>
                  <a:schemeClr val="tx2">
                    <a:lumMod val="75000"/>
                  </a:schemeClr>
                </a:solidFill>
              </a:rPr>
              <a:t>: </a:t>
            </a:r>
            <a:r>
              <a:rPr lang="en-US" sz="2400" dirty="0" err="1">
                <a:solidFill>
                  <a:schemeClr val="tx2">
                    <a:lumMod val="75000"/>
                  </a:schemeClr>
                </a:solidFill>
              </a:rPr>
              <a:t>Detyrimi</a:t>
            </a:r>
            <a:r>
              <a:rPr lang="en-US" sz="2400" dirty="0">
                <a:solidFill>
                  <a:schemeClr val="tx2">
                    <a:lumMod val="75000"/>
                  </a:schemeClr>
                </a:solidFill>
              </a:rPr>
              <a:t> </a:t>
            </a:r>
            <a:r>
              <a:rPr lang="en-US" sz="2400" dirty="0" err="1">
                <a:solidFill>
                  <a:schemeClr val="tx2">
                    <a:lumMod val="75000"/>
                  </a:schemeClr>
                </a:solidFill>
              </a:rPr>
              <a:t>i</a:t>
            </a:r>
            <a:r>
              <a:rPr lang="en-US" sz="2400" dirty="0">
                <a:solidFill>
                  <a:schemeClr val="tx2">
                    <a:lumMod val="75000"/>
                  </a:schemeClr>
                </a:solidFill>
              </a:rPr>
              <a:t> </a:t>
            </a:r>
            <a:r>
              <a:rPr lang="en-US" sz="2400" dirty="0" err="1">
                <a:solidFill>
                  <a:schemeClr val="tx2">
                    <a:lumMod val="75000"/>
                  </a:schemeClr>
                </a:solidFill>
              </a:rPr>
              <a:t>palës</a:t>
            </a:r>
            <a:r>
              <a:rPr lang="en-US" sz="2400" dirty="0">
                <a:solidFill>
                  <a:schemeClr val="tx2">
                    <a:lumMod val="75000"/>
                  </a:schemeClr>
                </a:solidFill>
              </a:rPr>
              <a:t> </a:t>
            </a:r>
            <a:r>
              <a:rPr lang="en-US" sz="2400" dirty="0" err="1">
                <a:solidFill>
                  <a:schemeClr val="tx2">
                    <a:lumMod val="75000"/>
                  </a:schemeClr>
                </a:solidFill>
              </a:rPr>
              <a:t>paditëse</a:t>
            </a:r>
            <a:r>
              <a:rPr lang="en-US" sz="2400" dirty="0">
                <a:solidFill>
                  <a:schemeClr val="tx2">
                    <a:lumMod val="75000"/>
                  </a:schemeClr>
                </a:solidFill>
              </a:rPr>
              <a:t> </a:t>
            </a:r>
            <a:r>
              <a:rPr lang="en-US" sz="2400" dirty="0" err="1">
                <a:solidFill>
                  <a:schemeClr val="tx2">
                    <a:lumMod val="75000"/>
                  </a:schemeClr>
                </a:solidFill>
              </a:rPr>
              <a:t>të</a:t>
            </a:r>
            <a:r>
              <a:rPr lang="en-US" sz="2400" dirty="0">
                <a:solidFill>
                  <a:schemeClr val="tx2">
                    <a:lumMod val="75000"/>
                  </a:schemeClr>
                </a:solidFill>
              </a:rPr>
              <a:t> k/</a:t>
            </a:r>
            <a:r>
              <a:rPr lang="en-US" sz="2400" dirty="0" err="1">
                <a:solidFill>
                  <a:schemeClr val="tx2">
                    <a:lumMod val="75000"/>
                  </a:schemeClr>
                </a:solidFill>
              </a:rPr>
              <a:t>paditur</a:t>
            </a:r>
            <a:r>
              <a:rPr lang="en-US" sz="2400" dirty="0">
                <a:solidFill>
                  <a:schemeClr val="tx2">
                    <a:lumMod val="75000"/>
                  </a:schemeClr>
                </a:solidFill>
              </a:rPr>
              <a:t> që </a:t>
            </a:r>
            <a:r>
              <a:rPr lang="en-US" sz="2400" dirty="0" err="1">
                <a:solidFill>
                  <a:schemeClr val="tx2">
                    <a:lumMod val="75000"/>
                  </a:schemeClr>
                </a:solidFill>
              </a:rPr>
              <a:t>të</a:t>
            </a:r>
            <a:r>
              <a:rPr lang="en-US" sz="2400" dirty="0">
                <a:solidFill>
                  <a:schemeClr val="tx2">
                    <a:lumMod val="75000"/>
                  </a:schemeClr>
                </a:solidFill>
              </a:rPr>
              <a:t> </a:t>
            </a:r>
            <a:r>
              <a:rPr lang="en-US" sz="2400" dirty="0" err="1">
                <a:solidFill>
                  <a:schemeClr val="tx2">
                    <a:lumMod val="75000"/>
                  </a:schemeClr>
                </a:solidFill>
              </a:rPr>
              <a:t>njohë</a:t>
            </a:r>
            <a:r>
              <a:rPr lang="en-US" sz="2400" dirty="0">
                <a:solidFill>
                  <a:schemeClr val="tx2">
                    <a:lumMod val="75000"/>
                  </a:schemeClr>
                </a:solidFill>
              </a:rPr>
              <a:t> </a:t>
            </a:r>
            <a:r>
              <a:rPr lang="en-US" sz="2400" dirty="0" err="1">
                <a:solidFill>
                  <a:schemeClr val="tx2">
                    <a:lumMod val="75000"/>
                  </a:schemeClr>
                </a:solidFill>
              </a:rPr>
              <a:t>si</a:t>
            </a:r>
            <a:r>
              <a:rPr lang="en-US" sz="2400" dirty="0">
                <a:solidFill>
                  <a:schemeClr val="tx2">
                    <a:lumMod val="75000"/>
                  </a:schemeClr>
                </a:solidFill>
              </a:rPr>
              <a:t> </a:t>
            </a:r>
            <a:r>
              <a:rPr lang="en-US" sz="2400" dirty="0" err="1">
                <a:solidFill>
                  <a:schemeClr val="tx2">
                    <a:lumMod val="75000"/>
                  </a:schemeClr>
                </a:solidFill>
              </a:rPr>
              <a:t>pronar</a:t>
            </a:r>
            <a:r>
              <a:rPr lang="en-US" sz="2400" dirty="0">
                <a:solidFill>
                  <a:schemeClr val="tx2">
                    <a:lumMod val="75000"/>
                  </a:schemeClr>
                </a:solidFill>
              </a:rPr>
              <a:t> </a:t>
            </a:r>
            <a:r>
              <a:rPr lang="en-US" sz="2400" dirty="0" err="1">
                <a:solidFill>
                  <a:schemeClr val="tx2">
                    <a:lumMod val="75000"/>
                  </a:schemeClr>
                </a:solidFill>
              </a:rPr>
              <a:t>të</a:t>
            </a:r>
            <a:r>
              <a:rPr lang="en-US" sz="2400" dirty="0">
                <a:solidFill>
                  <a:schemeClr val="tx2">
                    <a:lumMod val="75000"/>
                  </a:schemeClr>
                </a:solidFill>
              </a:rPr>
              <a:t> vetëm </a:t>
            </a:r>
            <a:r>
              <a:rPr lang="en-US" sz="2400" dirty="0" err="1">
                <a:solidFill>
                  <a:schemeClr val="tx2">
                    <a:lumMod val="75000"/>
                  </a:schemeClr>
                </a:solidFill>
              </a:rPr>
              <a:t>të</a:t>
            </a:r>
            <a:r>
              <a:rPr lang="en-US" sz="2400" dirty="0">
                <a:solidFill>
                  <a:schemeClr val="tx2">
                    <a:lumMod val="75000"/>
                  </a:schemeClr>
                </a:solidFill>
              </a:rPr>
              <a:t> </a:t>
            </a:r>
            <a:r>
              <a:rPr lang="en-US" sz="2400" dirty="0" err="1">
                <a:solidFill>
                  <a:schemeClr val="tx2">
                    <a:lumMod val="75000"/>
                  </a:schemeClr>
                </a:solidFill>
              </a:rPr>
              <a:t>pasurisë</a:t>
            </a:r>
            <a:r>
              <a:rPr lang="en-US" sz="2400" dirty="0">
                <a:solidFill>
                  <a:schemeClr val="tx2">
                    <a:lumMod val="75000"/>
                  </a:schemeClr>
                </a:solidFill>
              </a:rPr>
              <a:t> së </a:t>
            </a:r>
            <a:r>
              <a:rPr lang="en-US" sz="2400" dirty="0" err="1">
                <a:solidFill>
                  <a:schemeClr val="tx2">
                    <a:lumMod val="75000"/>
                  </a:schemeClr>
                </a:solidFill>
              </a:rPr>
              <a:t>paluajtshme</a:t>
            </a:r>
            <a:r>
              <a:rPr lang="en-US" sz="2400" dirty="0">
                <a:solidFill>
                  <a:schemeClr val="tx2">
                    <a:lumMod val="75000"/>
                  </a:schemeClr>
                </a:solidFill>
              </a:rPr>
              <a:t> me </a:t>
            </a:r>
            <a:r>
              <a:rPr lang="en-US" sz="2400" dirty="0" err="1">
                <a:solidFill>
                  <a:schemeClr val="tx2">
                    <a:lumMod val="75000"/>
                  </a:schemeClr>
                </a:solidFill>
              </a:rPr>
              <a:t>parashkrim</a:t>
            </a:r>
            <a:r>
              <a:rPr lang="en-US" sz="2400" dirty="0">
                <a:solidFill>
                  <a:schemeClr val="tx2">
                    <a:lumMod val="75000"/>
                  </a:schemeClr>
                </a:solidFill>
              </a:rPr>
              <a:t> </a:t>
            </a:r>
            <a:r>
              <a:rPr lang="en-US" sz="2400" dirty="0" err="1">
                <a:solidFill>
                  <a:schemeClr val="tx2">
                    <a:lumMod val="75000"/>
                  </a:schemeClr>
                </a:solidFill>
              </a:rPr>
              <a:t>fitues</a:t>
            </a:r>
            <a:r>
              <a:rPr lang="en-US" sz="2400" dirty="0">
                <a:solidFill>
                  <a:schemeClr val="tx2">
                    <a:lumMod val="75000"/>
                  </a:schemeClr>
                </a:solidFill>
              </a:rPr>
              <a:t> me </a:t>
            </a:r>
            <a:r>
              <a:rPr lang="en-US" sz="2400" dirty="0" err="1">
                <a:solidFill>
                  <a:schemeClr val="tx2">
                    <a:lumMod val="75000"/>
                  </a:schemeClr>
                </a:solidFill>
              </a:rPr>
              <a:t>titull</a:t>
            </a:r>
            <a:r>
              <a:rPr lang="en-US" sz="2400" dirty="0">
                <a:solidFill>
                  <a:schemeClr val="tx2">
                    <a:lumMod val="75000"/>
                  </a:schemeClr>
                </a:solidFill>
              </a:rPr>
              <a:t> </a:t>
            </a:r>
            <a:r>
              <a:rPr lang="en-US" sz="2400" dirty="0" err="1">
                <a:solidFill>
                  <a:schemeClr val="tx2">
                    <a:lumMod val="75000"/>
                  </a:schemeClr>
                </a:solidFill>
              </a:rPr>
              <a:t>në</a:t>
            </a:r>
            <a:r>
              <a:rPr lang="en-US" sz="2400" dirty="0">
                <a:solidFill>
                  <a:schemeClr val="tx2">
                    <a:lumMod val="75000"/>
                  </a:schemeClr>
                </a:solidFill>
              </a:rPr>
              <a:t> </a:t>
            </a:r>
            <a:r>
              <a:rPr lang="en-US" sz="2400" dirty="0" err="1">
                <a:solidFill>
                  <a:schemeClr val="tx2">
                    <a:lumMod val="75000"/>
                  </a:schemeClr>
                </a:solidFill>
              </a:rPr>
              <a:t>bazë</a:t>
            </a:r>
            <a:r>
              <a:rPr lang="en-US" sz="2400" dirty="0">
                <a:solidFill>
                  <a:schemeClr val="tx2">
                    <a:lumMod val="75000"/>
                  </a:schemeClr>
                </a:solidFill>
              </a:rPr>
              <a:t> </a:t>
            </a:r>
            <a:r>
              <a:rPr lang="en-US" sz="2400" dirty="0" err="1">
                <a:solidFill>
                  <a:schemeClr val="tx2">
                    <a:lumMod val="75000"/>
                  </a:schemeClr>
                </a:solidFill>
              </a:rPr>
              <a:t>të</a:t>
            </a:r>
            <a:r>
              <a:rPr lang="en-US" sz="2400" dirty="0">
                <a:solidFill>
                  <a:schemeClr val="tx2">
                    <a:lumMod val="75000"/>
                  </a:schemeClr>
                </a:solidFill>
              </a:rPr>
              <a:t> </a:t>
            </a:r>
            <a:r>
              <a:rPr lang="en-US" sz="2400" dirty="0" err="1">
                <a:solidFill>
                  <a:schemeClr val="tx2">
                    <a:lumMod val="75000"/>
                  </a:schemeClr>
                </a:solidFill>
              </a:rPr>
              <a:t>kontratës</a:t>
            </a:r>
            <a:r>
              <a:rPr lang="en-US" sz="2400" dirty="0">
                <a:solidFill>
                  <a:schemeClr val="tx2">
                    <a:lumMod val="75000"/>
                  </a:schemeClr>
                </a:solidFill>
              </a:rPr>
              <a:t> së </a:t>
            </a:r>
            <a:r>
              <a:rPr lang="en-US" sz="2400" dirty="0" err="1">
                <a:solidFill>
                  <a:schemeClr val="tx2">
                    <a:lumMod val="75000"/>
                  </a:schemeClr>
                </a:solidFill>
              </a:rPr>
              <a:t>shitjes</a:t>
            </a:r>
            <a:r>
              <a:rPr lang="en-US" sz="2400" dirty="0">
                <a:solidFill>
                  <a:schemeClr val="tx2">
                    <a:lumMod val="75000"/>
                  </a:schemeClr>
                </a:solidFill>
              </a:rPr>
              <a:t>.</a:t>
            </a:r>
            <a:br>
              <a:rPr lang="en-US" dirty="0"/>
            </a:br>
            <a:endParaRPr lang="en-US" sz="2400" dirty="0"/>
          </a:p>
        </p:txBody>
      </p:sp>
    </p:spTree>
    <p:extLst>
      <p:ext uri="{BB962C8B-B14F-4D97-AF65-F5344CB8AC3E}">
        <p14:creationId xmlns:p14="http://schemas.microsoft.com/office/powerpoint/2010/main" val="5028750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87857" y="259307"/>
            <a:ext cx="10235821" cy="6428095"/>
          </a:xfrm>
        </p:spPr>
        <p:txBody>
          <a:bodyPr>
            <a:normAutofit fontScale="90000"/>
          </a:bodyPr>
          <a:lstStyle/>
          <a:p>
            <a:r>
              <a:rPr lang="en-US" sz="2400" b="1" dirty="0"/>
              <a:t>					</a:t>
            </a:r>
            <a:r>
              <a:rPr lang="en-US" sz="2400" b="1" dirty="0">
                <a:solidFill>
                  <a:schemeClr val="tx2">
                    <a:lumMod val="75000"/>
                  </a:schemeClr>
                </a:solidFill>
              </a:rPr>
              <a:t>RASTE NGA PRAKTIKA GJYQËSORE </a:t>
            </a:r>
            <a:r>
              <a:rPr lang="en-US" sz="2400" b="1" dirty="0">
                <a:solidFill>
                  <a:srgbClr val="FF4F4F"/>
                </a:solidFill>
              </a:rPr>
              <a:t>(1) …Vijim</a:t>
            </a:r>
            <a:br>
              <a:rPr lang="en-US" sz="2400" dirty="0"/>
            </a:br>
            <a:r>
              <a:rPr lang="en-US" sz="2700" b="1" dirty="0">
                <a:solidFill>
                  <a:srgbClr val="00B050"/>
                </a:solidFill>
              </a:rPr>
              <a:t>                                           </a:t>
            </a:r>
            <a:r>
              <a:rPr lang="en-US" sz="2700" b="1" dirty="0" err="1">
                <a:solidFill>
                  <a:schemeClr val="accent4">
                    <a:lumMod val="75000"/>
                  </a:schemeClr>
                </a:solidFill>
              </a:rPr>
              <a:t>Faktet</a:t>
            </a:r>
            <a:r>
              <a:rPr lang="en-US" sz="2700" b="1" dirty="0">
                <a:solidFill>
                  <a:schemeClr val="accent4">
                    <a:lumMod val="75000"/>
                  </a:schemeClr>
                </a:solidFill>
              </a:rPr>
              <a:t> e </a:t>
            </a:r>
            <a:r>
              <a:rPr lang="en-US" sz="2700" b="1" dirty="0" err="1">
                <a:solidFill>
                  <a:schemeClr val="accent4">
                    <a:lumMod val="75000"/>
                  </a:schemeClr>
                </a:solidFill>
              </a:rPr>
              <a:t>çështjes</a:t>
            </a:r>
            <a:r>
              <a:rPr lang="en-US" sz="2700" b="1" dirty="0">
                <a:solidFill>
                  <a:schemeClr val="accent4">
                    <a:lumMod val="75000"/>
                  </a:schemeClr>
                </a:solidFill>
              </a:rPr>
              <a:t>:</a:t>
            </a:r>
            <a:br>
              <a:rPr lang="en-US" sz="2700" b="1" dirty="0"/>
            </a:br>
            <a:r>
              <a:rPr lang="en-US" sz="2700" b="1" dirty="0">
                <a:solidFill>
                  <a:srgbClr val="B80000"/>
                </a:solidFill>
              </a:rPr>
              <a:t>-</a:t>
            </a:r>
            <a:r>
              <a:rPr lang="en-US" sz="2700" b="1" dirty="0">
                <a:solidFill>
                  <a:schemeClr val="accent3">
                    <a:lumMod val="75000"/>
                  </a:schemeClr>
                </a:solidFill>
              </a:rPr>
              <a:t> </a:t>
            </a:r>
            <a:r>
              <a:rPr lang="en-US" sz="2700" b="1" dirty="0" err="1">
                <a:solidFill>
                  <a:schemeClr val="accent3">
                    <a:lumMod val="75000"/>
                  </a:schemeClr>
                </a:solidFill>
              </a:rPr>
              <a:t>Ndërgjyqësit</a:t>
            </a:r>
            <a:r>
              <a:rPr lang="en-US" sz="2700" b="1" dirty="0">
                <a:solidFill>
                  <a:schemeClr val="accent3">
                    <a:lumMod val="75000"/>
                  </a:schemeClr>
                </a:solidFill>
              </a:rPr>
              <a:t> janë </a:t>
            </a:r>
            <a:r>
              <a:rPr lang="en-US" sz="2700" b="1" dirty="0" err="1">
                <a:solidFill>
                  <a:schemeClr val="accent3">
                    <a:lumMod val="75000"/>
                  </a:schemeClr>
                </a:solidFill>
              </a:rPr>
              <a:t>nëna</a:t>
            </a:r>
            <a:r>
              <a:rPr lang="en-US" sz="2700" b="1" dirty="0">
                <a:solidFill>
                  <a:schemeClr val="accent3">
                    <a:lumMod val="75000"/>
                  </a:schemeClr>
                </a:solidFill>
              </a:rPr>
              <a:t>, </a:t>
            </a:r>
            <a:r>
              <a:rPr lang="en-US" sz="2700" b="1" dirty="0" err="1">
                <a:solidFill>
                  <a:schemeClr val="accent3">
                    <a:lumMod val="75000"/>
                  </a:schemeClr>
                </a:solidFill>
              </a:rPr>
              <a:t>dy</a:t>
            </a:r>
            <a:r>
              <a:rPr lang="en-US" sz="2700" b="1" dirty="0">
                <a:solidFill>
                  <a:schemeClr val="accent3">
                    <a:lumMod val="75000"/>
                  </a:schemeClr>
                </a:solidFill>
              </a:rPr>
              <a:t> </a:t>
            </a:r>
            <a:r>
              <a:rPr lang="en-US" sz="2700" b="1" dirty="0" err="1">
                <a:solidFill>
                  <a:schemeClr val="accent3">
                    <a:lumMod val="75000"/>
                  </a:schemeClr>
                </a:solidFill>
              </a:rPr>
              <a:t>vellëzer</a:t>
            </a:r>
            <a:r>
              <a:rPr lang="en-US" sz="2700" b="1" dirty="0">
                <a:solidFill>
                  <a:schemeClr val="accent3">
                    <a:lumMod val="75000"/>
                  </a:schemeClr>
                </a:solidFill>
              </a:rPr>
              <a:t> </a:t>
            </a:r>
            <a:r>
              <a:rPr lang="en-US" sz="2700" b="1" dirty="0" err="1">
                <a:solidFill>
                  <a:schemeClr val="accent3">
                    <a:lumMod val="75000"/>
                  </a:schemeClr>
                </a:solidFill>
              </a:rPr>
              <a:t>dhe</a:t>
            </a:r>
            <a:r>
              <a:rPr lang="en-US" sz="2700" b="1" dirty="0">
                <a:solidFill>
                  <a:schemeClr val="accent3">
                    <a:lumMod val="75000"/>
                  </a:schemeClr>
                </a:solidFill>
              </a:rPr>
              <a:t> </a:t>
            </a:r>
            <a:r>
              <a:rPr lang="en-US" sz="2700" b="1" dirty="0" err="1">
                <a:solidFill>
                  <a:schemeClr val="accent3">
                    <a:lumMod val="75000"/>
                  </a:schemeClr>
                </a:solidFill>
              </a:rPr>
              <a:t>motra</a:t>
            </a:r>
            <a:r>
              <a:rPr lang="en-US" sz="2700" b="1" dirty="0">
                <a:solidFill>
                  <a:schemeClr val="accent3">
                    <a:lumMod val="75000"/>
                  </a:schemeClr>
                </a:solidFill>
              </a:rPr>
              <a:t>, </a:t>
            </a:r>
            <a:r>
              <a:rPr lang="en-US" sz="2700" b="1" dirty="0" err="1">
                <a:solidFill>
                  <a:schemeClr val="accent3">
                    <a:lumMod val="75000"/>
                  </a:schemeClr>
                </a:solidFill>
              </a:rPr>
              <a:t>anëtare</a:t>
            </a:r>
            <a:r>
              <a:rPr lang="en-US" sz="2700" b="1" dirty="0">
                <a:solidFill>
                  <a:schemeClr val="accent3">
                    <a:lumMod val="75000"/>
                  </a:schemeClr>
                </a:solidFill>
              </a:rPr>
              <a:t> </a:t>
            </a:r>
            <a:r>
              <a:rPr lang="en-US" sz="2700" b="1" dirty="0" err="1">
                <a:solidFill>
                  <a:schemeClr val="accent3">
                    <a:lumMod val="75000"/>
                  </a:schemeClr>
                </a:solidFill>
              </a:rPr>
              <a:t>të</a:t>
            </a:r>
            <a:r>
              <a:rPr lang="en-US" sz="2700" b="1" dirty="0">
                <a:solidFill>
                  <a:schemeClr val="accent3">
                    <a:lumMod val="75000"/>
                  </a:schemeClr>
                </a:solidFill>
              </a:rPr>
              <a:t> </a:t>
            </a:r>
            <a:r>
              <a:rPr lang="en-US" sz="2700" b="1" dirty="0" err="1">
                <a:solidFill>
                  <a:schemeClr val="accent3">
                    <a:lumMod val="75000"/>
                  </a:schemeClr>
                </a:solidFill>
              </a:rPr>
              <a:t>familjes</a:t>
            </a:r>
            <a:r>
              <a:rPr lang="en-US" sz="2700" b="1" dirty="0">
                <a:solidFill>
                  <a:schemeClr val="accent3">
                    <a:lumMod val="75000"/>
                  </a:schemeClr>
                </a:solidFill>
              </a:rPr>
              <a:t> B., </a:t>
            </a:r>
            <a:r>
              <a:rPr lang="en-US" sz="2700" b="1" dirty="0" err="1">
                <a:solidFill>
                  <a:schemeClr val="accent3">
                    <a:lumMod val="75000"/>
                  </a:schemeClr>
                </a:solidFill>
              </a:rPr>
              <a:t>ku</a:t>
            </a:r>
            <a:r>
              <a:rPr lang="en-US" sz="2700" b="1" dirty="0">
                <a:solidFill>
                  <a:schemeClr val="accent3">
                    <a:lumMod val="75000"/>
                  </a:schemeClr>
                </a:solidFill>
              </a:rPr>
              <a:t> </a:t>
            </a:r>
            <a:r>
              <a:rPr lang="en-US" sz="2700" b="1" dirty="0" err="1">
                <a:solidFill>
                  <a:schemeClr val="accent3">
                    <a:lumMod val="75000"/>
                  </a:schemeClr>
                </a:solidFill>
              </a:rPr>
              <a:t>fëmijët</a:t>
            </a:r>
            <a:r>
              <a:rPr lang="en-US" sz="2700" b="1" dirty="0">
                <a:solidFill>
                  <a:schemeClr val="accent3">
                    <a:lumMod val="75000"/>
                  </a:schemeClr>
                </a:solidFill>
              </a:rPr>
              <a:t> R., E., </a:t>
            </a:r>
            <a:r>
              <a:rPr lang="en-US" sz="2700" b="1" dirty="0" err="1">
                <a:solidFill>
                  <a:schemeClr val="accent3">
                    <a:lumMod val="75000"/>
                  </a:schemeClr>
                </a:solidFill>
              </a:rPr>
              <a:t>dhe</a:t>
            </a:r>
            <a:r>
              <a:rPr lang="en-US" sz="2700" b="1" dirty="0">
                <a:solidFill>
                  <a:schemeClr val="accent3">
                    <a:lumMod val="75000"/>
                  </a:schemeClr>
                </a:solidFill>
              </a:rPr>
              <a:t> Et. janë </a:t>
            </a:r>
            <a:r>
              <a:rPr lang="en-US" sz="2700" b="1" dirty="0" err="1">
                <a:solidFill>
                  <a:schemeClr val="accent3">
                    <a:lumMod val="75000"/>
                  </a:schemeClr>
                </a:solidFill>
              </a:rPr>
              <a:t>trashëgimtarë</a:t>
            </a:r>
            <a:r>
              <a:rPr lang="en-US" sz="2700" b="1" dirty="0">
                <a:solidFill>
                  <a:schemeClr val="accent3">
                    <a:lumMod val="75000"/>
                  </a:schemeClr>
                </a:solidFill>
              </a:rPr>
              <a:t> </a:t>
            </a:r>
            <a:r>
              <a:rPr lang="en-US" sz="2700" b="1" dirty="0" err="1">
                <a:solidFill>
                  <a:schemeClr val="accent3">
                    <a:lumMod val="75000"/>
                  </a:schemeClr>
                </a:solidFill>
              </a:rPr>
              <a:t>testamentarë</a:t>
            </a:r>
            <a:r>
              <a:rPr lang="en-US" sz="2700" b="1" dirty="0">
                <a:solidFill>
                  <a:schemeClr val="accent3">
                    <a:lumMod val="75000"/>
                  </a:schemeClr>
                </a:solidFill>
              </a:rPr>
              <a:t> </a:t>
            </a:r>
            <a:r>
              <a:rPr lang="en-US" sz="2700" b="1" dirty="0" err="1">
                <a:solidFill>
                  <a:schemeClr val="accent3">
                    <a:lumMod val="75000"/>
                  </a:schemeClr>
                </a:solidFill>
              </a:rPr>
              <a:t>të</a:t>
            </a:r>
            <a:r>
              <a:rPr lang="en-US" sz="2700" b="1" dirty="0">
                <a:solidFill>
                  <a:schemeClr val="accent3">
                    <a:lumMod val="75000"/>
                  </a:schemeClr>
                </a:solidFill>
              </a:rPr>
              <a:t> </a:t>
            </a:r>
            <a:r>
              <a:rPr lang="en-US" sz="2700" b="1" dirty="0" err="1">
                <a:solidFill>
                  <a:schemeClr val="accent3">
                    <a:lumMod val="75000"/>
                  </a:schemeClr>
                </a:solidFill>
              </a:rPr>
              <a:t>të</a:t>
            </a:r>
            <a:r>
              <a:rPr lang="en-US" sz="2700" b="1" dirty="0">
                <a:solidFill>
                  <a:schemeClr val="accent3">
                    <a:lumMod val="75000"/>
                  </a:schemeClr>
                </a:solidFill>
              </a:rPr>
              <a:t> </a:t>
            </a:r>
            <a:r>
              <a:rPr lang="en-US" sz="2700" b="1" dirty="0" err="1">
                <a:solidFill>
                  <a:schemeClr val="accent3">
                    <a:lumMod val="75000"/>
                  </a:schemeClr>
                </a:solidFill>
              </a:rPr>
              <a:t>ndjerit</a:t>
            </a:r>
            <a:r>
              <a:rPr lang="en-US" sz="2700" b="1" dirty="0">
                <a:solidFill>
                  <a:schemeClr val="accent3">
                    <a:lumMod val="75000"/>
                  </a:schemeClr>
                </a:solidFill>
              </a:rPr>
              <a:t> F.B. </a:t>
            </a:r>
            <a:br>
              <a:rPr lang="en-US" sz="2700" b="1" dirty="0">
                <a:solidFill>
                  <a:schemeClr val="accent3">
                    <a:lumMod val="75000"/>
                  </a:schemeClr>
                </a:solidFill>
              </a:rPr>
            </a:br>
            <a:r>
              <a:rPr lang="en-US" sz="2700" b="1" dirty="0">
                <a:solidFill>
                  <a:srgbClr val="B80000"/>
                </a:solidFill>
              </a:rPr>
              <a:t>-</a:t>
            </a:r>
            <a:r>
              <a:rPr lang="en-US" sz="2700" b="1" dirty="0">
                <a:solidFill>
                  <a:schemeClr val="accent3">
                    <a:lumMod val="75000"/>
                  </a:schemeClr>
                </a:solidFill>
              </a:rPr>
              <a:t> </a:t>
            </a:r>
            <a:r>
              <a:rPr lang="en-US" sz="2700" b="1" dirty="0" err="1">
                <a:solidFill>
                  <a:schemeClr val="accent3">
                    <a:lumMod val="75000"/>
                  </a:schemeClr>
                </a:solidFill>
              </a:rPr>
              <a:t>Sipas</a:t>
            </a:r>
            <a:r>
              <a:rPr lang="en-US" sz="2700" b="1" dirty="0">
                <a:solidFill>
                  <a:schemeClr val="accent3">
                    <a:lumMod val="75000"/>
                  </a:schemeClr>
                </a:solidFill>
              </a:rPr>
              <a:t> </a:t>
            </a:r>
            <a:r>
              <a:rPr lang="en-US" sz="2700" b="1" dirty="0" err="1">
                <a:solidFill>
                  <a:schemeClr val="accent3">
                    <a:lumMod val="75000"/>
                  </a:schemeClr>
                </a:solidFill>
              </a:rPr>
              <a:t>Ligjit</a:t>
            </a:r>
            <a:r>
              <a:rPr lang="en-US" sz="2700" b="1" dirty="0">
                <a:solidFill>
                  <a:schemeClr val="accent3">
                    <a:lumMod val="75000"/>
                  </a:schemeClr>
                </a:solidFill>
              </a:rPr>
              <a:t> “Për </a:t>
            </a:r>
            <a:r>
              <a:rPr lang="en-US" sz="2700" b="1" dirty="0" err="1">
                <a:solidFill>
                  <a:schemeClr val="accent3">
                    <a:lumMod val="75000"/>
                  </a:schemeClr>
                </a:solidFill>
              </a:rPr>
              <a:t>Tokën</a:t>
            </a:r>
            <a:r>
              <a:rPr lang="en-US" sz="2700" b="1" dirty="0">
                <a:solidFill>
                  <a:schemeClr val="accent3">
                    <a:lumMod val="75000"/>
                  </a:schemeClr>
                </a:solidFill>
              </a:rPr>
              <a:t>” kjo F.B është </a:t>
            </a:r>
            <a:r>
              <a:rPr lang="en-US" sz="2700" b="1" dirty="0" err="1">
                <a:solidFill>
                  <a:schemeClr val="accent3">
                    <a:lumMod val="75000"/>
                  </a:schemeClr>
                </a:solidFill>
              </a:rPr>
              <a:t>pajisur</a:t>
            </a:r>
            <a:r>
              <a:rPr lang="en-US" sz="2700" b="1" dirty="0">
                <a:solidFill>
                  <a:schemeClr val="accent3">
                    <a:lumMod val="75000"/>
                  </a:schemeClr>
                </a:solidFill>
              </a:rPr>
              <a:t> me TB, </a:t>
            </a:r>
            <a:r>
              <a:rPr lang="en-US" sz="2700" b="1" dirty="0" err="1">
                <a:solidFill>
                  <a:schemeClr val="accent3">
                    <a:lumMod val="75000"/>
                  </a:schemeClr>
                </a:solidFill>
              </a:rPr>
              <a:t>ku</a:t>
            </a:r>
            <a:r>
              <a:rPr lang="en-US" sz="2700" b="1" dirty="0">
                <a:solidFill>
                  <a:schemeClr val="accent3">
                    <a:lumMod val="75000"/>
                  </a:schemeClr>
                </a:solidFill>
              </a:rPr>
              <a:t> </a:t>
            </a:r>
            <a:r>
              <a:rPr lang="en-US" sz="2700" b="1" dirty="0" err="1">
                <a:solidFill>
                  <a:schemeClr val="accent3">
                    <a:lumMod val="75000"/>
                  </a:schemeClr>
                </a:solidFill>
              </a:rPr>
              <a:t>përfshihet</a:t>
            </a:r>
            <a:r>
              <a:rPr lang="en-US" sz="2700" b="1" dirty="0">
                <a:solidFill>
                  <a:schemeClr val="accent3">
                    <a:lumMod val="75000"/>
                  </a:schemeClr>
                </a:solidFill>
              </a:rPr>
              <a:t> </a:t>
            </a:r>
            <a:r>
              <a:rPr lang="en-US" sz="2700" b="1" dirty="0" err="1">
                <a:solidFill>
                  <a:schemeClr val="accent3">
                    <a:lumMod val="75000"/>
                  </a:schemeClr>
                </a:solidFill>
              </a:rPr>
              <a:t>edhe</a:t>
            </a:r>
            <a:r>
              <a:rPr lang="en-US" sz="2700" b="1" dirty="0">
                <a:solidFill>
                  <a:schemeClr val="accent3">
                    <a:lumMod val="75000"/>
                  </a:schemeClr>
                </a:solidFill>
              </a:rPr>
              <a:t> </a:t>
            </a:r>
            <a:r>
              <a:rPr lang="en-US" sz="2700" b="1" dirty="0" err="1">
                <a:solidFill>
                  <a:schemeClr val="accent3">
                    <a:lumMod val="75000"/>
                  </a:schemeClr>
                </a:solidFill>
              </a:rPr>
              <a:t>pasuria</a:t>
            </a:r>
            <a:r>
              <a:rPr lang="en-US" sz="2700" b="1" dirty="0">
                <a:solidFill>
                  <a:schemeClr val="accent3">
                    <a:lumMod val="75000"/>
                  </a:schemeClr>
                </a:solidFill>
              </a:rPr>
              <a:t> </a:t>
            </a:r>
            <a:r>
              <a:rPr lang="en-US" sz="2700" b="1" dirty="0" err="1">
                <a:solidFill>
                  <a:schemeClr val="accent3">
                    <a:lumMod val="75000"/>
                  </a:schemeClr>
                </a:solidFill>
              </a:rPr>
              <a:t>objekt</a:t>
            </a:r>
            <a:r>
              <a:rPr lang="en-US" sz="2700" b="1" dirty="0">
                <a:solidFill>
                  <a:schemeClr val="accent3">
                    <a:lumMod val="75000"/>
                  </a:schemeClr>
                </a:solidFill>
              </a:rPr>
              <a:t> </a:t>
            </a:r>
            <a:r>
              <a:rPr lang="en-US" sz="2700" b="1" dirty="0" err="1">
                <a:solidFill>
                  <a:schemeClr val="accent3">
                    <a:lumMod val="75000"/>
                  </a:schemeClr>
                </a:solidFill>
              </a:rPr>
              <a:t>gjykimi</a:t>
            </a:r>
            <a:r>
              <a:rPr lang="en-US" sz="2700" b="1" dirty="0">
                <a:solidFill>
                  <a:schemeClr val="accent3">
                    <a:lumMod val="75000"/>
                  </a:schemeClr>
                </a:solidFill>
              </a:rPr>
              <a:t>.</a:t>
            </a:r>
            <a:br>
              <a:rPr lang="en-US" sz="2700" b="1" dirty="0">
                <a:solidFill>
                  <a:schemeClr val="accent3">
                    <a:lumMod val="75000"/>
                  </a:schemeClr>
                </a:solidFill>
              </a:rPr>
            </a:br>
            <a:r>
              <a:rPr lang="en-US" sz="2700" b="1" dirty="0">
                <a:solidFill>
                  <a:srgbClr val="B80000"/>
                </a:solidFill>
              </a:rPr>
              <a:t>-</a:t>
            </a:r>
            <a:r>
              <a:rPr lang="en-US" sz="2700" b="1" dirty="0">
                <a:solidFill>
                  <a:schemeClr val="accent3">
                    <a:lumMod val="75000"/>
                  </a:schemeClr>
                </a:solidFill>
              </a:rPr>
              <a:t> </a:t>
            </a:r>
            <a:r>
              <a:rPr lang="en-US" sz="2700" b="1" dirty="0" err="1">
                <a:solidFill>
                  <a:schemeClr val="accent3">
                    <a:lumMod val="75000"/>
                  </a:schemeClr>
                </a:solidFill>
              </a:rPr>
              <a:t>Nga</a:t>
            </a:r>
            <a:r>
              <a:rPr lang="en-US" sz="2700" b="1" dirty="0">
                <a:solidFill>
                  <a:schemeClr val="accent3">
                    <a:lumMod val="75000"/>
                  </a:schemeClr>
                </a:solidFill>
              </a:rPr>
              <a:t> </a:t>
            </a:r>
            <a:r>
              <a:rPr lang="en-US" sz="2700" b="1" dirty="0" err="1">
                <a:solidFill>
                  <a:schemeClr val="accent3">
                    <a:lumMod val="75000"/>
                  </a:schemeClr>
                </a:solidFill>
              </a:rPr>
              <a:t>ish</a:t>
            </a:r>
            <a:r>
              <a:rPr lang="en-US" sz="2700" b="1" dirty="0">
                <a:solidFill>
                  <a:schemeClr val="accent3">
                    <a:lumMod val="75000"/>
                  </a:schemeClr>
                </a:solidFill>
              </a:rPr>
              <a:t>-ZVRPP kjo </a:t>
            </a:r>
            <a:r>
              <a:rPr lang="en-US" sz="2700" b="1" dirty="0" err="1">
                <a:solidFill>
                  <a:schemeClr val="accent3">
                    <a:lumMod val="75000"/>
                  </a:schemeClr>
                </a:solidFill>
              </a:rPr>
              <a:t>sipërfaqe</a:t>
            </a:r>
            <a:r>
              <a:rPr lang="en-US" sz="2700" b="1" dirty="0">
                <a:solidFill>
                  <a:schemeClr val="accent3">
                    <a:lumMod val="75000"/>
                  </a:schemeClr>
                </a:solidFill>
              </a:rPr>
              <a:t> është </a:t>
            </a:r>
            <a:r>
              <a:rPr lang="en-US" sz="2700" b="1" dirty="0" err="1">
                <a:solidFill>
                  <a:schemeClr val="accent3">
                    <a:lumMod val="75000"/>
                  </a:schemeClr>
                </a:solidFill>
              </a:rPr>
              <a:t>regjistruar</a:t>
            </a:r>
            <a:r>
              <a:rPr lang="en-US" sz="2700" b="1" dirty="0">
                <a:solidFill>
                  <a:schemeClr val="accent3">
                    <a:lumMod val="75000"/>
                  </a:schemeClr>
                </a:solidFill>
              </a:rPr>
              <a:t> </a:t>
            </a:r>
            <a:r>
              <a:rPr lang="en-US" sz="2700" b="1" dirty="0" err="1">
                <a:solidFill>
                  <a:schemeClr val="accent3">
                    <a:lumMod val="75000"/>
                  </a:schemeClr>
                </a:solidFill>
              </a:rPr>
              <a:t>në</a:t>
            </a:r>
            <a:r>
              <a:rPr lang="en-US" sz="2700" b="1" dirty="0">
                <a:solidFill>
                  <a:schemeClr val="accent3">
                    <a:lumMod val="75000"/>
                  </a:schemeClr>
                </a:solidFill>
              </a:rPr>
              <a:t> </a:t>
            </a:r>
            <a:r>
              <a:rPr lang="en-US" sz="2700" b="1" dirty="0" err="1">
                <a:solidFill>
                  <a:schemeClr val="accent3">
                    <a:lumMod val="75000"/>
                  </a:schemeClr>
                </a:solidFill>
              </a:rPr>
              <a:t>emër</a:t>
            </a:r>
            <a:r>
              <a:rPr lang="en-US" sz="2700" b="1" dirty="0">
                <a:solidFill>
                  <a:schemeClr val="accent3">
                    <a:lumMod val="75000"/>
                  </a:schemeClr>
                </a:solidFill>
              </a:rPr>
              <a:t> </a:t>
            </a:r>
            <a:r>
              <a:rPr lang="en-US" sz="2700" b="1" dirty="0" err="1">
                <a:solidFill>
                  <a:schemeClr val="accent3">
                    <a:lumMod val="75000"/>
                  </a:schemeClr>
                </a:solidFill>
              </a:rPr>
              <a:t>të</a:t>
            </a:r>
            <a:r>
              <a:rPr lang="en-US" sz="2700" b="1" dirty="0">
                <a:solidFill>
                  <a:schemeClr val="accent3">
                    <a:lumMod val="75000"/>
                  </a:schemeClr>
                </a:solidFill>
              </a:rPr>
              <a:t> </a:t>
            </a:r>
            <a:r>
              <a:rPr lang="en-US" sz="2700" b="1" dirty="0" err="1">
                <a:solidFill>
                  <a:schemeClr val="accent3">
                    <a:lumMod val="75000"/>
                  </a:schemeClr>
                </a:solidFill>
              </a:rPr>
              <a:t>të</a:t>
            </a:r>
            <a:r>
              <a:rPr lang="en-US" sz="2700" b="1" dirty="0">
                <a:solidFill>
                  <a:schemeClr val="accent3">
                    <a:lumMod val="75000"/>
                  </a:schemeClr>
                </a:solidFill>
              </a:rPr>
              <a:t> </a:t>
            </a:r>
            <a:r>
              <a:rPr lang="en-US" sz="2700" b="1" dirty="0" err="1">
                <a:solidFill>
                  <a:schemeClr val="accent3">
                    <a:lumMod val="75000"/>
                  </a:schemeClr>
                </a:solidFill>
              </a:rPr>
              <a:t>ndjerit</a:t>
            </a:r>
            <a:r>
              <a:rPr lang="en-US" sz="2700" b="1" dirty="0">
                <a:solidFill>
                  <a:schemeClr val="accent3">
                    <a:lumMod val="75000"/>
                  </a:schemeClr>
                </a:solidFill>
              </a:rPr>
              <a:t> F.B., </a:t>
            </a:r>
            <a:r>
              <a:rPr lang="en-US" sz="2700" b="1" dirty="0" err="1">
                <a:solidFill>
                  <a:schemeClr val="accent3">
                    <a:lumMod val="75000"/>
                  </a:schemeClr>
                </a:solidFill>
              </a:rPr>
              <a:t>ku</a:t>
            </a:r>
            <a:r>
              <a:rPr lang="en-US" sz="2700" b="1" dirty="0">
                <a:solidFill>
                  <a:schemeClr val="accent3">
                    <a:lumMod val="75000"/>
                  </a:schemeClr>
                </a:solidFill>
              </a:rPr>
              <a:t> </a:t>
            </a:r>
            <a:r>
              <a:rPr lang="en-US" sz="2700" b="1" dirty="0" err="1">
                <a:solidFill>
                  <a:schemeClr val="accent3">
                    <a:lumMod val="75000"/>
                  </a:schemeClr>
                </a:solidFill>
              </a:rPr>
              <a:t>sipas</a:t>
            </a:r>
            <a:r>
              <a:rPr lang="en-US" sz="2700" b="1" dirty="0">
                <a:solidFill>
                  <a:schemeClr val="accent3">
                    <a:lumMod val="75000"/>
                  </a:schemeClr>
                </a:solidFill>
              </a:rPr>
              <a:t> </a:t>
            </a:r>
            <a:r>
              <a:rPr lang="en-US" sz="2700" b="1" dirty="0" err="1">
                <a:solidFill>
                  <a:schemeClr val="accent3">
                    <a:lumMod val="75000"/>
                  </a:schemeClr>
                </a:solidFill>
              </a:rPr>
              <a:t>kartelës</a:t>
            </a:r>
            <a:r>
              <a:rPr lang="en-US" sz="2700" b="1" dirty="0">
                <a:solidFill>
                  <a:schemeClr val="accent3">
                    <a:lumMod val="75000"/>
                  </a:schemeClr>
                </a:solidFill>
              </a:rPr>
              <a:t> rezulton </a:t>
            </a:r>
            <a:r>
              <a:rPr lang="en-US" sz="2700" b="1" dirty="0" err="1">
                <a:solidFill>
                  <a:schemeClr val="accent3">
                    <a:lumMod val="75000"/>
                  </a:schemeClr>
                </a:solidFill>
              </a:rPr>
              <a:t>shënimi</a:t>
            </a:r>
            <a:r>
              <a:rPr lang="en-US" sz="2700" b="1" dirty="0">
                <a:solidFill>
                  <a:schemeClr val="accent3">
                    <a:lumMod val="75000"/>
                  </a:schemeClr>
                </a:solidFill>
              </a:rPr>
              <a:t> “F” – familjare.</a:t>
            </a:r>
            <a:br>
              <a:rPr lang="en-US" sz="2700" b="1" dirty="0">
                <a:solidFill>
                  <a:schemeClr val="accent3">
                    <a:lumMod val="75000"/>
                  </a:schemeClr>
                </a:solidFill>
              </a:rPr>
            </a:br>
            <a:r>
              <a:rPr lang="en-US" sz="2700" b="1" dirty="0">
                <a:solidFill>
                  <a:srgbClr val="B80000"/>
                </a:solidFill>
              </a:rPr>
              <a:t>-</a:t>
            </a:r>
            <a:r>
              <a:rPr lang="en-US" sz="2700" b="1" dirty="0">
                <a:solidFill>
                  <a:schemeClr val="accent3">
                    <a:lumMod val="75000"/>
                  </a:schemeClr>
                </a:solidFill>
              </a:rPr>
              <a:t> Me </a:t>
            </a:r>
            <a:r>
              <a:rPr lang="en-US" sz="2700" b="1" dirty="0" err="1">
                <a:solidFill>
                  <a:schemeClr val="accent3">
                    <a:lumMod val="75000"/>
                  </a:schemeClr>
                </a:solidFill>
              </a:rPr>
              <a:t>kontratën</a:t>
            </a:r>
            <a:r>
              <a:rPr lang="en-US" sz="2700" b="1" dirty="0">
                <a:solidFill>
                  <a:schemeClr val="accent3">
                    <a:lumMod val="75000"/>
                  </a:schemeClr>
                </a:solidFill>
              </a:rPr>
              <a:t> me </a:t>
            </a:r>
            <a:r>
              <a:rPr lang="en-US" sz="2700" b="1" dirty="0" err="1">
                <a:solidFill>
                  <a:schemeClr val="accent3">
                    <a:lumMod val="75000"/>
                  </a:schemeClr>
                </a:solidFill>
              </a:rPr>
              <a:t>nr</a:t>
            </a:r>
            <a:r>
              <a:rPr lang="en-US" sz="2700" b="1" dirty="0">
                <a:solidFill>
                  <a:schemeClr val="accent3">
                    <a:lumMod val="75000"/>
                  </a:schemeClr>
                </a:solidFill>
              </a:rPr>
              <a:t>. 1219/307, datë 06.04.2001 </a:t>
            </a:r>
            <a:r>
              <a:rPr lang="en-US" sz="2700" b="1" dirty="0" err="1">
                <a:solidFill>
                  <a:schemeClr val="accent3">
                    <a:lumMod val="75000"/>
                  </a:schemeClr>
                </a:solidFill>
              </a:rPr>
              <a:t>i</a:t>
            </a:r>
            <a:r>
              <a:rPr lang="en-US" sz="2700" b="1" dirty="0">
                <a:solidFill>
                  <a:schemeClr val="accent3">
                    <a:lumMod val="75000"/>
                  </a:schemeClr>
                </a:solidFill>
              </a:rPr>
              <a:t> </a:t>
            </a:r>
            <a:r>
              <a:rPr lang="en-US" sz="2700" b="1" dirty="0" err="1">
                <a:solidFill>
                  <a:schemeClr val="accent3">
                    <a:lumMod val="75000"/>
                  </a:schemeClr>
                </a:solidFill>
              </a:rPr>
              <a:t>ndjeri</a:t>
            </a:r>
            <a:r>
              <a:rPr lang="en-US" sz="2700" b="1" dirty="0">
                <a:solidFill>
                  <a:schemeClr val="accent3">
                    <a:lumMod val="75000"/>
                  </a:schemeClr>
                </a:solidFill>
              </a:rPr>
              <a:t> F.B </a:t>
            </a:r>
            <a:r>
              <a:rPr lang="en-US" sz="2700" b="1" dirty="0" err="1">
                <a:solidFill>
                  <a:schemeClr val="accent3">
                    <a:lumMod val="75000"/>
                  </a:schemeClr>
                </a:solidFill>
              </a:rPr>
              <a:t>dhe</a:t>
            </a:r>
            <a:r>
              <a:rPr lang="en-US" sz="2700" b="1" dirty="0">
                <a:solidFill>
                  <a:schemeClr val="accent3">
                    <a:lumMod val="75000"/>
                  </a:schemeClr>
                </a:solidFill>
              </a:rPr>
              <a:t> </a:t>
            </a:r>
            <a:r>
              <a:rPr lang="en-US" sz="2700" b="1" dirty="0" err="1">
                <a:solidFill>
                  <a:schemeClr val="accent3">
                    <a:lumMod val="75000"/>
                  </a:schemeClr>
                </a:solidFill>
              </a:rPr>
              <a:t>bashkëshortja</a:t>
            </a:r>
            <a:r>
              <a:rPr lang="en-US" sz="2700" b="1" dirty="0">
                <a:solidFill>
                  <a:schemeClr val="accent3">
                    <a:lumMod val="75000"/>
                  </a:schemeClr>
                </a:solidFill>
              </a:rPr>
              <a:t> e tij I.B </a:t>
            </a:r>
            <a:r>
              <a:rPr lang="en-US" sz="2700" b="1" dirty="0" err="1">
                <a:solidFill>
                  <a:schemeClr val="accent3">
                    <a:lumMod val="75000"/>
                  </a:schemeClr>
                </a:solidFill>
              </a:rPr>
              <a:t>shesin</a:t>
            </a:r>
            <a:r>
              <a:rPr lang="en-US" sz="2700" b="1" dirty="0">
                <a:solidFill>
                  <a:schemeClr val="accent3">
                    <a:lumMod val="75000"/>
                  </a:schemeClr>
                </a:solidFill>
              </a:rPr>
              <a:t> </a:t>
            </a:r>
            <a:r>
              <a:rPr lang="en-US" sz="2700" b="1" dirty="0" err="1">
                <a:solidFill>
                  <a:schemeClr val="accent3">
                    <a:lumMod val="75000"/>
                  </a:schemeClr>
                </a:solidFill>
              </a:rPr>
              <a:t>në</a:t>
            </a:r>
            <a:r>
              <a:rPr lang="en-US" sz="2700" b="1" dirty="0">
                <a:solidFill>
                  <a:schemeClr val="accent3">
                    <a:lumMod val="75000"/>
                  </a:schemeClr>
                </a:solidFill>
              </a:rPr>
              <a:t> favor </a:t>
            </a:r>
            <a:r>
              <a:rPr lang="en-US" sz="2700" b="1" dirty="0" err="1">
                <a:solidFill>
                  <a:schemeClr val="accent3">
                    <a:lumMod val="75000"/>
                  </a:schemeClr>
                </a:solidFill>
              </a:rPr>
              <a:t>të</a:t>
            </a:r>
            <a:r>
              <a:rPr lang="en-US" sz="2700" b="1" dirty="0">
                <a:solidFill>
                  <a:schemeClr val="accent3">
                    <a:lumMod val="75000"/>
                  </a:schemeClr>
                </a:solidFill>
              </a:rPr>
              <a:t> E.B këtë </a:t>
            </a:r>
            <a:r>
              <a:rPr lang="en-US" sz="2700" b="1" dirty="0" err="1">
                <a:solidFill>
                  <a:schemeClr val="accent3">
                    <a:lumMod val="75000"/>
                  </a:schemeClr>
                </a:solidFill>
              </a:rPr>
              <a:t>pasuri</a:t>
            </a:r>
            <a:r>
              <a:rPr lang="en-US" sz="2700" b="1" dirty="0">
                <a:solidFill>
                  <a:schemeClr val="accent3">
                    <a:lumMod val="75000"/>
                  </a:schemeClr>
                </a:solidFill>
              </a:rPr>
              <a:t>.</a:t>
            </a:r>
            <a:br>
              <a:rPr lang="en-US" sz="2700" b="1" dirty="0">
                <a:solidFill>
                  <a:schemeClr val="accent3">
                    <a:lumMod val="75000"/>
                  </a:schemeClr>
                </a:solidFill>
              </a:rPr>
            </a:br>
            <a:r>
              <a:rPr lang="en-US" sz="2700" b="1" dirty="0">
                <a:solidFill>
                  <a:srgbClr val="B80000"/>
                </a:solidFill>
              </a:rPr>
              <a:t>-</a:t>
            </a:r>
            <a:r>
              <a:rPr lang="en-US" sz="2700" b="1" dirty="0">
                <a:solidFill>
                  <a:schemeClr val="accent3">
                    <a:lumMod val="75000"/>
                  </a:schemeClr>
                </a:solidFill>
              </a:rPr>
              <a:t> Bashkëlidhur </a:t>
            </a:r>
            <a:r>
              <a:rPr lang="en-US" sz="2700" b="1" dirty="0" err="1">
                <a:solidFill>
                  <a:schemeClr val="accent3">
                    <a:lumMod val="75000"/>
                  </a:schemeClr>
                </a:solidFill>
              </a:rPr>
              <a:t>kontratës</a:t>
            </a:r>
            <a:r>
              <a:rPr lang="en-US" sz="2700" b="1" dirty="0">
                <a:solidFill>
                  <a:schemeClr val="accent3">
                    <a:lumMod val="75000"/>
                  </a:schemeClr>
                </a:solidFill>
              </a:rPr>
              <a:t> ishin këto </a:t>
            </a:r>
            <a:r>
              <a:rPr lang="en-US" sz="2700" b="1" dirty="0" err="1">
                <a:solidFill>
                  <a:schemeClr val="accent3">
                    <a:lumMod val="75000"/>
                  </a:schemeClr>
                </a:solidFill>
              </a:rPr>
              <a:t>akte</a:t>
            </a:r>
            <a:r>
              <a:rPr lang="en-US" sz="2700" b="1" dirty="0">
                <a:solidFill>
                  <a:schemeClr val="accent3">
                    <a:lumMod val="75000"/>
                  </a:schemeClr>
                </a:solidFill>
              </a:rPr>
              <a:t>: </a:t>
            </a:r>
            <a:r>
              <a:rPr lang="en-US" sz="2700" b="1" dirty="0" err="1">
                <a:solidFill>
                  <a:schemeClr val="accent3">
                    <a:lumMod val="75000"/>
                  </a:schemeClr>
                </a:solidFill>
              </a:rPr>
              <a:t>certifikata</a:t>
            </a:r>
            <a:r>
              <a:rPr lang="en-US" sz="2700" b="1" dirty="0">
                <a:solidFill>
                  <a:schemeClr val="accent3">
                    <a:lumMod val="75000"/>
                  </a:schemeClr>
                </a:solidFill>
              </a:rPr>
              <a:t> familjare e </a:t>
            </a:r>
            <a:r>
              <a:rPr lang="en-US" sz="2700" b="1" dirty="0" err="1">
                <a:solidFill>
                  <a:schemeClr val="accent3">
                    <a:lumMod val="75000"/>
                  </a:schemeClr>
                </a:solidFill>
              </a:rPr>
              <a:t>datës</a:t>
            </a:r>
            <a:r>
              <a:rPr lang="en-US" sz="2700" b="1" dirty="0">
                <a:solidFill>
                  <a:schemeClr val="accent3">
                    <a:lumMod val="75000"/>
                  </a:schemeClr>
                </a:solidFill>
              </a:rPr>
              <a:t> 09.01.2001; </a:t>
            </a:r>
            <a:r>
              <a:rPr lang="en-US" sz="2700" b="1" dirty="0" err="1">
                <a:solidFill>
                  <a:schemeClr val="accent3">
                    <a:lumMod val="75000"/>
                  </a:schemeClr>
                </a:solidFill>
              </a:rPr>
              <a:t>vërtetim</a:t>
            </a:r>
            <a:r>
              <a:rPr lang="en-US" sz="2700" b="1" dirty="0">
                <a:solidFill>
                  <a:schemeClr val="accent3">
                    <a:lumMod val="75000"/>
                  </a:schemeClr>
                </a:solidFill>
              </a:rPr>
              <a:t> </a:t>
            </a:r>
            <a:r>
              <a:rPr lang="en-US" sz="2700" b="1" dirty="0" err="1">
                <a:solidFill>
                  <a:schemeClr val="accent3">
                    <a:lumMod val="75000"/>
                  </a:schemeClr>
                </a:solidFill>
              </a:rPr>
              <a:t>i</a:t>
            </a:r>
            <a:r>
              <a:rPr lang="en-US" sz="2700" b="1" dirty="0">
                <a:solidFill>
                  <a:schemeClr val="accent3">
                    <a:lumMod val="75000"/>
                  </a:schemeClr>
                </a:solidFill>
              </a:rPr>
              <a:t> </a:t>
            </a:r>
            <a:r>
              <a:rPr lang="en-US" sz="2700" b="1" dirty="0" err="1">
                <a:solidFill>
                  <a:schemeClr val="accent3">
                    <a:lumMod val="75000"/>
                  </a:schemeClr>
                </a:solidFill>
              </a:rPr>
              <a:t>Komunës</a:t>
            </a:r>
            <a:r>
              <a:rPr lang="en-US" sz="2700" b="1" dirty="0">
                <a:solidFill>
                  <a:schemeClr val="accent3">
                    <a:lumMod val="75000"/>
                  </a:schemeClr>
                </a:solidFill>
              </a:rPr>
              <a:t>; </a:t>
            </a:r>
            <a:r>
              <a:rPr lang="en-US" sz="2700" b="1" dirty="0" err="1">
                <a:solidFill>
                  <a:schemeClr val="accent3">
                    <a:lumMod val="75000"/>
                  </a:schemeClr>
                </a:solidFill>
              </a:rPr>
              <a:t>dy</a:t>
            </a:r>
            <a:r>
              <a:rPr lang="en-US" sz="2700" b="1" dirty="0">
                <a:solidFill>
                  <a:schemeClr val="accent3">
                    <a:lumMod val="75000"/>
                  </a:schemeClr>
                </a:solidFill>
              </a:rPr>
              <a:t> </a:t>
            </a:r>
            <a:r>
              <a:rPr lang="en-US" sz="2700" b="1" dirty="0" err="1">
                <a:solidFill>
                  <a:schemeClr val="accent3">
                    <a:lumMod val="75000"/>
                  </a:schemeClr>
                </a:solidFill>
              </a:rPr>
              <a:t>deklarata</a:t>
            </a:r>
            <a:r>
              <a:rPr lang="en-US" sz="2700" b="1" dirty="0">
                <a:solidFill>
                  <a:schemeClr val="accent3">
                    <a:lumMod val="75000"/>
                  </a:schemeClr>
                </a:solidFill>
              </a:rPr>
              <a:t> personale </a:t>
            </a:r>
            <a:r>
              <a:rPr lang="en-US" sz="2700" b="1" dirty="0" err="1">
                <a:solidFill>
                  <a:schemeClr val="accent3">
                    <a:lumMod val="75000"/>
                  </a:schemeClr>
                </a:solidFill>
              </a:rPr>
              <a:t>të</a:t>
            </a:r>
            <a:r>
              <a:rPr lang="en-US" sz="2700" b="1" dirty="0">
                <a:solidFill>
                  <a:schemeClr val="accent3">
                    <a:lumMod val="75000"/>
                  </a:schemeClr>
                </a:solidFill>
              </a:rPr>
              <a:t> </a:t>
            </a:r>
            <a:r>
              <a:rPr lang="en-US" sz="2700" b="1" dirty="0" err="1">
                <a:solidFill>
                  <a:schemeClr val="accent3">
                    <a:lumMod val="75000"/>
                  </a:schemeClr>
                </a:solidFill>
              </a:rPr>
              <a:t>shitësve</a:t>
            </a:r>
            <a:r>
              <a:rPr lang="en-US" sz="2700" b="1" dirty="0">
                <a:solidFill>
                  <a:schemeClr val="accent3">
                    <a:lumMod val="75000"/>
                  </a:schemeClr>
                </a:solidFill>
              </a:rPr>
              <a:t> që janë </a:t>
            </a:r>
            <a:r>
              <a:rPr lang="en-US" sz="2700" b="1" dirty="0" err="1">
                <a:solidFill>
                  <a:schemeClr val="accent3">
                    <a:lumMod val="75000"/>
                  </a:schemeClr>
                </a:solidFill>
              </a:rPr>
              <a:t>dakord</a:t>
            </a:r>
            <a:r>
              <a:rPr lang="en-US" sz="2700" b="1" dirty="0">
                <a:solidFill>
                  <a:schemeClr val="accent3">
                    <a:lumMod val="75000"/>
                  </a:schemeClr>
                </a:solidFill>
              </a:rPr>
              <a:t> </a:t>
            </a:r>
            <a:r>
              <a:rPr lang="en-US" sz="2700" b="1" dirty="0" err="1">
                <a:solidFill>
                  <a:schemeClr val="accent3">
                    <a:lumMod val="75000"/>
                  </a:schemeClr>
                </a:solidFill>
              </a:rPr>
              <a:t>për</a:t>
            </a:r>
            <a:r>
              <a:rPr lang="en-US" sz="2700" b="1" dirty="0">
                <a:solidFill>
                  <a:schemeClr val="accent3">
                    <a:lumMod val="75000"/>
                  </a:schemeClr>
                </a:solidFill>
              </a:rPr>
              <a:t> </a:t>
            </a:r>
            <a:r>
              <a:rPr lang="en-US" sz="2700" b="1" dirty="0" err="1">
                <a:solidFill>
                  <a:schemeClr val="accent3">
                    <a:lumMod val="75000"/>
                  </a:schemeClr>
                </a:solidFill>
              </a:rPr>
              <a:t>shitjen</a:t>
            </a:r>
            <a:r>
              <a:rPr lang="en-US" sz="2700" b="1" dirty="0">
                <a:solidFill>
                  <a:schemeClr val="accent3">
                    <a:lumMod val="75000"/>
                  </a:schemeClr>
                </a:solidFill>
              </a:rPr>
              <a:t>. </a:t>
            </a:r>
            <a:br>
              <a:rPr lang="en-US" sz="2700" b="1" dirty="0">
                <a:solidFill>
                  <a:schemeClr val="accent3">
                    <a:lumMod val="75000"/>
                  </a:schemeClr>
                </a:solidFill>
              </a:rPr>
            </a:br>
            <a:r>
              <a:rPr lang="en-US" sz="2700" b="1" dirty="0">
                <a:solidFill>
                  <a:srgbClr val="B80000"/>
                </a:solidFill>
              </a:rPr>
              <a:t>-</a:t>
            </a:r>
            <a:r>
              <a:rPr lang="en-US" sz="2700" b="1" dirty="0">
                <a:solidFill>
                  <a:schemeClr val="accent3">
                    <a:lumMod val="75000"/>
                  </a:schemeClr>
                </a:solidFill>
              </a:rPr>
              <a:t> </a:t>
            </a:r>
            <a:r>
              <a:rPr lang="en-US" sz="2700" b="1" dirty="0" err="1">
                <a:solidFill>
                  <a:schemeClr val="accent3">
                    <a:lumMod val="75000"/>
                  </a:schemeClr>
                </a:solidFill>
              </a:rPr>
              <a:t>Pasuria</a:t>
            </a:r>
            <a:r>
              <a:rPr lang="en-US" sz="2700" b="1" dirty="0">
                <a:solidFill>
                  <a:schemeClr val="accent3">
                    <a:lumMod val="75000"/>
                  </a:schemeClr>
                </a:solidFill>
              </a:rPr>
              <a:t> është </a:t>
            </a:r>
            <a:r>
              <a:rPr lang="en-US" sz="2700" b="1" dirty="0" err="1">
                <a:solidFill>
                  <a:schemeClr val="accent3">
                    <a:lumMod val="75000"/>
                  </a:schemeClr>
                </a:solidFill>
              </a:rPr>
              <a:t>regjistruar</a:t>
            </a:r>
            <a:r>
              <a:rPr lang="en-US" sz="2700" b="1" dirty="0">
                <a:solidFill>
                  <a:schemeClr val="accent3">
                    <a:lumMod val="75000"/>
                  </a:schemeClr>
                </a:solidFill>
              </a:rPr>
              <a:t> </a:t>
            </a:r>
            <a:r>
              <a:rPr lang="en-US" sz="2700" b="1" dirty="0" err="1">
                <a:solidFill>
                  <a:schemeClr val="accent3">
                    <a:lumMod val="75000"/>
                  </a:schemeClr>
                </a:solidFill>
              </a:rPr>
              <a:t>në</a:t>
            </a:r>
            <a:r>
              <a:rPr lang="en-US" sz="2700" b="1" dirty="0">
                <a:solidFill>
                  <a:schemeClr val="accent3">
                    <a:lumMod val="75000"/>
                  </a:schemeClr>
                </a:solidFill>
              </a:rPr>
              <a:t> </a:t>
            </a:r>
            <a:r>
              <a:rPr lang="en-US" sz="2700" b="1" dirty="0" err="1">
                <a:solidFill>
                  <a:schemeClr val="accent3">
                    <a:lumMod val="75000"/>
                  </a:schemeClr>
                </a:solidFill>
              </a:rPr>
              <a:t>ish</a:t>
            </a:r>
            <a:r>
              <a:rPr lang="en-US" sz="2700" b="1" dirty="0">
                <a:solidFill>
                  <a:schemeClr val="accent3">
                    <a:lumMod val="75000"/>
                  </a:schemeClr>
                </a:solidFill>
              </a:rPr>
              <a:t>-ZVRPP </a:t>
            </a:r>
            <a:r>
              <a:rPr lang="en-US" sz="2700" b="1" dirty="0" err="1">
                <a:solidFill>
                  <a:schemeClr val="accent3">
                    <a:lumMod val="75000"/>
                  </a:schemeClr>
                </a:solidFill>
              </a:rPr>
              <a:t>më</a:t>
            </a:r>
            <a:r>
              <a:rPr lang="en-US" sz="2700" b="1" dirty="0">
                <a:solidFill>
                  <a:schemeClr val="accent3">
                    <a:lumMod val="75000"/>
                  </a:schemeClr>
                </a:solidFill>
              </a:rPr>
              <a:t> datë 09.04.2001 </a:t>
            </a:r>
            <a:r>
              <a:rPr lang="en-US" sz="2700" b="1" dirty="0" err="1">
                <a:solidFill>
                  <a:schemeClr val="accent3">
                    <a:lumMod val="75000"/>
                  </a:schemeClr>
                </a:solidFill>
              </a:rPr>
              <a:t>në</a:t>
            </a:r>
            <a:r>
              <a:rPr lang="en-US" sz="2700" b="1" dirty="0">
                <a:solidFill>
                  <a:schemeClr val="accent3">
                    <a:lumMod val="75000"/>
                  </a:schemeClr>
                </a:solidFill>
              </a:rPr>
              <a:t> </a:t>
            </a:r>
            <a:r>
              <a:rPr lang="en-US" sz="2700" b="1" dirty="0" err="1">
                <a:solidFill>
                  <a:schemeClr val="accent3">
                    <a:lumMod val="75000"/>
                  </a:schemeClr>
                </a:solidFill>
              </a:rPr>
              <a:t>emër</a:t>
            </a:r>
            <a:r>
              <a:rPr lang="en-US" sz="2700" b="1" dirty="0">
                <a:solidFill>
                  <a:schemeClr val="accent3">
                    <a:lumMod val="75000"/>
                  </a:schemeClr>
                </a:solidFill>
              </a:rPr>
              <a:t> </a:t>
            </a:r>
            <a:r>
              <a:rPr lang="en-US" sz="2700" b="1" dirty="0" err="1">
                <a:solidFill>
                  <a:schemeClr val="accent3">
                    <a:lumMod val="75000"/>
                  </a:schemeClr>
                </a:solidFill>
              </a:rPr>
              <a:t>të</a:t>
            </a:r>
            <a:r>
              <a:rPr lang="en-US" sz="2700" b="1" dirty="0">
                <a:solidFill>
                  <a:schemeClr val="accent3">
                    <a:lumMod val="75000"/>
                  </a:schemeClr>
                </a:solidFill>
              </a:rPr>
              <a:t> </a:t>
            </a:r>
            <a:r>
              <a:rPr lang="en-US" sz="2700" b="1" dirty="0" err="1">
                <a:solidFill>
                  <a:schemeClr val="accent3">
                    <a:lumMod val="75000"/>
                  </a:schemeClr>
                </a:solidFill>
              </a:rPr>
              <a:t>blerësit</a:t>
            </a:r>
            <a:r>
              <a:rPr lang="en-US" sz="2700" b="1" dirty="0">
                <a:solidFill>
                  <a:schemeClr val="accent3">
                    <a:lumMod val="75000"/>
                  </a:schemeClr>
                </a:solidFill>
              </a:rPr>
              <a:t> E.B.</a:t>
            </a:r>
            <a:br>
              <a:rPr lang="en-US" sz="2700" b="1" dirty="0">
                <a:solidFill>
                  <a:schemeClr val="accent3">
                    <a:lumMod val="75000"/>
                  </a:schemeClr>
                </a:solidFill>
              </a:rPr>
            </a:br>
            <a:endParaRPr lang="en-US" sz="2700" b="1" dirty="0">
              <a:solidFill>
                <a:schemeClr val="accent3">
                  <a:lumMod val="75000"/>
                </a:schemeClr>
              </a:solidFill>
            </a:endParaRPr>
          </a:p>
        </p:txBody>
      </p:sp>
    </p:spTree>
    <p:extLst>
      <p:ext uri="{BB962C8B-B14F-4D97-AF65-F5344CB8AC3E}">
        <p14:creationId xmlns:p14="http://schemas.microsoft.com/office/powerpoint/2010/main" val="8238143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87857" y="259307"/>
            <a:ext cx="10235821" cy="6428095"/>
          </a:xfrm>
        </p:spPr>
        <p:txBody>
          <a:bodyPr>
            <a:normAutofit/>
          </a:bodyPr>
          <a:lstStyle/>
          <a:p>
            <a:r>
              <a:rPr lang="en-US" sz="2400" b="1" dirty="0"/>
              <a:t>					</a:t>
            </a:r>
            <a:r>
              <a:rPr lang="en-US" sz="2700" b="1" dirty="0">
                <a:solidFill>
                  <a:srgbClr val="00B050"/>
                </a:solidFill>
              </a:rPr>
              <a:t>      </a:t>
            </a:r>
            <a:r>
              <a:rPr lang="en-US" sz="2700" b="1" dirty="0" err="1">
                <a:solidFill>
                  <a:srgbClr val="0E35A2"/>
                </a:solidFill>
              </a:rPr>
              <a:t>Pretendimet</a:t>
            </a:r>
            <a:r>
              <a:rPr lang="en-US" sz="2700" b="1" dirty="0">
                <a:solidFill>
                  <a:srgbClr val="0E35A2"/>
                </a:solidFill>
              </a:rPr>
              <a:t> e </a:t>
            </a:r>
            <a:r>
              <a:rPr lang="en-US" sz="2700" b="1" dirty="0" err="1">
                <a:solidFill>
                  <a:srgbClr val="0E35A2"/>
                </a:solidFill>
              </a:rPr>
              <a:t>palëve</a:t>
            </a:r>
            <a:r>
              <a:rPr lang="en-US" sz="2700" b="1" dirty="0">
                <a:solidFill>
                  <a:srgbClr val="0E35A2"/>
                </a:solidFill>
              </a:rPr>
              <a:t>:</a:t>
            </a:r>
            <a:br>
              <a:rPr lang="en-US" sz="2700" b="1" dirty="0">
                <a:solidFill>
                  <a:srgbClr val="0E35A2"/>
                </a:solidFill>
              </a:rPr>
            </a:br>
            <a:br>
              <a:rPr lang="en-US" sz="2700" b="1" dirty="0"/>
            </a:br>
            <a:r>
              <a:rPr lang="en-US" sz="2400" b="1" dirty="0" err="1">
                <a:solidFill>
                  <a:srgbClr val="B80000"/>
                </a:solidFill>
              </a:rPr>
              <a:t>Pretendimet</a:t>
            </a:r>
            <a:r>
              <a:rPr lang="en-US" sz="2400" b="1" dirty="0">
                <a:solidFill>
                  <a:srgbClr val="B80000"/>
                </a:solidFill>
              </a:rPr>
              <a:t> e </a:t>
            </a:r>
            <a:r>
              <a:rPr lang="en-US" sz="2400" b="1" dirty="0" err="1">
                <a:solidFill>
                  <a:srgbClr val="B80000"/>
                </a:solidFill>
              </a:rPr>
              <a:t>paditësit</a:t>
            </a:r>
            <a:r>
              <a:rPr lang="en-US" sz="2400" b="1" dirty="0">
                <a:solidFill>
                  <a:schemeClr val="tx2">
                    <a:lumMod val="75000"/>
                  </a:schemeClr>
                </a:solidFill>
              </a:rPr>
              <a:t>: </a:t>
            </a:r>
            <a:r>
              <a:rPr lang="en-US" sz="2400" b="1" dirty="0" err="1">
                <a:solidFill>
                  <a:schemeClr val="tx2">
                    <a:lumMod val="75000"/>
                  </a:schemeClr>
                </a:solidFill>
              </a:rPr>
              <a:t>Veprimi</a:t>
            </a:r>
            <a:r>
              <a:rPr lang="en-US" sz="2400" b="1" dirty="0">
                <a:solidFill>
                  <a:schemeClr val="tx2">
                    <a:lumMod val="75000"/>
                  </a:schemeClr>
                </a:solidFill>
              </a:rPr>
              <a:t> juridik është </a:t>
            </a:r>
            <a:r>
              <a:rPr lang="en-US" sz="2400" b="1" dirty="0" err="1">
                <a:solidFill>
                  <a:schemeClr val="tx2">
                    <a:lumMod val="75000"/>
                  </a:schemeClr>
                </a:solidFill>
              </a:rPr>
              <a:t>i</a:t>
            </a:r>
            <a:r>
              <a:rPr lang="en-US" sz="2400" b="1" dirty="0">
                <a:solidFill>
                  <a:schemeClr val="tx2">
                    <a:lumMod val="75000"/>
                  </a:schemeClr>
                </a:solidFill>
              </a:rPr>
              <a:t> </a:t>
            </a:r>
            <a:r>
              <a:rPr lang="en-US" sz="2400" b="1" dirty="0" err="1">
                <a:solidFill>
                  <a:schemeClr val="tx2">
                    <a:lumMod val="75000"/>
                  </a:schemeClr>
                </a:solidFill>
              </a:rPr>
              <a:t>pavlefshëm</a:t>
            </a:r>
            <a:r>
              <a:rPr lang="en-US" sz="2400" b="1" dirty="0">
                <a:solidFill>
                  <a:schemeClr val="tx2">
                    <a:lumMod val="75000"/>
                  </a:schemeClr>
                </a:solidFill>
              </a:rPr>
              <a:t>, </a:t>
            </a:r>
            <a:r>
              <a:rPr lang="en-US" sz="2400" b="1" dirty="0" err="1">
                <a:solidFill>
                  <a:schemeClr val="tx2">
                    <a:lumMod val="75000"/>
                  </a:schemeClr>
                </a:solidFill>
              </a:rPr>
              <a:t>meqë</a:t>
            </a:r>
            <a:r>
              <a:rPr lang="en-US" sz="2400" b="1" dirty="0">
                <a:solidFill>
                  <a:schemeClr val="tx2">
                    <a:lumMod val="75000"/>
                  </a:schemeClr>
                </a:solidFill>
              </a:rPr>
              <a:t> </a:t>
            </a:r>
            <a:r>
              <a:rPr lang="en-US" sz="2400" b="1" dirty="0" err="1">
                <a:solidFill>
                  <a:schemeClr val="tx2">
                    <a:lumMod val="75000"/>
                  </a:schemeClr>
                </a:solidFill>
              </a:rPr>
              <a:t>mungon</a:t>
            </a:r>
            <a:r>
              <a:rPr lang="en-US" sz="2400" b="1" dirty="0">
                <a:solidFill>
                  <a:schemeClr val="tx2">
                    <a:lumMod val="75000"/>
                  </a:schemeClr>
                </a:solidFill>
              </a:rPr>
              <a:t> </a:t>
            </a:r>
            <a:r>
              <a:rPr lang="en-US" sz="2400" b="1" dirty="0" err="1">
                <a:solidFill>
                  <a:schemeClr val="tx2">
                    <a:lumMod val="75000"/>
                  </a:schemeClr>
                </a:solidFill>
              </a:rPr>
              <a:t>pëlqimi</a:t>
            </a:r>
            <a:r>
              <a:rPr lang="en-US" sz="2400" b="1" dirty="0">
                <a:solidFill>
                  <a:schemeClr val="tx2">
                    <a:lumMod val="75000"/>
                  </a:schemeClr>
                </a:solidFill>
              </a:rPr>
              <a:t> </a:t>
            </a:r>
            <a:r>
              <a:rPr lang="en-US" sz="2400" b="1" dirty="0" err="1">
                <a:solidFill>
                  <a:schemeClr val="tx2">
                    <a:lumMod val="75000"/>
                  </a:schemeClr>
                </a:solidFill>
              </a:rPr>
              <a:t>i</a:t>
            </a:r>
            <a:r>
              <a:rPr lang="en-US" sz="2400" b="1" dirty="0">
                <a:solidFill>
                  <a:schemeClr val="tx2">
                    <a:lumMod val="75000"/>
                  </a:schemeClr>
                </a:solidFill>
              </a:rPr>
              <a:t> </a:t>
            </a:r>
            <a:r>
              <a:rPr lang="en-US" sz="2400" b="1" dirty="0" err="1">
                <a:solidFill>
                  <a:schemeClr val="tx2">
                    <a:lumMod val="75000"/>
                  </a:schemeClr>
                </a:solidFill>
              </a:rPr>
              <a:t>shitësve</a:t>
            </a:r>
            <a:r>
              <a:rPr lang="en-US" sz="2400" b="1" dirty="0">
                <a:solidFill>
                  <a:schemeClr val="tx2">
                    <a:lumMod val="75000"/>
                  </a:schemeClr>
                </a:solidFill>
              </a:rPr>
              <a:t>, </a:t>
            </a:r>
            <a:r>
              <a:rPr lang="en-US" sz="2400" b="1" dirty="0" err="1">
                <a:solidFill>
                  <a:schemeClr val="tx2">
                    <a:lumMod val="75000"/>
                  </a:schemeClr>
                </a:solidFill>
              </a:rPr>
              <a:t>për</a:t>
            </a:r>
            <a:r>
              <a:rPr lang="en-US" sz="2400" b="1" dirty="0">
                <a:solidFill>
                  <a:schemeClr val="tx2">
                    <a:lumMod val="75000"/>
                  </a:schemeClr>
                </a:solidFill>
              </a:rPr>
              <a:t> </a:t>
            </a:r>
            <a:r>
              <a:rPr lang="en-US" sz="2400" b="1" dirty="0" err="1">
                <a:solidFill>
                  <a:schemeClr val="tx2">
                    <a:lumMod val="75000"/>
                  </a:schemeClr>
                </a:solidFill>
              </a:rPr>
              <a:t>shkak</a:t>
            </a:r>
            <a:r>
              <a:rPr lang="en-US" sz="2400" b="1" dirty="0">
                <a:solidFill>
                  <a:schemeClr val="tx2">
                    <a:lumMod val="75000"/>
                  </a:schemeClr>
                </a:solidFill>
              </a:rPr>
              <a:t> se </a:t>
            </a:r>
            <a:r>
              <a:rPr lang="en-US" sz="2400" b="1" dirty="0" err="1">
                <a:solidFill>
                  <a:schemeClr val="tx2">
                    <a:lumMod val="75000"/>
                  </a:schemeClr>
                </a:solidFill>
              </a:rPr>
              <a:t>pasuria</a:t>
            </a:r>
            <a:r>
              <a:rPr lang="en-US" sz="2400" b="1" dirty="0">
                <a:solidFill>
                  <a:schemeClr val="tx2">
                    <a:lumMod val="75000"/>
                  </a:schemeClr>
                </a:solidFill>
              </a:rPr>
              <a:t> është </a:t>
            </a:r>
            <a:r>
              <a:rPr lang="en-US" sz="2400" b="1" dirty="0" err="1">
                <a:solidFill>
                  <a:schemeClr val="tx2">
                    <a:lumMod val="75000"/>
                  </a:schemeClr>
                </a:solidFill>
              </a:rPr>
              <a:t>në</a:t>
            </a:r>
            <a:r>
              <a:rPr lang="en-US" sz="2400" b="1" dirty="0">
                <a:solidFill>
                  <a:schemeClr val="tx2">
                    <a:lumMod val="75000"/>
                  </a:schemeClr>
                </a:solidFill>
              </a:rPr>
              <a:t> </a:t>
            </a:r>
            <a:r>
              <a:rPr lang="en-US" sz="2400" b="1" dirty="0" err="1">
                <a:solidFill>
                  <a:schemeClr val="tx2">
                    <a:lumMod val="75000"/>
                  </a:schemeClr>
                </a:solidFill>
              </a:rPr>
              <a:t>bashkëpronësi</a:t>
            </a:r>
            <a:r>
              <a:rPr lang="en-US" sz="2400" b="1" dirty="0">
                <a:solidFill>
                  <a:schemeClr val="tx2">
                    <a:lumMod val="75000"/>
                  </a:schemeClr>
                </a:solidFill>
              </a:rPr>
              <a:t> </a:t>
            </a:r>
            <a:r>
              <a:rPr lang="en-US" sz="2400" b="1" dirty="0" err="1">
                <a:solidFill>
                  <a:schemeClr val="tx2">
                    <a:lumMod val="75000"/>
                  </a:schemeClr>
                </a:solidFill>
              </a:rPr>
              <a:t>të</a:t>
            </a:r>
            <a:r>
              <a:rPr lang="en-US" sz="2400" b="1" dirty="0">
                <a:solidFill>
                  <a:schemeClr val="tx2">
                    <a:lumMod val="75000"/>
                  </a:schemeClr>
                </a:solidFill>
              </a:rPr>
              <a:t> </a:t>
            </a:r>
            <a:r>
              <a:rPr lang="en-US" sz="2400" b="1" dirty="0" err="1">
                <a:solidFill>
                  <a:schemeClr val="tx2">
                    <a:lumMod val="75000"/>
                  </a:schemeClr>
                </a:solidFill>
              </a:rPr>
              <a:t>pandarë</a:t>
            </a:r>
            <a:r>
              <a:rPr lang="en-US" sz="2400" b="1" dirty="0">
                <a:solidFill>
                  <a:schemeClr val="tx2">
                    <a:lumMod val="75000"/>
                  </a:schemeClr>
                </a:solidFill>
              </a:rPr>
              <a:t> </a:t>
            </a:r>
            <a:r>
              <a:rPr lang="en-US" sz="2400" b="1" dirty="0" err="1">
                <a:solidFill>
                  <a:schemeClr val="tx2">
                    <a:lumMod val="75000"/>
                  </a:schemeClr>
                </a:solidFill>
              </a:rPr>
              <a:t>ndërmjet</a:t>
            </a:r>
            <a:r>
              <a:rPr lang="en-US" sz="2400" b="1" dirty="0">
                <a:solidFill>
                  <a:schemeClr val="tx2">
                    <a:lumMod val="75000"/>
                  </a:schemeClr>
                </a:solidFill>
              </a:rPr>
              <a:t> </a:t>
            </a:r>
            <a:r>
              <a:rPr lang="en-US" sz="2400" b="1" dirty="0" err="1">
                <a:solidFill>
                  <a:schemeClr val="tx2">
                    <a:lumMod val="75000"/>
                  </a:schemeClr>
                </a:solidFill>
              </a:rPr>
              <a:t>të</a:t>
            </a:r>
            <a:r>
              <a:rPr lang="en-US" sz="2400" b="1" dirty="0">
                <a:solidFill>
                  <a:schemeClr val="tx2">
                    <a:lumMod val="75000"/>
                  </a:schemeClr>
                </a:solidFill>
              </a:rPr>
              <a:t> </a:t>
            </a:r>
            <a:r>
              <a:rPr lang="en-US" sz="2400" b="1" dirty="0" err="1">
                <a:solidFill>
                  <a:schemeClr val="tx2">
                    <a:lumMod val="75000"/>
                  </a:schemeClr>
                </a:solidFill>
              </a:rPr>
              <a:t>gjithë</a:t>
            </a:r>
            <a:r>
              <a:rPr lang="en-US" sz="2400" b="1" dirty="0">
                <a:solidFill>
                  <a:schemeClr val="tx2">
                    <a:lumMod val="75000"/>
                  </a:schemeClr>
                </a:solidFill>
              </a:rPr>
              <a:t> </a:t>
            </a:r>
            <a:r>
              <a:rPr lang="en-US" sz="2400" b="1" dirty="0" err="1">
                <a:solidFill>
                  <a:schemeClr val="tx2">
                    <a:lumMod val="75000"/>
                  </a:schemeClr>
                </a:solidFill>
              </a:rPr>
              <a:t>anëtarëve</a:t>
            </a:r>
            <a:r>
              <a:rPr lang="en-US" sz="2400" b="1" dirty="0">
                <a:solidFill>
                  <a:schemeClr val="tx2">
                    <a:lumMod val="75000"/>
                  </a:schemeClr>
                </a:solidFill>
              </a:rPr>
              <a:t> </a:t>
            </a:r>
            <a:r>
              <a:rPr lang="en-US" sz="2400" b="1" dirty="0" err="1">
                <a:solidFill>
                  <a:schemeClr val="tx2">
                    <a:lumMod val="75000"/>
                  </a:schemeClr>
                </a:solidFill>
              </a:rPr>
              <a:t>të</a:t>
            </a:r>
            <a:r>
              <a:rPr lang="en-US" sz="2400" b="1" dirty="0">
                <a:solidFill>
                  <a:schemeClr val="tx2">
                    <a:lumMod val="75000"/>
                  </a:schemeClr>
                </a:solidFill>
              </a:rPr>
              <a:t> FB; sepse </a:t>
            </a:r>
            <a:r>
              <a:rPr lang="en-US" sz="2400" b="1" dirty="0" err="1">
                <a:solidFill>
                  <a:schemeClr val="tx2">
                    <a:lumMod val="75000"/>
                  </a:schemeClr>
                </a:solidFill>
              </a:rPr>
              <a:t>kontrata</a:t>
            </a:r>
            <a:r>
              <a:rPr lang="en-US" sz="2400" b="1" dirty="0">
                <a:solidFill>
                  <a:schemeClr val="tx2">
                    <a:lumMod val="75000"/>
                  </a:schemeClr>
                </a:solidFill>
              </a:rPr>
              <a:t> është e </a:t>
            </a:r>
            <a:r>
              <a:rPr lang="en-US" sz="2400" b="1" dirty="0" err="1">
                <a:solidFill>
                  <a:schemeClr val="tx2">
                    <a:lumMod val="75000"/>
                  </a:schemeClr>
                </a:solidFill>
              </a:rPr>
              <a:t>falsifikuar</a:t>
            </a:r>
            <a:r>
              <a:rPr lang="en-US" sz="2400" b="1" dirty="0">
                <a:solidFill>
                  <a:schemeClr val="tx2">
                    <a:lumMod val="75000"/>
                  </a:schemeClr>
                </a:solidFill>
              </a:rPr>
              <a:t> (</a:t>
            </a:r>
            <a:r>
              <a:rPr lang="en-US" sz="2400" b="1" dirty="0" err="1">
                <a:solidFill>
                  <a:schemeClr val="tx2">
                    <a:lumMod val="75000"/>
                  </a:schemeClr>
                </a:solidFill>
              </a:rPr>
              <a:t>sipas</a:t>
            </a:r>
            <a:r>
              <a:rPr lang="en-US" sz="2400" b="1" dirty="0">
                <a:solidFill>
                  <a:schemeClr val="tx2">
                    <a:lumMod val="75000"/>
                  </a:schemeClr>
                </a:solidFill>
              </a:rPr>
              <a:t> akteve </a:t>
            </a:r>
            <a:r>
              <a:rPr lang="en-US" sz="2400" b="1" dirty="0" err="1">
                <a:solidFill>
                  <a:schemeClr val="tx2">
                    <a:lumMod val="75000"/>
                  </a:schemeClr>
                </a:solidFill>
              </a:rPr>
              <a:t>të</a:t>
            </a:r>
            <a:r>
              <a:rPr lang="en-US" sz="2400" b="1" dirty="0">
                <a:solidFill>
                  <a:schemeClr val="tx2">
                    <a:lumMod val="75000"/>
                  </a:schemeClr>
                </a:solidFill>
              </a:rPr>
              <a:t> </a:t>
            </a:r>
            <a:r>
              <a:rPr lang="en-US" sz="2400" b="1" dirty="0" err="1">
                <a:solidFill>
                  <a:schemeClr val="tx2">
                    <a:lumMod val="75000"/>
                  </a:schemeClr>
                </a:solidFill>
              </a:rPr>
              <a:t>ekspertimit</a:t>
            </a:r>
            <a:r>
              <a:rPr lang="en-US" sz="2400" b="1" dirty="0">
                <a:solidFill>
                  <a:schemeClr val="tx2">
                    <a:lumMod val="75000"/>
                  </a:schemeClr>
                </a:solidFill>
              </a:rPr>
              <a:t> </a:t>
            </a:r>
            <a:r>
              <a:rPr lang="en-US" sz="2400" b="1" dirty="0" err="1">
                <a:solidFill>
                  <a:schemeClr val="tx2">
                    <a:lumMod val="75000"/>
                  </a:schemeClr>
                </a:solidFill>
              </a:rPr>
              <a:t>grafik</a:t>
            </a:r>
            <a:r>
              <a:rPr lang="en-US" sz="2400" b="1" dirty="0">
                <a:solidFill>
                  <a:schemeClr val="tx2">
                    <a:lumMod val="75000"/>
                  </a:schemeClr>
                </a:solidFill>
              </a:rPr>
              <a:t>) </a:t>
            </a:r>
            <a:r>
              <a:rPr lang="en-US" sz="2400" b="1" dirty="0" err="1">
                <a:solidFill>
                  <a:schemeClr val="tx2">
                    <a:lumMod val="75000"/>
                  </a:schemeClr>
                </a:solidFill>
              </a:rPr>
              <a:t>dhe</a:t>
            </a:r>
            <a:r>
              <a:rPr lang="en-US" sz="2400" b="1" dirty="0">
                <a:solidFill>
                  <a:schemeClr val="tx2">
                    <a:lumMod val="75000"/>
                  </a:schemeClr>
                </a:solidFill>
              </a:rPr>
              <a:t> sepse ajo </a:t>
            </a:r>
            <a:r>
              <a:rPr lang="en-US" sz="2400" b="1" dirty="0" err="1">
                <a:solidFill>
                  <a:schemeClr val="tx2">
                    <a:lumMod val="75000"/>
                  </a:schemeClr>
                </a:solidFill>
              </a:rPr>
              <a:t>vjen</a:t>
            </a:r>
            <a:r>
              <a:rPr lang="en-US" sz="2400" b="1" dirty="0">
                <a:solidFill>
                  <a:schemeClr val="tx2">
                    <a:lumMod val="75000"/>
                  </a:schemeClr>
                </a:solidFill>
              </a:rPr>
              <a:t> </a:t>
            </a:r>
            <a:r>
              <a:rPr lang="en-US" sz="2400" b="1" dirty="0" err="1">
                <a:solidFill>
                  <a:schemeClr val="tx2">
                    <a:lumMod val="75000"/>
                  </a:schemeClr>
                </a:solidFill>
              </a:rPr>
              <a:t>në</a:t>
            </a:r>
            <a:r>
              <a:rPr lang="en-US" sz="2400" b="1" dirty="0">
                <a:solidFill>
                  <a:schemeClr val="tx2">
                    <a:lumMod val="75000"/>
                  </a:schemeClr>
                </a:solidFill>
              </a:rPr>
              <a:t> </a:t>
            </a:r>
            <a:r>
              <a:rPr lang="en-US" sz="2400" b="1" dirty="0" err="1">
                <a:solidFill>
                  <a:schemeClr val="tx2">
                    <a:lumMod val="75000"/>
                  </a:schemeClr>
                </a:solidFill>
              </a:rPr>
              <a:t>kundërshtim</a:t>
            </a:r>
            <a:r>
              <a:rPr lang="en-US" sz="2400" b="1" dirty="0">
                <a:solidFill>
                  <a:schemeClr val="tx2">
                    <a:lumMod val="75000"/>
                  </a:schemeClr>
                </a:solidFill>
              </a:rPr>
              <a:t> me </a:t>
            </a:r>
            <a:r>
              <a:rPr lang="en-US" sz="2400" b="1" dirty="0" err="1">
                <a:solidFill>
                  <a:schemeClr val="tx2">
                    <a:lumMod val="75000"/>
                  </a:schemeClr>
                </a:solidFill>
              </a:rPr>
              <a:t>ligjin</a:t>
            </a:r>
            <a:r>
              <a:rPr lang="en-US" sz="2400" b="1" dirty="0">
                <a:solidFill>
                  <a:schemeClr val="tx2">
                    <a:lumMod val="75000"/>
                  </a:schemeClr>
                </a:solidFill>
              </a:rPr>
              <a:t> </a:t>
            </a:r>
            <a:r>
              <a:rPr lang="en-US" sz="2400" b="1" dirty="0" err="1">
                <a:solidFill>
                  <a:schemeClr val="tx2">
                    <a:lumMod val="75000"/>
                  </a:schemeClr>
                </a:solidFill>
              </a:rPr>
              <a:t>për</a:t>
            </a:r>
            <a:r>
              <a:rPr lang="en-US" sz="2400" b="1" dirty="0">
                <a:solidFill>
                  <a:schemeClr val="tx2">
                    <a:lumMod val="75000"/>
                  </a:schemeClr>
                </a:solidFill>
              </a:rPr>
              <a:t> </a:t>
            </a:r>
            <a:r>
              <a:rPr lang="en-US" sz="2400" b="1" dirty="0" err="1">
                <a:solidFill>
                  <a:schemeClr val="tx2">
                    <a:lumMod val="75000"/>
                  </a:schemeClr>
                </a:solidFill>
              </a:rPr>
              <a:t>shitblerjen</a:t>
            </a:r>
            <a:r>
              <a:rPr lang="en-US" sz="2400" b="1" dirty="0">
                <a:solidFill>
                  <a:schemeClr val="tx2">
                    <a:lumMod val="75000"/>
                  </a:schemeClr>
                </a:solidFill>
              </a:rPr>
              <a:t> e </a:t>
            </a:r>
            <a:r>
              <a:rPr lang="en-US" sz="2400" b="1" dirty="0" err="1">
                <a:solidFill>
                  <a:schemeClr val="tx2">
                    <a:lumMod val="75000"/>
                  </a:schemeClr>
                </a:solidFill>
              </a:rPr>
              <a:t>tokës</a:t>
            </a:r>
            <a:r>
              <a:rPr lang="en-US" sz="2400" b="1" dirty="0">
                <a:solidFill>
                  <a:schemeClr val="tx2">
                    <a:lumMod val="75000"/>
                  </a:schemeClr>
                </a:solidFill>
              </a:rPr>
              <a:t> </a:t>
            </a:r>
            <a:r>
              <a:rPr lang="en-US" sz="2400" b="1" dirty="0" err="1">
                <a:solidFill>
                  <a:schemeClr val="tx2">
                    <a:lumMod val="75000"/>
                  </a:schemeClr>
                </a:solidFill>
              </a:rPr>
              <a:t>bujqësore</a:t>
            </a:r>
            <a:r>
              <a:rPr lang="en-US" sz="2400" b="1" dirty="0">
                <a:solidFill>
                  <a:schemeClr val="tx2">
                    <a:lumMod val="75000"/>
                  </a:schemeClr>
                </a:solidFill>
              </a:rPr>
              <a:t>- </a:t>
            </a:r>
            <a:r>
              <a:rPr lang="en-US" sz="2400" b="1" dirty="0" err="1">
                <a:solidFill>
                  <a:schemeClr val="tx2">
                    <a:lumMod val="75000"/>
                  </a:schemeClr>
                </a:solidFill>
              </a:rPr>
              <a:t>ligji</a:t>
            </a:r>
            <a:r>
              <a:rPr lang="en-US" sz="2400" b="1" dirty="0">
                <a:solidFill>
                  <a:schemeClr val="tx2">
                    <a:lumMod val="75000"/>
                  </a:schemeClr>
                </a:solidFill>
              </a:rPr>
              <a:t> 8337/1998.</a:t>
            </a:r>
            <a:br>
              <a:rPr lang="en-US" sz="2400" b="1" dirty="0">
                <a:solidFill>
                  <a:schemeClr val="tx2">
                    <a:lumMod val="75000"/>
                  </a:schemeClr>
                </a:solidFill>
              </a:rPr>
            </a:br>
            <a:br>
              <a:rPr lang="en-US" sz="2400" dirty="0"/>
            </a:br>
            <a:r>
              <a:rPr lang="en-US" sz="2400" b="1" dirty="0" err="1">
                <a:solidFill>
                  <a:srgbClr val="00B050"/>
                </a:solidFill>
              </a:rPr>
              <a:t>Pretendimet</a:t>
            </a:r>
            <a:r>
              <a:rPr lang="en-US" sz="2400" b="1" dirty="0">
                <a:solidFill>
                  <a:srgbClr val="00B050"/>
                </a:solidFill>
              </a:rPr>
              <a:t> e </a:t>
            </a:r>
            <a:r>
              <a:rPr lang="en-US" sz="2400" b="1" dirty="0" err="1">
                <a:solidFill>
                  <a:srgbClr val="00B050"/>
                </a:solidFill>
              </a:rPr>
              <a:t>të</a:t>
            </a:r>
            <a:r>
              <a:rPr lang="en-US" sz="2400" b="1" dirty="0">
                <a:solidFill>
                  <a:srgbClr val="00B050"/>
                </a:solidFill>
              </a:rPr>
              <a:t> </a:t>
            </a:r>
            <a:r>
              <a:rPr lang="en-US" sz="2400" b="1" dirty="0" err="1">
                <a:solidFill>
                  <a:srgbClr val="00B050"/>
                </a:solidFill>
              </a:rPr>
              <a:t>paditurit</a:t>
            </a:r>
            <a:r>
              <a:rPr lang="en-US" sz="2400" b="1" dirty="0">
                <a:solidFill>
                  <a:srgbClr val="00B050"/>
                </a:solidFill>
              </a:rPr>
              <a:t> k/</a:t>
            </a:r>
            <a:r>
              <a:rPr lang="en-US" sz="2400" b="1" dirty="0" err="1">
                <a:solidFill>
                  <a:srgbClr val="00B050"/>
                </a:solidFill>
              </a:rPr>
              <a:t>paditës</a:t>
            </a:r>
            <a:r>
              <a:rPr lang="en-US" sz="2400" b="1" dirty="0">
                <a:solidFill>
                  <a:srgbClr val="00B050"/>
                </a:solidFill>
              </a:rPr>
              <a:t>: </a:t>
            </a:r>
            <a:r>
              <a:rPr lang="en-US" sz="2400" b="1" dirty="0">
                <a:solidFill>
                  <a:schemeClr val="tx2">
                    <a:lumMod val="75000"/>
                  </a:schemeClr>
                </a:solidFill>
              </a:rPr>
              <a:t>Në </a:t>
            </a:r>
            <a:r>
              <a:rPr lang="en-US" sz="2400" b="1" dirty="0" err="1">
                <a:solidFill>
                  <a:schemeClr val="tx2">
                    <a:lumMod val="75000"/>
                  </a:schemeClr>
                </a:solidFill>
              </a:rPr>
              <a:t>kohën</a:t>
            </a:r>
            <a:r>
              <a:rPr lang="en-US" sz="2400" b="1" dirty="0">
                <a:solidFill>
                  <a:schemeClr val="tx2">
                    <a:lumMod val="75000"/>
                  </a:schemeClr>
                </a:solidFill>
              </a:rPr>
              <a:t> </a:t>
            </a:r>
            <a:r>
              <a:rPr lang="en-US" sz="2400" b="1" dirty="0" err="1">
                <a:solidFill>
                  <a:schemeClr val="tx2">
                    <a:lumMod val="75000"/>
                  </a:schemeClr>
                </a:solidFill>
              </a:rPr>
              <a:t>kur</a:t>
            </a:r>
            <a:r>
              <a:rPr lang="en-US" sz="2400" b="1" dirty="0">
                <a:solidFill>
                  <a:schemeClr val="tx2">
                    <a:lumMod val="75000"/>
                  </a:schemeClr>
                </a:solidFill>
              </a:rPr>
              <a:t> është </a:t>
            </a:r>
            <a:r>
              <a:rPr lang="en-US" sz="2400" b="1" dirty="0" err="1">
                <a:solidFill>
                  <a:schemeClr val="tx2">
                    <a:lumMod val="75000"/>
                  </a:schemeClr>
                </a:solidFill>
              </a:rPr>
              <a:t>nënshkruar</a:t>
            </a:r>
            <a:r>
              <a:rPr lang="en-US" sz="2400" b="1" dirty="0">
                <a:solidFill>
                  <a:schemeClr val="tx2">
                    <a:lumMod val="75000"/>
                  </a:schemeClr>
                </a:solidFill>
              </a:rPr>
              <a:t> </a:t>
            </a:r>
            <a:r>
              <a:rPr lang="en-US" sz="2400" b="1" dirty="0" err="1">
                <a:solidFill>
                  <a:schemeClr val="tx2">
                    <a:lumMod val="75000"/>
                  </a:schemeClr>
                </a:solidFill>
              </a:rPr>
              <a:t>kontrata</a:t>
            </a:r>
            <a:r>
              <a:rPr lang="en-US" sz="2400" b="1" dirty="0">
                <a:solidFill>
                  <a:schemeClr val="tx2">
                    <a:lumMod val="75000"/>
                  </a:schemeClr>
                </a:solidFill>
              </a:rPr>
              <a:t>, </a:t>
            </a:r>
            <a:r>
              <a:rPr lang="en-US" sz="2400" b="1" dirty="0" err="1">
                <a:solidFill>
                  <a:schemeClr val="tx2">
                    <a:lumMod val="75000"/>
                  </a:schemeClr>
                </a:solidFill>
              </a:rPr>
              <a:t>paditësi</a:t>
            </a:r>
            <a:r>
              <a:rPr lang="en-US" sz="2400" b="1" dirty="0">
                <a:solidFill>
                  <a:schemeClr val="tx2">
                    <a:lumMod val="75000"/>
                  </a:schemeClr>
                </a:solidFill>
              </a:rPr>
              <a:t> </a:t>
            </a:r>
            <a:r>
              <a:rPr lang="en-US" sz="2400" b="1" dirty="0" err="1">
                <a:solidFill>
                  <a:schemeClr val="tx2">
                    <a:lumMod val="75000"/>
                  </a:schemeClr>
                </a:solidFill>
              </a:rPr>
              <a:t>nuk</a:t>
            </a:r>
            <a:r>
              <a:rPr lang="en-US" sz="2400" b="1" dirty="0">
                <a:solidFill>
                  <a:schemeClr val="tx2">
                    <a:lumMod val="75000"/>
                  </a:schemeClr>
                </a:solidFill>
              </a:rPr>
              <a:t> </a:t>
            </a:r>
            <a:r>
              <a:rPr lang="en-US" sz="2400" b="1" dirty="0" err="1">
                <a:solidFill>
                  <a:schemeClr val="tx2">
                    <a:lumMod val="75000"/>
                  </a:schemeClr>
                </a:solidFill>
              </a:rPr>
              <a:t>ka</a:t>
            </a:r>
            <a:r>
              <a:rPr lang="en-US" sz="2400" b="1" dirty="0">
                <a:solidFill>
                  <a:schemeClr val="tx2">
                    <a:lumMod val="75000"/>
                  </a:schemeClr>
                </a:solidFill>
              </a:rPr>
              <a:t> qënë </a:t>
            </a:r>
            <a:r>
              <a:rPr lang="en-US" sz="2400" b="1" dirty="0" err="1">
                <a:solidFill>
                  <a:schemeClr val="tx2">
                    <a:lumMod val="75000"/>
                  </a:schemeClr>
                </a:solidFill>
              </a:rPr>
              <a:t>në</a:t>
            </a:r>
            <a:r>
              <a:rPr lang="en-US" sz="2400" b="1" dirty="0">
                <a:solidFill>
                  <a:schemeClr val="tx2">
                    <a:lumMod val="75000"/>
                  </a:schemeClr>
                </a:solidFill>
              </a:rPr>
              <a:t> atë </a:t>
            </a:r>
            <a:r>
              <a:rPr lang="en-US" sz="2400" b="1" dirty="0" err="1">
                <a:solidFill>
                  <a:schemeClr val="tx2">
                    <a:lumMod val="75000"/>
                  </a:schemeClr>
                </a:solidFill>
              </a:rPr>
              <a:t>përbërje</a:t>
            </a:r>
            <a:r>
              <a:rPr lang="en-US" sz="2400" b="1" dirty="0">
                <a:solidFill>
                  <a:schemeClr val="tx2">
                    <a:lumMod val="75000"/>
                  </a:schemeClr>
                </a:solidFill>
              </a:rPr>
              <a:t> familjare, </a:t>
            </a:r>
            <a:r>
              <a:rPr lang="en-US" sz="2400" b="1" dirty="0" err="1">
                <a:solidFill>
                  <a:schemeClr val="tx2">
                    <a:lumMod val="75000"/>
                  </a:schemeClr>
                </a:solidFill>
              </a:rPr>
              <a:t>gjë</a:t>
            </a:r>
            <a:r>
              <a:rPr lang="en-US" sz="2400" b="1" dirty="0">
                <a:solidFill>
                  <a:schemeClr val="tx2">
                    <a:lumMod val="75000"/>
                  </a:schemeClr>
                </a:solidFill>
              </a:rPr>
              <a:t> që </a:t>
            </a:r>
            <a:r>
              <a:rPr lang="en-US" sz="2400" b="1" dirty="0" err="1">
                <a:solidFill>
                  <a:schemeClr val="tx2">
                    <a:lumMod val="75000"/>
                  </a:schemeClr>
                </a:solidFill>
              </a:rPr>
              <a:t>sipas</a:t>
            </a:r>
            <a:r>
              <a:rPr lang="en-US" sz="2400" b="1" dirty="0">
                <a:solidFill>
                  <a:schemeClr val="tx2">
                    <a:lumMod val="75000"/>
                  </a:schemeClr>
                </a:solidFill>
              </a:rPr>
              <a:t> tij </a:t>
            </a:r>
            <a:r>
              <a:rPr lang="en-US" sz="2400" b="1" dirty="0" err="1">
                <a:solidFill>
                  <a:schemeClr val="tx2">
                    <a:lumMod val="75000"/>
                  </a:schemeClr>
                </a:solidFill>
              </a:rPr>
              <a:t>sjell</a:t>
            </a:r>
            <a:r>
              <a:rPr lang="en-US" sz="2400" b="1" dirty="0">
                <a:solidFill>
                  <a:schemeClr val="tx2">
                    <a:lumMod val="75000"/>
                  </a:schemeClr>
                </a:solidFill>
              </a:rPr>
              <a:t> </a:t>
            </a:r>
            <a:r>
              <a:rPr lang="en-US" sz="2400" b="1" dirty="0" err="1">
                <a:solidFill>
                  <a:schemeClr val="tx2">
                    <a:lumMod val="75000"/>
                  </a:schemeClr>
                </a:solidFill>
              </a:rPr>
              <a:t>humbjen</a:t>
            </a:r>
            <a:r>
              <a:rPr lang="en-US" sz="2400" b="1" dirty="0">
                <a:solidFill>
                  <a:schemeClr val="tx2">
                    <a:lumMod val="75000"/>
                  </a:schemeClr>
                </a:solidFill>
              </a:rPr>
              <a:t> e </a:t>
            </a:r>
            <a:r>
              <a:rPr lang="en-US" sz="2400" b="1" dirty="0" err="1">
                <a:solidFill>
                  <a:schemeClr val="tx2">
                    <a:lumMod val="75000"/>
                  </a:schemeClr>
                </a:solidFill>
              </a:rPr>
              <a:t>të</a:t>
            </a:r>
            <a:r>
              <a:rPr lang="en-US" sz="2400" b="1" dirty="0">
                <a:solidFill>
                  <a:schemeClr val="tx2">
                    <a:lumMod val="75000"/>
                  </a:schemeClr>
                </a:solidFill>
              </a:rPr>
              <a:t> </a:t>
            </a:r>
            <a:r>
              <a:rPr lang="en-US" sz="2400" b="1" dirty="0" err="1">
                <a:solidFill>
                  <a:schemeClr val="tx2">
                    <a:lumMod val="75000"/>
                  </a:schemeClr>
                </a:solidFill>
              </a:rPr>
              <a:t>drejtave</a:t>
            </a:r>
            <a:r>
              <a:rPr lang="en-US" sz="2400" b="1" dirty="0">
                <a:solidFill>
                  <a:schemeClr val="tx2">
                    <a:lumMod val="75000"/>
                  </a:schemeClr>
                </a:solidFill>
              </a:rPr>
              <a:t> </a:t>
            </a:r>
            <a:r>
              <a:rPr lang="en-US" sz="2400" b="1" dirty="0" err="1">
                <a:solidFill>
                  <a:schemeClr val="tx2">
                    <a:lumMod val="75000"/>
                  </a:schemeClr>
                </a:solidFill>
              </a:rPr>
              <a:t>mbi</a:t>
            </a:r>
            <a:r>
              <a:rPr lang="en-US" sz="2400" b="1" dirty="0">
                <a:solidFill>
                  <a:schemeClr val="tx2">
                    <a:lumMod val="75000"/>
                  </a:schemeClr>
                </a:solidFill>
              </a:rPr>
              <a:t> </a:t>
            </a:r>
            <a:r>
              <a:rPr lang="en-US" sz="2400" b="1" dirty="0" err="1">
                <a:solidFill>
                  <a:schemeClr val="tx2">
                    <a:lumMod val="75000"/>
                  </a:schemeClr>
                </a:solidFill>
              </a:rPr>
              <a:t>pasuritë</a:t>
            </a:r>
            <a:r>
              <a:rPr lang="en-US" sz="2400" b="1" dirty="0">
                <a:solidFill>
                  <a:schemeClr val="tx2">
                    <a:lumMod val="75000"/>
                  </a:schemeClr>
                </a:solidFill>
              </a:rPr>
              <a:t> e FB, </a:t>
            </a:r>
            <a:r>
              <a:rPr lang="en-US" sz="2400" b="1" dirty="0" err="1">
                <a:solidFill>
                  <a:schemeClr val="tx2">
                    <a:lumMod val="75000"/>
                  </a:schemeClr>
                </a:solidFill>
              </a:rPr>
              <a:t>referuar</a:t>
            </a:r>
            <a:r>
              <a:rPr lang="en-US" sz="2400" b="1" dirty="0">
                <a:solidFill>
                  <a:schemeClr val="tx2">
                    <a:lumMod val="75000"/>
                  </a:schemeClr>
                </a:solidFill>
              </a:rPr>
              <a:t> </a:t>
            </a:r>
            <a:r>
              <a:rPr lang="en-US" sz="2400" b="1" dirty="0" err="1">
                <a:solidFill>
                  <a:schemeClr val="tx2">
                    <a:lumMod val="75000"/>
                  </a:schemeClr>
                </a:solidFill>
              </a:rPr>
              <a:t>nenit</a:t>
            </a:r>
            <a:r>
              <a:rPr lang="en-US" sz="2400" b="1" dirty="0">
                <a:solidFill>
                  <a:schemeClr val="tx2">
                    <a:lumMod val="75000"/>
                  </a:schemeClr>
                </a:solidFill>
              </a:rPr>
              <a:t> 5 </a:t>
            </a:r>
            <a:r>
              <a:rPr lang="en-US" sz="2400" b="1" dirty="0" err="1">
                <a:solidFill>
                  <a:schemeClr val="tx2">
                    <a:lumMod val="75000"/>
                  </a:schemeClr>
                </a:solidFill>
              </a:rPr>
              <a:t>të</a:t>
            </a:r>
            <a:r>
              <a:rPr lang="en-US" sz="2400" b="1" dirty="0">
                <a:solidFill>
                  <a:schemeClr val="tx2">
                    <a:lumMod val="75000"/>
                  </a:schemeClr>
                </a:solidFill>
              </a:rPr>
              <a:t> </a:t>
            </a:r>
            <a:r>
              <a:rPr lang="en-US" sz="2400" b="1" dirty="0" err="1">
                <a:solidFill>
                  <a:schemeClr val="tx2">
                    <a:lumMod val="75000"/>
                  </a:schemeClr>
                </a:solidFill>
              </a:rPr>
              <a:t>Ligjit</a:t>
            </a:r>
            <a:r>
              <a:rPr lang="en-US" sz="2400" b="1" dirty="0">
                <a:solidFill>
                  <a:schemeClr val="tx2">
                    <a:lumMod val="75000"/>
                  </a:schemeClr>
                </a:solidFill>
              </a:rPr>
              <a:t> </a:t>
            </a:r>
            <a:r>
              <a:rPr lang="en-US" sz="2400" b="1" dirty="0" err="1">
                <a:solidFill>
                  <a:schemeClr val="tx2">
                    <a:lumMod val="75000"/>
                  </a:schemeClr>
                </a:solidFill>
              </a:rPr>
              <a:t>nr</a:t>
            </a:r>
            <a:r>
              <a:rPr lang="en-US" sz="2400" b="1" dirty="0">
                <a:solidFill>
                  <a:schemeClr val="tx2">
                    <a:lumMod val="75000"/>
                  </a:schemeClr>
                </a:solidFill>
              </a:rPr>
              <a:t>. 8337/1998 </a:t>
            </a:r>
            <a:r>
              <a:rPr lang="en-US" sz="2400" b="1" dirty="0" err="1">
                <a:solidFill>
                  <a:schemeClr val="tx2">
                    <a:lumMod val="75000"/>
                  </a:schemeClr>
                </a:solidFill>
              </a:rPr>
              <a:t>dhe</a:t>
            </a:r>
            <a:r>
              <a:rPr lang="en-US" sz="2400" b="1" dirty="0">
                <a:solidFill>
                  <a:schemeClr val="tx2">
                    <a:lumMod val="75000"/>
                  </a:schemeClr>
                </a:solidFill>
              </a:rPr>
              <a:t> </a:t>
            </a:r>
            <a:r>
              <a:rPr lang="en-US" sz="2400" b="1" dirty="0" err="1">
                <a:solidFill>
                  <a:schemeClr val="tx2">
                    <a:lumMod val="75000"/>
                  </a:schemeClr>
                </a:solidFill>
              </a:rPr>
              <a:t>ndaj</a:t>
            </a:r>
            <a:r>
              <a:rPr lang="en-US" sz="2400" b="1" dirty="0">
                <a:solidFill>
                  <a:schemeClr val="tx2">
                    <a:lumMod val="75000"/>
                  </a:schemeClr>
                </a:solidFill>
              </a:rPr>
              <a:t> as </a:t>
            </a:r>
            <a:r>
              <a:rPr lang="en-US" sz="2400" b="1" dirty="0" err="1">
                <a:solidFill>
                  <a:schemeClr val="tx2">
                    <a:lumMod val="75000"/>
                  </a:schemeClr>
                </a:solidFill>
              </a:rPr>
              <a:t>nuk</a:t>
            </a:r>
            <a:r>
              <a:rPr lang="en-US" sz="2400" b="1" dirty="0">
                <a:solidFill>
                  <a:schemeClr val="tx2">
                    <a:lumMod val="75000"/>
                  </a:schemeClr>
                </a:solidFill>
              </a:rPr>
              <a:t> </a:t>
            </a:r>
            <a:r>
              <a:rPr lang="en-US" sz="2400" b="1" dirty="0" err="1">
                <a:solidFill>
                  <a:schemeClr val="tx2">
                    <a:lumMod val="75000"/>
                  </a:schemeClr>
                </a:solidFill>
              </a:rPr>
              <a:t>ka</a:t>
            </a:r>
            <a:r>
              <a:rPr lang="en-US" sz="2400" b="1" dirty="0">
                <a:solidFill>
                  <a:schemeClr val="tx2">
                    <a:lumMod val="75000"/>
                  </a:schemeClr>
                </a:solidFill>
              </a:rPr>
              <a:t> qënë </a:t>
            </a:r>
            <a:r>
              <a:rPr lang="en-US" sz="2400" b="1" dirty="0" err="1">
                <a:solidFill>
                  <a:schemeClr val="tx2">
                    <a:lumMod val="75000"/>
                  </a:schemeClr>
                </a:solidFill>
              </a:rPr>
              <a:t>palë</a:t>
            </a:r>
            <a:r>
              <a:rPr lang="en-US" sz="2400" b="1" dirty="0">
                <a:solidFill>
                  <a:schemeClr val="tx2">
                    <a:lumMod val="75000"/>
                  </a:schemeClr>
                </a:solidFill>
              </a:rPr>
              <a:t> </a:t>
            </a:r>
            <a:r>
              <a:rPr lang="en-US" sz="2400" b="1" dirty="0" err="1">
                <a:solidFill>
                  <a:schemeClr val="tx2">
                    <a:lumMod val="75000"/>
                  </a:schemeClr>
                </a:solidFill>
              </a:rPr>
              <a:t>në</a:t>
            </a:r>
            <a:r>
              <a:rPr lang="en-US" sz="2400" b="1" dirty="0">
                <a:solidFill>
                  <a:schemeClr val="tx2">
                    <a:lumMod val="75000"/>
                  </a:schemeClr>
                </a:solidFill>
              </a:rPr>
              <a:t> </a:t>
            </a:r>
            <a:r>
              <a:rPr lang="en-US" sz="2400" b="1" dirty="0" err="1">
                <a:solidFill>
                  <a:schemeClr val="tx2">
                    <a:lumMod val="75000"/>
                  </a:schemeClr>
                </a:solidFill>
              </a:rPr>
              <a:t>kontratë</a:t>
            </a:r>
            <a:r>
              <a:rPr lang="en-US" sz="2400" b="1" dirty="0">
                <a:solidFill>
                  <a:schemeClr val="tx2">
                    <a:lumMod val="75000"/>
                  </a:schemeClr>
                </a:solidFill>
              </a:rPr>
              <a:t>.</a:t>
            </a:r>
            <a:br>
              <a:rPr lang="en-US" sz="2400" b="1" dirty="0">
                <a:solidFill>
                  <a:schemeClr val="tx2">
                    <a:lumMod val="75000"/>
                  </a:schemeClr>
                </a:solidFill>
              </a:rPr>
            </a:br>
            <a:br>
              <a:rPr lang="en-US" sz="2700" b="1" dirty="0">
                <a:solidFill>
                  <a:schemeClr val="tx2">
                    <a:lumMod val="75000"/>
                  </a:schemeClr>
                </a:solidFill>
              </a:rPr>
            </a:br>
            <a:endParaRPr lang="en-US" sz="2700" b="1" dirty="0">
              <a:solidFill>
                <a:schemeClr val="tx2">
                  <a:lumMod val="75000"/>
                </a:schemeClr>
              </a:solidFill>
            </a:endParaRPr>
          </a:p>
        </p:txBody>
      </p:sp>
    </p:spTree>
    <p:extLst>
      <p:ext uri="{BB962C8B-B14F-4D97-AF65-F5344CB8AC3E}">
        <p14:creationId xmlns:p14="http://schemas.microsoft.com/office/powerpoint/2010/main" val="7246313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9307" y="122831"/>
            <a:ext cx="11764371" cy="6735170"/>
          </a:xfrm>
        </p:spPr>
        <p:txBody>
          <a:bodyPr>
            <a:normAutofit fontScale="90000"/>
          </a:bodyPr>
          <a:lstStyle/>
          <a:p>
            <a:r>
              <a:rPr lang="en-US" sz="2400" b="1" dirty="0"/>
              <a:t>					</a:t>
            </a:r>
            <a:r>
              <a:rPr lang="en-US" sz="2700" b="1" dirty="0">
                <a:solidFill>
                  <a:schemeClr val="accent6">
                    <a:lumMod val="50000"/>
                  </a:schemeClr>
                </a:solidFill>
              </a:rPr>
              <a:t>                     </a:t>
            </a:r>
            <a:r>
              <a:rPr lang="en-US" sz="2700" b="1" dirty="0" err="1">
                <a:solidFill>
                  <a:schemeClr val="accent6">
                    <a:lumMod val="50000"/>
                  </a:schemeClr>
                </a:solidFill>
              </a:rPr>
              <a:t>Arsyetimi</a:t>
            </a:r>
            <a:r>
              <a:rPr lang="en-US" sz="2700" b="1" dirty="0">
                <a:solidFill>
                  <a:schemeClr val="accent6">
                    <a:lumMod val="50000"/>
                  </a:schemeClr>
                </a:solidFill>
              </a:rPr>
              <a:t> </a:t>
            </a:r>
            <a:r>
              <a:rPr lang="en-US" sz="2700" b="1" dirty="0" err="1">
                <a:solidFill>
                  <a:schemeClr val="accent6">
                    <a:lumMod val="50000"/>
                  </a:schemeClr>
                </a:solidFill>
              </a:rPr>
              <a:t>i</a:t>
            </a:r>
            <a:r>
              <a:rPr lang="en-US" sz="2700" b="1" dirty="0">
                <a:solidFill>
                  <a:schemeClr val="accent6">
                    <a:lumMod val="50000"/>
                  </a:schemeClr>
                </a:solidFill>
              </a:rPr>
              <a:t> </a:t>
            </a:r>
            <a:r>
              <a:rPr lang="en-US" sz="2700" b="1" dirty="0" err="1">
                <a:solidFill>
                  <a:schemeClr val="accent6">
                    <a:lumMod val="50000"/>
                  </a:schemeClr>
                </a:solidFill>
              </a:rPr>
              <a:t>gjykat</a:t>
            </a:r>
            <a:r>
              <a:rPr lang="en-US" sz="2800" b="1" dirty="0" err="1">
                <a:solidFill>
                  <a:schemeClr val="accent6">
                    <a:lumMod val="50000"/>
                  </a:schemeClr>
                </a:solidFill>
              </a:rPr>
              <a:t>ë</a:t>
            </a:r>
            <a:r>
              <a:rPr lang="en-US" sz="2700" b="1" dirty="0" err="1">
                <a:solidFill>
                  <a:schemeClr val="accent6">
                    <a:lumMod val="50000"/>
                  </a:schemeClr>
                </a:solidFill>
              </a:rPr>
              <a:t>s</a:t>
            </a:r>
            <a:r>
              <a:rPr lang="en-US" sz="2700" b="1" dirty="0">
                <a:solidFill>
                  <a:schemeClr val="accent6">
                    <a:lumMod val="50000"/>
                  </a:schemeClr>
                </a:solidFill>
              </a:rPr>
              <a:t>:</a:t>
            </a:r>
            <a:br>
              <a:rPr lang="en-US" sz="2700" b="1" dirty="0">
                <a:solidFill>
                  <a:schemeClr val="accent6">
                    <a:lumMod val="75000"/>
                  </a:schemeClr>
                </a:solidFill>
              </a:rPr>
            </a:br>
            <a:r>
              <a:rPr lang="en-US" sz="2600" b="1" dirty="0">
                <a:solidFill>
                  <a:schemeClr val="accent2">
                    <a:lumMod val="50000"/>
                  </a:schemeClr>
                </a:solidFill>
              </a:rPr>
              <a:t>- </a:t>
            </a:r>
            <a:r>
              <a:rPr lang="en-US" sz="2600" b="1" dirty="0" err="1">
                <a:solidFill>
                  <a:schemeClr val="accent2">
                    <a:lumMod val="50000"/>
                  </a:schemeClr>
                </a:solidFill>
              </a:rPr>
              <a:t>Sipas</a:t>
            </a:r>
            <a:r>
              <a:rPr lang="en-US" sz="2600" b="1" dirty="0">
                <a:solidFill>
                  <a:schemeClr val="accent2">
                    <a:lumMod val="50000"/>
                  </a:schemeClr>
                </a:solidFill>
              </a:rPr>
              <a:t> </a:t>
            </a:r>
            <a:r>
              <a:rPr lang="en-US" sz="2600" b="1" dirty="0" err="1">
                <a:solidFill>
                  <a:schemeClr val="accent2">
                    <a:lumMod val="50000"/>
                  </a:schemeClr>
                </a:solidFill>
              </a:rPr>
              <a:t>Ligjit</a:t>
            </a:r>
            <a:r>
              <a:rPr lang="en-US" sz="2600" b="1" dirty="0">
                <a:solidFill>
                  <a:schemeClr val="accent2">
                    <a:lumMod val="50000"/>
                  </a:schemeClr>
                </a:solidFill>
              </a:rPr>
              <a:t> 7501 është </a:t>
            </a:r>
            <a:r>
              <a:rPr lang="en-US" sz="2600" b="1" dirty="0" err="1">
                <a:solidFill>
                  <a:schemeClr val="accent2">
                    <a:lumMod val="50000"/>
                  </a:schemeClr>
                </a:solidFill>
              </a:rPr>
              <a:t>individi</a:t>
            </a:r>
            <a:r>
              <a:rPr lang="en-US" sz="2600" b="1" dirty="0">
                <a:solidFill>
                  <a:schemeClr val="accent2">
                    <a:lumMod val="50000"/>
                  </a:schemeClr>
                </a:solidFill>
              </a:rPr>
              <a:t> </a:t>
            </a:r>
            <a:r>
              <a:rPr lang="en-US" sz="2600" b="1" dirty="0" err="1">
                <a:solidFill>
                  <a:schemeClr val="accent2">
                    <a:lumMod val="50000"/>
                  </a:schemeClr>
                </a:solidFill>
              </a:rPr>
              <a:t>ai</a:t>
            </a:r>
            <a:r>
              <a:rPr lang="en-US" sz="2600" b="1" dirty="0">
                <a:solidFill>
                  <a:schemeClr val="accent2">
                    <a:lumMod val="50000"/>
                  </a:schemeClr>
                </a:solidFill>
              </a:rPr>
              <a:t> që </a:t>
            </a:r>
            <a:r>
              <a:rPr lang="en-US" sz="2600" b="1" dirty="0" err="1">
                <a:solidFill>
                  <a:schemeClr val="accent2">
                    <a:lumMod val="50000"/>
                  </a:schemeClr>
                </a:solidFill>
              </a:rPr>
              <a:t>përfiton</a:t>
            </a:r>
            <a:r>
              <a:rPr lang="en-US" sz="2600" b="1" dirty="0">
                <a:solidFill>
                  <a:schemeClr val="accent2">
                    <a:lumMod val="50000"/>
                  </a:schemeClr>
                </a:solidFill>
              </a:rPr>
              <a:t> TB, </a:t>
            </a:r>
            <a:r>
              <a:rPr lang="en-US" sz="2600" b="1" dirty="0" err="1">
                <a:solidFill>
                  <a:schemeClr val="accent2">
                    <a:lumMod val="50000"/>
                  </a:schemeClr>
                </a:solidFill>
              </a:rPr>
              <a:t>edhe</a:t>
            </a:r>
            <a:r>
              <a:rPr lang="en-US" sz="2600" b="1" dirty="0">
                <a:solidFill>
                  <a:schemeClr val="accent2">
                    <a:lumMod val="50000"/>
                  </a:schemeClr>
                </a:solidFill>
              </a:rPr>
              <a:t> </a:t>
            </a:r>
            <a:r>
              <a:rPr lang="en-US" sz="2600" b="1" dirty="0" err="1">
                <a:solidFill>
                  <a:schemeClr val="accent2">
                    <a:lumMod val="50000"/>
                  </a:schemeClr>
                </a:solidFill>
              </a:rPr>
              <a:t>pse</a:t>
            </a:r>
            <a:r>
              <a:rPr lang="en-US" sz="2600" b="1" dirty="0">
                <a:solidFill>
                  <a:schemeClr val="accent2">
                    <a:lumMod val="50000"/>
                  </a:schemeClr>
                </a:solidFill>
              </a:rPr>
              <a:t> FB është “</a:t>
            </a:r>
            <a:r>
              <a:rPr lang="en-US" sz="2600" b="1" dirty="0" err="1">
                <a:solidFill>
                  <a:schemeClr val="accent2">
                    <a:lumMod val="50000"/>
                  </a:schemeClr>
                </a:solidFill>
              </a:rPr>
              <a:t>entitet</a:t>
            </a:r>
            <a:r>
              <a:rPr lang="en-US" sz="2600" b="1" dirty="0">
                <a:solidFill>
                  <a:schemeClr val="accent2">
                    <a:lumMod val="50000"/>
                  </a:schemeClr>
                </a:solidFill>
              </a:rPr>
              <a:t> </a:t>
            </a:r>
            <a:r>
              <a:rPr lang="en-US" sz="2600" b="1" dirty="0" err="1">
                <a:solidFill>
                  <a:schemeClr val="accent2">
                    <a:lumMod val="50000"/>
                  </a:schemeClr>
                </a:solidFill>
              </a:rPr>
              <a:t>më</a:t>
            </a:r>
            <a:r>
              <a:rPr lang="en-US" sz="2600" b="1" dirty="0">
                <a:solidFill>
                  <a:schemeClr val="accent2">
                    <a:lumMod val="50000"/>
                  </a:schemeClr>
                </a:solidFill>
              </a:rPr>
              <a:t> vete”.</a:t>
            </a:r>
            <a:br>
              <a:rPr lang="en-US" sz="2600" b="1" dirty="0">
                <a:solidFill>
                  <a:schemeClr val="accent2">
                    <a:lumMod val="50000"/>
                  </a:schemeClr>
                </a:solidFill>
              </a:rPr>
            </a:br>
            <a:r>
              <a:rPr lang="en-US" sz="2600" b="1" dirty="0">
                <a:solidFill>
                  <a:schemeClr val="accent2">
                    <a:lumMod val="50000"/>
                  </a:schemeClr>
                </a:solidFill>
              </a:rPr>
              <a:t>- “</a:t>
            </a:r>
            <a:r>
              <a:rPr lang="en-US" sz="2600" b="1" dirty="0" err="1">
                <a:solidFill>
                  <a:schemeClr val="accent2">
                    <a:lumMod val="50000"/>
                  </a:schemeClr>
                </a:solidFill>
              </a:rPr>
              <a:t>Qënia</a:t>
            </a:r>
            <a:r>
              <a:rPr lang="en-US" sz="2600" b="1" dirty="0">
                <a:solidFill>
                  <a:schemeClr val="accent2">
                    <a:lumMod val="50000"/>
                  </a:schemeClr>
                </a:solidFill>
              </a:rPr>
              <a:t> </a:t>
            </a:r>
            <a:r>
              <a:rPr lang="en-US" sz="2600" b="1" dirty="0" err="1">
                <a:solidFill>
                  <a:schemeClr val="accent2">
                    <a:lumMod val="50000"/>
                  </a:schemeClr>
                </a:solidFill>
              </a:rPr>
              <a:t>bashkëpronar</a:t>
            </a:r>
            <a:r>
              <a:rPr lang="en-US" sz="2600" b="1" dirty="0">
                <a:solidFill>
                  <a:schemeClr val="accent2">
                    <a:lumMod val="50000"/>
                  </a:schemeClr>
                </a:solidFill>
              </a:rPr>
              <a:t>” e </a:t>
            </a:r>
            <a:r>
              <a:rPr lang="en-US" sz="2600" b="1" dirty="0" err="1">
                <a:solidFill>
                  <a:schemeClr val="accent2">
                    <a:lumMod val="50000"/>
                  </a:schemeClr>
                </a:solidFill>
              </a:rPr>
              <a:t>anëtarit</a:t>
            </a:r>
            <a:r>
              <a:rPr lang="en-US" sz="2600" b="1" dirty="0">
                <a:solidFill>
                  <a:schemeClr val="accent2">
                    <a:lumMod val="50000"/>
                  </a:schemeClr>
                </a:solidFill>
              </a:rPr>
              <a:t> </a:t>
            </a:r>
            <a:r>
              <a:rPr lang="en-US" sz="2600" b="1" dirty="0" err="1">
                <a:solidFill>
                  <a:schemeClr val="accent2">
                    <a:lumMod val="50000"/>
                  </a:schemeClr>
                </a:solidFill>
              </a:rPr>
              <a:t>të</a:t>
            </a:r>
            <a:r>
              <a:rPr lang="en-US" sz="2600" b="1" dirty="0">
                <a:solidFill>
                  <a:schemeClr val="accent2">
                    <a:lumMod val="50000"/>
                  </a:schemeClr>
                </a:solidFill>
              </a:rPr>
              <a:t> FB </a:t>
            </a:r>
            <a:r>
              <a:rPr lang="en-US" sz="2600" b="1" dirty="0" err="1">
                <a:solidFill>
                  <a:schemeClr val="accent2">
                    <a:lumMod val="50000"/>
                  </a:schemeClr>
                </a:solidFill>
              </a:rPr>
              <a:t>në</a:t>
            </a:r>
            <a:r>
              <a:rPr lang="en-US" sz="2600" b="1" dirty="0">
                <a:solidFill>
                  <a:schemeClr val="accent2">
                    <a:lumMod val="50000"/>
                  </a:schemeClr>
                </a:solidFill>
              </a:rPr>
              <a:t> </a:t>
            </a:r>
            <a:r>
              <a:rPr lang="en-US" sz="2600" b="1" dirty="0" err="1">
                <a:solidFill>
                  <a:schemeClr val="accent2">
                    <a:lumMod val="50000"/>
                  </a:schemeClr>
                </a:solidFill>
              </a:rPr>
              <a:t>pasurinë</a:t>
            </a:r>
            <a:r>
              <a:rPr lang="en-US" sz="2600" b="1" dirty="0">
                <a:solidFill>
                  <a:schemeClr val="accent2">
                    <a:lumMod val="50000"/>
                  </a:schemeClr>
                </a:solidFill>
              </a:rPr>
              <a:t> e saj - </a:t>
            </a:r>
            <a:r>
              <a:rPr lang="en-US" sz="2600" b="1" dirty="0" err="1">
                <a:solidFill>
                  <a:schemeClr val="accent2">
                    <a:lumMod val="50000"/>
                  </a:schemeClr>
                </a:solidFill>
              </a:rPr>
              <a:t>koncept</a:t>
            </a:r>
            <a:r>
              <a:rPr lang="en-US" sz="2600" b="1" dirty="0">
                <a:solidFill>
                  <a:schemeClr val="accent2">
                    <a:lumMod val="50000"/>
                  </a:schemeClr>
                </a:solidFill>
              </a:rPr>
              <a:t> </a:t>
            </a:r>
            <a:r>
              <a:rPr lang="en-US" sz="2600" b="1" dirty="0" err="1">
                <a:solidFill>
                  <a:schemeClr val="accent2">
                    <a:lumMod val="50000"/>
                  </a:schemeClr>
                </a:solidFill>
              </a:rPr>
              <a:t>i</a:t>
            </a:r>
            <a:r>
              <a:rPr lang="en-US" sz="2600" b="1" dirty="0">
                <a:solidFill>
                  <a:schemeClr val="accent2">
                    <a:lumMod val="50000"/>
                  </a:schemeClr>
                </a:solidFill>
              </a:rPr>
              <a:t> </a:t>
            </a:r>
            <a:r>
              <a:rPr lang="en-US" sz="2600" b="1" dirty="0" err="1">
                <a:solidFill>
                  <a:schemeClr val="accent2">
                    <a:lumMod val="50000"/>
                  </a:schemeClr>
                </a:solidFill>
              </a:rPr>
              <a:t>ndryshëm</a:t>
            </a:r>
            <a:r>
              <a:rPr lang="en-US" sz="2600" b="1" dirty="0">
                <a:solidFill>
                  <a:schemeClr val="accent2">
                    <a:lumMod val="50000"/>
                  </a:schemeClr>
                </a:solidFill>
              </a:rPr>
              <a:t> </a:t>
            </a:r>
            <a:r>
              <a:rPr lang="en-US" sz="2600" b="1" dirty="0" err="1">
                <a:solidFill>
                  <a:schemeClr val="accent2">
                    <a:lumMod val="50000"/>
                  </a:schemeClr>
                </a:solidFill>
              </a:rPr>
              <a:t>nga</a:t>
            </a:r>
            <a:r>
              <a:rPr lang="en-US" sz="2600" b="1" dirty="0">
                <a:solidFill>
                  <a:schemeClr val="accent2">
                    <a:lumMod val="50000"/>
                  </a:schemeClr>
                </a:solidFill>
              </a:rPr>
              <a:t> “</a:t>
            </a:r>
            <a:r>
              <a:rPr lang="en-US" sz="2600" b="1" dirty="0" err="1">
                <a:solidFill>
                  <a:schemeClr val="accent2">
                    <a:lumMod val="50000"/>
                  </a:schemeClr>
                </a:solidFill>
              </a:rPr>
              <a:t>qënia</a:t>
            </a:r>
            <a:r>
              <a:rPr lang="en-US" sz="2600" b="1" dirty="0">
                <a:solidFill>
                  <a:schemeClr val="accent2">
                    <a:lumMod val="50000"/>
                  </a:schemeClr>
                </a:solidFill>
              </a:rPr>
              <a:t> </a:t>
            </a:r>
            <a:r>
              <a:rPr lang="en-US" sz="2600" b="1" dirty="0" err="1">
                <a:solidFill>
                  <a:schemeClr val="accent2">
                    <a:lumMod val="50000"/>
                  </a:schemeClr>
                </a:solidFill>
              </a:rPr>
              <a:t>anëtar</a:t>
            </a:r>
            <a:r>
              <a:rPr lang="en-US" sz="2600" b="1" dirty="0">
                <a:solidFill>
                  <a:schemeClr val="accent2">
                    <a:lumMod val="50000"/>
                  </a:schemeClr>
                </a:solidFill>
              </a:rPr>
              <a:t> </a:t>
            </a:r>
            <a:r>
              <a:rPr lang="en-US" sz="2600" b="1" dirty="0" err="1">
                <a:solidFill>
                  <a:schemeClr val="accent2">
                    <a:lumMod val="50000"/>
                  </a:schemeClr>
                </a:solidFill>
              </a:rPr>
              <a:t>në</a:t>
            </a:r>
            <a:r>
              <a:rPr lang="en-US" sz="2600" b="1" dirty="0">
                <a:solidFill>
                  <a:schemeClr val="accent2">
                    <a:lumMod val="50000"/>
                  </a:schemeClr>
                </a:solidFill>
              </a:rPr>
              <a:t> FB”. </a:t>
            </a:r>
            <a:r>
              <a:rPr lang="en-US" sz="2600" b="1" dirty="0" err="1">
                <a:solidFill>
                  <a:schemeClr val="accent2">
                    <a:lumMod val="50000"/>
                  </a:schemeClr>
                </a:solidFill>
              </a:rPr>
              <a:t>Nëse</a:t>
            </a:r>
            <a:r>
              <a:rPr lang="en-US" sz="2600" b="1" dirty="0">
                <a:solidFill>
                  <a:schemeClr val="accent2">
                    <a:lumMod val="50000"/>
                  </a:schemeClr>
                </a:solidFill>
              </a:rPr>
              <a:t> </a:t>
            </a:r>
            <a:r>
              <a:rPr lang="en-US" sz="2600" b="1" dirty="0" err="1">
                <a:solidFill>
                  <a:schemeClr val="accent2">
                    <a:lumMod val="50000"/>
                  </a:schemeClr>
                </a:solidFill>
              </a:rPr>
              <a:t>anëtari</a:t>
            </a:r>
            <a:r>
              <a:rPr lang="en-US" sz="2600" b="1" dirty="0">
                <a:solidFill>
                  <a:schemeClr val="accent2">
                    <a:lumMod val="50000"/>
                  </a:schemeClr>
                </a:solidFill>
              </a:rPr>
              <a:t> </a:t>
            </a:r>
            <a:r>
              <a:rPr lang="en-US" sz="2600" b="1" dirty="0" err="1">
                <a:solidFill>
                  <a:schemeClr val="accent2">
                    <a:lumMod val="50000"/>
                  </a:schemeClr>
                </a:solidFill>
              </a:rPr>
              <a:t>nuk</a:t>
            </a:r>
            <a:r>
              <a:rPr lang="en-US" sz="2600" b="1" dirty="0">
                <a:solidFill>
                  <a:schemeClr val="accent2">
                    <a:lumMod val="50000"/>
                  </a:schemeClr>
                </a:solidFill>
              </a:rPr>
              <a:t> </a:t>
            </a:r>
            <a:r>
              <a:rPr lang="en-US" sz="2600" b="1" dirty="0" err="1">
                <a:solidFill>
                  <a:schemeClr val="accent2">
                    <a:lumMod val="50000"/>
                  </a:schemeClr>
                </a:solidFill>
              </a:rPr>
              <a:t>vijon</a:t>
            </a:r>
            <a:r>
              <a:rPr lang="en-US" sz="2600" b="1" dirty="0">
                <a:solidFill>
                  <a:schemeClr val="accent2">
                    <a:lumMod val="50000"/>
                  </a:schemeClr>
                </a:solidFill>
              </a:rPr>
              <a:t> </a:t>
            </a:r>
            <a:r>
              <a:rPr lang="en-US" sz="2600" b="1" dirty="0" err="1">
                <a:solidFill>
                  <a:schemeClr val="accent2">
                    <a:lumMod val="50000"/>
                  </a:schemeClr>
                </a:solidFill>
              </a:rPr>
              <a:t>të</a:t>
            </a:r>
            <a:r>
              <a:rPr lang="en-US" sz="2600" b="1" dirty="0">
                <a:solidFill>
                  <a:schemeClr val="accent2">
                    <a:lumMod val="50000"/>
                  </a:schemeClr>
                </a:solidFill>
              </a:rPr>
              <a:t> </a:t>
            </a:r>
            <a:r>
              <a:rPr lang="en-US" sz="2600" b="1" dirty="0" err="1">
                <a:solidFill>
                  <a:schemeClr val="accent2">
                    <a:lumMod val="50000"/>
                  </a:schemeClr>
                </a:solidFill>
              </a:rPr>
              <a:t>jetë</a:t>
            </a:r>
            <a:r>
              <a:rPr lang="en-US" sz="2600" b="1" dirty="0">
                <a:solidFill>
                  <a:schemeClr val="accent2">
                    <a:lumMod val="50000"/>
                  </a:schemeClr>
                </a:solidFill>
              </a:rPr>
              <a:t> </a:t>
            </a:r>
            <a:r>
              <a:rPr lang="en-US" sz="2600" b="1" dirty="0" err="1">
                <a:solidFill>
                  <a:schemeClr val="accent2">
                    <a:lumMod val="50000"/>
                  </a:schemeClr>
                </a:solidFill>
              </a:rPr>
              <a:t>më</a:t>
            </a:r>
            <a:r>
              <a:rPr lang="en-US" sz="2600" b="1" dirty="0">
                <a:solidFill>
                  <a:schemeClr val="accent2">
                    <a:lumMod val="50000"/>
                  </a:schemeClr>
                </a:solidFill>
              </a:rPr>
              <a:t> </a:t>
            </a:r>
            <a:r>
              <a:rPr lang="en-US" sz="2600" b="1" dirty="0" err="1">
                <a:solidFill>
                  <a:schemeClr val="accent2">
                    <a:lumMod val="50000"/>
                  </a:schemeClr>
                </a:solidFill>
              </a:rPr>
              <a:t>te</a:t>
            </a:r>
            <a:r>
              <a:rPr lang="en-US" sz="2600" b="1" dirty="0">
                <a:solidFill>
                  <a:schemeClr val="accent2">
                    <a:lumMod val="50000"/>
                  </a:schemeClr>
                </a:solidFill>
              </a:rPr>
              <a:t> ajo </a:t>
            </a:r>
            <a:r>
              <a:rPr lang="en-US" sz="2600" b="1" dirty="0" err="1">
                <a:solidFill>
                  <a:schemeClr val="accent2">
                    <a:lumMod val="50000"/>
                  </a:schemeClr>
                </a:solidFill>
              </a:rPr>
              <a:t>familje</a:t>
            </a:r>
            <a:r>
              <a:rPr lang="en-US" sz="2600" b="1" dirty="0">
                <a:solidFill>
                  <a:schemeClr val="accent2">
                    <a:lumMod val="50000"/>
                  </a:schemeClr>
                </a:solidFill>
              </a:rPr>
              <a:t>, </a:t>
            </a:r>
            <a:r>
              <a:rPr lang="en-US" sz="2600" b="1" dirty="0" err="1">
                <a:solidFill>
                  <a:schemeClr val="accent2">
                    <a:lumMod val="50000"/>
                  </a:schemeClr>
                </a:solidFill>
              </a:rPr>
              <a:t>nuk</a:t>
            </a:r>
            <a:r>
              <a:rPr lang="en-US" sz="2600" b="1" dirty="0">
                <a:solidFill>
                  <a:schemeClr val="accent2">
                    <a:lumMod val="50000"/>
                  </a:schemeClr>
                </a:solidFill>
              </a:rPr>
              <a:t> </a:t>
            </a:r>
            <a:r>
              <a:rPr lang="en-US" sz="2600" b="1" dirty="0" err="1">
                <a:solidFill>
                  <a:schemeClr val="accent2">
                    <a:lumMod val="50000"/>
                  </a:schemeClr>
                </a:solidFill>
              </a:rPr>
              <a:t>mund</a:t>
            </a:r>
            <a:r>
              <a:rPr lang="en-US" sz="2600" b="1" dirty="0">
                <a:solidFill>
                  <a:schemeClr val="accent2">
                    <a:lumMod val="50000"/>
                  </a:schemeClr>
                </a:solidFill>
              </a:rPr>
              <a:t> </a:t>
            </a:r>
            <a:r>
              <a:rPr lang="en-US" sz="2600" b="1" dirty="0" err="1">
                <a:solidFill>
                  <a:schemeClr val="accent2">
                    <a:lumMod val="50000"/>
                  </a:schemeClr>
                </a:solidFill>
              </a:rPr>
              <a:t>të</a:t>
            </a:r>
            <a:r>
              <a:rPr lang="en-US" sz="2600" b="1" dirty="0">
                <a:solidFill>
                  <a:schemeClr val="accent2">
                    <a:lumMod val="50000"/>
                  </a:schemeClr>
                </a:solidFill>
              </a:rPr>
              <a:t> </a:t>
            </a:r>
            <a:r>
              <a:rPr lang="en-US" sz="2600" b="1" dirty="0" err="1">
                <a:solidFill>
                  <a:schemeClr val="accent2">
                    <a:lumMod val="50000"/>
                  </a:schemeClr>
                </a:solidFill>
              </a:rPr>
              <a:t>humbasë</a:t>
            </a:r>
            <a:r>
              <a:rPr lang="en-US" sz="2600" b="1" dirty="0">
                <a:solidFill>
                  <a:schemeClr val="accent2">
                    <a:lumMod val="50000"/>
                  </a:schemeClr>
                </a:solidFill>
              </a:rPr>
              <a:t> vetëm </a:t>
            </a:r>
            <a:r>
              <a:rPr lang="en-US" sz="2600" b="1" dirty="0" err="1">
                <a:solidFill>
                  <a:schemeClr val="accent2">
                    <a:lumMod val="50000"/>
                  </a:schemeClr>
                </a:solidFill>
              </a:rPr>
              <a:t>për</a:t>
            </a:r>
            <a:r>
              <a:rPr lang="en-US" sz="2600" b="1" dirty="0">
                <a:solidFill>
                  <a:schemeClr val="accent2">
                    <a:lumMod val="50000"/>
                  </a:schemeClr>
                </a:solidFill>
              </a:rPr>
              <a:t> këtë </a:t>
            </a:r>
            <a:r>
              <a:rPr lang="en-US" sz="2600" b="1" dirty="0" err="1">
                <a:solidFill>
                  <a:schemeClr val="accent2">
                    <a:lumMod val="50000"/>
                  </a:schemeClr>
                </a:solidFill>
              </a:rPr>
              <a:t>shkak</a:t>
            </a:r>
            <a:r>
              <a:rPr lang="en-US" sz="2600" b="1" dirty="0">
                <a:solidFill>
                  <a:schemeClr val="accent2">
                    <a:lumMod val="50000"/>
                  </a:schemeClr>
                </a:solidFill>
              </a:rPr>
              <a:t> </a:t>
            </a:r>
            <a:r>
              <a:rPr lang="en-US" sz="2600" b="1" dirty="0" err="1">
                <a:solidFill>
                  <a:schemeClr val="accent2">
                    <a:lumMod val="50000"/>
                  </a:schemeClr>
                </a:solidFill>
              </a:rPr>
              <a:t>qënien</a:t>
            </a:r>
            <a:r>
              <a:rPr lang="en-US" sz="2600" b="1" dirty="0">
                <a:solidFill>
                  <a:schemeClr val="accent2">
                    <a:lumMod val="50000"/>
                  </a:schemeClr>
                </a:solidFill>
              </a:rPr>
              <a:t> e tij ‘</a:t>
            </a:r>
            <a:r>
              <a:rPr lang="en-US" sz="2600" b="1" dirty="0" err="1">
                <a:solidFill>
                  <a:schemeClr val="accent2">
                    <a:lumMod val="50000"/>
                  </a:schemeClr>
                </a:solidFill>
              </a:rPr>
              <a:t>bashkëpronar</a:t>
            </a:r>
            <a:r>
              <a:rPr lang="en-US" sz="2600" b="1" dirty="0">
                <a:solidFill>
                  <a:schemeClr val="accent2">
                    <a:lumMod val="50000"/>
                  </a:schemeClr>
                </a:solidFill>
              </a:rPr>
              <a:t>’.</a:t>
            </a:r>
            <a:br>
              <a:rPr lang="en-US" sz="2600" b="1" dirty="0">
                <a:solidFill>
                  <a:schemeClr val="accent2">
                    <a:lumMod val="50000"/>
                  </a:schemeClr>
                </a:solidFill>
              </a:rPr>
            </a:br>
            <a:r>
              <a:rPr lang="en-US" sz="2600" b="1" dirty="0">
                <a:solidFill>
                  <a:schemeClr val="accent2">
                    <a:lumMod val="50000"/>
                  </a:schemeClr>
                </a:solidFill>
              </a:rPr>
              <a:t>- </a:t>
            </a:r>
            <a:r>
              <a:rPr lang="en-US" sz="2600" b="1" dirty="0" err="1">
                <a:solidFill>
                  <a:schemeClr val="accent2">
                    <a:lumMod val="50000"/>
                  </a:schemeClr>
                </a:solidFill>
              </a:rPr>
              <a:t>Ky</a:t>
            </a:r>
            <a:r>
              <a:rPr lang="en-US" sz="2600" b="1" dirty="0">
                <a:solidFill>
                  <a:schemeClr val="accent2">
                    <a:lumMod val="50000"/>
                  </a:schemeClr>
                </a:solidFill>
              </a:rPr>
              <a:t> </a:t>
            </a:r>
            <a:r>
              <a:rPr lang="en-US" sz="2600" b="1" dirty="0" err="1">
                <a:solidFill>
                  <a:schemeClr val="accent2">
                    <a:lumMod val="50000"/>
                  </a:schemeClr>
                </a:solidFill>
              </a:rPr>
              <a:t>konkluzion</a:t>
            </a:r>
            <a:r>
              <a:rPr lang="en-US" sz="2600" b="1" dirty="0">
                <a:solidFill>
                  <a:schemeClr val="accent2">
                    <a:lumMod val="50000"/>
                  </a:schemeClr>
                </a:solidFill>
              </a:rPr>
              <a:t> del </a:t>
            </a:r>
            <a:r>
              <a:rPr lang="en-US" sz="2600" b="1" dirty="0" err="1">
                <a:solidFill>
                  <a:schemeClr val="accent2">
                    <a:lumMod val="50000"/>
                  </a:schemeClr>
                </a:solidFill>
              </a:rPr>
              <a:t>edhe</a:t>
            </a:r>
            <a:r>
              <a:rPr lang="en-US" sz="2600" b="1" dirty="0">
                <a:solidFill>
                  <a:schemeClr val="accent2">
                    <a:lumMod val="50000"/>
                  </a:schemeClr>
                </a:solidFill>
              </a:rPr>
              <a:t> </a:t>
            </a:r>
            <a:r>
              <a:rPr lang="en-US" sz="2600" b="1" dirty="0" err="1">
                <a:solidFill>
                  <a:schemeClr val="accent2">
                    <a:lumMod val="50000"/>
                  </a:schemeClr>
                </a:solidFill>
              </a:rPr>
              <a:t>nga</a:t>
            </a:r>
            <a:r>
              <a:rPr lang="en-US" sz="2600" b="1" dirty="0">
                <a:solidFill>
                  <a:schemeClr val="accent2">
                    <a:lumMod val="50000"/>
                  </a:schemeClr>
                </a:solidFill>
              </a:rPr>
              <a:t> </a:t>
            </a:r>
            <a:r>
              <a:rPr lang="en-US" sz="2600" b="1" dirty="0" err="1">
                <a:solidFill>
                  <a:schemeClr val="accent2">
                    <a:lumMod val="50000"/>
                  </a:schemeClr>
                </a:solidFill>
              </a:rPr>
              <a:t>neni</a:t>
            </a:r>
            <a:r>
              <a:rPr lang="en-US" sz="2600" b="1" dirty="0">
                <a:solidFill>
                  <a:schemeClr val="accent2">
                    <a:lumMod val="50000"/>
                  </a:schemeClr>
                </a:solidFill>
              </a:rPr>
              <a:t> 227 </a:t>
            </a:r>
            <a:r>
              <a:rPr lang="en-US" sz="2600" b="1" dirty="0" err="1">
                <a:solidFill>
                  <a:schemeClr val="accent2">
                    <a:lumMod val="50000"/>
                  </a:schemeClr>
                </a:solidFill>
              </a:rPr>
              <a:t>i</a:t>
            </a:r>
            <a:r>
              <a:rPr lang="en-US" sz="2600" b="1" dirty="0">
                <a:solidFill>
                  <a:schemeClr val="accent2">
                    <a:lumMod val="50000"/>
                  </a:schemeClr>
                </a:solidFill>
              </a:rPr>
              <a:t> KC, që </a:t>
            </a:r>
            <a:r>
              <a:rPr lang="en-US" sz="2600" b="1" dirty="0" err="1">
                <a:solidFill>
                  <a:schemeClr val="accent2">
                    <a:lumMod val="50000"/>
                  </a:schemeClr>
                </a:solidFill>
              </a:rPr>
              <a:t>përcakton</a:t>
            </a:r>
            <a:r>
              <a:rPr lang="en-US" sz="2600" b="1" dirty="0">
                <a:solidFill>
                  <a:schemeClr val="accent2">
                    <a:lumMod val="50000"/>
                  </a:schemeClr>
                </a:solidFill>
              </a:rPr>
              <a:t> se </a:t>
            </a:r>
            <a:r>
              <a:rPr lang="en-US" sz="2600" b="1" dirty="0" err="1">
                <a:solidFill>
                  <a:schemeClr val="accent2">
                    <a:lumMod val="50000"/>
                  </a:schemeClr>
                </a:solidFill>
              </a:rPr>
              <a:t>pjesa</a:t>
            </a:r>
            <a:r>
              <a:rPr lang="en-US" sz="2600" b="1" dirty="0">
                <a:solidFill>
                  <a:schemeClr val="accent2">
                    <a:lumMod val="50000"/>
                  </a:schemeClr>
                </a:solidFill>
              </a:rPr>
              <a:t> e </a:t>
            </a:r>
            <a:r>
              <a:rPr lang="en-US" sz="2600" b="1" dirty="0" err="1">
                <a:solidFill>
                  <a:schemeClr val="accent2">
                    <a:lumMod val="50000"/>
                  </a:schemeClr>
                </a:solidFill>
              </a:rPr>
              <a:t>anëtarit</a:t>
            </a:r>
            <a:r>
              <a:rPr lang="en-US" sz="2600" b="1" dirty="0">
                <a:solidFill>
                  <a:schemeClr val="accent2">
                    <a:lumMod val="50000"/>
                  </a:schemeClr>
                </a:solidFill>
              </a:rPr>
              <a:t> </a:t>
            </a:r>
            <a:r>
              <a:rPr lang="en-US" sz="2600" b="1" dirty="0" err="1">
                <a:solidFill>
                  <a:schemeClr val="accent2">
                    <a:lumMod val="50000"/>
                  </a:schemeClr>
                </a:solidFill>
              </a:rPr>
              <a:t>të</a:t>
            </a:r>
            <a:r>
              <a:rPr lang="en-US" sz="2600" b="1" dirty="0">
                <a:solidFill>
                  <a:schemeClr val="accent2">
                    <a:lumMod val="50000"/>
                  </a:schemeClr>
                </a:solidFill>
              </a:rPr>
              <a:t> FB </a:t>
            </a:r>
            <a:r>
              <a:rPr lang="en-US" sz="2600" b="1" dirty="0" err="1">
                <a:solidFill>
                  <a:schemeClr val="accent2">
                    <a:lumMod val="50000"/>
                  </a:schemeClr>
                </a:solidFill>
              </a:rPr>
              <a:t>në</a:t>
            </a:r>
            <a:r>
              <a:rPr lang="en-US" sz="2600" b="1" dirty="0">
                <a:solidFill>
                  <a:schemeClr val="accent2">
                    <a:lumMod val="50000"/>
                  </a:schemeClr>
                </a:solidFill>
              </a:rPr>
              <a:t> </a:t>
            </a:r>
            <a:r>
              <a:rPr lang="en-US" sz="2600" b="1" dirty="0" err="1">
                <a:solidFill>
                  <a:schemeClr val="accent2">
                    <a:lumMod val="50000"/>
                  </a:schemeClr>
                </a:solidFill>
              </a:rPr>
              <a:t>pasuritë</a:t>
            </a:r>
            <a:r>
              <a:rPr lang="en-US" sz="2600" b="1" dirty="0">
                <a:solidFill>
                  <a:schemeClr val="accent2">
                    <a:lumMod val="50000"/>
                  </a:schemeClr>
                </a:solidFill>
              </a:rPr>
              <a:t> e saj, </a:t>
            </a:r>
            <a:r>
              <a:rPr lang="en-US" sz="2600" b="1" dirty="0" err="1">
                <a:solidFill>
                  <a:schemeClr val="accent2">
                    <a:lumMod val="50000"/>
                  </a:schemeClr>
                </a:solidFill>
              </a:rPr>
              <a:t>përcaktohet</a:t>
            </a:r>
            <a:r>
              <a:rPr lang="en-US" sz="2600" b="1" dirty="0">
                <a:solidFill>
                  <a:schemeClr val="accent2">
                    <a:lumMod val="50000"/>
                  </a:schemeClr>
                </a:solidFill>
              </a:rPr>
              <a:t> jo vetëm </a:t>
            </a:r>
            <a:r>
              <a:rPr lang="en-US" sz="2600" b="1" dirty="0" err="1">
                <a:solidFill>
                  <a:schemeClr val="accent2">
                    <a:lumMod val="50000"/>
                  </a:schemeClr>
                </a:solidFill>
              </a:rPr>
              <a:t>nga</a:t>
            </a:r>
            <a:r>
              <a:rPr lang="en-US" sz="2600" b="1" dirty="0">
                <a:solidFill>
                  <a:schemeClr val="accent2">
                    <a:lumMod val="50000"/>
                  </a:schemeClr>
                </a:solidFill>
              </a:rPr>
              <a:t> </a:t>
            </a:r>
            <a:r>
              <a:rPr lang="en-US" sz="2600" b="1" dirty="0" err="1">
                <a:solidFill>
                  <a:schemeClr val="accent2">
                    <a:lumMod val="50000"/>
                  </a:schemeClr>
                </a:solidFill>
              </a:rPr>
              <a:t>pasuria</a:t>
            </a:r>
            <a:r>
              <a:rPr lang="en-US" sz="2600" b="1" dirty="0">
                <a:solidFill>
                  <a:schemeClr val="accent2">
                    <a:lumMod val="50000"/>
                  </a:schemeClr>
                </a:solidFill>
              </a:rPr>
              <a:t> që </a:t>
            </a:r>
            <a:r>
              <a:rPr lang="en-US" sz="2600" b="1" dirty="0" err="1">
                <a:solidFill>
                  <a:schemeClr val="accent2">
                    <a:lumMod val="50000"/>
                  </a:schemeClr>
                </a:solidFill>
              </a:rPr>
              <a:t>i</a:t>
            </a:r>
            <a:r>
              <a:rPr lang="en-US" sz="2600" b="1" dirty="0">
                <a:solidFill>
                  <a:schemeClr val="accent2">
                    <a:lumMod val="50000"/>
                  </a:schemeClr>
                </a:solidFill>
              </a:rPr>
              <a:t> </a:t>
            </a:r>
            <a:r>
              <a:rPr lang="en-US" sz="2600" b="1" dirty="0" err="1">
                <a:solidFill>
                  <a:schemeClr val="accent2">
                    <a:lumMod val="50000"/>
                  </a:schemeClr>
                </a:solidFill>
              </a:rPr>
              <a:t>përket</a:t>
            </a:r>
            <a:r>
              <a:rPr lang="en-US" sz="2600" b="1" dirty="0">
                <a:solidFill>
                  <a:schemeClr val="accent2">
                    <a:lumMod val="50000"/>
                  </a:schemeClr>
                </a:solidFill>
              </a:rPr>
              <a:t> FB </a:t>
            </a:r>
            <a:r>
              <a:rPr lang="en-US" sz="2600" b="1" dirty="0" err="1">
                <a:solidFill>
                  <a:schemeClr val="accent2">
                    <a:lumMod val="50000"/>
                  </a:schemeClr>
                </a:solidFill>
              </a:rPr>
              <a:t>në</a:t>
            </a:r>
            <a:r>
              <a:rPr lang="en-US" sz="2600" b="1" dirty="0">
                <a:solidFill>
                  <a:schemeClr val="accent2">
                    <a:lumMod val="50000"/>
                  </a:schemeClr>
                </a:solidFill>
              </a:rPr>
              <a:t> </a:t>
            </a:r>
            <a:r>
              <a:rPr lang="en-US" sz="2600" b="1" dirty="0" err="1">
                <a:solidFill>
                  <a:schemeClr val="accent2">
                    <a:lumMod val="50000"/>
                  </a:schemeClr>
                </a:solidFill>
              </a:rPr>
              <a:t>tërësi</a:t>
            </a:r>
            <a:r>
              <a:rPr lang="en-US" sz="2600" b="1" dirty="0">
                <a:solidFill>
                  <a:schemeClr val="accent2">
                    <a:lumMod val="50000"/>
                  </a:schemeClr>
                </a:solidFill>
              </a:rPr>
              <a:t> </a:t>
            </a:r>
            <a:r>
              <a:rPr lang="en-US" sz="2600" b="1" dirty="0" err="1">
                <a:solidFill>
                  <a:schemeClr val="accent2">
                    <a:lumMod val="50000"/>
                  </a:schemeClr>
                </a:solidFill>
              </a:rPr>
              <a:t>dhe</a:t>
            </a:r>
            <a:r>
              <a:rPr lang="en-US" sz="2600" b="1" dirty="0">
                <a:solidFill>
                  <a:schemeClr val="accent2">
                    <a:lumMod val="50000"/>
                  </a:schemeClr>
                </a:solidFill>
              </a:rPr>
              <a:t> </a:t>
            </a:r>
            <a:r>
              <a:rPr lang="en-US" sz="2600" b="1" dirty="0" err="1">
                <a:solidFill>
                  <a:schemeClr val="accent2">
                    <a:lumMod val="50000"/>
                  </a:schemeClr>
                </a:solidFill>
              </a:rPr>
              <a:t>numri</a:t>
            </a:r>
            <a:r>
              <a:rPr lang="en-US" sz="2600" b="1" dirty="0">
                <a:solidFill>
                  <a:schemeClr val="accent2">
                    <a:lumMod val="50000"/>
                  </a:schemeClr>
                </a:solidFill>
              </a:rPr>
              <a:t> </a:t>
            </a:r>
            <a:r>
              <a:rPr lang="en-US" sz="2600" b="1" dirty="0" err="1">
                <a:solidFill>
                  <a:schemeClr val="accent2">
                    <a:lumMod val="50000"/>
                  </a:schemeClr>
                </a:solidFill>
              </a:rPr>
              <a:t>i</a:t>
            </a:r>
            <a:r>
              <a:rPr lang="en-US" sz="2600" b="1" dirty="0">
                <a:solidFill>
                  <a:schemeClr val="accent2">
                    <a:lumMod val="50000"/>
                  </a:schemeClr>
                </a:solidFill>
              </a:rPr>
              <a:t> </a:t>
            </a:r>
            <a:r>
              <a:rPr lang="en-US" sz="2600" b="1" dirty="0" err="1">
                <a:solidFill>
                  <a:schemeClr val="accent2">
                    <a:lumMod val="50000"/>
                  </a:schemeClr>
                </a:solidFill>
              </a:rPr>
              <a:t>anëtarëve</a:t>
            </a:r>
            <a:r>
              <a:rPr lang="en-US" sz="2600" b="1" dirty="0">
                <a:solidFill>
                  <a:schemeClr val="accent2">
                    <a:lumMod val="50000"/>
                  </a:schemeClr>
                </a:solidFill>
              </a:rPr>
              <a:t> </a:t>
            </a:r>
            <a:r>
              <a:rPr lang="en-US" sz="2600" b="1" dirty="0" err="1">
                <a:solidFill>
                  <a:schemeClr val="accent2">
                    <a:lumMod val="50000"/>
                  </a:schemeClr>
                </a:solidFill>
              </a:rPr>
              <a:t>të</a:t>
            </a:r>
            <a:r>
              <a:rPr lang="en-US" sz="2600" b="1" dirty="0">
                <a:solidFill>
                  <a:schemeClr val="accent2">
                    <a:lumMod val="50000"/>
                  </a:schemeClr>
                </a:solidFill>
              </a:rPr>
              <a:t> saj, </a:t>
            </a:r>
            <a:r>
              <a:rPr lang="en-US" sz="2600" b="1" dirty="0" err="1">
                <a:solidFill>
                  <a:schemeClr val="accent2">
                    <a:lumMod val="50000"/>
                  </a:schemeClr>
                </a:solidFill>
              </a:rPr>
              <a:t>por</a:t>
            </a:r>
            <a:r>
              <a:rPr lang="en-US" sz="2600" b="1" dirty="0">
                <a:solidFill>
                  <a:schemeClr val="accent2">
                    <a:lumMod val="50000"/>
                  </a:schemeClr>
                </a:solidFill>
              </a:rPr>
              <a:t> </a:t>
            </a:r>
            <a:r>
              <a:rPr lang="en-US" sz="2600" b="1" dirty="0" err="1">
                <a:solidFill>
                  <a:schemeClr val="accent2">
                    <a:lumMod val="50000"/>
                  </a:schemeClr>
                </a:solidFill>
              </a:rPr>
              <a:t>dhe</a:t>
            </a:r>
            <a:r>
              <a:rPr lang="en-US" sz="2600" b="1" dirty="0">
                <a:solidFill>
                  <a:schemeClr val="accent2">
                    <a:lumMod val="50000"/>
                  </a:schemeClr>
                </a:solidFill>
              </a:rPr>
              <a:t> </a:t>
            </a:r>
            <a:r>
              <a:rPr lang="en-US" sz="2600" b="1" dirty="0" err="1">
                <a:solidFill>
                  <a:schemeClr val="accent2">
                    <a:lumMod val="50000"/>
                  </a:schemeClr>
                </a:solidFill>
              </a:rPr>
              <a:t>nga</a:t>
            </a:r>
            <a:r>
              <a:rPr lang="en-US" sz="2600" b="1" dirty="0">
                <a:solidFill>
                  <a:schemeClr val="accent2">
                    <a:lumMod val="50000"/>
                  </a:schemeClr>
                </a:solidFill>
              </a:rPr>
              <a:t> </a:t>
            </a:r>
            <a:r>
              <a:rPr lang="en-US" sz="2600" b="1" dirty="0" err="1">
                <a:solidFill>
                  <a:schemeClr val="accent6">
                    <a:lumMod val="50000"/>
                  </a:schemeClr>
                </a:solidFill>
              </a:rPr>
              <a:t>kontributi</a:t>
            </a:r>
            <a:r>
              <a:rPr lang="en-US" sz="2600" b="1" dirty="0">
                <a:solidFill>
                  <a:schemeClr val="accent2">
                    <a:lumMod val="50000"/>
                  </a:schemeClr>
                </a:solidFill>
              </a:rPr>
              <a:t> që </a:t>
            </a:r>
            <a:r>
              <a:rPr lang="en-US" sz="2600" b="1" dirty="0" err="1">
                <a:solidFill>
                  <a:schemeClr val="accent2">
                    <a:lumMod val="50000"/>
                  </a:schemeClr>
                </a:solidFill>
              </a:rPr>
              <a:t>anëtari</a:t>
            </a:r>
            <a:r>
              <a:rPr lang="en-US" sz="2600" b="1" dirty="0">
                <a:solidFill>
                  <a:schemeClr val="accent2">
                    <a:lumMod val="50000"/>
                  </a:schemeClr>
                </a:solidFill>
              </a:rPr>
              <a:t> </a:t>
            </a:r>
            <a:r>
              <a:rPr lang="en-US" sz="2600" b="1" dirty="0" err="1">
                <a:solidFill>
                  <a:schemeClr val="accent2">
                    <a:lumMod val="50000"/>
                  </a:schemeClr>
                </a:solidFill>
              </a:rPr>
              <a:t>ka</a:t>
            </a:r>
            <a:r>
              <a:rPr lang="en-US" sz="2600" b="1" dirty="0">
                <a:solidFill>
                  <a:schemeClr val="accent2">
                    <a:lumMod val="50000"/>
                  </a:schemeClr>
                </a:solidFill>
              </a:rPr>
              <a:t> </a:t>
            </a:r>
            <a:r>
              <a:rPr lang="en-US" sz="2600" b="1" dirty="0" err="1">
                <a:solidFill>
                  <a:schemeClr val="accent2">
                    <a:lumMod val="50000"/>
                  </a:schemeClr>
                </a:solidFill>
              </a:rPr>
              <a:t>dhënë</a:t>
            </a:r>
            <a:r>
              <a:rPr lang="en-US" sz="2600" b="1" dirty="0">
                <a:solidFill>
                  <a:schemeClr val="accent2">
                    <a:lumMod val="50000"/>
                  </a:schemeClr>
                </a:solidFill>
              </a:rPr>
              <a:t> </a:t>
            </a:r>
            <a:r>
              <a:rPr lang="en-US" sz="2600" b="1" dirty="0" err="1">
                <a:solidFill>
                  <a:schemeClr val="accent2">
                    <a:lumMod val="50000"/>
                  </a:schemeClr>
                </a:solidFill>
              </a:rPr>
              <a:t>në</a:t>
            </a:r>
            <a:r>
              <a:rPr lang="en-US" sz="2600" b="1" dirty="0">
                <a:solidFill>
                  <a:schemeClr val="accent2">
                    <a:lumMod val="50000"/>
                  </a:schemeClr>
                </a:solidFill>
              </a:rPr>
              <a:t> </a:t>
            </a:r>
            <a:r>
              <a:rPr lang="en-US" sz="2600" b="1" dirty="0" err="1">
                <a:solidFill>
                  <a:schemeClr val="accent2">
                    <a:lumMod val="50000"/>
                  </a:schemeClr>
                </a:solidFill>
              </a:rPr>
              <a:t>vënien</a:t>
            </a:r>
            <a:r>
              <a:rPr lang="en-US" sz="2600" b="1" dirty="0">
                <a:solidFill>
                  <a:schemeClr val="accent2">
                    <a:lumMod val="50000"/>
                  </a:schemeClr>
                </a:solidFill>
              </a:rPr>
              <a:t>/</a:t>
            </a:r>
            <a:r>
              <a:rPr lang="en-US" sz="2600" b="1" dirty="0" err="1">
                <a:solidFill>
                  <a:schemeClr val="accent2">
                    <a:lumMod val="50000"/>
                  </a:schemeClr>
                </a:solidFill>
              </a:rPr>
              <a:t>shtimin</a:t>
            </a:r>
            <a:r>
              <a:rPr lang="en-US" sz="2600" b="1" dirty="0">
                <a:solidFill>
                  <a:schemeClr val="accent2">
                    <a:lumMod val="50000"/>
                  </a:schemeClr>
                </a:solidFill>
              </a:rPr>
              <a:t> e </a:t>
            </a:r>
            <a:r>
              <a:rPr lang="en-US" sz="2600" b="1" dirty="0" err="1">
                <a:solidFill>
                  <a:schemeClr val="accent2">
                    <a:lumMod val="50000"/>
                  </a:schemeClr>
                </a:solidFill>
              </a:rPr>
              <a:t>pasurisë</a:t>
            </a:r>
            <a:r>
              <a:rPr lang="en-US" sz="2600" b="1" dirty="0">
                <a:solidFill>
                  <a:schemeClr val="accent2">
                    <a:lumMod val="50000"/>
                  </a:schemeClr>
                </a:solidFill>
              </a:rPr>
              <a:t>, </a:t>
            </a:r>
            <a:r>
              <a:rPr lang="en-US" sz="2600" b="1" dirty="0" err="1">
                <a:solidFill>
                  <a:schemeClr val="accent2">
                    <a:lumMod val="50000"/>
                  </a:schemeClr>
                </a:solidFill>
              </a:rPr>
              <a:t>nisur</a:t>
            </a:r>
            <a:r>
              <a:rPr lang="en-US" sz="2600" b="1" dirty="0">
                <a:solidFill>
                  <a:schemeClr val="accent2">
                    <a:lumMod val="50000"/>
                  </a:schemeClr>
                </a:solidFill>
              </a:rPr>
              <a:t> </a:t>
            </a:r>
            <a:r>
              <a:rPr lang="en-US" sz="2600" b="1" dirty="0" err="1">
                <a:solidFill>
                  <a:schemeClr val="accent2">
                    <a:lumMod val="50000"/>
                  </a:schemeClr>
                </a:solidFill>
              </a:rPr>
              <a:t>nga</a:t>
            </a:r>
            <a:r>
              <a:rPr lang="en-US" sz="2600" b="1" dirty="0">
                <a:solidFill>
                  <a:schemeClr val="accent2">
                    <a:lumMod val="50000"/>
                  </a:schemeClr>
                </a:solidFill>
              </a:rPr>
              <a:t> </a:t>
            </a:r>
            <a:r>
              <a:rPr lang="en-US" sz="2600" b="1" dirty="0" err="1">
                <a:solidFill>
                  <a:schemeClr val="accent2">
                    <a:lumMod val="50000"/>
                  </a:schemeClr>
                </a:solidFill>
              </a:rPr>
              <a:t>sasia</a:t>
            </a:r>
            <a:r>
              <a:rPr lang="en-US" sz="2600" b="1" dirty="0">
                <a:solidFill>
                  <a:schemeClr val="accent2">
                    <a:lumMod val="50000"/>
                  </a:schemeClr>
                </a:solidFill>
              </a:rPr>
              <a:t> </a:t>
            </a:r>
            <a:r>
              <a:rPr lang="en-US" sz="2600" b="1" dirty="0" err="1">
                <a:solidFill>
                  <a:schemeClr val="accent2">
                    <a:lumMod val="50000"/>
                  </a:schemeClr>
                </a:solidFill>
              </a:rPr>
              <a:t>dhe</a:t>
            </a:r>
            <a:r>
              <a:rPr lang="en-US" sz="2600" b="1" dirty="0">
                <a:solidFill>
                  <a:schemeClr val="accent2">
                    <a:lumMod val="50000"/>
                  </a:schemeClr>
                </a:solidFill>
              </a:rPr>
              <a:t> </a:t>
            </a:r>
            <a:r>
              <a:rPr lang="en-US" sz="2600" b="1" dirty="0" err="1">
                <a:solidFill>
                  <a:schemeClr val="accent2">
                    <a:lumMod val="50000"/>
                  </a:schemeClr>
                </a:solidFill>
              </a:rPr>
              <a:t>efektiviteti</a:t>
            </a:r>
            <a:r>
              <a:rPr lang="en-US" sz="2600" b="1" dirty="0">
                <a:solidFill>
                  <a:schemeClr val="accent2">
                    <a:lumMod val="50000"/>
                  </a:schemeClr>
                </a:solidFill>
              </a:rPr>
              <a:t> </a:t>
            </a:r>
            <a:r>
              <a:rPr lang="en-US" sz="2600" b="1" dirty="0" err="1">
                <a:solidFill>
                  <a:schemeClr val="accent2">
                    <a:lumMod val="50000"/>
                  </a:schemeClr>
                </a:solidFill>
              </a:rPr>
              <a:t>i</a:t>
            </a:r>
            <a:r>
              <a:rPr lang="en-US" sz="2600" b="1" dirty="0">
                <a:solidFill>
                  <a:schemeClr val="accent2">
                    <a:lumMod val="50000"/>
                  </a:schemeClr>
                </a:solidFill>
              </a:rPr>
              <a:t> këtij </a:t>
            </a:r>
            <a:r>
              <a:rPr lang="en-US" sz="2600" b="1" dirty="0" err="1">
                <a:solidFill>
                  <a:schemeClr val="accent2">
                    <a:lumMod val="50000"/>
                  </a:schemeClr>
                </a:solidFill>
              </a:rPr>
              <a:t>kontributi</a:t>
            </a:r>
            <a:r>
              <a:rPr lang="en-US" sz="2600" b="1" dirty="0">
                <a:solidFill>
                  <a:schemeClr val="accent2">
                    <a:lumMod val="50000"/>
                  </a:schemeClr>
                </a:solidFill>
              </a:rPr>
              <a:t> </a:t>
            </a:r>
            <a:r>
              <a:rPr lang="en-US" sz="2600" b="1" dirty="0" err="1">
                <a:solidFill>
                  <a:schemeClr val="accent2">
                    <a:lumMod val="50000"/>
                  </a:schemeClr>
                </a:solidFill>
              </a:rPr>
              <a:t>si</a:t>
            </a:r>
            <a:r>
              <a:rPr lang="en-US" sz="2600" b="1" dirty="0">
                <a:solidFill>
                  <a:schemeClr val="accent2">
                    <a:lumMod val="50000"/>
                  </a:schemeClr>
                </a:solidFill>
              </a:rPr>
              <a:t> </a:t>
            </a:r>
            <a:r>
              <a:rPr lang="en-US" sz="2600" b="1" dirty="0" err="1">
                <a:solidFill>
                  <a:schemeClr val="accent2">
                    <a:lumMod val="50000"/>
                  </a:schemeClr>
                </a:solidFill>
              </a:rPr>
              <a:t>dhe</a:t>
            </a:r>
            <a:r>
              <a:rPr lang="en-US" sz="2600" b="1" dirty="0">
                <a:solidFill>
                  <a:schemeClr val="accent2">
                    <a:lumMod val="50000"/>
                  </a:schemeClr>
                </a:solidFill>
              </a:rPr>
              <a:t> </a:t>
            </a:r>
            <a:r>
              <a:rPr lang="en-US" sz="2600" b="1" dirty="0" err="1">
                <a:solidFill>
                  <a:schemeClr val="accent2">
                    <a:lumMod val="50000"/>
                  </a:schemeClr>
                </a:solidFill>
              </a:rPr>
              <a:t>nga</a:t>
            </a:r>
            <a:r>
              <a:rPr lang="en-US" sz="2600" b="1" dirty="0">
                <a:solidFill>
                  <a:schemeClr val="accent2">
                    <a:lumMod val="50000"/>
                  </a:schemeClr>
                </a:solidFill>
              </a:rPr>
              <a:t> </a:t>
            </a:r>
            <a:r>
              <a:rPr lang="en-US" sz="2600" b="1" dirty="0" err="1">
                <a:solidFill>
                  <a:schemeClr val="accent2">
                    <a:lumMod val="50000"/>
                  </a:schemeClr>
                </a:solidFill>
              </a:rPr>
              <a:t>puna</a:t>
            </a:r>
            <a:r>
              <a:rPr lang="en-US" sz="2600" b="1" dirty="0">
                <a:solidFill>
                  <a:schemeClr val="accent2">
                    <a:lumMod val="50000"/>
                  </a:schemeClr>
                </a:solidFill>
              </a:rPr>
              <a:t> </a:t>
            </a:r>
            <a:r>
              <a:rPr lang="en-US" sz="2600" b="1" dirty="0" err="1">
                <a:solidFill>
                  <a:schemeClr val="accent2">
                    <a:lumMod val="50000"/>
                  </a:schemeClr>
                </a:solidFill>
              </a:rPr>
              <a:t>dhe</a:t>
            </a:r>
            <a:r>
              <a:rPr lang="en-US" sz="2600" b="1" dirty="0">
                <a:solidFill>
                  <a:schemeClr val="accent2">
                    <a:lumMod val="50000"/>
                  </a:schemeClr>
                </a:solidFill>
              </a:rPr>
              <a:t> </a:t>
            </a:r>
            <a:r>
              <a:rPr lang="en-US" sz="2600" b="1" dirty="0" err="1">
                <a:solidFill>
                  <a:schemeClr val="accent2">
                    <a:lumMod val="50000"/>
                  </a:schemeClr>
                </a:solidFill>
              </a:rPr>
              <a:t>mjetet</a:t>
            </a:r>
            <a:r>
              <a:rPr lang="en-US" sz="2600" b="1" dirty="0">
                <a:solidFill>
                  <a:schemeClr val="accent2">
                    <a:lumMod val="50000"/>
                  </a:schemeClr>
                </a:solidFill>
              </a:rPr>
              <a:t> e </a:t>
            </a:r>
            <a:r>
              <a:rPr lang="en-US" sz="2600" b="1" dirty="0" err="1">
                <a:solidFill>
                  <a:schemeClr val="accent2">
                    <a:lumMod val="50000"/>
                  </a:schemeClr>
                </a:solidFill>
              </a:rPr>
              <a:t>dhëna</a:t>
            </a:r>
            <a:r>
              <a:rPr lang="en-US" sz="2600" b="1" dirty="0">
                <a:solidFill>
                  <a:schemeClr val="accent2">
                    <a:lumMod val="50000"/>
                  </a:schemeClr>
                </a:solidFill>
              </a:rPr>
              <a:t> </a:t>
            </a:r>
            <a:r>
              <a:rPr lang="en-US" sz="2600" b="1" dirty="0" err="1">
                <a:solidFill>
                  <a:schemeClr val="accent2">
                    <a:lumMod val="50000"/>
                  </a:schemeClr>
                </a:solidFill>
              </a:rPr>
              <a:t>në</a:t>
            </a:r>
            <a:r>
              <a:rPr lang="en-US" sz="2600" b="1" dirty="0">
                <a:solidFill>
                  <a:schemeClr val="accent2">
                    <a:lumMod val="50000"/>
                  </a:schemeClr>
                </a:solidFill>
              </a:rPr>
              <a:t> </a:t>
            </a:r>
            <a:r>
              <a:rPr lang="en-US" sz="2600" b="1" dirty="0" err="1">
                <a:solidFill>
                  <a:schemeClr val="accent2">
                    <a:lumMod val="50000"/>
                  </a:schemeClr>
                </a:solidFill>
              </a:rPr>
              <a:t>krijimin</a:t>
            </a:r>
            <a:r>
              <a:rPr lang="en-US" sz="2600" b="1" dirty="0">
                <a:solidFill>
                  <a:schemeClr val="accent2">
                    <a:lumMod val="50000"/>
                  </a:schemeClr>
                </a:solidFill>
              </a:rPr>
              <a:t> </a:t>
            </a:r>
            <a:r>
              <a:rPr lang="en-US" sz="2600" b="1" dirty="0" err="1">
                <a:solidFill>
                  <a:schemeClr val="accent2">
                    <a:lumMod val="50000"/>
                  </a:schemeClr>
                </a:solidFill>
              </a:rPr>
              <a:t>dhe</a:t>
            </a:r>
            <a:r>
              <a:rPr lang="en-US" sz="2600" b="1" dirty="0">
                <a:solidFill>
                  <a:schemeClr val="accent2">
                    <a:lumMod val="50000"/>
                  </a:schemeClr>
                </a:solidFill>
              </a:rPr>
              <a:t> </a:t>
            </a:r>
            <a:r>
              <a:rPr lang="en-US" sz="2600" b="1" dirty="0" err="1">
                <a:solidFill>
                  <a:schemeClr val="accent2">
                    <a:lumMod val="50000"/>
                  </a:schemeClr>
                </a:solidFill>
              </a:rPr>
              <a:t>mbajtjen</a:t>
            </a:r>
            <a:r>
              <a:rPr lang="en-US" sz="2600" b="1" dirty="0">
                <a:solidFill>
                  <a:schemeClr val="accent2">
                    <a:lumMod val="50000"/>
                  </a:schemeClr>
                </a:solidFill>
              </a:rPr>
              <a:t> e </a:t>
            </a:r>
            <a:r>
              <a:rPr lang="en-US" sz="2600" b="1" dirty="0" err="1">
                <a:solidFill>
                  <a:schemeClr val="accent2">
                    <a:lumMod val="50000"/>
                  </a:schemeClr>
                </a:solidFill>
              </a:rPr>
              <a:t>ekonomisë</a:t>
            </a:r>
            <a:r>
              <a:rPr lang="en-US" sz="2600" b="1" dirty="0">
                <a:solidFill>
                  <a:schemeClr val="accent2">
                    <a:lumMod val="50000"/>
                  </a:schemeClr>
                </a:solidFill>
              </a:rPr>
              <a:t> </a:t>
            </a:r>
            <a:r>
              <a:rPr lang="en-US" sz="2600" b="1" dirty="0" err="1">
                <a:solidFill>
                  <a:schemeClr val="accent2">
                    <a:lumMod val="50000"/>
                  </a:schemeClr>
                </a:solidFill>
              </a:rPr>
              <a:t>bujqësore</a:t>
            </a:r>
            <a:r>
              <a:rPr lang="en-US" sz="2600" b="1" dirty="0">
                <a:solidFill>
                  <a:schemeClr val="accent2">
                    <a:lumMod val="50000"/>
                  </a:schemeClr>
                </a:solidFill>
              </a:rPr>
              <a:t>. </a:t>
            </a:r>
            <a:br>
              <a:rPr lang="en-US" sz="2600" b="1" dirty="0">
                <a:solidFill>
                  <a:schemeClr val="accent2">
                    <a:lumMod val="50000"/>
                  </a:schemeClr>
                </a:solidFill>
              </a:rPr>
            </a:br>
            <a:r>
              <a:rPr lang="en-US" sz="2600" b="1" dirty="0">
                <a:solidFill>
                  <a:srgbClr val="FF0000"/>
                </a:solidFill>
              </a:rPr>
              <a:t>- </a:t>
            </a:r>
            <a:r>
              <a:rPr lang="en-US" sz="2600" b="1" dirty="0" err="1">
                <a:solidFill>
                  <a:srgbClr val="FF0000"/>
                </a:solidFill>
              </a:rPr>
              <a:t>Nëse</a:t>
            </a:r>
            <a:r>
              <a:rPr lang="en-US" sz="2600" b="1" dirty="0">
                <a:solidFill>
                  <a:srgbClr val="FF0000"/>
                </a:solidFill>
              </a:rPr>
              <a:t> </a:t>
            </a:r>
            <a:r>
              <a:rPr lang="en-US" sz="2600" b="1" dirty="0" err="1">
                <a:solidFill>
                  <a:srgbClr val="FF0000"/>
                </a:solidFill>
              </a:rPr>
              <a:t>qëllimi</a:t>
            </a:r>
            <a:r>
              <a:rPr lang="en-US" sz="2600" b="1" dirty="0">
                <a:solidFill>
                  <a:srgbClr val="FF0000"/>
                </a:solidFill>
              </a:rPr>
              <a:t> </a:t>
            </a:r>
            <a:r>
              <a:rPr lang="en-US" sz="2600" b="1" dirty="0" err="1">
                <a:solidFill>
                  <a:srgbClr val="FF0000"/>
                </a:solidFill>
              </a:rPr>
              <a:t>i</a:t>
            </a:r>
            <a:r>
              <a:rPr lang="en-US" sz="2600" b="1" dirty="0">
                <a:solidFill>
                  <a:srgbClr val="FF0000"/>
                </a:solidFill>
              </a:rPr>
              <a:t> </a:t>
            </a:r>
            <a:r>
              <a:rPr lang="en-US" sz="2600" b="1" dirty="0" err="1">
                <a:solidFill>
                  <a:srgbClr val="FF0000"/>
                </a:solidFill>
              </a:rPr>
              <a:t>ligjit</a:t>
            </a:r>
            <a:r>
              <a:rPr lang="en-US" sz="2600" b="1" dirty="0">
                <a:solidFill>
                  <a:srgbClr val="FF0000"/>
                </a:solidFill>
              </a:rPr>
              <a:t> do </a:t>
            </a:r>
            <a:r>
              <a:rPr lang="en-US" sz="2600" b="1" dirty="0" err="1">
                <a:solidFill>
                  <a:srgbClr val="FF0000"/>
                </a:solidFill>
              </a:rPr>
              <a:t>të</a:t>
            </a:r>
            <a:r>
              <a:rPr lang="en-US" sz="2600" b="1" dirty="0">
                <a:solidFill>
                  <a:srgbClr val="FF0000"/>
                </a:solidFill>
              </a:rPr>
              <a:t> </a:t>
            </a:r>
            <a:r>
              <a:rPr lang="en-US" sz="2600" b="1" dirty="0" err="1">
                <a:solidFill>
                  <a:srgbClr val="FF0000"/>
                </a:solidFill>
              </a:rPr>
              <a:t>ishte</a:t>
            </a:r>
            <a:r>
              <a:rPr lang="en-US" sz="2600" b="1" dirty="0">
                <a:solidFill>
                  <a:srgbClr val="FF0000"/>
                </a:solidFill>
              </a:rPr>
              <a:t> që </a:t>
            </a:r>
            <a:r>
              <a:rPr lang="en-US" sz="2600" b="1" dirty="0" err="1">
                <a:solidFill>
                  <a:srgbClr val="FF0000"/>
                </a:solidFill>
              </a:rPr>
              <a:t>të</a:t>
            </a:r>
            <a:r>
              <a:rPr lang="en-US" sz="2600" b="1" dirty="0">
                <a:solidFill>
                  <a:srgbClr val="FF0000"/>
                </a:solidFill>
              </a:rPr>
              <a:t> </a:t>
            </a:r>
            <a:r>
              <a:rPr lang="en-US" sz="2600" b="1" dirty="0" err="1">
                <a:solidFill>
                  <a:srgbClr val="FF0000"/>
                </a:solidFill>
              </a:rPr>
              <a:t>gjithë</a:t>
            </a:r>
            <a:r>
              <a:rPr lang="en-US" sz="2600" b="1" dirty="0">
                <a:solidFill>
                  <a:srgbClr val="FF0000"/>
                </a:solidFill>
              </a:rPr>
              <a:t> </a:t>
            </a:r>
            <a:r>
              <a:rPr lang="en-US" sz="2600" b="1" dirty="0" err="1">
                <a:solidFill>
                  <a:srgbClr val="FF0000"/>
                </a:solidFill>
              </a:rPr>
              <a:t>anëtarët</a:t>
            </a:r>
            <a:r>
              <a:rPr lang="en-US" sz="2600" b="1" dirty="0">
                <a:solidFill>
                  <a:srgbClr val="FF0000"/>
                </a:solidFill>
              </a:rPr>
              <a:t> e FB </a:t>
            </a:r>
            <a:r>
              <a:rPr lang="en-US" sz="2600" b="1" dirty="0" err="1">
                <a:solidFill>
                  <a:srgbClr val="FF0000"/>
                </a:solidFill>
              </a:rPr>
              <a:t>të</a:t>
            </a:r>
            <a:r>
              <a:rPr lang="en-US" sz="2600" b="1" dirty="0">
                <a:solidFill>
                  <a:srgbClr val="FF0000"/>
                </a:solidFill>
              </a:rPr>
              <a:t> ishin </a:t>
            </a:r>
            <a:r>
              <a:rPr lang="en-US" sz="2600" b="1" dirty="0" err="1">
                <a:solidFill>
                  <a:srgbClr val="FF0000"/>
                </a:solidFill>
              </a:rPr>
              <a:t>bashkëpronarë</a:t>
            </a:r>
            <a:r>
              <a:rPr lang="en-US" sz="2600" b="1" dirty="0">
                <a:solidFill>
                  <a:srgbClr val="FF0000"/>
                </a:solidFill>
              </a:rPr>
              <a:t> </a:t>
            </a:r>
            <a:r>
              <a:rPr lang="en-US" sz="2600" b="1" dirty="0" err="1">
                <a:solidFill>
                  <a:srgbClr val="FF0000"/>
                </a:solidFill>
              </a:rPr>
              <a:t>në</a:t>
            </a:r>
            <a:r>
              <a:rPr lang="en-US" sz="2600" b="1" dirty="0">
                <a:solidFill>
                  <a:srgbClr val="FF0000"/>
                </a:solidFill>
              </a:rPr>
              <a:t> </a:t>
            </a:r>
            <a:r>
              <a:rPr lang="en-US" sz="2600" b="1" dirty="0" err="1">
                <a:solidFill>
                  <a:srgbClr val="FF0000"/>
                </a:solidFill>
              </a:rPr>
              <a:t>tërësi</a:t>
            </a:r>
            <a:r>
              <a:rPr lang="en-US" sz="2600" b="1" dirty="0">
                <a:solidFill>
                  <a:srgbClr val="FF0000"/>
                </a:solidFill>
              </a:rPr>
              <a:t> </a:t>
            </a:r>
            <a:r>
              <a:rPr lang="en-US" sz="2600" b="1" dirty="0" err="1">
                <a:solidFill>
                  <a:srgbClr val="FF0000"/>
                </a:solidFill>
              </a:rPr>
              <a:t>të</a:t>
            </a:r>
            <a:r>
              <a:rPr lang="en-US" sz="2600" b="1" dirty="0">
                <a:solidFill>
                  <a:srgbClr val="FF0000"/>
                </a:solidFill>
              </a:rPr>
              <a:t> </a:t>
            </a:r>
            <a:r>
              <a:rPr lang="en-US" sz="2600" b="1" dirty="0" err="1">
                <a:solidFill>
                  <a:srgbClr val="FF0000"/>
                </a:solidFill>
              </a:rPr>
              <a:t>të</a:t>
            </a:r>
            <a:r>
              <a:rPr lang="en-US" sz="2600" b="1" dirty="0">
                <a:solidFill>
                  <a:srgbClr val="FF0000"/>
                </a:solidFill>
              </a:rPr>
              <a:t> gjitha </a:t>
            </a:r>
            <a:r>
              <a:rPr lang="en-US" sz="2600" b="1" dirty="0" err="1">
                <a:solidFill>
                  <a:srgbClr val="FF0000"/>
                </a:solidFill>
              </a:rPr>
              <a:t>pasurive</a:t>
            </a:r>
            <a:r>
              <a:rPr lang="en-US" sz="2600" b="1" dirty="0">
                <a:solidFill>
                  <a:srgbClr val="FF0000"/>
                </a:solidFill>
              </a:rPr>
              <a:t> </a:t>
            </a:r>
            <a:r>
              <a:rPr lang="en-US" sz="2600" b="1" dirty="0" err="1">
                <a:solidFill>
                  <a:srgbClr val="FF0000"/>
                </a:solidFill>
              </a:rPr>
              <a:t>të</a:t>
            </a:r>
            <a:r>
              <a:rPr lang="en-US" sz="2600" b="1" dirty="0">
                <a:solidFill>
                  <a:srgbClr val="FF0000"/>
                </a:solidFill>
              </a:rPr>
              <a:t> FB, </a:t>
            </a:r>
            <a:r>
              <a:rPr lang="en-US" sz="2600" b="1" dirty="0" err="1">
                <a:solidFill>
                  <a:srgbClr val="FF0000"/>
                </a:solidFill>
              </a:rPr>
              <a:t>nuk</a:t>
            </a:r>
            <a:r>
              <a:rPr lang="en-US" sz="2600" b="1" dirty="0">
                <a:solidFill>
                  <a:srgbClr val="FF0000"/>
                </a:solidFill>
              </a:rPr>
              <a:t> do </a:t>
            </a:r>
            <a:r>
              <a:rPr lang="en-US" sz="2600" b="1" dirty="0" err="1">
                <a:solidFill>
                  <a:srgbClr val="FF0000"/>
                </a:solidFill>
              </a:rPr>
              <a:t>të</a:t>
            </a:r>
            <a:r>
              <a:rPr lang="en-US" sz="2600" b="1" dirty="0">
                <a:solidFill>
                  <a:srgbClr val="FF0000"/>
                </a:solidFill>
              </a:rPr>
              <a:t> </a:t>
            </a:r>
            <a:r>
              <a:rPr lang="en-US" sz="2600" b="1" dirty="0" err="1">
                <a:solidFill>
                  <a:srgbClr val="FF0000"/>
                </a:solidFill>
              </a:rPr>
              <a:t>ekzistonte</a:t>
            </a:r>
            <a:r>
              <a:rPr lang="en-US" sz="2600" b="1" dirty="0">
                <a:solidFill>
                  <a:srgbClr val="FF0000"/>
                </a:solidFill>
              </a:rPr>
              <a:t> </a:t>
            </a:r>
            <a:r>
              <a:rPr lang="en-US" sz="2600" b="1" dirty="0" err="1">
                <a:solidFill>
                  <a:srgbClr val="FF0000"/>
                </a:solidFill>
              </a:rPr>
              <a:t>neni</a:t>
            </a:r>
            <a:r>
              <a:rPr lang="en-US" sz="2600" b="1" dirty="0">
                <a:solidFill>
                  <a:srgbClr val="FF0000"/>
                </a:solidFill>
              </a:rPr>
              <a:t> 222 </a:t>
            </a:r>
            <a:r>
              <a:rPr lang="en-US" sz="2600" b="1" dirty="0" err="1">
                <a:solidFill>
                  <a:srgbClr val="FF0000"/>
                </a:solidFill>
              </a:rPr>
              <a:t>i</a:t>
            </a:r>
            <a:r>
              <a:rPr lang="en-US" sz="2600" b="1" dirty="0">
                <a:solidFill>
                  <a:srgbClr val="FF0000"/>
                </a:solidFill>
              </a:rPr>
              <a:t> KC që </a:t>
            </a:r>
            <a:r>
              <a:rPr lang="en-US" sz="2600" b="1" dirty="0" err="1">
                <a:solidFill>
                  <a:srgbClr val="FF0000"/>
                </a:solidFill>
              </a:rPr>
              <a:t>përcakton</a:t>
            </a:r>
            <a:r>
              <a:rPr lang="en-US" sz="2600" b="1" dirty="0">
                <a:solidFill>
                  <a:srgbClr val="FF0000"/>
                </a:solidFill>
              </a:rPr>
              <a:t>: “…U </a:t>
            </a:r>
            <a:r>
              <a:rPr lang="en-US" sz="2600" b="1" dirty="0" err="1">
                <a:solidFill>
                  <a:srgbClr val="FF0000"/>
                </a:solidFill>
              </a:rPr>
              <a:t>përket</a:t>
            </a:r>
            <a:r>
              <a:rPr lang="en-US" sz="2600" b="1" dirty="0">
                <a:solidFill>
                  <a:srgbClr val="FF0000"/>
                </a:solidFill>
              </a:rPr>
              <a:t> </a:t>
            </a:r>
            <a:r>
              <a:rPr lang="en-US" sz="2600" b="1" dirty="0" err="1">
                <a:solidFill>
                  <a:srgbClr val="FF0000"/>
                </a:solidFill>
              </a:rPr>
              <a:t>në</a:t>
            </a:r>
            <a:r>
              <a:rPr lang="en-US" sz="2600" b="1" dirty="0">
                <a:solidFill>
                  <a:srgbClr val="FF0000"/>
                </a:solidFill>
              </a:rPr>
              <a:t> </a:t>
            </a:r>
            <a:r>
              <a:rPr lang="en-US" sz="2600" b="1" dirty="0" err="1">
                <a:solidFill>
                  <a:srgbClr val="FF0000"/>
                </a:solidFill>
              </a:rPr>
              <a:t>tërësi</a:t>
            </a:r>
            <a:r>
              <a:rPr lang="en-US" sz="2600" b="1" dirty="0">
                <a:solidFill>
                  <a:srgbClr val="FF0000"/>
                </a:solidFill>
              </a:rPr>
              <a:t> </a:t>
            </a:r>
            <a:r>
              <a:rPr lang="en-US" sz="2600" b="1" dirty="0" err="1">
                <a:solidFill>
                  <a:srgbClr val="FF0000"/>
                </a:solidFill>
              </a:rPr>
              <a:t>anëtarëve</a:t>
            </a:r>
            <a:r>
              <a:rPr lang="en-US" sz="2600" b="1" dirty="0">
                <a:solidFill>
                  <a:srgbClr val="FF0000"/>
                </a:solidFill>
              </a:rPr>
              <a:t> që </a:t>
            </a:r>
            <a:r>
              <a:rPr lang="en-US" sz="2600" b="1" dirty="0" err="1">
                <a:solidFill>
                  <a:srgbClr val="FF0000"/>
                </a:solidFill>
              </a:rPr>
              <a:t>nëpërmjet</a:t>
            </a:r>
            <a:r>
              <a:rPr lang="en-US" sz="2600" b="1" dirty="0">
                <a:solidFill>
                  <a:srgbClr val="FF0000"/>
                </a:solidFill>
              </a:rPr>
              <a:t> </a:t>
            </a:r>
            <a:r>
              <a:rPr lang="en-US" sz="2600" b="1" dirty="0" err="1">
                <a:solidFill>
                  <a:srgbClr val="FF0000"/>
                </a:solidFill>
              </a:rPr>
              <a:t>punës</a:t>
            </a:r>
            <a:r>
              <a:rPr lang="en-US" sz="2600" b="1" dirty="0">
                <a:solidFill>
                  <a:srgbClr val="FF0000"/>
                </a:solidFill>
              </a:rPr>
              <a:t> </a:t>
            </a:r>
            <a:r>
              <a:rPr lang="en-US" sz="2600" b="1" dirty="0" err="1">
                <a:solidFill>
                  <a:srgbClr val="FF0000"/>
                </a:solidFill>
              </a:rPr>
              <a:t>ose</a:t>
            </a:r>
            <a:r>
              <a:rPr lang="en-US" sz="2600" b="1" dirty="0">
                <a:solidFill>
                  <a:srgbClr val="FF0000"/>
                </a:solidFill>
              </a:rPr>
              <a:t> </a:t>
            </a:r>
            <a:r>
              <a:rPr lang="en-US" sz="2600" b="1" dirty="0" err="1">
                <a:solidFill>
                  <a:srgbClr val="FF0000"/>
                </a:solidFill>
              </a:rPr>
              <a:t>të</a:t>
            </a:r>
            <a:r>
              <a:rPr lang="en-US" sz="2600" b="1" dirty="0">
                <a:solidFill>
                  <a:srgbClr val="FF0000"/>
                </a:solidFill>
              </a:rPr>
              <a:t> </a:t>
            </a:r>
            <a:r>
              <a:rPr lang="en-US" sz="2600" b="1" dirty="0" err="1">
                <a:solidFill>
                  <a:srgbClr val="FF0000"/>
                </a:solidFill>
              </a:rPr>
              <a:t>drejtave</a:t>
            </a:r>
            <a:r>
              <a:rPr lang="en-US" sz="2600" b="1" dirty="0">
                <a:solidFill>
                  <a:srgbClr val="FF0000"/>
                </a:solidFill>
              </a:rPr>
              <a:t> </a:t>
            </a:r>
            <a:r>
              <a:rPr lang="en-US" sz="2600" b="1" dirty="0" err="1">
                <a:solidFill>
                  <a:srgbClr val="FF0000"/>
                </a:solidFill>
              </a:rPr>
              <a:t>të</a:t>
            </a:r>
            <a:r>
              <a:rPr lang="en-US" sz="2600" b="1" dirty="0">
                <a:solidFill>
                  <a:srgbClr val="FF0000"/>
                </a:solidFill>
              </a:rPr>
              <a:t> tjera </a:t>
            </a:r>
            <a:r>
              <a:rPr lang="en-US" sz="2600" b="1" dirty="0" err="1">
                <a:solidFill>
                  <a:srgbClr val="FF0000"/>
                </a:solidFill>
              </a:rPr>
              <a:t>të</a:t>
            </a:r>
            <a:r>
              <a:rPr lang="en-US" sz="2600" b="1" dirty="0">
                <a:solidFill>
                  <a:srgbClr val="FF0000"/>
                </a:solidFill>
              </a:rPr>
              <a:t> </a:t>
            </a:r>
            <a:r>
              <a:rPr lang="en-US" sz="2600" b="1" dirty="0" err="1">
                <a:solidFill>
                  <a:srgbClr val="FF0000"/>
                </a:solidFill>
              </a:rPr>
              <a:t>fituara</a:t>
            </a:r>
            <a:r>
              <a:rPr lang="en-US" sz="2600" b="1" dirty="0">
                <a:solidFill>
                  <a:srgbClr val="FF0000"/>
                </a:solidFill>
              </a:rPr>
              <a:t>, kanë </a:t>
            </a:r>
            <a:r>
              <a:rPr lang="en-US" sz="2600" b="1" dirty="0" err="1">
                <a:solidFill>
                  <a:srgbClr val="FF0000"/>
                </a:solidFill>
              </a:rPr>
              <a:t>kontribuar</a:t>
            </a:r>
            <a:r>
              <a:rPr lang="en-US" sz="2600" b="1" dirty="0">
                <a:solidFill>
                  <a:srgbClr val="FF0000"/>
                </a:solidFill>
              </a:rPr>
              <a:t> </a:t>
            </a:r>
            <a:r>
              <a:rPr lang="en-US" sz="2600" b="1" dirty="0" err="1">
                <a:solidFill>
                  <a:srgbClr val="FF0000"/>
                </a:solidFill>
              </a:rPr>
              <a:t>në</a:t>
            </a:r>
            <a:r>
              <a:rPr lang="en-US" sz="2600" b="1" dirty="0">
                <a:solidFill>
                  <a:srgbClr val="FF0000"/>
                </a:solidFill>
              </a:rPr>
              <a:t> </a:t>
            </a:r>
            <a:r>
              <a:rPr lang="en-US" sz="2600" b="1" dirty="0" err="1">
                <a:solidFill>
                  <a:srgbClr val="FF0000"/>
                </a:solidFill>
              </a:rPr>
              <a:t>krijimin</a:t>
            </a:r>
            <a:r>
              <a:rPr lang="en-US" sz="2600" b="1" dirty="0">
                <a:solidFill>
                  <a:srgbClr val="FF0000"/>
                </a:solidFill>
              </a:rPr>
              <a:t> </a:t>
            </a:r>
            <a:r>
              <a:rPr lang="en-US" sz="2600" b="1" dirty="0" err="1">
                <a:solidFill>
                  <a:srgbClr val="FF0000"/>
                </a:solidFill>
              </a:rPr>
              <a:t>dhe</a:t>
            </a:r>
            <a:r>
              <a:rPr lang="en-US" sz="2600" b="1" dirty="0">
                <a:solidFill>
                  <a:srgbClr val="FF0000"/>
                </a:solidFill>
              </a:rPr>
              <a:t> </a:t>
            </a:r>
            <a:r>
              <a:rPr lang="en-US" sz="2600" b="1" dirty="0" err="1">
                <a:solidFill>
                  <a:srgbClr val="FF0000"/>
                </a:solidFill>
              </a:rPr>
              <a:t>mbajtjen</a:t>
            </a:r>
            <a:r>
              <a:rPr lang="en-US" sz="2600" b="1" dirty="0">
                <a:solidFill>
                  <a:srgbClr val="FF0000"/>
                </a:solidFill>
              </a:rPr>
              <a:t> e </a:t>
            </a:r>
            <a:r>
              <a:rPr lang="en-US" sz="2600" b="1" dirty="0" err="1">
                <a:solidFill>
                  <a:srgbClr val="FF0000"/>
                </a:solidFill>
              </a:rPr>
              <a:t>ekonomisë</a:t>
            </a:r>
            <a:r>
              <a:rPr lang="en-US" sz="2600" b="1" dirty="0">
                <a:solidFill>
                  <a:srgbClr val="FF0000"/>
                </a:solidFill>
              </a:rPr>
              <a:t> </a:t>
            </a:r>
            <a:r>
              <a:rPr lang="en-US" sz="2600" b="1" dirty="0" err="1">
                <a:solidFill>
                  <a:srgbClr val="FF0000"/>
                </a:solidFill>
              </a:rPr>
              <a:t>bujqësore</a:t>
            </a:r>
            <a:r>
              <a:rPr lang="en-US" sz="2600" b="1" dirty="0">
                <a:solidFill>
                  <a:srgbClr val="FF0000"/>
                </a:solidFill>
              </a:rPr>
              <a:t>” </a:t>
            </a:r>
            <a:r>
              <a:rPr lang="en-US" sz="2600" b="1" dirty="0" err="1">
                <a:solidFill>
                  <a:srgbClr val="FF0000"/>
                </a:solidFill>
              </a:rPr>
              <a:t>dhe</a:t>
            </a:r>
            <a:r>
              <a:rPr lang="en-US" sz="2600" b="1" dirty="0">
                <a:solidFill>
                  <a:srgbClr val="FF0000"/>
                </a:solidFill>
              </a:rPr>
              <a:t> as </a:t>
            </a:r>
            <a:r>
              <a:rPr lang="en-US" sz="2600" b="1" dirty="0" err="1">
                <a:solidFill>
                  <a:srgbClr val="FF0000"/>
                </a:solidFill>
              </a:rPr>
              <a:t>rregullimi</a:t>
            </a:r>
            <a:r>
              <a:rPr lang="en-US" sz="2600" b="1" dirty="0">
                <a:solidFill>
                  <a:srgbClr val="FF0000"/>
                </a:solidFill>
              </a:rPr>
              <a:t> </a:t>
            </a:r>
            <a:r>
              <a:rPr lang="en-US" sz="2600" b="1" dirty="0" err="1">
                <a:solidFill>
                  <a:srgbClr val="FF0000"/>
                </a:solidFill>
              </a:rPr>
              <a:t>i</a:t>
            </a:r>
            <a:r>
              <a:rPr lang="en-US" sz="2600" b="1" dirty="0">
                <a:solidFill>
                  <a:srgbClr val="FF0000"/>
                </a:solidFill>
              </a:rPr>
              <a:t> </a:t>
            </a:r>
            <a:r>
              <a:rPr lang="en-US" sz="2600" b="1" dirty="0" err="1">
                <a:solidFill>
                  <a:srgbClr val="FF0000"/>
                </a:solidFill>
              </a:rPr>
              <a:t>nenit</a:t>
            </a:r>
            <a:r>
              <a:rPr lang="en-US" sz="2600" b="1" dirty="0">
                <a:solidFill>
                  <a:srgbClr val="FF0000"/>
                </a:solidFill>
              </a:rPr>
              <a:t> 227, </a:t>
            </a:r>
            <a:r>
              <a:rPr lang="en-US" sz="2600" b="1" dirty="0" err="1">
                <a:solidFill>
                  <a:srgbClr val="FF0000"/>
                </a:solidFill>
              </a:rPr>
              <a:t>pika</a:t>
            </a:r>
            <a:r>
              <a:rPr lang="en-US" sz="2600" b="1" dirty="0">
                <a:solidFill>
                  <a:srgbClr val="FF0000"/>
                </a:solidFill>
              </a:rPr>
              <a:t> c) </a:t>
            </a:r>
            <a:r>
              <a:rPr lang="en-US" sz="2600" b="1" dirty="0" err="1">
                <a:solidFill>
                  <a:srgbClr val="FF0000"/>
                </a:solidFill>
              </a:rPr>
              <a:t>i</a:t>
            </a:r>
            <a:r>
              <a:rPr lang="en-US" sz="2600" b="1" dirty="0">
                <a:solidFill>
                  <a:srgbClr val="FF0000"/>
                </a:solidFill>
              </a:rPr>
              <a:t> KC.</a:t>
            </a:r>
            <a:br>
              <a:rPr lang="en-US" sz="2600" b="1" dirty="0">
                <a:solidFill>
                  <a:srgbClr val="FF0000"/>
                </a:solidFill>
              </a:rPr>
            </a:br>
            <a:r>
              <a:rPr lang="en-US" sz="2600" b="1" dirty="0">
                <a:solidFill>
                  <a:schemeClr val="accent2">
                    <a:lumMod val="50000"/>
                  </a:schemeClr>
                </a:solidFill>
              </a:rPr>
              <a:t>- </a:t>
            </a:r>
            <a:r>
              <a:rPr lang="en-US" sz="2600" b="1" dirty="0" err="1">
                <a:solidFill>
                  <a:schemeClr val="accent2">
                    <a:lumMod val="50000"/>
                  </a:schemeClr>
                </a:solidFill>
              </a:rPr>
              <a:t>Anëtarët</a:t>
            </a:r>
            <a:r>
              <a:rPr lang="en-US" sz="2600" b="1" dirty="0">
                <a:solidFill>
                  <a:schemeClr val="accent2">
                    <a:lumMod val="50000"/>
                  </a:schemeClr>
                </a:solidFill>
              </a:rPr>
              <a:t> e FB </a:t>
            </a:r>
            <a:r>
              <a:rPr lang="en-US" sz="2600" b="1" dirty="0" err="1">
                <a:solidFill>
                  <a:schemeClr val="accent2">
                    <a:lumMod val="50000"/>
                  </a:schemeClr>
                </a:solidFill>
              </a:rPr>
              <a:t>sipas</a:t>
            </a:r>
            <a:r>
              <a:rPr lang="en-US" sz="2600" b="1" dirty="0">
                <a:solidFill>
                  <a:schemeClr val="accent2">
                    <a:lumMod val="50000"/>
                  </a:schemeClr>
                </a:solidFill>
              </a:rPr>
              <a:t> </a:t>
            </a:r>
            <a:r>
              <a:rPr lang="en-US" sz="2600" b="1" dirty="0" err="1">
                <a:solidFill>
                  <a:schemeClr val="accent2">
                    <a:lumMod val="50000"/>
                  </a:schemeClr>
                </a:solidFill>
              </a:rPr>
              <a:t>gjendjes</a:t>
            </a:r>
            <a:r>
              <a:rPr lang="en-US" sz="2600" b="1" dirty="0">
                <a:solidFill>
                  <a:schemeClr val="accent2">
                    <a:lumMod val="50000"/>
                  </a:schemeClr>
                </a:solidFill>
              </a:rPr>
              <a:t> së </a:t>
            </a:r>
            <a:r>
              <a:rPr lang="en-US" sz="2600" b="1" dirty="0" err="1">
                <a:solidFill>
                  <a:schemeClr val="accent2">
                    <a:lumMod val="50000"/>
                  </a:schemeClr>
                </a:solidFill>
              </a:rPr>
              <a:t>datës</a:t>
            </a:r>
            <a:r>
              <a:rPr lang="en-US" sz="2600" b="1" dirty="0">
                <a:solidFill>
                  <a:schemeClr val="accent2">
                    <a:lumMod val="50000"/>
                  </a:schemeClr>
                </a:solidFill>
              </a:rPr>
              <a:t> 01.08.1991 janë </a:t>
            </a:r>
            <a:r>
              <a:rPr lang="en-US" sz="2600" b="1" dirty="0" err="1">
                <a:solidFill>
                  <a:schemeClr val="accent2">
                    <a:lumMod val="50000"/>
                  </a:schemeClr>
                </a:solidFill>
              </a:rPr>
              <a:t>bashkëpronarë</a:t>
            </a:r>
            <a:r>
              <a:rPr lang="en-US" sz="2600" b="1" dirty="0">
                <a:solidFill>
                  <a:schemeClr val="accent2">
                    <a:lumMod val="50000"/>
                  </a:schemeClr>
                </a:solidFill>
              </a:rPr>
              <a:t> </a:t>
            </a:r>
            <a:r>
              <a:rPr lang="en-US" sz="2600" b="1" dirty="0" err="1">
                <a:solidFill>
                  <a:schemeClr val="accent2">
                    <a:lumMod val="50000"/>
                  </a:schemeClr>
                </a:solidFill>
              </a:rPr>
              <a:t>për</a:t>
            </a:r>
            <a:r>
              <a:rPr lang="en-US" sz="2600" b="1" dirty="0">
                <a:solidFill>
                  <a:schemeClr val="accent2">
                    <a:lumMod val="50000"/>
                  </a:schemeClr>
                </a:solidFill>
              </a:rPr>
              <a:t> </a:t>
            </a:r>
            <a:r>
              <a:rPr lang="en-US" sz="2600" b="1" dirty="0" err="1">
                <a:solidFill>
                  <a:schemeClr val="accent2">
                    <a:lumMod val="50000"/>
                  </a:schemeClr>
                </a:solidFill>
              </a:rPr>
              <a:t>shkak</a:t>
            </a:r>
            <a:r>
              <a:rPr lang="en-US" sz="2600" b="1" dirty="0">
                <a:solidFill>
                  <a:schemeClr val="accent2">
                    <a:lumMod val="50000"/>
                  </a:schemeClr>
                </a:solidFill>
              </a:rPr>
              <a:t> </a:t>
            </a:r>
            <a:r>
              <a:rPr lang="en-US" sz="2600" b="1" dirty="0" err="1">
                <a:solidFill>
                  <a:schemeClr val="accent2">
                    <a:lumMod val="50000"/>
                  </a:schemeClr>
                </a:solidFill>
              </a:rPr>
              <a:t>të</a:t>
            </a:r>
            <a:r>
              <a:rPr lang="en-US" sz="2600" b="1" dirty="0">
                <a:solidFill>
                  <a:schemeClr val="accent2">
                    <a:lumMod val="50000"/>
                  </a:schemeClr>
                </a:solidFill>
              </a:rPr>
              <a:t> </a:t>
            </a:r>
            <a:r>
              <a:rPr lang="en-US" sz="2600" b="1" dirty="0" err="1">
                <a:solidFill>
                  <a:schemeClr val="accent2">
                    <a:lumMod val="50000"/>
                  </a:schemeClr>
                </a:solidFill>
              </a:rPr>
              <a:t>kontributit</a:t>
            </a:r>
            <a:r>
              <a:rPr lang="en-US" sz="2600" b="1" dirty="0">
                <a:solidFill>
                  <a:schemeClr val="accent2">
                    <a:lumMod val="50000"/>
                  </a:schemeClr>
                </a:solidFill>
              </a:rPr>
              <a:t> </a:t>
            </a:r>
            <a:r>
              <a:rPr lang="en-US" sz="2600" b="1" dirty="0" err="1">
                <a:solidFill>
                  <a:schemeClr val="accent2">
                    <a:lumMod val="50000"/>
                  </a:schemeClr>
                </a:solidFill>
              </a:rPr>
              <a:t>në</a:t>
            </a:r>
            <a:r>
              <a:rPr lang="en-US" sz="2600" b="1" dirty="0">
                <a:solidFill>
                  <a:schemeClr val="accent2">
                    <a:lumMod val="50000"/>
                  </a:schemeClr>
                </a:solidFill>
              </a:rPr>
              <a:t> </a:t>
            </a:r>
            <a:r>
              <a:rPr lang="en-US" sz="2600" b="1" dirty="0" err="1">
                <a:solidFill>
                  <a:schemeClr val="accent2">
                    <a:lumMod val="50000"/>
                  </a:schemeClr>
                </a:solidFill>
              </a:rPr>
              <a:t>krijimin</a:t>
            </a:r>
            <a:r>
              <a:rPr lang="en-US" sz="2600" b="1" dirty="0">
                <a:solidFill>
                  <a:schemeClr val="accent2">
                    <a:lumMod val="50000"/>
                  </a:schemeClr>
                </a:solidFill>
              </a:rPr>
              <a:t> e </a:t>
            </a:r>
            <a:r>
              <a:rPr lang="en-US" sz="2600" b="1" dirty="0" err="1">
                <a:solidFill>
                  <a:schemeClr val="accent2">
                    <a:lumMod val="50000"/>
                  </a:schemeClr>
                </a:solidFill>
              </a:rPr>
              <a:t>pasurisë</a:t>
            </a:r>
            <a:r>
              <a:rPr lang="en-US" sz="2600" b="1" dirty="0">
                <a:solidFill>
                  <a:schemeClr val="accent2">
                    <a:lumMod val="50000"/>
                  </a:schemeClr>
                </a:solidFill>
              </a:rPr>
              <a:t> </a:t>
            </a:r>
            <a:r>
              <a:rPr lang="en-US" sz="2600" b="1" dirty="0" err="1">
                <a:solidFill>
                  <a:schemeClr val="accent4">
                    <a:lumMod val="75000"/>
                  </a:schemeClr>
                </a:solidFill>
              </a:rPr>
              <a:t>nëpërmjet</a:t>
            </a:r>
            <a:r>
              <a:rPr lang="en-US" sz="2600" b="1" dirty="0">
                <a:solidFill>
                  <a:schemeClr val="accent4">
                    <a:lumMod val="75000"/>
                  </a:schemeClr>
                </a:solidFill>
              </a:rPr>
              <a:t> </a:t>
            </a:r>
            <a:r>
              <a:rPr lang="en-US" sz="2600" b="1" dirty="0" err="1">
                <a:solidFill>
                  <a:schemeClr val="accent4">
                    <a:lumMod val="75000"/>
                  </a:schemeClr>
                </a:solidFill>
              </a:rPr>
              <a:t>të</a:t>
            </a:r>
            <a:r>
              <a:rPr lang="en-US" sz="2600" b="1" dirty="0">
                <a:solidFill>
                  <a:schemeClr val="accent4">
                    <a:lumMod val="75000"/>
                  </a:schemeClr>
                </a:solidFill>
              </a:rPr>
              <a:t> </a:t>
            </a:r>
            <a:r>
              <a:rPr lang="en-US" sz="2600" b="1" dirty="0" err="1">
                <a:solidFill>
                  <a:schemeClr val="accent4">
                    <a:lumMod val="75000"/>
                  </a:schemeClr>
                </a:solidFill>
              </a:rPr>
              <a:t>drejtave</a:t>
            </a:r>
            <a:r>
              <a:rPr lang="en-US" sz="2600" b="1" dirty="0">
                <a:solidFill>
                  <a:schemeClr val="accent4">
                    <a:lumMod val="75000"/>
                  </a:schemeClr>
                </a:solidFill>
              </a:rPr>
              <a:t> </a:t>
            </a:r>
            <a:r>
              <a:rPr lang="en-US" sz="2600" b="1" dirty="0" err="1">
                <a:solidFill>
                  <a:schemeClr val="accent4">
                    <a:lumMod val="75000"/>
                  </a:schemeClr>
                </a:solidFill>
              </a:rPr>
              <a:t>të</a:t>
            </a:r>
            <a:r>
              <a:rPr lang="en-US" sz="2600" b="1" dirty="0">
                <a:solidFill>
                  <a:schemeClr val="accent4">
                    <a:lumMod val="75000"/>
                  </a:schemeClr>
                </a:solidFill>
              </a:rPr>
              <a:t> </a:t>
            </a:r>
            <a:r>
              <a:rPr lang="en-US" sz="2600" b="1" dirty="0" err="1">
                <a:solidFill>
                  <a:schemeClr val="accent4">
                    <a:lumMod val="75000"/>
                  </a:schemeClr>
                </a:solidFill>
              </a:rPr>
              <a:t>fituara</a:t>
            </a:r>
            <a:r>
              <a:rPr lang="en-US" sz="2600" b="1" dirty="0">
                <a:solidFill>
                  <a:schemeClr val="accent4">
                    <a:lumMod val="75000"/>
                  </a:schemeClr>
                </a:solidFill>
              </a:rPr>
              <a:t> </a:t>
            </a:r>
            <a:r>
              <a:rPr lang="en-US" sz="2600" b="1" dirty="0" err="1">
                <a:solidFill>
                  <a:schemeClr val="accent2">
                    <a:lumMod val="50000"/>
                  </a:schemeClr>
                </a:solidFill>
              </a:rPr>
              <a:t>prej</a:t>
            </a:r>
            <a:r>
              <a:rPr lang="en-US" sz="2600" b="1" dirty="0">
                <a:solidFill>
                  <a:schemeClr val="accent2">
                    <a:lumMod val="50000"/>
                  </a:schemeClr>
                </a:solidFill>
              </a:rPr>
              <a:t> </a:t>
            </a:r>
            <a:r>
              <a:rPr lang="en-US" sz="2600" b="1" dirty="0" err="1">
                <a:solidFill>
                  <a:schemeClr val="accent2">
                    <a:lumMod val="50000"/>
                  </a:schemeClr>
                </a:solidFill>
              </a:rPr>
              <a:t>tyre</a:t>
            </a:r>
            <a:r>
              <a:rPr lang="en-US" sz="2600" b="1" dirty="0">
                <a:solidFill>
                  <a:schemeClr val="accent2">
                    <a:lumMod val="50000"/>
                  </a:schemeClr>
                </a:solidFill>
              </a:rPr>
              <a:t> </a:t>
            </a:r>
            <a:r>
              <a:rPr lang="en-US" sz="2600" b="1" dirty="0" err="1">
                <a:solidFill>
                  <a:schemeClr val="accent2">
                    <a:lumMod val="50000"/>
                  </a:schemeClr>
                </a:solidFill>
              </a:rPr>
              <a:t>nga</a:t>
            </a:r>
            <a:r>
              <a:rPr lang="en-US" sz="2600" b="1" dirty="0">
                <a:solidFill>
                  <a:schemeClr val="accent2">
                    <a:lumMod val="50000"/>
                  </a:schemeClr>
                </a:solidFill>
              </a:rPr>
              <a:t> </a:t>
            </a:r>
            <a:r>
              <a:rPr lang="en-US" sz="2600" b="1" dirty="0" err="1">
                <a:solidFill>
                  <a:schemeClr val="accent2">
                    <a:lumMod val="50000"/>
                  </a:schemeClr>
                </a:solidFill>
              </a:rPr>
              <a:t>ligji</a:t>
            </a:r>
            <a:r>
              <a:rPr lang="en-US" sz="2600" b="1" dirty="0">
                <a:solidFill>
                  <a:schemeClr val="accent2">
                    <a:lumMod val="50000"/>
                  </a:schemeClr>
                </a:solidFill>
              </a:rPr>
              <a:t> </a:t>
            </a:r>
            <a:r>
              <a:rPr lang="en-US" sz="2600" b="1" dirty="0" err="1">
                <a:solidFill>
                  <a:schemeClr val="accent2">
                    <a:lumMod val="50000"/>
                  </a:schemeClr>
                </a:solidFill>
              </a:rPr>
              <a:t>i</a:t>
            </a:r>
            <a:r>
              <a:rPr lang="en-US" sz="2600" b="1" dirty="0">
                <a:solidFill>
                  <a:schemeClr val="accent2">
                    <a:lumMod val="50000"/>
                  </a:schemeClr>
                </a:solidFill>
              </a:rPr>
              <a:t> </a:t>
            </a:r>
            <a:r>
              <a:rPr lang="en-US" sz="2600" b="1" dirty="0" err="1">
                <a:solidFill>
                  <a:schemeClr val="accent2">
                    <a:lumMod val="50000"/>
                  </a:schemeClr>
                </a:solidFill>
              </a:rPr>
              <a:t>posaçëm</a:t>
            </a:r>
            <a:r>
              <a:rPr lang="en-US" sz="2600" b="1" dirty="0">
                <a:solidFill>
                  <a:schemeClr val="accent2">
                    <a:lumMod val="50000"/>
                  </a:schemeClr>
                </a:solidFill>
              </a:rPr>
              <a:t> 7501/1991.</a:t>
            </a:r>
            <a:endParaRPr lang="en-US" sz="2600" b="1" dirty="0">
              <a:solidFill>
                <a:schemeClr val="tx2">
                  <a:lumMod val="75000"/>
                </a:schemeClr>
              </a:solidFill>
            </a:endParaRPr>
          </a:p>
        </p:txBody>
      </p:sp>
    </p:spTree>
    <p:extLst>
      <p:ext uri="{BB962C8B-B14F-4D97-AF65-F5344CB8AC3E}">
        <p14:creationId xmlns:p14="http://schemas.microsoft.com/office/powerpoint/2010/main" val="31929430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87857" y="259307"/>
            <a:ext cx="10235821" cy="6428095"/>
          </a:xfrm>
        </p:spPr>
        <p:txBody>
          <a:bodyPr>
            <a:normAutofit/>
          </a:bodyPr>
          <a:lstStyle/>
          <a:p>
            <a:r>
              <a:rPr lang="en-US" sz="2400" b="1" dirty="0">
                <a:solidFill>
                  <a:schemeClr val="accent2">
                    <a:lumMod val="50000"/>
                  </a:schemeClr>
                </a:solidFill>
              </a:rPr>
              <a:t>- Pala </a:t>
            </a:r>
            <a:r>
              <a:rPr lang="en-US" sz="2400" b="1" dirty="0" err="1">
                <a:solidFill>
                  <a:schemeClr val="accent2">
                    <a:lumMod val="50000"/>
                  </a:schemeClr>
                </a:solidFill>
              </a:rPr>
              <a:t>paditëse</a:t>
            </a:r>
            <a:r>
              <a:rPr lang="en-US" sz="2400" b="1" dirty="0">
                <a:solidFill>
                  <a:schemeClr val="accent2">
                    <a:lumMod val="50000"/>
                  </a:schemeClr>
                </a:solidFill>
              </a:rPr>
              <a:t> e </a:t>
            </a:r>
            <a:r>
              <a:rPr lang="en-US" sz="2400" b="1" dirty="0" err="1">
                <a:solidFill>
                  <a:schemeClr val="accent2">
                    <a:lumMod val="50000"/>
                  </a:schemeClr>
                </a:solidFill>
              </a:rPr>
              <a:t>kundërpaditur</a:t>
            </a:r>
            <a:r>
              <a:rPr lang="en-US" sz="2400" b="1" dirty="0">
                <a:solidFill>
                  <a:schemeClr val="accent2">
                    <a:lumMod val="50000"/>
                  </a:schemeClr>
                </a:solidFill>
              </a:rPr>
              <a:t> duke </a:t>
            </a:r>
            <a:r>
              <a:rPr lang="en-US" sz="2400" b="1" dirty="0" err="1">
                <a:solidFill>
                  <a:schemeClr val="accent2">
                    <a:lumMod val="50000"/>
                  </a:schemeClr>
                </a:solidFill>
              </a:rPr>
              <a:t>mbetur</a:t>
            </a:r>
            <a:r>
              <a:rPr lang="en-US" sz="2400" b="1" dirty="0">
                <a:solidFill>
                  <a:schemeClr val="accent2">
                    <a:lumMod val="50000"/>
                  </a:schemeClr>
                </a:solidFill>
              </a:rPr>
              <a:t> ’</a:t>
            </a:r>
            <a:r>
              <a:rPr lang="en-US" sz="2400" b="1" dirty="0" err="1">
                <a:solidFill>
                  <a:schemeClr val="accent2">
                    <a:lumMod val="50000"/>
                  </a:schemeClr>
                </a:solidFill>
              </a:rPr>
              <a:t>bashkëpronare</a:t>
            </a:r>
            <a:r>
              <a:rPr lang="en-US" sz="2400" b="1" dirty="0">
                <a:solidFill>
                  <a:schemeClr val="accent2">
                    <a:lumMod val="50000"/>
                  </a:schemeClr>
                </a:solidFill>
              </a:rPr>
              <a:t>’ e </a:t>
            </a:r>
            <a:r>
              <a:rPr lang="en-US" sz="2400" b="1" dirty="0" err="1">
                <a:solidFill>
                  <a:schemeClr val="accent2">
                    <a:lumMod val="50000"/>
                  </a:schemeClr>
                </a:solidFill>
              </a:rPr>
              <a:t>sendit</a:t>
            </a:r>
            <a:r>
              <a:rPr lang="en-US" sz="2400" b="1" dirty="0">
                <a:solidFill>
                  <a:schemeClr val="accent2">
                    <a:lumMod val="50000"/>
                  </a:schemeClr>
                </a:solidFill>
              </a:rPr>
              <a:t> </a:t>
            </a:r>
            <a:r>
              <a:rPr lang="en-US" sz="2400" b="1" dirty="0" err="1">
                <a:solidFill>
                  <a:schemeClr val="accent2">
                    <a:lumMod val="50000"/>
                  </a:schemeClr>
                </a:solidFill>
              </a:rPr>
              <a:t>të</a:t>
            </a:r>
            <a:r>
              <a:rPr lang="en-US" sz="2400" b="1" dirty="0">
                <a:solidFill>
                  <a:schemeClr val="accent2">
                    <a:lumMod val="50000"/>
                  </a:schemeClr>
                </a:solidFill>
              </a:rPr>
              <a:t> </a:t>
            </a:r>
            <a:r>
              <a:rPr lang="en-US" sz="2400" b="1" dirty="0" err="1">
                <a:solidFill>
                  <a:schemeClr val="accent2">
                    <a:lumMod val="50000"/>
                  </a:schemeClr>
                </a:solidFill>
              </a:rPr>
              <a:t>përbashkët</a:t>
            </a:r>
            <a:r>
              <a:rPr lang="en-US" sz="2400" b="1" dirty="0">
                <a:solidFill>
                  <a:schemeClr val="accent2">
                    <a:lumMod val="50000"/>
                  </a:schemeClr>
                </a:solidFill>
              </a:rPr>
              <a:t> </a:t>
            </a:r>
            <a:r>
              <a:rPr lang="en-US" sz="2400" b="1" dirty="0" err="1">
                <a:solidFill>
                  <a:schemeClr val="accent2">
                    <a:lumMod val="50000"/>
                  </a:schemeClr>
                </a:solidFill>
              </a:rPr>
              <a:t>legjitimohet</a:t>
            </a:r>
            <a:r>
              <a:rPr lang="en-US" sz="2400" b="1" dirty="0">
                <a:solidFill>
                  <a:schemeClr val="accent2">
                    <a:lumMod val="50000"/>
                  </a:schemeClr>
                </a:solidFill>
              </a:rPr>
              <a:t> </a:t>
            </a:r>
            <a:r>
              <a:rPr lang="en-US" sz="2400" b="1" dirty="0" err="1">
                <a:solidFill>
                  <a:schemeClr val="accent2">
                    <a:lumMod val="50000"/>
                  </a:schemeClr>
                </a:solidFill>
              </a:rPr>
              <a:t>në</a:t>
            </a:r>
            <a:r>
              <a:rPr lang="en-US" sz="2400" b="1" dirty="0">
                <a:solidFill>
                  <a:schemeClr val="accent2">
                    <a:lumMod val="50000"/>
                  </a:schemeClr>
                </a:solidFill>
              </a:rPr>
              <a:t> </a:t>
            </a:r>
            <a:r>
              <a:rPr lang="en-US" sz="2400" b="1" dirty="0" err="1">
                <a:solidFill>
                  <a:schemeClr val="accent2">
                    <a:lumMod val="50000"/>
                  </a:schemeClr>
                </a:solidFill>
              </a:rPr>
              <a:t>padinë</a:t>
            </a:r>
            <a:r>
              <a:rPr lang="en-US" sz="2400" b="1" dirty="0">
                <a:solidFill>
                  <a:schemeClr val="accent2">
                    <a:lumMod val="50000"/>
                  </a:schemeClr>
                </a:solidFill>
              </a:rPr>
              <a:t> </a:t>
            </a:r>
            <a:r>
              <a:rPr lang="en-US" sz="2400" b="1" dirty="0" err="1">
                <a:solidFill>
                  <a:schemeClr val="accent2">
                    <a:lumMod val="50000"/>
                  </a:schemeClr>
                </a:solidFill>
              </a:rPr>
              <a:t>objekt</a:t>
            </a:r>
            <a:r>
              <a:rPr lang="en-US" sz="2400" b="1" dirty="0">
                <a:solidFill>
                  <a:schemeClr val="accent2">
                    <a:lumMod val="50000"/>
                  </a:schemeClr>
                </a:solidFill>
              </a:rPr>
              <a:t> </a:t>
            </a:r>
            <a:r>
              <a:rPr lang="en-US" sz="2400" b="1" dirty="0" err="1">
                <a:solidFill>
                  <a:schemeClr val="accent2">
                    <a:lumMod val="50000"/>
                  </a:schemeClr>
                </a:solidFill>
              </a:rPr>
              <a:t>shqyrtimi</a:t>
            </a:r>
            <a:r>
              <a:rPr lang="en-US" sz="2400" b="1" dirty="0">
                <a:solidFill>
                  <a:schemeClr val="accent2">
                    <a:lumMod val="50000"/>
                  </a:schemeClr>
                </a:solidFill>
              </a:rPr>
              <a:t>.</a:t>
            </a:r>
            <a:br>
              <a:rPr lang="en-US" sz="2400" b="1" dirty="0">
                <a:solidFill>
                  <a:schemeClr val="accent2">
                    <a:lumMod val="50000"/>
                  </a:schemeClr>
                </a:solidFill>
              </a:rPr>
            </a:br>
            <a:r>
              <a:rPr lang="en-US" sz="2400" b="1" dirty="0">
                <a:solidFill>
                  <a:schemeClr val="accent2">
                    <a:lumMod val="50000"/>
                  </a:schemeClr>
                </a:solidFill>
              </a:rPr>
              <a:t>- Si </a:t>
            </a:r>
            <a:r>
              <a:rPr lang="en-US" sz="2400" b="1" dirty="0" err="1">
                <a:solidFill>
                  <a:schemeClr val="accent2">
                    <a:lumMod val="50000"/>
                  </a:schemeClr>
                </a:solidFill>
              </a:rPr>
              <a:t>shitës</a:t>
            </a:r>
            <a:r>
              <a:rPr lang="en-US" sz="2400" b="1" dirty="0">
                <a:solidFill>
                  <a:schemeClr val="accent2">
                    <a:lumMod val="50000"/>
                  </a:schemeClr>
                </a:solidFill>
              </a:rPr>
              <a:t> </a:t>
            </a:r>
            <a:r>
              <a:rPr lang="en-US" sz="2400" b="1" dirty="0" err="1">
                <a:solidFill>
                  <a:schemeClr val="accent2">
                    <a:lumMod val="50000"/>
                  </a:schemeClr>
                </a:solidFill>
              </a:rPr>
              <a:t>nuk</a:t>
            </a:r>
            <a:r>
              <a:rPr lang="en-US" sz="2400" b="1" dirty="0">
                <a:solidFill>
                  <a:schemeClr val="accent2">
                    <a:lumMod val="50000"/>
                  </a:schemeClr>
                </a:solidFill>
              </a:rPr>
              <a:t> </a:t>
            </a:r>
            <a:r>
              <a:rPr lang="en-US" sz="2400" b="1" dirty="0" err="1">
                <a:solidFill>
                  <a:schemeClr val="accent2">
                    <a:lumMod val="50000"/>
                  </a:schemeClr>
                </a:solidFill>
              </a:rPr>
              <a:t>paraqiten</a:t>
            </a:r>
            <a:r>
              <a:rPr lang="en-US" sz="2400" b="1" dirty="0">
                <a:solidFill>
                  <a:schemeClr val="accent2">
                    <a:lumMod val="50000"/>
                  </a:schemeClr>
                </a:solidFill>
              </a:rPr>
              <a:t> </a:t>
            </a:r>
            <a:r>
              <a:rPr lang="en-US" sz="2400" b="1" dirty="0" err="1">
                <a:solidFill>
                  <a:schemeClr val="accent2">
                    <a:lumMod val="50000"/>
                  </a:schemeClr>
                </a:solidFill>
              </a:rPr>
              <a:t>të</a:t>
            </a:r>
            <a:r>
              <a:rPr lang="en-US" sz="2400" b="1" dirty="0">
                <a:solidFill>
                  <a:schemeClr val="accent2">
                    <a:lumMod val="50000"/>
                  </a:schemeClr>
                </a:solidFill>
              </a:rPr>
              <a:t> </a:t>
            </a:r>
            <a:r>
              <a:rPr lang="en-US" sz="2400" b="1" dirty="0" err="1">
                <a:solidFill>
                  <a:schemeClr val="accent2">
                    <a:lumMod val="50000"/>
                  </a:schemeClr>
                </a:solidFill>
              </a:rPr>
              <a:t>gjithë</a:t>
            </a:r>
            <a:r>
              <a:rPr lang="en-US" sz="2400" b="1" dirty="0">
                <a:solidFill>
                  <a:schemeClr val="accent2">
                    <a:lumMod val="50000"/>
                  </a:schemeClr>
                </a:solidFill>
              </a:rPr>
              <a:t> </a:t>
            </a:r>
            <a:r>
              <a:rPr lang="en-US" sz="2400" b="1" dirty="0" err="1">
                <a:solidFill>
                  <a:schemeClr val="accent2">
                    <a:lumMod val="50000"/>
                  </a:schemeClr>
                </a:solidFill>
              </a:rPr>
              <a:t>anëtarët</a:t>
            </a:r>
            <a:r>
              <a:rPr lang="en-US" sz="2400" b="1" dirty="0">
                <a:solidFill>
                  <a:schemeClr val="accent2">
                    <a:lumMod val="50000"/>
                  </a:schemeClr>
                </a:solidFill>
              </a:rPr>
              <a:t> e FB, </a:t>
            </a:r>
            <a:r>
              <a:rPr lang="en-US" sz="2400" b="1" dirty="0" err="1">
                <a:solidFill>
                  <a:schemeClr val="accent2">
                    <a:lumMod val="50000"/>
                  </a:schemeClr>
                </a:solidFill>
              </a:rPr>
              <a:t>por</a:t>
            </a:r>
            <a:r>
              <a:rPr lang="en-US" sz="2400" b="1" dirty="0">
                <a:solidFill>
                  <a:schemeClr val="accent2">
                    <a:lumMod val="50000"/>
                  </a:schemeClr>
                </a:solidFill>
              </a:rPr>
              <a:t> vetëm 2 (</a:t>
            </a:r>
            <a:r>
              <a:rPr lang="en-US" sz="2400" b="1" dirty="0" err="1">
                <a:solidFill>
                  <a:schemeClr val="accent2">
                    <a:lumMod val="50000"/>
                  </a:schemeClr>
                </a:solidFill>
              </a:rPr>
              <a:t>dy</a:t>
            </a:r>
            <a:r>
              <a:rPr lang="en-US" sz="2400" b="1" dirty="0">
                <a:solidFill>
                  <a:schemeClr val="accent2">
                    <a:lumMod val="50000"/>
                  </a:schemeClr>
                </a:solidFill>
              </a:rPr>
              <a:t>) </a:t>
            </a:r>
            <a:r>
              <a:rPr lang="en-US" sz="2400" b="1" dirty="0" err="1">
                <a:solidFill>
                  <a:schemeClr val="accent2">
                    <a:lumMod val="50000"/>
                  </a:schemeClr>
                </a:solidFill>
              </a:rPr>
              <a:t>prej</a:t>
            </a:r>
            <a:r>
              <a:rPr lang="en-US" sz="2400" b="1" dirty="0">
                <a:solidFill>
                  <a:schemeClr val="accent2">
                    <a:lumMod val="50000"/>
                  </a:schemeClr>
                </a:solidFill>
              </a:rPr>
              <a:t> </a:t>
            </a:r>
            <a:r>
              <a:rPr lang="en-US" sz="2400" b="1" dirty="0" err="1">
                <a:solidFill>
                  <a:schemeClr val="accent2">
                    <a:lumMod val="50000"/>
                  </a:schemeClr>
                </a:solidFill>
              </a:rPr>
              <a:t>tyre</a:t>
            </a:r>
            <a:r>
              <a:rPr lang="en-US" sz="2400" b="1" dirty="0">
                <a:solidFill>
                  <a:schemeClr val="accent2">
                    <a:lumMod val="50000"/>
                  </a:schemeClr>
                </a:solidFill>
              </a:rPr>
              <a:t>, </a:t>
            </a:r>
            <a:r>
              <a:rPr lang="en-US" sz="2400" b="1" dirty="0" err="1">
                <a:solidFill>
                  <a:schemeClr val="accent2">
                    <a:lumMod val="50000"/>
                  </a:schemeClr>
                </a:solidFill>
              </a:rPr>
              <a:t>ndërsa</a:t>
            </a:r>
            <a:r>
              <a:rPr lang="en-US" sz="2400" b="1" dirty="0">
                <a:solidFill>
                  <a:schemeClr val="accent2">
                    <a:lumMod val="50000"/>
                  </a:schemeClr>
                </a:solidFill>
              </a:rPr>
              <a:t> </a:t>
            </a:r>
            <a:r>
              <a:rPr lang="en-US" sz="2400" b="1" dirty="0" err="1">
                <a:solidFill>
                  <a:schemeClr val="accent2">
                    <a:lumMod val="50000"/>
                  </a:schemeClr>
                </a:solidFill>
              </a:rPr>
              <a:t>si</a:t>
            </a:r>
            <a:r>
              <a:rPr lang="en-US" sz="2400" b="1" dirty="0">
                <a:solidFill>
                  <a:schemeClr val="accent2">
                    <a:lumMod val="50000"/>
                  </a:schemeClr>
                </a:solidFill>
              </a:rPr>
              <a:t> </a:t>
            </a:r>
            <a:r>
              <a:rPr lang="en-US" sz="2400" b="1" dirty="0" err="1">
                <a:solidFill>
                  <a:schemeClr val="accent2">
                    <a:lumMod val="50000"/>
                  </a:schemeClr>
                </a:solidFill>
              </a:rPr>
              <a:t>blerës</a:t>
            </a:r>
            <a:r>
              <a:rPr lang="en-US" sz="2400" b="1" dirty="0">
                <a:solidFill>
                  <a:schemeClr val="accent2">
                    <a:lumMod val="50000"/>
                  </a:schemeClr>
                </a:solidFill>
              </a:rPr>
              <a:t> vetëm </a:t>
            </a:r>
            <a:r>
              <a:rPr lang="en-US" sz="2400" b="1" dirty="0" err="1">
                <a:solidFill>
                  <a:schemeClr val="accent2">
                    <a:lumMod val="50000"/>
                  </a:schemeClr>
                </a:solidFill>
              </a:rPr>
              <a:t>njëri</a:t>
            </a:r>
            <a:r>
              <a:rPr lang="en-US" sz="2400" b="1" dirty="0">
                <a:solidFill>
                  <a:schemeClr val="accent2">
                    <a:lumMod val="50000"/>
                  </a:schemeClr>
                </a:solidFill>
              </a:rPr>
              <a:t> </a:t>
            </a:r>
            <a:r>
              <a:rPr lang="en-US" sz="2400" b="1" dirty="0" err="1">
                <a:solidFill>
                  <a:schemeClr val="accent2">
                    <a:lumMod val="50000"/>
                  </a:schemeClr>
                </a:solidFill>
              </a:rPr>
              <a:t>prej</a:t>
            </a:r>
            <a:r>
              <a:rPr lang="en-US" sz="2400" b="1" dirty="0">
                <a:solidFill>
                  <a:schemeClr val="accent2">
                    <a:lumMod val="50000"/>
                  </a:schemeClr>
                </a:solidFill>
              </a:rPr>
              <a:t> </a:t>
            </a:r>
            <a:r>
              <a:rPr lang="en-US" sz="2400" b="1" dirty="0" err="1">
                <a:solidFill>
                  <a:schemeClr val="accent2">
                    <a:lumMod val="50000"/>
                  </a:schemeClr>
                </a:solidFill>
              </a:rPr>
              <a:t>tyre</a:t>
            </a:r>
            <a:r>
              <a:rPr lang="en-US" sz="2400" b="1" dirty="0">
                <a:solidFill>
                  <a:schemeClr val="accent2">
                    <a:lumMod val="50000"/>
                  </a:schemeClr>
                </a:solidFill>
              </a:rPr>
              <a:t>, </a:t>
            </a:r>
            <a:r>
              <a:rPr lang="en-US" sz="2400" b="1" dirty="0" err="1">
                <a:solidFill>
                  <a:schemeClr val="accent2">
                    <a:lumMod val="50000"/>
                  </a:schemeClr>
                </a:solidFill>
              </a:rPr>
              <a:t>fakte</a:t>
            </a:r>
            <a:r>
              <a:rPr lang="en-US" sz="2400" b="1" dirty="0">
                <a:solidFill>
                  <a:schemeClr val="accent2">
                    <a:lumMod val="50000"/>
                  </a:schemeClr>
                </a:solidFill>
              </a:rPr>
              <a:t> që </a:t>
            </a:r>
            <a:r>
              <a:rPr lang="en-US" sz="2400" b="1" dirty="0" err="1">
                <a:solidFill>
                  <a:schemeClr val="accent2">
                    <a:lumMod val="50000"/>
                  </a:schemeClr>
                </a:solidFill>
              </a:rPr>
              <a:t>vijnë</a:t>
            </a:r>
            <a:r>
              <a:rPr lang="en-US" sz="2400" b="1" dirty="0">
                <a:solidFill>
                  <a:schemeClr val="accent2">
                    <a:lumMod val="50000"/>
                  </a:schemeClr>
                </a:solidFill>
              </a:rPr>
              <a:t> </a:t>
            </a:r>
            <a:r>
              <a:rPr lang="en-US" sz="2400" b="1" dirty="0" err="1">
                <a:solidFill>
                  <a:schemeClr val="accent2">
                    <a:lumMod val="50000"/>
                  </a:schemeClr>
                </a:solidFill>
              </a:rPr>
              <a:t>ndesh</a:t>
            </a:r>
            <a:r>
              <a:rPr lang="en-US" sz="2400" b="1" dirty="0">
                <a:solidFill>
                  <a:schemeClr val="accent2">
                    <a:lumMod val="50000"/>
                  </a:schemeClr>
                </a:solidFill>
              </a:rPr>
              <a:t> me </a:t>
            </a:r>
            <a:r>
              <a:rPr lang="en-US" sz="2400" b="1" dirty="0" err="1">
                <a:solidFill>
                  <a:schemeClr val="accent2">
                    <a:lumMod val="50000"/>
                  </a:schemeClr>
                </a:solidFill>
              </a:rPr>
              <a:t>nenet</a:t>
            </a:r>
            <a:r>
              <a:rPr lang="en-US" sz="2400" b="1" dirty="0">
                <a:solidFill>
                  <a:schemeClr val="accent2">
                    <a:lumMod val="50000"/>
                  </a:schemeClr>
                </a:solidFill>
              </a:rPr>
              <a:t> 222 e </a:t>
            </a:r>
            <a:r>
              <a:rPr lang="en-US" sz="2400" b="1" dirty="0" err="1">
                <a:solidFill>
                  <a:schemeClr val="accent2">
                    <a:lumMod val="50000"/>
                  </a:schemeClr>
                </a:solidFill>
              </a:rPr>
              <a:t>vijues</a:t>
            </a:r>
            <a:r>
              <a:rPr lang="en-US" sz="2400" b="1" dirty="0">
                <a:solidFill>
                  <a:schemeClr val="accent2">
                    <a:lumMod val="50000"/>
                  </a:schemeClr>
                </a:solidFill>
              </a:rPr>
              <a:t> </a:t>
            </a:r>
            <a:r>
              <a:rPr lang="en-US" sz="2400" b="1" dirty="0" err="1">
                <a:solidFill>
                  <a:schemeClr val="accent2">
                    <a:lumMod val="50000"/>
                  </a:schemeClr>
                </a:solidFill>
              </a:rPr>
              <a:t>të</a:t>
            </a:r>
            <a:r>
              <a:rPr lang="en-US" sz="2400" b="1" dirty="0">
                <a:solidFill>
                  <a:schemeClr val="accent2">
                    <a:lumMod val="50000"/>
                  </a:schemeClr>
                </a:solidFill>
              </a:rPr>
              <a:t> KC, </a:t>
            </a:r>
            <a:r>
              <a:rPr lang="en-US" sz="2400" b="1" dirty="0" err="1">
                <a:solidFill>
                  <a:schemeClr val="accent2">
                    <a:lumMod val="50000"/>
                  </a:schemeClr>
                </a:solidFill>
              </a:rPr>
              <a:t>pasi</a:t>
            </a:r>
            <a:r>
              <a:rPr lang="en-US" sz="2400" b="1" dirty="0">
                <a:solidFill>
                  <a:schemeClr val="accent2">
                    <a:lumMod val="50000"/>
                  </a:schemeClr>
                </a:solidFill>
              </a:rPr>
              <a:t> </a:t>
            </a:r>
            <a:r>
              <a:rPr lang="en-US" sz="2400" b="1" dirty="0" err="1">
                <a:solidFill>
                  <a:schemeClr val="accent2">
                    <a:lumMod val="50000"/>
                  </a:schemeClr>
                </a:solidFill>
              </a:rPr>
              <a:t>pasuria</a:t>
            </a:r>
            <a:r>
              <a:rPr lang="en-US" sz="2400" b="1" dirty="0">
                <a:solidFill>
                  <a:schemeClr val="accent2">
                    <a:lumMod val="50000"/>
                  </a:schemeClr>
                </a:solidFill>
              </a:rPr>
              <a:t> e </a:t>
            </a:r>
            <a:r>
              <a:rPr lang="en-US" sz="2400" b="1" dirty="0" err="1">
                <a:solidFill>
                  <a:schemeClr val="accent2">
                    <a:lumMod val="50000"/>
                  </a:schemeClr>
                </a:solidFill>
              </a:rPr>
              <a:t>përbashkët</a:t>
            </a:r>
            <a:r>
              <a:rPr lang="en-US" sz="2400" b="1" dirty="0">
                <a:solidFill>
                  <a:schemeClr val="accent2">
                    <a:lumMod val="50000"/>
                  </a:schemeClr>
                </a:solidFill>
              </a:rPr>
              <a:t> </a:t>
            </a:r>
            <a:r>
              <a:rPr lang="en-US" sz="2400" b="1" dirty="0" err="1">
                <a:solidFill>
                  <a:schemeClr val="accent2">
                    <a:lumMod val="50000"/>
                  </a:schemeClr>
                </a:solidFill>
              </a:rPr>
              <a:t>mund</a:t>
            </a:r>
            <a:r>
              <a:rPr lang="en-US" sz="2400" b="1" dirty="0">
                <a:solidFill>
                  <a:schemeClr val="accent2">
                    <a:lumMod val="50000"/>
                  </a:schemeClr>
                </a:solidFill>
              </a:rPr>
              <a:t> </a:t>
            </a:r>
            <a:r>
              <a:rPr lang="en-US" sz="2400" b="1" dirty="0" err="1">
                <a:solidFill>
                  <a:schemeClr val="accent2">
                    <a:lumMod val="50000"/>
                  </a:schemeClr>
                </a:solidFill>
              </a:rPr>
              <a:t>të</a:t>
            </a:r>
            <a:r>
              <a:rPr lang="en-US" sz="2400" b="1" dirty="0">
                <a:solidFill>
                  <a:schemeClr val="accent2">
                    <a:lumMod val="50000"/>
                  </a:schemeClr>
                </a:solidFill>
              </a:rPr>
              <a:t> </a:t>
            </a:r>
            <a:r>
              <a:rPr lang="en-US" sz="2400" b="1" dirty="0" err="1">
                <a:solidFill>
                  <a:schemeClr val="accent2">
                    <a:lumMod val="50000"/>
                  </a:schemeClr>
                </a:solidFill>
              </a:rPr>
              <a:t>tjetërsohet</a:t>
            </a:r>
            <a:r>
              <a:rPr lang="en-US" sz="2400" b="1" dirty="0">
                <a:solidFill>
                  <a:schemeClr val="accent2">
                    <a:lumMod val="50000"/>
                  </a:schemeClr>
                </a:solidFill>
              </a:rPr>
              <a:t> vetëm me </a:t>
            </a:r>
            <a:r>
              <a:rPr lang="en-US" sz="2400" b="1" dirty="0" err="1">
                <a:solidFill>
                  <a:schemeClr val="accent2">
                    <a:lumMod val="50000"/>
                  </a:schemeClr>
                </a:solidFill>
              </a:rPr>
              <a:t>pëlqimin</a:t>
            </a:r>
            <a:r>
              <a:rPr lang="en-US" sz="2400" b="1" dirty="0">
                <a:solidFill>
                  <a:schemeClr val="accent2">
                    <a:lumMod val="50000"/>
                  </a:schemeClr>
                </a:solidFill>
              </a:rPr>
              <a:t> e </a:t>
            </a:r>
            <a:r>
              <a:rPr lang="en-US" sz="2400" b="1" dirty="0" err="1">
                <a:solidFill>
                  <a:schemeClr val="accent2">
                    <a:lumMod val="50000"/>
                  </a:schemeClr>
                </a:solidFill>
              </a:rPr>
              <a:t>të</a:t>
            </a:r>
            <a:r>
              <a:rPr lang="en-US" sz="2400" b="1" dirty="0">
                <a:solidFill>
                  <a:schemeClr val="accent2">
                    <a:lumMod val="50000"/>
                  </a:schemeClr>
                </a:solidFill>
              </a:rPr>
              <a:t> </a:t>
            </a:r>
            <a:r>
              <a:rPr lang="en-US" sz="2400" b="1" dirty="0" err="1">
                <a:solidFill>
                  <a:schemeClr val="accent2">
                    <a:lumMod val="50000"/>
                  </a:schemeClr>
                </a:solidFill>
              </a:rPr>
              <a:t>gjithë</a:t>
            </a:r>
            <a:r>
              <a:rPr lang="en-US" sz="2400" b="1" dirty="0">
                <a:solidFill>
                  <a:schemeClr val="accent2">
                    <a:lumMod val="50000"/>
                  </a:schemeClr>
                </a:solidFill>
              </a:rPr>
              <a:t> </a:t>
            </a:r>
            <a:r>
              <a:rPr lang="en-US" sz="2400" b="1" dirty="0" err="1">
                <a:solidFill>
                  <a:schemeClr val="accent2">
                    <a:lumMod val="50000"/>
                  </a:schemeClr>
                </a:solidFill>
              </a:rPr>
              <a:t>bashkëpronarëve</a:t>
            </a:r>
            <a:r>
              <a:rPr lang="en-US" sz="2400" b="1" dirty="0">
                <a:solidFill>
                  <a:schemeClr val="accent2">
                    <a:lumMod val="50000"/>
                  </a:schemeClr>
                </a:solidFill>
              </a:rPr>
              <a:t> </a:t>
            </a:r>
            <a:r>
              <a:rPr lang="en-US" sz="2400" b="1" dirty="0" err="1">
                <a:solidFill>
                  <a:srgbClr val="00B050"/>
                </a:solidFill>
              </a:rPr>
              <a:t>dhe</a:t>
            </a:r>
            <a:r>
              <a:rPr lang="en-US" sz="2400" b="1" dirty="0">
                <a:solidFill>
                  <a:srgbClr val="00B050"/>
                </a:solidFill>
              </a:rPr>
              <a:t> </a:t>
            </a:r>
            <a:r>
              <a:rPr lang="en-US" sz="2400" b="1" dirty="0" err="1">
                <a:solidFill>
                  <a:srgbClr val="00B050"/>
                </a:solidFill>
              </a:rPr>
              <a:t>anëtari</a:t>
            </a:r>
            <a:r>
              <a:rPr lang="en-US" sz="2400" b="1" dirty="0">
                <a:solidFill>
                  <a:srgbClr val="00B050"/>
                </a:solidFill>
              </a:rPr>
              <a:t> </a:t>
            </a:r>
            <a:r>
              <a:rPr lang="en-US" sz="2400" b="1" dirty="0" err="1">
                <a:solidFill>
                  <a:srgbClr val="00B050"/>
                </a:solidFill>
              </a:rPr>
              <a:t>i</a:t>
            </a:r>
            <a:r>
              <a:rPr lang="en-US" sz="2400" b="1" dirty="0">
                <a:solidFill>
                  <a:srgbClr val="00B050"/>
                </a:solidFill>
              </a:rPr>
              <a:t> FB </a:t>
            </a:r>
            <a:r>
              <a:rPr lang="en-US" sz="2400" b="1" dirty="0" err="1">
                <a:solidFill>
                  <a:srgbClr val="00B050"/>
                </a:solidFill>
              </a:rPr>
              <a:t>nuk</a:t>
            </a:r>
            <a:r>
              <a:rPr lang="en-US" sz="2400" b="1" dirty="0">
                <a:solidFill>
                  <a:srgbClr val="00B050"/>
                </a:solidFill>
              </a:rPr>
              <a:t> </a:t>
            </a:r>
            <a:r>
              <a:rPr lang="en-US" sz="2400" b="1" dirty="0" err="1">
                <a:solidFill>
                  <a:srgbClr val="00B050"/>
                </a:solidFill>
              </a:rPr>
              <a:t>mund</a:t>
            </a:r>
            <a:r>
              <a:rPr lang="en-US" sz="2400" b="1" dirty="0">
                <a:solidFill>
                  <a:srgbClr val="00B050"/>
                </a:solidFill>
              </a:rPr>
              <a:t> </a:t>
            </a:r>
            <a:r>
              <a:rPr lang="en-US" sz="2400" b="1" dirty="0" err="1">
                <a:solidFill>
                  <a:srgbClr val="00B050"/>
                </a:solidFill>
              </a:rPr>
              <a:t>të</a:t>
            </a:r>
            <a:r>
              <a:rPr lang="en-US" sz="2400" b="1" dirty="0">
                <a:solidFill>
                  <a:srgbClr val="00B050"/>
                </a:solidFill>
              </a:rPr>
              <a:t> </a:t>
            </a:r>
            <a:r>
              <a:rPr lang="en-US" sz="2400" b="1" dirty="0" err="1">
                <a:solidFill>
                  <a:srgbClr val="00B050"/>
                </a:solidFill>
              </a:rPr>
              <a:t>tjetërsojë</a:t>
            </a:r>
            <a:r>
              <a:rPr lang="en-US" sz="2400" b="1" dirty="0">
                <a:solidFill>
                  <a:srgbClr val="00B050"/>
                </a:solidFill>
              </a:rPr>
              <a:t> </a:t>
            </a:r>
            <a:r>
              <a:rPr lang="en-US" sz="2400" b="1" dirty="0" err="1">
                <a:solidFill>
                  <a:srgbClr val="00B050"/>
                </a:solidFill>
              </a:rPr>
              <a:t>asnjë</a:t>
            </a:r>
            <a:r>
              <a:rPr lang="en-US" sz="2400" b="1" dirty="0">
                <a:solidFill>
                  <a:srgbClr val="00B050"/>
                </a:solidFill>
              </a:rPr>
              <a:t> pjesë </a:t>
            </a:r>
            <a:r>
              <a:rPr lang="en-US" sz="2400" b="1" dirty="0" err="1">
                <a:solidFill>
                  <a:srgbClr val="00B050"/>
                </a:solidFill>
              </a:rPr>
              <a:t>të</a:t>
            </a:r>
            <a:r>
              <a:rPr lang="en-US" sz="2400" b="1" dirty="0">
                <a:solidFill>
                  <a:srgbClr val="00B050"/>
                </a:solidFill>
              </a:rPr>
              <a:t> </a:t>
            </a:r>
            <a:r>
              <a:rPr lang="en-US" sz="2400" b="1" dirty="0" err="1">
                <a:solidFill>
                  <a:srgbClr val="00B050"/>
                </a:solidFill>
              </a:rPr>
              <a:t>pasurisë</a:t>
            </a:r>
            <a:r>
              <a:rPr lang="en-US" sz="2400" b="1" dirty="0">
                <a:solidFill>
                  <a:srgbClr val="00B050"/>
                </a:solidFill>
              </a:rPr>
              <a:t> së </a:t>
            </a:r>
            <a:r>
              <a:rPr lang="en-US" sz="2400" b="1" dirty="0" err="1">
                <a:solidFill>
                  <a:srgbClr val="00B050"/>
                </a:solidFill>
              </a:rPr>
              <a:t>familjes</a:t>
            </a:r>
            <a:r>
              <a:rPr lang="en-US" sz="2400" b="1" dirty="0">
                <a:solidFill>
                  <a:srgbClr val="00B050"/>
                </a:solidFill>
              </a:rPr>
              <a:t>, </a:t>
            </a:r>
            <a:r>
              <a:rPr lang="en-US" sz="2400" b="1" dirty="0" err="1">
                <a:solidFill>
                  <a:srgbClr val="00B050"/>
                </a:solidFill>
              </a:rPr>
              <a:t>nëse</a:t>
            </a:r>
            <a:r>
              <a:rPr lang="en-US" sz="2400" b="1" dirty="0">
                <a:solidFill>
                  <a:srgbClr val="00B050"/>
                </a:solidFill>
              </a:rPr>
              <a:t> </a:t>
            </a:r>
            <a:r>
              <a:rPr lang="en-US" sz="2400" b="1" dirty="0" err="1">
                <a:solidFill>
                  <a:srgbClr val="00B050"/>
                </a:solidFill>
              </a:rPr>
              <a:t>nuk</a:t>
            </a:r>
            <a:r>
              <a:rPr lang="en-US" sz="2400" b="1" dirty="0">
                <a:solidFill>
                  <a:srgbClr val="00B050"/>
                </a:solidFill>
              </a:rPr>
              <a:t> është </a:t>
            </a:r>
            <a:r>
              <a:rPr lang="en-US" sz="2400" b="1" dirty="0" err="1">
                <a:solidFill>
                  <a:srgbClr val="00B050"/>
                </a:solidFill>
              </a:rPr>
              <a:t>bërë</a:t>
            </a:r>
            <a:r>
              <a:rPr lang="en-US" sz="2400" b="1" dirty="0">
                <a:solidFill>
                  <a:srgbClr val="00B050"/>
                </a:solidFill>
              </a:rPr>
              <a:t> </a:t>
            </a:r>
            <a:r>
              <a:rPr lang="en-US" sz="2400" b="1" dirty="0" err="1">
                <a:solidFill>
                  <a:srgbClr val="00B050"/>
                </a:solidFill>
              </a:rPr>
              <a:t>më</a:t>
            </a:r>
            <a:r>
              <a:rPr lang="en-US" sz="2400" b="1" dirty="0">
                <a:solidFill>
                  <a:srgbClr val="00B050"/>
                </a:solidFill>
              </a:rPr>
              <a:t> parë </a:t>
            </a:r>
            <a:r>
              <a:rPr lang="en-US" sz="2400" b="1" dirty="0" err="1">
                <a:solidFill>
                  <a:srgbClr val="00B050"/>
                </a:solidFill>
              </a:rPr>
              <a:t>pjesëtimi</a:t>
            </a:r>
            <a:r>
              <a:rPr lang="en-US" sz="2400" b="1" dirty="0">
                <a:solidFill>
                  <a:srgbClr val="00B050"/>
                </a:solidFill>
              </a:rPr>
              <a:t> </a:t>
            </a:r>
            <a:r>
              <a:rPr lang="en-US" sz="2400" b="1" dirty="0" err="1">
                <a:solidFill>
                  <a:srgbClr val="00B050"/>
                </a:solidFill>
              </a:rPr>
              <a:t>i</a:t>
            </a:r>
            <a:r>
              <a:rPr lang="en-US" sz="2400" b="1" dirty="0">
                <a:solidFill>
                  <a:srgbClr val="00B050"/>
                </a:solidFill>
              </a:rPr>
              <a:t> saj.</a:t>
            </a:r>
            <a:r>
              <a:rPr lang="en-US" sz="2400" b="1" dirty="0">
                <a:solidFill>
                  <a:schemeClr val="accent2">
                    <a:lumMod val="50000"/>
                  </a:schemeClr>
                </a:solidFill>
              </a:rPr>
              <a:t> (</a:t>
            </a:r>
            <a:r>
              <a:rPr lang="en-US" sz="2400" b="1" dirty="0" err="1">
                <a:solidFill>
                  <a:schemeClr val="accent2">
                    <a:lumMod val="50000"/>
                  </a:schemeClr>
                </a:solidFill>
              </a:rPr>
              <a:t>neni</a:t>
            </a:r>
            <a:r>
              <a:rPr lang="en-US" sz="2400" b="1" dirty="0">
                <a:solidFill>
                  <a:schemeClr val="accent2">
                    <a:lumMod val="50000"/>
                  </a:schemeClr>
                </a:solidFill>
              </a:rPr>
              <a:t> 226 </a:t>
            </a:r>
            <a:r>
              <a:rPr lang="en-US" sz="2400" b="1" dirty="0" err="1">
                <a:solidFill>
                  <a:schemeClr val="accent2">
                    <a:lumMod val="50000"/>
                  </a:schemeClr>
                </a:solidFill>
              </a:rPr>
              <a:t>i</a:t>
            </a:r>
            <a:r>
              <a:rPr lang="en-US" sz="2400" b="1" dirty="0">
                <a:solidFill>
                  <a:schemeClr val="accent2">
                    <a:lumMod val="50000"/>
                  </a:schemeClr>
                </a:solidFill>
              </a:rPr>
              <a:t> KC)</a:t>
            </a:r>
            <a:br>
              <a:rPr lang="en-US" sz="2400" b="1" dirty="0">
                <a:solidFill>
                  <a:schemeClr val="accent2">
                    <a:lumMod val="50000"/>
                  </a:schemeClr>
                </a:solidFill>
              </a:rPr>
            </a:br>
            <a:r>
              <a:rPr lang="en-US" sz="2400" b="1" dirty="0">
                <a:solidFill>
                  <a:schemeClr val="accent2">
                    <a:lumMod val="50000"/>
                  </a:schemeClr>
                </a:solidFill>
              </a:rPr>
              <a:t>- E drejta e </a:t>
            </a:r>
            <a:r>
              <a:rPr lang="en-US" sz="2400" b="1" dirty="0" err="1">
                <a:solidFill>
                  <a:schemeClr val="accent2">
                    <a:lumMod val="50000"/>
                  </a:schemeClr>
                </a:solidFill>
              </a:rPr>
              <a:t>shitjes</a:t>
            </a:r>
            <a:r>
              <a:rPr lang="en-US" sz="2400" b="1" dirty="0">
                <a:solidFill>
                  <a:schemeClr val="accent2">
                    <a:lumMod val="50000"/>
                  </a:schemeClr>
                </a:solidFill>
              </a:rPr>
              <a:t>/</a:t>
            </a:r>
            <a:r>
              <a:rPr lang="en-US" sz="2400" b="1" dirty="0" err="1">
                <a:solidFill>
                  <a:schemeClr val="accent2">
                    <a:lumMod val="50000"/>
                  </a:schemeClr>
                </a:solidFill>
              </a:rPr>
              <a:t>tjetërsimit</a:t>
            </a:r>
            <a:r>
              <a:rPr lang="en-US" sz="2400" b="1" dirty="0">
                <a:solidFill>
                  <a:schemeClr val="accent2">
                    <a:lumMod val="50000"/>
                  </a:schemeClr>
                </a:solidFill>
              </a:rPr>
              <a:t> </a:t>
            </a:r>
            <a:r>
              <a:rPr lang="en-US" sz="2400" b="1" dirty="0" err="1">
                <a:solidFill>
                  <a:schemeClr val="accent2">
                    <a:lumMod val="50000"/>
                  </a:schemeClr>
                </a:solidFill>
              </a:rPr>
              <a:t>të</a:t>
            </a:r>
            <a:r>
              <a:rPr lang="en-US" sz="2400" b="1" dirty="0">
                <a:solidFill>
                  <a:schemeClr val="accent2">
                    <a:lumMod val="50000"/>
                  </a:schemeClr>
                </a:solidFill>
              </a:rPr>
              <a:t> </a:t>
            </a:r>
            <a:r>
              <a:rPr lang="en-US" sz="2400" b="1" dirty="0" err="1">
                <a:solidFill>
                  <a:schemeClr val="accent2">
                    <a:lumMod val="50000"/>
                  </a:schemeClr>
                </a:solidFill>
              </a:rPr>
              <a:t>pjesës</a:t>
            </a:r>
            <a:r>
              <a:rPr lang="en-US" sz="2400" b="1" dirty="0">
                <a:solidFill>
                  <a:schemeClr val="accent2">
                    <a:lumMod val="50000"/>
                  </a:schemeClr>
                </a:solidFill>
              </a:rPr>
              <a:t> </a:t>
            </a:r>
            <a:r>
              <a:rPr lang="en-US" sz="2400" b="1" dirty="0" err="1">
                <a:solidFill>
                  <a:schemeClr val="accent2">
                    <a:lumMod val="50000"/>
                  </a:schemeClr>
                </a:solidFill>
              </a:rPr>
              <a:t>takuese</a:t>
            </a:r>
            <a:r>
              <a:rPr lang="en-US" sz="2400" b="1" dirty="0">
                <a:solidFill>
                  <a:schemeClr val="accent2">
                    <a:lumMod val="50000"/>
                  </a:schemeClr>
                </a:solidFill>
              </a:rPr>
              <a:t> </a:t>
            </a:r>
            <a:r>
              <a:rPr lang="en-US" sz="2400" b="1" dirty="0" err="1">
                <a:solidFill>
                  <a:schemeClr val="accent2">
                    <a:lumMod val="50000"/>
                  </a:schemeClr>
                </a:solidFill>
              </a:rPr>
              <a:t>të</a:t>
            </a:r>
            <a:r>
              <a:rPr lang="en-US" sz="2400" b="1" dirty="0">
                <a:solidFill>
                  <a:schemeClr val="accent2">
                    <a:lumMod val="50000"/>
                  </a:schemeClr>
                </a:solidFill>
              </a:rPr>
              <a:t> </a:t>
            </a:r>
            <a:r>
              <a:rPr lang="en-US" sz="2400" b="1" dirty="0" err="1">
                <a:solidFill>
                  <a:schemeClr val="accent2">
                    <a:lumMod val="50000"/>
                  </a:schemeClr>
                </a:solidFill>
              </a:rPr>
              <a:t>një</a:t>
            </a:r>
            <a:r>
              <a:rPr lang="en-US" sz="2400" b="1" dirty="0">
                <a:solidFill>
                  <a:schemeClr val="accent2">
                    <a:lumMod val="50000"/>
                  </a:schemeClr>
                </a:solidFill>
              </a:rPr>
              <a:t> </a:t>
            </a:r>
            <a:r>
              <a:rPr lang="en-US" sz="2400" b="1" dirty="0" err="1">
                <a:solidFill>
                  <a:schemeClr val="accent2">
                    <a:lumMod val="50000"/>
                  </a:schemeClr>
                </a:solidFill>
              </a:rPr>
              <a:t>bashkëpronari</a:t>
            </a:r>
            <a:r>
              <a:rPr lang="en-US" sz="2400" b="1" dirty="0">
                <a:solidFill>
                  <a:schemeClr val="accent2">
                    <a:lumMod val="50000"/>
                  </a:schemeClr>
                </a:solidFill>
              </a:rPr>
              <a:t> </a:t>
            </a:r>
            <a:r>
              <a:rPr lang="en-US" sz="2400" b="1" dirty="0" err="1">
                <a:solidFill>
                  <a:schemeClr val="accent2">
                    <a:lumMod val="50000"/>
                  </a:schemeClr>
                </a:solidFill>
              </a:rPr>
              <a:t>te</a:t>
            </a:r>
            <a:r>
              <a:rPr lang="en-US" sz="2400" b="1" dirty="0">
                <a:solidFill>
                  <a:schemeClr val="accent2">
                    <a:lumMod val="50000"/>
                  </a:schemeClr>
                </a:solidFill>
              </a:rPr>
              <a:t> </a:t>
            </a:r>
            <a:r>
              <a:rPr lang="en-US" sz="2400" b="1" dirty="0" err="1">
                <a:solidFill>
                  <a:schemeClr val="accent2">
                    <a:lumMod val="50000"/>
                  </a:schemeClr>
                </a:solidFill>
              </a:rPr>
              <a:t>të</a:t>
            </a:r>
            <a:r>
              <a:rPr lang="en-US" sz="2400" b="1" dirty="0">
                <a:solidFill>
                  <a:schemeClr val="accent2">
                    <a:lumMod val="50000"/>
                  </a:schemeClr>
                </a:solidFill>
              </a:rPr>
              <a:t> </a:t>
            </a:r>
            <a:r>
              <a:rPr lang="en-US" sz="2400" b="1" dirty="0" err="1">
                <a:solidFill>
                  <a:schemeClr val="accent2">
                    <a:lumMod val="50000"/>
                  </a:schemeClr>
                </a:solidFill>
              </a:rPr>
              <a:t>tretet</a:t>
            </a:r>
            <a:r>
              <a:rPr lang="en-US" sz="2400" b="1" dirty="0">
                <a:solidFill>
                  <a:schemeClr val="accent2">
                    <a:lumMod val="50000"/>
                  </a:schemeClr>
                </a:solidFill>
              </a:rPr>
              <a:t> </a:t>
            </a:r>
            <a:r>
              <a:rPr lang="en-US" sz="2400" b="1" dirty="0" err="1">
                <a:solidFill>
                  <a:schemeClr val="accent2">
                    <a:lumMod val="50000"/>
                  </a:schemeClr>
                </a:solidFill>
              </a:rPr>
              <a:t>apo</a:t>
            </a:r>
            <a:r>
              <a:rPr lang="en-US" sz="2400" b="1" dirty="0">
                <a:solidFill>
                  <a:schemeClr val="accent2">
                    <a:lumMod val="50000"/>
                  </a:schemeClr>
                </a:solidFill>
              </a:rPr>
              <a:t> </a:t>
            </a:r>
            <a:r>
              <a:rPr lang="en-US" sz="2400" b="1" dirty="0" err="1">
                <a:solidFill>
                  <a:schemeClr val="accent2">
                    <a:lumMod val="50000"/>
                  </a:schemeClr>
                </a:solidFill>
              </a:rPr>
              <a:t>te</a:t>
            </a:r>
            <a:r>
              <a:rPr lang="en-US" sz="2400" b="1" dirty="0">
                <a:solidFill>
                  <a:schemeClr val="accent2">
                    <a:lumMod val="50000"/>
                  </a:schemeClr>
                </a:solidFill>
              </a:rPr>
              <a:t> </a:t>
            </a:r>
            <a:r>
              <a:rPr lang="en-US" sz="2400" b="1" dirty="0" err="1">
                <a:solidFill>
                  <a:schemeClr val="accent2">
                    <a:lumMod val="50000"/>
                  </a:schemeClr>
                </a:solidFill>
              </a:rPr>
              <a:t>bashkëpronari</a:t>
            </a:r>
            <a:r>
              <a:rPr lang="en-US" sz="2400" b="1" dirty="0">
                <a:solidFill>
                  <a:schemeClr val="accent2">
                    <a:lumMod val="50000"/>
                  </a:schemeClr>
                </a:solidFill>
              </a:rPr>
              <a:t> tjetër, </a:t>
            </a:r>
            <a:r>
              <a:rPr lang="en-US" sz="2400" b="1" dirty="0" err="1">
                <a:solidFill>
                  <a:schemeClr val="accent2">
                    <a:lumMod val="50000"/>
                  </a:schemeClr>
                </a:solidFill>
              </a:rPr>
              <a:t>në</a:t>
            </a:r>
            <a:r>
              <a:rPr lang="en-US" sz="2400" b="1" dirty="0">
                <a:solidFill>
                  <a:schemeClr val="accent2">
                    <a:lumMod val="50000"/>
                  </a:schemeClr>
                </a:solidFill>
              </a:rPr>
              <a:t> </a:t>
            </a:r>
            <a:r>
              <a:rPr lang="en-US" sz="2400" b="1" dirty="0" err="1">
                <a:solidFill>
                  <a:schemeClr val="accent2">
                    <a:lumMod val="50000"/>
                  </a:schemeClr>
                </a:solidFill>
              </a:rPr>
              <a:t>kuptim</a:t>
            </a:r>
            <a:r>
              <a:rPr lang="en-US" sz="2400" b="1" dirty="0">
                <a:solidFill>
                  <a:schemeClr val="accent2">
                    <a:lumMod val="50000"/>
                  </a:schemeClr>
                </a:solidFill>
              </a:rPr>
              <a:t> </a:t>
            </a:r>
            <a:r>
              <a:rPr lang="en-US" sz="2400" b="1" dirty="0" err="1">
                <a:solidFill>
                  <a:schemeClr val="accent2">
                    <a:lumMod val="50000"/>
                  </a:schemeClr>
                </a:solidFill>
              </a:rPr>
              <a:t>të</a:t>
            </a:r>
            <a:r>
              <a:rPr lang="en-US" sz="2400" b="1" dirty="0">
                <a:solidFill>
                  <a:schemeClr val="accent2">
                    <a:lumMod val="50000"/>
                  </a:schemeClr>
                </a:solidFill>
              </a:rPr>
              <a:t> </a:t>
            </a:r>
            <a:r>
              <a:rPr lang="en-US" sz="2400" b="1" dirty="0" err="1">
                <a:solidFill>
                  <a:schemeClr val="accent2">
                    <a:lumMod val="50000"/>
                  </a:schemeClr>
                </a:solidFill>
              </a:rPr>
              <a:t>neneve</a:t>
            </a:r>
            <a:r>
              <a:rPr lang="en-US" sz="2400" b="1" dirty="0">
                <a:solidFill>
                  <a:schemeClr val="accent2">
                    <a:lumMod val="50000"/>
                  </a:schemeClr>
                </a:solidFill>
              </a:rPr>
              <a:t> 200 </a:t>
            </a:r>
            <a:r>
              <a:rPr lang="en-US" sz="2400" b="1" dirty="0" err="1">
                <a:solidFill>
                  <a:schemeClr val="accent2">
                    <a:lumMod val="50000"/>
                  </a:schemeClr>
                </a:solidFill>
              </a:rPr>
              <a:t>dhe</a:t>
            </a:r>
            <a:r>
              <a:rPr lang="en-US" sz="2400" b="1" dirty="0">
                <a:solidFill>
                  <a:schemeClr val="accent2">
                    <a:lumMod val="50000"/>
                  </a:schemeClr>
                </a:solidFill>
              </a:rPr>
              <a:t> 204 </a:t>
            </a:r>
            <a:r>
              <a:rPr lang="en-US" sz="2400" b="1" dirty="0" err="1">
                <a:solidFill>
                  <a:schemeClr val="accent2">
                    <a:lumMod val="50000"/>
                  </a:schemeClr>
                </a:solidFill>
              </a:rPr>
              <a:t>të</a:t>
            </a:r>
            <a:r>
              <a:rPr lang="en-US" sz="2400" b="1" dirty="0">
                <a:solidFill>
                  <a:schemeClr val="accent2">
                    <a:lumMod val="50000"/>
                  </a:schemeClr>
                </a:solidFill>
              </a:rPr>
              <a:t> KC, </a:t>
            </a:r>
            <a:r>
              <a:rPr lang="en-US" sz="2400" b="1" dirty="0" err="1">
                <a:solidFill>
                  <a:schemeClr val="accent2">
                    <a:lumMod val="50000"/>
                  </a:schemeClr>
                </a:solidFill>
              </a:rPr>
              <a:t>nuk</a:t>
            </a:r>
            <a:r>
              <a:rPr lang="en-US" sz="2400" b="1" dirty="0">
                <a:solidFill>
                  <a:schemeClr val="accent2">
                    <a:lumMod val="50000"/>
                  </a:schemeClr>
                </a:solidFill>
              </a:rPr>
              <a:t> </a:t>
            </a:r>
            <a:r>
              <a:rPr lang="en-US" sz="2400" b="1" dirty="0" err="1">
                <a:solidFill>
                  <a:schemeClr val="accent2">
                    <a:lumMod val="50000"/>
                  </a:schemeClr>
                </a:solidFill>
              </a:rPr>
              <a:t>njihet</a:t>
            </a:r>
            <a:r>
              <a:rPr lang="en-US" sz="2400" b="1" dirty="0">
                <a:solidFill>
                  <a:schemeClr val="accent2">
                    <a:lumMod val="50000"/>
                  </a:schemeClr>
                </a:solidFill>
              </a:rPr>
              <a:t> </a:t>
            </a:r>
            <a:r>
              <a:rPr lang="en-US" sz="2400" b="1" dirty="0" err="1">
                <a:solidFill>
                  <a:schemeClr val="accent2">
                    <a:lumMod val="50000"/>
                  </a:schemeClr>
                </a:solidFill>
              </a:rPr>
              <a:t>në</a:t>
            </a:r>
            <a:r>
              <a:rPr lang="en-US" sz="2400" b="1" dirty="0">
                <a:solidFill>
                  <a:schemeClr val="accent2">
                    <a:lumMod val="50000"/>
                  </a:schemeClr>
                </a:solidFill>
              </a:rPr>
              <a:t> </a:t>
            </a:r>
            <a:r>
              <a:rPr lang="en-US" sz="2400" b="1" dirty="0" err="1">
                <a:solidFill>
                  <a:schemeClr val="accent2">
                    <a:lumMod val="50000"/>
                  </a:schemeClr>
                </a:solidFill>
              </a:rPr>
              <a:t>bashkëpronësinë</a:t>
            </a:r>
            <a:r>
              <a:rPr lang="en-US" sz="2400" b="1" dirty="0">
                <a:solidFill>
                  <a:schemeClr val="accent2">
                    <a:lumMod val="50000"/>
                  </a:schemeClr>
                </a:solidFill>
              </a:rPr>
              <a:t> </a:t>
            </a:r>
            <a:r>
              <a:rPr lang="en-US" sz="2400" b="1" dirty="0" err="1">
                <a:solidFill>
                  <a:schemeClr val="accent2">
                    <a:lumMod val="50000"/>
                  </a:schemeClr>
                </a:solidFill>
              </a:rPr>
              <a:t>në</a:t>
            </a:r>
            <a:r>
              <a:rPr lang="en-US" sz="2400" b="1" dirty="0">
                <a:solidFill>
                  <a:schemeClr val="accent2">
                    <a:lumMod val="50000"/>
                  </a:schemeClr>
                </a:solidFill>
              </a:rPr>
              <a:t> ‘</a:t>
            </a:r>
            <a:r>
              <a:rPr lang="en-US" sz="2400" b="1" dirty="0" err="1">
                <a:solidFill>
                  <a:schemeClr val="accent2">
                    <a:lumMod val="50000"/>
                  </a:schemeClr>
                </a:solidFill>
              </a:rPr>
              <a:t>tërësi</a:t>
            </a:r>
            <a:r>
              <a:rPr lang="en-US" sz="2400" b="1" dirty="0">
                <a:solidFill>
                  <a:schemeClr val="accent2">
                    <a:lumMod val="50000"/>
                  </a:schemeClr>
                </a:solidFill>
              </a:rPr>
              <a:t>’.</a:t>
            </a:r>
            <a:br>
              <a:rPr lang="en-US" sz="2400" b="1" dirty="0">
                <a:solidFill>
                  <a:schemeClr val="accent2">
                    <a:lumMod val="50000"/>
                  </a:schemeClr>
                </a:solidFill>
              </a:rPr>
            </a:br>
            <a:r>
              <a:rPr lang="en-US" sz="2400" b="1" dirty="0">
                <a:solidFill>
                  <a:schemeClr val="accent2">
                    <a:lumMod val="50000"/>
                  </a:schemeClr>
                </a:solidFill>
              </a:rPr>
              <a:t>- </a:t>
            </a:r>
            <a:r>
              <a:rPr lang="en-US" sz="2400" b="1" dirty="0" err="1">
                <a:solidFill>
                  <a:schemeClr val="accent6">
                    <a:lumMod val="75000"/>
                  </a:schemeClr>
                </a:solidFill>
              </a:rPr>
              <a:t>Përfaqësimi</a:t>
            </a:r>
            <a:r>
              <a:rPr lang="en-US" sz="2400" b="1" dirty="0">
                <a:solidFill>
                  <a:schemeClr val="accent6">
                    <a:lumMod val="75000"/>
                  </a:schemeClr>
                </a:solidFill>
              </a:rPr>
              <a:t> </a:t>
            </a:r>
            <a:r>
              <a:rPr lang="en-US" sz="2400" b="1" dirty="0" err="1">
                <a:solidFill>
                  <a:schemeClr val="accent6">
                    <a:lumMod val="75000"/>
                  </a:schemeClr>
                </a:solidFill>
              </a:rPr>
              <a:t>i</a:t>
            </a:r>
            <a:r>
              <a:rPr lang="en-US" sz="2400" b="1" dirty="0">
                <a:solidFill>
                  <a:schemeClr val="accent6">
                    <a:lumMod val="75000"/>
                  </a:schemeClr>
                </a:solidFill>
              </a:rPr>
              <a:t> FB </a:t>
            </a:r>
            <a:r>
              <a:rPr lang="en-US" sz="2400" b="1" dirty="0" err="1">
                <a:solidFill>
                  <a:schemeClr val="accent6">
                    <a:lumMod val="75000"/>
                  </a:schemeClr>
                </a:solidFill>
              </a:rPr>
              <a:t>nga</a:t>
            </a:r>
            <a:r>
              <a:rPr lang="en-US" sz="2400" b="1" dirty="0">
                <a:solidFill>
                  <a:schemeClr val="accent6">
                    <a:lumMod val="75000"/>
                  </a:schemeClr>
                </a:solidFill>
              </a:rPr>
              <a:t> </a:t>
            </a:r>
            <a:r>
              <a:rPr lang="en-US" sz="2400" b="1" dirty="0" err="1">
                <a:solidFill>
                  <a:schemeClr val="accent6">
                    <a:lumMod val="75000"/>
                  </a:schemeClr>
                </a:solidFill>
              </a:rPr>
              <a:t>kryetari</a:t>
            </a:r>
            <a:r>
              <a:rPr lang="en-US" sz="2400" b="1" dirty="0">
                <a:solidFill>
                  <a:schemeClr val="accent6">
                    <a:lumMod val="75000"/>
                  </a:schemeClr>
                </a:solidFill>
              </a:rPr>
              <a:t> </a:t>
            </a:r>
            <a:r>
              <a:rPr lang="en-US" sz="2400" b="1" dirty="0" err="1">
                <a:solidFill>
                  <a:schemeClr val="accent6">
                    <a:lumMod val="75000"/>
                  </a:schemeClr>
                </a:solidFill>
              </a:rPr>
              <a:t>i</a:t>
            </a:r>
            <a:r>
              <a:rPr lang="en-US" sz="2400" b="1" dirty="0">
                <a:solidFill>
                  <a:schemeClr val="accent6">
                    <a:lumMod val="75000"/>
                  </a:schemeClr>
                </a:solidFill>
              </a:rPr>
              <a:t> saj </a:t>
            </a:r>
            <a:r>
              <a:rPr lang="en-US" sz="2400" b="1" dirty="0" err="1">
                <a:solidFill>
                  <a:schemeClr val="accent6">
                    <a:lumMod val="75000"/>
                  </a:schemeClr>
                </a:solidFill>
              </a:rPr>
              <a:t>përfshin</a:t>
            </a:r>
            <a:r>
              <a:rPr lang="en-US" sz="2400" b="1" dirty="0">
                <a:solidFill>
                  <a:schemeClr val="accent6">
                    <a:lumMod val="75000"/>
                  </a:schemeClr>
                </a:solidFill>
              </a:rPr>
              <a:t> </a:t>
            </a:r>
            <a:r>
              <a:rPr lang="en-US" sz="2400" b="1" dirty="0" err="1">
                <a:solidFill>
                  <a:schemeClr val="accent6">
                    <a:lumMod val="75000"/>
                  </a:schemeClr>
                </a:solidFill>
              </a:rPr>
              <a:t>administrimin</a:t>
            </a:r>
            <a:r>
              <a:rPr lang="en-US" sz="2400" b="1" dirty="0">
                <a:solidFill>
                  <a:schemeClr val="accent6">
                    <a:lumMod val="75000"/>
                  </a:schemeClr>
                </a:solidFill>
              </a:rPr>
              <a:t> e </a:t>
            </a:r>
            <a:r>
              <a:rPr lang="en-US" sz="2400" b="1" dirty="0" err="1">
                <a:solidFill>
                  <a:schemeClr val="accent6">
                    <a:lumMod val="75000"/>
                  </a:schemeClr>
                </a:solidFill>
              </a:rPr>
              <a:t>zakonshëm</a:t>
            </a:r>
            <a:r>
              <a:rPr lang="en-US" sz="2400" b="1" dirty="0">
                <a:solidFill>
                  <a:schemeClr val="accent6">
                    <a:lumMod val="75000"/>
                  </a:schemeClr>
                </a:solidFill>
              </a:rPr>
              <a:t> </a:t>
            </a:r>
            <a:r>
              <a:rPr lang="en-US" sz="2400" b="1" dirty="0" err="1">
                <a:solidFill>
                  <a:schemeClr val="accent6">
                    <a:lumMod val="75000"/>
                  </a:schemeClr>
                </a:solidFill>
              </a:rPr>
              <a:t>dhe</a:t>
            </a:r>
            <a:r>
              <a:rPr lang="en-US" sz="2400" b="1" dirty="0">
                <a:solidFill>
                  <a:schemeClr val="accent6">
                    <a:lumMod val="75000"/>
                  </a:schemeClr>
                </a:solidFill>
              </a:rPr>
              <a:t> jo </a:t>
            </a:r>
            <a:r>
              <a:rPr lang="en-US" sz="2400" b="1" dirty="0" err="1">
                <a:solidFill>
                  <a:schemeClr val="accent6">
                    <a:lumMod val="75000"/>
                  </a:schemeClr>
                </a:solidFill>
              </a:rPr>
              <a:t>disponimin</a:t>
            </a:r>
            <a:r>
              <a:rPr lang="en-US" sz="2400" b="1" dirty="0">
                <a:solidFill>
                  <a:schemeClr val="accent6">
                    <a:lumMod val="75000"/>
                  </a:schemeClr>
                </a:solidFill>
              </a:rPr>
              <a:t> </a:t>
            </a:r>
            <a:r>
              <a:rPr lang="en-US" sz="2400" b="1" dirty="0" err="1">
                <a:solidFill>
                  <a:schemeClr val="accent6">
                    <a:lumMod val="75000"/>
                  </a:schemeClr>
                </a:solidFill>
              </a:rPr>
              <a:t>mbi</a:t>
            </a:r>
            <a:r>
              <a:rPr lang="en-US" sz="2400" b="1" dirty="0">
                <a:solidFill>
                  <a:schemeClr val="accent6">
                    <a:lumMod val="75000"/>
                  </a:schemeClr>
                </a:solidFill>
              </a:rPr>
              <a:t> </a:t>
            </a:r>
            <a:r>
              <a:rPr lang="en-US" sz="2400" b="1" dirty="0" err="1">
                <a:solidFill>
                  <a:schemeClr val="accent6">
                    <a:lumMod val="75000"/>
                  </a:schemeClr>
                </a:solidFill>
              </a:rPr>
              <a:t>pasurinë</a:t>
            </a:r>
            <a:r>
              <a:rPr lang="en-US" sz="2400" b="1" dirty="0">
                <a:solidFill>
                  <a:schemeClr val="accent6">
                    <a:lumMod val="75000"/>
                  </a:schemeClr>
                </a:solidFill>
              </a:rPr>
              <a:t> e FB. </a:t>
            </a:r>
            <a:br>
              <a:rPr lang="en-US" sz="2400" b="1" dirty="0">
                <a:solidFill>
                  <a:schemeClr val="accent2">
                    <a:lumMod val="50000"/>
                  </a:schemeClr>
                </a:solidFill>
              </a:rPr>
            </a:br>
            <a:r>
              <a:rPr lang="en-US" sz="2400" b="1" dirty="0">
                <a:solidFill>
                  <a:schemeClr val="accent2">
                    <a:lumMod val="50000"/>
                  </a:schemeClr>
                </a:solidFill>
              </a:rPr>
              <a:t>- </a:t>
            </a:r>
            <a:r>
              <a:rPr lang="en-US" sz="2400" b="1" dirty="0" err="1">
                <a:solidFill>
                  <a:schemeClr val="accent2">
                    <a:lumMod val="50000"/>
                  </a:schemeClr>
                </a:solidFill>
              </a:rPr>
              <a:t>Lidhur</a:t>
            </a:r>
            <a:r>
              <a:rPr lang="en-US" sz="2400" b="1" dirty="0">
                <a:solidFill>
                  <a:schemeClr val="accent2">
                    <a:lumMod val="50000"/>
                  </a:schemeClr>
                </a:solidFill>
              </a:rPr>
              <a:t> me </a:t>
            </a:r>
            <a:r>
              <a:rPr lang="en-US" sz="2400" b="1" dirty="0" err="1">
                <a:solidFill>
                  <a:schemeClr val="accent2">
                    <a:lumMod val="50000"/>
                  </a:schemeClr>
                </a:solidFill>
              </a:rPr>
              <a:t>kundërpadinë</a:t>
            </a:r>
            <a:r>
              <a:rPr lang="en-US" sz="2400" b="1" dirty="0">
                <a:solidFill>
                  <a:schemeClr val="accent2">
                    <a:lumMod val="50000"/>
                  </a:schemeClr>
                </a:solidFill>
              </a:rPr>
              <a:t>, gjykata </a:t>
            </a:r>
            <a:r>
              <a:rPr lang="en-US" sz="2400" b="1" dirty="0" err="1">
                <a:solidFill>
                  <a:schemeClr val="accent2">
                    <a:lumMod val="50000"/>
                  </a:schemeClr>
                </a:solidFill>
              </a:rPr>
              <a:t>arsyetoi</a:t>
            </a:r>
            <a:r>
              <a:rPr lang="en-US" sz="2400" b="1" dirty="0">
                <a:solidFill>
                  <a:schemeClr val="accent2">
                    <a:lumMod val="50000"/>
                  </a:schemeClr>
                </a:solidFill>
              </a:rPr>
              <a:t> se </a:t>
            </a:r>
            <a:r>
              <a:rPr lang="en-US" sz="2400" b="1" dirty="0" err="1">
                <a:solidFill>
                  <a:schemeClr val="accent2">
                    <a:lumMod val="50000"/>
                  </a:schemeClr>
                </a:solidFill>
              </a:rPr>
              <a:t>në</a:t>
            </a:r>
            <a:r>
              <a:rPr lang="en-US" sz="2400" b="1" dirty="0">
                <a:solidFill>
                  <a:schemeClr val="accent2">
                    <a:lumMod val="50000"/>
                  </a:schemeClr>
                </a:solidFill>
              </a:rPr>
              <a:t> </a:t>
            </a:r>
            <a:r>
              <a:rPr lang="en-US" sz="2400" b="1" dirty="0" err="1">
                <a:solidFill>
                  <a:schemeClr val="accent2">
                    <a:lumMod val="50000"/>
                  </a:schemeClr>
                </a:solidFill>
              </a:rPr>
              <a:t>thelb</a:t>
            </a:r>
            <a:r>
              <a:rPr lang="en-US" sz="2400" b="1" dirty="0">
                <a:solidFill>
                  <a:schemeClr val="accent2">
                    <a:lumMod val="50000"/>
                  </a:schemeClr>
                </a:solidFill>
              </a:rPr>
              <a:t>, </a:t>
            </a:r>
            <a:r>
              <a:rPr lang="en-US" sz="2400" b="1" dirty="0" err="1">
                <a:solidFill>
                  <a:schemeClr val="accent2">
                    <a:lumMod val="50000"/>
                  </a:schemeClr>
                </a:solidFill>
              </a:rPr>
              <a:t>kontrata</a:t>
            </a:r>
            <a:r>
              <a:rPr lang="en-US" sz="2400" b="1" dirty="0">
                <a:solidFill>
                  <a:schemeClr val="accent2">
                    <a:lumMod val="50000"/>
                  </a:schemeClr>
                </a:solidFill>
              </a:rPr>
              <a:t> e </a:t>
            </a:r>
            <a:r>
              <a:rPr lang="en-US" sz="2400" b="1" dirty="0" err="1">
                <a:solidFill>
                  <a:schemeClr val="accent2">
                    <a:lumMod val="50000"/>
                  </a:schemeClr>
                </a:solidFill>
              </a:rPr>
              <a:t>shitjes</a:t>
            </a:r>
            <a:r>
              <a:rPr lang="en-US" sz="2400" b="1" dirty="0">
                <a:solidFill>
                  <a:schemeClr val="accent2">
                    <a:lumMod val="50000"/>
                  </a:schemeClr>
                </a:solidFill>
              </a:rPr>
              <a:t> që </a:t>
            </a:r>
            <a:r>
              <a:rPr lang="en-US" sz="2400" b="1" dirty="0" err="1">
                <a:solidFill>
                  <a:schemeClr val="accent2">
                    <a:lumMod val="50000"/>
                  </a:schemeClr>
                </a:solidFill>
              </a:rPr>
              <a:t>pretendohej</a:t>
            </a:r>
            <a:r>
              <a:rPr lang="en-US" sz="2400" b="1" dirty="0">
                <a:solidFill>
                  <a:schemeClr val="accent2">
                    <a:lumMod val="50000"/>
                  </a:schemeClr>
                </a:solidFill>
              </a:rPr>
              <a:t> </a:t>
            </a:r>
            <a:r>
              <a:rPr lang="en-US" sz="2400" b="1" dirty="0" err="1">
                <a:solidFill>
                  <a:schemeClr val="accent2">
                    <a:lumMod val="50000"/>
                  </a:schemeClr>
                </a:solidFill>
              </a:rPr>
              <a:t>si</a:t>
            </a:r>
            <a:r>
              <a:rPr lang="en-US" sz="2400" b="1" dirty="0">
                <a:solidFill>
                  <a:schemeClr val="accent2">
                    <a:lumMod val="50000"/>
                  </a:schemeClr>
                </a:solidFill>
              </a:rPr>
              <a:t> </a:t>
            </a:r>
            <a:r>
              <a:rPr lang="en-US" sz="2400" b="1" dirty="0" err="1">
                <a:solidFill>
                  <a:schemeClr val="accent2">
                    <a:lumMod val="50000"/>
                  </a:schemeClr>
                </a:solidFill>
              </a:rPr>
              <a:t>titull</a:t>
            </a:r>
            <a:r>
              <a:rPr lang="en-US" sz="2400" b="1" dirty="0">
                <a:solidFill>
                  <a:schemeClr val="accent2">
                    <a:lumMod val="50000"/>
                  </a:schemeClr>
                </a:solidFill>
              </a:rPr>
              <a:t> </a:t>
            </a:r>
            <a:r>
              <a:rPr lang="en-US" sz="2400" b="1" dirty="0" err="1">
                <a:solidFill>
                  <a:schemeClr val="accent2">
                    <a:lumMod val="50000"/>
                  </a:schemeClr>
                </a:solidFill>
              </a:rPr>
              <a:t>për</a:t>
            </a:r>
            <a:r>
              <a:rPr lang="en-US" sz="2400" b="1" dirty="0">
                <a:solidFill>
                  <a:schemeClr val="accent2">
                    <a:lumMod val="50000"/>
                  </a:schemeClr>
                </a:solidFill>
              </a:rPr>
              <a:t> </a:t>
            </a:r>
            <a:r>
              <a:rPr lang="en-US" sz="2400" b="1" dirty="0" err="1">
                <a:solidFill>
                  <a:schemeClr val="accent2">
                    <a:lumMod val="50000"/>
                  </a:schemeClr>
                </a:solidFill>
              </a:rPr>
              <a:t>parashkrimin</a:t>
            </a:r>
            <a:r>
              <a:rPr lang="en-US" sz="2400" b="1" dirty="0">
                <a:solidFill>
                  <a:schemeClr val="accent2">
                    <a:lumMod val="50000"/>
                  </a:schemeClr>
                </a:solidFill>
              </a:rPr>
              <a:t> </a:t>
            </a:r>
            <a:r>
              <a:rPr lang="en-US" sz="2400" b="1" dirty="0" err="1">
                <a:solidFill>
                  <a:schemeClr val="accent2">
                    <a:lumMod val="50000"/>
                  </a:schemeClr>
                </a:solidFill>
              </a:rPr>
              <a:t>fitues</a:t>
            </a:r>
            <a:r>
              <a:rPr lang="en-US" sz="2400" b="1" dirty="0">
                <a:solidFill>
                  <a:schemeClr val="accent2">
                    <a:lumMod val="50000"/>
                  </a:schemeClr>
                </a:solidFill>
              </a:rPr>
              <a:t>, është e </a:t>
            </a:r>
            <a:r>
              <a:rPr lang="en-US" sz="2400" b="1" dirty="0" err="1">
                <a:solidFill>
                  <a:schemeClr val="accent2">
                    <a:lumMod val="50000"/>
                  </a:schemeClr>
                </a:solidFill>
              </a:rPr>
              <a:t>falsifikuar</a:t>
            </a:r>
            <a:r>
              <a:rPr lang="en-US" sz="2400" b="1" dirty="0">
                <a:solidFill>
                  <a:schemeClr val="accent2">
                    <a:lumMod val="50000"/>
                  </a:schemeClr>
                </a:solidFill>
              </a:rPr>
              <a:t>, element </a:t>
            </a:r>
            <a:r>
              <a:rPr lang="en-US" sz="2400" b="1" dirty="0" err="1">
                <a:solidFill>
                  <a:schemeClr val="accent2">
                    <a:lumMod val="50000"/>
                  </a:schemeClr>
                </a:solidFill>
              </a:rPr>
              <a:t>ky</a:t>
            </a:r>
            <a:r>
              <a:rPr lang="en-US" sz="2400" b="1" dirty="0">
                <a:solidFill>
                  <a:schemeClr val="accent2">
                    <a:lumMod val="50000"/>
                  </a:schemeClr>
                </a:solidFill>
              </a:rPr>
              <a:t> që </a:t>
            </a:r>
            <a:r>
              <a:rPr lang="en-US" sz="2400" b="1" dirty="0" err="1">
                <a:solidFill>
                  <a:schemeClr val="accent2">
                    <a:lumMod val="50000"/>
                  </a:schemeClr>
                </a:solidFill>
              </a:rPr>
              <a:t>sjell</a:t>
            </a:r>
            <a:r>
              <a:rPr lang="en-US" sz="2400" b="1" dirty="0">
                <a:solidFill>
                  <a:schemeClr val="accent2">
                    <a:lumMod val="50000"/>
                  </a:schemeClr>
                </a:solidFill>
              </a:rPr>
              <a:t> </a:t>
            </a:r>
            <a:r>
              <a:rPr lang="en-US" sz="2400" b="1" dirty="0" err="1">
                <a:solidFill>
                  <a:schemeClr val="accent2">
                    <a:lumMod val="50000"/>
                  </a:schemeClr>
                </a:solidFill>
              </a:rPr>
              <a:t>pasoja</a:t>
            </a:r>
            <a:r>
              <a:rPr lang="en-US" sz="2400" b="1" dirty="0">
                <a:solidFill>
                  <a:schemeClr val="accent2">
                    <a:lumMod val="50000"/>
                  </a:schemeClr>
                </a:solidFill>
              </a:rPr>
              <a:t> </a:t>
            </a:r>
            <a:r>
              <a:rPr lang="en-US" sz="2400" b="1" dirty="0" err="1">
                <a:solidFill>
                  <a:schemeClr val="accent2">
                    <a:lumMod val="50000"/>
                  </a:schemeClr>
                </a:solidFill>
              </a:rPr>
              <a:t>edhe</a:t>
            </a:r>
            <a:r>
              <a:rPr lang="en-US" sz="2400" b="1" dirty="0">
                <a:solidFill>
                  <a:schemeClr val="accent2">
                    <a:lumMod val="50000"/>
                  </a:schemeClr>
                </a:solidFill>
              </a:rPr>
              <a:t> </a:t>
            </a:r>
            <a:r>
              <a:rPr lang="en-US" sz="2400" b="1" dirty="0" err="1">
                <a:solidFill>
                  <a:schemeClr val="accent2">
                    <a:lumMod val="50000"/>
                  </a:schemeClr>
                </a:solidFill>
              </a:rPr>
              <a:t>në</a:t>
            </a:r>
            <a:r>
              <a:rPr lang="en-US" sz="2400" b="1" dirty="0">
                <a:solidFill>
                  <a:schemeClr val="accent2">
                    <a:lumMod val="50000"/>
                  </a:schemeClr>
                </a:solidFill>
              </a:rPr>
              <a:t> raport me </a:t>
            </a:r>
            <a:r>
              <a:rPr lang="en-US" sz="2400" b="1" dirty="0" err="1">
                <a:solidFill>
                  <a:schemeClr val="accent2">
                    <a:lumMod val="50000"/>
                  </a:schemeClr>
                </a:solidFill>
              </a:rPr>
              <a:t>padinë</a:t>
            </a:r>
            <a:r>
              <a:rPr lang="en-US" sz="2400" b="1" dirty="0">
                <a:solidFill>
                  <a:schemeClr val="accent2">
                    <a:lumMod val="50000"/>
                  </a:schemeClr>
                </a:solidFill>
              </a:rPr>
              <a:t>.</a:t>
            </a:r>
            <a:br>
              <a:rPr lang="en-US" sz="2400" b="1" dirty="0">
                <a:solidFill>
                  <a:schemeClr val="accent2">
                    <a:lumMod val="50000"/>
                  </a:schemeClr>
                </a:solidFill>
              </a:rPr>
            </a:br>
            <a:r>
              <a:rPr lang="en-US" sz="2400" b="1" u="sng" dirty="0" err="1">
                <a:solidFill>
                  <a:srgbClr val="860000"/>
                </a:solidFill>
              </a:rPr>
              <a:t>Dispozitivi</a:t>
            </a:r>
            <a:r>
              <a:rPr lang="en-US" sz="2400" b="1" u="sng" dirty="0">
                <a:solidFill>
                  <a:srgbClr val="860000"/>
                </a:solidFill>
              </a:rPr>
              <a:t>:</a:t>
            </a:r>
            <a:r>
              <a:rPr lang="en-US" sz="2400" b="1" dirty="0">
                <a:solidFill>
                  <a:srgbClr val="860000"/>
                </a:solidFill>
              </a:rPr>
              <a:t> </a:t>
            </a:r>
            <a:r>
              <a:rPr lang="en-US" sz="2400" b="1" dirty="0" err="1">
                <a:solidFill>
                  <a:schemeClr val="accent2">
                    <a:lumMod val="50000"/>
                  </a:schemeClr>
                </a:solidFill>
              </a:rPr>
              <a:t>Pranimi</a:t>
            </a:r>
            <a:r>
              <a:rPr lang="en-US" sz="2400" b="1" dirty="0">
                <a:solidFill>
                  <a:schemeClr val="accent2">
                    <a:lumMod val="50000"/>
                  </a:schemeClr>
                </a:solidFill>
              </a:rPr>
              <a:t> </a:t>
            </a:r>
            <a:r>
              <a:rPr lang="en-US" sz="2400" b="1" dirty="0" err="1">
                <a:solidFill>
                  <a:schemeClr val="accent2">
                    <a:lumMod val="50000"/>
                  </a:schemeClr>
                </a:solidFill>
              </a:rPr>
              <a:t>i</a:t>
            </a:r>
            <a:r>
              <a:rPr lang="en-US" sz="2400" b="1" dirty="0">
                <a:solidFill>
                  <a:schemeClr val="accent2">
                    <a:lumMod val="50000"/>
                  </a:schemeClr>
                </a:solidFill>
              </a:rPr>
              <a:t> </a:t>
            </a:r>
            <a:r>
              <a:rPr lang="en-US" sz="2400" b="1" dirty="0" err="1">
                <a:solidFill>
                  <a:schemeClr val="accent2">
                    <a:lumMod val="50000"/>
                  </a:schemeClr>
                </a:solidFill>
              </a:rPr>
              <a:t>padisë</a:t>
            </a:r>
            <a:r>
              <a:rPr lang="en-US" sz="2400" b="1" dirty="0">
                <a:solidFill>
                  <a:schemeClr val="accent2">
                    <a:lumMod val="50000"/>
                  </a:schemeClr>
                </a:solidFill>
              </a:rPr>
              <a:t> </a:t>
            </a:r>
            <a:r>
              <a:rPr lang="en-US" sz="2400" b="1" dirty="0" err="1">
                <a:solidFill>
                  <a:schemeClr val="accent2">
                    <a:lumMod val="50000"/>
                  </a:schemeClr>
                </a:solidFill>
              </a:rPr>
              <a:t>dhe</a:t>
            </a:r>
            <a:r>
              <a:rPr lang="en-US" sz="2400" b="1" dirty="0">
                <a:solidFill>
                  <a:schemeClr val="accent2">
                    <a:lumMod val="50000"/>
                  </a:schemeClr>
                </a:solidFill>
              </a:rPr>
              <a:t> </a:t>
            </a:r>
            <a:r>
              <a:rPr lang="en-US" sz="2400" b="1" dirty="0" err="1">
                <a:solidFill>
                  <a:schemeClr val="accent2">
                    <a:lumMod val="50000"/>
                  </a:schemeClr>
                </a:solidFill>
              </a:rPr>
              <a:t>rrëzimi</a:t>
            </a:r>
            <a:r>
              <a:rPr lang="en-US" sz="2400" b="1" dirty="0">
                <a:solidFill>
                  <a:schemeClr val="accent2">
                    <a:lumMod val="50000"/>
                  </a:schemeClr>
                </a:solidFill>
              </a:rPr>
              <a:t> </a:t>
            </a:r>
            <a:r>
              <a:rPr lang="en-US" sz="2400" b="1" dirty="0" err="1">
                <a:solidFill>
                  <a:schemeClr val="accent2">
                    <a:lumMod val="50000"/>
                  </a:schemeClr>
                </a:solidFill>
              </a:rPr>
              <a:t>i</a:t>
            </a:r>
            <a:r>
              <a:rPr lang="en-US" sz="2400" b="1" dirty="0">
                <a:solidFill>
                  <a:schemeClr val="accent2">
                    <a:lumMod val="50000"/>
                  </a:schemeClr>
                </a:solidFill>
              </a:rPr>
              <a:t> </a:t>
            </a:r>
            <a:r>
              <a:rPr lang="en-US" sz="2400" b="1" dirty="0" err="1">
                <a:solidFill>
                  <a:schemeClr val="accent2">
                    <a:lumMod val="50000"/>
                  </a:schemeClr>
                </a:solidFill>
              </a:rPr>
              <a:t>kundërpadisë</a:t>
            </a:r>
            <a:r>
              <a:rPr lang="en-US" sz="2400" b="1" dirty="0">
                <a:solidFill>
                  <a:schemeClr val="accent2">
                    <a:lumMod val="50000"/>
                  </a:schemeClr>
                </a:solidFill>
              </a:rPr>
              <a:t>.</a:t>
            </a:r>
            <a:endParaRPr lang="en-US" b="1" dirty="0">
              <a:solidFill>
                <a:schemeClr val="accent2">
                  <a:lumMod val="50000"/>
                </a:schemeClr>
              </a:solidFill>
            </a:endParaRPr>
          </a:p>
        </p:txBody>
      </p:sp>
    </p:spTree>
    <p:extLst>
      <p:ext uri="{BB962C8B-B14F-4D97-AF65-F5344CB8AC3E}">
        <p14:creationId xmlns:p14="http://schemas.microsoft.com/office/powerpoint/2010/main" val="16380709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87857" y="259307"/>
            <a:ext cx="10235821" cy="6428095"/>
          </a:xfrm>
        </p:spPr>
        <p:txBody>
          <a:bodyPr>
            <a:normAutofit fontScale="90000"/>
          </a:bodyPr>
          <a:lstStyle/>
          <a:p>
            <a:r>
              <a:rPr lang="en-US" sz="2400" b="1" dirty="0"/>
              <a:t>		</a:t>
            </a:r>
            <a:r>
              <a:rPr lang="en-US" sz="2700" b="1" dirty="0"/>
              <a:t>			</a:t>
            </a:r>
            <a:r>
              <a:rPr lang="en-US" sz="2700" b="1" dirty="0">
                <a:solidFill>
                  <a:schemeClr val="tx2">
                    <a:lumMod val="75000"/>
                  </a:schemeClr>
                </a:solidFill>
              </a:rPr>
              <a:t>RASTE NGA PRAKTIKA GJYQËSORE </a:t>
            </a:r>
            <a:r>
              <a:rPr lang="en-US" sz="2700" b="1" dirty="0">
                <a:solidFill>
                  <a:srgbClr val="FF4F4F"/>
                </a:solidFill>
              </a:rPr>
              <a:t>(2)</a:t>
            </a:r>
            <a:br>
              <a:rPr lang="en-US" sz="2700" dirty="0"/>
            </a:br>
            <a:r>
              <a:rPr lang="en-US" sz="2700" b="1" dirty="0">
                <a:solidFill>
                  <a:srgbClr val="00B050"/>
                </a:solidFill>
              </a:rPr>
              <a:t>   Vendimi </a:t>
            </a:r>
            <a:r>
              <a:rPr lang="en-US" sz="2700" b="1" dirty="0" err="1">
                <a:solidFill>
                  <a:srgbClr val="00B050"/>
                </a:solidFill>
              </a:rPr>
              <a:t>nr</a:t>
            </a:r>
            <a:r>
              <a:rPr lang="en-US" sz="2700" b="1" dirty="0">
                <a:solidFill>
                  <a:srgbClr val="00B050"/>
                </a:solidFill>
              </a:rPr>
              <a:t>. </a:t>
            </a:r>
            <a:r>
              <a:rPr lang="nn-NO" sz="2700" b="1" dirty="0">
                <a:solidFill>
                  <a:srgbClr val="00B050"/>
                </a:solidFill>
              </a:rPr>
              <a:t>00-2021- 955 (70), dat</a:t>
            </a:r>
            <a:r>
              <a:rPr lang="en-US" sz="2700" b="1" dirty="0">
                <a:solidFill>
                  <a:srgbClr val="00B050"/>
                </a:solidFill>
              </a:rPr>
              <a:t>ë</a:t>
            </a:r>
            <a:r>
              <a:rPr lang="nn-NO" sz="2700" b="1" dirty="0">
                <a:solidFill>
                  <a:srgbClr val="00B050"/>
                </a:solidFill>
              </a:rPr>
              <a:t> 27.05.2021 i KAGJL</a:t>
            </a:r>
            <a:br>
              <a:rPr lang="en-US" sz="2700" b="1" dirty="0"/>
            </a:br>
            <a:br>
              <a:rPr lang="en-US" sz="2700" b="1" dirty="0"/>
            </a:br>
            <a:r>
              <a:rPr lang="en-US" sz="2700" b="1" dirty="0" err="1">
                <a:solidFill>
                  <a:schemeClr val="tx2">
                    <a:lumMod val="75000"/>
                  </a:schemeClr>
                </a:solidFill>
              </a:rPr>
              <a:t>Paditës</a:t>
            </a:r>
            <a:r>
              <a:rPr lang="en-US" sz="2700" b="1" dirty="0">
                <a:solidFill>
                  <a:schemeClr val="tx2">
                    <a:lumMod val="75000"/>
                  </a:schemeClr>
                </a:solidFill>
              </a:rPr>
              <a:t>:</a:t>
            </a:r>
            <a:r>
              <a:rPr lang="en-US" sz="2700" dirty="0">
                <a:solidFill>
                  <a:schemeClr val="tx2">
                    <a:lumMod val="75000"/>
                  </a:schemeClr>
                </a:solidFill>
              </a:rPr>
              <a:t> </a:t>
            </a:r>
            <a:r>
              <a:rPr lang="en-US" sz="2700" dirty="0" err="1">
                <a:solidFill>
                  <a:schemeClr val="tx2">
                    <a:lumMod val="75000"/>
                  </a:schemeClr>
                </a:solidFill>
              </a:rPr>
              <a:t>Agjencia</a:t>
            </a:r>
            <a:r>
              <a:rPr lang="en-US" sz="2700" dirty="0">
                <a:solidFill>
                  <a:schemeClr val="tx2">
                    <a:lumMod val="75000"/>
                  </a:schemeClr>
                </a:solidFill>
              </a:rPr>
              <a:t> </a:t>
            </a:r>
            <a:r>
              <a:rPr lang="en-US" sz="2700" dirty="0" err="1">
                <a:solidFill>
                  <a:schemeClr val="tx2">
                    <a:lumMod val="75000"/>
                  </a:schemeClr>
                </a:solidFill>
              </a:rPr>
              <a:t>Shtetërore</a:t>
            </a:r>
            <a:r>
              <a:rPr lang="en-US" sz="2700" dirty="0">
                <a:solidFill>
                  <a:schemeClr val="tx2">
                    <a:lumMod val="75000"/>
                  </a:schemeClr>
                </a:solidFill>
              </a:rPr>
              <a:t> e </a:t>
            </a:r>
            <a:r>
              <a:rPr lang="en-US" sz="2700" dirty="0" err="1">
                <a:solidFill>
                  <a:schemeClr val="tx2">
                    <a:lumMod val="75000"/>
                  </a:schemeClr>
                </a:solidFill>
              </a:rPr>
              <a:t>Kadastrës</a:t>
            </a:r>
            <a:br>
              <a:rPr lang="en-US" sz="2700" dirty="0">
                <a:solidFill>
                  <a:schemeClr val="tx2">
                    <a:lumMod val="75000"/>
                  </a:schemeClr>
                </a:solidFill>
              </a:rPr>
            </a:br>
            <a:r>
              <a:rPr lang="en-US" sz="2700" b="1" dirty="0" err="1">
                <a:solidFill>
                  <a:schemeClr val="tx2">
                    <a:lumMod val="75000"/>
                  </a:schemeClr>
                </a:solidFill>
              </a:rPr>
              <a:t>Të</a:t>
            </a:r>
            <a:r>
              <a:rPr lang="en-US" sz="2700" b="1" dirty="0">
                <a:solidFill>
                  <a:schemeClr val="tx2">
                    <a:lumMod val="75000"/>
                  </a:schemeClr>
                </a:solidFill>
              </a:rPr>
              <a:t> </a:t>
            </a:r>
            <a:r>
              <a:rPr lang="en-US" sz="2700" b="1" dirty="0" err="1">
                <a:solidFill>
                  <a:schemeClr val="tx2">
                    <a:lumMod val="75000"/>
                  </a:schemeClr>
                </a:solidFill>
              </a:rPr>
              <a:t>paditur</a:t>
            </a:r>
            <a:r>
              <a:rPr lang="en-US" sz="2700" b="1" dirty="0">
                <a:solidFill>
                  <a:schemeClr val="tx2">
                    <a:lumMod val="75000"/>
                  </a:schemeClr>
                </a:solidFill>
              </a:rPr>
              <a:t>: </a:t>
            </a:r>
            <a:r>
              <a:rPr lang="en-US" sz="2700" dirty="0">
                <a:solidFill>
                  <a:schemeClr val="tx2">
                    <a:lumMod val="75000"/>
                  </a:schemeClr>
                </a:solidFill>
              </a:rPr>
              <a:t>H.B, </a:t>
            </a:r>
            <a:r>
              <a:rPr lang="en-US" sz="2700" dirty="0" err="1">
                <a:solidFill>
                  <a:schemeClr val="tx2">
                    <a:lumMod val="75000"/>
                  </a:schemeClr>
                </a:solidFill>
              </a:rPr>
              <a:t>Bashkia</a:t>
            </a:r>
            <a:r>
              <a:rPr lang="en-US" sz="2700" dirty="0">
                <a:solidFill>
                  <a:schemeClr val="tx2">
                    <a:lumMod val="75000"/>
                  </a:schemeClr>
                </a:solidFill>
              </a:rPr>
              <a:t> S</a:t>
            </a:r>
            <a:br>
              <a:rPr lang="en-US" sz="2700" dirty="0">
                <a:solidFill>
                  <a:schemeClr val="tx2">
                    <a:lumMod val="75000"/>
                  </a:schemeClr>
                </a:solidFill>
              </a:rPr>
            </a:br>
            <a:r>
              <a:rPr lang="en-US" sz="2700" b="1" dirty="0" err="1">
                <a:solidFill>
                  <a:schemeClr val="tx2">
                    <a:lumMod val="75000"/>
                  </a:schemeClr>
                </a:solidFill>
              </a:rPr>
              <a:t>Objekti</a:t>
            </a:r>
            <a:r>
              <a:rPr lang="en-US" sz="2700" b="1" dirty="0">
                <a:solidFill>
                  <a:schemeClr val="tx2">
                    <a:lumMod val="75000"/>
                  </a:schemeClr>
                </a:solidFill>
              </a:rPr>
              <a:t>: </a:t>
            </a:r>
            <a:r>
              <a:rPr lang="en-US" sz="2700" dirty="0" err="1">
                <a:solidFill>
                  <a:schemeClr val="tx2">
                    <a:lumMod val="75000"/>
                  </a:schemeClr>
                </a:solidFill>
              </a:rPr>
              <a:t>Pavlefshmëria</a:t>
            </a:r>
            <a:r>
              <a:rPr lang="en-US" sz="2700" dirty="0">
                <a:solidFill>
                  <a:schemeClr val="tx2">
                    <a:lumMod val="75000"/>
                  </a:schemeClr>
                </a:solidFill>
              </a:rPr>
              <a:t> e AMTP, </a:t>
            </a:r>
            <a:r>
              <a:rPr lang="en-US" sz="2700" dirty="0" err="1">
                <a:solidFill>
                  <a:schemeClr val="tx2">
                    <a:lumMod val="75000"/>
                  </a:schemeClr>
                </a:solidFill>
              </a:rPr>
              <a:t>anulimi</a:t>
            </a:r>
            <a:r>
              <a:rPr lang="en-US" sz="2700" dirty="0">
                <a:solidFill>
                  <a:schemeClr val="tx2">
                    <a:lumMod val="75000"/>
                  </a:schemeClr>
                </a:solidFill>
              </a:rPr>
              <a:t> </a:t>
            </a:r>
            <a:r>
              <a:rPr lang="en-US" sz="2700" dirty="0" err="1">
                <a:solidFill>
                  <a:schemeClr val="tx2">
                    <a:lumMod val="75000"/>
                  </a:schemeClr>
                </a:solidFill>
              </a:rPr>
              <a:t>i</a:t>
            </a:r>
            <a:r>
              <a:rPr lang="en-US" sz="2700" dirty="0">
                <a:solidFill>
                  <a:schemeClr val="tx2">
                    <a:lumMod val="75000"/>
                  </a:schemeClr>
                </a:solidFill>
              </a:rPr>
              <a:t> tij </a:t>
            </a:r>
            <a:r>
              <a:rPr lang="en-US" sz="2700" dirty="0" err="1">
                <a:solidFill>
                  <a:schemeClr val="tx2">
                    <a:lumMod val="75000"/>
                  </a:schemeClr>
                </a:solidFill>
              </a:rPr>
              <a:t>dhe</a:t>
            </a:r>
            <a:r>
              <a:rPr lang="en-US" sz="2700" dirty="0">
                <a:solidFill>
                  <a:schemeClr val="tx2">
                    <a:lumMod val="75000"/>
                  </a:schemeClr>
                </a:solidFill>
              </a:rPr>
              <a:t> </a:t>
            </a:r>
            <a:r>
              <a:rPr lang="en-US" sz="2700" dirty="0" err="1">
                <a:solidFill>
                  <a:schemeClr val="tx2">
                    <a:lumMod val="75000"/>
                  </a:schemeClr>
                </a:solidFill>
              </a:rPr>
              <a:t>kthimi</a:t>
            </a:r>
            <a:r>
              <a:rPr lang="en-US" sz="2700" dirty="0">
                <a:solidFill>
                  <a:schemeClr val="tx2">
                    <a:lumMod val="75000"/>
                  </a:schemeClr>
                </a:solidFill>
              </a:rPr>
              <a:t> </a:t>
            </a:r>
            <a:r>
              <a:rPr lang="en-US" sz="2700" dirty="0" err="1">
                <a:solidFill>
                  <a:schemeClr val="tx2">
                    <a:lumMod val="75000"/>
                  </a:schemeClr>
                </a:solidFill>
              </a:rPr>
              <a:t>në</a:t>
            </a:r>
            <a:r>
              <a:rPr lang="en-US" sz="2700" dirty="0">
                <a:solidFill>
                  <a:schemeClr val="tx2">
                    <a:lumMod val="75000"/>
                  </a:schemeClr>
                </a:solidFill>
              </a:rPr>
              <a:t> </a:t>
            </a:r>
            <a:r>
              <a:rPr lang="en-US" sz="2700" dirty="0" err="1">
                <a:solidFill>
                  <a:schemeClr val="tx2">
                    <a:lumMod val="75000"/>
                  </a:schemeClr>
                </a:solidFill>
              </a:rPr>
              <a:t>pronësi</a:t>
            </a:r>
            <a:r>
              <a:rPr lang="en-US" sz="2700" dirty="0">
                <a:solidFill>
                  <a:schemeClr val="tx2">
                    <a:lumMod val="75000"/>
                  </a:schemeClr>
                </a:solidFill>
              </a:rPr>
              <a:t> </a:t>
            </a:r>
            <a:r>
              <a:rPr lang="en-US" sz="2700" dirty="0" err="1">
                <a:solidFill>
                  <a:schemeClr val="tx2">
                    <a:lumMod val="75000"/>
                  </a:schemeClr>
                </a:solidFill>
              </a:rPr>
              <a:t>të</a:t>
            </a:r>
            <a:r>
              <a:rPr lang="en-US" sz="2700" dirty="0">
                <a:solidFill>
                  <a:schemeClr val="tx2">
                    <a:lumMod val="75000"/>
                  </a:schemeClr>
                </a:solidFill>
              </a:rPr>
              <a:t> </a:t>
            </a:r>
            <a:r>
              <a:rPr lang="en-US" sz="2700" dirty="0" err="1">
                <a:solidFill>
                  <a:schemeClr val="tx2">
                    <a:lumMod val="75000"/>
                  </a:schemeClr>
                </a:solidFill>
              </a:rPr>
              <a:t>shtetit</a:t>
            </a:r>
            <a:r>
              <a:rPr lang="en-US" sz="2700" dirty="0">
                <a:solidFill>
                  <a:schemeClr val="tx2">
                    <a:lumMod val="75000"/>
                  </a:schemeClr>
                </a:solidFill>
              </a:rPr>
              <a:t>.</a:t>
            </a:r>
            <a:br>
              <a:rPr lang="en-US" sz="2700" dirty="0"/>
            </a:br>
            <a:br>
              <a:rPr lang="en-US" sz="2700" b="1" dirty="0"/>
            </a:br>
            <a:r>
              <a:rPr lang="en-US" sz="2700" b="1" dirty="0"/>
              <a:t>                                      </a:t>
            </a:r>
            <a:r>
              <a:rPr lang="en-US" sz="2700" b="1" dirty="0" err="1">
                <a:solidFill>
                  <a:schemeClr val="accent6">
                    <a:lumMod val="75000"/>
                  </a:schemeClr>
                </a:solidFill>
                <a:cs typeface="Times New Roman" panose="02020603050405020304" pitchFamily="18" charset="0"/>
              </a:rPr>
              <a:t>Faktet</a:t>
            </a:r>
            <a:r>
              <a:rPr lang="en-US" sz="2700" b="1" dirty="0">
                <a:solidFill>
                  <a:schemeClr val="accent6">
                    <a:lumMod val="75000"/>
                  </a:schemeClr>
                </a:solidFill>
                <a:cs typeface="Times New Roman" panose="02020603050405020304" pitchFamily="18" charset="0"/>
              </a:rPr>
              <a:t> e </a:t>
            </a:r>
            <a:r>
              <a:rPr lang="en-US" sz="2700" b="1" dirty="0" err="1">
                <a:solidFill>
                  <a:schemeClr val="accent6">
                    <a:lumMod val="75000"/>
                  </a:schemeClr>
                </a:solidFill>
                <a:cs typeface="Times New Roman" panose="02020603050405020304" pitchFamily="18" charset="0"/>
              </a:rPr>
              <a:t>çështjes</a:t>
            </a:r>
            <a:r>
              <a:rPr lang="en-US" sz="2700" b="1" dirty="0">
                <a:solidFill>
                  <a:schemeClr val="accent6">
                    <a:lumMod val="75000"/>
                  </a:schemeClr>
                </a:solidFill>
                <a:cs typeface="Times New Roman" panose="02020603050405020304" pitchFamily="18" charset="0"/>
              </a:rPr>
              <a:t>:</a:t>
            </a:r>
            <a:br>
              <a:rPr lang="en-US" sz="2700" b="1" dirty="0">
                <a:solidFill>
                  <a:schemeClr val="accent6">
                    <a:lumMod val="75000"/>
                  </a:schemeClr>
                </a:solidFill>
                <a:cs typeface="Times New Roman" panose="02020603050405020304" pitchFamily="18" charset="0"/>
              </a:rPr>
            </a:br>
            <a:br>
              <a:rPr lang="en-US" sz="2700" b="1" dirty="0"/>
            </a:br>
            <a:r>
              <a:rPr lang="en-US" sz="2700" b="1" dirty="0">
                <a:solidFill>
                  <a:schemeClr val="tx2">
                    <a:lumMod val="75000"/>
                  </a:schemeClr>
                </a:solidFill>
              </a:rPr>
              <a:t>- </a:t>
            </a:r>
            <a:r>
              <a:rPr lang="en-US" sz="2700" dirty="0">
                <a:solidFill>
                  <a:schemeClr val="tx2">
                    <a:lumMod val="75000"/>
                  </a:schemeClr>
                </a:solidFill>
              </a:rPr>
              <a:t>I </a:t>
            </a:r>
            <a:r>
              <a:rPr lang="en-US" sz="2700" dirty="0" err="1">
                <a:solidFill>
                  <a:schemeClr val="tx2">
                    <a:lumMod val="75000"/>
                  </a:schemeClr>
                </a:solidFill>
              </a:rPr>
              <a:t>padituri</a:t>
            </a:r>
            <a:r>
              <a:rPr lang="en-US" sz="2700" dirty="0">
                <a:solidFill>
                  <a:schemeClr val="tx2">
                    <a:lumMod val="75000"/>
                  </a:schemeClr>
                </a:solidFill>
              </a:rPr>
              <a:t> H.B është </a:t>
            </a:r>
            <a:r>
              <a:rPr lang="en-US" sz="2700" dirty="0" err="1">
                <a:solidFill>
                  <a:schemeClr val="tx2">
                    <a:lumMod val="75000"/>
                  </a:schemeClr>
                </a:solidFill>
              </a:rPr>
              <a:t>pajisur</a:t>
            </a:r>
            <a:r>
              <a:rPr lang="en-US" sz="2700" dirty="0">
                <a:solidFill>
                  <a:schemeClr val="tx2">
                    <a:lumMod val="75000"/>
                  </a:schemeClr>
                </a:solidFill>
              </a:rPr>
              <a:t> me TB </a:t>
            </a:r>
            <a:r>
              <a:rPr lang="en-US" sz="2700" dirty="0" err="1">
                <a:solidFill>
                  <a:schemeClr val="tx2">
                    <a:lumMod val="75000"/>
                  </a:schemeClr>
                </a:solidFill>
              </a:rPr>
              <a:t>prej</a:t>
            </a:r>
            <a:r>
              <a:rPr lang="en-US" sz="2700" dirty="0">
                <a:solidFill>
                  <a:schemeClr val="tx2">
                    <a:lumMod val="75000"/>
                  </a:schemeClr>
                </a:solidFill>
              </a:rPr>
              <a:t> 20.000 m</a:t>
            </a:r>
            <a:r>
              <a:rPr lang="en-US" sz="2700" baseline="30000" dirty="0">
                <a:solidFill>
                  <a:schemeClr val="tx2">
                    <a:lumMod val="75000"/>
                  </a:schemeClr>
                </a:solidFill>
              </a:rPr>
              <a:t>2.</a:t>
            </a:r>
            <a:br>
              <a:rPr lang="en-US" sz="2700" dirty="0">
                <a:solidFill>
                  <a:schemeClr val="tx2">
                    <a:lumMod val="75000"/>
                  </a:schemeClr>
                </a:solidFill>
              </a:rPr>
            </a:br>
            <a:r>
              <a:rPr lang="en-US" sz="2700" b="1" dirty="0">
                <a:solidFill>
                  <a:schemeClr val="tx2">
                    <a:lumMod val="75000"/>
                  </a:schemeClr>
                </a:solidFill>
              </a:rPr>
              <a:t>-</a:t>
            </a:r>
            <a:r>
              <a:rPr lang="en-US" sz="2700" dirty="0">
                <a:solidFill>
                  <a:schemeClr val="tx2">
                    <a:lumMod val="75000"/>
                  </a:schemeClr>
                </a:solidFill>
              </a:rPr>
              <a:t> </a:t>
            </a:r>
            <a:r>
              <a:rPr lang="sq-AL" sz="2700" dirty="0">
                <a:solidFill>
                  <a:schemeClr val="tx2">
                    <a:lumMod val="75000"/>
                  </a:schemeClr>
                </a:solidFill>
              </a:rPr>
              <a:t>Pala paditëse pretendon se AMTP është absolutisht i pavlefshëm, sepse H.B nuk ka qenë asnjëherë banor i fshatit dhe as i ndërmarrjes bujqësore, duke përfituar tokën në shkelje të ligjit nr. 7501. </a:t>
            </a:r>
            <a:br>
              <a:rPr lang="en-US" sz="2700" dirty="0">
                <a:solidFill>
                  <a:schemeClr val="tx2">
                    <a:lumMod val="75000"/>
                  </a:schemeClr>
                </a:solidFill>
              </a:rPr>
            </a:br>
            <a:br>
              <a:rPr lang="en-US" sz="2700" b="1" dirty="0">
                <a:solidFill>
                  <a:schemeClr val="accent3">
                    <a:lumMod val="75000"/>
                  </a:schemeClr>
                </a:solidFill>
              </a:rPr>
            </a:br>
            <a:endParaRPr lang="en-US" sz="2700" b="1" dirty="0">
              <a:solidFill>
                <a:schemeClr val="accent3">
                  <a:lumMod val="75000"/>
                </a:schemeClr>
              </a:solidFill>
            </a:endParaRPr>
          </a:p>
        </p:txBody>
      </p:sp>
    </p:spTree>
    <p:extLst>
      <p:ext uri="{BB962C8B-B14F-4D97-AF65-F5344CB8AC3E}">
        <p14:creationId xmlns:p14="http://schemas.microsoft.com/office/powerpoint/2010/main" val="2534068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87857" y="259307"/>
            <a:ext cx="10235821" cy="6428095"/>
          </a:xfrm>
        </p:spPr>
        <p:txBody>
          <a:bodyPr>
            <a:normAutofit/>
          </a:bodyPr>
          <a:lstStyle/>
          <a:p>
            <a:r>
              <a:rPr lang="en-US" sz="2400" b="1" dirty="0"/>
              <a:t>		</a:t>
            </a:r>
            <a:r>
              <a:rPr lang="en-US" sz="2700" b="1" dirty="0"/>
              <a:t> </a:t>
            </a:r>
            <a:r>
              <a:rPr lang="en-US" sz="2700" b="1" dirty="0">
                <a:solidFill>
                  <a:schemeClr val="tx2">
                    <a:lumMod val="75000"/>
                  </a:schemeClr>
                </a:solidFill>
              </a:rPr>
              <a:t>RASTE NGA PRAKTIKA GJYQËSORE </a:t>
            </a:r>
            <a:r>
              <a:rPr lang="en-US" sz="2700" b="1" dirty="0">
                <a:solidFill>
                  <a:srgbClr val="FF4F4F"/>
                </a:solidFill>
              </a:rPr>
              <a:t>(2)…Vijim</a:t>
            </a:r>
            <a:br>
              <a:rPr lang="en-US" sz="2700" dirty="0"/>
            </a:br>
            <a:br>
              <a:rPr lang="en-US" sz="2700" dirty="0"/>
            </a:br>
            <a:r>
              <a:rPr lang="en-US" sz="2700" b="1" dirty="0">
                <a:solidFill>
                  <a:srgbClr val="00B050"/>
                </a:solidFill>
              </a:rPr>
              <a:t>- </a:t>
            </a:r>
            <a:r>
              <a:rPr lang="en-US" sz="2700" b="1" dirty="0" err="1">
                <a:solidFill>
                  <a:srgbClr val="00B050"/>
                </a:solidFill>
              </a:rPr>
              <a:t>Gj.Rr.Gj.Dr</a:t>
            </a:r>
            <a:r>
              <a:rPr lang="en-US" sz="2700" b="1" dirty="0">
                <a:solidFill>
                  <a:srgbClr val="00B050"/>
                </a:solidFill>
              </a:rPr>
              <a:t>. e </a:t>
            </a:r>
            <a:r>
              <a:rPr lang="en-US" sz="2700" b="1" dirty="0" err="1">
                <a:solidFill>
                  <a:srgbClr val="00B050"/>
                </a:solidFill>
              </a:rPr>
              <a:t>ka</a:t>
            </a:r>
            <a:r>
              <a:rPr lang="en-US" sz="2700" b="1" dirty="0">
                <a:solidFill>
                  <a:srgbClr val="00B050"/>
                </a:solidFill>
              </a:rPr>
              <a:t> </a:t>
            </a:r>
            <a:r>
              <a:rPr lang="en-US" sz="2700" b="1" dirty="0" err="1">
                <a:solidFill>
                  <a:srgbClr val="00B050"/>
                </a:solidFill>
              </a:rPr>
              <a:t>pranuar</a:t>
            </a:r>
            <a:r>
              <a:rPr lang="en-US" sz="2700" b="1" dirty="0">
                <a:solidFill>
                  <a:srgbClr val="00B050"/>
                </a:solidFill>
              </a:rPr>
              <a:t> </a:t>
            </a:r>
            <a:r>
              <a:rPr lang="en-US" sz="2700" b="1" dirty="0" err="1">
                <a:solidFill>
                  <a:srgbClr val="00B050"/>
                </a:solidFill>
              </a:rPr>
              <a:t>padinë</a:t>
            </a:r>
            <a:r>
              <a:rPr lang="en-US" sz="2700" b="1" dirty="0">
                <a:solidFill>
                  <a:srgbClr val="00B050"/>
                </a:solidFill>
              </a:rPr>
              <a:t> </a:t>
            </a:r>
            <a:r>
              <a:rPr lang="en-US" sz="2700" b="1" dirty="0" err="1">
                <a:solidFill>
                  <a:srgbClr val="00B050"/>
                </a:solidFill>
              </a:rPr>
              <a:t>për</a:t>
            </a:r>
            <a:r>
              <a:rPr lang="en-US" sz="2700" b="1" dirty="0">
                <a:solidFill>
                  <a:srgbClr val="00B050"/>
                </a:solidFill>
              </a:rPr>
              <a:t> </a:t>
            </a:r>
            <a:r>
              <a:rPr lang="en-US" sz="2700" b="1" dirty="0" err="1">
                <a:solidFill>
                  <a:srgbClr val="00B050"/>
                </a:solidFill>
              </a:rPr>
              <a:t>shkak</a:t>
            </a:r>
            <a:r>
              <a:rPr lang="en-US" sz="2700" b="1" dirty="0">
                <a:solidFill>
                  <a:srgbClr val="00B050"/>
                </a:solidFill>
              </a:rPr>
              <a:t> se H.B </a:t>
            </a:r>
            <a:r>
              <a:rPr lang="en-US" sz="2700" b="1" dirty="0" err="1">
                <a:solidFill>
                  <a:srgbClr val="00B050"/>
                </a:solidFill>
              </a:rPr>
              <a:t>nuk</a:t>
            </a:r>
            <a:r>
              <a:rPr lang="en-US" sz="2700" b="1" dirty="0">
                <a:solidFill>
                  <a:srgbClr val="00B050"/>
                </a:solidFill>
              </a:rPr>
              <a:t> </a:t>
            </a:r>
            <a:r>
              <a:rPr lang="en-US" sz="2700" b="1" dirty="0" err="1">
                <a:solidFill>
                  <a:srgbClr val="00B050"/>
                </a:solidFill>
              </a:rPr>
              <a:t>plotësonte</a:t>
            </a:r>
            <a:r>
              <a:rPr lang="en-US" sz="2700" b="1" dirty="0">
                <a:solidFill>
                  <a:srgbClr val="00B050"/>
                </a:solidFill>
              </a:rPr>
              <a:t> </a:t>
            </a:r>
            <a:r>
              <a:rPr lang="en-US" sz="2700" b="1" dirty="0" err="1">
                <a:solidFill>
                  <a:srgbClr val="00B050"/>
                </a:solidFill>
              </a:rPr>
              <a:t>kriteret</a:t>
            </a:r>
            <a:r>
              <a:rPr lang="en-US" sz="2700" b="1" dirty="0">
                <a:solidFill>
                  <a:srgbClr val="00B050"/>
                </a:solidFill>
              </a:rPr>
              <a:t> </a:t>
            </a:r>
            <a:r>
              <a:rPr lang="en-US" sz="2700" b="1" dirty="0" err="1">
                <a:solidFill>
                  <a:srgbClr val="00B050"/>
                </a:solidFill>
              </a:rPr>
              <a:t>për</a:t>
            </a:r>
            <a:r>
              <a:rPr lang="en-US" sz="2700" b="1" dirty="0">
                <a:solidFill>
                  <a:srgbClr val="00B050"/>
                </a:solidFill>
              </a:rPr>
              <a:t> </a:t>
            </a:r>
            <a:r>
              <a:rPr lang="en-US" sz="2700" b="1" dirty="0" err="1">
                <a:solidFill>
                  <a:srgbClr val="00B050"/>
                </a:solidFill>
              </a:rPr>
              <a:t>t’u</a:t>
            </a:r>
            <a:r>
              <a:rPr lang="en-US" sz="2700" b="1" dirty="0">
                <a:solidFill>
                  <a:srgbClr val="00B050"/>
                </a:solidFill>
              </a:rPr>
              <a:t> </a:t>
            </a:r>
            <a:r>
              <a:rPr lang="en-US" sz="2700" b="1" dirty="0" err="1">
                <a:solidFill>
                  <a:srgbClr val="00B050"/>
                </a:solidFill>
              </a:rPr>
              <a:t>pajisur</a:t>
            </a:r>
            <a:r>
              <a:rPr lang="en-US" sz="2700" b="1" dirty="0">
                <a:solidFill>
                  <a:srgbClr val="00B050"/>
                </a:solidFill>
              </a:rPr>
              <a:t> me TB.</a:t>
            </a:r>
            <a:br>
              <a:rPr lang="en-US" sz="2700" b="1" dirty="0">
                <a:solidFill>
                  <a:srgbClr val="00B050"/>
                </a:solidFill>
              </a:rPr>
            </a:br>
            <a:r>
              <a:rPr lang="en-US" sz="2700" b="1" dirty="0">
                <a:solidFill>
                  <a:srgbClr val="00B050"/>
                </a:solidFill>
              </a:rPr>
              <a:t>- Gj. e </a:t>
            </a:r>
            <a:r>
              <a:rPr lang="en-US" sz="2700" b="1" dirty="0" err="1">
                <a:solidFill>
                  <a:srgbClr val="00B050"/>
                </a:solidFill>
              </a:rPr>
              <a:t>Apelit</a:t>
            </a:r>
            <a:r>
              <a:rPr lang="en-US" sz="2700" b="1" dirty="0">
                <a:solidFill>
                  <a:srgbClr val="00B050"/>
                </a:solidFill>
              </a:rPr>
              <a:t> </a:t>
            </a:r>
            <a:r>
              <a:rPr lang="en-US" sz="2700" b="1" dirty="0" err="1">
                <a:solidFill>
                  <a:srgbClr val="00B050"/>
                </a:solidFill>
              </a:rPr>
              <a:t>Administrativ</a:t>
            </a:r>
            <a:r>
              <a:rPr lang="en-US" sz="2700" b="1" dirty="0">
                <a:solidFill>
                  <a:srgbClr val="00B050"/>
                </a:solidFill>
              </a:rPr>
              <a:t> </a:t>
            </a:r>
            <a:r>
              <a:rPr lang="en-US" sz="2700" b="1" dirty="0" err="1">
                <a:solidFill>
                  <a:schemeClr val="accent2">
                    <a:lumMod val="50000"/>
                  </a:schemeClr>
                </a:solidFill>
              </a:rPr>
              <a:t>ka</a:t>
            </a:r>
            <a:r>
              <a:rPr lang="en-US" sz="2700" b="1" dirty="0">
                <a:solidFill>
                  <a:schemeClr val="accent2">
                    <a:lumMod val="50000"/>
                  </a:schemeClr>
                </a:solidFill>
              </a:rPr>
              <a:t> </a:t>
            </a:r>
            <a:r>
              <a:rPr lang="en-US" sz="2700" b="1" dirty="0" err="1">
                <a:solidFill>
                  <a:schemeClr val="accent2">
                    <a:lumMod val="50000"/>
                  </a:schemeClr>
                </a:solidFill>
              </a:rPr>
              <a:t>prishur</a:t>
            </a:r>
            <a:r>
              <a:rPr lang="en-US" sz="2700" b="1" dirty="0">
                <a:solidFill>
                  <a:schemeClr val="accent2">
                    <a:lumMod val="50000"/>
                  </a:schemeClr>
                </a:solidFill>
              </a:rPr>
              <a:t> vendimin </a:t>
            </a:r>
            <a:r>
              <a:rPr lang="en-US" sz="2700" b="1" dirty="0" err="1">
                <a:solidFill>
                  <a:srgbClr val="00B050"/>
                </a:solidFill>
              </a:rPr>
              <a:t>dhe</a:t>
            </a:r>
            <a:r>
              <a:rPr lang="en-US" sz="2700" b="1" dirty="0">
                <a:solidFill>
                  <a:srgbClr val="00B050"/>
                </a:solidFill>
              </a:rPr>
              <a:t> e </a:t>
            </a:r>
            <a:r>
              <a:rPr lang="en-US" sz="2700" b="1" dirty="0" err="1">
                <a:solidFill>
                  <a:srgbClr val="00B050"/>
                </a:solidFill>
              </a:rPr>
              <a:t>ka</a:t>
            </a:r>
            <a:r>
              <a:rPr lang="en-US" sz="2700" b="1" dirty="0">
                <a:solidFill>
                  <a:srgbClr val="00B050"/>
                </a:solidFill>
              </a:rPr>
              <a:t> dërguar </a:t>
            </a:r>
            <a:r>
              <a:rPr lang="en-US" sz="2700" b="1" dirty="0" err="1">
                <a:solidFill>
                  <a:srgbClr val="00B050"/>
                </a:solidFill>
              </a:rPr>
              <a:t>çështjen</a:t>
            </a:r>
            <a:r>
              <a:rPr lang="en-US" sz="2700" b="1" dirty="0">
                <a:solidFill>
                  <a:srgbClr val="00B050"/>
                </a:solidFill>
              </a:rPr>
              <a:t> </a:t>
            </a:r>
            <a:r>
              <a:rPr lang="en-US" sz="2700" b="1" dirty="0" err="1">
                <a:solidFill>
                  <a:srgbClr val="00B050"/>
                </a:solidFill>
              </a:rPr>
              <a:t>për</a:t>
            </a:r>
            <a:r>
              <a:rPr lang="en-US" sz="2700" b="1" dirty="0">
                <a:solidFill>
                  <a:srgbClr val="00B050"/>
                </a:solidFill>
              </a:rPr>
              <a:t> </a:t>
            </a:r>
            <a:r>
              <a:rPr lang="en-US" sz="2700" b="1" dirty="0" err="1">
                <a:solidFill>
                  <a:srgbClr val="00B050"/>
                </a:solidFill>
              </a:rPr>
              <a:t>rigjykim</a:t>
            </a:r>
            <a:r>
              <a:rPr lang="en-US" sz="2700" b="1" dirty="0">
                <a:solidFill>
                  <a:srgbClr val="00B050"/>
                </a:solidFill>
              </a:rPr>
              <a:t>, duke </a:t>
            </a:r>
            <a:r>
              <a:rPr lang="en-US" sz="2700" b="1" dirty="0" err="1">
                <a:solidFill>
                  <a:srgbClr val="00B050"/>
                </a:solidFill>
              </a:rPr>
              <a:t>arsyetuar</a:t>
            </a:r>
            <a:r>
              <a:rPr lang="en-US" sz="2700" b="1" dirty="0">
                <a:solidFill>
                  <a:srgbClr val="00B050"/>
                </a:solidFill>
              </a:rPr>
              <a:t> se </a:t>
            </a:r>
            <a:r>
              <a:rPr lang="en-US" sz="2700" b="1" dirty="0" err="1">
                <a:solidFill>
                  <a:srgbClr val="00B050"/>
                </a:solidFill>
              </a:rPr>
              <a:t>përfitues</a:t>
            </a:r>
            <a:r>
              <a:rPr lang="en-US" sz="2700" b="1" dirty="0">
                <a:solidFill>
                  <a:srgbClr val="00B050"/>
                </a:solidFill>
              </a:rPr>
              <a:t> </a:t>
            </a:r>
            <a:r>
              <a:rPr lang="en-US" sz="2700" b="1" dirty="0" err="1">
                <a:solidFill>
                  <a:srgbClr val="00B050"/>
                </a:solidFill>
              </a:rPr>
              <a:t>i</a:t>
            </a:r>
            <a:r>
              <a:rPr lang="en-US" sz="2700" b="1" dirty="0">
                <a:solidFill>
                  <a:srgbClr val="00B050"/>
                </a:solidFill>
              </a:rPr>
              <a:t> </a:t>
            </a:r>
            <a:r>
              <a:rPr lang="en-US" sz="2700" b="1" dirty="0" err="1">
                <a:solidFill>
                  <a:srgbClr val="00B050"/>
                </a:solidFill>
              </a:rPr>
              <a:t>tokës</a:t>
            </a:r>
            <a:r>
              <a:rPr lang="en-US" sz="2700" b="1" dirty="0">
                <a:solidFill>
                  <a:srgbClr val="00B050"/>
                </a:solidFill>
              </a:rPr>
              <a:t> </a:t>
            </a:r>
            <a:r>
              <a:rPr lang="en-US" sz="2700" b="1" dirty="0" err="1">
                <a:solidFill>
                  <a:srgbClr val="00B050"/>
                </a:solidFill>
              </a:rPr>
              <a:t>në</a:t>
            </a:r>
            <a:r>
              <a:rPr lang="en-US" sz="2700" b="1" dirty="0">
                <a:solidFill>
                  <a:srgbClr val="00B050"/>
                </a:solidFill>
              </a:rPr>
              <a:t> </a:t>
            </a:r>
            <a:r>
              <a:rPr lang="en-US" sz="2700" b="1" dirty="0" err="1">
                <a:solidFill>
                  <a:srgbClr val="00B050"/>
                </a:solidFill>
              </a:rPr>
              <a:t>pronësi</a:t>
            </a:r>
            <a:r>
              <a:rPr lang="en-US" sz="2700" b="1" dirty="0">
                <a:solidFill>
                  <a:srgbClr val="00B050"/>
                </a:solidFill>
              </a:rPr>
              <a:t> </a:t>
            </a:r>
            <a:r>
              <a:rPr lang="en-US" sz="2700" b="1" dirty="0" err="1">
                <a:solidFill>
                  <a:srgbClr val="00B050"/>
                </a:solidFill>
              </a:rPr>
              <a:t>të</a:t>
            </a:r>
            <a:r>
              <a:rPr lang="en-US" sz="2700" b="1" dirty="0">
                <a:solidFill>
                  <a:srgbClr val="00B050"/>
                </a:solidFill>
              </a:rPr>
              <a:t> </a:t>
            </a:r>
            <a:r>
              <a:rPr lang="en-US" sz="2700" b="1" dirty="0" err="1">
                <a:solidFill>
                  <a:srgbClr val="00B050"/>
                </a:solidFill>
              </a:rPr>
              <a:t>ish</a:t>
            </a:r>
            <a:r>
              <a:rPr lang="en-US" sz="2700" b="1" dirty="0">
                <a:solidFill>
                  <a:srgbClr val="00B050"/>
                </a:solidFill>
              </a:rPr>
              <a:t>-NB është FB </a:t>
            </a:r>
            <a:r>
              <a:rPr lang="en-US" sz="2700" b="1" dirty="0" err="1">
                <a:solidFill>
                  <a:srgbClr val="00B050"/>
                </a:solidFill>
              </a:rPr>
              <a:t>sipas</a:t>
            </a:r>
            <a:r>
              <a:rPr lang="en-US" sz="2700" b="1" dirty="0">
                <a:solidFill>
                  <a:srgbClr val="00B050"/>
                </a:solidFill>
              </a:rPr>
              <a:t> </a:t>
            </a:r>
            <a:r>
              <a:rPr lang="en-US" sz="2700" b="1" dirty="0" err="1">
                <a:solidFill>
                  <a:srgbClr val="00B050"/>
                </a:solidFill>
              </a:rPr>
              <a:t>numrit</a:t>
            </a:r>
            <a:r>
              <a:rPr lang="en-US" sz="2700" b="1" dirty="0">
                <a:solidFill>
                  <a:srgbClr val="00B050"/>
                </a:solidFill>
              </a:rPr>
              <a:t> </a:t>
            </a:r>
            <a:r>
              <a:rPr lang="en-US" sz="2700" b="1" dirty="0" err="1">
                <a:solidFill>
                  <a:srgbClr val="00B050"/>
                </a:solidFill>
              </a:rPr>
              <a:t>të</a:t>
            </a:r>
            <a:r>
              <a:rPr lang="en-US" sz="2700" b="1" dirty="0">
                <a:solidFill>
                  <a:srgbClr val="00B050"/>
                </a:solidFill>
              </a:rPr>
              <a:t> </a:t>
            </a:r>
            <a:r>
              <a:rPr lang="en-US" sz="2700" b="1" dirty="0" err="1">
                <a:solidFill>
                  <a:srgbClr val="00B050"/>
                </a:solidFill>
              </a:rPr>
              <a:t>frymëve</a:t>
            </a:r>
            <a:r>
              <a:rPr lang="en-US" sz="2700" b="1" dirty="0">
                <a:solidFill>
                  <a:srgbClr val="00B050"/>
                </a:solidFill>
              </a:rPr>
              <a:t> </a:t>
            </a:r>
            <a:r>
              <a:rPr lang="en-US" sz="2700" b="1" dirty="0" err="1">
                <a:solidFill>
                  <a:srgbClr val="00B050"/>
                </a:solidFill>
              </a:rPr>
              <a:t>të</a:t>
            </a:r>
            <a:r>
              <a:rPr lang="en-US" sz="2700" b="1" dirty="0">
                <a:solidFill>
                  <a:srgbClr val="00B050"/>
                </a:solidFill>
              </a:rPr>
              <a:t> </a:t>
            </a:r>
            <a:r>
              <a:rPr lang="en-US" sz="2700" b="1" dirty="0" err="1">
                <a:solidFill>
                  <a:srgbClr val="00B050"/>
                </a:solidFill>
              </a:rPr>
              <a:t>gjendjes</a:t>
            </a:r>
            <a:r>
              <a:rPr lang="en-US" sz="2700" b="1" dirty="0">
                <a:solidFill>
                  <a:srgbClr val="00B050"/>
                </a:solidFill>
              </a:rPr>
              <a:t> </a:t>
            </a:r>
            <a:r>
              <a:rPr lang="en-US" sz="2700" b="1" dirty="0" err="1">
                <a:solidFill>
                  <a:srgbClr val="00B050"/>
                </a:solidFill>
              </a:rPr>
              <a:t>civile</a:t>
            </a:r>
            <a:r>
              <a:rPr lang="en-US" sz="2700" b="1" dirty="0">
                <a:solidFill>
                  <a:srgbClr val="00B050"/>
                </a:solidFill>
              </a:rPr>
              <a:t> </a:t>
            </a:r>
            <a:r>
              <a:rPr lang="en-US" sz="2700" b="1" dirty="0" err="1">
                <a:solidFill>
                  <a:srgbClr val="00B050"/>
                </a:solidFill>
              </a:rPr>
              <a:t>në</a:t>
            </a:r>
            <a:r>
              <a:rPr lang="en-US" sz="2700" b="1" dirty="0">
                <a:solidFill>
                  <a:srgbClr val="00B050"/>
                </a:solidFill>
              </a:rPr>
              <a:t> </a:t>
            </a:r>
            <a:r>
              <a:rPr lang="en-US" sz="2700" b="1" dirty="0" err="1">
                <a:solidFill>
                  <a:srgbClr val="00B050"/>
                </a:solidFill>
              </a:rPr>
              <a:t>datën</a:t>
            </a:r>
            <a:r>
              <a:rPr lang="en-US" sz="2700" b="1" dirty="0">
                <a:solidFill>
                  <a:srgbClr val="00B050"/>
                </a:solidFill>
              </a:rPr>
              <a:t> 1 </a:t>
            </a:r>
            <a:r>
              <a:rPr lang="en-US" sz="2700" b="1" dirty="0" err="1">
                <a:solidFill>
                  <a:srgbClr val="00B050"/>
                </a:solidFill>
              </a:rPr>
              <a:t>tetor</a:t>
            </a:r>
            <a:r>
              <a:rPr lang="en-US" sz="2700" b="1" dirty="0">
                <a:solidFill>
                  <a:srgbClr val="00B050"/>
                </a:solidFill>
              </a:rPr>
              <a:t> 1992. </a:t>
            </a:r>
            <a:br>
              <a:rPr lang="en-US" sz="2700" b="1" dirty="0">
                <a:solidFill>
                  <a:srgbClr val="00B050"/>
                </a:solidFill>
              </a:rPr>
            </a:br>
            <a:r>
              <a:rPr lang="en-US" sz="2700" b="1" dirty="0">
                <a:solidFill>
                  <a:srgbClr val="00B050"/>
                </a:solidFill>
              </a:rPr>
              <a:t>- H.B </a:t>
            </a:r>
            <a:r>
              <a:rPr lang="en-US" sz="2700" b="1" dirty="0" err="1">
                <a:solidFill>
                  <a:srgbClr val="00B050"/>
                </a:solidFill>
              </a:rPr>
              <a:t>ka</a:t>
            </a:r>
            <a:r>
              <a:rPr lang="en-US" sz="2700" b="1" dirty="0">
                <a:solidFill>
                  <a:srgbClr val="00B050"/>
                </a:solidFill>
              </a:rPr>
              <a:t> </a:t>
            </a:r>
            <a:r>
              <a:rPr lang="en-US" sz="2700" b="1" dirty="0" err="1">
                <a:solidFill>
                  <a:srgbClr val="00B050"/>
                </a:solidFill>
              </a:rPr>
              <a:t>përfituar</a:t>
            </a:r>
            <a:r>
              <a:rPr lang="en-US" sz="2700" b="1" dirty="0">
                <a:solidFill>
                  <a:srgbClr val="00B050"/>
                </a:solidFill>
              </a:rPr>
              <a:t> </a:t>
            </a:r>
            <a:r>
              <a:rPr lang="en-US" sz="2700" b="1" dirty="0" err="1">
                <a:solidFill>
                  <a:srgbClr val="00B050"/>
                </a:solidFill>
              </a:rPr>
              <a:t>tokën</a:t>
            </a:r>
            <a:r>
              <a:rPr lang="en-US" sz="2700" b="1" dirty="0">
                <a:solidFill>
                  <a:srgbClr val="00B050"/>
                </a:solidFill>
              </a:rPr>
              <a:t> </a:t>
            </a:r>
            <a:r>
              <a:rPr lang="en-US" sz="2700" b="1" dirty="0" err="1">
                <a:solidFill>
                  <a:srgbClr val="00B050"/>
                </a:solidFill>
              </a:rPr>
              <a:t>si</a:t>
            </a:r>
            <a:r>
              <a:rPr lang="en-US" sz="2700" b="1" dirty="0">
                <a:solidFill>
                  <a:srgbClr val="00B050"/>
                </a:solidFill>
              </a:rPr>
              <a:t> </a:t>
            </a:r>
            <a:r>
              <a:rPr lang="en-US" sz="2700" b="1" dirty="0" err="1">
                <a:solidFill>
                  <a:srgbClr val="00B050"/>
                </a:solidFill>
              </a:rPr>
              <a:t>kryefamiljar</a:t>
            </a:r>
            <a:r>
              <a:rPr lang="en-US" sz="2700" b="1" dirty="0">
                <a:solidFill>
                  <a:srgbClr val="00B050"/>
                </a:solidFill>
              </a:rPr>
              <a:t> </a:t>
            </a:r>
            <a:r>
              <a:rPr lang="en-US" sz="2700" b="1" dirty="0" err="1">
                <a:solidFill>
                  <a:srgbClr val="00B050"/>
                </a:solidFill>
              </a:rPr>
              <a:t>dhe</a:t>
            </a:r>
            <a:r>
              <a:rPr lang="en-US" sz="2700" b="1" dirty="0">
                <a:solidFill>
                  <a:srgbClr val="00B050"/>
                </a:solidFill>
              </a:rPr>
              <a:t> </a:t>
            </a:r>
            <a:r>
              <a:rPr lang="en-US" sz="2700" b="1" dirty="0" err="1">
                <a:solidFill>
                  <a:srgbClr val="00B050"/>
                </a:solidFill>
              </a:rPr>
              <a:t>ndaj</a:t>
            </a:r>
            <a:r>
              <a:rPr lang="en-US" sz="2700" b="1" dirty="0">
                <a:solidFill>
                  <a:srgbClr val="00B050"/>
                </a:solidFill>
              </a:rPr>
              <a:t> </a:t>
            </a:r>
            <a:r>
              <a:rPr lang="en-US" sz="2700" b="1" dirty="0">
                <a:solidFill>
                  <a:srgbClr val="7030A0"/>
                </a:solidFill>
              </a:rPr>
              <a:t>me cilësinë e </a:t>
            </a:r>
            <a:r>
              <a:rPr lang="en-US" sz="2700" b="1" dirty="0" err="1">
                <a:solidFill>
                  <a:srgbClr val="7030A0"/>
                </a:solidFill>
              </a:rPr>
              <a:t>të</a:t>
            </a:r>
            <a:r>
              <a:rPr lang="en-US" sz="2700" b="1" dirty="0">
                <a:solidFill>
                  <a:srgbClr val="7030A0"/>
                </a:solidFill>
              </a:rPr>
              <a:t> </a:t>
            </a:r>
            <a:r>
              <a:rPr lang="en-US" sz="2700" b="1" dirty="0" err="1">
                <a:solidFill>
                  <a:srgbClr val="7030A0"/>
                </a:solidFill>
              </a:rPr>
              <a:t>paditurve</a:t>
            </a:r>
            <a:r>
              <a:rPr lang="en-US" sz="2700" b="1" dirty="0">
                <a:solidFill>
                  <a:srgbClr val="7030A0"/>
                </a:solidFill>
              </a:rPr>
              <a:t> </a:t>
            </a:r>
            <a:r>
              <a:rPr lang="en-US" sz="2700" b="1" dirty="0" err="1">
                <a:solidFill>
                  <a:srgbClr val="7030A0"/>
                </a:solidFill>
              </a:rPr>
              <a:t>të</a:t>
            </a:r>
            <a:r>
              <a:rPr lang="en-US" sz="2700" b="1" dirty="0">
                <a:solidFill>
                  <a:srgbClr val="7030A0"/>
                </a:solidFill>
              </a:rPr>
              <a:t> </a:t>
            </a:r>
            <a:r>
              <a:rPr lang="en-US" sz="2700" b="1" dirty="0" err="1">
                <a:solidFill>
                  <a:srgbClr val="7030A0"/>
                </a:solidFill>
              </a:rPr>
              <a:t>thirreshin</a:t>
            </a:r>
            <a:r>
              <a:rPr lang="en-US" sz="2700" b="1" dirty="0">
                <a:solidFill>
                  <a:srgbClr val="7030A0"/>
                </a:solidFill>
              </a:rPr>
              <a:t> </a:t>
            </a:r>
            <a:r>
              <a:rPr lang="en-US" sz="2700" b="1" dirty="0" err="1">
                <a:solidFill>
                  <a:srgbClr val="7030A0"/>
                </a:solidFill>
              </a:rPr>
              <a:t>dhe</a:t>
            </a:r>
            <a:r>
              <a:rPr lang="en-US" sz="2700" b="1" dirty="0">
                <a:solidFill>
                  <a:srgbClr val="7030A0"/>
                </a:solidFill>
              </a:rPr>
              <a:t> </a:t>
            </a:r>
            <a:r>
              <a:rPr lang="en-US" sz="2700" b="1" dirty="0" err="1">
                <a:solidFill>
                  <a:srgbClr val="7030A0"/>
                </a:solidFill>
              </a:rPr>
              <a:t>pjesëtarët</a:t>
            </a:r>
            <a:r>
              <a:rPr lang="en-US" sz="2700" b="1" dirty="0">
                <a:solidFill>
                  <a:srgbClr val="7030A0"/>
                </a:solidFill>
              </a:rPr>
              <a:t> e </a:t>
            </a:r>
            <a:r>
              <a:rPr lang="en-US" sz="2700" b="1" dirty="0" err="1">
                <a:solidFill>
                  <a:srgbClr val="7030A0"/>
                </a:solidFill>
              </a:rPr>
              <a:t>tjerë</a:t>
            </a:r>
            <a:r>
              <a:rPr lang="en-US" sz="2700" b="1" dirty="0">
                <a:solidFill>
                  <a:srgbClr val="7030A0"/>
                </a:solidFill>
              </a:rPr>
              <a:t> </a:t>
            </a:r>
            <a:r>
              <a:rPr lang="en-US" sz="2700" b="1" dirty="0" err="1">
                <a:solidFill>
                  <a:srgbClr val="7030A0"/>
                </a:solidFill>
              </a:rPr>
              <a:t>madhorë</a:t>
            </a:r>
            <a:r>
              <a:rPr lang="en-US" sz="2700" b="1" dirty="0">
                <a:solidFill>
                  <a:srgbClr val="7030A0"/>
                </a:solidFill>
              </a:rPr>
              <a:t> </a:t>
            </a:r>
            <a:r>
              <a:rPr lang="en-US" sz="2700" b="1" dirty="0" err="1">
                <a:solidFill>
                  <a:srgbClr val="7030A0"/>
                </a:solidFill>
              </a:rPr>
              <a:t>të</a:t>
            </a:r>
            <a:r>
              <a:rPr lang="en-US" sz="2700" b="1" dirty="0">
                <a:solidFill>
                  <a:srgbClr val="7030A0"/>
                </a:solidFill>
              </a:rPr>
              <a:t> FB</a:t>
            </a:r>
            <a:r>
              <a:rPr lang="en-US" sz="2700" b="1" dirty="0">
                <a:solidFill>
                  <a:srgbClr val="00B050"/>
                </a:solidFill>
              </a:rPr>
              <a:t> që kanë </a:t>
            </a:r>
            <a:r>
              <a:rPr lang="en-US" sz="2700" b="1" dirty="0" err="1">
                <a:solidFill>
                  <a:srgbClr val="00B050"/>
                </a:solidFill>
              </a:rPr>
              <a:t>përfituar</a:t>
            </a:r>
            <a:r>
              <a:rPr lang="en-US" sz="2700" b="1" dirty="0">
                <a:solidFill>
                  <a:srgbClr val="00B050"/>
                </a:solidFill>
              </a:rPr>
              <a:t> </a:t>
            </a:r>
            <a:r>
              <a:rPr lang="en-US" sz="2700" b="1" dirty="0" err="1">
                <a:solidFill>
                  <a:srgbClr val="00B050"/>
                </a:solidFill>
              </a:rPr>
              <a:t>të</a:t>
            </a:r>
            <a:r>
              <a:rPr lang="en-US" sz="2700" b="1" dirty="0">
                <a:solidFill>
                  <a:srgbClr val="00B050"/>
                </a:solidFill>
              </a:rPr>
              <a:t> drejta </a:t>
            </a:r>
            <a:r>
              <a:rPr lang="en-US" sz="2700" b="1" dirty="0" err="1">
                <a:solidFill>
                  <a:srgbClr val="00B050"/>
                </a:solidFill>
              </a:rPr>
              <a:t>pronësie</a:t>
            </a:r>
            <a:r>
              <a:rPr lang="en-US" sz="2700" b="1" dirty="0">
                <a:solidFill>
                  <a:srgbClr val="00B050"/>
                </a:solidFill>
              </a:rPr>
              <a:t>, </a:t>
            </a:r>
            <a:r>
              <a:rPr lang="en-US" sz="2700" b="1" dirty="0" err="1">
                <a:solidFill>
                  <a:srgbClr val="00B050"/>
                </a:solidFill>
              </a:rPr>
              <a:t>pasi</a:t>
            </a:r>
            <a:r>
              <a:rPr lang="en-US" sz="2700" b="1" dirty="0">
                <a:solidFill>
                  <a:srgbClr val="00B050"/>
                </a:solidFill>
              </a:rPr>
              <a:t> u </a:t>
            </a:r>
            <a:r>
              <a:rPr lang="en-US" sz="2700" b="1" dirty="0" err="1">
                <a:solidFill>
                  <a:srgbClr val="00B050"/>
                </a:solidFill>
              </a:rPr>
              <a:t>cenohen</a:t>
            </a:r>
            <a:r>
              <a:rPr lang="en-US" sz="2700" b="1" dirty="0">
                <a:solidFill>
                  <a:srgbClr val="00B050"/>
                </a:solidFill>
              </a:rPr>
              <a:t> </a:t>
            </a:r>
            <a:r>
              <a:rPr lang="en-US" sz="2700" b="1" dirty="0" err="1">
                <a:solidFill>
                  <a:srgbClr val="00B050"/>
                </a:solidFill>
              </a:rPr>
              <a:t>drejtpërdrejt</a:t>
            </a:r>
            <a:r>
              <a:rPr lang="en-US" sz="2700" b="1" dirty="0">
                <a:solidFill>
                  <a:srgbClr val="00B050"/>
                </a:solidFill>
              </a:rPr>
              <a:t> </a:t>
            </a:r>
            <a:r>
              <a:rPr lang="en-US" sz="2700" b="1" dirty="0" err="1">
                <a:solidFill>
                  <a:srgbClr val="00B050"/>
                </a:solidFill>
              </a:rPr>
              <a:t>të</a:t>
            </a:r>
            <a:r>
              <a:rPr lang="en-US" sz="2700" b="1" dirty="0">
                <a:solidFill>
                  <a:srgbClr val="00B050"/>
                </a:solidFill>
              </a:rPr>
              <a:t> </a:t>
            </a:r>
            <a:r>
              <a:rPr lang="en-US" sz="2700" b="1" dirty="0" err="1">
                <a:solidFill>
                  <a:srgbClr val="00B050"/>
                </a:solidFill>
              </a:rPr>
              <a:t>drejtat</a:t>
            </a:r>
            <a:r>
              <a:rPr lang="en-US" sz="2700" b="1" dirty="0">
                <a:solidFill>
                  <a:srgbClr val="00B050"/>
                </a:solidFill>
              </a:rPr>
              <a:t> </a:t>
            </a:r>
            <a:r>
              <a:rPr lang="en-US" sz="2700" b="1" dirty="0" err="1">
                <a:solidFill>
                  <a:srgbClr val="00B050"/>
                </a:solidFill>
              </a:rPr>
              <a:t>reale</a:t>
            </a:r>
            <a:r>
              <a:rPr lang="en-US" sz="2700" b="1" dirty="0">
                <a:solidFill>
                  <a:srgbClr val="00B050"/>
                </a:solidFill>
              </a:rPr>
              <a:t> </a:t>
            </a:r>
            <a:r>
              <a:rPr lang="en-US" sz="2700" b="1" dirty="0" err="1">
                <a:solidFill>
                  <a:srgbClr val="00B050"/>
                </a:solidFill>
              </a:rPr>
              <a:t>mbi</a:t>
            </a:r>
            <a:r>
              <a:rPr lang="en-US" sz="2700" b="1" dirty="0">
                <a:solidFill>
                  <a:srgbClr val="00B050"/>
                </a:solidFill>
              </a:rPr>
              <a:t> këtë </a:t>
            </a:r>
            <a:r>
              <a:rPr lang="en-US" sz="2700" b="1" dirty="0" err="1">
                <a:solidFill>
                  <a:srgbClr val="00B050"/>
                </a:solidFill>
              </a:rPr>
              <a:t>pronësi</a:t>
            </a:r>
            <a:r>
              <a:rPr lang="en-US" sz="2700" b="1" dirty="0">
                <a:solidFill>
                  <a:srgbClr val="00B050"/>
                </a:solidFill>
              </a:rPr>
              <a:t>.</a:t>
            </a:r>
            <a:br>
              <a:rPr lang="en-US" dirty="0">
                <a:solidFill>
                  <a:srgbClr val="00B050"/>
                </a:solidFill>
              </a:rPr>
            </a:br>
            <a:br>
              <a:rPr lang="en-US" sz="2700" dirty="0">
                <a:solidFill>
                  <a:schemeClr val="tx2">
                    <a:lumMod val="75000"/>
                  </a:schemeClr>
                </a:solidFill>
              </a:rPr>
            </a:br>
            <a:endParaRPr lang="en-US" sz="2700" b="1" dirty="0">
              <a:solidFill>
                <a:schemeClr val="accent3">
                  <a:lumMod val="75000"/>
                </a:schemeClr>
              </a:solidFill>
            </a:endParaRPr>
          </a:p>
        </p:txBody>
      </p:sp>
    </p:spTree>
    <p:extLst>
      <p:ext uri="{BB962C8B-B14F-4D97-AF65-F5344CB8AC3E}">
        <p14:creationId xmlns:p14="http://schemas.microsoft.com/office/powerpoint/2010/main" val="14988551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87857" y="259307"/>
            <a:ext cx="10235821" cy="6428095"/>
          </a:xfrm>
        </p:spPr>
        <p:txBody>
          <a:bodyPr>
            <a:normAutofit fontScale="90000"/>
          </a:bodyPr>
          <a:lstStyle/>
          <a:p>
            <a:r>
              <a:rPr lang="en-US" sz="2400" b="1" dirty="0"/>
              <a:t>		</a:t>
            </a:r>
            <a:br>
              <a:rPr lang="en-US" sz="2700" dirty="0"/>
            </a:br>
            <a:br>
              <a:rPr lang="en-US" sz="2700" dirty="0"/>
            </a:br>
            <a:r>
              <a:rPr lang="en-US" sz="2700" dirty="0"/>
              <a:t>                                         </a:t>
            </a:r>
            <a:r>
              <a:rPr lang="en-US" sz="2700" b="1" dirty="0"/>
              <a:t>Gjykata e Lartë</a:t>
            </a:r>
            <a:r>
              <a:rPr lang="en-US" sz="2700" dirty="0"/>
              <a:t>: </a:t>
            </a:r>
            <a:br>
              <a:rPr lang="en-US" sz="2700" dirty="0"/>
            </a:br>
            <a:r>
              <a:rPr lang="en-US" sz="2700" b="1" dirty="0" err="1">
                <a:solidFill>
                  <a:schemeClr val="accent6">
                    <a:lumMod val="75000"/>
                  </a:schemeClr>
                </a:solidFill>
              </a:rPr>
              <a:t>Anëtarëve</a:t>
            </a:r>
            <a:r>
              <a:rPr lang="en-US" sz="2700" b="1" dirty="0">
                <a:solidFill>
                  <a:schemeClr val="accent6">
                    <a:lumMod val="75000"/>
                  </a:schemeClr>
                </a:solidFill>
              </a:rPr>
              <a:t> </a:t>
            </a:r>
            <a:r>
              <a:rPr lang="en-US" sz="2700" b="1" dirty="0" err="1">
                <a:solidFill>
                  <a:schemeClr val="accent6">
                    <a:lumMod val="75000"/>
                  </a:schemeClr>
                </a:solidFill>
              </a:rPr>
              <a:t>të</a:t>
            </a:r>
            <a:r>
              <a:rPr lang="en-US" sz="2700" b="1" dirty="0">
                <a:solidFill>
                  <a:schemeClr val="accent6">
                    <a:lumMod val="75000"/>
                  </a:schemeClr>
                </a:solidFill>
              </a:rPr>
              <a:t> FB </a:t>
            </a:r>
            <a:r>
              <a:rPr lang="en-US" sz="2700" b="1" dirty="0" err="1">
                <a:solidFill>
                  <a:schemeClr val="accent6">
                    <a:lumMod val="75000"/>
                  </a:schemeClr>
                </a:solidFill>
              </a:rPr>
              <a:t>nuk</a:t>
            </a:r>
            <a:r>
              <a:rPr lang="en-US" sz="2700" b="1" dirty="0">
                <a:solidFill>
                  <a:schemeClr val="accent6">
                    <a:lumMod val="75000"/>
                  </a:schemeClr>
                </a:solidFill>
              </a:rPr>
              <a:t> u </a:t>
            </a:r>
            <a:r>
              <a:rPr lang="en-US" sz="2700" b="1" dirty="0" err="1">
                <a:solidFill>
                  <a:schemeClr val="accent6">
                    <a:lumMod val="75000"/>
                  </a:schemeClr>
                </a:solidFill>
              </a:rPr>
              <a:t>cenohet</a:t>
            </a:r>
            <a:r>
              <a:rPr lang="en-US" sz="2700" b="1" dirty="0">
                <a:solidFill>
                  <a:schemeClr val="accent6">
                    <a:lumMod val="75000"/>
                  </a:schemeClr>
                </a:solidFill>
              </a:rPr>
              <a:t> </a:t>
            </a:r>
            <a:r>
              <a:rPr lang="en-US" sz="2700" b="1" dirty="0" err="1">
                <a:solidFill>
                  <a:schemeClr val="accent6">
                    <a:lumMod val="75000"/>
                  </a:schemeClr>
                </a:solidFill>
              </a:rPr>
              <a:t>asnjë</a:t>
            </a:r>
            <a:r>
              <a:rPr lang="en-US" sz="2700" b="1" dirty="0">
                <a:solidFill>
                  <a:schemeClr val="accent6">
                    <a:lumMod val="75000"/>
                  </a:schemeClr>
                </a:solidFill>
              </a:rPr>
              <a:t> e drejtë, </a:t>
            </a:r>
            <a:r>
              <a:rPr lang="en-US" sz="2700" b="1" dirty="0" err="1">
                <a:solidFill>
                  <a:schemeClr val="accent6">
                    <a:lumMod val="75000"/>
                  </a:schemeClr>
                </a:solidFill>
              </a:rPr>
              <a:t>për</a:t>
            </a:r>
            <a:r>
              <a:rPr lang="en-US" sz="2700" b="1" dirty="0">
                <a:solidFill>
                  <a:schemeClr val="accent6">
                    <a:lumMod val="75000"/>
                  </a:schemeClr>
                </a:solidFill>
              </a:rPr>
              <a:t> </a:t>
            </a:r>
            <a:r>
              <a:rPr lang="en-US" sz="2700" b="1" dirty="0" err="1">
                <a:solidFill>
                  <a:schemeClr val="accent6">
                    <a:lumMod val="75000"/>
                  </a:schemeClr>
                </a:solidFill>
              </a:rPr>
              <a:t>sa</a:t>
            </a:r>
            <a:r>
              <a:rPr lang="en-US" sz="2700" b="1" dirty="0">
                <a:solidFill>
                  <a:schemeClr val="accent6">
                    <a:lumMod val="75000"/>
                  </a:schemeClr>
                </a:solidFill>
              </a:rPr>
              <a:t> kohë </a:t>
            </a:r>
            <a:r>
              <a:rPr lang="en-US" sz="2700" b="1" dirty="0" err="1">
                <a:solidFill>
                  <a:schemeClr val="accent6">
                    <a:lumMod val="75000"/>
                  </a:schemeClr>
                </a:solidFill>
              </a:rPr>
              <a:t>në</a:t>
            </a:r>
            <a:r>
              <a:rPr lang="en-US" sz="2700" b="1" dirty="0">
                <a:solidFill>
                  <a:schemeClr val="accent6">
                    <a:lumMod val="75000"/>
                  </a:schemeClr>
                </a:solidFill>
              </a:rPr>
              <a:t> </a:t>
            </a:r>
            <a:r>
              <a:rPr lang="en-US" sz="2700" b="1" dirty="0" err="1">
                <a:solidFill>
                  <a:schemeClr val="accent6">
                    <a:lumMod val="75000"/>
                  </a:schemeClr>
                </a:solidFill>
              </a:rPr>
              <a:t>gjykim</a:t>
            </a:r>
            <a:r>
              <a:rPr lang="en-US" sz="2700" b="1" dirty="0">
                <a:solidFill>
                  <a:schemeClr val="accent6">
                    <a:lumMod val="75000"/>
                  </a:schemeClr>
                </a:solidFill>
              </a:rPr>
              <a:t> është </a:t>
            </a:r>
            <a:r>
              <a:rPr lang="en-US" sz="2700" b="1" dirty="0" err="1">
                <a:solidFill>
                  <a:schemeClr val="accent6">
                    <a:lumMod val="75000"/>
                  </a:schemeClr>
                </a:solidFill>
              </a:rPr>
              <a:t>përfaqësuesi</a:t>
            </a:r>
            <a:r>
              <a:rPr lang="en-US" sz="2700" b="1" dirty="0">
                <a:solidFill>
                  <a:schemeClr val="accent6">
                    <a:lumMod val="75000"/>
                  </a:schemeClr>
                </a:solidFill>
              </a:rPr>
              <a:t> </a:t>
            </a:r>
            <a:r>
              <a:rPr lang="en-US" sz="2700" b="1" dirty="0" err="1">
                <a:solidFill>
                  <a:schemeClr val="accent6">
                    <a:lumMod val="75000"/>
                  </a:schemeClr>
                </a:solidFill>
              </a:rPr>
              <a:t>dhe</a:t>
            </a:r>
            <a:r>
              <a:rPr lang="en-US" sz="2700" b="1" dirty="0">
                <a:solidFill>
                  <a:schemeClr val="accent6">
                    <a:lumMod val="75000"/>
                  </a:schemeClr>
                </a:solidFill>
              </a:rPr>
              <a:t> </a:t>
            </a:r>
            <a:r>
              <a:rPr lang="en-US" sz="2700" b="1" dirty="0" err="1">
                <a:solidFill>
                  <a:schemeClr val="accent6">
                    <a:lumMod val="75000"/>
                  </a:schemeClr>
                </a:solidFill>
              </a:rPr>
              <a:t>njëkohësisht</a:t>
            </a:r>
            <a:r>
              <a:rPr lang="en-US" sz="2700" b="1" dirty="0">
                <a:solidFill>
                  <a:schemeClr val="accent6">
                    <a:lumMod val="75000"/>
                  </a:schemeClr>
                </a:solidFill>
              </a:rPr>
              <a:t> </a:t>
            </a:r>
            <a:r>
              <a:rPr lang="en-US" sz="2700" b="1" dirty="0" err="1">
                <a:solidFill>
                  <a:schemeClr val="accent6">
                    <a:lumMod val="75000"/>
                  </a:schemeClr>
                </a:solidFill>
              </a:rPr>
              <a:t>kryetari</a:t>
            </a:r>
            <a:r>
              <a:rPr lang="en-US" sz="2700" b="1" dirty="0">
                <a:solidFill>
                  <a:schemeClr val="accent6">
                    <a:lumMod val="75000"/>
                  </a:schemeClr>
                </a:solidFill>
              </a:rPr>
              <a:t> </a:t>
            </a:r>
            <a:r>
              <a:rPr lang="en-US" sz="2700" b="1" dirty="0" err="1">
                <a:solidFill>
                  <a:schemeClr val="accent6">
                    <a:lumMod val="75000"/>
                  </a:schemeClr>
                </a:solidFill>
              </a:rPr>
              <a:t>i</a:t>
            </a:r>
            <a:r>
              <a:rPr lang="en-US" sz="2700" b="1" dirty="0">
                <a:solidFill>
                  <a:schemeClr val="accent6">
                    <a:lumMod val="75000"/>
                  </a:schemeClr>
                </a:solidFill>
              </a:rPr>
              <a:t> </a:t>
            </a:r>
            <a:r>
              <a:rPr lang="en-US" sz="2700" b="1" dirty="0" err="1">
                <a:solidFill>
                  <a:schemeClr val="accent6">
                    <a:lumMod val="75000"/>
                  </a:schemeClr>
                </a:solidFill>
              </a:rPr>
              <a:t>familjes</a:t>
            </a:r>
            <a:r>
              <a:rPr lang="en-US" sz="2700" b="1" dirty="0">
                <a:solidFill>
                  <a:schemeClr val="accent6">
                    <a:lumMod val="75000"/>
                  </a:schemeClr>
                </a:solidFill>
              </a:rPr>
              <a:t> </a:t>
            </a:r>
            <a:r>
              <a:rPr lang="en-US" sz="2700" b="1" dirty="0" err="1">
                <a:solidFill>
                  <a:schemeClr val="accent6">
                    <a:lumMod val="75000"/>
                  </a:schemeClr>
                </a:solidFill>
              </a:rPr>
              <a:t>bujqësore</a:t>
            </a:r>
            <a:r>
              <a:rPr lang="en-US" sz="2700" b="1" dirty="0">
                <a:solidFill>
                  <a:schemeClr val="accent6">
                    <a:lumMod val="75000"/>
                  </a:schemeClr>
                </a:solidFill>
              </a:rPr>
              <a:t> H.B, </a:t>
            </a:r>
            <a:r>
              <a:rPr lang="en-US" sz="2700" b="1" dirty="0" err="1">
                <a:solidFill>
                  <a:schemeClr val="accent6">
                    <a:lumMod val="75000"/>
                  </a:schemeClr>
                </a:solidFill>
              </a:rPr>
              <a:t>i</a:t>
            </a:r>
            <a:r>
              <a:rPr lang="en-US" sz="2700" b="1" dirty="0">
                <a:solidFill>
                  <a:schemeClr val="accent6">
                    <a:lumMod val="75000"/>
                  </a:schemeClr>
                </a:solidFill>
              </a:rPr>
              <a:t> </a:t>
            </a:r>
            <a:r>
              <a:rPr lang="en-US" sz="2700" b="1" dirty="0" err="1">
                <a:solidFill>
                  <a:schemeClr val="accent6">
                    <a:lumMod val="75000"/>
                  </a:schemeClr>
                </a:solidFill>
              </a:rPr>
              <a:t>cili</a:t>
            </a:r>
            <a:r>
              <a:rPr lang="en-US" sz="2700" b="1" dirty="0">
                <a:solidFill>
                  <a:schemeClr val="accent6">
                    <a:lumMod val="75000"/>
                  </a:schemeClr>
                </a:solidFill>
              </a:rPr>
              <a:t> </a:t>
            </a:r>
            <a:r>
              <a:rPr lang="en-US" sz="2700" b="1" dirty="0" err="1">
                <a:solidFill>
                  <a:schemeClr val="accent6">
                    <a:lumMod val="75000"/>
                  </a:schemeClr>
                </a:solidFill>
              </a:rPr>
              <a:t>ka</a:t>
            </a:r>
            <a:r>
              <a:rPr lang="en-US" sz="2700" b="1" dirty="0">
                <a:solidFill>
                  <a:schemeClr val="accent6">
                    <a:lumMod val="75000"/>
                  </a:schemeClr>
                </a:solidFill>
              </a:rPr>
              <a:t> </a:t>
            </a:r>
            <a:r>
              <a:rPr lang="en-US" sz="2700" b="1" dirty="0" err="1">
                <a:solidFill>
                  <a:schemeClr val="accent6">
                    <a:lumMod val="75000"/>
                  </a:schemeClr>
                </a:solidFill>
              </a:rPr>
              <a:t>pasur</a:t>
            </a:r>
            <a:r>
              <a:rPr lang="en-US" sz="2700" b="1" dirty="0">
                <a:solidFill>
                  <a:schemeClr val="accent6">
                    <a:lumMod val="75000"/>
                  </a:schemeClr>
                </a:solidFill>
              </a:rPr>
              <a:t> cilësinë e </a:t>
            </a:r>
            <a:r>
              <a:rPr lang="en-US" sz="2700" b="1" dirty="0" err="1">
                <a:solidFill>
                  <a:schemeClr val="accent6">
                    <a:lumMod val="75000"/>
                  </a:schemeClr>
                </a:solidFill>
              </a:rPr>
              <a:t>duhur</a:t>
            </a:r>
            <a:r>
              <a:rPr lang="en-US" sz="2700" b="1" dirty="0">
                <a:solidFill>
                  <a:schemeClr val="accent6">
                    <a:lumMod val="75000"/>
                  </a:schemeClr>
                </a:solidFill>
              </a:rPr>
              <a:t> </a:t>
            </a:r>
            <a:r>
              <a:rPr lang="en-US" sz="2700" b="1" dirty="0" err="1">
                <a:solidFill>
                  <a:schemeClr val="accent6">
                    <a:lumMod val="75000"/>
                  </a:schemeClr>
                </a:solidFill>
              </a:rPr>
              <a:t>procedurale</a:t>
            </a:r>
            <a:r>
              <a:rPr lang="en-US" sz="2700" b="1" dirty="0">
                <a:solidFill>
                  <a:schemeClr val="accent6">
                    <a:lumMod val="75000"/>
                  </a:schemeClr>
                </a:solidFill>
              </a:rPr>
              <a:t> </a:t>
            </a:r>
            <a:r>
              <a:rPr lang="en-US" sz="2700" b="1" dirty="0" err="1">
                <a:solidFill>
                  <a:schemeClr val="accent6">
                    <a:lumMod val="75000"/>
                  </a:schemeClr>
                </a:solidFill>
              </a:rPr>
              <a:t>për</a:t>
            </a:r>
            <a:r>
              <a:rPr lang="en-US" sz="2700" b="1" dirty="0">
                <a:solidFill>
                  <a:schemeClr val="accent6">
                    <a:lumMod val="75000"/>
                  </a:schemeClr>
                </a:solidFill>
              </a:rPr>
              <a:t> </a:t>
            </a:r>
            <a:r>
              <a:rPr lang="en-US" sz="2700" b="1" dirty="0" err="1">
                <a:solidFill>
                  <a:schemeClr val="accent6">
                    <a:lumMod val="75000"/>
                  </a:schemeClr>
                </a:solidFill>
              </a:rPr>
              <a:t>të</a:t>
            </a:r>
            <a:r>
              <a:rPr lang="en-US" sz="2700" b="1" dirty="0">
                <a:solidFill>
                  <a:schemeClr val="accent6">
                    <a:lumMod val="75000"/>
                  </a:schemeClr>
                </a:solidFill>
              </a:rPr>
              <a:t> </a:t>
            </a:r>
            <a:r>
              <a:rPr lang="en-US" sz="2700" b="1" dirty="0" err="1">
                <a:solidFill>
                  <a:schemeClr val="accent6">
                    <a:lumMod val="75000"/>
                  </a:schemeClr>
                </a:solidFill>
              </a:rPr>
              <a:t>mbrojtur</a:t>
            </a:r>
            <a:r>
              <a:rPr lang="en-US" sz="2700" b="1" dirty="0">
                <a:solidFill>
                  <a:schemeClr val="accent6">
                    <a:lumMod val="75000"/>
                  </a:schemeClr>
                </a:solidFill>
              </a:rPr>
              <a:t> </a:t>
            </a:r>
            <a:r>
              <a:rPr lang="en-US" sz="2700" b="1" dirty="0" err="1">
                <a:solidFill>
                  <a:schemeClr val="accent6">
                    <a:lumMod val="75000"/>
                  </a:schemeClr>
                </a:solidFill>
              </a:rPr>
              <a:t>të</a:t>
            </a:r>
            <a:r>
              <a:rPr lang="en-US" sz="2700" b="1" dirty="0">
                <a:solidFill>
                  <a:schemeClr val="accent6">
                    <a:lumMod val="75000"/>
                  </a:schemeClr>
                </a:solidFill>
              </a:rPr>
              <a:t> </a:t>
            </a:r>
            <a:r>
              <a:rPr lang="en-US" sz="2700" b="1" dirty="0" err="1">
                <a:solidFill>
                  <a:schemeClr val="accent6">
                    <a:lumMod val="75000"/>
                  </a:schemeClr>
                </a:solidFill>
              </a:rPr>
              <a:t>drejtat</a:t>
            </a:r>
            <a:r>
              <a:rPr lang="en-US" sz="2700" b="1" dirty="0">
                <a:solidFill>
                  <a:schemeClr val="accent6">
                    <a:lumMod val="75000"/>
                  </a:schemeClr>
                </a:solidFill>
              </a:rPr>
              <a:t> </a:t>
            </a:r>
            <a:r>
              <a:rPr lang="en-US" sz="2700" b="1" dirty="0" err="1">
                <a:solidFill>
                  <a:schemeClr val="accent6">
                    <a:lumMod val="75000"/>
                  </a:schemeClr>
                </a:solidFill>
              </a:rPr>
              <a:t>dhe</a:t>
            </a:r>
            <a:r>
              <a:rPr lang="en-US" sz="2700" b="1" dirty="0">
                <a:solidFill>
                  <a:schemeClr val="accent6">
                    <a:lumMod val="75000"/>
                  </a:schemeClr>
                </a:solidFill>
              </a:rPr>
              <a:t> </a:t>
            </a:r>
            <a:r>
              <a:rPr lang="en-US" sz="2700" b="1" dirty="0" err="1">
                <a:solidFill>
                  <a:schemeClr val="accent6">
                    <a:lumMod val="75000"/>
                  </a:schemeClr>
                </a:solidFill>
              </a:rPr>
              <a:t>interesat</a:t>
            </a:r>
            <a:r>
              <a:rPr lang="en-US" sz="2700" b="1" dirty="0">
                <a:solidFill>
                  <a:schemeClr val="accent6">
                    <a:lumMod val="75000"/>
                  </a:schemeClr>
                </a:solidFill>
              </a:rPr>
              <a:t> e tij </a:t>
            </a:r>
            <a:r>
              <a:rPr lang="en-US" sz="2700" b="1" dirty="0" err="1">
                <a:solidFill>
                  <a:schemeClr val="accent6">
                    <a:lumMod val="75000"/>
                  </a:schemeClr>
                </a:solidFill>
              </a:rPr>
              <a:t>dhe</a:t>
            </a:r>
            <a:r>
              <a:rPr lang="en-US" sz="2700" b="1" dirty="0">
                <a:solidFill>
                  <a:schemeClr val="accent6">
                    <a:lumMod val="75000"/>
                  </a:schemeClr>
                </a:solidFill>
              </a:rPr>
              <a:t> </a:t>
            </a:r>
            <a:r>
              <a:rPr lang="en-US" sz="2700" b="1" dirty="0" err="1">
                <a:solidFill>
                  <a:schemeClr val="accent6">
                    <a:lumMod val="75000"/>
                  </a:schemeClr>
                </a:solidFill>
              </a:rPr>
              <a:t>të</a:t>
            </a:r>
            <a:r>
              <a:rPr lang="en-US" sz="2700" b="1" dirty="0">
                <a:solidFill>
                  <a:schemeClr val="accent6">
                    <a:lumMod val="75000"/>
                  </a:schemeClr>
                </a:solidFill>
              </a:rPr>
              <a:t> FB </a:t>
            </a:r>
            <a:r>
              <a:rPr lang="en-US" sz="2700" b="1" dirty="0" err="1">
                <a:solidFill>
                  <a:schemeClr val="accent6">
                    <a:lumMod val="75000"/>
                  </a:schemeClr>
                </a:solidFill>
              </a:rPr>
              <a:t>në</a:t>
            </a:r>
            <a:r>
              <a:rPr lang="en-US" sz="2700" b="1" dirty="0">
                <a:solidFill>
                  <a:schemeClr val="accent6">
                    <a:lumMod val="75000"/>
                  </a:schemeClr>
                </a:solidFill>
              </a:rPr>
              <a:t> </a:t>
            </a:r>
            <a:r>
              <a:rPr lang="en-US" sz="2700" b="1" dirty="0" err="1">
                <a:solidFill>
                  <a:schemeClr val="accent6">
                    <a:lumMod val="75000"/>
                  </a:schemeClr>
                </a:solidFill>
              </a:rPr>
              <a:t>tërësi</a:t>
            </a:r>
            <a:r>
              <a:rPr lang="en-US" sz="2700" b="1" dirty="0">
                <a:solidFill>
                  <a:schemeClr val="accent6">
                    <a:lumMod val="75000"/>
                  </a:schemeClr>
                </a:solidFill>
              </a:rPr>
              <a:t>. </a:t>
            </a:r>
            <a:br>
              <a:rPr lang="en-US" sz="2700" b="1" dirty="0">
                <a:solidFill>
                  <a:schemeClr val="accent6">
                    <a:lumMod val="75000"/>
                  </a:schemeClr>
                </a:solidFill>
              </a:rPr>
            </a:br>
            <a:br>
              <a:rPr lang="en-US" sz="2700" b="1" dirty="0">
                <a:solidFill>
                  <a:srgbClr val="002060"/>
                </a:solidFill>
              </a:rPr>
            </a:br>
            <a:r>
              <a:rPr lang="en-US" sz="2700" b="1" dirty="0">
                <a:solidFill>
                  <a:srgbClr val="002060"/>
                </a:solidFill>
              </a:rPr>
              <a:t>Kjo do </a:t>
            </a:r>
            <a:r>
              <a:rPr lang="en-US" sz="2700" b="1" dirty="0" err="1">
                <a:solidFill>
                  <a:srgbClr val="002060"/>
                </a:solidFill>
              </a:rPr>
              <a:t>të</a:t>
            </a:r>
            <a:r>
              <a:rPr lang="en-US" sz="2700" b="1" dirty="0">
                <a:solidFill>
                  <a:srgbClr val="002060"/>
                </a:solidFill>
              </a:rPr>
              <a:t> </a:t>
            </a:r>
            <a:r>
              <a:rPr lang="en-US" sz="2700" b="1" dirty="0" err="1">
                <a:solidFill>
                  <a:srgbClr val="002060"/>
                </a:solidFill>
              </a:rPr>
              <a:t>thotë</a:t>
            </a:r>
            <a:r>
              <a:rPr lang="en-US" sz="2700" b="1" dirty="0">
                <a:solidFill>
                  <a:srgbClr val="002060"/>
                </a:solidFill>
              </a:rPr>
              <a:t> se FB </a:t>
            </a:r>
            <a:r>
              <a:rPr lang="en-US" sz="2700" b="1" dirty="0" err="1">
                <a:solidFill>
                  <a:srgbClr val="002060"/>
                </a:solidFill>
              </a:rPr>
              <a:t>i</a:t>
            </a:r>
            <a:r>
              <a:rPr lang="en-US" sz="2700" b="1" dirty="0">
                <a:solidFill>
                  <a:srgbClr val="002060"/>
                </a:solidFill>
              </a:rPr>
              <a:t> është </a:t>
            </a:r>
            <a:r>
              <a:rPr lang="en-US" sz="2700" b="1" dirty="0" err="1">
                <a:solidFill>
                  <a:srgbClr val="002060"/>
                </a:solidFill>
              </a:rPr>
              <a:t>dhënë</a:t>
            </a:r>
            <a:r>
              <a:rPr lang="en-US" sz="2700" b="1" dirty="0">
                <a:solidFill>
                  <a:srgbClr val="002060"/>
                </a:solidFill>
              </a:rPr>
              <a:t> </a:t>
            </a:r>
            <a:r>
              <a:rPr lang="en-US" sz="2700" b="1" dirty="0" err="1">
                <a:solidFill>
                  <a:srgbClr val="002060"/>
                </a:solidFill>
              </a:rPr>
              <a:t>mundësia</a:t>
            </a:r>
            <a:r>
              <a:rPr lang="en-US" sz="2700" b="1" dirty="0">
                <a:solidFill>
                  <a:srgbClr val="002060"/>
                </a:solidFill>
              </a:rPr>
              <a:t> </a:t>
            </a:r>
            <a:r>
              <a:rPr lang="en-US" sz="2700" b="1" dirty="0" err="1">
                <a:solidFill>
                  <a:srgbClr val="002060"/>
                </a:solidFill>
              </a:rPr>
              <a:t>të</a:t>
            </a:r>
            <a:r>
              <a:rPr lang="en-US" sz="2700" b="1" dirty="0">
                <a:solidFill>
                  <a:srgbClr val="002060"/>
                </a:solidFill>
              </a:rPr>
              <a:t> </a:t>
            </a:r>
            <a:r>
              <a:rPr lang="en-US" sz="2700" b="1" dirty="0" err="1">
                <a:solidFill>
                  <a:srgbClr val="002060"/>
                </a:solidFill>
              </a:rPr>
              <a:t>ushtrojë</a:t>
            </a:r>
            <a:r>
              <a:rPr lang="en-US" sz="2700" b="1" dirty="0">
                <a:solidFill>
                  <a:srgbClr val="002060"/>
                </a:solidFill>
              </a:rPr>
              <a:t> </a:t>
            </a:r>
            <a:r>
              <a:rPr lang="en-US" sz="2700" b="1" dirty="0" err="1">
                <a:solidFill>
                  <a:srgbClr val="002060"/>
                </a:solidFill>
              </a:rPr>
              <a:t>mjetet</a:t>
            </a:r>
            <a:r>
              <a:rPr lang="en-US" sz="2700" b="1" dirty="0">
                <a:solidFill>
                  <a:srgbClr val="002060"/>
                </a:solidFill>
              </a:rPr>
              <a:t> </a:t>
            </a:r>
            <a:r>
              <a:rPr lang="en-US" sz="2700" b="1" dirty="0" err="1">
                <a:solidFill>
                  <a:srgbClr val="002060"/>
                </a:solidFill>
              </a:rPr>
              <a:t>procedurale</a:t>
            </a:r>
            <a:r>
              <a:rPr lang="en-US" sz="2700" b="1" dirty="0">
                <a:solidFill>
                  <a:srgbClr val="002060"/>
                </a:solidFill>
              </a:rPr>
              <a:t> </a:t>
            </a:r>
            <a:r>
              <a:rPr lang="en-US" sz="2700" b="1" dirty="0" err="1">
                <a:solidFill>
                  <a:srgbClr val="002060"/>
                </a:solidFill>
              </a:rPr>
              <a:t>për</a:t>
            </a:r>
            <a:r>
              <a:rPr lang="en-US" sz="2700" b="1" dirty="0">
                <a:solidFill>
                  <a:srgbClr val="002060"/>
                </a:solidFill>
              </a:rPr>
              <a:t> </a:t>
            </a:r>
            <a:r>
              <a:rPr lang="en-US" sz="2700" b="1" dirty="0" err="1">
                <a:solidFill>
                  <a:srgbClr val="002060"/>
                </a:solidFill>
              </a:rPr>
              <a:t>të</a:t>
            </a:r>
            <a:r>
              <a:rPr lang="en-US" sz="2700" b="1" dirty="0">
                <a:solidFill>
                  <a:srgbClr val="002060"/>
                </a:solidFill>
              </a:rPr>
              <a:t> </a:t>
            </a:r>
            <a:r>
              <a:rPr lang="en-US" sz="2700" b="1" dirty="0" err="1">
                <a:solidFill>
                  <a:srgbClr val="002060"/>
                </a:solidFill>
              </a:rPr>
              <a:t>mbrojtur</a:t>
            </a:r>
            <a:r>
              <a:rPr lang="en-US" sz="2700" b="1" dirty="0">
                <a:solidFill>
                  <a:srgbClr val="002060"/>
                </a:solidFill>
              </a:rPr>
              <a:t> </a:t>
            </a:r>
            <a:r>
              <a:rPr lang="en-US" sz="2700" b="1" dirty="0" err="1">
                <a:solidFill>
                  <a:srgbClr val="002060"/>
                </a:solidFill>
              </a:rPr>
              <a:t>të</a:t>
            </a:r>
            <a:r>
              <a:rPr lang="en-US" sz="2700" b="1" dirty="0">
                <a:solidFill>
                  <a:srgbClr val="002060"/>
                </a:solidFill>
              </a:rPr>
              <a:t> drejta </a:t>
            </a:r>
            <a:r>
              <a:rPr lang="en-US" sz="2700" b="1" dirty="0" err="1">
                <a:solidFill>
                  <a:srgbClr val="002060"/>
                </a:solidFill>
              </a:rPr>
              <a:t>dhe</a:t>
            </a:r>
            <a:r>
              <a:rPr lang="en-US" sz="2700" b="1" dirty="0">
                <a:solidFill>
                  <a:srgbClr val="002060"/>
                </a:solidFill>
              </a:rPr>
              <a:t> </a:t>
            </a:r>
            <a:r>
              <a:rPr lang="en-US" sz="2700" b="1" dirty="0" err="1">
                <a:solidFill>
                  <a:srgbClr val="002060"/>
                </a:solidFill>
              </a:rPr>
              <a:t>interesa</a:t>
            </a:r>
            <a:r>
              <a:rPr lang="en-US" sz="2700" b="1" dirty="0">
                <a:solidFill>
                  <a:srgbClr val="002060"/>
                </a:solidFill>
              </a:rPr>
              <a:t> </a:t>
            </a:r>
            <a:r>
              <a:rPr lang="en-US" sz="2700" b="1" dirty="0" err="1">
                <a:solidFill>
                  <a:srgbClr val="002060"/>
                </a:solidFill>
              </a:rPr>
              <a:t>pasurore</a:t>
            </a:r>
            <a:r>
              <a:rPr lang="en-US" sz="2700" b="1" dirty="0">
                <a:solidFill>
                  <a:srgbClr val="002060"/>
                </a:solidFill>
              </a:rPr>
              <a:t>, </a:t>
            </a:r>
            <a:r>
              <a:rPr lang="en-US" sz="2700" b="1" dirty="0" err="1">
                <a:solidFill>
                  <a:srgbClr val="002060"/>
                </a:solidFill>
              </a:rPr>
              <a:t>nëpërmjet</a:t>
            </a:r>
            <a:r>
              <a:rPr lang="en-US" sz="2700" b="1" dirty="0">
                <a:solidFill>
                  <a:srgbClr val="002060"/>
                </a:solidFill>
              </a:rPr>
              <a:t> </a:t>
            </a:r>
            <a:r>
              <a:rPr lang="en-US" sz="2700" b="1" dirty="0" err="1">
                <a:solidFill>
                  <a:srgbClr val="002060"/>
                </a:solidFill>
              </a:rPr>
              <a:t>përfaqësuesit</a:t>
            </a:r>
            <a:r>
              <a:rPr lang="en-US" sz="2700" b="1" dirty="0">
                <a:solidFill>
                  <a:srgbClr val="002060"/>
                </a:solidFill>
              </a:rPr>
              <a:t> </a:t>
            </a:r>
            <a:r>
              <a:rPr lang="en-US" sz="2700" b="1" dirty="0" err="1">
                <a:solidFill>
                  <a:srgbClr val="002060"/>
                </a:solidFill>
              </a:rPr>
              <a:t>ligjor</a:t>
            </a:r>
            <a:r>
              <a:rPr lang="en-US" sz="2700" b="1" dirty="0">
                <a:solidFill>
                  <a:srgbClr val="002060"/>
                </a:solidFill>
              </a:rPr>
              <a:t> </a:t>
            </a:r>
            <a:r>
              <a:rPr lang="en-US" sz="2700" b="1" dirty="0" err="1">
                <a:solidFill>
                  <a:srgbClr val="002060"/>
                </a:solidFill>
              </a:rPr>
              <a:t>të</a:t>
            </a:r>
            <a:r>
              <a:rPr lang="en-US" sz="2700" b="1" dirty="0">
                <a:solidFill>
                  <a:srgbClr val="002060"/>
                </a:solidFill>
              </a:rPr>
              <a:t> saj </a:t>
            </a:r>
            <a:r>
              <a:rPr lang="en-US" sz="2700" b="1" dirty="0" err="1">
                <a:solidFill>
                  <a:srgbClr val="002060"/>
                </a:solidFill>
              </a:rPr>
              <a:t>të</a:t>
            </a:r>
            <a:r>
              <a:rPr lang="en-US" sz="2700" b="1" dirty="0">
                <a:solidFill>
                  <a:srgbClr val="002060"/>
                </a:solidFill>
              </a:rPr>
              <a:t> </a:t>
            </a:r>
            <a:r>
              <a:rPr lang="en-US" sz="2700" b="1" dirty="0" err="1">
                <a:solidFill>
                  <a:srgbClr val="002060"/>
                </a:solidFill>
              </a:rPr>
              <a:t>paditurit</a:t>
            </a:r>
            <a:r>
              <a:rPr lang="en-US" sz="2700" b="1" dirty="0">
                <a:solidFill>
                  <a:srgbClr val="002060"/>
                </a:solidFill>
              </a:rPr>
              <a:t> H.B. </a:t>
            </a:r>
            <a:br>
              <a:rPr lang="en-US" sz="2700" dirty="0">
                <a:solidFill>
                  <a:srgbClr val="002060"/>
                </a:solidFill>
              </a:rPr>
            </a:br>
            <a:br>
              <a:rPr lang="en-US" sz="2700" dirty="0">
                <a:solidFill>
                  <a:schemeClr val="tx2">
                    <a:lumMod val="75000"/>
                  </a:schemeClr>
                </a:solidFill>
              </a:rPr>
            </a:br>
            <a:r>
              <a:rPr lang="sq-AL" sz="2700" b="1" dirty="0">
                <a:solidFill>
                  <a:srgbClr val="00B050"/>
                </a:solidFill>
              </a:rPr>
              <a:t>Dispozitivi:</a:t>
            </a:r>
            <a:r>
              <a:rPr lang="sq-AL" sz="2700" dirty="0">
                <a:solidFill>
                  <a:schemeClr val="tx2">
                    <a:lumMod val="75000"/>
                  </a:schemeClr>
                </a:solidFill>
              </a:rPr>
              <a:t> Prishje e vendimit të Gjykatës Administrative të Apelit Tiranë dhe dërgimi</a:t>
            </a:r>
            <a:r>
              <a:rPr lang="en-US" sz="2700" dirty="0">
                <a:solidFill>
                  <a:schemeClr val="tx2">
                    <a:lumMod val="75000"/>
                  </a:schemeClr>
                </a:solidFill>
              </a:rPr>
              <a:t> </a:t>
            </a:r>
            <a:r>
              <a:rPr lang="en-US" sz="2700" dirty="0" err="1">
                <a:solidFill>
                  <a:schemeClr val="tx2">
                    <a:lumMod val="75000"/>
                  </a:schemeClr>
                </a:solidFill>
              </a:rPr>
              <a:t>i</a:t>
            </a:r>
            <a:r>
              <a:rPr lang="sq-AL" sz="2700" dirty="0">
                <a:solidFill>
                  <a:schemeClr val="tx2">
                    <a:lumMod val="75000"/>
                  </a:schemeClr>
                </a:solidFill>
              </a:rPr>
              <a:t> çështjes po asaj gjykate për vazhdimin e gjykimit.</a:t>
            </a:r>
            <a:br>
              <a:rPr lang="en-US" sz="2700" dirty="0">
                <a:solidFill>
                  <a:schemeClr val="tx2">
                    <a:lumMod val="75000"/>
                  </a:schemeClr>
                </a:solidFill>
              </a:rPr>
            </a:br>
            <a:br>
              <a:rPr lang="en-US" sz="2700" b="1" dirty="0">
                <a:solidFill>
                  <a:srgbClr val="FF0000"/>
                </a:solidFill>
              </a:rPr>
            </a:br>
            <a:r>
              <a:rPr lang="en-US" sz="2700" b="1" dirty="0">
                <a:solidFill>
                  <a:srgbClr val="FF0000"/>
                </a:solidFill>
              </a:rPr>
              <a:t>P</a:t>
            </a:r>
            <a:r>
              <a:rPr lang="sq-AL" sz="2700" b="1" dirty="0">
                <a:solidFill>
                  <a:srgbClr val="FF0000"/>
                </a:solidFill>
              </a:rPr>
              <a:t>ë</a:t>
            </a:r>
            <a:r>
              <a:rPr lang="en-US" sz="2700" b="1" dirty="0">
                <a:solidFill>
                  <a:srgbClr val="FF0000"/>
                </a:solidFill>
              </a:rPr>
              <a:t>r </a:t>
            </a:r>
            <a:r>
              <a:rPr lang="en-US" sz="2700" b="1" dirty="0" err="1">
                <a:solidFill>
                  <a:srgbClr val="FF0000"/>
                </a:solidFill>
              </a:rPr>
              <a:t>diskutim</a:t>
            </a:r>
            <a:r>
              <a:rPr lang="en-US" sz="2700" b="1" dirty="0">
                <a:solidFill>
                  <a:srgbClr val="FF0000"/>
                </a:solidFill>
              </a:rPr>
              <a:t>: N</a:t>
            </a:r>
            <a:r>
              <a:rPr lang="sq-AL" sz="2700" b="1" dirty="0">
                <a:solidFill>
                  <a:srgbClr val="FF0000"/>
                </a:solidFill>
              </a:rPr>
              <a:t>ë</a:t>
            </a:r>
            <a:r>
              <a:rPr lang="en-US" sz="2700" b="1" dirty="0">
                <a:solidFill>
                  <a:srgbClr val="FF0000"/>
                </a:solidFill>
              </a:rPr>
              <a:t> </a:t>
            </a:r>
            <a:r>
              <a:rPr lang="en-US" sz="2700" b="1" dirty="0" err="1">
                <a:solidFill>
                  <a:srgbClr val="FF0000"/>
                </a:solidFill>
              </a:rPr>
              <a:t>vendimmarrje</a:t>
            </a:r>
            <a:r>
              <a:rPr lang="en-US" sz="2700" b="1" dirty="0">
                <a:solidFill>
                  <a:srgbClr val="FF0000"/>
                </a:solidFill>
              </a:rPr>
              <a:t> t</a:t>
            </a:r>
            <a:r>
              <a:rPr lang="sq-AL" sz="2700" b="1" dirty="0">
                <a:solidFill>
                  <a:srgbClr val="FF0000"/>
                </a:solidFill>
              </a:rPr>
              <a:t>ë</a:t>
            </a:r>
            <a:r>
              <a:rPr lang="en-US" sz="2700" b="1" dirty="0">
                <a:solidFill>
                  <a:srgbClr val="FF0000"/>
                </a:solidFill>
              </a:rPr>
              <a:t> tjera t</a:t>
            </a:r>
            <a:r>
              <a:rPr lang="sq-AL" sz="2700" b="1" dirty="0">
                <a:solidFill>
                  <a:srgbClr val="FF0000"/>
                </a:solidFill>
              </a:rPr>
              <a:t>ë</a:t>
            </a:r>
            <a:r>
              <a:rPr lang="en-US" sz="2700" b="1" dirty="0">
                <a:solidFill>
                  <a:srgbClr val="FF0000"/>
                </a:solidFill>
              </a:rPr>
              <a:t> GJ.L, </a:t>
            </a:r>
            <a:r>
              <a:rPr lang="en-US" sz="2700" b="1" dirty="0" err="1">
                <a:solidFill>
                  <a:srgbClr val="FF0000"/>
                </a:solidFill>
              </a:rPr>
              <a:t>pranohet</a:t>
            </a:r>
            <a:r>
              <a:rPr lang="en-US" sz="2700" b="1" dirty="0">
                <a:solidFill>
                  <a:srgbClr val="FF0000"/>
                </a:solidFill>
              </a:rPr>
              <a:t> se </a:t>
            </a:r>
            <a:r>
              <a:rPr lang="en-US" sz="2700" b="1" dirty="0" err="1">
                <a:solidFill>
                  <a:srgbClr val="FF0000"/>
                </a:solidFill>
              </a:rPr>
              <a:t>duhet</a:t>
            </a:r>
            <a:r>
              <a:rPr lang="en-US" sz="2700" b="1" dirty="0">
                <a:solidFill>
                  <a:srgbClr val="FF0000"/>
                </a:solidFill>
              </a:rPr>
              <a:t> t</a:t>
            </a:r>
            <a:r>
              <a:rPr lang="sq-AL" sz="2700" b="1" dirty="0">
                <a:solidFill>
                  <a:srgbClr val="FF0000"/>
                </a:solidFill>
              </a:rPr>
              <a:t>ë</a:t>
            </a:r>
            <a:r>
              <a:rPr lang="en-US" sz="2700" b="1" dirty="0">
                <a:solidFill>
                  <a:srgbClr val="FF0000"/>
                </a:solidFill>
              </a:rPr>
              <a:t> </a:t>
            </a:r>
            <a:r>
              <a:rPr lang="en-US" sz="2700" b="1" dirty="0" err="1">
                <a:solidFill>
                  <a:srgbClr val="FF0000"/>
                </a:solidFill>
              </a:rPr>
              <a:t>thirren</a:t>
            </a:r>
            <a:r>
              <a:rPr lang="en-US" sz="2700" b="1" dirty="0">
                <a:solidFill>
                  <a:srgbClr val="FF0000"/>
                </a:solidFill>
              </a:rPr>
              <a:t> t</a:t>
            </a:r>
            <a:r>
              <a:rPr lang="sq-AL" sz="2700" b="1" dirty="0">
                <a:solidFill>
                  <a:srgbClr val="FF0000"/>
                </a:solidFill>
              </a:rPr>
              <a:t>ë</a:t>
            </a:r>
            <a:r>
              <a:rPr lang="en-US" sz="2700" b="1" dirty="0">
                <a:solidFill>
                  <a:srgbClr val="FF0000"/>
                </a:solidFill>
              </a:rPr>
              <a:t> </a:t>
            </a:r>
            <a:r>
              <a:rPr lang="en-US" sz="2700" b="1" dirty="0" err="1">
                <a:solidFill>
                  <a:srgbClr val="FF0000"/>
                </a:solidFill>
              </a:rPr>
              <a:t>gjith</a:t>
            </a:r>
            <a:r>
              <a:rPr lang="sq-AL" sz="2700" b="1" dirty="0">
                <a:solidFill>
                  <a:srgbClr val="FF0000"/>
                </a:solidFill>
              </a:rPr>
              <a:t>ë</a:t>
            </a:r>
            <a:r>
              <a:rPr lang="en-US" sz="2700" b="1" dirty="0">
                <a:solidFill>
                  <a:srgbClr val="FF0000"/>
                </a:solidFill>
              </a:rPr>
              <a:t> </a:t>
            </a:r>
            <a:r>
              <a:rPr lang="en-US" sz="2700" b="1" dirty="0" err="1">
                <a:solidFill>
                  <a:srgbClr val="FF0000"/>
                </a:solidFill>
              </a:rPr>
              <a:t>bashk</a:t>
            </a:r>
            <a:r>
              <a:rPr lang="sq-AL" sz="2700" b="1" dirty="0">
                <a:solidFill>
                  <a:srgbClr val="FF0000"/>
                </a:solidFill>
              </a:rPr>
              <a:t>ë</a:t>
            </a:r>
            <a:r>
              <a:rPr lang="en-US" sz="2700" b="1" dirty="0" err="1">
                <a:solidFill>
                  <a:srgbClr val="FF0000"/>
                </a:solidFill>
              </a:rPr>
              <a:t>pronar</a:t>
            </a:r>
            <a:r>
              <a:rPr lang="sq-AL" sz="2700" b="1" dirty="0">
                <a:solidFill>
                  <a:srgbClr val="FF0000"/>
                </a:solidFill>
              </a:rPr>
              <a:t>ë</a:t>
            </a:r>
            <a:r>
              <a:rPr lang="en-US" sz="2700" b="1" dirty="0">
                <a:solidFill>
                  <a:srgbClr val="FF0000"/>
                </a:solidFill>
              </a:rPr>
              <a:t>t </a:t>
            </a:r>
            <a:r>
              <a:rPr lang="en-US" sz="2700" b="1" dirty="0" err="1">
                <a:solidFill>
                  <a:srgbClr val="FF0000"/>
                </a:solidFill>
              </a:rPr>
              <a:t>si</a:t>
            </a:r>
            <a:r>
              <a:rPr lang="en-US" sz="2700" b="1" dirty="0">
                <a:solidFill>
                  <a:srgbClr val="FF0000"/>
                </a:solidFill>
              </a:rPr>
              <a:t> t</a:t>
            </a:r>
            <a:r>
              <a:rPr lang="sq-AL" sz="2700" b="1" dirty="0">
                <a:solidFill>
                  <a:srgbClr val="FF0000"/>
                </a:solidFill>
              </a:rPr>
              <a:t>ë</a:t>
            </a:r>
            <a:r>
              <a:rPr lang="en-US" sz="2700" b="1" dirty="0">
                <a:solidFill>
                  <a:srgbClr val="FF0000"/>
                </a:solidFill>
              </a:rPr>
              <a:t> </a:t>
            </a:r>
            <a:r>
              <a:rPr lang="en-US" sz="2700" b="1" dirty="0" err="1">
                <a:solidFill>
                  <a:srgbClr val="FF0000"/>
                </a:solidFill>
              </a:rPr>
              <a:t>paditur</a:t>
            </a:r>
            <a:r>
              <a:rPr lang="en-US" sz="2700" b="1" dirty="0">
                <a:solidFill>
                  <a:srgbClr val="FF0000"/>
                </a:solidFill>
              </a:rPr>
              <a:t>. </a:t>
            </a:r>
            <a:r>
              <a:rPr lang="en-US" sz="2700" b="1" dirty="0">
                <a:solidFill>
                  <a:schemeClr val="accent2">
                    <a:lumMod val="50000"/>
                  </a:schemeClr>
                </a:solidFill>
              </a:rPr>
              <a:t>(</a:t>
            </a:r>
            <a:r>
              <a:rPr lang="sq-AL" sz="2700" b="1" dirty="0">
                <a:solidFill>
                  <a:schemeClr val="accent2">
                    <a:lumMod val="50000"/>
                  </a:schemeClr>
                </a:solidFill>
              </a:rPr>
              <a:t>Nr. 00-2021- 1827 i Vendimit</a:t>
            </a:r>
            <a:r>
              <a:rPr lang="en-US" sz="2700" b="1" dirty="0">
                <a:solidFill>
                  <a:schemeClr val="accent2">
                    <a:lumMod val="50000"/>
                  </a:schemeClr>
                </a:solidFill>
              </a:rPr>
              <a:t>, </a:t>
            </a:r>
            <a:r>
              <a:rPr lang="en-US" sz="2700" b="1" dirty="0" err="1">
                <a:solidFill>
                  <a:schemeClr val="accent2">
                    <a:lumMod val="50000"/>
                  </a:schemeClr>
                </a:solidFill>
              </a:rPr>
              <a:t>dat</a:t>
            </a:r>
            <a:r>
              <a:rPr lang="sq-AL" sz="2700" b="1" dirty="0">
                <a:solidFill>
                  <a:schemeClr val="accent2">
                    <a:lumMod val="50000"/>
                  </a:schemeClr>
                </a:solidFill>
              </a:rPr>
              <a:t>ë</a:t>
            </a:r>
            <a:r>
              <a:rPr lang="en-US" sz="2700" b="1" dirty="0">
                <a:solidFill>
                  <a:schemeClr val="accent2">
                    <a:lumMod val="50000"/>
                  </a:schemeClr>
                </a:solidFill>
              </a:rPr>
              <a:t> 15.11.2021)</a:t>
            </a:r>
          </a:p>
        </p:txBody>
      </p:sp>
    </p:spTree>
    <p:extLst>
      <p:ext uri="{BB962C8B-B14F-4D97-AF65-F5344CB8AC3E}">
        <p14:creationId xmlns:p14="http://schemas.microsoft.com/office/powerpoint/2010/main" val="10046455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87857" y="259307"/>
            <a:ext cx="10235821" cy="6428095"/>
          </a:xfrm>
        </p:spPr>
        <p:txBody>
          <a:bodyPr>
            <a:normAutofit fontScale="90000"/>
          </a:bodyPr>
          <a:lstStyle/>
          <a:p>
            <a:r>
              <a:rPr lang="en-US" sz="2400" b="1" dirty="0"/>
              <a:t>		</a:t>
            </a:r>
            <a:r>
              <a:rPr lang="en-US" sz="2700" b="1" dirty="0"/>
              <a:t>			</a:t>
            </a:r>
            <a:r>
              <a:rPr lang="en-US" sz="2700" b="1" dirty="0">
                <a:solidFill>
                  <a:schemeClr val="tx2">
                    <a:lumMod val="75000"/>
                  </a:schemeClr>
                </a:solidFill>
              </a:rPr>
              <a:t>RASTE NGA PRAKTIKA GJYQËSORE </a:t>
            </a:r>
            <a:r>
              <a:rPr lang="en-US" sz="2700" b="1" dirty="0">
                <a:solidFill>
                  <a:srgbClr val="FF4F4F"/>
                </a:solidFill>
              </a:rPr>
              <a:t>(3)</a:t>
            </a:r>
            <a:br>
              <a:rPr lang="en-US" sz="2700" dirty="0"/>
            </a:br>
            <a:r>
              <a:rPr lang="en-US" sz="2700" b="1" dirty="0">
                <a:solidFill>
                  <a:srgbClr val="00B050"/>
                </a:solidFill>
              </a:rPr>
              <a:t>                 Vendimi </a:t>
            </a:r>
            <a:r>
              <a:rPr lang="en-US" sz="2700" b="1" dirty="0" err="1">
                <a:solidFill>
                  <a:srgbClr val="00B050"/>
                </a:solidFill>
              </a:rPr>
              <a:t>nr</a:t>
            </a:r>
            <a:r>
              <a:rPr lang="en-US" sz="2700" b="1" dirty="0">
                <a:solidFill>
                  <a:srgbClr val="00B050"/>
                </a:solidFill>
              </a:rPr>
              <a:t>. </a:t>
            </a:r>
            <a:r>
              <a:rPr lang="nn-NO" sz="2700" b="1" dirty="0">
                <a:solidFill>
                  <a:srgbClr val="00B050"/>
                </a:solidFill>
              </a:rPr>
              <a:t>5496, dat</a:t>
            </a:r>
            <a:r>
              <a:rPr lang="en-US" sz="2700" b="1" dirty="0">
                <a:solidFill>
                  <a:srgbClr val="00B050"/>
                </a:solidFill>
              </a:rPr>
              <a:t>ë</a:t>
            </a:r>
            <a:r>
              <a:rPr lang="nn-NO" sz="2700" b="1" dirty="0">
                <a:solidFill>
                  <a:srgbClr val="00B050"/>
                </a:solidFill>
              </a:rPr>
              <a:t> </a:t>
            </a:r>
            <a:r>
              <a:rPr lang="en-US" sz="2700" b="1" dirty="0">
                <a:solidFill>
                  <a:srgbClr val="00B050"/>
                </a:solidFill>
              </a:rPr>
              <a:t>16.12.2020 </a:t>
            </a:r>
            <a:r>
              <a:rPr lang="en-US" sz="2700" b="1" dirty="0" err="1">
                <a:solidFill>
                  <a:srgbClr val="00B050"/>
                </a:solidFill>
              </a:rPr>
              <a:t>i</a:t>
            </a:r>
            <a:r>
              <a:rPr lang="en-US" sz="2700" b="1" dirty="0">
                <a:solidFill>
                  <a:srgbClr val="00B050"/>
                </a:solidFill>
              </a:rPr>
              <a:t> </a:t>
            </a:r>
            <a:r>
              <a:rPr lang="en-US" sz="2700" b="1" dirty="0" err="1">
                <a:solidFill>
                  <a:srgbClr val="00B050"/>
                </a:solidFill>
              </a:rPr>
              <a:t>Gj.Rr.Gj.Tr</a:t>
            </a:r>
            <a:r>
              <a:rPr lang="en-US" sz="2700" b="1" dirty="0">
                <a:solidFill>
                  <a:srgbClr val="00B050"/>
                </a:solidFill>
              </a:rPr>
              <a:t>.</a:t>
            </a:r>
            <a:br>
              <a:rPr lang="en-US" sz="2700" b="1" dirty="0"/>
            </a:br>
            <a:r>
              <a:rPr lang="en-US" sz="2700" b="1" dirty="0" err="1">
                <a:solidFill>
                  <a:schemeClr val="bg2">
                    <a:lumMod val="25000"/>
                  </a:schemeClr>
                </a:solidFill>
              </a:rPr>
              <a:t>Kërkues</a:t>
            </a:r>
            <a:r>
              <a:rPr lang="en-US" sz="2700" b="1" dirty="0">
                <a:solidFill>
                  <a:schemeClr val="bg2">
                    <a:lumMod val="25000"/>
                  </a:schemeClr>
                </a:solidFill>
              </a:rPr>
              <a:t>: </a:t>
            </a:r>
            <a:r>
              <a:rPr lang="en-US" sz="2700" dirty="0">
                <a:solidFill>
                  <a:schemeClr val="bg2">
                    <a:lumMod val="25000"/>
                  </a:schemeClr>
                </a:solidFill>
              </a:rPr>
              <a:t>S.H; A.H (</a:t>
            </a:r>
            <a:r>
              <a:rPr lang="en-US" sz="2700" dirty="0" err="1">
                <a:solidFill>
                  <a:schemeClr val="bg2">
                    <a:lumMod val="25000"/>
                  </a:schemeClr>
                </a:solidFill>
              </a:rPr>
              <a:t>prindërit</a:t>
            </a:r>
            <a:r>
              <a:rPr lang="en-US" sz="2700" dirty="0">
                <a:solidFill>
                  <a:schemeClr val="bg2">
                    <a:lumMod val="25000"/>
                  </a:schemeClr>
                </a:solidFill>
              </a:rPr>
              <a:t> e </a:t>
            </a:r>
            <a:r>
              <a:rPr lang="en-US" sz="2700" dirty="0" err="1">
                <a:solidFill>
                  <a:schemeClr val="bg2">
                    <a:lumMod val="25000"/>
                  </a:schemeClr>
                </a:solidFill>
              </a:rPr>
              <a:t>të</a:t>
            </a:r>
            <a:r>
              <a:rPr lang="en-US" sz="2700" dirty="0">
                <a:solidFill>
                  <a:schemeClr val="bg2">
                    <a:lumMod val="25000"/>
                  </a:schemeClr>
                </a:solidFill>
              </a:rPr>
              <a:t> </a:t>
            </a:r>
            <a:r>
              <a:rPr lang="en-US" sz="2700" dirty="0" err="1">
                <a:solidFill>
                  <a:schemeClr val="bg2">
                    <a:lumMod val="25000"/>
                  </a:schemeClr>
                </a:solidFill>
              </a:rPr>
              <a:t>miturve</a:t>
            </a:r>
            <a:r>
              <a:rPr lang="en-US" sz="2700" dirty="0">
                <a:solidFill>
                  <a:schemeClr val="bg2">
                    <a:lumMod val="25000"/>
                  </a:schemeClr>
                </a:solidFill>
              </a:rPr>
              <a:t>)</a:t>
            </a:r>
            <a:br>
              <a:rPr lang="en-US" sz="2700" dirty="0">
                <a:solidFill>
                  <a:schemeClr val="bg2">
                    <a:lumMod val="25000"/>
                  </a:schemeClr>
                </a:solidFill>
              </a:rPr>
            </a:br>
            <a:r>
              <a:rPr lang="en-US" sz="2700" b="1" dirty="0" err="1">
                <a:solidFill>
                  <a:schemeClr val="bg2">
                    <a:lumMod val="25000"/>
                  </a:schemeClr>
                </a:solidFill>
              </a:rPr>
              <a:t>Objekti</a:t>
            </a:r>
            <a:r>
              <a:rPr lang="en-US" sz="2700" b="1" dirty="0">
                <a:solidFill>
                  <a:schemeClr val="bg2">
                    <a:lumMod val="25000"/>
                  </a:schemeClr>
                </a:solidFill>
              </a:rPr>
              <a:t>:</a:t>
            </a:r>
            <a:r>
              <a:rPr lang="en-US" sz="2700" dirty="0">
                <a:solidFill>
                  <a:schemeClr val="bg2">
                    <a:lumMod val="25000"/>
                  </a:schemeClr>
                </a:solidFill>
              </a:rPr>
              <a:t> </a:t>
            </a:r>
            <a:r>
              <a:rPr lang="en-US" sz="2700" dirty="0" err="1">
                <a:solidFill>
                  <a:schemeClr val="bg2">
                    <a:lumMod val="25000"/>
                  </a:schemeClr>
                </a:solidFill>
              </a:rPr>
              <a:t>Dhënie</a:t>
            </a:r>
            <a:r>
              <a:rPr lang="en-US" sz="2700" dirty="0">
                <a:solidFill>
                  <a:schemeClr val="bg2">
                    <a:lumMod val="25000"/>
                  </a:schemeClr>
                </a:solidFill>
              </a:rPr>
              <a:t> e </a:t>
            </a:r>
            <a:r>
              <a:rPr lang="en-US" sz="2700" dirty="0" err="1">
                <a:solidFill>
                  <a:schemeClr val="bg2">
                    <a:lumMod val="25000"/>
                  </a:schemeClr>
                </a:solidFill>
              </a:rPr>
              <a:t>autorizimit</a:t>
            </a:r>
            <a:r>
              <a:rPr lang="en-US" sz="2700" dirty="0">
                <a:solidFill>
                  <a:schemeClr val="bg2">
                    <a:lumMod val="25000"/>
                  </a:schemeClr>
                </a:solidFill>
              </a:rPr>
              <a:t> </a:t>
            </a:r>
            <a:r>
              <a:rPr lang="en-US" sz="2700" dirty="0" err="1">
                <a:solidFill>
                  <a:schemeClr val="bg2">
                    <a:lumMod val="25000"/>
                  </a:schemeClr>
                </a:solidFill>
              </a:rPr>
              <a:t>për</a:t>
            </a:r>
            <a:r>
              <a:rPr lang="en-US" sz="2700" dirty="0">
                <a:solidFill>
                  <a:schemeClr val="bg2">
                    <a:lumMod val="25000"/>
                  </a:schemeClr>
                </a:solidFill>
              </a:rPr>
              <a:t> </a:t>
            </a:r>
            <a:r>
              <a:rPr lang="en-US" sz="2700" dirty="0" err="1">
                <a:solidFill>
                  <a:schemeClr val="bg2">
                    <a:lumMod val="25000"/>
                  </a:schemeClr>
                </a:solidFill>
              </a:rPr>
              <a:t>tjetërsimin</a:t>
            </a:r>
            <a:r>
              <a:rPr lang="en-US" sz="2700" dirty="0">
                <a:solidFill>
                  <a:schemeClr val="bg2">
                    <a:lumMod val="25000"/>
                  </a:schemeClr>
                </a:solidFill>
              </a:rPr>
              <a:t> e </a:t>
            </a:r>
            <a:r>
              <a:rPr lang="en-US" sz="2700" dirty="0" err="1">
                <a:solidFill>
                  <a:schemeClr val="bg2">
                    <a:lumMod val="25000"/>
                  </a:schemeClr>
                </a:solidFill>
              </a:rPr>
              <a:t>pjesës</a:t>
            </a:r>
            <a:r>
              <a:rPr lang="en-US" sz="2700" dirty="0">
                <a:solidFill>
                  <a:schemeClr val="bg2">
                    <a:lumMod val="25000"/>
                  </a:schemeClr>
                </a:solidFill>
              </a:rPr>
              <a:t> së </a:t>
            </a:r>
            <a:r>
              <a:rPr lang="en-US" sz="2700" dirty="0" err="1">
                <a:solidFill>
                  <a:schemeClr val="bg2">
                    <a:lumMod val="25000"/>
                  </a:schemeClr>
                </a:solidFill>
              </a:rPr>
              <a:t>pasurisë</a:t>
            </a:r>
            <a:r>
              <a:rPr lang="en-US" sz="2700" dirty="0">
                <a:solidFill>
                  <a:schemeClr val="bg2">
                    <a:lumMod val="25000"/>
                  </a:schemeClr>
                </a:solidFill>
              </a:rPr>
              <a:t> së </a:t>
            </a:r>
            <a:r>
              <a:rPr lang="en-US" sz="2700" dirty="0" err="1">
                <a:solidFill>
                  <a:schemeClr val="bg2">
                    <a:lumMod val="25000"/>
                  </a:schemeClr>
                </a:solidFill>
              </a:rPr>
              <a:t>fëmijëve</a:t>
            </a:r>
            <a:r>
              <a:rPr lang="en-US" sz="2700" dirty="0">
                <a:solidFill>
                  <a:schemeClr val="bg2">
                    <a:lumMod val="25000"/>
                  </a:schemeClr>
                </a:solidFill>
              </a:rPr>
              <a:t> </a:t>
            </a:r>
            <a:r>
              <a:rPr lang="en-US" sz="2700" dirty="0" err="1">
                <a:solidFill>
                  <a:schemeClr val="bg2">
                    <a:lumMod val="25000"/>
                  </a:schemeClr>
                </a:solidFill>
              </a:rPr>
              <a:t>të</a:t>
            </a:r>
            <a:r>
              <a:rPr lang="en-US" sz="2700" dirty="0">
                <a:solidFill>
                  <a:schemeClr val="bg2">
                    <a:lumMod val="25000"/>
                  </a:schemeClr>
                </a:solidFill>
              </a:rPr>
              <a:t> </a:t>
            </a:r>
            <a:r>
              <a:rPr lang="en-US" sz="2700" dirty="0" err="1">
                <a:solidFill>
                  <a:schemeClr val="bg2">
                    <a:lumMod val="25000"/>
                  </a:schemeClr>
                </a:solidFill>
              </a:rPr>
              <a:t>mitur</a:t>
            </a:r>
            <a:r>
              <a:rPr lang="en-US" sz="2700" dirty="0">
                <a:solidFill>
                  <a:schemeClr val="bg2">
                    <a:lumMod val="25000"/>
                  </a:schemeClr>
                </a:solidFill>
              </a:rPr>
              <a:t> A.H &amp; A.H</a:t>
            </a:r>
            <a:br>
              <a:rPr lang="en-US" sz="2700" dirty="0">
                <a:solidFill>
                  <a:schemeClr val="bg2">
                    <a:lumMod val="25000"/>
                  </a:schemeClr>
                </a:solidFill>
              </a:rPr>
            </a:br>
            <a:r>
              <a:rPr lang="en-US" sz="2700" b="1" dirty="0" err="1">
                <a:solidFill>
                  <a:schemeClr val="bg2">
                    <a:lumMod val="25000"/>
                  </a:schemeClr>
                </a:solidFill>
              </a:rPr>
              <a:t>Pasuria</a:t>
            </a:r>
            <a:r>
              <a:rPr lang="en-US" sz="2700" b="1" dirty="0">
                <a:solidFill>
                  <a:schemeClr val="bg2">
                    <a:lumMod val="25000"/>
                  </a:schemeClr>
                </a:solidFill>
              </a:rPr>
              <a:t> që </a:t>
            </a:r>
            <a:r>
              <a:rPr lang="en-US" sz="2700" b="1" dirty="0" err="1">
                <a:solidFill>
                  <a:schemeClr val="bg2">
                    <a:lumMod val="25000"/>
                  </a:schemeClr>
                </a:solidFill>
              </a:rPr>
              <a:t>kërkohet</a:t>
            </a:r>
            <a:r>
              <a:rPr lang="en-US" sz="2700" b="1" dirty="0">
                <a:solidFill>
                  <a:schemeClr val="bg2">
                    <a:lumMod val="25000"/>
                  </a:schemeClr>
                </a:solidFill>
              </a:rPr>
              <a:t> </a:t>
            </a:r>
            <a:r>
              <a:rPr lang="en-US" sz="2700" b="1" dirty="0" err="1">
                <a:solidFill>
                  <a:schemeClr val="bg2">
                    <a:lumMod val="25000"/>
                  </a:schemeClr>
                </a:solidFill>
              </a:rPr>
              <a:t>të</a:t>
            </a:r>
            <a:r>
              <a:rPr lang="en-US" sz="2700" b="1" dirty="0">
                <a:solidFill>
                  <a:schemeClr val="bg2">
                    <a:lumMod val="25000"/>
                  </a:schemeClr>
                </a:solidFill>
              </a:rPr>
              <a:t> </a:t>
            </a:r>
            <a:r>
              <a:rPr lang="en-US" sz="2700" b="1" dirty="0" err="1">
                <a:solidFill>
                  <a:schemeClr val="bg2">
                    <a:lumMod val="25000"/>
                  </a:schemeClr>
                </a:solidFill>
              </a:rPr>
              <a:t>tjetërsohet</a:t>
            </a:r>
            <a:r>
              <a:rPr lang="en-US" sz="2700" b="1" dirty="0">
                <a:solidFill>
                  <a:schemeClr val="bg2">
                    <a:lumMod val="25000"/>
                  </a:schemeClr>
                </a:solidFill>
              </a:rPr>
              <a:t>:</a:t>
            </a:r>
            <a:r>
              <a:rPr lang="en-US" sz="2700" dirty="0">
                <a:solidFill>
                  <a:schemeClr val="bg2">
                    <a:lumMod val="25000"/>
                  </a:schemeClr>
                </a:solidFill>
              </a:rPr>
              <a:t> </a:t>
            </a:r>
            <a:r>
              <a:rPr lang="en-US" sz="2700" dirty="0" err="1">
                <a:solidFill>
                  <a:schemeClr val="bg2">
                    <a:lumMod val="25000"/>
                  </a:schemeClr>
                </a:solidFill>
              </a:rPr>
              <a:t>Tokë</a:t>
            </a:r>
            <a:r>
              <a:rPr lang="en-US" sz="2700" dirty="0">
                <a:solidFill>
                  <a:schemeClr val="bg2">
                    <a:lumMod val="25000"/>
                  </a:schemeClr>
                </a:solidFill>
              </a:rPr>
              <a:t> </a:t>
            </a:r>
            <a:r>
              <a:rPr lang="en-US" sz="2700" dirty="0" err="1">
                <a:solidFill>
                  <a:schemeClr val="bg2">
                    <a:lumMod val="25000"/>
                  </a:schemeClr>
                </a:solidFill>
              </a:rPr>
              <a:t>bujqësore</a:t>
            </a:r>
            <a:r>
              <a:rPr lang="en-US" sz="2700" dirty="0">
                <a:solidFill>
                  <a:schemeClr val="bg2">
                    <a:lumMod val="25000"/>
                  </a:schemeClr>
                </a:solidFill>
              </a:rPr>
              <a:t> e </a:t>
            </a:r>
            <a:r>
              <a:rPr lang="en-US" sz="2700" dirty="0" err="1">
                <a:solidFill>
                  <a:schemeClr val="bg2">
                    <a:lumMod val="25000"/>
                  </a:schemeClr>
                </a:solidFill>
              </a:rPr>
              <a:t>përfituar</a:t>
            </a:r>
            <a:r>
              <a:rPr lang="en-US" sz="2700" dirty="0">
                <a:solidFill>
                  <a:schemeClr val="bg2">
                    <a:lumMod val="25000"/>
                  </a:schemeClr>
                </a:solidFill>
              </a:rPr>
              <a:t> </a:t>
            </a:r>
            <a:r>
              <a:rPr lang="en-US" sz="2700" dirty="0" err="1">
                <a:solidFill>
                  <a:schemeClr val="bg2">
                    <a:lumMod val="25000"/>
                  </a:schemeClr>
                </a:solidFill>
              </a:rPr>
              <a:t>sipas</a:t>
            </a:r>
            <a:r>
              <a:rPr lang="en-US" sz="2700" dirty="0">
                <a:solidFill>
                  <a:schemeClr val="bg2">
                    <a:lumMod val="25000"/>
                  </a:schemeClr>
                </a:solidFill>
              </a:rPr>
              <a:t> </a:t>
            </a:r>
            <a:r>
              <a:rPr lang="en-US" sz="2700" dirty="0" err="1">
                <a:solidFill>
                  <a:schemeClr val="bg2">
                    <a:lumMod val="25000"/>
                  </a:schemeClr>
                </a:solidFill>
              </a:rPr>
              <a:t>Ligjit</a:t>
            </a:r>
            <a:r>
              <a:rPr lang="en-US" sz="2700" dirty="0">
                <a:solidFill>
                  <a:schemeClr val="bg2">
                    <a:lumMod val="25000"/>
                  </a:schemeClr>
                </a:solidFill>
              </a:rPr>
              <a:t> </a:t>
            </a:r>
            <a:r>
              <a:rPr lang="en-US" sz="2700" dirty="0" err="1">
                <a:solidFill>
                  <a:schemeClr val="bg2">
                    <a:lumMod val="25000"/>
                  </a:schemeClr>
                </a:solidFill>
              </a:rPr>
              <a:t>nr</a:t>
            </a:r>
            <a:r>
              <a:rPr lang="en-US" sz="2700" dirty="0">
                <a:solidFill>
                  <a:schemeClr val="bg2">
                    <a:lumMod val="25000"/>
                  </a:schemeClr>
                </a:solidFill>
              </a:rPr>
              <a:t>. 7501 </a:t>
            </a:r>
            <a:r>
              <a:rPr lang="en-US" sz="2700" dirty="0" err="1">
                <a:solidFill>
                  <a:schemeClr val="bg2">
                    <a:lumMod val="25000"/>
                  </a:schemeClr>
                </a:solidFill>
              </a:rPr>
              <a:t>nga</a:t>
            </a:r>
            <a:r>
              <a:rPr lang="en-US" sz="2700" dirty="0">
                <a:solidFill>
                  <a:schemeClr val="bg2">
                    <a:lumMod val="25000"/>
                  </a:schemeClr>
                </a:solidFill>
              </a:rPr>
              <a:t> </a:t>
            </a:r>
            <a:r>
              <a:rPr lang="en-US" sz="2700" dirty="0" err="1">
                <a:solidFill>
                  <a:schemeClr val="bg2">
                    <a:lumMod val="25000"/>
                  </a:schemeClr>
                </a:solidFill>
              </a:rPr>
              <a:t>gjyshi</a:t>
            </a:r>
            <a:r>
              <a:rPr lang="en-US" sz="2700" dirty="0">
                <a:solidFill>
                  <a:schemeClr val="bg2">
                    <a:lumMod val="25000"/>
                  </a:schemeClr>
                </a:solidFill>
              </a:rPr>
              <a:t> </a:t>
            </a:r>
            <a:r>
              <a:rPr lang="en-US" sz="2700" dirty="0" err="1">
                <a:solidFill>
                  <a:schemeClr val="bg2">
                    <a:lumMod val="25000"/>
                  </a:schemeClr>
                </a:solidFill>
              </a:rPr>
              <a:t>i</a:t>
            </a:r>
            <a:r>
              <a:rPr lang="en-US" sz="2700" dirty="0">
                <a:solidFill>
                  <a:schemeClr val="bg2">
                    <a:lumMod val="25000"/>
                  </a:schemeClr>
                </a:solidFill>
              </a:rPr>
              <a:t> </a:t>
            </a:r>
            <a:r>
              <a:rPr lang="en-US" sz="2700" dirty="0" err="1">
                <a:solidFill>
                  <a:schemeClr val="bg2">
                    <a:lumMod val="25000"/>
                  </a:schemeClr>
                </a:solidFill>
              </a:rPr>
              <a:t>të</a:t>
            </a:r>
            <a:r>
              <a:rPr lang="en-US" sz="2700" dirty="0">
                <a:solidFill>
                  <a:schemeClr val="bg2">
                    <a:lumMod val="25000"/>
                  </a:schemeClr>
                </a:solidFill>
              </a:rPr>
              <a:t> </a:t>
            </a:r>
            <a:r>
              <a:rPr lang="en-US" sz="2700" dirty="0" err="1">
                <a:solidFill>
                  <a:schemeClr val="bg2">
                    <a:lumMod val="25000"/>
                  </a:schemeClr>
                </a:solidFill>
              </a:rPr>
              <a:t>miturve</a:t>
            </a:r>
            <a:r>
              <a:rPr lang="en-US" sz="2700" dirty="0">
                <a:solidFill>
                  <a:schemeClr val="bg2">
                    <a:lumMod val="25000"/>
                  </a:schemeClr>
                </a:solidFill>
              </a:rPr>
              <a:t>, </a:t>
            </a:r>
            <a:r>
              <a:rPr lang="en-US" sz="2700" dirty="0" err="1">
                <a:solidFill>
                  <a:schemeClr val="bg2">
                    <a:lumMod val="25000"/>
                  </a:schemeClr>
                </a:solidFill>
              </a:rPr>
              <a:t>ku</a:t>
            </a:r>
            <a:r>
              <a:rPr lang="en-US" sz="2700" dirty="0">
                <a:solidFill>
                  <a:schemeClr val="bg2">
                    <a:lumMod val="25000"/>
                  </a:schemeClr>
                </a:solidFill>
              </a:rPr>
              <a:t> </a:t>
            </a:r>
            <a:r>
              <a:rPr lang="en-US" sz="2700" dirty="0" err="1">
                <a:solidFill>
                  <a:schemeClr val="bg2">
                    <a:lumMod val="25000"/>
                  </a:schemeClr>
                </a:solidFill>
              </a:rPr>
              <a:t>trashëgimtar</a:t>
            </a:r>
            <a:r>
              <a:rPr lang="en-US" sz="2700" dirty="0">
                <a:solidFill>
                  <a:schemeClr val="bg2">
                    <a:lumMod val="25000"/>
                  </a:schemeClr>
                </a:solidFill>
              </a:rPr>
              <a:t> </a:t>
            </a:r>
            <a:r>
              <a:rPr lang="en-US" sz="2700" dirty="0" err="1">
                <a:solidFill>
                  <a:schemeClr val="bg2">
                    <a:lumMod val="25000"/>
                  </a:schemeClr>
                </a:solidFill>
              </a:rPr>
              <a:t>i</a:t>
            </a:r>
            <a:r>
              <a:rPr lang="en-US" sz="2700" dirty="0">
                <a:solidFill>
                  <a:schemeClr val="bg2">
                    <a:lumMod val="25000"/>
                  </a:schemeClr>
                </a:solidFill>
              </a:rPr>
              <a:t> </a:t>
            </a:r>
            <a:r>
              <a:rPr lang="en-US" sz="2700" dirty="0" err="1">
                <a:solidFill>
                  <a:schemeClr val="bg2">
                    <a:lumMod val="25000"/>
                  </a:schemeClr>
                </a:solidFill>
              </a:rPr>
              <a:t>të</a:t>
            </a:r>
            <a:r>
              <a:rPr lang="en-US" sz="2700" dirty="0">
                <a:solidFill>
                  <a:schemeClr val="bg2">
                    <a:lumMod val="25000"/>
                  </a:schemeClr>
                </a:solidFill>
              </a:rPr>
              <a:t> </a:t>
            </a:r>
            <a:r>
              <a:rPr lang="en-US" sz="2700" dirty="0" err="1">
                <a:solidFill>
                  <a:schemeClr val="bg2">
                    <a:lumMod val="25000"/>
                  </a:schemeClr>
                </a:solidFill>
              </a:rPr>
              <a:t>ndjerit</a:t>
            </a:r>
            <a:r>
              <a:rPr lang="en-US" sz="2700" dirty="0">
                <a:solidFill>
                  <a:schemeClr val="bg2">
                    <a:lumMod val="25000"/>
                  </a:schemeClr>
                </a:solidFill>
              </a:rPr>
              <a:t> është </a:t>
            </a:r>
            <a:r>
              <a:rPr lang="en-US" sz="2700" dirty="0" err="1">
                <a:solidFill>
                  <a:schemeClr val="bg2">
                    <a:lumMod val="25000"/>
                  </a:schemeClr>
                </a:solidFill>
              </a:rPr>
              <a:t>edhe</a:t>
            </a:r>
            <a:r>
              <a:rPr lang="en-US" sz="2700" dirty="0">
                <a:solidFill>
                  <a:schemeClr val="bg2">
                    <a:lumMod val="25000"/>
                  </a:schemeClr>
                </a:solidFill>
              </a:rPr>
              <a:t> </a:t>
            </a:r>
            <a:r>
              <a:rPr lang="en-US" sz="2700" dirty="0" err="1">
                <a:solidFill>
                  <a:schemeClr val="bg2">
                    <a:lumMod val="25000"/>
                  </a:schemeClr>
                </a:solidFill>
              </a:rPr>
              <a:t>kërkuesi</a:t>
            </a:r>
            <a:r>
              <a:rPr lang="en-US" sz="2700" dirty="0">
                <a:solidFill>
                  <a:schemeClr val="bg2">
                    <a:lumMod val="25000"/>
                  </a:schemeClr>
                </a:solidFill>
              </a:rPr>
              <a:t> S.H.</a:t>
            </a:r>
            <a:br>
              <a:rPr lang="en-US" dirty="0"/>
            </a:br>
            <a:br>
              <a:rPr lang="en-US" sz="2700" b="1" dirty="0"/>
            </a:br>
            <a:r>
              <a:rPr lang="en-US" sz="2700" b="1" dirty="0"/>
              <a:t>                                      </a:t>
            </a:r>
            <a:r>
              <a:rPr lang="en-US" sz="2700" b="1" dirty="0" err="1">
                <a:solidFill>
                  <a:schemeClr val="accent6">
                    <a:lumMod val="75000"/>
                  </a:schemeClr>
                </a:solidFill>
                <a:cs typeface="Times New Roman" panose="02020603050405020304" pitchFamily="18" charset="0"/>
              </a:rPr>
              <a:t>Faktet</a:t>
            </a:r>
            <a:r>
              <a:rPr lang="en-US" sz="2700" b="1" dirty="0">
                <a:solidFill>
                  <a:schemeClr val="accent6">
                    <a:lumMod val="75000"/>
                  </a:schemeClr>
                </a:solidFill>
                <a:cs typeface="Times New Roman" panose="02020603050405020304" pitchFamily="18" charset="0"/>
              </a:rPr>
              <a:t> e </a:t>
            </a:r>
            <a:r>
              <a:rPr lang="en-US" sz="2700" b="1" dirty="0" err="1">
                <a:solidFill>
                  <a:schemeClr val="accent6">
                    <a:lumMod val="75000"/>
                  </a:schemeClr>
                </a:solidFill>
                <a:cs typeface="Times New Roman" panose="02020603050405020304" pitchFamily="18" charset="0"/>
              </a:rPr>
              <a:t>çështjes</a:t>
            </a:r>
            <a:r>
              <a:rPr lang="en-US" sz="2700" b="1" dirty="0">
                <a:solidFill>
                  <a:schemeClr val="accent6">
                    <a:lumMod val="75000"/>
                  </a:schemeClr>
                </a:solidFill>
                <a:cs typeface="Times New Roman" panose="02020603050405020304" pitchFamily="18" charset="0"/>
              </a:rPr>
              <a:t>:</a:t>
            </a:r>
            <a:br>
              <a:rPr lang="en-US" sz="2700" b="1" dirty="0">
                <a:solidFill>
                  <a:schemeClr val="accent6">
                    <a:lumMod val="75000"/>
                  </a:schemeClr>
                </a:solidFill>
                <a:cs typeface="Times New Roman" panose="02020603050405020304" pitchFamily="18" charset="0"/>
              </a:rPr>
            </a:br>
            <a:r>
              <a:rPr lang="en-US" sz="2700" b="1" dirty="0">
                <a:solidFill>
                  <a:schemeClr val="accent6">
                    <a:lumMod val="75000"/>
                  </a:schemeClr>
                </a:solidFill>
                <a:cs typeface="Times New Roman" panose="02020603050405020304" pitchFamily="18" charset="0"/>
              </a:rPr>
              <a:t>- </a:t>
            </a:r>
            <a:r>
              <a:rPr lang="en-US" sz="2700" b="1" dirty="0">
                <a:solidFill>
                  <a:schemeClr val="accent4">
                    <a:lumMod val="50000"/>
                  </a:schemeClr>
                </a:solidFill>
              </a:rPr>
              <a:t>Me </a:t>
            </a:r>
            <a:r>
              <a:rPr lang="en-US" sz="2700" b="1" dirty="0" err="1">
                <a:solidFill>
                  <a:schemeClr val="accent4">
                    <a:lumMod val="50000"/>
                  </a:schemeClr>
                </a:solidFill>
              </a:rPr>
              <a:t>deklaratë</a:t>
            </a:r>
            <a:r>
              <a:rPr lang="en-US" sz="2700" b="1" dirty="0">
                <a:solidFill>
                  <a:schemeClr val="accent4">
                    <a:lumMod val="50000"/>
                  </a:schemeClr>
                </a:solidFill>
              </a:rPr>
              <a:t> </a:t>
            </a:r>
            <a:r>
              <a:rPr lang="en-US" sz="2700" b="1" dirty="0" err="1">
                <a:solidFill>
                  <a:schemeClr val="accent4">
                    <a:lumMod val="50000"/>
                  </a:schemeClr>
                </a:solidFill>
              </a:rPr>
              <a:t>noteriale</a:t>
            </a:r>
            <a:r>
              <a:rPr lang="en-US" sz="2700" b="1" dirty="0">
                <a:solidFill>
                  <a:schemeClr val="accent4">
                    <a:lumMod val="50000"/>
                  </a:schemeClr>
                </a:solidFill>
              </a:rPr>
              <a:t> </a:t>
            </a:r>
            <a:r>
              <a:rPr lang="en-US" sz="2700" b="1" dirty="0" err="1">
                <a:solidFill>
                  <a:schemeClr val="accent4">
                    <a:lumMod val="50000"/>
                  </a:schemeClr>
                </a:solidFill>
              </a:rPr>
              <a:t>nr</a:t>
            </a:r>
            <a:r>
              <a:rPr lang="en-US" sz="2700" b="1" dirty="0">
                <a:solidFill>
                  <a:schemeClr val="accent4">
                    <a:lumMod val="50000"/>
                  </a:schemeClr>
                </a:solidFill>
              </a:rPr>
              <a:t>. 201 rep., </a:t>
            </a:r>
            <a:r>
              <a:rPr lang="en-US" sz="2700" b="1" dirty="0" err="1">
                <a:solidFill>
                  <a:schemeClr val="accent4">
                    <a:lumMod val="50000"/>
                  </a:schemeClr>
                </a:solidFill>
              </a:rPr>
              <a:t>nr</a:t>
            </a:r>
            <a:r>
              <a:rPr lang="en-US" sz="2700" b="1" dirty="0">
                <a:solidFill>
                  <a:schemeClr val="accent4">
                    <a:lumMod val="50000"/>
                  </a:schemeClr>
                </a:solidFill>
              </a:rPr>
              <a:t>. 60 </a:t>
            </a:r>
            <a:r>
              <a:rPr lang="en-US" sz="2700" b="1" dirty="0" err="1">
                <a:solidFill>
                  <a:schemeClr val="accent4">
                    <a:lumMod val="50000"/>
                  </a:schemeClr>
                </a:solidFill>
              </a:rPr>
              <a:t>kol</a:t>
            </a:r>
            <a:r>
              <a:rPr lang="en-US" sz="2700" b="1" dirty="0">
                <a:solidFill>
                  <a:schemeClr val="accent4">
                    <a:lumMod val="50000"/>
                  </a:schemeClr>
                </a:solidFill>
              </a:rPr>
              <a:t>., </a:t>
            </a:r>
            <a:r>
              <a:rPr lang="en-US" sz="2700" b="1" dirty="0" err="1">
                <a:solidFill>
                  <a:schemeClr val="accent4">
                    <a:lumMod val="50000"/>
                  </a:schemeClr>
                </a:solidFill>
              </a:rPr>
              <a:t>dt.</a:t>
            </a:r>
            <a:r>
              <a:rPr lang="en-US" sz="2700" b="1" dirty="0">
                <a:solidFill>
                  <a:schemeClr val="accent4">
                    <a:lumMod val="50000"/>
                  </a:schemeClr>
                </a:solidFill>
              </a:rPr>
              <a:t> 12.10.2016 është </a:t>
            </a:r>
            <a:r>
              <a:rPr lang="en-US" sz="2700" b="1" dirty="0" err="1">
                <a:solidFill>
                  <a:schemeClr val="accent4">
                    <a:lumMod val="50000"/>
                  </a:schemeClr>
                </a:solidFill>
              </a:rPr>
              <a:t>zgjedhur</a:t>
            </a:r>
            <a:r>
              <a:rPr lang="en-US" sz="2700" b="1" dirty="0">
                <a:solidFill>
                  <a:schemeClr val="accent4">
                    <a:lumMod val="50000"/>
                  </a:schemeClr>
                </a:solidFill>
              </a:rPr>
              <a:t> </a:t>
            </a:r>
            <a:r>
              <a:rPr lang="en-US" sz="2700" b="1" dirty="0" err="1">
                <a:solidFill>
                  <a:schemeClr val="accent4">
                    <a:lumMod val="50000"/>
                  </a:schemeClr>
                </a:solidFill>
              </a:rPr>
              <a:t>Kryetari</a:t>
            </a:r>
            <a:r>
              <a:rPr lang="en-US" sz="2700" b="1" dirty="0">
                <a:solidFill>
                  <a:schemeClr val="accent4">
                    <a:lumMod val="50000"/>
                  </a:schemeClr>
                </a:solidFill>
              </a:rPr>
              <a:t> </a:t>
            </a:r>
            <a:r>
              <a:rPr lang="en-US" sz="2700" b="1" dirty="0" err="1">
                <a:solidFill>
                  <a:schemeClr val="accent4">
                    <a:lumMod val="50000"/>
                  </a:schemeClr>
                </a:solidFill>
              </a:rPr>
              <a:t>i</a:t>
            </a:r>
            <a:r>
              <a:rPr lang="en-US" sz="2700" b="1" dirty="0">
                <a:solidFill>
                  <a:schemeClr val="accent4">
                    <a:lumMod val="50000"/>
                  </a:schemeClr>
                </a:solidFill>
              </a:rPr>
              <a:t> </a:t>
            </a:r>
            <a:r>
              <a:rPr lang="en-US" sz="2700" b="1" dirty="0" err="1">
                <a:solidFill>
                  <a:schemeClr val="accent4">
                    <a:lumMod val="50000"/>
                  </a:schemeClr>
                </a:solidFill>
              </a:rPr>
              <a:t>Ri</a:t>
            </a:r>
            <a:r>
              <a:rPr lang="en-US" sz="2700" b="1" dirty="0">
                <a:solidFill>
                  <a:schemeClr val="accent4">
                    <a:lumMod val="50000"/>
                  </a:schemeClr>
                </a:solidFill>
              </a:rPr>
              <a:t> </a:t>
            </a:r>
            <a:r>
              <a:rPr lang="en-US" sz="2700" b="1" dirty="0" err="1">
                <a:solidFill>
                  <a:schemeClr val="accent4">
                    <a:lumMod val="50000"/>
                  </a:schemeClr>
                </a:solidFill>
              </a:rPr>
              <a:t>i</a:t>
            </a:r>
            <a:r>
              <a:rPr lang="en-US" sz="2700" b="1" dirty="0">
                <a:solidFill>
                  <a:schemeClr val="accent4">
                    <a:lumMod val="50000"/>
                  </a:schemeClr>
                </a:solidFill>
              </a:rPr>
              <a:t> FB, </a:t>
            </a:r>
            <a:r>
              <a:rPr lang="en-US" sz="2700" b="1" dirty="0" err="1">
                <a:solidFill>
                  <a:schemeClr val="accent4">
                    <a:lumMod val="50000"/>
                  </a:schemeClr>
                </a:solidFill>
              </a:rPr>
              <a:t>znj</a:t>
            </a:r>
            <a:r>
              <a:rPr lang="en-US" sz="2700" b="1" dirty="0">
                <a:solidFill>
                  <a:schemeClr val="accent4">
                    <a:lumMod val="50000"/>
                  </a:schemeClr>
                </a:solidFill>
              </a:rPr>
              <a:t>. F.H.</a:t>
            </a:r>
            <a:br>
              <a:rPr lang="en-US" sz="2700" b="1" dirty="0">
                <a:solidFill>
                  <a:schemeClr val="accent4">
                    <a:lumMod val="50000"/>
                  </a:schemeClr>
                </a:solidFill>
              </a:rPr>
            </a:br>
            <a:r>
              <a:rPr lang="en-US" sz="2700" b="1" dirty="0">
                <a:solidFill>
                  <a:schemeClr val="accent6">
                    <a:lumMod val="75000"/>
                  </a:schemeClr>
                </a:solidFill>
              </a:rPr>
              <a:t>-</a:t>
            </a:r>
            <a:r>
              <a:rPr lang="en-US" sz="2700" b="1" dirty="0">
                <a:solidFill>
                  <a:schemeClr val="accent4">
                    <a:lumMod val="50000"/>
                  </a:schemeClr>
                </a:solidFill>
              </a:rPr>
              <a:t> Me </a:t>
            </a:r>
            <a:r>
              <a:rPr lang="en-US" sz="2700" b="1" dirty="0" err="1">
                <a:solidFill>
                  <a:schemeClr val="accent4">
                    <a:lumMod val="50000"/>
                  </a:schemeClr>
                </a:solidFill>
              </a:rPr>
              <a:t>transkriptimin</a:t>
            </a:r>
            <a:r>
              <a:rPr lang="en-US" sz="2700" b="1" dirty="0">
                <a:solidFill>
                  <a:schemeClr val="accent4">
                    <a:lumMod val="50000"/>
                  </a:schemeClr>
                </a:solidFill>
              </a:rPr>
              <a:t> </a:t>
            </a:r>
            <a:r>
              <a:rPr lang="en-US" sz="2700" b="1" dirty="0" err="1">
                <a:solidFill>
                  <a:schemeClr val="accent4">
                    <a:lumMod val="50000"/>
                  </a:schemeClr>
                </a:solidFill>
              </a:rPr>
              <a:t>në</a:t>
            </a:r>
            <a:r>
              <a:rPr lang="en-US" sz="2700" b="1" dirty="0">
                <a:solidFill>
                  <a:schemeClr val="accent4">
                    <a:lumMod val="50000"/>
                  </a:schemeClr>
                </a:solidFill>
              </a:rPr>
              <a:t> </a:t>
            </a:r>
            <a:r>
              <a:rPr lang="en-US" sz="2700" b="1" dirty="0" err="1">
                <a:solidFill>
                  <a:schemeClr val="accent4">
                    <a:lumMod val="50000"/>
                  </a:schemeClr>
                </a:solidFill>
              </a:rPr>
              <a:t>ish</a:t>
            </a:r>
            <a:r>
              <a:rPr lang="en-US" sz="2700" b="1" dirty="0">
                <a:solidFill>
                  <a:schemeClr val="accent4">
                    <a:lumMod val="50000"/>
                  </a:schemeClr>
                </a:solidFill>
              </a:rPr>
              <a:t>-ZVRPP </a:t>
            </a:r>
            <a:r>
              <a:rPr lang="en-US" sz="2700" b="1" dirty="0" err="1">
                <a:solidFill>
                  <a:schemeClr val="accent4">
                    <a:lumMod val="50000"/>
                  </a:schemeClr>
                </a:solidFill>
              </a:rPr>
              <a:t>të</a:t>
            </a:r>
            <a:r>
              <a:rPr lang="en-US" sz="2700" b="1" dirty="0">
                <a:solidFill>
                  <a:schemeClr val="accent4">
                    <a:lumMod val="50000"/>
                  </a:schemeClr>
                </a:solidFill>
              </a:rPr>
              <a:t> </a:t>
            </a:r>
            <a:r>
              <a:rPr lang="en-US" sz="2700" b="1" dirty="0" err="1">
                <a:solidFill>
                  <a:schemeClr val="accent4">
                    <a:lumMod val="50000"/>
                  </a:schemeClr>
                </a:solidFill>
              </a:rPr>
              <a:t>dëshmisë</a:t>
            </a:r>
            <a:r>
              <a:rPr lang="en-US" sz="2700" b="1" dirty="0">
                <a:solidFill>
                  <a:schemeClr val="accent4">
                    <a:lumMod val="50000"/>
                  </a:schemeClr>
                </a:solidFill>
              </a:rPr>
              <a:t> së </a:t>
            </a:r>
            <a:r>
              <a:rPr lang="en-US" sz="2700" b="1" dirty="0" err="1">
                <a:solidFill>
                  <a:schemeClr val="accent4">
                    <a:lumMod val="50000"/>
                  </a:schemeClr>
                </a:solidFill>
              </a:rPr>
              <a:t>trashëgimisë</a:t>
            </a:r>
            <a:r>
              <a:rPr lang="en-US" sz="2700" b="1" dirty="0">
                <a:solidFill>
                  <a:schemeClr val="accent4">
                    <a:lumMod val="50000"/>
                  </a:schemeClr>
                </a:solidFill>
              </a:rPr>
              <a:t> </a:t>
            </a:r>
            <a:r>
              <a:rPr lang="en-US" sz="2700" b="1" dirty="0" err="1">
                <a:solidFill>
                  <a:schemeClr val="accent4">
                    <a:lumMod val="50000"/>
                  </a:schemeClr>
                </a:solidFill>
              </a:rPr>
              <a:t>dhe</a:t>
            </a:r>
            <a:r>
              <a:rPr lang="en-US" sz="2700" b="1" dirty="0">
                <a:solidFill>
                  <a:schemeClr val="accent4">
                    <a:lumMod val="50000"/>
                  </a:schemeClr>
                </a:solidFill>
              </a:rPr>
              <a:t> </a:t>
            </a:r>
            <a:r>
              <a:rPr lang="en-US" sz="2700" b="1" dirty="0" err="1">
                <a:solidFill>
                  <a:schemeClr val="accent4">
                    <a:lumMod val="50000"/>
                  </a:schemeClr>
                </a:solidFill>
              </a:rPr>
              <a:t>të</a:t>
            </a:r>
            <a:r>
              <a:rPr lang="en-US" sz="2700" b="1" dirty="0">
                <a:solidFill>
                  <a:schemeClr val="accent4">
                    <a:lumMod val="50000"/>
                  </a:schemeClr>
                </a:solidFill>
              </a:rPr>
              <a:t> </a:t>
            </a:r>
            <a:r>
              <a:rPr lang="en-US" sz="2700" b="1" dirty="0" err="1">
                <a:solidFill>
                  <a:schemeClr val="accent4">
                    <a:lumMod val="50000"/>
                  </a:schemeClr>
                </a:solidFill>
              </a:rPr>
              <a:t>kësaj</a:t>
            </a:r>
            <a:r>
              <a:rPr lang="en-US" sz="2700" b="1" dirty="0">
                <a:solidFill>
                  <a:schemeClr val="accent4">
                    <a:lumMod val="50000"/>
                  </a:schemeClr>
                </a:solidFill>
              </a:rPr>
              <a:t> </a:t>
            </a:r>
            <a:r>
              <a:rPr lang="en-US" sz="2700" b="1" dirty="0" err="1">
                <a:solidFill>
                  <a:schemeClr val="accent4">
                    <a:lumMod val="50000"/>
                  </a:schemeClr>
                </a:solidFill>
              </a:rPr>
              <a:t>deklarate</a:t>
            </a:r>
            <a:r>
              <a:rPr lang="en-US" sz="2700" b="1" dirty="0">
                <a:solidFill>
                  <a:schemeClr val="accent4">
                    <a:lumMod val="50000"/>
                  </a:schemeClr>
                </a:solidFill>
              </a:rPr>
              <a:t> </a:t>
            </a:r>
            <a:r>
              <a:rPr lang="en-US" sz="2700" b="1" dirty="0" err="1">
                <a:solidFill>
                  <a:schemeClr val="accent4">
                    <a:lumMod val="50000"/>
                  </a:schemeClr>
                </a:solidFill>
              </a:rPr>
              <a:t>noteriale</a:t>
            </a:r>
            <a:r>
              <a:rPr lang="en-US" sz="2700" b="1" dirty="0">
                <a:solidFill>
                  <a:schemeClr val="accent4">
                    <a:lumMod val="50000"/>
                  </a:schemeClr>
                </a:solidFill>
              </a:rPr>
              <a:t>, është </a:t>
            </a:r>
            <a:r>
              <a:rPr lang="en-US" sz="2700" b="1" dirty="0" err="1">
                <a:solidFill>
                  <a:schemeClr val="accent4">
                    <a:lumMod val="50000"/>
                  </a:schemeClr>
                </a:solidFill>
              </a:rPr>
              <a:t>pasqyruar</a:t>
            </a:r>
            <a:r>
              <a:rPr lang="en-US" sz="2700" b="1" dirty="0">
                <a:solidFill>
                  <a:schemeClr val="accent4">
                    <a:lumMod val="50000"/>
                  </a:schemeClr>
                </a:solidFill>
              </a:rPr>
              <a:t> </a:t>
            </a:r>
            <a:r>
              <a:rPr lang="en-US" sz="2700" b="1" dirty="0" err="1">
                <a:solidFill>
                  <a:schemeClr val="accent4">
                    <a:lumMod val="50000"/>
                  </a:schemeClr>
                </a:solidFill>
              </a:rPr>
              <a:t>dhe</a:t>
            </a:r>
            <a:r>
              <a:rPr lang="en-US" sz="2700" b="1" dirty="0">
                <a:solidFill>
                  <a:schemeClr val="accent4">
                    <a:lumMod val="50000"/>
                  </a:schemeClr>
                </a:solidFill>
              </a:rPr>
              <a:t> </a:t>
            </a:r>
            <a:r>
              <a:rPr lang="en-US" sz="2700" b="1" dirty="0" err="1">
                <a:solidFill>
                  <a:schemeClr val="accent4">
                    <a:lumMod val="50000"/>
                  </a:schemeClr>
                </a:solidFill>
              </a:rPr>
              <a:t>gjendja</a:t>
            </a:r>
            <a:r>
              <a:rPr lang="en-US" sz="2700" b="1" dirty="0">
                <a:solidFill>
                  <a:schemeClr val="accent4">
                    <a:lumMod val="50000"/>
                  </a:schemeClr>
                </a:solidFill>
              </a:rPr>
              <a:t> </a:t>
            </a:r>
            <a:r>
              <a:rPr lang="en-US" sz="2700" b="1" dirty="0" err="1">
                <a:solidFill>
                  <a:schemeClr val="accent4">
                    <a:lumMod val="50000"/>
                  </a:schemeClr>
                </a:solidFill>
              </a:rPr>
              <a:t>aktuale</a:t>
            </a:r>
            <a:r>
              <a:rPr lang="en-US" sz="2700" b="1" dirty="0">
                <a:solidFill>
                  <a:schemeClr val="accent4">
                    <a:lumMod val="50000"/>
                  </a:schemeClr>
                </a:solidFill>
              </a:rPr>
              <a:t> e </a:t>
            </a:r>
            <a:r>
              <a:rPr lang="en-US" sz="2700" b="1" dirty="0" err="1">
                <a:solidFill>
                  <a:schemeClr val="accent4">
                    <a:lumMod val="50000"/>
                  </a:schemeClr>
                </a:solidFill>
              </a:rPr>
              <a:t>përbërjes</a:t>
            </a:r>
            <a:r>
              <a:rPr lang="en-US" sz="2700" b="1" dirty="0">
                <a:solidFill>
                  <a:schemeClr val="accent4">
                    <a:lumMod val="50000"/>
                  </a:schemeClr>
                </a:solidFill>
              </a:rPr>
              <a:t> familjare, </a:t>
            </a:r>
            <a:r>
              <a:rPr lang="en-US" sz="2700" b="1" dirty="0" err="1">
                <a:solidFill>
                  <a:schemeClr val="accent4">
                    <a:lumMod val="50000"/>
                  </a:schemeClr>
                </a:solidFill>
              </a:rPr>
              <a:t>ku</a:t>
            </a:r>
            <a:r>
              <a:rPr lang="en-US" sz="2700" b="1" dirty="0">
                <a:solidFill>
                  <a:schemeClr val="accent4">
                    <a:lumMod val="50000"/>
                  </a:schemeClr>
                </a:solidFill>
              </a:rPr>
              <a:t> </a:t>
            </a:r>
            <a:r>
              <a:rPr lang="en-US" sz="2700" b="1" dirty="0" err="1">
                <a:solidFill>
                  <a:schemeClr val="accent4">
                    <a:lumMod val="50000"/>
                  </a:schemeClr>
                </a:solidFill>
              </a:rPr>
              <a:t>gjenden</a:t>
            </a:r>
            <a:r>
              <a:rPr lang="en-US" sz="2700" b="1" dirty="0">
                <a:solidFill>
                  <a:schemeClr val="accent4">
                    <a:lumMod val="50000"/>
                  </a:schemeClr>
                </a:solidFill>
              </a:rPr>
              <a:t> </a:t>
            </a:r>
            <a:r>
              <a:rPr lang="en-US" sz="2700" b="1" dirty="0" err="1">
                <a:solidFill>
                  <a:schemeClr val="accent4">
                    <a:lumMod val="50000"/>
                  </a:schemeClr>
                </a:solidFill>
              </a:rPr>
              <a:t>edhe</a:t>
            </a:r>
            <a:r>
              <a:rPr lang="en-US" sz="2700" b="1" dirty="0">
                <a:solidFill>
                  <a:schemeClr val="accent4">
                    <a:lumMod val="50000"/>
                  </a:schemeClr>
                </a:solidFill>
              </a:rPr>
              <a:t> </a:t>
            </a:r>
            <a:r>
              <a:rPr lang="en-US" sz="2700" b="1" dirty="0" err="1">
                <a:solidFill>
                  <a:schemeClr val="accent4">
                    <a:lumMod val="50000"/>
                  </a:schemeClr>
                </a:solidFill>
              </a:rPr>
              <a:t>të</a:t>
            </a:r>
            <a:r>
              <a:rPr lang="en-US" sz="2700" b="1" dirty="0">
                <a:solidFill>
                  <a:schemeClr val="accent4">
                    <a:lumMod val="50000"/>
                  </a:schemeClr>
                </a:solidFill>
              </a:rPr>
              <a:t> </a:t>
            </a:r>
            <a:r>
              <a:rPr lang="en-US" sz="2700" b="1" dirty="0" err="1">
                <a:solidFill>
                  <a:schemeClr val="accent4">
                    <a:lumMod val="50000"/>
                  </a:schemeClr>
                </a:solidFill>
              </a:rPr>
              <a:t>miturit</a:t>
            </a:r>
            <a:r>
              <a:rPr lang="en-US" sz="2700" b="1" dirty="0">
                <a:solidFill>
                  <a:schemeClr val="accent4">
                    <a:lumMod val="50000"/>
                  </a:schemeClr>
                </a:solidFill>
              </a:rPr>
              <a:t>, </a:t>
            </a:r>
            <a:r>
              <a:rPr lang="en-US" sz="2700" b="1" dirty="0" err="1">
                <a:solidFill>
                  <a:schemeClr val="accent4">
                    <a:lumMod val="50000"/>
                  </a:schemeClr>
                </a:solidFill>
              </a:rPr>
              <a:t>lindur</a:t>
            </a:r>
            <a:r>
              <a:rPr lang="en-US" sz="2700" b="1" dirty="0">
                <a:solidFill>
                  <a:schemeClr val="accent4">
                    <a:lumMod val="50000"/>
                  </a:schemeClr>
                </a:solidFill>
              </a:rPr>
              <a:t> </a:t>
            </a:r>
            <a:r>
              <a:rPr lang="en-US" sz="2700" b="1" dirty="0" err="1">
                <a:solidFill>
                  <a:schemeClr val="accent4">
                    <a:lumMod val="50000"/>
                  </a:schemeClr>
                </a:solidFill>
              </a:rPr>
              <a:t>përkatësisht</a:t>
            </a:r>
            <a:r>
              <a:rPr lang="en-US" sz="2700" b="1" dirty="0">
                <a:solidFill>
                  <a:schemeClr val="accent4">
                    <a:lumMod val="50000"/>
                  </a:schemeClr>
                </a:solidFill>
              </a:rPr>
              <a:t> </a:t>
            </a:r>
            <a:r>
              <a:rPr lang="en-US" sz="2700" b="1" dirty="0" err="1">
                <a:solidFill>
                  <a:schemeClr val="accent4">
                    <a:lumMod val="50000"/>
                  </a:schemeClr>
                </a:solidFill>
              </a:rPr>
              <a:t>në</a:t>
            </a:r>
            <a:r>
              <a:rPr lang="en-US" sz="2700" b="1" dirty="0">
                <a:solidFill>
                  <a:schemeClr val="accent4">
                    <a:lumMod val="50000"/>
                  </a:schemeClr>
                </a:solidFill>
              </a:rPr>
              <a:t> 2009 </a:t>
            </a:r>
            <a:r>
              <a:rPr lang="en-US" sz="2700" b="1" dirty="0" err="1">
                <a:solidFill>
                  <a:schemeClr val="accent4">
                    <a:lumMod val="50000"/>
                  </a:schemeClr>
                </a:solidFill>
              </a:rPr>
              <a:t>dhe</a:t>
            </a:r>
            <a:r>
              <a:rPr lang="en-US" sz="2700" b="1" dirty="0">
                <a:solidFill>
                  <a:schemeClr val="accent4">
                    <a:lumMod val="50000"/>
                  </a:schemeClr>
                </a:solidFill>
              </a:rPr>
              <a:t> 2012.</a:t>
            </a:r>
          </a:p>
        </p:txBody>
      </p:sp>
    </p:spTree>
    <p:extLst>
      <p:ext uri="{BB962C8B-B14F-4D97-AF65-F5344CB8AC3E}">
        <p14:creationId xmlns:p14="http://schemas.microsoft.com/office/powerpoint/2010/main" val="18924524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87857" y="259307"/>
            <a:ext cx="10235821" cy="6428095"/>
          </a:xfrm>
        </p:spPr>
        <p:txBody>
          <a:bodyPr>
            <a:normAutofit fontScale="90000"/>
          </a:bodyPr>
          <a:lstStyle/>
          <a:p>
            <a:r>
              <a:rPr lang="en-US" sz="2400" b="1" dirty="0"/>
              <a:t>		</a:t>
            </a:r>
            <a:r>
              <a:rPr lang="en-US" sz="2700" b="1" dirty="0"/>
              <a:t>	</a:t>
            </a:r>
            <a:r>
              <a:rPr lang="en-US" sz="2700" b="1" dirty="0">
                <a:solidFill>
                  <a:schemeClr val="tx2">
                    <a:lumMod val="75000"/>
                  </a:schemeClr>
                </a:solidFill>
              </a:rPr>
              <a:t>RASTE NGA PRAKTIKA GJYQËSORE </a:t>
            </a:r>
            <a:r>
              <a:rPr lang="en-US" sz="2700" b="1" dirty="0">
                <a:solidFill>
                  <a:srgbClr val="FF4F4F"/>
                </a:solidFill>
              </a:rPr>
              <a:t>(3)…Vijim</a:t>
            </a:r>
            <a:br>
              <a:rPr lang="en-US" sz="2700" b="1" dirty="0">
                <a:solidFill>
                  <a:srgbClr val="FF4F4F"/>
                </a:solidFill>
              </a:rPr>
            </a:br>
            <a:br>
              <a:rPr lang="en-US" sz="2700" dirty="0"/>
            </a:br>
            <a:r>
              <a:rPr lang="en-US" sz="2700" b="1" dirty="0"/>
              <a:t>                                  </a:t>
            </a:r>
            <a:r>
              <a:rPr lang="en-US" sz="2700" b="1" dirty="0" err="1"/>
              <a:t>Arsyetimi</a:t>
            </a:r>
            <a:r>
              <a:rPr lang="en-US" sz="2700" b="1" dirty="0"/>
              <a:t> </a:t>
            </a:r>
            <a:r>
              <a:rPr lang="en-US" sz="2700" b="1" dirty="0" err="1"/>
              <a:t>i</a:t>
            </a:r>
            <a:r>
              <a:rPr lang="en-US" sz="2700" b="1" dirty="0"/>
              <a:t> </a:t>
            </a:r>
            <a:r>
              <a:rPr lang="en-US" sz="2700" b="1" dirty="0" err="1"/>
              <a:t>gjykatës</a:t>
            </a:r>
            <a:r>
              <a:rPr lang="en-US" sz="2700" b="1" dirty="0"/>
              <a:t>:</a:t>
            </a:r>
            <a:br>
              <a:rPr lang="en-US" sz="2700" b="1" dirty="0"/>
            </a:br>
            <a:br>
              <a:rPr lang="en-US" sz="2700" dirty="0"/>
            </a:br>
            <a:r>
              <a:rPr lang="en-US" sz="2400" b="1" dirty="0">
                <a:solidFill>
                  <a:srgbClr val="00B050"/>
                </a:solidFill>
              </a:rPr>
              <a:t>- </a:t>
            </a:r>
            <a:r>
              <a:rPr lang="en-US" sz="2400" b="1" dirty="0" err="1">
                <a:solidFill>
                  <a:srgbClr val="00B050"/>
                </a:solidFill>
              </a:rPr>
              <a:t>Përveç</a:t>
            </a:r>
            <a:r>
              <a:rPr lang="en-US" sz="2400" b="1" dirty="0">
                <a:solidFill>
                  <a:srgbClr val="00B050"/>
                </a:solidFill>
              </a:rPr>
              <a:t> </a:t>
            </a:r>
            <a:r>
              <a:rPr lang="en-US" sz="2400" b="1" dirty="0" err="1">
                <a:solidFill>
                  <a:srgbClr val="00B050"/>
                </a:solidFill>
              </a:rPr>
              <a:t>verifikimit</a:t>
            </a:r>
            <a:r>
              <a:rPr lang="en-US" sz="2400" b="1" dirty="0">
                <a:solidFill>
                  <a:srgbClr val="00B050"/>
                </a:solidFill>
              </a:rPr>
              <a:t> </a:t>
            </a:r>
            <a:r>
              <a:rPr lang="en-US" sz="2400" b="1" dirty="0" err="1">
                <a:solidFill>
                  <a:srgbClr val="00B050"/>
                </a:solidFill>
              </a:rPr>
              <a:t>të</a:t>
            </a:r>
            <a:r>
              <a:rPr lang="en-US" sz="2400" b="1" dirty="0">
                <a:solidFill>
                  <a:srgbClr val="00B050"/>
                </a:solidFill>
              </a:rPr>
              <a:t> </a:t>
            </a:r>
            <a:r>
              <a:rPr lang="en-US" sz="2400" b="1" dirty="0" err="1">
                <a:solidFill>
                  <a:srgbClr val="00B050"/>
                </a:solidFill>
              </a:rPr>
              <a:t>kushteve</a:t>
            </a:r>
            <a:r>
              <a:rPr lang="en-US" sz="2400" b="1" dirty="0">
                <a:solidFill>
                  <a:srgbClr val="00B050"/>
                </a:solidFill>
              </a:rPr>
              <a:t> </a:t>
            </a:r>
            <a:r>
              <a:rPr lang="en-US" sz="2400" b="1" dirty="0" err="1">
                <a:solidFill>
                  <a:srgbClr val="00B050"/>
                </a:solidFill>
              </a:rPr>
              <a:t>të</a:t>
            </a:r>
            <a:r>
              <a:rPr lang="en-US" sz="2400" b="1" dirty="0">
                <a:solidFill>
                  <a:srgbClr val="00B050"/>
                </a:solidFill>
              </a:rPr>
              <a:t> </a:t>
            </a:r>
            <a:r>
              <a:rPr lang="en-US" sz="2400" b="1" dirty="0" err="1">
                <a:solidFill>
                  <a:srgbClr val="00B050"/>
                </a:solidFill>
              </a:rPr>
              <a:t>nenit</a:t>
            </a:r>
            <a:r>
              <a:rPr lang="en-US" sz="2400" b="1" dirty="0">
                <a:solidFill>
                  <a:srgbClr val="00B050"/>
                </a:solidFill>
              </a:rPr>
              <a:t> 234 </a:t>
            </a:r>
            <a:r>
              <a:rPr lang="en-US" sz="2400" b="1" dirty="0" err="1">
                <a:solidFill>
                  <a:srgbClr val="00B050"/>
                </a:solidFill>
              </a:rPr>
              <a:t>të</a:t>
            </a:r>
            <a:r>
              <a:rPr lang="en-US" sz="2400" b="1" dirty="0">
                <a:solidFill>
                  <a:srgbClr val="00B050"/>
                </a:solidFill>
              </a:rPr>
              <a:t> Kodit </a:t>
            </a:r>
            <a:r>
              <a:rPr lang="en-US" sz="2400" b="1" dirty="0" err="1">
                <a:solidFill>
                  <a:srgbClr val="00B050"/>
                </a:solidFill>
              </a:rPr>
              <a:t>të</a:t>
            </a:r>
            <a:r>
              <a:rPr lang="en-US" sz="2400" b="1" dirty="0">
                <a:solidFill>
                  <a:srgbClr val="00B050"/>
                </a:solidFill>
              </a:rPr>
              <a:t> </a:t>
            </a:r>
            <a:r>
              <a:rPr lang="en-US" sz="2400" b="1" dirty="0" err="1">
                <a:solidFill>
                  <a:srgbClr val="00B050"/>
                </a:solidFill>
              </a:rPr>
              <a:t>Familjes</a:t>
            </a:r>
            <a:r>
              <a:rPr lang="en-US" sz="2400" b="1" dirty="0">
                <a:solidFill>
                  <a:srgbClr val="00B050"/>
                </a:solidFill>
              </a:rPr>
              <a:t>, gjykata </a:t>
            </a:r>
            <a:r>
              <a:rPr lang="en-US" sz="2400" b="1" dirty="0" err="1">
                <a:solidFill>
                  <a:srgbClr val="00B050"/>
                </a:solidFill>
              </a:rPr>
              <a:t>ka</a:t>
            </a:r>
            <a:r>
              <a:rPr lang="en-US" sz="2400" b="1" dirty="0">
                <a:solidFill>
                  <a:srgbClr val="00B050"/>
                </a:solidFill>
              </a:rPr>
              <a:t> </a:t>
            </a:r>
            <a:r>
              <a:rPr lang="en-US" sz="2400" b="1" dirty="0" err="1">
                <a:solidFill>
                  <a:srgbClr val="00B050"/>
                </a:solidFill>
              </a:rPr>
              <a:t>analizuar</a:t>
            </a:r>
            <a:r>
              <a:rPr lang="en-US" sz="2400" b="1" dirty="0">
                <a:solidFill>
                  <a:srgbClr val="00B050"/>
                </a:solidFill>
              </a:rPr>
              <a:t> </a:t>
            </a:r>
            <a:r>
              <a:rPr lang="en-US" sz="2400" b="1" dirty="0" err="1">
                <a:solidFill>
                  <a:srgbClr val="00B050"/>
                </a:solidFill>
              </a:rPr>
              <a:t>qënien</a:t>
            </a:r>
            <a:r>
              <a:rPr lang="en-US" sz="2400" b="1" dirty="0">
                <a:solidFill>
                  <a:srgbClr val="00B050"/>
                </a:solidFill>
              </a:rPr>
              <a:t> </a:t>
            </a:r>
            <a:r>
              <a:rPr lang="en-US" sz="2400" b="1" dirty="0" err="1">
                <a:solidFill>
                  <a:srgbClr val="00B050"/>
                </a:solidFill>
              </a:rPr>
              <a:t>titullarë</a:t>
            </a:r>
            <a:r>
              <a:rPr lang="en-US" sz="2400" b="1" dirty="0">
                <a:solidFill>
                  <a:srgbClr val="00B050"/>
                </a:solidFill>
              </a:rPr>
              <a:t> </a:t>
            </a:r>
            <a:r>
              <a:rPr lang="en-US" sz="2400" b="1" dirty="0" err="1">
                <a:solidFill>
                  <a:srgbClr val="00B050"/>
                </a:solidFill>
              </a:rPr>
              <a:t>të</a:t>
            </a:r>
            <a:r>
              <a:rPr lang="en-US" sz="2400" b="1" dirty="0">
                <a:solidFill>
                  <a:srgbClr val="00B050"/>
                </a:solidFill>
              </a:rPr>
              <a:t> </a:t>
            </a:r>
            <a:r>
              <a:rPr lang="en-US" sz="2400" b="1" dirty="0" err="1">
                <a:solidFill>
                  <a:srgbClr val="00B050"/>
                </a:solidFill>
              </a:rPr>
              <a:t>të</a:t>
            </a:r>
            <a:r>
              <a:rPr lang="en-US" sz="2400" b="1" dirty="0">
                <a:solidFill>
                  <a:srgbClr val="00B050"/>
                </a:solidFill>
              </a:rPr>
              <a:t> </a:t>
            </a:r>
            <a:r>
              <a:rPr lang="en-US" sz="2400" b="1" dirty="0" err="1">
                <a:solidFill>
                  <a:srgbClr val="00B050"/>
                </a:solidFill>
              </a:rPr>
              <a:t>drejtës</a:t>
            </a:r>
            <a:r>
              <a:rPr lang="en-US" sz="2400" b="1" dirty="0">
                <a:solidFill>
                  <a:srgbClr val="00B050"/>
                </a:solidFill>
              </a:rPr>
              <a:t> së </a:t>
            </a:r>
            <a:r>
              <a:rPr lang="en-US" sz="2400" b="1" dirty="0" err="1">
                <a:solidFill>
                  <a:srgbClr val="00B050"/>
                </a:solidFill>
              </a:rPr>
              <a:t>pronësisë</a:t>
            </a:r>
            <a:r>
              <a:rPr lang="en-US" sz="2400" b="1" dirty="0">
                <a:solidFill>
                  <a:srgbClr val="00B050"/>
                </a:solidFill>
              </a:rPr>
              <a:t> </a:t>
            </a:r>
            <a:r>
              <a:rPr lang="en-US" sz="2400" b="1" dirty="0" err="1">
                <a:solidFill>
                  <a:srgbClr val="00B050"/>
                </a:solidFill>
              </a:rPr>
              <a:t>të</a:t>
            </a:r>
            <a:r>
              <a:rPr lang="en-US" sz="2400" b="1" dirty="0">
                <a:solidFill>
                  <a:srgbClr val="00B050"/>
                </a:solidFill>
              </a:rPr>
              <a:t> </a:t>
            </a:r>
            <a:r>
              <a:rPr lang="en-US" sz="2400" b="1" dirty="0" err="1">
                <a:solidFill>
                  <a:srgbClr val="00B050"/>
                </a:solidFill>
              </a:rPr>
              <a:t>të</a:t>
            </a:r>
            <a:r>
              <a:rPr lang="en-US" sz="2400" b="1" dirty="0">
                <a:solidFill>
                  <a:srgbClr val="00B050"/>
                </a:solidFill>
              </a:rPr>
              <a:t> </a:t>
            </a:r>
            <a:r>
              <a:rPr lang="en-US" sz="2400" b="1" dirty="0" err="1">
                <a:solidFill>
                  <a:srgbClr val="00B050"/>
                </a:solidFill>
              </a:rPr>
              <a:t>miturve</a:t>
            </a:r>
            <a:r>
              <a:rPr lang="en-US" sz="2400" b="1" dirty="0">
                <a:solidFill>
                  <a:srgbClr val="00B050"/>
                </a:solidFill>
              </a:rPr>
              <a:t>.</a:t>
            </a:r>
            <a:br>
              <a:rPr lang="en-US" sz="2400" b="1" dirty="0">
                <a:solidFill>
                  <a:srgbClr val="00B050"/>
                </a:solidFill>
              </a:rPr>
            </a:br>
            <a:r>
              <a:rPr lang="en-US" sz="2400" b="1" dirty="0">
                <a:solidFill>
                  <a:srgbClr val="00B050"/>
                </a:solidFill>
              </a:rPr>
              <a:t>- </a:t>
            </a:r>
            <a:r>
              <a:rPr lang="en-US" sz="2400" b="1" dirty="0" err="1">
                <a:solidFill>
                  <a:srgbClr val="00B050"/>
                </a:solidFill>
              </a:rPr>
              <a:t>Sipas</a:t>
            </a:r>
            <a:r>
              <a:rPr lang="en-US" sz="2400" b="1" dirty="0">
                <a:solidFill>
                  <a:srgbClr val="00B050"/>
                </a:solidFill>
              </a:rPr>
              <a:t> </a:t>
            </a:r>
            <a:r>
              <a:rPr lang="en-US" sz="2400" b="1" dirty="0" err="1">
                <a:solidFill>
                  <a:srgbClr val="00B050"/>
                </a:solidFill>
              </a:rPr>
              <a:t>kartelave</a:t>
            </a:r>
            <a:r>
              <a:rPr lang="en-US" sz="2400" b="1" dirty="0">
                <a:solidFill>
                  <a:srgbClr val="00B050"/>
                </a:solidFill>
              </a:rPr>
              <a:t> </a:t>
            </a:r>
            <a:r>
              <a:rPr lang="en-US" sz="2400" b="1" dirty="0" err="1">
                <a:solidFill>
                  <a:srgbClr val="00B050"/>
                </a:solidFill>
              </a:rPr>
              <a:t>të</a:t>
            </a:r>
            <a:r>
              <a:rPr lang="en-US" sz="2400" b="1" dirty="0">
                <a:solidFill>
                  <a:srgbClr val="00B050"/>
                </a:solidFill>
              </a:rPr>
              <a:t> </a:t>
            </a:r>
            <a:r>
              <a:rPr lang="en-US" sz="2400" b="1" dirty="0" err="1">
                <a:solidFill>
                  <a:srgbClr val="00B050"/>
                </a:solidFill>
              </a:rPr>
              <a:t>pasurive</a:t>
            </a:r>
            <a:r>
              <a:rPr lang="en-US" sz="2400" b="1" dirty="0">
                <a:solidFill>
                  <a:srgbClr val="00B050"/>
                </a:solidFill>
              </a:rPr>
              <a:t> rezulton se </a:t>
            </a:r>
            <a:r>
              <a:rPr lang="en-US" sz="2400" b="1" dirty="0" err="1">
                <a:solidFill>
                  <a:srgbClr val="00B050"/>
                </a:solidFill>
              </a:rPr>
              <a:t>pasuritë</a:t>
            </a:r>
            <a:r>
              <a:rPr lang="en-US" sz="2400" b="1" dirty="0">
                <a:solidFill>
                  <a:srgbClr val="00B050"/>
                </a:solidFill>
              </a:rPr>
              <a:t> që </a:t>
            </a:r>
            <a:r>
              <a:rPr lang="en-US" sz="2400" b="1" dirty="0" err="1">
                <a:solidFill>
                  <a:srgbClr val="00B050"/>
                </a:solidFill>
              </a:rPr>
              <a:t>kërkohet</a:t>
            </a:r>
            <a:r>
              <a:rPr lang="en-US" sz="2400" b="1" dirty="0">
                <a:solidFill>
                  <a:srgbClr val="00B050"/>
                </a:solidFill>
              </a:rPr>
              <a:t> </a:t>
            </a:r>
            <a:r>
              <a:rPr lang="en-US" sz="2400" b="1" dirty="0" err="1">
                <a:solidFill>
                  <a:srgbClr val="00B050"/>
                </a:solidFill>
              </a:rPr>
              <a:t>të</a:t>
            </a:r>
            <a:r>
              <a:rPr lang="en-US" sz="2400" b="1" dirty="0">
                <a:solidFill>
                  <a:srgbClr val="00B050"/>
                </a:solidFill>
              </a:rPr>
              <a:t> </a:t>
            </a:r>
            <a:r>
              <a:rPr lang="en-US" sz="2400" b="1" dirty="0" err="1">
                <a:solidFill>
                  <a:srgbClr val="00B050"/>
                </a:solidFill>
              </a:rPr>
              <a:t>tjetërsohen</a:t>
            </a:r>
            <a:r>
              <a:rPr lang="en-US" sz="2400" b="1" dirty="0">
                <a:solidFill>
                  <a:srgbClr val="00B050"/>
                </a:solidFill>
              </a:rPr>
              <a:t> </a:t>
            </a:r>
            <a:r>
              <a:rPr lang="en-US" sz="2400" b="1" dirty="0" err="1">
                <a:solidFill>
                  <a:srgbClr val="00B050"/>
                </a:solidFill>
              </a:rPr>
              <a:t>i</a:t>
            </a:r>
            <a:r>
              <a:rPr lang="en-US" sz="2400" b="1" dirty="0">
                <a:solidFill>
                  <a:srgbClr val="00B050"/>
                </a:solidFill>
              </a:rPr>
              <a:t> </a:t>
            </a:r>
            <a:r>
              <a:rPr lang="en-US" sz="2400" b="1" dirty="0" err="1">
                <a:solidFill>
                  <a:srgbClr val="00B050"/>
                </a:solidFill>
              </a:rPr>
              <a:t>përkasin</a:t>
            </a:r>
            <a:r>
              <a:rPr lang="en-US" sz="2400" b="1" dirty="0">
                <a:solidFill>
                  <a:srgbClr val="00B050"/>
                </a:solidFill>
              </a:rPr>
              <a:t> FB me K/</a:t>
            </a:r>
            <a:r>
              <a:rPr lang="en-US" sz="2400" b="1" dirty="0" err="1">
                <a:solidFill>
                  <a:srgbClr val="00B050"/>
                </a:solidFill>
              </a:rPr>
              <a:t>Familjar</a:t>
            </a:r>
            <a:r>
              <a:rPr lang="en-US" sz="2400" b="1" dirty="0">
                <a:solidFill>
                  <a:srgbClr val="00B050"/>
                </a:solidFill>
              </a:rPr>
              <a:t> F.H, e cila </a:t>
            </a:r>
            <a:r>
              <a:rPr lang="en-US" sz="2400" b="1" dirty="0" err="1">
                <a:solidFill>
                  <a:srgbClr val="00B050"/>
                </a:solidFill>
              </a:rPr>
              <a:t>aktualisht</a:t>
            </a:r>
            <a:r>
              <a:rPr lang="en-US" sz="2400" b="1" dirty="0">
                <a:solidFill>
                  <a:srgbClr val="00B050"/>
                </a:solidFill>
              </a:rPr>
              <a:t>, pas </a:t>
            </a:r>
            <a:r>
              <a:rPr lang="en-US" sz="2400" b="1" dirty="0" err="1">
                <a:solidFill>
                  <a:srgbClr val="00B050"/>
                </a:solidFill>
              </a:rPr>
              <a:t>vdekjes</a:t>
            </a:r>
            <a:r>
              <a:rPr lang="en-US" sz="2400" b="1" dirty="0">
                <a:solidFill>
                  <a:srgbClr val="00B050"/>
                </a:solidFill>
              </a:rPr>
              <a:t> së </a:t>
            </a:r>
            <a:r>
              <a:rPr lang="en-US" sz="2400" b="1" dirty="0" err="1">
                <a:solidFill>
                  <a:srgbClr val="00B050"/>
                </a:solidFill>
              </a:rPr>
              <a:t>Xh.H</a:t>
            </a:r>
            <a:r>
              <a:rPr lang="en-US" sz="2400" b="1" dirty="0">
                <a:solidFill>
                  <a:srgbClr val="00B050"/>
                </a:solidFill>
              </a:rPr>
              <a:t> është </a:t>
            </a:r>
            <a:r>
              <a:rPr lang="en-US" sz="2400" b="1" dirty="0" err="1">
                <a:solidFill>
                  <a:srgbClr val="00B050"/>
                </a:solidFill>
              </a:rPr>
              <a:t>përfaqësuese</a:t>
            </a:r>
            <a:r>
              <a:rPr lang="en-US" sz="2400" b="1" dirty="0">
                <a:solidFill>
                  <a:srgbClr val="00B050"/>
                </a:solidFill>
              </a:rPr>
              <a:t> e FB, </a:t>
            </a:r>
            <a:r>
              <a:rPr lang="en-US" sz="2400" b="1" dirty="0" err="1">
                <a:solidFill>
                  <a:srgbClr val="00B050"/>
                </a:solidFill>
              </a:rPr>
              <a:t>anëtarë</a:t>
            </a:r>
            <a:r>
              <a:rPr lang="en-US" sz="2400" b="1" dirty="0">
                <a:solidFill>
                  <a:srgbClr val="00B050"/>
                </a:solidFill>
              </a:rPr>
              <a:t> </a:t>
            </a:r>
            <a:r>
              <a:rPr lang="en-US" sz="2400" b="1" dirty="0" err="1">
                <a:solidFill>
                  <a:srgbClr val="00B050"/>
                </a:solidFill>
              </a:rPr>
              <a:t>të</a:t>
            </a:r>
            <a:r>
              <a:rPr lang="en-US" sz="2400" b="1" dirty="0">
                <a:solidFill>
                  <a:srgbClr val="00B050"/>
                </a:solidFill>
              </a:rPr>
              <a:t> së </a:t>
            </a:r>
            <a:r>
              <a:rPr lang="en-US" sz="2400" b="1" dirty="0" err="1">
                <a:solidFill>
                  <a:srgbClr val="00B050"/>
                </a:solidFill>
              </a:rPr>
              <a:t>cilës</a:t>
            </a:r>
            <a:r>
              <a:rPr lang="en-US" sz="2400" b="1" dirty="0">
                <a:solidFill>
                  <a:srgbClr val="00B050"/>
                </a:solidFill>
              </a:rPr>
              <a:t> </a:t>
            </a:r>
            <a:r>
              <a:rPr lang="en-US" sz="2400" b="1" dirty="0" err="1">
                <a:solidFill>
                  <a:srgbClr val="00B050"/>
                </a:solidFill>
              </a:rPr>
              <a:t>sipas</a:t>
            </a:r>
            <a:r>
              <a:rPr lang="en-US" sz="2400" b="1" dirty="0">
                <a:solidFill>
                  <a:srgbClr val="00B050"/>
                </a:solidFill>
              </a:rPr>
              <a:t> </a:t>
            </a:r>
            <a:r>
              <a:rPr lang="en-US" sz="2400" b="1" dirty="0" err="1">
                <a:solidFill>
                  <a:srgbClr val="00B050"/>
                </a:solidFill>
              </a:rPr>
              <a:t>nenit</a:t>
            </a:r>
            <a:r>
              <a:rPr lang="en-US" sz="2400" b="1" dirty="0">
                <a:solidFill>
                  <a:srgbClr val="00B050"/>
                </a:solidFill>
              </a:rPr>
              <a:t> 223 </a:t>
            </a:r>
            <a:r>
              <a:rPr lang="en-US" sz="2400" b="1" dirty="0" err="1">
                <a:solidFill>
                  <a:srgbClr val="00B050"/>
                </a:solidFill>
              </a:rPr>
              <a:t>të</a:t>
            </a:r>
            <a:r>
              <a:rPr lang="en-US" sz="2400" b="1" dirty="0">
                <a:solidFill>
                  <a:srgbClr val="00B050"/>
                </a:solidFill>
              </a:rPr>
              <a:t> Kodit Civil, rezulton </a:t>
            </a:r>
            <a:r>
              <a:rPr lang="en-US" sz="2400" b="1" dirty="0" err="1">
                <a:solidFill>
                  <a:srgbClr val="00B050"/>
                </a:solidFill>
              </a:rPr>
              <a:t>të</a:t>
            </a:r>
            <a:r>
              <a:rPr lang="en-US" sz="2400" b="1" dirty="0">
                <a:solidFill>
                  <a:srgbClr val="00B050"/>
                </a:solidFill>
              </a:rPr>
              <a:t> </a:t>
            </a:r>
            <a:r>
              <a:rPr lang="en-US" sz="2400" b="1" dirty="0" err="1">
                <a:solidFill>
                  <a:srgbClr val="00B050"/>
                </a:solidFill>
              </a:rPr>
              <a:t>jenë</a:t>
            </a:r>
            <a:r>
              <a:rPr lang="en-US" sz="2400" b="1" dirty="0">
                <a:solidFill>
                  <a:srgbClr val="00B050"/>
                </a:solidFill>
              </a:rPr>
              <a:t> </a:t>
            </a:r>
            <a:r>
              <a:rPr lang="en-US" sz="2400" b="1" dirty="0" err="1">
                <a:solidFill>
                  <a:srgbClr val="00B050"/>
                </a:solidFill>
              </a:rPr>
              <a:t>edhe</a:t>
            </a:r>
            <a:r>
              <a:rPr lang="en-US" sz="2400" b="1" dirty="0">
                <a:solidFill>
                  <a:srgbClr val="00B050"/>
                </a:solidFill>
              </a:rPr>
              <a:t> </a:t>
            </a:r>
            <a:r>
              <a:rPr lang="en-US" sz="2400" b="1" dirty="0" err="1">
                <a:solidFill>
                  <a:srgbClr val="00B050"/>
                </a:solidFill>
              </a:rPr>
              <a:t>dy</a:t>
            </a:r>
            <a:r>
              <a:rPr lang="en-US" sz="2400" b="1" dirty="0">
                <a:solidFill>
                  <a:srgbClr val="00B050"/>
                </a:solidFill>
              </a:rPr>
              <a:t> </a:t>
            </a:r>
            <a:r>
              <a:rPr lang="en-US" sz="2400" b="1" dirty="0" err="1">
                <a:solidFill>
                  <a:srgbClr val="00B050"/>
                </a:solidFill>
              </a:rPr>
              <a:t>kërkuesit</a:t>
            </a:r>
            <a:r>
              <a:rPr lang="en-US" sz="2400" b="1" dirty="0">
                <a:solidFill>
                  <a:srgbClr val="00B050"/>
                </a:solidFill>
              </a:rPr>
              <a:t> </a:t>
            </a:r>
            <a:r>
              <a:rPr lang="en-US" sz="2400" b="1" dirty="0" err="1">
                <a:solidFill>
                  <a:srgbClr val="00B050"/>
                </a:solidFill>
              </a:rPr>
              <a:t>si</a:t>
            </a:r>
            <a:r>
              <a:rPr lang="en-US" sz="2400" b="1" dirty="0">
                <a:solidFill>
                  <a:srgbClr val="00B050"/>
                </a:solidFill>
              </a:rPr>
              <a:t> </a:t>
            </a:r>
            <a:r>
              <a:rPr lang="en-US" sz="2400" b="1" dirty="0" err="1">
                <a:solidFill>
                  <a:srgbClr val="00B050"/>
                </a:solidFill>
              </a:rPr>
              <a:t>dhe</a:t>
            </a:r>
            <a:r>
              <a:rPr lang="en-US" sz="2400" b="1" dirty="0">
                <a:solidFill>
                  <a:srgbClr val="00B050"/>
                </a:solidFill>
              </a:rPr>
              <a:t> </a:t>
            </a:r>
            <a:r>
              <a:rPr lang="en-US" sz="2400" b="1" dirty="0" err="1">
                <a:solidFill>
                  <a:srgbClr val="00B050"/>
                </a:solidFill>
              </a:rPr>
              <a:t>mbesat</a:t>
            </a:r>
            <a:r>
              <a:rPr lang="en-US" sz="2400" b="1" dirty="0">
                <a:solidFill>
                  <a:srgbClr val="00B050"/>
                </a:solidFill>
              </a:rPr>
              <a:t> e saj </a:t>
            </a:r>
            <a:r>
              <a:rPr lang="en-US" sz="2400" b="1" dirty="0" err="1">
                <a:solidFill>
                  <a:srgbClr val="00B050"/>
                </a:solidFill>
              </a:rPr>
              <a:t>apo</a:t>
            </a:r>
            <a:r>
              <a:rPr lang="en-US" sz="2400" b="1" dirty="0">
                <a:solidFill>
                  <a:srgbClr val="00B050"/>
                </a:solidFill>
              </a:rPr>
              <a:t> </a:t>
            </a:r>
            <a:r>
              <a:rPr lang="en-US" sz="2400" b="1" dirty="0" err="1">
                <a:solidFill>
                  <a:srgbClr val="00B050"/>
                </a:solidFill>
              </a:rPr>
              <a:t>fëmijët</a:t>
            </a:r>
            <a:r>
              <a:rPr lang="en-US" sz="2400" b="1" dirty="0">
                <a:solidFill>
                  <a:srgbClr val="00B050"/>
                </a:solidFill>
              </a:rPr>
              <a:t> e </a:t>
            </a:r>
            <a:r>
              <a:rPr lang="en-US" sz="2400" b="1" dirty="0" err="1">
                <a:solidFill>
                  <a:srgbClr val="00B050"/>
                </a:solidFill>
              </a:rPr>
              <a:t>kërkuesve</a:t>
            </a:r>
            <a:r>
              <a:rPr lang="en-US" sz="2400" b="1" dirty="0">
                <a:solidFill>
                  <a:srgbClr val="00B050"/>
                </a:solidFill>
              </a:rPr>
              <a:t>.</a:t>
            </a:r>
            <a:br>
              <a:rPr lang="en-US" sz="2400" b="1" dirty="0">
                <a:solidFill>
                  <a:srgbClr val="00B050"/>
                </a:solidFill>
              </a:rPr>
            </a:br>
            <a:r>
              <a:rPr lang="en-US" sz="2400" b="1" dirty="0">
                <a:solidFill>
                  <a:srgbClr val="FF1919"/>
                </a:solidFill>
              </a:rPr>
              <a:t>-</a:t>
            </a:r>
            <a:r>
              <a:rPr lang="en-US" sz="2400" b="1" dirty="0">
                <a:solidFill>
                  <a:srgbClr val="00B050"/>
                </a:solidFill>
              </a:rPr>
              <a:t> </a:t>
            </a:r>
            <a:r>
              <a:rPr lang="en-US" sz="2400" b="1" u="sng" dirty="0" err="1">
                <a:solidFill>
                  <a:srgbClr val="FF1919"/>
                </a:solidFill>
              </a:rPr>
              <a:t>Dispozitivi</a:t>
            </a:r>
            <a:r>
              <a:rPr lang="en-US" sz="2400" b="1" u="sng" dirty="0">
                <a:solidFill>
                  <a:srgbClr val="FF1919"/>
                </a:solidFill>
              </a:rPr>
              <a:t>:</a:t>
            </a:r>
            <a:r>
              <a:rPr lang="en-US" sz="2400" b="1" dirty="0">
                <a:solidFill>
                  <a:srgbClr val="FF1919"/>
                </a:solidFill>
              </a:rPr>
              <a:t> </a:t>
            </a:r>
            <a:r>
              <a:rPr lang="en-US" sz="2400" b="1" dirty="0" err="1">
                <a:solidFill>
                  <a:srgbClr val="FF1919"/>
                </a:solidFill>
              </a:rPr>
              <a:t>Pranim</a:t>
            </a:r>
            <a:r>
              <a:rPr lang="en-US" sz="2400" b="1" dirty="0">
                <a:solidFill>
                  <a:srgbClr val="FF1919"/>
                </a:solidFill>
              </a:rPr>
              <a:t> </a:t>
            </a:r>
            <a:r>
              <a:rPr lang="en-US" sz="2400" b="1" dirty="0" err="1">
                <a:solidFill>
                  <a:srgbClr val="FF1919"/>
                </a:solidFill>
              </a:rPr>
              <a:t>i</a:t>
            </a:r>
            <a:r>
              <a:rPr lang="en-US" sz="2400" b="1" dirty="0">
                <a:solidFill>
                  <a:srgbClr val="FF1919"/>
                </a:solidFill>
              </a:rPr>
              <a:t> </a:t>
            </a:r>
            <a:r>
              <a:rPr lang="en-US" sz="2400" b="1" dirty="0" err="1">
                <a:solidFill>
                  <a:srgbClr val="FF1919"/>
                </a:solidFill>
              </a:rPr>
              <a:t>kërkesës</a:t>
            </a:r>
            <a:r>
              <a:rPr lang="en-US" sz="2400" b="1" dirty="0">
                <a:solidFill>
                  <a:srgbClr val="FF1919"/>
                </a:solidFill>
              </a:rPr>
              <a:t>.</a:t>
            </a:r>
            <a:br>
              <a:rPr lang="en-US" dirty="0"/>
            </a:br>
            <a:br>
              <a:rPr lang="en-US" dirty="0"/>
            </a:br>
            <a:r>
              <a:rPr lang="en-US" sz="2700" b="1" dirty="0">
                <a:solidFill>
                  <a:schemeClr val="accent4">
                    <a:lumMod val="50000"/>
                  </a:schemeClr>
                </a:solidFill>
              </a:rPr>
              <a:t>P</a:t>
            </a:r>
            <a:r>
              <a:rPr lang="en-US" sz="2800" b="1" dirty="0">
                <a:solidFill>
                  <a:schemeClr val="accent4">
                    <a:lumMod val="50000"/>
                  </a:schemeClr>
                </a:solidFill>
              </a:rPr>
              <a:t>ë</a:t>
            </a:r>
            <a:r>
              <a:rPr lang="en-US" sz="2700" b="1" dirty="0">
                <a:solidFill>
                  <a:schemeClr val="accent4">
                    <a:lumMod val="50000"/>
                  </a:schemeClr>
                </a:solidFill>
              </a:rPr>
              <a:t>r </a:t>
            </a:r>
            <a:r>
              <a:rPr lang="en-US" sz="2700" b="1" dirty="0" err="1">
                <a:solidFill>
                  <a:schemeClr val="accent4">
                    <a:lumMod val="50000"/>
                  </a:schemeClr>
                </a:solidFill>
              </a:rPr>
              <a:t>diskutim</a:t>
            </a:r>
            <a:r>
              <a:rPr lang="en-US" sz="2700" b="1" dirty="0">
                <a:solidFill>
                  <a:schemeClr val="accent4">
                    <a:lumMod val="50000"/>
                  </a:schemeClr>
                </a:solidFill>
              </a:rPr>
              <a:t>: </a:t>
            </a:r>
            <a:r>
              <a:rPr lang="en-US" sz="2700" b="1" dirty="0">
                <a:solidFill>
                  <a:srgbClr val="B80000"/>
                </a:solidFill>
              </a:rPr>
              <a:t>Si </a:t>
            </a:r>
            <a:r>
              <a:rPr lang="en-US" sz="2700" b="1" dirty="0" err="1">
                <a:solidFill>
                  <a:srgbClr val="B80000"/>
                </a:solidFill>
              </a:rPr>
              <a:t>ndikon</a:t>
            </a:r>
            <a:r>
              <a:rPr lang="en-US" sz="2700" b="1" dirty="0">
                <a:solidFill>
                  <a:srgbClr val="B80000"/>
                </a:solidFill>
              </a:rPr>
              <a:t> </a:t>
            </a:r>
            <a:r>
              <a:rPr lang="en-US" sz="2700" b="1" dirty="0" err="1">
                <a:solidFill>
                  <a:srgbClr val="B80000"/>
                </a:solidFill>
              </a:rPr>
              <a:t>m</a:t>
            </a:r>
            <a:r>
              <a:rPr lang="en-US" sz="2800" b="1" dirty="0" err="1">
                <a:solidFill>
                  <a:srgbClr val="B80000"/>
                </a:solidFill>
              </a:rPr>
              <a:t>ë</a:t>
            </a:r>
            <a:r>
              <a:rPr lang="en-US" sz="2700" b="1" dirty="0" err="1">
                <a:solidFill>
                  <a:srgbClr val="B80000"/>
                </a:solidFill>
              </a:rPr>
              <a:t>nyra</a:t>
            </a:r>
            <a:r>
              <a:rPr lang="en-US" sz="2700" b="1" dirty="0">
                <a:solidFill>
                  <a:srgbClr val="B80000"/>
                </a:solidFill>
              </a:rPr>
              <a:t> e </a:t>
            </a:r>
            <a:r>
              <a:rPr lang="en-US" sz="2700" b="1" dirty="0" err="1">
                <a:solidFill>
                  <a:srgbClr val="B80000"/>
                </a:solidFill>
              </a:rPr>
              <a:t>fitimit</a:t>
            </a:r>
            <a:r>
              <a:rPr lang="en-US" sz="2700" b="1" dirty="0">
                <a:solidFill>
                  <a:srgbClr val="B80000"/>
                </a:solidFill>
              </a:rPr>
              <a:t> </a:t>
            </a:r>
            <a:r>
              <a:rPr lang="en-US" sz="2700" b="1" dirty="0" err="1">
                <a:solidFill>
                  <a:srgbClr val="B80000"/>
                </a:solidFill>
              </a:rPr>
              <a:t>t</a:t>
            </a:r>
            <a:r>
              <a:rPr lang="en-US" sz="2800" b="1" dirty="0" err="1">
                <a:solidFill>
                  <a:srgbClr val="B80000"/>
                </a:solidFill>
              </a:rPr>
              <a:t>ë</a:t>
            </a:r>
            <a:r>
              <a:rPr lang="en-US" sz="2700" b="1" dirty="0">
                <a:solidFill>
                  <a:srgbClr val="B80000"/>
                </a:solidFill>
              </a:rPr>
              <a:t> </a:t>
            </a:r>
            <a:r>
              <a:rPr lang="en-US" sz="2700" b="1" dirty="0" err="1">
                <a:solidFill>
                  <a:srgbClr val="B80000"/>
                </a:solidFill>
              </a:rPr>
              <a:t>pron</a:t>
            </a:r>
            <a:r>
              <a:rPr lang="en-US" sz="2800" b="1" dirty="0" err="1">
                <a:solidFill>
                  <a:srgbClr val="B80000"/>
                </a:solidFill>
              </a:rPr>
              <a:t>ë</a:t>
            </a:r>
            <a:r>
              <a:rPr lang="en-US" sz="2700" b="1" dirty="0" err="1">
                <a:solidFill>
                  <a:srgbClr val="B80000"/>
                </a:solidFill>
              </a:rPr>
              <a:t>sis</a:t>
            </a:r>
            <a:r>
              <a:rPr lang="en-US" sz="2800" b="1" dirty="0" err="1">
                <a:solidFill>
                  <a:srgbClr val="B80000"/>
                </a:solidFill>
              </a:rPr>
              <a:t>ë</a:t>
            </a:r>
            <a:r>
              <a:rPr lang="en-US" sz="2700" b="1" dirty="0">
                <a:solidFill>
                  <a:srgbClr val="B80000"/>
                </a:solidFill>
              </a:rPr>
              <a:t> </a:t>
            </a:r>
            <a:r>
              <a:rPr lang="en-US" sz="2700" b="1" dirty="0" err="1">
                <a:solidFill>
                  <a:srgbClr val="B80000"/>
                </a:solidFill>
              </a:rPr>
              <a:t>n</a:t>
            </a:r>
            <a:r>
              <a:rPr lang="en-US" sz="2800" b="1" dirty="0" err="1">
                <a:solidFill>
                  <a:srgbClr val="B80000"/>
                </a:solidFill>
              </a:rPr>
              <a:t>ë</a:t>
            </a:r>
            <a:r>
              <a:rPr lang="en-US" sz="2700" b="1" dirty="0">
                <a:solidFill>
                  <a:srgbClr val="B80000"/>
                </a:solidFill>
              </a:rPr>
              <a:t> </a:t>
            </a:r>
            <a:r>
              <a:rPr lang="en-US" sz="2700" b="1" dirty="0" err="1">
                <a:solidFill>
                  <a:srgbClr val="B80000"/>
                </a:solidFill>
              </a:rPr>
              <a:t>zgjidhjen</a:t>
            </a:r>
            <a:r>
              <a:rPr lang="en-US" sz="2700" b="1" dirty="0">
                <a:solidFill>
                  <a:srgbClr val="B80000"/>
                </a:solidFill>
              </a:rPr>
              <a:t> e </a:t>
            </a:r>
            <a:r>
              <a:rPr lang="en-US" sz="2700" b="1" dirty="0" err="1">
                <a:solidFill>
                  <a:srgbClr val="B80000"/>
                </a:solidFill>
              </a:rPr>
              <a:t>k</a:t>
            </a:r>
            <a:r>
              <a:rPr lang="en-US" sz="2800" b="1" dirty="0" err="1">
                <a:solidFill>
                  <a:srgbClr val="B80000"/>
                </a:solidFill>
              </a:rPr>
              <a:t>ë</a:t>
            </a:r>
            <a:r>
              <a:rPr lang="en-US" sz="2700" b="1" dirty="0" err="1">
                <a:solidFill>
                  <a:srgbClr val="B80000"/>
                </a:solidFill>
              </a:rPr>
              <a:t>saj</a:t>
            </a:r>
            <a:r>
              <a:rPr lang="en-US" sz="2700" b="1" dirty="0">
                <a:solidFill>
                  <a:srgbClr val="B80000"/>
                </a:solidFill>
              </a:rPr>
              <a:t> </a:t>
            </a:r>
            <a:r>
              <a:rPr lang="en-US" sz="2700" b="1" dirty="0" err="1">
                <a:solidFill>
                  <a:srgbClr val="B80000"/>
                </a:solidFill>
                <a:cs typeface="Times New Roman" panose="02020603050405020304" pitchFamily="18" charset="0"/>
              </a:rPr>
              <a:t>ç</a:t>
            </a:r>
            <a:r>
              <a:rPr lang="en-US" sz="2800" b="1" dirty="0" err="1">
                <a:solidFill>
                  <a:srgbClr val="B80000"/>
                </a:solidFill>
              </a:rPr>
              <a:t>ë</a:t>
            </a:r>
            <a:r>
              <a:rPr lang="en-US" sz="2700" b="1" dirty="0" err="1">
                <a:solidFill>
                  <a:srgbClr val="B80000"/>
                </a:solidFill>
              </a:rPr>
              <a:t>shtje</a:t>
            </a:r>
            <a:r>
              <a:rPr lang="en-US" sz="2700" b="1" dirty="0">
                <a:solidFill>
                  <a:srgbClr val="B80000"/>
                </a:solidFill>
              </a:rPr>
              <a:t>?</a:t>
            </a:r>
            <a:br>
              <a:rPr lang="en-US" sz="2700" b="1" dirty="0">
                <a:solidFill>
                  <a:srgbClr val="B80000"/>
                </a:solidFill>
              </a:rPr>
            </a:br>
            <a:endParaRPr lang="en-US" sz="2700" b="1" dirty="0">
              <a:solidFill>
                <a:srgbClr val="B80000"/>
              </a:solidFill>
            </a:endParaRPr>
          </a:p>
        </p:txBody>
      </p:sp>
    </p:spTree>
    <p:extLst>
      <p:ext uri="{BB962C8B-B14F-4D97-AF65-F5344CB8AC3E}">
        <p14:creationId xmlns:p14="http://schemas.microsoft.com/office/powerpoint/2010/main" val="11044774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87857" y="259307"/>
            <a:ext cx="10235821" cy="6428095"/>
          </a:xfrm>
        </p:spPr>
        <p:txBody>
          <a:bodyPr>
            <a:normAutofit fontScale="90000"/>
          </a:bodyPr>
          <a:lstStyle/>
          <a:p>
            <a:r>
              <a:rPr lang="en-US" sz="2400" b="1" dirty="0"/>
              <a:t>		</a:t>
            </a:r>
            <a:r>
              <a:rPr lang="en-US" sz="2700" b="1" dirty="0"/>
              <a:t>			</a:t>
            </a:r>
            <a:r>
              <a:rPr lang="en-US" sz="2700" b="1" dirty="0">
                <a:solidFill>
                  <a:schemeClr val="tx2">
                    <a:lumMod val="75000"/>
                  </a:schemeClr>
                </a:solidFill>
              </a:rPr>
              <a:t>RASTE NGA PRAKTIKA GJYQËSORE </a:t>
            </a:r>
            <a:r>
              <a:rPr lang="en-US" sz="2700" b="1" dirty="0">
                <a:solidFill>
                  <a:srgbClr val="FF4F4F"/>
                </a:solidFill>
              </a:rPr>
              <a:t>(4)</a:t>
            </a:r>
            <a:br>
              <a:rPr lang="en-US" sz="2700" dirty="0"/>
            </a:br>
            <a:r>
              <a:rPr lang="en-US" sz="2700" b="1" dirty="0">
                <a:solidFill>
                  <a:srgbClr val="00B050"/>
                </a:solidFill>
              </a:rPr>
              <a:t>                 Vendimi </a:t>
            </a:r>
            <a:r>
              <a:rPr lang="en-US" sz="2700" b="1" dirty="0" err="1">
                <a:solidFill>
                  <a:srgbClr val="00B050"/>
                </a:solidFill>
              </a:rPr>
              <a:t>nr</a:t>
            </a:r>
            <a:r>
              <a:rPr lang="en-US" sz="2700" b="1" dirty="0">
                <a:solidFill>
                  <a:srgbClr val="00B050"/>
                </a:solidFill>
              </a:rPr>
              <a:t>. </a:t>
            </a:r>
            <a:r>
              <a:rPr lang="nn-NO" sz="2700" b="1" dirty="0">
                <a:solidFill>
                  <a:srgbClr val="00B050"/>
                </a:solidFill>
              </a:rPr>
              <a:t>62-2018-2203, dat</a:t>
            </a:r>
            <a:r>
              <a:rPr lang="en-US" sz="2700" b="1" dirty="0">
                <a:solidFill>
                  <a:srgbClr val="00B050"/>
                </a:solidFill>
              </a:rPr>
              <a:t>ë</a:t>
            </a:r>
            <a:r>
              <a:rPr lang="nn-NO" sz="2700" b="1" dirty="0">
                <a:solidFill>
                  <a:srgbClr val="00B050"/>
                </a:solidFill>
              </a:rPr>
              <a:t> </a:t>
            </a:r>
            <a:r>
              <a:rPr lang="en-US" sz="2700" b="1" dirty="0">
                <a:solidFill>
                  <a:srgbClr val="00B050"/>
                </a:solidFill>
              </a:rPr>
              <a:t>25.04.2018 </a:t>
            </a:r>
            <a:r>
              <a:rPr lang="en-US" sz="2700" b="1" dirty="0" err="1">
                <a:solidFill>
                  <a:srgbClr val="00B050"/>
                </a:solidFill>
              </a:rPr>
              <a:t>i</a:t>
            </a:r>
            <a:r>
              <a:rPr lang="en-US" sz="2700" b="1" dirty="0">
                <a:solidFill>
                  <a:srgbClr val="00B050"/>
                </a:solidFill>
              </a:rPr>
              <a:t> </a:t>
            </a:r>
            <a:r>
              <a:rPr lang="en-US" sz="2700" b="1" dirty="0" err="1">
                <a:solidFill>
                  <a:srgbClr val="00B050"/>
                </a:solidFill>
              </a:rPr>
              <a:t>Gj.Rr.Gj.Fr</a:t>
            </a:r>
            <a:r>
              <a:rPr lang="en-US" sz="2700" b="1" dirty="0">
                <a:solidFill>
                  <a:srgbClr val="00B050"/>
                </a:solidFill>
              </a:rPr>
              <a:t>.</a:t>
            </a:r>
            <a:br>
              <a:rPr lang="en-US" sz="2700" b="1" dirty="0"/>
            </a:br>
            <a:r>
              <a:rPr lang="en-US" sz="2700" b="1" dirty="0" err="1"/>
              <a:t>Paditës</a:t>
            </a:r>
            <a:r>
              <a:rPr lang="en-US" sz="2700" dirty="0"/>
              <a:t>: M.E</a:t>
            </a:r>
            <a:br>
              <a:rPr lang="en-US" sz="2700" dirty="0"/>
            </a:br>
            <a:r>
              <a:rPr lang="en-US" sz="2700" b="1" dirty="0" err="1"/>
              <a:t>Të</a:t>
            </a:r>
            <a:r>
              <a:rPr lang="en-US" sz="2700" b="1" dirty="0"/>
              <a:t> </a:t>
            </a:r>
            <a:r>
              <a:rPr lang="en-US" sz="2700" b="1" dirty="0" err="1"/>
              <a:t>paditur</a:t>
            </a:r>
            <a:r>
              <a:rPr lang="en-US" sz="2700" dirty="0"/>
              <a:t>: K.E; F.E; A.E; </a:t>
            </a:r>
            <a:r>
              <a:rPr lang="en-US" sz="2700" dirty="0" err="1"/>
              <a:t>Shoqëria</a:t>
            </a:r>
            <a:r>
              <a:rPr lang="en-US" sz="2700" dirty="0"/>
              <a:t> “T”</a:t>
            </a:r>
            <a:br>
              <a:rPr lang="en-US" sz="2700" dirty="0"/>
            </a:br>
            <a:r>
              <a:rPr lang="en-US" sz="2700" b="1" dirty="0"/>
              <a:t>Person </a:t>
            </a:r>
            <a:r>
              <a:rPr lang="en-US" sz="2700" b="1" dirty="0" err="1"/>
              <a:t>i</a:t>
            </a:r>
            <a:r>
              <a:rPr lang="en-US" sz="2700" b="1" dirty="0"/>
              <a:t> tretë</a:t>
            </a:r>
            <a:r>
              <a:rPr lang="en-US" sz="2700" dirty="0"/>
              <a:t>: </a:t>
            </a:r>
            <a:r>
              <a:rPr lang="en-US" sz="2700" dirty="0" err="1"/>
              <a:t>Ish</a:t>
            </a:r>
            <a:r>
              <a:rPr lang="en-US" sz="2700" dirty="0"/>
              <a:t>-ZVRPP </a:t>
            </a:r>
            <a:r>
              <a:rPr lang="en-US" sz="2700" dirty="0" err="1"/>
              <a:t>Fier</a:t>
            </a:r>
            <a:br>
              <a:rPr lang="en-US" sz="2700" dirty="0"/>
            </a:br>
            <a:r>
              <a:rPr lang="en-US" sz="2700" b="1" dirty="0" err="1"/>
              <a:t>Objekti</a:t>
            </a:r>
            <a:r>
              <a:rPr lang="en-US" sz="2700" dirty="0"/>
              <a:t>: </a:t>
            </a:r>
            <a:r>
              <a:rPr lang="en-US" sz="2700" dirty="0" err="1"/>
              <a:t>Pavlefshmëri</a:t>
            </a:r>
            <a:r>
              <a:rPr lang="en-US" sz="2700" dirty="0"/>
              <a:t> relative e </a:t>
            </a:r>
            <a:r>
              <a:rPr lang="en-US" sz="2700" dirty="0" err="1"/>
              <a:t>kontratës</a:t>
            </a:r>
            <a:r>
              <a:rPr lang="en-US" sz="2700" dirty="0"/>
              <a:t> së </a:t>
            </a:r>
            <a:r>
              <a:rPr lang="en-US" sz="2700" dirty="0" err="1"/>
              <a:t>qirasë</a:t>
            </a:r>
            <a:r>
              <a:rPr lang="en-US" sz="2700" dirty="0"/>
              <a:t>. </a:t>
            </a:r>
            <a:r>
              <a:rPr lang="en-US" sz="2700" dirty="0" err="1"/>
              <a:t>Pavlefshmëri</a:t>
            </a:r>
            <a:r>
              <a:rPr lang="en-US" sz="2700" dirty="0"/>
              <a:t> absolute e </a:t>
            </a:r>
            <a:r>
              <a:rPr lang="en-US" sz="2700" dirty="0" err="1"/>
              <a:t>kontratës</a:t>
            </a:r>
            <a:r>
              <a:rPr lang="en-US" sz="2700" dirty="0"/>
              <a:t> së </a:t>
            </a:r>
            <a:r>
              <a:rPr lang="en-US" sz="2700" dirty="0" err="1"/>
              <a:t>servitutit</a:t>
            </a:r>
            <a:r>
              <a:rPr lang="en-US" sz="2700" dirty="0"/>
              <a:t>. </a:t>
            </a:r>
            <a:r>
              <a:rPr lang="en-US" sz="2700" dirty="0" err="1"/>
              <a:t>Njohje</a:t>
            </a:r>
            <a:r>
              <a:rPr lang="en-US" sz="2700" dirty="0"/>
              <a:t> </a:t>
            </a:r>
            <a:r>
              <a:rPr lang="en-US" sz="2700" dirty="0" err="1"/>
              <a:t>pronar</a:t>
            </a:r>
            <a:r>
              <a:rPr lang="en-US" sz="2700" dirty="0"/>
              <a:t>. </a:t>
            </a:r>
            <a:r>
              <a:rPr lang="en-US" sz="2700" dirty="0" err="1"/>
              <a:t>Shpërblim</a:t>
            </a:r>
            <a:r>
              <a:rPr lang="en-US" sz="2700" dirty="0"/>
              <a:t> </a:t>
            </a:r>
            <a:r>
              <a:rPr lang="en-US" sz="2700" dirty="0" err="1"/>
              <a:t>dëmi</a:t>
            </a:r>
            <a:r>
              <a:rPr lang="en-US" sz="2700" dirty="0"/>
              <a:t> </a:t>
            </a:r>
            <a:r>
              <a:rPr lang="en-US" sz="2700" dirty="0" err="1"/>
              <a:t>nga</a:t>
            </a:r>
            <a:r>
              <a:rPr lang="en-US" sz="2700" dirty="0"/>
              <a:t> </a:t>
            </a:r>
            <a:r>
              <a:rPr lang="en-US" sz="2700" dirty="0" err="1"/>
              <a:t>mospërdorimi</a:t>
            </a:r>
            <a:r>
              <a:rPr lang="en-US" sz="2700" dirty="0"/>
              <a:t> </a:t>
            </a:r>
            <a:r>
              <a:rPr lang="en-US" sz="2700" dirty="0" err="1"/>
              <a:t>i</a:t>
            </a:r>
            <a:r>
              <a:rPr lang="en-US" sz="2700" dirty="0"/>
              <a:t> </a:t>
            </a:r>
            <a:r>
              <a:rPr lang="en-US" sz="2700" dirty="0" err="1"/>
              <a:t>sendit</a:t>
            </a:r>
            <a:r>
              <a:rPr lang="en-US" sz="2700" dirty="0"/>
              <a:t>.</a:t>
            </a:r>
            <a:br>
              <a:rPr lang="en-US" dirty="0"/>
            </a:br>
            <a:br>
              <a:rPr lang="en-US" sz="2700" b="1" dirty="0"/>
            </a:br>
            <a:r>
              <a:rPr lang="en-US" sz="2700" b="1" dirty="0"/>
              <a:t>                                      </a:t>
            </a:r>
            <a:r>
              <a:rPr lang="en-US" sz="2700" b="1" dirty="0" err="1">
                <a:solidFill>
                  <a:schemeClr val="accent6">
                    <a:lumMod val="75000"/>
                  </a:schemeClr>
                </a:solidFill>
                <a:cs typeface="Times New Roman" panose="02020603050405020304" pitchFamily="18" charset="0"/>
              </a:rPr>
              <a:t>Faktet</a:t>
            </a:r>
            <a:r>
              <a:rPr lang="en-US" sz="2700" b="1" dirty="0">
                <a:solidFill>
                  <a:schemeClr val="accent6">
                    <a:lumMod val="75000"/>
                  </a:schemeClr>
                </a:solidFill>
                <a:cs typeface="Times New Roman" panose="02020603050405020304" pitchFamily="18" charset="0"/>
              </a:rPr>
              <a:t> e </a:t>
            </a:r>
            <a:r>
              <a:rPr lang="en-US" sz="2700" b="1" dirty="0" err="1">
                <a:solidFill>
                  <a:schemeClr val="accent6">
                    <a:lumMod val="75000"/>
                  </a:schemeClr>
                </a:solidFill>
                <a:cs typeface="Times New Roman" panose="02020603050405020304" pitchFamily="18" charset="0"/>
              </a:rPr>
              <a:t>çështjes</a:t>
            </a:r>
            <a:r>
              <a:rPr lang="en-US" sz="2700" b="1" dirty="0">
                <a:solidFill>
                  <a:schemeClr val="accent6">
                    <a:lumMod val="75000"/>
                  </a:schemeClr>
                </a:solidFill>
                <a:cs typeface="Times New Roman" panose="02020603050405020304" pitchFamily="18" charset="0"/>
              </a:rPr>
              <a:t>:</a:t>
            </a:r>
            <a:br>
              <a:rPr lang="en-US" sz="2700" b="1" dirty="0">
                <a:solidFill>
                  <a:schemeClr val="accent6">
                    <a:lumMod val="75000"/>
                  </a:schemeClr>
                </a:solidFill>
                <a:cs typeface="Times New Roman" panose="02020603050405020304" pitchFamily="18" charset="0"/>
              </a:rPr>
            </a:br>
            <a:r>
              <a:rPr lang="en-US" sz="2700" b="1" dirty="0">
                <a:solidFill>
                  <a:schemeClr val="accent6">
                    <a:lumMod val="75000"/>
                  </a:schemeClr>
                </a:solidFill>
                <a:cs typeface="Times New Roman" panose="02020603050405020304" pitchFamily="18" charset="0"/>
              </a:rPr>
              <a:t>- </a:t>
            </a:r>
            <a:r>
              <a:rPr lang="en-US" sz="2700" b="1" dirty="0">
                <a:solidFill>
                  <a:schemeClr val="tx2">
                    <a:lumMod val="75000"/>
                  </a:schemeClr>
                </a:solidFill>
                <a:cs typeface="Times New Roman" panose="02020603050405020304" pitchFamily="18" charset="0"/>
              </a:rPr>
              <a:t>M.E </a:t>
            </a:r>
            <a:r>
              <a:rPr lang="en-US" sz="2700" b="1" dirty="0" err="1">
                <a:solidFill>
                  <a:schemeClr val="tx2">
                    <a:lumMod val="75000"/>
                  </a:schemeClr>
                </a:solidFill>
                <a:cs typeface="Times New Roman" panose="02020603050405020304" pitchFamily="18" charset="0"/>
              </a:rPr>
              <a:t>dhe</a:t>
            </a:r>
            <a:r>
              <a:rPr lang="en-US" sz="2700" b="1" dirty="0">
                <a:solidFill>
                  <a:schemeClr val="tx2">
                    <a:lumMod val="75000"/>
                  </a:schemeClr>
                </a:solidFill>
                <a:cs typeface="Times New Roman" panose="02020603050405020304" pitchFamily="18" charset="0"/>
              </a:rPr>
              <a:t> K.E kanë </a:t>
            </a:r>
            <a:r>
              <a:rPr lang="en-US" sz="2700" b="1" dirty="0" err="1">
                <a:solidFill>
                  <a:schemeClr val="tx2">
                    <a:lumMod val="75000"/>
                  </a:schemeClr>
                </a:solidFill>
                <a:cs typeface="Times New Roman" panose="02020603050405020304" pitchFamily="18" charset="0"/>
              </a:rPr>
              <a:t>përfituar</a:t>
            </a:r>
            <a:r>
              <a:rPr lang="en-US" sz="2700" b="1" dirty="0">
                <a:solidFill>
                  <a:schemeClr val="tx2">
                    <a:lumMod val="75000"/>
                  </a:schemeClr>
                </a:solidFill>
                <a:cs typeface="Times New Roman" panose="02020603050405020304" pitchFamily="18" charset="0"/>
              </a:rPr>
              <a:t> </a:t>
            </a:r>
            <a:r>
              <a:rPr lang="en-US" sz="2700" b="1" dirty="0" err="1">
                <a:solidFill>
                  <a:schemeClr val="tx2">
                    <a:lumMod val="75000"/>
                  </a:schemeClr>
                </a:solidFill>
                <a:cs typeface="Times New Roman" panose="02020603050405020304" pitchFamily="18" charset="0"/>
              </a:rPr>
              <a:t>një</a:t>
            </a:r>
            <a:r>
              <a:rPr lang="en-US" sz="2700" b="1" dirty="0">
                <a:solidFill>
                  <a:schemeClr val="tx2">
                    <a:lumMod val="75000"/>
                  </a:schemeClr>
                </a:solidFill>
                <a:cs typeface="Times New Roman" panose="02020603050405020304" pitchFamily="18" charset="0"/>
              </a:rPr>
              <a:t> TB </a:t>
            </a:r>
            <a:r>
              <a:rPr lang="en-US" sz="2700" b="1" dirty="0" err="1">
                <a:solidFill>
                  <a:schemeClr val="tx2">
                    <a:lumMod val="75000"/>
                  </a:schemeClr>
                </a:solidFill>
                <a:cs typeface="Times New Roman" panose="02020603050405020304" pitchFamily="18" charset="0"/>
              </a:rPr>
              <a:t>në</a:t>
            </a:r>
            <a:r>
              <a:rPr lang="en-US" sz="2700" b="1" dirty="0">
                <a:solidFill>
                  <a:schemeClr val="tx2">
                    <a:lumMod val="75000"/>
                  </a:schemeClr>
                </a:solidFill>
                <a:cs typeface="Times New Roman" panose="02020603050405020304" pitchFamily="18" charset="0"/>
              </a:rPr>
              <a:t> </a:t>
            </a:r>
            <a:r>
              <a:rPr lang="en-US" sz="2700" b="1" dirty="0" err="1">
                <a:solidFill>
                  <a:schemeClr val="tx2">
                    <a:lumMod val="75000"/>
                  </a:schemeClr>
                </a:solidFill>
                <a:cs typeface="Times New Roman" panose="02020603050405020304" pitchFamily="18" charset="0"/>
              </a:rPr>
              <a:t>pronësi</a:t>
            </a:r>
            <a:r>
              <a:rPr lang="en-US" sz="2700" b="1" dirty="0">
                <a:solidFill>
                  <a:schemeClr val="tx2">
                    <a:lumMod val="75000"/>
                  </a:schemeClr>
                </a:solidFill>
                <a:cs typeface="Times New Roman" panose="02020603050405020304" pitchFamily="18" charset="0"/>
              </a:rPr>
              <a:t> </a:t>
            </a:r>
            <a:r>
              <a:rPr lang="en-US" sz="2700" b="1" dirty="0" err="1">
                <a:solidFill>
                  <a:schemeClr val="tx2">
                    <a:lumMod val="75000"/>
                  </a:schemeClr>
                </a:solidFill>
                <a:cs typeface="Times New Roman" panose="02020603050405020304" pitchFamily="18" charset="0"/>
              </a:rPr>
              <a:t>sipas</a:t>
            </a:r>
            <a:r>
              <a:rPr lang="en-US" sz="2700" b="1" dirty="0">
                <a:solidFill>
                  <a:schemeClr val="tx2">
                    <a:lumMod val="75000"/>
                  </a:schemeClr>
                </a:solidFill>
                <a:cs typeface="Times New Roman" panose="02020603050405020304" pitchFamily="18" charset="0"/>
              </a:rPr>
              <a:t> </a:t>
            </a:r>
            <a:r>
              <a:rPr lang="en-US" sz="2700" b="1" dirty="0" err="1">
                <a:solidFill>
                  <a:schemeClr val="tx2">
                    <a:lumMod val="75000"/>
                  </a:schemeClr>
                </a:solidFill>
                <a:cs typeface="Times New Roman" panose="02020603050405020304" pitchFamily="18" charset="0"/>
              </a:rPr>
              <a:t>Ligjit</a:t>
            </a:r>
            <a:r>
              <a:rPr lang="en-US" sz="2700" b="1" dirty="0">
                <a:solidFill>
                  <a:schemeClr val="tx2">
                    <a:lumMod val="75000"/>
                  </a:schemeClr>
                </a:solidFill>
                <a:cs typeface="Times New Roman" panose="02020603050405020304" pitchFamily="18" charset="0"/>
              </a:rPr>
              <a:t> 7501, e cila është </a:t>
            </a:r>
            <a:r>
              <a:rPr lang="en-US" sz="2700" b="1" dirty="0" err="1">
                <a:solidFill>
                  <a:schemeClr val="tx2">
                    <a:lumMod val="75000"/>
                  </a:schemeClr>
                </a:solidFill>
                <a:cs typeface="Times New Roman" panose="02020603050405020304" pitchFamily="18" charset="0"/>
              </a:rPr>
              <a:t>regjistruar</a:t>
            </a:r>
            <a:r>
              <a:rPr lang="en-US" sz="2700" b="1" dirty="0">
                <a:solidFill>
                  <a:schemeClr val="tx2">
                    <a:lumMod val="75000"/>
                  </a:schemeClr>
                </a:solidFill>
                <a:cs typeface="Times New Roman" panose="02020603050405020304" pitchFamily="18" charset="0"/>
              </a:rPr>
              <a:t> </a:t>
            </a:r>
            <a:r>
              <a:rPr lang="en-US" sz="2700" b="1" dirty="0" err="1">
                <a:solidFill>
                  <a:schemeClr val="tx2">
                    <a:lumMod val="75000"/>
                  </a:schemeClr>
                </a:solidFill>
                <a:cs typeface="Times New Roman" panose="02020603050405020304" pitchFamily="18" charset="0"/>
              </a:rPr>
              <a:t>në</a:t>
            </a:r>
            <a:r>
              <a:rPr lang="en-US" sz="2700" b="1" dirty="0">
                <a:solidFill>
                  <a:schemeClr val="tx2">
                    <a:lumMod val="75000"/>
                  </a:schemeClr>
                </a:solidFill>
                <a:cs typeface="Times New Roman" panose="02020603050405020304" pitchFamily="18" charset="0"/>
              </a:rPr>
              <a:t> </a:t>
            </a:r>
            <a:r>
              <a:rPr lang="en-US" sz="2700" b="1" dirty="0" err="1">
                <a:solidFill>
                  <a:schemeClr val="tx2">
                    <a:lumMod val="75000"/>
                  </a:schemeClr>
                </a:solidFill>
                <a:cs typeface="Times New Roman" panose="02020603050405020304" pitchFamily="18" charset="0"/>
              </a:rPr>
              <a:t>emër</a:t>
            </a:r>
            <a:r>
              <a:rPr lang="en-US" sz="2700" b="1" dirty="0">
                <a:solidFill>
                  <a:schemeClr val="tx2">
                    <a:lumMod val="75000"/>
                  </a:schemeClr>
                </a:solidFill>
                <a:cs typeface="Times New Roman" panose="02020603050405020304" pitchFamily="18" charset="0"/>
              </a:rPr>
              <a:t> </a:t>
            </a:r>
            <a:r>
              <a:rPr lang="en-US" sz="2700" b="1" dirty="0" err="1">
                <a:solidFill>
                  <a:schemeClr val="tx2">
                    <a:lumMod val="75000"/>
                  </a:schemeClr>
                </a:solidFill>
                <a:cs typeface="Times New Roman" panose="02020603050405020304" pitchFamily="18" charset="0"/>
              </a:rPr>
              <a:t>të</a:t>
            </a:r>
            <a:r>
              <a:rPr lang="en-US" sz="2700" b="1" dirty="0">
                <a:solidFill>
                  <a:schemeClr val="tx2">
                    <a:lumMod val="75000"/>
                  </a:schemeClr>
                </a:solidFill>
                <a:cs typeface="Times New Roman" panose="02020603050405020304" pitchFamily="18" charset="0"/>
              </a:rPr>
              <a:t> K.E, me </a:t>
            </a:r>
            <a:r>
              <a:rPr lang="en-US" sz="2700" b="1" dirty="0" err="1">
                <a:solidFill>
                  <a:schemeClr val="tx2">
                    <a:lumMod val="75000"/>
                  </a:schemeClr>
                </a:solidFill>
                <a:cs typeface="Times New Roman" panose="02020603050405020304" pitchFamily="18" charset="0"/>
              </a:rPr>
              <a:t>shënimin</a:t>
            </a:r>
            <a:r>
              <a:rPr lang="en-US" sz="2700" b="1" dirty="0">
                <a:solidFill>
                  <a:schemeClr val="tx2">
                    <a:lumMod val="75000"/>
                  </a:schemeClr>
                </a:solidFill>
                <a:cs typeface="Times New Roman" panose="02020603050405020304" pitchFamily="18" charset="0"/>
              </a:rPr>
              <a:t> “F” – familjare.</a:t>
            </a:r>
            <a:br>
              <a:rPr lang="en-US" sz="2700" b="1" dirty="0">
                <a:solidFill>
                  <a:schemeClr val="tx2">
                    <a:lumMod val="75000"/>
                  </a:schemeClr>
                </a:solidFill>
                <a:cs typeface="Times New Roman" panose="02020603050405020304" pitchFamily="18" charset="0"/>
              </a:rPr>
            </a:br>
            <a:r>
              <a:rPr lang="en-US" sz="2700" b="1" dirty="0">
                <a:solidFill>
                  <a:schemeClr val="accent6">
                    <a:lumMod val="50000"/>
                  </a:schemeClr>
                </a:solidFill>
                <a:cs typeface="Times New Roman" panose="02020603050405020304" pitchFamily="18" charset="0"/>
              </a:rPr>
              <a:t>-</a:t>
            </a:r>
            <a:r>
              <a:rPr lang="en-US" sz="2700" b="1" dirty="0">
                <a:solidFill>
                  <a:schemeClr val="tx2">
                    <a:lumMod val="75000"/>
                  </a:schemeClr>
                </a:solidFill>
                <a:cs typeface="Times New Roman" panose="02020603050405020304" pitchFamily="18" charset="0"/>
              </a:rPr>
              <a:t> K.E, F.E </a:t>
            </a:r>
            <a:r>
              <a:rPr lang="en-US" sz="2700" b="1" dirty="0" err="1">
                <a:solidFill>
                  <a:schemeClr val="tx2">
                    <a:lumMod val="75000"/>
                  </a:schemeClr>
                </a:solidFill>
                <a:cs typeface="Times New Roman" panose="02020603050405020304" pitchFamily="18" charset="0"/>
              </a:rPr>
              <a:t>dhe</a:t>
            </a:r>
            <a:r>
              <a:rPr lang="en-US" sz="2700" b="1" dirty="0">
                <a:solidFill>
                  <a:schemeClr val="tx2">
                    <a:lumMod val="75000"/>
                  </a:schemeClr>
                </a:solidFill>
                <a:cs typeface="Times New Roman" panose="02020603050405020304" pitchFamily="18" charset="0"/>
              </a:rPr>
              <a:t> A.E, </a:t>
            </a:r>
            <a:r>
              <a:rPr lang="en-US" sz="2700" b="1" dirty="0" err="1">
                <a:solidFill>
                  <a:schemeClr val="tx2">
                    <a:lumMod val="75000"/>
                  </a:schemeClr>
                </a:solidFill>
                <a:cs typeface="Times New Roman" panose="02020603050405020304" pitchFamily="18" charset="0"/>
              </a:rPr>
              <a:t>të</a:t>
            </a:r>
            <a:r>
              <a:rPr lang="en-US" sz="2700" b="1" dirty="0">
                <a:solidFill>
                  <a:schemeClr val="tx2">
                    <a:lumMod val="75000"/>
                  </a:schemeClr>
                </a:solidFill>
                <a:cs typeface="Times New Roman" panose="02020603050405020304" pitchFamily="18" charset="0"/>
              </a:rPr>
              <a:t> </a:t>
            </a:r>
            <a:r>
              <a:rPr lang="en-US" sz="2700" b="1" dirty="0" err="1">
                <a:solidFill>
                  <a:schemeClr val="tx2">
                    <a:lumMod val="75000"/>
                  </a:schemeClr>
                </a:solidFill>
                <a:cs typeface="Times New Roman" panose="02020603050405020304" pitchFamily="18" charset="0"/>
              </a:rPr>
              <a:t>përfaqësuar</a:t>
            </a:r>
            <a:r>
              <a:rPr lang="en-US" sz="2700" b="1" dirty="0">
                <a:solidFill>
                  <a:schemeClr val="tx2">
                    <a:lumMod val="75000"/>
                  </a:schemeClr>
                </a:solidFill>
                <a:cs typeface="Times New Roman" panose="02020603050405020304" pitchFamily="18" charset="0"/>
              </a:rPr>
              <a:t> me </a:t>
            </a:r>
            <a:r>
              <a:rPr lang="en-US" sz="2700" b="1" dirty="0" err="1">
                <a:solidFill>
                  <a:schemeClr val="tx2">
                    <a:lumMod val="75000"/>
                  </a:schemeClr>
                </a:solidFill>
                <a:cs typeface="Times New Roman" panose="02020603050405020304" pitchFamily="18" charset="0"/>
              </a:rPr>
              <a:t>prokurë</a:t>
            </a:r>
            <a:r>
              <a:rPr lang="en-US" sz="2700" b="1" dirty="0">
                <a:solidFill>
                  <a:schemeClr val="tx2">
                    <a:lumMod val="75000"/>
                  </a:schemeClr>
                </a:solidFill>
                <a:cs typeface="Times New Roman" panose="02020603050405020304" pitchFamily="18" charset="0"/>
              </a:rPr>
              <a:t> </a:t>
            </a:r>
            <a:r>
              <a:rPr lang="en-US" sz="2700" b="1" dirty="0" err="1">
                <a:solidFill>
                  <a:schemeClr val="tx2">
                    <a:lumMod val="75000"/>
                  </a:schemeClr>
                </a:solidFill>
                <a:cs typeface="Times New Roman" panose="02020603050405020304" pitchFamily="18" charset="0"/>
              </a:rPr>
              <a:t>nga</a:t>
            </a:r>
            <a:r>
              <a:rPr lang="en-US" sz="2700" b="1" dirty="0">
                <a:solidFill>
                  <a:schemeClr val="tx2">
                    <a:lumMod val="75000"/>
                  </a:schemeClr>
                </a:solidFill>
                <a:cs typeface="Times New Roman" panose="02020603050405020304" pitchFamily="18" charset="0"/>
              </a:rPr>
              <a:t> F.E kanë </a:t>
            </a:r>
            <a:r>
              <a:rPr lang="en-US" sz="2700" b="1" dirty="0" err="1">
                <a:solidFill>
                  <a:schemeClr val="tx2">
                    <a:lumMod val="75000"/>
                  </a:schemeClr>
                </a:solidFill>
                <a:cs typeface="Times New Roman" panose="02020603050405020304" pitchFamily="18" charset="0"/>
              </a:rPr>
              <a:t>lidhur</a:t>
            </a:r>
            <a:r>
              <a:rPr lang="en-US" sz="2700" b="1" dirty="0">
                <a:solidFill>
                  <a:schemeClr val="tx2">
                    <a:lumMod val="75000"/>
                  </a:schemeClr>
                </a:solidFill>
                <a:cs typeface="Times New Roman" panose="02020603050405020304" pitchFamily="18" charset="0"/>
              </a:rPr>
              <a:t> </a:t>
            </a:r>
            <a:r>
              <a:rPr lang="en-US" sz="2700" b="1" dirty="0" err="1">
                <a:solidFill>
                  <a:schemeClr val="tx2">
                    <a:lumMod val="75000"/>
                  </a:schemeClr>
                </a:solidFill>
                <a:cs typeface="Times New Roman" panose="02020603050405020304" pitchFamily="18" charset="0"/>
              </a:rPr>
              <a:t>një</a:t>
            </a:r>
            <a:r>
              <a:rPr lang="en-US" sz="2700" b="1" dirty="0">
                <a:solidFill>
                  <a:schemeClr val="tx2">
                    <a:lumMod val="75000"/>
                  </a:schemeClr>
                </a:solidFill>
                <a:cs typeface="Times New Roman" panose="02020603050405020304" pitchFamily="18" charset="0"/>
              </a:rPr>
              <a:t> </a:t>
            </a:r>
            <a:r>
              <a:rPr lang="en-US" sz="2700" b="1" dirty="0" err="1">
                <a:solidFill>
                  <a:schemeClr val="tx2">
                    <a:lumMod val="75000"/>
                  </a:schemeClr>
                </a:solidFill>
                <a:cs typeface="Times New Roman" panose="02020603050405020304" pitchFamily="18" charset="0"/>
              </a:rPr>
              <a:t>kontratë</a:t>
            </a:r>
            <a:r>
              <a:rPr lang="en-US" sz="2700" b="1" dirty="0">
                <a:solidFill>
                  <a:schemeClr val="tx2">
                    <a:lumMod val="75000"/>
                  </a:schemeClr>
                </a:solidFill>
                <a:cs typeface="Times New Roman" panose="02020603050405020304" pitchFamily="18" charset="0"/>
              </a:rPr>
              <a:t> </a:t>
            </a:r>
            <a:r>
              <a:rPr lang="en-US" sz="2700" b="1" dirty="0" err="1">
                <a:solidFill>
                  <a:schemeClr val="tx2">
                    <a:lumMod val="75000"/>
                  </a:schemeClr>
                </a:solidFill>
                <a:cs typeface="Times New Roman" panose="02020603050405020304" pitchFamily="18" charset="0"/>
              </a:rPr>
              <a:t>qiraje</a:t>
            </a:r>
            <a:r>
              <a:rPr lang="en-US" sz="2700" b="1" dirty="0">
                <a:solidFill>
                  <a:schemeClr val="tx2">
                    <a:lumMod val="75000"/>
                  </a:schemeClr>
                </a:solidFill>
                <a:cs typeface="Times New Roman" panose="02020603050405020304" pitchFamily="18" charset="0"/>
              </a:rPr>
              <a:t> me </a:t>
            </a:r>
            <a:r>
              <a:rPr lang="en-US" sz="2700" b="1" dirty="0" err="1">
                <a:solidFill>
                  <a:schemeClr val="tx2">
                    <a:lumMod val="75000"/>
                  </a:schemeClr>
                </a:solidFill>
                <a:cs typeface="Times New Roman" panose="02020603050405020304" pitchFamily="18" charset="0"/>
              </a:rPr>
              <a:t>Shoqërinë</a:t>
            </a:r>
            <a:r>
              <a:rPr lang="en-US" sz="2700" b="1" dirty="0">
                <a:solidFill>
                  <a:schemeClr val="tx2">
                    <a:lumMod val="75000"/>
                  </a:schemeClr>
                </a:solidFill>
                <a:cs typeface="Times New Roman" panose="02020603050405020304" pitchFamily="18" charset="0"/>
              </a:rPr>
              <a:t> “T”, me afat 24 </a:t>
            </a:r>
            <a:r>
              <a:rPr lang="en-US" sz="2700" b="1" dirty="0" err="1">
                <a:solidFill>
                  <a:schemeClr val="tx2">
                    <a:lumMod val="75000"/>
                  </a:schemeClr>
                </a:solidFill>
                <a:cs typeface="Times New Roman" panose="02020603050405020304" pitchFamily="18" charset="0"/>
              </a:rPr>
              <a:t>muaj</a:t>
            </a:r>
            <a:r>
              <a:rPr lang="en-US" sz="2700" b="1" dirty="0">
                <a:solidFill>
                  <a:schemeClr val="tx2">
                    <a:lumMod val="75000"/>
                  </a:schemeClr>
                </a:solidFill>
                <a:cs typeface="Times New Roman" panose="02020603050405020304" pitchFamily="18" charset="0"/>
              </a:rPr>
              <a:t>. </a:t>
            </a:r>
            <a:br>
              <a:rPr lang="en-US" sz="2700" b="1" dirty="0">
                <a:solidFill>
                  <a:schemeClr val="tx2">
                    <a:lumMod val="75000"/>
                  </a:schemeClr>
                </a:solidFill>
                <a:cs typeface="Times New Roman" panose="02020603050405020304" pitchFamily="18" charset="0"/>
              </a:rPr>
            </a:br>
            <a:r>
              <a:rPr lang="en-US" sz="2700" b="1" dirty="0">
                <a:solidFill>
                  <a:schemeClr val="tx2">
                    <a:lumMod val="75000"/>
                  </a:schemeClr>
                </a:solidFill>
                <a:cs typeface="Times New Roman" panose="02020603050405020304" pitchFamily="18" charset="0"/>
              </a:rPr>
              <a:t>- Në </a:t>
            </a:r>
            <a:r>
              <a:rPr lang="en-US" sz="2700" b="1" dirty="0" err="1">
                <a:solidFill>
                  <a:schemeClr val="tx2">
                    <a:lumMod val="75000"/>
                  </a:schemeClr>
                </a:solidFill>
                <a:cs typeface="Times New Roman" panose="02020603050405020304" pitchFamily="18" charset="0"/>
              </a:rPr>
              <a:t>të</a:t>
            </a:r>
            <a:r>
              <a:rPr lang="en-US" sz="2700" b="1" dirty="0">
                <a:solidFill>
                  <a:schemeClr val="tx2">
                    <a:lumMod val="75000"/>
                  </a:schemeClr>
                </a:solidFill>
                <a:cs typeface="Times New Roman" panose="02020603050405020304" pitchFamily="18" charset="0"/>
              </a:rPr>
              <a:t> </a:t>
            </a:r>
            <a:r>
              <a:rPr lang="en-US" sz="2700" b="1" dirty="0" err="1">
                <a:solidFill>
                  <a:schemeClr val="tx2">
                    <a:lumMod val="75000"/>
                  </a:schemeClr>
                </a:solidFill>
                <a:cs typeface="Times New Roman" panose="02020603050405020304" pitchFamily="18" charset="0"/>
              </a:rPr>
              <a:t>njëjtën</a:t>
            </a:r>
            <a:r>
              <a:rPr lang="en-US" sz="2700" b="1" dirty="0">
                <a:solidFill>
                  <a:schemeClr val="tx2">
                    <a:lumMod val="75000"/>
                  </a:schemeClr>
                </a:solidFill>
                <a:cs typeface="Times New Roman" panose="02020603050405020304" pitchFamily="18" charset="0"/>
              </a:rPr>
              <a:t> </a:t>
            </a:r>
            <a:r>
              <a:rPr lang="en-US" sz="2700" b="1" dirty="0" err="1">
                <a:solidFill>
                  <a:schemeClr val="tx2">
                    <a:lumMod val="75000"/>
                  </a:schemeClr>
                </a:solidFill>
                <a:cs typeface="Times New Roman" panose="02020603050405020304" pitchFamily="18" charset="0"/>
              </a:rPr>
              <a:t>mënyrë</a:t>
            </a:r>
            <a:r>
              <a:rPr lang="en-US" sz="2700" b="1" dirty="0">
                <a:solidFill>
                  <a:schemeClr val="tx2">
                    <a:lumMod val="75000"/>
                  </a:schemeClr>
                </a:solidFill>
                <a:cs typeface="Times New Roman" panose="02020603050405020304" pitchFamily="18" charset="0"/>
              </a:rPr>
              <a:t>, është </a:t>
            </a:r>
            <a:r>
              <a:rPr lang="en-US" sz="2700" b="1" dirty="0" err="1">
                <a:solidFill>
                  <a:schemeClr val="tx2">
                    <a:lumMod val="75000"/>
                  </a:schemeClr>
                </a:solidFill>
                <a:cs typeface="Times New Roman" panose="02020603050405020304" pitchFamily="18" charset="0"/>
              </a:rPr>
              <a:t>lidhur</a:t>
            </a:r>
            <a:r>
              <a:rPr lang="en-US" sz="2700" b="1" dirty="0">
                <a:solidFill>
                  <a:schemeClr val="tx2">
                    <a:lumMod val="75000"/>
                  </a:schemeClr>
                </a:solidFill>
                <a:cs typeface="Times New Roman" panose="02020603050405020304" pitchFamily="18" charset="0"/>
              </a:rPr>
              <a:t> </a:t>
            </a:r>
            <a:r>
              <a:rPr lang="en-US" sz="2700" b="1" dirty="0" err="1">
                <a:solidFill>
                  <a:schemeClr val="tx2">
                    <a:lumMod val="75000"/>
                  </a:schemeClr>
                </a:solidFill>
                <a:cs typeface="Times New Roman" panose="02020603050405020304" pitchFamily="18" charset="0"/>
              </a:rPr>
              <a:t>edhe</a:t>
            </a:r>
            <a:r>
              <a:rPr lang="en-US" sz="2700" b="1" dirty="0">
                <a:solidFill>
                  <a:schemeClr val="tx2">
                    <a:lumMod val="75000"/>
                  </a:schemeClr>
                </a:solidFill>
                <a:cs typeface="Times New Roman" panose="02020603050405020304" pitchFamily="18" charset="0"/>
              </a:rPr>
              <a:t> </a:t>
            </a:r>
            <a:r>
              <a:rPr lang="en-US" sz="2700" b="1" dirty="0" err="1">
                <a:solidFill>
                  <a:schemeClr val="tx2">
                    <a:lumMod val="75000"/>
                  </a:schemeClr>
                </a:solidFill>
                <a:cs typeface="Times New Roman" panose="02020603050405020304" pitchFamily="18" charset="0"/>
              </a:rPr>
              <a:t>një</a:t>
            </a:r>
            <a:r>
              <a:rPr lang="en-US" sz="2700" b="1" dirty="0">
                <a:solidFill>
                  <a:schemeClr val="tx2">
                    <a:lumMod val="75000"/>
                  </a:schemeClr>
                </a:solidFill>
                <a:cs typeface="Times New Roman" panose="02020603050405020304" pitchFamily="18" charset="0"/>
              </a:rPr>
              <a:t> </a:t>
            </a:r>
            <a:r>
              <a:rPr lang="en-US" sz="2700" b="1" dirty="0" err="1">
                <a:solidFill>
                  <a:schemeClr val="tx2">
                    <a:lumMod val="75000"/>
                  </a:schemeClr>
                </a:solidFill>
                <a:cs typeface="Times New Roman" panose="02020603050405020304" pitchFamily="18" charset="0"/>
              </a:rPr>
              <a:t>kontratë</a:t>
            </a:r>
            <a:r>
              <a:rPr lang="en-US" sz="2700" b="1" dirty="0">
                <a:solidFill>
                  <a:schemeClr val="tx2">
                    <a:lumMod val="75000"/>
                  </a:schemeClr>
                </a:solidFill>
                <a:cs typeface="Times New Roman" panose="02020603050405020304" pitchFamily="18" charset="0"/>
              </a:rPr>
              <a:t> </a:t>
            </a:r>
            <a:r>
              <a:rPr lang="en-US" sz="2700" b="1" dirty="0" err="1">
                <a:solidFill>
                  <a:schemeClr val="tx2">
                    <a:lumMod val="75000"/>
                  </a:schemeClr>
                </a:solidFill>
                <a:cs typeface="Times New Roman" panose="02020603050405020304" pitchFamily="18" charset="0"/>
              </a:rPr>
              <a:t>servituti</a:t>
            </a:r>
            <a:r>
              <a:rPr lang="en-US" sz="2700" b="1" dirty="0">
                <a:solidFill>
                  <a:schemeClr val="tx2">
                    <a:lumMod val="75000"/>
                  </a:schemeClr>
                </a:solidFill>
                <a:cs typeface="Times New Roman" panose="02020603050405020304" pitchFamily="18" charset="0"/>
              </a:rPr>
              <a:t> me </a:t>
            </a:r>
            <a:r>
              <a:rPr lang="en-US" sz="2700" b="1" dirty="0" err="1">
                <a:solidFill>
                  <a:schemeClr val="tx2">
                    <a:lumMod val="75000"/>
                  </a:schemeClr>
                </a:solidFill>
                <a:cs typeface="Times New Roman" panose="02020603050405020304" pitchFamily="18" charset="0"/>
              </a:rPr>
              <a:t>të</a:t>
            </a:r>
            <a:r>
              <a:rPr lang="en-US" sz="2700" b="1" dirty="0">
                <a:solidFill>
                  <a:schemeClr val="tx2">
                    <a:lumMod val="75000"/>
                  </a:schemeClr>
                </a:solidFill>
                <a:cs typeface="Times New Roman" panose="02020603050405020304" pitchFamily="18" charset="0"/>
              </a:rPr>
              <a:t> </a:t>
            </a:r>
            <a:r>
              <a:rPr lang="en-US" sz="2700" b="1" dirty="0" err="1">
                <a:solidFill>
                  <a:schemeClr val="tx2">
                    <a:lumMod val="75000"/>
                  </a:schemeClr>
                </a:solidFill>
                <a:cs typeface="Times New Roman" panose="02020603050405020304" pitchFamily="18" charset="0"/>
              </a:rPr>
              <a:t>njëjtat</a:t>
            </a:r>
            <a:r>
              <a:rPr lang="en-US" sz="2700" b="1" dirty="0">
                <a:solidFill>
                  <a:schemeClr val="tx2">
                    <a:lumMod val="75000"/>
                  </a:schemeClr>
                </a:solidFill>
                <a:cs typeface="Times New Roman" panose="02020603050405020304" pitchFamily="18" charset="0"/>
              </a:rPr>
              <a:t> </a:t>
            </a:r>
            <a:r>
              <a:rPr lang="en-US" sz="2700" b="1" dirty="0" err="1">
                <a:solidFill>
                  <a:schemeClr val="tx2">
                    <a:lumMod val="75000"/>
                  </a:schemeClr>
                </a:solidFill>
                <a:cs typeface="Times New Roman" panose="02020603050405020304" pitchFamily="18" charset="0"/>
              </a:rPr>
              <a:t>palë</a:t>
            </a:r>
            <a:r>
              <a:rPr lang="en-US" sz="2700" b="1" dirty="0">
                <a:solidFill>
                  <a:schemeClr val="tx2">
                    <a:lumMod val="75000"/>
                  </a:schemeClr>
                </a:solidFill>
                <a:cs typeface="Times New Roman" panose="02020603050405020304" pitchFamily="18" charset="0"/>
              </a:rPr>
              <a:t>.</a:t>
            </a:r>
          </a:p>
        </p:txBody>
      </p:sp>
    </p:spTree>
    <p:extLst>
      <p:ext uri="{BB962C8B-B14F-4D97-AF65-F5344CB8AC3E}">
        <p14:creationId xmlns:p14="http://schemas.microsoft.com/office/powerpoint/2010/main" val="22539286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4717" y="0"/>
            <a:ext cx="11818962" cy="6857999"/>
          </a:xfrm>
        </p:spPr>
        <p:txBody>
          <a:bodyPr>
            <a:normAutofit fontScale="90000"/>
          </a:bodyPr>
          <a:lstStyle/>
          <a:p>
            <a:r>
              <a:rPr lang="en-US" sz="2400" b="1" dirty="0"/>
              <a:t>		</a:t>
            </a:r>
            <a:r>
              <a:rPr lang="en-US" sz="2700" b="1" dirty="0"/>
              <a:t>                       </a:t>
            </a:r>
            <a:r>
              <a:rPr lang="en-US" sz="2700" b="1" dirty="0">
                <a:solidFill>
                  <a:schemeClr val="tx2">
                    <a:lumMod val="75000"/>
                  </a:schemeClr>
                </a:solidFill>
              </a:rPr>
              <a:t>RASTE NGA PRAKTIKA GJYQËSORE </a:t>
            </a:r>
            <a:r>
              <a:rPr lang="en-US" sz="2700" b="1" dirty="0">
                <a:solidFill>
                  <a:srgbClr val="FF4F4F"/>
                </a:solidFill>
              </a:rPr>
              <a:t>(4)…Vijim</a:t>
            </a:r>
            <a:br>
              <a:rPr lang="en-US" sz="2700" dirty="0"/>
            </a:br>
            <a:r>
              <a:rPr lang="en-US" sz="2700" dirty="0"/>
              <a:t>- M.E </a:t>
            </a:r>
            <a:r>
              <a:rPr lang="en-US" sz="2700" dirty="0" err="1"/>
              <a:t>pretendon</a:t>
            </a:r>
            <a:r>
              <a:rPr lang="en-US" sz="2700" dirty="0"/>
              <a:t> se </a:t>
            </a:r>
            <a:r>
              <a:rPr lang="en-US" sz="2700" dirty="0" err="1"/>
              <a:t>nuk</a:t>
            </a:r>
            <a:r>
              <a:rPr lang="en-US" sz="2700" dirty="0"/>
              <a:t> është </a:t>
            </a:r>
            <a:r>
              <a:rPr lang="en-US" sz="2700" dirty="0" err="1"/>
              <a:t>marrë</a:t>
            </a:r>
            <a:r>
              <a:rPr lang="en-US" sz="2700" dirty="0"/>
              <a:t> </a:t>
            </a:r>
            <a:r>
              <a:rPr lang="en-US" sz="2700" dirty="0" err="1"/>
              <a:t>pëlqimi</a:t>
            </a:r>
            <a:r>
              <a:rPr lang="en-US" sz="2700" dirty="0"/>
              <a:t> </a:t>
            </a:r>
            <a:r>
              <a:rPr lang="en-US" sz="2700" dirty="0" err="1"/>
              <a:t>për</a:t>
            </a:r>
            <a:r>
              <a:rPr lang="en-US" sz="2700" dirty="0"/>
              <a:t> </a:t>
            </a:r>
            <a:r>
              <a:rPr lang="en-US" sz="2700" dirty="0" err="1"/>
              <a:t>lidhjen</a:t>
            </a:r>
            <a:r>
              <a:rPr lang="en-US" sz="2700" dirty="0"/>
              <a:t> e </a:t>
            </a:r>
            <a:r>
              <a:rPr lang="en-US" sz="2700" dirty="0" err="1"/>
              <a:t>kontratave</a:t>
            </a:r>
            <a:r>
              <a:rPr lang="en-US" sz="2700" dirty="0"/>
              <a:t> </a:t>
            </a:r>
            <a:r>
              <a:rPr lang="en-US" sz="2700" dirty="0" err="1"/>
              <a:t>dhe</a:t>
            </a:r>
            <a:r>
              <a:rPr lang="en-US" sz="2700" dirty="0"/>
              <a:t> se këtë </a:t>
            </a:r>
            <a:r>
              <a:rPr lang="en-US" sz="2700" dirty="0" err="1"/>
              <a:t>veprim</a:t>
            </a:r>
            <a:r>
              <a:rPr lang="en-US" sz="2700" dirty="0"/>
              <a:t> </a:t>
            </a:r>
            <a:r>
              <a:rPr lang="en-US" sz="2700" dirty="0" err="1"/>
              <a:t>nuk</a:t>
            </a:r>
            <a:r>
              <a:rPr lang="en-US" sz="2700" dirty="0"/>
              <a:t> </a:t>
            </a:r>
            <a:r>
              <a:rPr lang="en-US" sz="2700" dirty="0" err="1"/>
              <a:t>mund</a:t>
            </a:r>
            <a:r>
              <a:rPr lang="en-US" sz="2700" dirty="0"/>
              <a:t> </a:t>
            </a:r>
            <a:r>
              <a:rPr lang="en-US" sz="2700" dirty="0" err="1"/>
              <a:t>t’a</a:t>
            </a:r>
            <a:r>
              <a:rPr lang="en-US" sz="2700" dirty="0"/>
              <a:t> </a:t>
            </a:r>
            <a:r>
              <a:rPr lang="en-US" sz="2700" dirty="0" err="1"/>
              <a:t>kryente</a:t>
            </a:r>
            <a:r>
              <a:rPr lang="en-US" sz="2700" dirty="0"/>
              <a:t> </a:t>
            </a:r>
            <a:r>
              <a:rPr lang="en-US" sz="2700" dirty="0" err="1"/>
              <a:t>Kryetari</a:t>
            </a:r>
            <a:r>
              <a:rPr lang="en-US" sz="2700" dirty="0"/>
              <a:t> </a:t>
            </a:r>
            <a:r>
              <a:rPr lang="en-US" sz="2700" dirty="0" err="1"/>
              <a:t>i</a:t>
            </a:r>
            <a:r>
              <a:rPr lang="en-US" sz="2700" dirty="0"/>
              <a:t> FB </a:t>
            </a:r>
            <a:r>
              <a:rPr lang="en-US" sz="2700" dirty="0" err="1"/>
              <a:t>përmes</a:t>
            </a:r>
            <a:r>
              <a:rPr lang="en-US" sz="2700" dirty="0"/>
              <a:t> </a:t>
            </a:r>
            <a:r>
              <a:rPr lang="en-US" sz="2700" dirty="0" err="1"/>
              <a:t>një</a:t>
            </a:r>
            <a:r>
              <a:rPr lang="en-US" sz="2700" dirty="0"/>
              <a:t> </a:t>
            </a:r>
            <a:r>
              <a:rPr lang="en-US" sz="2700" dirty="0" err="1"/>
              <a:t>përfaqësuesi</a:t>
            </a:r>
            <a:r>
              <a:rPr lang="en-US" sz="2700" dirty="0"/>
              <a:t>, </a:t>
            </a:r>
            <a:r>
              <a:rPr lang="en-US" sz="2700" dirty="0" err="1"/>
              <a:t>por</a:t>
            </a:r>
            <a:r>
              <a:rPr lang="en-US" sz="2700" dirty="0"/>
              <a:t> duke </a:t>
            </a:r>
            <a:r>
              <a:rPr lang="en-US" sz="2700" dirty="0" err="1"/>
              <a:t>vepruar</a:t>
            </a:r>
            <a:r>
              <a:rPr lang="en-US" sz="2700" dirty="0"/>
              <a:t> </a:t>
            </a:r>
            <a:r>
              <a:rPr lang="en-US" sz="2700" dirty="0" err="1"/>
              <a:t>personalisht</a:t>
            </a:r>
            <a:r>
              <a:rPr lang="en-US" sz="2700" dirty="0"/>
              <a:t>.</a:t>
            </a:r>
            <a:br>
              <a:rPr lang="en-US" sz="2700" dirty="0"/>
            </a:br>
            <a:r>
              <a:rPr lang="en-US" sz="2700" dirty="0"/>
              <a:t>- </a:t>
            </a:r>
            <a:r>
              <a:rPr lang="en-US" sz="2700" b="1" u="sng" dirty="0"/>
              <a:t>Gjykata </a:t>
            </a:r>
            <a:r>
              <a:rPr lang="en-US" sz="2700" b="1" u="sng" dirty="0" err="1"/>
              <a:t>ka</a:t>
            </a:r>
            <a:r>
              <a:rPr lang="en-US" sz="2700" b="1" u="sng" dirty="0"/>
              <a:t> </a:t>
            </a:r>
            <a:r>
              <a:rPr lang="en-US" sz="2700" b="1" u="sng" dirty="0" err="1"/>
              <a:t>arsyetuar</a:t>
            </a:r>
            <a:r>
              <a:rPr lang="en-US" sz="2700" b="1" dirty="0"/>
              <a:t> </a:t>
            </a:r>
            <a:r>
              <a:rPr lang="en-US" sz="2700" dirty="0"/>
              <a:t>se </a:t>
            </a:r>
            <a:r>
              <a:rPr lang="en-US" sz="2700" dirty="0" err="1">
                <a:solidFill>
                  <a:schemeClr val="accent6">
                    <a:lumMod val="75000"/>
                  </a:schemeClr>
                </a:solidFill>
              </a:rPr>
              <a:t>dhënia</a:t>
            </a:r>
            <a:r>
              <a:rPr lang="en-US" sz="2700" dirty="0">
                <a:solidFill>
                  <a:schemeClr val="accent6">
                    <a:lumMod val="75000"/>
                  </a:schemeClr>
                </a:solidFill>
              </a:rPr>
              <a:t> me </a:t>
            </a:r>
            <a:r>
              <a:rPr lang="en-US" sz="2700" dirty="0" err="1">
                <a:solidFill>
                  <a:schemeClr val="accent6">
                    <a:lumMod val="75000"/>
                  </a:schemeClr>
                </a:solidFill>
              </a:rPr>
              <a:t>qira</a:t>
            </a:r>
            <a:r>
              <a:rPr lang="en-US" sz="2700" dirty="0">
                <a:solidFill>
                  <a:schemeClr val="accent6">
                    <a:lumMod val="75000"/>
                  </a:schemeClr>
                </a:solidFill>
              </a:rPr>
              <a:t> </a:t>
            </a:r>
            <a:r>
              <a:rPr lang="en-US" sz="2700" dirty="0"/>
              <a:t>e </a:t>
            </a:r>
            <a:r>
              <a:rPr lang="en-US" sz="2700" dirty="0" err="1"/>
              <a:t>pasurisë</a:t>
            </a:r>
            <a:r>
              <a:rPr lang="en-US" sz="2700" dirty="0"/>
              <a:t> së FB </a:t>
            </a:r>
            <a:r>
              <a:rPr lang="en-US" sz="2700" dirty="0" err="1"/>
              <a:t>konsiderohet</a:t>
            </a:r>
            <a:r>
              <a:rPr lang="en-US" sz="2700" dirty="0"/>
              <a:t> </a:t>
            </a:r>
            <a:r>
              <a:rPr lang="en-US" sz="2700" dirty="0" err="1"/>
              <a:t>në</a:t>
            </a:r>
            <a:r>
              <a:rPr lang="en-US" sz="2700" dirty="0"/>
              <a:t> </a:t>
            </a:r>
            <a:r>
              <a:rPr lang="en-US" sz="2700" dirty="0" err="1"/>
              <a:t>funksion</a:t>
            </a:r>
            <a:r>
              <a:rPr lang="en-US" sz="2700" dirty="0"/>
              <a:t> </a:t>
            </a:r>
            <a:r>
              <a:rPr lang="en-US" sz="2700" dirty="0" err="1"/>
              <a:t>të</a:t>
            </a:r>
            <a:r>
              <a:rPr lang="en-US" sz="2700" dirty="0"/>
              <a:t> </a:t>
            </a:r>
            <a:r>
              <a:rPr lang="en-US" sz="2700" dirty="0" err="1"/>
              <a:t>administrimit</a:t>
            </a:r>
            <a:r>
              <a:rPr lang="en-US" sz="2700" dirty="0"/>
              <a:t> </a:t>
            </a:r>
            <a:r>
              <a:rPr lang="en-US" sz="2700" dirty="0" err="1"/>
              <a:t>të</a:t>
            </a:r>
            <a:r>
              <a:rPr lang="en-US" sz="2700" dirty="0"/>
              <a:t> </a:t>
            </a:r>
            <a:r>
              <a:rPr lang="en-US" sz="2700" dirty="0" err="1"/>
              <a:t>zakonshëm</a:t>
            </a:r>
            <a:r>
              <a:rPr lang="en-US" sz="2700" dirty="0"/>
              <a:t> </a:t>
            </a:r>
            <a:r>
              <a:rPr lang="en-US" sz="2700" dirty="0" err="1"/>
              <a:t>dhe</a:t>
            </a:r>
            <a:r>
              <a:rPr lang="en-US" sz="2700" dirty="0"/>
              <a:t> </a:t>
            </a:r>
            <a:r>
              <a:rPr lang="en-US" sz="2700" dirty="0" err="1"/>
              <a:t>nxjerrjes</a:t>
            </a:r>
            <a:r>
              <a:rPr lang="en-US" sz="2700" dirty="0"/>
              <a:t> së </a:t>
            </a:r>
            <a:r>
              <a:rPr lang="en-US" sz="2700" dirty="0" err="1"/>
              <a:t>përfitimeve</a:t>
            </a:r>
            <a:r>
              <a:rPr lang="en-US" sz="2700" dirty="0"/>
              <a:t> </a:t>
            </a:r>
            <a:r>
              <a:rPr lang="en-US" sz="2700" dirty="0" err="1"/>
              <a:t>dhe</a:t>
            </a:r>
            <a:r>
              <a:rPr lang="en-US" sz="2700" dirty="0"/>
              <a:t> </a:t>
            </a:r>
            <a:r>
              <a:rPr lang="en-US" sz="2700" dirty="0" err="1"/>
              <a:t>nuk</a:t>
            </a:r>
            <a:r>
              <a:rPr lang="en-US" sz="2700" dirty="0"/>
              <a:t> është e </a:t>
            </a:r>
            <a:r>
              <a:rPr lang="en-US" sz="2700" dirty="0" err="1"/>
              <a:t>nevojshme</a:t>
            </a:r>
            <a:r>
              <a:rPr lang="en-US" sz="2700" dirty="0"/>
              <a:t> që </a:t>
            </a:r>
            <a:r>
              <a:rPr lang="en-US" sz="2700" dirty="0" err="1"/>
              <a:t>ky</a:t>
            </a:r>
            <a:r>
              <a:rPr lang="en-US" sz="2700" dirty="0"/>
              <a:t> </a:t>
            </a:r>
            <a:r>
              <a:rPr lang="en-US" sz="2700" dirty="0" err="1"/>
              <a:t>veprim</a:t>
            </a:r>
            <a:r>
              <a:rPr lang="en-US" sz="2700" dirty="0"/>
              <a:t> juridik </a:t>
            </a:r>
            <a:r>
              <a:rPr lang="en-US" sz="2700" dirty="0" err="1"/>
              <a:t>të</a:t>
            </a:r>
            <a:r>
              <a:rPr lang="en-US" sz="2700" dirty="0"/>
              <a:t> </a:t>
            </a:r>
            <a:r>
              <a:rPr lang="en-US" sz="2700" dirty="0" err="1"/>
              <a:t>kryhet</a:t>
            </a:r>
            <a:r>
              <a:rPr lang="en-US" sz="2700" dirty="0"/>
              <a:t> </a:t>
            </a:r>
            <a:r>
              <a:rPr lang="en-US" sz="2700" dirty="0" err="1"/>
              <a:t>domosdoshmërisht</a:t>
            </a:r>
            <a:r>
              <a:rPr lang="en-US" sz="2700" dirty="0"/>
              <a:t> me </a:t>
            </a:r>
            <a:r>
              <a:rPr lang="en-US" sz="2700" dirty="0" err="1"/>
              <a:t>pëlqimin</a:t>
            </a:r>
            <a:r>
              <a:rPr lang="en-US" sz="2700" dirty="0"/>
              <a:t> e </a:t>
            </a:r>
            <a:r>
              <a:rPr lang="en-US" sz="2700" dirty="0" err="1"/>
              <a:t>të</a:t>
            </a:r>
            <a:r>
              <a:rPr lang="en-US" sz="2700" dirty="0"/>
              <a:t> </a:t>
            </a:r>
            <a:r>
              <a:rPr lang="en-US" sz="2700" dirty="0" err="1"/>
              <a:t>gjithë</a:t>
            </a:r>
            <a:r>
              <a:rPr lang="en-US" sz="2700" dirty="0"/>
              <a:t> </a:t>
            </a:r>
            <a:r>
              <a:rPr lang="en-US" sz="2700" dirty="0" err="1"/>
              <a:t>bashkëpronarëve</a:t>
            </a:r>
            <a:r>
              <a:rPr lang="en-US" sz="2700" dirty="0"/>
              <a:t> </a:t>
            </a:r>
            <a:r>
              <a:rPr lang="en-US" sz="2700" dirty="0" err="1"/>
              <a:t>të</a:t>
            </a:r>
            <a:r>
              <a:rPr lang="en-US" sz="2700" dirty="0"/>
              <a:t> saj.</a:t>
            </a:r>
            <a:br>
              <a:rPr lang="en-US" sz="2700" dirty="0"/>
            </a:br>
            <a:r>
              <a:rPr lang="en-US" sz="2700" dirty="0"/>
              <a:t>- </a:t>
            </a:r>
            <a:r>
              <a:rPr lang="en-US" sz="2700" dirty="0" err="1"/>
              <a:t>Ndërsa</a:t>
            </a:r>
            <a:r>
              <a:rPr lang="en-US" sz="2700" dirty="0"/>
              <a:t>, </a:t>
            </a:r>
            <a:r>
              <a:rPr lang="en-US" sz="2700" b="1" dirty="0" err="1">
                <a:solidFill>
                  <a:srgbClr val="00B050"/>
                </a:solidFill>
              </a:rPr>
              <a:t>lidhur</a:t>
            </a:r>
            <a:r>
              <a:rPr lang="en-US" sz="2700" b="1" dirty="0">
                <a:solidFill>
                  <a:srgbClr val="00B050"/>
                </a:solidFill>
              </a:rPr>
              <a:t> me </a:t>
            </a:r>
            <a:r>
              <a:rPr lang="en-US" sz="2700" b="1" dirty="0" err="1">
                <a:solidFill>
                  <a:srgbClr val="00B050"/>
                </a:solidFill>
              </a:rPr>
              <a:t>servitutin</a:t>
            </a:r>
            <a:r>
              <a:rPr lang="en-US" sz="2700" dirty="0"/>
              <a:t>, </a:t>
            </a:r>
            <a:r>
              <a:rPr lang="en-US" sz="2700" dirty="0" err="1"/>
              <a:t>sipas</a:t>
            </a:r>
            <a:r>
              <a:rPr lang="en-US" sz="2700" dirty="0"/>
              <a:t> </a:t>
            </a:r>
            <a:r>
              <a:rPr lang="en-US" sz="2700" dirty="0" err="1"/>
              <a:t>nenit</a:t>
            </a:r>
            <a:r>
              <a:rPr lang="en-US" sz="2700" dirty="0"/>
              <a:t> 287 </a:t>
            </a:r>
            <a:r>
              <a:rPr lang="en-US" sz="2700" dirty="0" err="1"/>
              <a:t>të</a:t>
            </a:r>
            <a:r>
              <a:rPr lang="en-US" sz="2700" dirty="0"/>
              <a:t> KC gjykata </a:t>
            </a:r>
            <a:r>
              <a:rPr lang="en-US" sz="2700" dirty="0" err="1"/>
              <a:t>ka</a:t>
            </a:r>
            <a:r>
              <a:rPr lang="en-US" sz="2700" dirty="0"/>
              <a:t> </a:t>
            </a:r>
            <a:r>
              <a:rPr lang="en-US" sz="2700" dirty="0" err="1"/>
              <a:t>arsyetuar</a:t>
            </a:r>
            <a:r>
              <a:rPr lang="en-US" sz="2700" dirty="0"/>
              <a:t> se </a:t>
            </a:r>
            <a:r>
              <a:rPr lang="en-US" sz="2700" dirty="0" err="1"/>
              <a:t>nëse</a:t>
            </a:r>
            <a:r>
              <a:rPr lang="en-US" sz="2700" dirty="0"/>
              <a:t> </a:t>
            </a:r>
            <a:r>
              <a:rPr lang="en-US" sz="2700" dirty="0" err="1"/>
              <a:t>prona</a:t>
            </a:r>
            <a:r>
              <a:rPr lang="en-US" sz="2700" dirty="0"/>
              <a:t> </a:t>
            </a:r>
            <a:r>
              <a:rPr lang="en-US" sz="2700" dirty="0" err="1"/>
              <a:t>shërbyese</a:t>
            </a:r>
            <a:r>
              <a:rPr lang="en-US" sz="2700" dirty="0"/>
              <a:t> është </a:t>
            </a:r>
            <a:r>
              <a:rPr lang="en-US" sz="2700" dirty="0" err="1"/>
              <a:t>në</a:t>
            </a:r>
            <a:r>
              <a:rPr lang="en-US" sz="2700" dirty="0"/>
              <a:t> </a:t>
            </a:r>
            <a:r>
              <a:rPr lang="en-US" sz="2700" dirty="0" err="1"/>
              <a:t>bashkëpronësi</a:t>
            </a:r>
            <a:r>
              <a:rPr lang="en-US" sz="2700" dirty="0"/>
              <a:t> </a:t>
            </a:r>
            <a:r>
              <a:rPr lang="en-US" sz="2700" dirty="0" err="1"/>
              <a:t>të</a:t>
            </a:r>
            <a:r>
              <a:rPr lang="en-US" sz="2700" dirty="0"/>
              <a:t> </a:t>
            </a:r>
            <a:r>
              <a:rPr lang="en-US" sz="2700" dirty="0" err="1"/>
              <a:t>disa</a:t>
            </a:r>
            <a:r>
              <a:rPr lang="en-US" sz="2700" dirty="0"/>
              <a:t> </a:t>
            </a:r>
            <a:r>
              <a:rPr lang="en-US" sz="2700" dirty="0" err="1"/>
              <a:t>personave</a:t>
            </a:r>
            <a:r>
              <a:rPr lang="en-US" sz="2700" dirty="0"/>
              <a:t>, </a:t>
            </a:r>
            <a:r>
              <a:rPr lang="en-US" sz="2700" dirty="0" err="1"/>
              <a:t>servituti</a:t>
            </a:r>
            <a:r>
              <a:rPr lang="en-US" sz="2700" dirty="0"/>
              <a:t> </a:t>
            </a:r>
            <a:r>
              <a:rPr lang="en-US" sz="2700" dirty="0" err="1"/>
              <a:t>mbi</a:t>
            </a:r>
            <a:r>
              <a:rPr lang="en-US" sz="2700" dirty="0"/>
              <a:t> këtë </a:t>
            </a:r>
            <a:r>
              <a:rPr lang="en-US" sz="2700" dirty="0" err="1"/>
              <a:t>pronë</a:t>
            </a:r>
            <a:r>
              <a:rPr lang="en-US" sz="2700" dirty="0"/>
              <a:t> </a:t>
            </a:r>
            <a:r>
              <a:rPr lang="en-US" sz="2700" dirty="0" err="1"/>
              <a:t>mund</a:t>
            </a:r>
            <a:r>
              <a:rPr lang="en-US" sz="2700" dirty="0"/>
              <a:t> </a:t>
            </a:r>
            <a:r>
              <a:rPr lang="en-US" sz="2700" dirty="0" err="1"/>
              <a:t>të</a:t>
            </a:r>
            <a:r>
              <a:rPr lang="en-US" sz="2700" dirty="0"/>
              <a:t> </a:t>
            </a:r>
            <a:r>
              <a:rPr lang="en-US" sz="2700" dirty="0" err="1"/>
              <a:t>krijohet</a:t>
            </a:r>
            <a:r>
              <a:rPr lang="en-US" sz="2700" dirty="0"/>
              <a:t> vetëm me </a:t>
            </a:r>
            <a:r>
              <a:rPr lang="en-US" sz="2700" dirty="0" err="1"/>
              <a:t>pëlqimin</a:t>
            </a:r>
            <a:r>
              <a:rPr lang="en-US" sz="2700" dirty="0"/>
              <a:t> e </a:t>
            </a:r>
            <a:r>
              <a:rPr lang="en-US" sz="2700" dirty="0" err="1"/>
              <a:t>të</a:t>
            </a:r>
            <a:r>
              <a:rPr lang="en-US" sz="2700" dirty="0"/>
              <a:t> </a:t>
            </a:r>
            <a:r>
              <a:rPr lang="en-US" sz="2700" dirty="0" err="1"/>
              <a:t>gjithë</a:t>
            </a:r>
            <a:r>
              <a:rPr lang="en-US" sz="2700" dirty="0"/>
              <a:t> </a:t>
            </a:r>
            <a:r>
              <a:rPr lang="en-US" sz="2700" dirty="0" err="1"/>
              <a:t>bashkëpronarëve</a:t>
            </a:r>
            <a:r>
              <a:rPr lang="en-US" sz="2700" dirty="0"/>
              <a:t> </a:t>
            </a:r>
            <a:r>
              <a:rPr lang="en-US" sz="2700" dirty="0" err="1"/>
              <a:t>të</a:t>
            </a:r>
            <a:r>
              <a:rPr lang="en-US" sz="2700" dirty="0"/>
              <a:t> saj. Kur </a:t>
            </a:r>
            <a:r>
              <a:rPr lang="en-US" sz="2700" dirty="0" err="1"/>
              <a:t>servituti</a:t>
            </a:r>
            <a:r>
              <a:rPr lang="en-US" sz="2700" dirty="0"/>
              <a:t> </a:t>
            </a:r>
            <a:r>
              <a:rPr lang="en-US" sz="2700" dirty="0" err="1"/>
              <a:t>krijohet</a:t>
            </a:r>
            <a:r>
              <a:rPr lang="en-US" sz="2700" dirty="0"/>
              <a:t> </a:t>
            </a:r>
            <a:r>
              <a:rPr lang="en-US" sz="2700" dirty="0" err="1"/>
              <a:t>nga</a:t>
            </a:r>
            <a:r>
              <a:rPr lang="en-US" sz="2700" dirty="0"/>
              <a:t> </a:t>
            </a:r>
            <a:r>
              <a:rPr lang="en-US" sz="2700" dirty="0" err="1"/>
              <a:t>një</a:t>
            </a:r>
            <a:r>
              <a:rPr lang="en-US" sz="2700" dirty="0"/>
              <a:t> </a:t>
            </a:r>
            <a:r>
              <a:rPr lang="en-US" sz="2700" dirty="0" err="1"/>
              <a:t>apo</a:t>
            </a:r>
            <a:r>
              <a:rPr lang="en-US" sz="2700" dirty="0"/>
              <a:t> </a:t>
            </a:r>
            <a:r>
              <a:rPr lang="en-US" sz="2700" dirty="0" err="1"/>
              <a:t>disa</a:t>
            </a:r>
            <a:r>
              <a:rPr lang="en-US" sz="2700" dirty="0"/>
              <a:t> </a:t>
            </a:r>
            <a:r>
              <a:rPr lang="en-US" sz="2700" dirty="0" err="1"/>
              <a:t>bashkëpronarë</a:t>
            </a:r>
            <a:r>
              <a:rPr lang="en-US" sz="2700" dirty="0"/>
              <a:t>, </a:t>
            </a:r>
            <a:r>
              <a:rPr lang="en-US" sz="2700" dirty="0" err="1"/>
              <a:t>ai</a:t>
            </a:r>
            <a:r>
              <a:rPr lang="en-US" sz="2700" dirty="0"/>
              <a:t> do </a:t>
            </a:r>
            <a:r>
              <a:rPr lang="en-US" sz="2700" dirty="0" err="1"/>
              <a:t>të</a:t>
            </a:r>
            <a:r>
              <a:rPr lang="en-US" sz="2700" dirty="0"/>
              <a:t> </a:t>
            </a:r>
            <a:r>
              <a:rPr lang="en-US" sz="2700" dirty="0" err="1"/>
              <a:t>hyjë</a:t>
            </a:r>
            <a:r>
              <a:rPr lang="en-US" sz="2700" dirty="0"/>
              <a:t> </a:t>
            </a:r>
            <a:r>
              <a:rPr lang="en-US" sz="2700" dirty="0" err="1"/>
              <a:t>në</a:t>
            </a:r>
            <a:r>
              <a:rPr lang="en-US" sz="2700" dirty="0"/>
              <a:t> </a:t>
            </a:r>
            <a:r>
              <a:rPr lang="en-US" sz="2700" dirty="0" err="1"/>
              <a:t>fuqi</a:t>
            </a:r>
            <a:r>
              <a:rPr lang="en-US" sz="2700" dirty="0"/>
              <a:t> </a:t>
            </a:r>
            <a:r>
              <a:rPr lang="en-US" sz="2700" dirty="0" err="1"/>
              <a:t>kur</a:t>
            </a:r>
            <a:r>
              <a:rPr lang="en-US" sz="2700" dirty="0"/>
              <a:t> </a:t>
            </a:r>
            <a:r>
              <a:rPr lang="en-US" sz="2700" dirty="0" err="1"/>
              <a:t>bashkëpronarët</a:t>
            </a:r>
            <a:r>
              <a:rPr lang="en-US" sz="2700" dirty="0"/>
              <a:t> e </a:t>
            </a:r>
            <a:r>
              <a:rPr lang="en-US" sz="2700" dirty="0" err="1"/>
              <a:t>tjerë</a:t>
            </a:r>
            <a:r>
              <a:rPr lang="en-US" sz="2700" dirty="0"/>
              <a:t> kanë </a:t>
            </a:r>
            <a:r>
              <a:rPr lang="en-US" sz="2700" dirty="0" err="1"/>
              <a:t>dhënë</a:t>
            </a:r>
            <a:r>
              <a:rPr lang="en-US" sz="2700" dirty="0"/>
              <a:t> </a:t>
            </a:r>
            <a:r>
              <a:rPr lang="en-US" sz="2700" dirty="0" err="1"/>
              <a:t>më</a:t>
            </a:r>
            <a:r>
              <a:rPr lang="en-US" sz="2700" dirty="0"/>
              <a:t> pas </a:t>
            </a:r>
            <a:r>
              <a:rPr lang="en-US" sz="2700" dirty="0" err="1"/>
              <a:t>miratimin</a:t>
            </a:r>
            <a:r>
              <a:rPr lang="en-US" sz="2700" dirty="0"/>
              <a:t> </a:t>
            </a:r>
            <a:r>
              <a:rPr lang="en-US" sz="2700" dirty="0" err="1"/>
              <a:t>për</a:t>
            </a:r>
            <a:r>
              <a:rPr lang="en-US" sz="2700" dirty="0"/>
              <a:t> </a:t>
            </a:r>
            <a:r>
              <a:rPr lang="en-US" sz="2700" dirty="0" err="1"/>
              <a:t>krijimin</a:t>
            </a:r>
            <a:r>
              <a:rPr lang="en-US" sz="2700" dirty="0"/>
              <a:t> e tij. </a:t>
            </a:r>
            <a:r>
              <a:rPr lang="en-US" sz="2700" dirty="0" err="1"/>
              <a:t>Mungesa</a:t>
            </a:r>
            <a:r>
              <a:rPr lang="en-US" sz="2700" dirty="0"/>
              <a:t> e </a:t>
            </a:r>
            <a:r>
              <a:rPr lang="en-US" sz="2700" dirty="0" err="1"/>
              <a:t>miratimit</a:t>
            </a:r>
            <a:r>
              <a:rPr lang="en-US" sz="2700" dirty="0"/>
              <a:t> </a:t>
            </a:r>
            <a:r>
              <a:rPr lang="en-US" sz="2700" dirty="0" err="1"/>
              <a:t>nga</a:t>
            </a:r>
            <a:r>
              <a:rPr lang="en-US" sz="2700" dirty="0"/>
              <a:t> </a:t>
            </a:r>
            <a:r>
              <a:rPr lang="en-US" sz="2700" dirty="0" err="1"/>
              <a:t>bashkëpronarët</a:t>
            </a:r>
            <a:r>
              <a:rPr lang="en-US" sz="2700" dirty="0"/>
              <a:t> e </a:t>
            </a:r>
            <a:r>
              <a:rPr lang="en-US" sz="2700" dirty="0" err="1"/>
              <a:t>tjerë</a:t>
            </a:r>
            <a:r>
              <a:rPr lang="en-US" sz="2700" dirty="0"/>
              <a:t> </a:t>
            </a:r>
            <a:r>
              <a:rPr lang="en-US" sz="2700" b="1" dirty="0" err="1">
                <a:solidFill>
                  <a:srgbClr val="860000"/>
                </a:solidFill>
              </a:rPr>
              <a:t>nuk</a:t>
            </a:r>
            <a:r>
              <a:rPr lang="en-US" sz="2700" b="1" dirty="0">
                <a:solidFill>
                  <a:srgbClr val="860000"/>
                </a:solidFill>
              </a:rPr>
              <a:t> </a:t>
            </a:r>
            <a:r>
              <a:rPr lang="en-US" sz="2700" b="1" dirty="0" err="1">
                <a:solidFill>
                  <a:srgbClr val="860000"/>
                </a:solidFill>
              </a:rPr>
              <a:t>sjell</a:t>
            </a:r>
            <a:r>
              <a:rPr lang="en-US" sz="2700" b="1" dirty="0">
                <a:solidFill>
                  <a:srgbClr val="860000"/>
                </a:solidFill>
              </a:rPr>
              <a:t> </a:t>
            </a:r>
            <a:r>
              <a:rPr lang="en-US" sz="2700" b="1" dirty="0" err="1">
                <a:solidFill>
                  <a:srgbClr val="860000"/>
                </a:solidFill>
              </a:rPr>
              <a:t>si</a:t>
            </a:r>
            <a:r>
              <a:rPr lang="en-US" sz="2700" b="1" dirty="0">
                <a:solidFill>
                  <a:srgbClr val="860000"/>
                </a:solidFill>
              </a:rPr>
              <a:t> </a:t>
            </a:r>
            <a:r>
              <a:rPr lang="en-US" sz="2700" b="1" dirty="0" err="1">
                <a:solidFill>
                  <a:srgbClr val="860000"/>
                </a:solidFill>
              </a:rPr>
              <a:t>pasojë</a:t>
            </a:r>
            <a:r>
              <a:rPr lang="en-US" sz="2700" b="1" dirty="0">
                <a:solidFill>
                  <a:srgbClr val="860000"/>
                </a:solidFill>
              </a:rPr>
              <a:t> </a:t>
            </a:r>
            <a:r>
              <a:rPr lang="en-US" sz="2700" b="1" dirty="0" err="1">
                <a:solidFill>
                  <a:srgbClr val="860000"/>
                </a:solidFill>
              </a:rPr>
              <a:t>pavlefshmërinë</a:t>
            </a:r>
            <a:r>
              <a:rPr lang="en-US" sz="2700" b="1" dirty="0">
                <a:solidFill>
                  <a:srgbClr val="860000"/>
                </a:solidFill>
              </a:rPr>
              <a:t> absolute </a:t>
            </a:r>
            <a:r>
              <a:rPr lang="en-US" sz="2700" b="1" dirty="0" err="1">
                <a:solidFill>
                  <a:srgbClr val="860000"/>
                </a:solidFill>
              </a:rPr>
              <a:t>të</a:t>
            </a:r>
            <a:r>
              <a:rPr lang="en-US" sz="2700" b="1" dirty="0">
                <a:solidFill>
                  <a:srgbClr val="860000"/>
                </a:solidFill>
              </a:rPr>
              <a:t> veprimit juridik </a:t>
            </a:r>
            <a:r>
              <a:rPr lang="en-US" sz="2700" b="1" dirty="0" err="1">
                <a:solidFill>
                  <a:srgbClr val="860000"/>
                </a:solidFill>
              </a:rPr>
              <a:t>të</a:t>
            </a:r>
            <a:r>
              <a:rPr lang="en-US" sz="2700" b="1" dirty="0">
                <a:solidFill>
                  <a:srgbClr val="860000"/>
                </a:solidFill>
              </a:rPr>
              <a:t> </a:t>
            </a:r>
            <a:r>
              <a:rPr lang="en-US" sz="2700" b="1" dirty="0" err="1">
                <a:solidFill>
                  <a:srgbClr val="860000"/>
                </a:solidFill>
              </a:rPr>
              <a:t>krijimit</a:t>
            </a:r>
            <a:r>
              <a:rPr lang="en-US" sz="2700" b="1" dirty="0">
                <a:solidFill>
                  <a:srgbClr val="860000"/>
                </a:solidFill>
              </a:rPr>
              <a:t> </a:t>
            </a:r>
            <a:r>
              <a:rPr lang="en-US" sz="2700" b="1" dirty="0" err="1">
                <a:solidFill>
                  <a:srgbClr val="860000"/>
                </a:solidFill>
              </a:rPr>
              <a:t>të</a:t>
            </a:r>
            <a:r>
              <a:rPr lang="en-US" sz="2700" b="1" dirty="0">
                <a:solidFill>
                  <a:srgbClr val="860000"/>
                </a:solidFill>
              </a:rPr>
              <a:t> </a:t>
            </a:r>
            <a:r>
              <a:rPr lang="en-US" sz="2700" b="1" dirty="0" err="1">
                <a:solidFill>
                  <a:srgbClr val="860000"/>
                </a:solidFill>
              </a:rPr>
              <a:t>servitutit</a:t>
            </a:r>
            <a:r>
              <a:rPr lang="en-US" sz="2700" dirty="0"/>
              <a:t>. </a:t>
            </a:r>
            <a:r>
              <a:rPr lang="en-US" sz="2700" dirty="0" err="1"/>
              <a:t>Dhënia</a:t>
            </a:r>
            <a:r>
              <a:rPr lang="en-US" sz="2700" dirty="0"/>
              <a:t> </a:t>
            </a:r>
            <a:r>
              <a:rPr lang="en-US" sz="2700" dirty="0" err="1"/>
              <a:t>në</a:t>
            </a:r>
            <a:r>
              <a:rPr lang="en-US" sz="2700" dirty="0"/>
              <a:t> </a:t>
            </a:r>
            <a:r>
              <a:rPr lang="en-US" sz="2700" dirty="0" err="1"/>
              <a:t>servitut</a:t>
            </a:r>
            <a:r>
              <a:rPr lang="en-US" sz="2700" dirty="0"/>
              <a:t> e </a:t>
            </a:r>
            <a:r>
              <a:rPr lang="en-US" sz="2700" dirty="0" err="1"/>
              <a:t>një</a:t>
            </a:r>
            <a:r>
              <a:rPr lang="en-US" sz="2700" dirty="0"/>
              <a:t> pjese </a:t>
            </a:r>
            <a:r>
              <a:rPr lang="en-US" sz="2700" dirty="0" err="1"/>
              <a:t>të</a:t>
            </a:r>
            <a:r>
              <a:rPr lang="en-US" sz="2700" dirty="0"/>
              <a:t> </a:t>
            </a:r>
            <a:r>
              <a:rPr lang="en-US" sz="2700" dirty="0" err="1"/>
              <a:t>sipërfaqes</a:t>
            </a:r>
            <a:r>
              <a:rPr lang="en-US" sz="2700" dirty="0"/>
              <a:t> së </a:t>
            </a:r>
            <a:r>
              <a:rPr lang="en-US" sz="2700" dirty="0" err="1"/>
              <a:t>tokës</a:t>
            </a:r>
            <a:r>
              <a:rPr lang="en-US" sz="2700" dirty="0"/>
              <a:t>, </a:t>
            </a:r>
            <a:r>
              <a:rPr lang="en-US" sz="2700" dirty="0" err="1"/>
              <a:t>nuk</a:t>
            </a:r>
            <a:r>
              <a:rPr lang="en-US" sz="2700" dirty="0"/>
              <a:t> është </a:t>
            </a:r>
            <a:r>
              <a:rPr lang="en-US" sz="2700" dirty="0" err="1"/>
              <a:t>një</a:t>
            </a:r>
            <a:r>
              <a:rPr lang="en-US" sz="2700" dirty="0"/>
              <a:t> </a:t>
            </a:r>
            <a:r>
              <a:rPr lang="en-US" sz="2700" dirty="0" err="1"/>
              <a:t>veprim</a:t>
            </a:r>
            <a:r>
              <a:rPr lang="en-US" sz="2700" dirty="0"/>
              <a:t> juridik që </a:t>
            </a:r>
            <a:r>
              <a:rPr lang="en-US" sz="2700" dirty="0" err="1"/>
              <a:t>konsiston</a:t>
            </a:r>
            <a:r>
              <a:rPr lang="en-US" sz="2700" dirty="0"/>
              <a:t> </a:t>
            </a:r>
            <a:r>
              <a:rPr lang="en-US" sz="2700" dirty="0" err="1"/>
              <a:t>në</a:t>
            </a:r>
            <a:r>
              <a:rPr lang="en-US" sz="2700" dirty="0"/>
              <a:t> </a:t>
            </a:r>
            <a:r>
              <a:rPr lang="en-US" sz="2700" dirty="0" err="1"/>
              <a:t>tjetërsimin</a:t>
            </a:r>
            <a:r>
              <a:rPr lang="en-US" sz="2700" dirty="0"/>
              <a:t> e </a:t>
            </a:r>
            <a:r>
              <a:rPr lang="en-US" sz="2700" dirty="0" err="1"/>
              <a:t>kësaj</a:t>
            </a:r>
            <a:r>
              <a:rPr lang="en-US" sz="2700" dirty="0"/>
              <a:t> </a:t>
            </a:r>
            <a:r>
              <a:rPr lang="en-US" sz="2700" dirty="0" err="1"/>
              <a:t>pasurie</a:t>
            </a:r>
            <a:r>
              <a:rPr lang="en-US" sz="2700" dirty="0"/>
              <a:t>.</a:t>
            </a:r>
            <a:br>
              <a:rPr lang="en-US" sz="2700" dirty="0"/>
            </a:br>
            <a:r>
              <a:rPr lang="en-US" sz="2700" b="1" dirty="0" err="1">
                <a:solidFill>
                  <a:schemeClr val="accent4">
                    <a:lumMod val="75000"/>
                  </a:schemeClr>
                </a:solidFill>
              </a:rPr>
              <a:t>Dispozitivi</a:t>
            </a:r>
            <a:r>
              <a:rPr lang="en-US" sz="2700" b="1" dirty="0">
                <a:solidFill>
                  <a:schemeClr val="accent4">
                    <a:lumMod val="75000"/>
                  </a:schemeClr>
                </a:solidFill>
              </a:rPr>
              <a:t>: </a:t>
            </a:r>
            <a:r>
              <a:rPr lang="en-US" sz="2700" b="1" dirty="0" err="1">
                <a:solidFill>
                  <a:schemeClr val="accent4">
                    <a:lumMod val="75000"/>
                  </a:schemeClr>
                </a:solidFill>
              </a:rPr>
              <a:t>Rrëzim</a:t>
            </a:r>
            <a:r>
              <a:rPr lang="en-US" sz="2700" b="1" dirty="0">
                <a:solidFill>
                  <a:schemeClr val="accent4">
                    <a:lumMod val="75000"/>
                  </a:schemeClr>
                </a:solidFill>
              </a:rPr>
              <a:t> </a:t>
            </a:r>
            <a:r>
              <a:rPr lang="en-US" sz="2700" b="1" dirty="0" err="1">
                <a:solidFill>
                  <a:schemeClr val="accent4">
                    <a:lumMod val="75000"/>
                  </a:schemeClr>
                </a:solidFill>
              </a:rPr>
              <a:t>i</a:t>
            </a:r>
            <a:r>
              <a:rPr lang="en-US" sz="2700" b="1" dirty="0">
                <a:solidFill>
                  <a:schemeClr val="accent4">
                    <a:lumMod val="75000"/>
                  </a:schemeClr>
                </a:solidFill>
              </a:rPr>
              <a:t> </a:t>
            </a:r>
            <a:r>
              <a:rPr lang="en-US" sz="2700" b="1" dirty="0" err="1">
                <a:solidFill>
                  <a:schemeClr val="accent4">
                    <a:lumMod val="75000"/>
                  </a:schemeClr>
                </a:solidFill>
              </a:rPr>
              <a:t>padisë</a:t>
            </a:r>
            <a:r>
              <a:rPr lang="en-US" sz="2700" b="1" dirty="0">
                <a:solidFill>
                  <a:schemeClr val="accent4">
                    <a:lumMod val="75000"/>
                  </a:schemeClr>
                </a:solidFill>
              </a:rPr>
              <a:t>.</a:t>
            </a:r>
          </a:p>
        </p:txBody>
      </p:sp>
    </p:spTree>
    <p:extLst>
      <p:ext uri="{BB962C8B-B14F-4D97-AF65-F5344CB8AC3E}">
        <p14:creationId xmlns:p14="http://schemas.microsoft.com/office/powerpoint/2010/main" val="1355663850"/>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729</TotalTime>
  <Words>2137</Words>
  <Application>Microsoft Macintosh PowerPoint</Application>
  <PresentationFormat>Widescreen</PresentationFormat>
  <Paragraphs>17</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Century Gothic</vt:lpstr>
      <vt:lpstr>Wingdings 3</vt:lpstr>
      <vt:lpstr>Wisp</vt:lpstr>
      <vt:lpstr>PROBLEMATIKAT GJYQ[SORE QË LIDHEN ME BASHKËPRONËSINË E FAMILJES BUJQËSORE</vt:lpstr>
      <vt:lpstr>     RASTE NGA PRAKTIKA GJYQËSORE (1)                     Vendimi nr. 8669, datë 23.12.2019 i Gj.Rr.Gj.Tr.  Paditës/i kundërpaditur   R.B  I paditur kundërpaditës   E.B E paditur në padi              I.B Person i tretë në padi       Et.B  Objekti i padisë: Konstatimi i pavlefshmërisë absolute të kontratës së shitblerjes për pasurinë e paluajtshme në bashkëpronësi të pandarë të FB &amp; kthimi i palëve në gjendjen e mëparshme, duke u riregjistruar në ASHK edhe paditësi si bashkëpronar.  Objekti i kundërpadisë: Detyrimi i palës paditëse të k/paditur që të njohë si pronar të vetëm të pasurisë së paluajtshme me parashkrim fitues me titull në bazë të kontratës së shitjes. </vt:lpstr>
      <vt:lpstr>     RASTE NGA PRAKTIKA GJYQËSORE (1) …Vijim                                            Faktet e çështjes: - Ndërgjyqësit janë nëna, dy vellëzer dhe motra, anëtare të familjes B., ku fëmijët R., E., dhe Et. janë trashëgimtarë testamentarë të të ndjerit F.B.  - Sipas Ligjit “Për Tokën” kjo F.B është pajisur me TB, ku përfshihet edhe pasuria objekt gjykimi. - Nga ish-ZVRPP kjo sipërfaqe është regjistruar në emër të të ndjerit F.B., ku sipas kartelës rezulton shënimi “F” – familjare. - Me kontratën me nr. 1219/307, datë 06.04.2001 i ndjeri F.B dhe bashkëshortja e tij I.B shesin në favor të E.B këtë pasuri. - Bashkëlidhur kontratës ishin këto akte: certifikata familjare e datës 09.01.2001; vërtetim i Komunës; dy deklarata personale të shitësve që janë dakord për shitjen.  - Pasuria është regjistruar në ish-ZVRPP më datë 09.04.2001 në emër të blerësit E.B. </vt:lpstr>
      <vt:lpstr>           Pretendimet e palëve:  Pretendimet e paditësit: Veprimi juridik është i pavlefshëm, meqë mungon pëlqimi i shitësve, për shkak se pasuria është në bashkëpronësi të pandarë ndërmjet të gjithë anëtarëve të FB; sepse kontrata është e falsifikuar (sipas akteve të ekspertimit grafik) dhe sepse ajo vjen në kundërshtim me ligjin për shitblerjen e tokës bujqësore- ligji 8337/1998.  Pretendimet e të paditurit k/paditës: Në kohën kur është nënshkruar kontrata, paditësi nuk ka qënë në atë përbërje familjare, gjë që sipas tij sjell humbjen e të drejtave mbi pasuritë e FB, referuar nenit 5 të Ligjit nr. 8337/1998 dhe ndaj as nuk ka qënë palë në kontratë.  </vt:lpstr>
      <vt:lpstr>                          Arsyetimi i gjykatës: - Sipas Ligjit 7501 është individi ai që përfiton TB, edhe pse FB është “entitet më vete”. - “Qënia bashkëpronar” e anëtarit të FB në pasurinë e saj - koncept i ndryshëm nga “qënia anëtar në FB”. Nëse anëtari nuk vijon të jetë më te ajo familje, nuk mund të humbasë vetëm për këtë shkak qënien e tij ‘bashkëpronar’. - Ky konkluzion del edhe nga neni 227 i KC, që përcakton se pjesa e anëtarit të FB në pasuritë e saj, përcaktohet jo vetëm nga pasuria që i përket FB në tërësi dhe numri i anëtarëve të saj, por dhe nga kontributi që anëtari ka dhënë në vënien/shtimin e pasurisë, nisur nga sasia dhe efektiviteti i këtij kontributi si dhe nga puna dhe mjetet e dhëna në krijimin dhe mbajtjen e ekonomisë bujqësore.  - Nëse qëllimi i ligjit do të ishte që të gjithë anëtarët e FB të ishin bashkëpronarë në tërësi të të gjitha pasurive të FB, nuk do të ekzistonte neni 222 i KC që përcakton: “…U përket në tërësi anëtarëve që nëpërmjet punës ose të drejtave të tjera të fituara, kanë kontribuar në krijimin dhe mbajtjen e ekonomisë bujqësore” dhe as rregullimi i nenit 227, pika c) i KC. - Anëtarët e FB sipas gjendjes së datës 01.08.1991 janë bashkëpronarë për shkak të kontributit në krijimin e pasurisë nëpërmjet të drejtave të fituara prej tyre nga ligji i posaçëm 7501/1991.</vt:lpstr>
      <vt:lpstr>- Pala paditëse e kundërpaditur duke mbetur ’bashkëpronare’ e sendit të përbashkët legjitimohet në padinë objekt shqyrtimi. - Si shitës nuk paraqiten të gjithë anëtarët e FB, por vetëm 2 (dy) prej tyre, ndërsa si blerës vetëm njëri prej tyre, fakte që vijnë ndesh me nenet 222 e vijues të KC, pasi pasuria e përbashkët mund të tjetërsohet vetëm me pëlqimin e të gjithë bashkëpronarëve dhe anëtari i FB nuk mund të tjetërsojë asnjë pjesë të pasurisë së familjes, nëse nuk është bërë më parë pjesëtimi i saj. (neni 226 i KC) - E drejta e shitjes/tjetërsimit të pjesës takuese të një bashkëpronari te të tretet apo te bashkëpronari tjetër, në kuptim të neneve 200 dhe 204 të KC, nuk njihet në bashkëpronësinë në ‘tërësi’. - Përfaqësimi i FB nga kryetari i saj përfshin administrimin e zakonshëm dhe jo disponimin mbi pasurinë e FB.  - Lidhur me kundërpadinë, gjykata arsyetoi se në thelb, kontrata e shitjes që pretendohej si titull për parashkrimin fitues, është e falsifikuar, element ky që sjell pasoja edhe në raport me padinë. Dispozitivi: Pranimi i padisë dhe rrëzimi i kundërpadisë.</vt:lpstr>
      <vt:lpstr>     RASTE NGA PRAKTIKA GJYQËSORE (2)    Vendimi nr. 00-2021- 955 (70), datë 27.05.2021 i KAGJL  Paditës: Agjencia Shtetërore e Kadastrës Të paditur: H.B, Bashkia S Objekti: Pavlefshmëria e AMTP, anulimi i tij dhe kthimi në pronësi të shtetit.                                        Faktet e çështjes:  - I padituri H.B është pajisur me TB prej 20.000 m2. - Pala paditëse pretendon se AMTP është absolutisht i pavlefshëm, sepse H.B nuk ka qenë asnjëherë banor i fshatit dhe as i ndërmarrjes bujqësore, duke përfituar tokën në shkelje të ligjit nr. 7501.   </vt:lpstr>
      <vt:lpstr>   RASTE NGA PRAKTIKA GJYQËSORE (2)…Vijim  - Gj.Rr.Gj.Dr. e ka pranuar padinë për shkak se H.B nuk plotësonte kriteret për t’u pajisur me TB. - Gj. e Apelit Administrativ ka prishur vendimin dhe e ka dërguar çështjen për rigjykim, duke arsyetuar se përfitues i tokës në pronësi të ish-NB është FB sipas numrit të frymëve të gjendjes civile në datën 1 tetor 1992.  - H.B ka përfituar tokën si kryefamiljar dhe ndaj me cilësinë e të paditurve të thirreshin dhe pjesëtarët e tjerë madhorë të FB që kanë përfituar të drejta pronësie, pasi u cenohen drejtpërdrejt të drejtat reale mbi këtë pronësi.  </vt:lpstr>
      <vt:lpstr>                                             Gjykata e Lartë:  Anëtarëve të FB nuk u cenohet asnjë e drejtë, për sa kohë në gjykim është përfaqësuesi dhe njëkohësisht kryetari i familjes bujqësore H.B, i cili ka pasur cilësinë e duhur procedurale për të mbrojtur të drejtat dhe interesat e tij dhe të FB në tërësi.   Kjo do të thotë se FB i është dhënë mundësia të ushtrojë mjetet procedurale për të mbrojtur të drejta dhe interesa pasurore, nëpërmjet përfaqësuesit ligjor të saj të paditurit H.B.   Dispozitivi: Prishje e vendimit të Gjykatës Administrative të Apelit Tiranë dhe dërgimi i çështjes po asaj gjykate për vazhdimin e gjykimit.  Për diskutim: Në vendimmarrje të tjera të GJ.L, pranohet se duhet të thirren të gjithë bashkëpronarët si të paditur. (Nr. 00-2021- 1827 i Vendimit, datë 15.11.2021)</vt:lpstr>
      <vt:lpstr>     RASTE NGA PRAKTIKA GJYQËSORE (3)                  Vendimi nr. 5496, datë 16.12.2020 i Gj.Rr.Gj.Tr. Kërkues: S.H; A.H (prindërit e të miturve) Objekti: Dhënie e autorizimit për tjetërsimin e pjesës së pasurisë së fëmijëve të mitur A.H &amp; A.H Pasuria që kërkohet të tjetërsohet: Tokë bujqësore e përfituar sipas Ligjit nr. 7501 nga gjyshi i të miturve, ku trashëgimtar i të ndjerit është edhe kërkuesi S.H.                                        Faktet e çështjes: - Me deklaratë noteriale nr. 201 rep., nr. 60 kol., dt. 12.10.2016 është zgjedhur Kryetari i Ri i FB, znj. F.H. - Me transkriptimin në ish-ZVRPP të dëshmisë së trashëgimisë dhe të kësaj deklarate noteriale, është pasqyruar dhe gjendja aktuale e përbërjes familjare, ku gjenden edhe të miturit, lindur përkatësisht në 2009 dhe 2012.</vt:lpstr>
      <vt:lpstr>   RASTE NGA PRAKTIKA GJYQËSORE (3)…Vijim                                    Arsyetimi i gjykatës:  - Përveç verifikimit të kushteve të nenit 234 të Kodit të Familjes, gjykata ka analizuar qënien titullarë të të drejtës së pronësisë të të miturve. - Sipas kartelave të pasurive rezulton se pasuritë që kërkohet të tjetërsohen i përkasin FB me K/Familjar F.H, e cila aktualisht, pas vdekjes së Xh.H është përfaqësuese e FB, anëtarë të së cilës sipas nenit 223 të Kodit Civil, rezulton të jenë edhe dy kërkuesit si dhe mbesat e saj apo fëmijët e kërkuesve. - Dispozitivi: Pranim i kërkesës.  Për diskutim: Si ndikon mënyra e fitimit të pronësisë në zgjidhjen e kësaj çështje? </vt:lpstr>
      <vt:lpstr>     RASTE NGA PRAKTIKA GJYQËSORE (4)                  Vendimi nr. 62-2018-2203, datë 25.04.2018 i Gj.Rr.Gj.Fr. Paditës: M.E Të paditur: K.E; F.E; A.E; Shoqëria “T” Person i tretë: Ish-ZVRPP Fier Objekti: Pavlefshmëri relative e kontratës së qirasë. Pavlefshmëri absolute e kontratës së servitutit. Njohje pronar. Shpërblim dëmi nga mospërdorimi i sendit.                                        Faktet e çështjes: - M.E dhe K.E kanë përfituar një TB në pronësi sipas Ligjit 7501, e cila është regjistruar në emër të K.E, me shënimin “F” – familjare. - K.E, F.E dhe A.E, të përfaqësuar me prokurë nga F.E kanë lidhur një kontratë qiraje me Shoqërinë “T”, me afat 24 muaj.  - Në të njëjtën mënyrë, është lidhur edhe një kontratë servituti me të njëjtat palë.</vt:lpstr>
      <vt:lpstr>                         RASTE NGA PRAKTIKA GJYQËSORE (4)…Vijim - M.E pretendon se nuk është marrë pëlqimi për lidhjen e kontratave dhe se këtë veprim nuk mund t’a kryente Kryetari i FB përmes një përfaqësuesi, por duke vepruar personalisht. - Gjykata ka arsyetuar se dhënia me qira e pasurisë së FB konsiderohet në funksion të administrimit të zakonshëm dhe nxjerrjes së përfitimeve dhe nuk është e nevojshme që ky veprim juridik të kryhet domosdoshmërisht me pëlqimin e të gjithë bashkëpronarëve të saj. - Ndërsa, lidhur me servitutin, sipas nenit 287 të KC gjykata ka arsyetuar se nëse prona shërbyese është në bashkëpronësi të disa personave, servituti mbi këtë pronë mund të krijohet vetëm me pëlqimin e të gjithë bashkëpronarëve të saj. Kur servituti krijohet nga një apo disa bashkëpronarë, ai do të hyjë në fuqi kur bashkëpronarët e tjerë kanë dhënë më pas miratimin për krijimin e tij. Mungesa e miratimit nga bashkëpronarët e tjerë nuk sjell si pasojë pavlefshmërinë absolute të veprimit juridik të krijimit të servitutit. Dhënia në servitut e një pjese të sipërfaqes së tokës, nuk është një veprim juridik që konsiston në tjetërsimin e kësaj pasurie. Dispozitivi: Rrëzim i padisë.</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PROBLEMATIKAT QË LIDHEN ME BASHKËPRONËSINË E FAMILJES BUJQËSORE</dc:title>
  <dc:creator>Dell Latitude E6440</dc:creator>
  <cp:lastModifiedBy>Mariana Semini</cp:lastModifiedBy>
  <cp:revision>317</cp:revision>
  <dcterms:created xsi:type="dcterms:W3CDTF">2023-01-24T19:36:50Z</dcterms:created>
  <dcterms:modified xsi:type="dcterms:W3CDTF">2023-02-06T20:35:41Z</dcterms:modified>
</cp:coreProperties>
</file>