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97" r:id="rId4"/>
    <p:sldId id="298" r:id="rId5"/>
    <p:sldId id="258" r:id="rId6"/>
    <p:sldId id="259" r:id="rId7"/>
    <p:sldId id="260" r:id="rId8"/>
    <p:sldId id="261" r:id="rId9"/>
    <p:sldId id="262" r:id="rId10"/>
    <p:sldId id="263" r:id="rId11"/>
    <p:sldId id="264" r:id="rId12"/>
    <p:sldId id="266" r:id="rId13"/>
    <p:sldId id="268" r:id="rId14"/>
    <p:sldId id="265" r:id="rId15"/>
    <p:sldId id="267" r:id="rId16"/>
    <p:sldId id="269" r:id="rId17"/>
    <p:sldId id="270" r:id="rId18"/>
    <p:sldId id="271" r:id="rId19"/>
    <p:sldId id="272" r:id="rId20"/>
    <p:sldId id="275" r:id="rId21"/>
    <p:sldId id="299" r:id="rId22"/>
    <p:sldId id="283" r:id="rId23"/>
    <p:sldId id="284" r:id="rId24"/>
    <p:sldId id="288" r:id="rId25"/>
    <p:sldId id="285" r:id="rId26"/>
    <p:sldId id="286" r:id="rId27"/>
    <p:sldId id="287" r:id="rId28"/>
    <p:sldId id="295" r:id="rId29"/>
    <p:sldId id="296" r:id="rId30"/>
    <p:sldId id="273" r:id="rId31"/>
    <p:sldId id="274" r:id="rId32"/>
    <p:sldId id="276" r:id="rId33"/>
    <p:sldId id="277" r:id="rId34"/>
    <p:sldId id="278" r:id="rId35"/>
    <p:sldId id="279" r:id="rId36"/>
    <p:sldId id="280" r:id="rId37"/>
    <p:sldId id="281" r:id="rId38"/>
    <p:sldId id="282" r:id="rId39"/>
    <p:sldId id="290" r:id="rId40"/>
    <p:sldId id="291" r:id="rId41"/>
    <p:sldId id="292" r:id="rId42"/>
    <p:sldId id="293" r:id="rId43"/>
    <p:sldId id="289"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5000" autoAdjust="0"/>
  </p:normalViewPr>
  <p:slideViewPr>
    <p:cSldViewPr>
      <p:cViewPr>
        <p:scale>
          <a:sx n="90" d="100"/>
          <a:sy n="90" d="100"/>
        </p:scale>
        <p:origin x="1262" y="-15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D28C7B7-BD44-4910-9E79-F4BFB06A5C61}" type="datetimeFigureOut">
              <a:rPr lang="en-US" smtClean="0"/>
              <a:pPr/>
              <a:t>22-Oct-23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1800F0-A00B-412D-9DD0-DD1F624B573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28C7B7-BD44-4910-9E79-F4BFB06A5C61}" type="datetimeFigureOut">
              <a:rPr lang="en-US" smtClean="0"/>
              <a:pPr/>
              <a:t>22-Oct-23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1800F0-A00B-412D-9DD0-DD1F624B573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28C7B7-BD44-4910-9E79-F4BFB06A5C61}" type="datetimeFigureOut">
              <a:rPr lang="en-US" smtClean="0"/>
              <a:pPr/>
              <a:t>22-Oct-23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1800F0-A00B-412D-9DD0-DD1F624B573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D28C7B7-BD44-4910-9E79-F4BFB06A5C61}" type="datetimeFigureOut">
              <a:rPr lang="en-US" smtClean="0"/>
              <a:pPr/>
              <a:t>22-Oct-23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1800F0-A00B-412D-9DD0-DD1F624B573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D28C7B7-BD44-4910-9E79-F4BFB06A5C61}" type="datetimeFigureOut">
              <a:rPr lang="en-US" smtClean="0"/>
              <a:pPr/>
              <a:t>22-Oct-23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1800F0-A00B-412D-9DD0-DD1F624B573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D28C7B7-BD44-4910-9E79-F4BFB06A5C61}" type="datetimeFigureOut">
              <a:rPr lang="en-US" smtClean="0"/>
              <a:pPr/>
              <a:t>22-Oct-23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1800F0-A00B-412D-9DD0-DD1F624B573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28C7B7-BD44-4910-9E79-F4BFB06A5C61}" type="datetimeFigureOut">
              <a:rPr lang="en-US" smtClean="0"/>
              <a:pPr/>
              <a:t>22-Oct-23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1800F0-A00B-412D-9DD0-DD1F624B573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28C7B7-BD44-4910-9E79-F4BFB06A5C61}" type="datetimeFigureOut">
              <a:rPr lang="en-US" smtClean="0"/>
              <a:pPr/>
              <a:t>22-Oct-23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1800F0-A00B-412D-9DD0-DD1F624B573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28C7B7-BD44-4910-9E79-F4BFB06A5C61}" type="datetimeFigureOut">
              <a:rPr lang="en-US" smtClean="0"/>
              <a:pPr/>
              <a:t>22-Oct-23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1800F0-A00B-412D-9DD0-DD1F624B573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28C7B7-BD44-4910-9E79-F4BFB06A5C61}" type="datetimeFigureOut">
              <a:rPr lang="en-US" smtClean="0"/>
              <a:pPr/>
              <a:t>22-Oct-23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1800F0-A00B-412D-9DD0-DD1F624B573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28C7B7-BD44-4910-9E79-F4BFB06A5C61}" type="datetimeFigureOut">
              <a:rPr lang="en-US" smtClean="0"/>
              <a:pPr/>
              <a:t>22-Oct-23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1800F0-A00B-412D-9DD0-DD1F624B573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28C7B7-BD44-4910-9E79-F4BFB06A5C61}" type="datetimeFigureOut">
              <a:rPr lang="en-US" smtClean="0"/>
              <a:pPr/>
              <a:t>22-Oct-23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1800F0-A00B-412D-9DD0-DD1F624B573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s://efface.eu/sites/default/files/publications/EFFACE_synthesis-report_final_online/index.pdf"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2593975"/>
          </a:xfrm>
        </p:spPr>
        <p:txBody>
          <a:bodyPr>
            <a:normAutofit fontScale="90000"/>
          </a:bodyPr>
          <a:lstStyle/>
          <a:p>
            <a:r>
              <a:rPr lang="it-IT" dirty="0"/>
              <a:t>Standardet dhe praktikat e mira </a:t>
            </a:r>
            <a:r>
              <a:rPr lang="it-IT" dirty="0" smtClean="0"/>
              <a:t>evropiane</a:t>
            </a:r>
            <a:r>
              <a:rPr lang="it-IT" dirty="0"/>
              <a:t>. Roli i acquis të BE-së dhe i Gjykatës së Drejtësisë të Bashkimit Europian për Mbrojtjen e Mjedisit përmes Ligjit Penal.</a:t>
            </a:r>
            <a:r>
              <a:rPr lang="en-US" dirty="0"/>
              <a:t/>
            </a:r>
            <a:br>
              <a:rPr lang="en-US" dirty="0"/>
            </a:br>
            <a:endParaRPr lang="en-US" dirty="0"/>
          </a:p>
        </p:txBody>
      </p:sp>
      <p:sp>
        <p:nvSpPr>
          <p:cNvPr id="3" name="Subtitle 2"/>
          <p:cNvSpPr>
            <a:spLocks noGrp="1"/>
          </p:cNvSpPr>
          <p:nvPr>
            <p:ph type="subTitle" idx="1"/>
          </p:nvPr>
        </p:nvSpPr>
        <p:spPr>
          <a:xfrm>
            <a:off x="1371600" y="4876800"/>
            <a:ext cx="6400800" cy="1524000"/>
          </a:xfrm>
        </p:spPr>
        <p:txBody>
          <a:bodyPr>
            <a:normAutofit fontScale="62500" lnSpcReduction="20000"/>
          </a:bodyPr>
          <a:lstStyle/>
          <a:p>
            <a:r>
              <a:rPr lang="en-US" b="1" dirty="0" err="1" smtClean="0"/>
              <a:t>Punoi</a:t>
            </a:r>
            <a:r>
              <a:rPr lang="en-US" b="1" dirty="0" smtClean="0"/>
              <a:t>:</a:t>
            </a:r>
          </a:p>
          <a:p>
            <a:r>
              <a:rPr lang="en-US" b="1" dirty="0" smtClean="0"/>
              <a:t>Lorena </a:t>
            </a:r>
            <a:r>
              <a:rPr lang="en-US" b="1" dirty="0" err="1" smtClean="0"/>
              <a:t>Çabej</a:t>
            </a:r>
            <a:endParaRPr lang="en-US" b="1" dirty="0" smtClean="0"/>
          </a:p>
          <a:p>
            <a:r>
              <a:rPr lang="en-US" b="1" dirty="0" err="1" smtClean="0"/>
              <a:t>Magjistrate</a:t>
            </a:r>
            <a:endParaRPr lang="en-US" b="1" dirty="0" smtClean="0"/>
          </a:p>
          <a:p>
            <a:r>
              <a:rPr lang="en-US" b="1" dirty="0" err="1" smtClean="0"/>
              <a:t>Anëtare</a:t>
            </a:r>
            <a:r>
              <a:rPr lang="en-US" b="1" dirty="0" smtClean="0"/>
              <a:t> e EUFJE (</a:t>
            </a:r>
            <a:r>
              <a:rPr lang="en-US" b="1" dirty="0" err="1" smtClean="0"/>
              <a:t>Forumi</a:t>
            </a:r>
            <a:r>
              <a:rPr lang="en-US" b="1" dirty="0" smtClean="0"/>
              <a:t> </a:t>
            </a:r>
            <a:r>
              <a:rPr lang="en-US" b="1" dirty="0" err="1" smtClean="0"/>
              <a:t>Evropian</a:t>
            </a:r>
            <a:r>
              <a:rPr lang="en-US" b="1" dirty="0" smtClean="0"/>
              <a:t> </a:t>
            </a:r>
            <a:r>
              <a:rPr lang="en-US" b="1" dirty="0" err="1" smtClean="0"/>
              <a:t>i</a:t>
            </a:r>
            <a:r>
              <a:rPr lang="en-US" b="1" dirty="0" smtClean="0"/>
              <a:t> </a:t>
            </a:r>
            <a:r>
              <a:rPr lang="en-US" b="1" dirty="0" err="1" smtClean="0"/>
              <a:t>Gjyqtarëve</a:t>
            </a:r>
            <a:r>
              <a:rPr lang="en-US" b="1" dirty="0" smtClean="0"/>
              <a:t> </a:t>
            </a:r>
            <a:r>
              <a:rPr lang="en-US" b="1" dirty="0" err="1" smtClean="0"/>
              <a:t>të</a:t>
            </a:r>
            <a:r>
              <a:rPr lang="en-US" b="1" dirty="0" smtClean="0"/>
              <a:t> </a:t>
            </a:r>
            <a:r>
              <a:rPr lang="en-US" b="1" dirty="0" err="1" smtClean="0"/>
              <a:t>Mjedisit</a:t>
            </a:r>
            <a:r>
              <a:rPr lang="en-US" b="1" dirty="0" smtClean="0"/>
              <a:t>)</a:t>
            </a:r>
            <a:endParaRPr lang="en-US"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Aktet</a:t>
            </a:r>
            <a:r>
              <a:rPr lang="en-US" dirty="0" smtClean="0"/>
              <a:t> </a:t>
            </a:r>
            <a:r>
              <a:rPr lang="en-US" dirty="0" err="1" smtClean="0"/>
              <a:t>ndërkombëtare</a:t>
            </a:r>
            <a:endParaRPr lang="en-US" dirty="0"/>
          </a:p>
        </p:txBody>
      </p:sp>
      <p:sp>
        <p:nvSpPr>
          <p:cNvPr id="3" name="Content Placeholder 2"/>
          <p:cNvSpPr>
            <a:spLocks noGrp="1"/>
          </p:cNvSpPr>
          <p:nvPr>
            <p:ph idx="1"/>
          </p:nvPr>
        </p:nvSpPr>
        <p:spPr/>
        <p:txBody>
          <a:bodyPr>
            <a:normAutofit fontScale="77500" lnSpcReduction="20000"/>
          </a:bodyPr>
          <a:lstStyle/>
          <a:p>
            <a:pPr lvl="1" algn="just"/>
            <a:r>
              <a:rPr lang="en-US" b="1" dirty="0" smtClean="0"/>
              <a:t>1. </a:t>
            </a:r>
            <a:r>
              <a:rPr lang="en-US" b="1" dirty="0" err="1" smtClean="0"/>
              <a:t>Konferenca</a:t>
            </a:r>
            <a:r>
              <a:rPr lang="en-US" b="1" dirty="0" smtClean="0"/>
              <a:t> e </a:t>
            </a:r>
            <a:r>
              <a:rPr lang="en-US" b="1" dirty="0" err="1" smtClean="0"/>
              <a:t>Stokholmit</a:t>
            </a:r>
            <a:r>
              <a:rPr lang="en-US" b="1" dirty="0" smtClean="0"/>
              <a:t>- </a:t>
            </a:r>
            <a:r>
              <a:rPr lang="en-US" dirty="0" err="1" smtClean="0"/>
              <a:t>Konferenca</a:t>
            </a:r>
            <a:r>
              <a:rPr lang="en-US" dirty="0" smtClean="0"/>
              <a:t> e </a:t>
            </a:r>
            <a:r>
              <a:rPr lang="en-US" dirty="0" err="1" smtClean="0"/>
              <a:t>parë</a:t>
            </a:r>
            <a:r>
              <a:rPr lang="en-US" dirty="0" smtClean="0"/>
              <a:t> e </a:t>
            </a:r>
            <a:r>
              <a:rPr lang="en-US" dirty="0" err="1" smtClean="0"/>
              <a:t>Kombeve</a:t>
            </a:r>
            <a:r>
              <a:rPr lang="en-US" dirty="0" smtClean="0"/>
              <a:t> </a:t>
            </a:r>
            <a:r>
              <a:rPr lang="en-US" dirty="0" err="1" smtClean="0"/>
              <a:t>të</a:t>
            </a:r>
            <a:r>
              <a:rPr lang="en-US" dirty="0" smtClean="0"/>
              <a:t> </a:t>
            </a:r>
            <a:r>
              <a:rPr lang="en-US" dirty="0" err="1" smtClean="0"/>
              <a:t>Bashkuara</a:t>
            </a:r>
            <a:r>
              <a:rPr lang="en-US" dirty="0" smtClean="0"/>
              <a:t> </a:t>
            </a:r>
            <a:r>
              <a:rPr lang="en-US" dirty="0" err="1" smtClean="0"/>
              <a:t>në</a:t>
            </a:r>
            <a:r>
              <a:rPr lang="en-US" dirty="0" smtClean="0"/>
              <a:t> </a:t>
            </a:r>
            <a:r>
              <a:rPr lang="en-US" dirty="0" err="1" smtClean="0"/>
              <a:t>lidhje</a:t>
            </a:r>
            <a:r>
              <a:rPr lang="en-US" dirty="0" smtClean="0"/>
              <a:t> me </a:t>
            </a:r>
            <a:r>
              <a:rPr lang="en-US" dirty="0" err="1" smtClean="0"/>
              <a:t>mjedisin</a:t>
            </a:r>
            <a:r>
              <a:rPr lang="en-US" dirty="0" smtClean="0"/>
              <a:t> – 1972</a:t>
            </a:r>
          </a:p>
          <a:p>
            <a:pPr lvl="1" algn="just"/>
            <a:r>
              <a:rPr lang="en-US" b="1" dirty="0" smtClean="0"/>
              <a:t>2. </a:t>
            </a:r>
            <a:r>
              <a:rPr lang="en-US" b="1" dirty="0" err="1" smtClean="0"/>
              <a:t>Konferenca</a:t>
            </a:r>
            <a:r>
              <a:rPr lang="en-US" b="1" dirty="0" smtClean="0"/>
              <a:t> e Rio de Janeiro </a:t>
            </a:r>
            <a:r>
              <a:rPr lang="en-US" b="1" dirty="0" err="1" smtClean="0"/>
              <a:t>mbi</a:t>
            </a:r>
            <a:r>
              <a:rPr lang="en-US" b="1" dirty="0" smtClean="0"/>
              <a:t> </a:t>
            </a:r>
            <a:r>
              <a:rPr lang="en-US" b="1" dirty="0" err="1" smtClean="0"/>
              <a:t>Mjedisin</a:t>
            </a:r>
            <a:r>
              <a:rPr lang="en-US" b="1" dirty="0" smtClean="0"/>
              <a:t> </a:t>
            </a:r>
            <a:r>
              <a:rPr lang="en-US" b="1" dirty="0" err="1" smtClean="0"/>
              <a:t>dhe</a:t>
            </a:r>
            <a:r>
              <a:rPr lang="en-US" b="1" dirty="0" smtClean="0"/>
              <a:t> </a:t>
            </a:r>
            <a:r>
              <a:rPr lang="en-US" b="1" dirty="0" err="1" smtClean="0"/>
              <a:t>Zhvillimin</a:t>
            </a:r>
            <a:r>
              <a:rPr lang="en-US" b="1" dirty="0"/>
              <a:t> </a:t>
            </a:r>
            <a:r>
              <a:rPr lang="en-US" dirty="0" smtClean="0"/>
              <a:t>(UNCED) </a:t>
            </a:r>
            <a:r>
              <a:rPr lang="en-US" dirty="0" err="1" smtClean="0"/>
              <a:t>trajtoi</a:t>
            </a:r>
            <a:r>
              <a:rPr lang="en-US" dirty="0" smtClean="0"/>
              <a:t> </a:t>
            </a:r>
            <a:r>
              <a:rPr lang="en-US" dirty="0" err="1" smtClean="0"/>
              <a:t>lidhjen</a:t>
            </a:r>
            <a:r>
              <a:rPr lang="en-US" dirty="0" smtClean="0"/>
              <a:t> midis </a:t>
            </a:r>
            <a:r>
              <a:rPr lang="en-US" dirty="0" err="1" smtClean="0"/>
              <a:t>të</a:t>
            </a:r>
            <a:r>
              <a:rPr lang="en-US" dirty="0" smtClean="0"/>
              <a:t> </a:t>
            </a:r>
            <a:r>
              <a:rPr lang="en-US" dirty="0" err="1" smtClean="0"/>
              <a:t>drejtave</a:t>
            </a:r>
            <a:r>
              <a:rPr lang="en-US" dirty="0" smtClean="0"/>
              <a:t> </a:t>
            </a:r>
            <a:r>
              <a:rPr lang="en-US" dirty="0" err="1" smtClean="0"/>
              <a:t>të</a:t>
            </a:r>
            <a:r>
              <a:rPr lang="en-US" dirty="0" smtClean="0"/>
              <a:t> </a:t>
            </a:r>
            <a:r>
              <a:rPr lang="en-US" dirty="0" err="1" smtClean="0"/>
              <a:t>njeriut</a:t>
            </a:r>
            <a:r>
              <a:rPr lang="en-US" dirty="0" smtClean="0"/>
              <a:t> </a:t>
            </a:r>
            <a:r>
              <a:rPr lang="en-US" dirty="0" err="1" smtClean="0"/>
              <a:t>dhe</a:t>
            </a:r>
            <a:r>
              <a:rPr lang="en-US" dirty="0" smtClean="0"/>
              <a:t> </a:t>
            </a:r>
            <a:r>
              <a:rPr lang="en-US" dirty="0" err="1" smtClean="0"/>
              <a:t>mjedisit</a:t>
            </a:r>
            <a:r>
              <a:rPr lang="en-US" dirty="0" smtClean="0"/>
              <a:t>, </a:t>
            </a:r>
            <a:r>
              <a:rPr lang="en-US" dirty="0" err="1" smtClean="0"/>
              <a:t>referuar</a:t>
            </a:r>
            <a:r>
              <a:rPr lang="en-US" dirty="0" smtClean="0"/>
              <a:t> </a:t>
            </a:r>
            <a:r>
              <a:rPr lang="en-US" dirty="0" err="1" smtClean="0"/>
              <a:t>të</a:t>
            </a:r>
            <a:r>
              <a:rPr lang="en-US" dirty="0" smtClean="0"/>
              <a:t> </a:t>
            </a:r>
            <a:r>
              <a:rPr lang="en-US" dirty="0" err="1" smtClean="0"/>
              <a:t>drejtave</a:t>
            </a:r>
            <a:r>
              <a:rPr lang="en-US" dirty="0" smtClean="0"/>
              <a:t> </a:t>
            </a:r>
            <a:r>
              <a:rPr lang="en-US" dirty="0" err="1" smtClean="0"/>
              <a:t>procedurale</a:t>
            </a:r>
            <a:endParaRPr lang="en-US" dirty="0" smtClean="0"/>
          </a:p>
          <a:p>
            <a:pPr lvl="1" algn="just"/>
            <a:r>
              <a:rPr lang="en-US" dirty="0" err="1" smtClean="0"/>
              <a:t>Parimi</a:t>
            </a:r>
            <a:r>
              <a:rPr lang="en-US" dirty="0" smtClean="0"/>
              <a:t> 10 </a:t>
            </a:r>
            <a:r>
              <a:rPr lang="en-US" dirty="0" err="1" smtClean="0"/>
              <a:t>i</a:t>
            </a:r>
            <a:r>
              <a:rPr lang="en-US" dirty="0" smtClean="0"/>
              <a:t> </a:t>
            </a:r>
            <a:r>
              <a:rPr lang="en-US" dirty="0" err="1" smtClean="0"/>
              <a:t>Deklaratës</a:t>
            </a:r>
            <a:r>
              <a:rPr lang="en-US" dirty="0" smtClean="0"/>
              <a:t> </a:t>
            </a:r>
            <a:r>
              <a:rPr lang="en-US" dirty="0" err="1" smtClean="0"/>
              <a:t>së</a:t>
            </a:r>
            <a:r>
              <a:rPr lang="en-US" dirty="0" smtClean="0"/>
              <a:t> Rios </a:t>
            </a:r>
            <a:r>
              <a:rPr lang="en-US" dirty="0" err="1" smtClean="0"/>
              <a:t>parashikon</a:t>
            </a:r>
            <a:r>
              <a:rPr lang="en-US" dirty="0" smtClean="0"/>
              <a:t>: </a:t>
            </a:r>
            <a:r>
              <a:rPr lang="en-US" i="1" dirty="0" err="1" smtClean="0"/>
              <a:t>Çështjet</a:t>
            </a:r>
            <a:r>
              <a:rPr lang="en-US" i="1" dirty="0" smtClean="0"/>
              <a:t> e </a:t>
            </a:r>
            <a:r>
              <a:rPr lang="en-US" i="1" dirty="0" err="1" smtClean="0"/>
              <a:t>mjedisit</a:t>
            </a:r>
            <a:r>
              <a:rPr lang="en-US" i="1" dirty="0" smtClean="0"/>
              <a:t> </a:t>
            </a:r>
            <a:r>
              <a:rPr lang="en-US" i="1" dirty="0" err="1" smtClean="0"/>
              <a:t>menaxhohen</a:t>
            </a:r>
            <a:r>
              <a:rPr lang="en-US" i="1" dirty="0" smtClean="0"/>
              <a:t> </a:t>
            </a:r>
            <a:r>
              <a:rPr lang="en-US" i="1" dirty="0" err="1" smtClean="0"/>
              <a:t>më</a:t>
            </a:r>
            <a:r>
              <a:rPr lang="en-US" i="1" dirty="0" smtClean="0"/>
              <a:t> mire me </a:t>
            </a:r>
            <a:r>
              <a:rPr lang="en-US" i="1" dirty="0" err="1" smtClean="0"/>
              <a:t>pjesëmarrjen</a:t>
            </a:r>
            <a:r>
              <a:rPr lang="en-US" i="1" dirty="0" smtClean="0"/>
              <a:t> e </a:t>
            </a:r>
            <a:r>
              <a:rPr lang="en-US" i="1" dirty="0" err="1" smtClean="0"/>
              <a:t>qytetarëve</a:t>
            </a:r>
            <a:r>
              <a:rPr lang="en-US" i="1" dirty="0" smtClean="0"/>
              <a:t> </a:t>
            </a:r>
            <a:r>
              <a:rPr lang="en-US" i="1" dirty="0" err="1" smtClean="0"/>
              <a:t>të</a:t>
            </a:r>
            <a:r>
              <a:rPr lang="en-US" i="1" dirty="0" smtClean="0"/>
              <a:t> </a:t>
            </a:r>
            <a:r>
              <a:rPr lang="en-US" i="1" dirty="0" err="1" smtClean="0"/>
              <a:t>interesuar</a:t>
            </a:r>
            <a:r>
              <a:rPr lang="en-US" i="1" dirty="0" smtClean="0"/>
              <a:t>. </a:t>
            </a:r>
            <a:r>
              <a:rPr lang="en-US" i="1" dirty="0" err="1" smtClean="0"/>
              <a:t>Në</a:t>
            </a:r>
            <a:r>
              <a:rPr lang="en-US" i="1" dirty="0" smtClean="0"/>
              <a:t> </a:t>
            </a:r>
            <a:r>
              <a:rPr lang="en-US" i="1" dirty="0" err="1" smtClean="0"/>
              <a:t>nivel</a:t>
            </a:r>
            <a:r>
              <a:rPr lang="en-US" i="1" dirty="0" smtClean="0"/>
              <a:t> </a:t>
            </a:r>
            <a:r>
              <a:rPr lang="en-US" i="1" dirty="0" err="1" smtClean="0"/>
              <a:t>kombëtar</a:t>
            </a:r>
            <a:r>
              <a:rPr lang="en-US" i="1" dirty="0" smtClean="0"/>
              <a:t> </a:t>
            </a:r>
            <a:r>
              <a:rPr lang="en-US" i="1" dirty="0" err="1" smtClean="0"/>
              <a:t>çdo</a:t>
            </a:r>
            <a:r>
              <a:rPr lang="en-US" i="1" dirty="0" smtClean="0"/>
              <a:t> </a:t>
            </a:r>
            <a:r>
              <a:rPr lang="en-US" i="1" dirty="0" err="1" smtClean="0"/>
              <a:t>qytetar</a:t>
            </a:r>
            <a:r>
              <a:rPr lang="en-US" i="1" dirty="0" smtClean="0"/>
              <a:t> </a:t>
            </a:r>
            <a:r>
              <a:rPr lang="en-US" i="1" dirty="0" err="1" smtClean="0"/>
              <a:t>duhet</a:t>
            </a:r>
            <a:r>
              <a:rPr lang="en-US" i="1" dirty="0" smtClean="0"/>
              <a:t> </a:t>
            </a:r>
            <a:r>
              <a:rPr lang="en-US" i="1" dirty="0" err="1" smtClean="0"/>
              <a:t>të</a:t>
            </a:r>
            <a:r>
              <a:rPr lang="en-US" i="1" dirty="0" smtClean="0"/>
              <a:t> </a:t>
            </a:r>
            <a:r>
              <a:rPr lang="en-US" i="1" dirty="0" err="1" smtClean="0"/>
              <a:t>ketë</a:t>
            </a:r>
            <a:r>
              <a:rPr lang="en-US" i="1" dirty="0" smtClean="0"/>
              <a:t> </a:t>
            </a:r>
            <a:r>
              <a:rPr lang="en-US" i="1" dirty="0" err="1" smtClean="0"/>
              <a:t>akses</a:t>
            </a:r>
            <a:r>
              <a:rPr lang="en-US" i="1" dirty="0" smtClean="0"/>
              <a:t> </a:t>
            </a:r>
            <a:r>
              <a:rPr lang="en-US" i="1" dirty="0" err="1" smtClean="0"/>
              <a:t>të</a:t>
            </a:r>
            <a:r>
              <a:rPr lang="en-US" i="1" dirty="0" smtClean="0"/>
              <a:t> </a:t>
            </a:r>
            <a:r>
              <a:rPr lang="en-US" i="1" dirty="0" err="1" smtClean="0"/>
              <a:t>përshtatshëm</a:t>
            </a:r>
            <a:r>
              <a:rPr lang="en-US" i="1" dirty="0" smtClean="0"/>
              <a:t> </a:t>
            </a:r>
            <a:r>
              <a:rPr lang="en-US" i="1" dirty="0" err="1" smtClean="0"/>
              <a:t>për</a:t>
            </a:r>
            <a:r>
              <a:rPr lang="en-US" i="1" dirty="0" smtClean="0"/>
              <a:t> </a:t>
            </a:r>
            <a:r>
              <a:rPr lang="en-US" i="1" dirty="0" err="1" smtClean="0"/>
              <a:t>informacionin</a:t>
            </a:r>
            <a:r>
              <a:rPr lang="en-US" i="1" dirty="0" smtClean="0"/>
              <a:t> e </a:t>
            </a:r>
            <a:r>
              <a:rPr lang="en-US" i="1" dirty="0" err="1" smtClean="0"/>
              <a:t>lidhur</a:t>
            </a:r>
            <a:r>
              <a:rPr lang="en-US" i="1" dirty="0" smtClean="0"/>
              <a:t> me </a:t>
            </a:r>
            <a:r>
              <a:rPr lang="en-US" i="1" dirty="0" err="1" smtClean="0"/>
              <a:t>mjedisin</a:t>
            </a:r>
            <a:r>
              <a:rPr lang="en-US" i="1" dirty="0" smtClean="0"/>
              <a:t> </a:t>
            </a:r>
            <a:r>
              <a:rPr lang="en-US" i="1" dirty="0" err="1" smtClean="0"/>
              <a:t>qe</a:t>
            </a:r>
            <a:r>
              <a:rPr lang="en-US" i="1" dirty="0" smtClean="0"/>
              <a:t> </a:t>
            </a:r>
            <a:r>
              <a:rPr lang="en-US" i="1" dirty="0" err="1" smtClean="0"/>
              <a:t>zotërohet</a:t>
            </a:r>
            <a:r>
              <a:rPr lang="en-US" i="1" dirty="0" smtClean="0"/>
              <a:t> </a:t>
            </a:r>
            <a:r>
              <a:rPr lang="en-US" i="1" dirty="0" err="1" smtClean="0"/>
              <a:t>nga</a:t>
            </a:r>
            <a:r>
              <a:rPr lang="en-US" i="1" dirty="0" smtClean="0"/>
              <a:t> </a:t>
            </a:r>
            <a:r>
              <a:rPr lang="en-US" i="1" dirty="0" err="1" smtClean="0"/>
              <a:t>autoritetet</a:t>
            </a:r>
            <a:r>
              <a:rPr lang="en-US" i="1" dirty="0" smtClean="0"/>
              <a:t>, </a:t>
            </a:r>
            <a:r>
              <a:rPr lang="en-US" i="1" dirty="0" err="1" smtClean="0"/>
              <a:t>përfshirë</a:t>
            </a:r>
            <a:r>
              <a:rPr lang="en-US" i="1" dirty="0" smtClean="0"/>
              <a:t> </a:t>
            </a:r>
            <a:r>
              <a:rPr lang="en-US" i="1" dirty="0" err="1" smtClean="0"/>
              <a:t>informacionin</a:t>
            </a:r>
            <a:r>
              <a:rPr lang="en-US" i="1" dirty="0" smtClean="0"/>
              <a:t> </a:t>
            </a:r>
            <a:r>
              <a:rPr lang="en-US" i="1" dirty="0" err="1" smtClean="0"/>
              <a:t>për</a:t>
            </a:r>
            <a:r>
              <a:rPr lang="en-US" i="1" dirty="0" smtClean="0"/>
              <a:t> </a:t>
            </a:r>
            <a:r>
              <a:rPr lang="en-US" i="1" dirty="0" err="1" smtClean="0"/>
              <a:t>materiale</a:t>
            </a:r>
            <a:r>
              <a:rPr lang="en-US" i="1" dirty="0" smtClean="0"/>
              <a:t> </a:t>
            </a:r>
            <a:r>
              <a:rPr lang="en-US" i="1" dirty="0" err="1" smtClean="0"/>
              <a:t>apo</a:t>
            </a:r>
            <a:r>
              <a:rPr lang="en-US" i="1" dirty="0" smtClean="0"/>
              <a:t> </a:t>
            </a:r>
            <a:r>
              <a:rPr lang="en-US" i="1" dirty="0" err="1" smtClean="0"/>
              <a:t>aktivitete</a:t>
            </a:r>
            <a:r>
              <a:rPr lang="en-US" i="1" dirty="0" smtClean="0"/>
              <a:t> </a:t>
            </a:r>
            <a:r>
              <a:rPr lang="en-US" i="1" dirty="0" err="1" smtClean="0"/>
              <a:t>të</a:t>
            </a:r>
            <a:r>
              <a:rPr lang="en-US" i="1" dirty="0" smtClean="0"/>
              <a:t> </a:t>
            </a:r>
            <a:r>
              <a:rPr lang="en-US" i="1" dirty="0" err="1" smtClean="0"/>
              <a:t>dëmshme</a:t>
            </a:r>
            <a:r>
              <a:rPr lang="en-US" i="1" dirty="0" smtClean="0"/>
              <a:t> </a:t>
            </a:r>
            <a:r>
              <a:rPr lang="en-US" i="1" dirty="0" err="1" smtClean="0"/>
              <a:t>në</a:t>
            </a:r>
            <a:r>
              <a:rPr lang="en-US" i="1" dirty="0" smtClean="0"/>
              <a:t> </a:t>
            </a:r>
            <a:r>
              <a:rPr lang="en-US" i="1" dirty="0" err="1" smtClean="0"/>
              <a:t>komunitet</a:t>
            </a:r>
            <a:r>
              <a:rPr lang="en-US" i="1" dirty="0" smtClean="0"/>
              <a:t> </a:t>
            </a:r>
            <a:r>
              <a:rPr lang="en-US" i="1" dirty="0" err="1" smtClean="0"/>
              <a:t>dhe</a:t>
            </a:r>
            <a:r>
              <a:rPr lang="en-US" i="1" dirty="0" smtClean="0"/>
              <a:t> </a:t>
            </a:r>
            <a:r>
              <a:rPr lang="en-US" i="1" dirty="0" err="1" smtClean="0"/>
              <a:t>mundësinë</a:t>
            </a:r>
            <a:r>
              <a:rPr lang="en-US" i="1" dirty="0" smtClean="0"/>
              <a:t> </a:t>
            </a:r>
            <a:r>
              <a:rPr lang="en-US" i="1" dirty="0" err="1" smtClean="0"/>
              <a:t>për</a:t>
            </a:r>
            <a:r>
              <a:rPr lang="en-US" i="1" dirty="0" smtClean="0"/>
              <a:t> </a:t>
            </a:r>
            <a:r>
              <a:rPr lang="en-US" i="1" dirty="0" err="1" smtClean="0"/>
              <a:t>të</a:t>
            </a:r>
            <a:r>
              <a:rPr lang="en-US" i="1" dirty="0" smtClean="0"/>
              <a:t> </a:t>
            </a:r>
            <a:r>
              <a:rPr lang="en-US" i="1" dirty="0" err="1" smtClean="0"/>
              <a:t>marrë</a:t>
            </a:r>
            <a:r>
              <a:rPr lang="en-US" i="1" dirty="0" smtClean="0"/>
              <a:t> </a:t>
            </a:r>
            <a:r>
              <a:rPr lang="en-US" i="1" dirty="0" err="1" smtClean="0"/>
              <a:t>pjesë</a:t>
            </a:r>
            <a:r>
              <a:rPr lang="en-US" i="1" dirty="0" smtClean="0"/>
              <a:t> </a:t>
            </a:r>
            <a:r>
              <a:rPr lang="en-US" i="1" dirty="0" err="1" smtClean="0"/>
              <a:t>në</a:t>
            </a:r>
            <a:r>
              <a:rPr lang="en-US" i="1" dirty="0" smtClean="0"/>
              <a:t> </a:t>
            </a:r>
            <a:r>
              <a:rPr lang="en-US" i="1" dirty="0" err="1" smtClean="0"/>
              <a:t>procesin</a:t>
            </a:r>
            <a:r>
              <a:rPr lang="en-US" i="1" dirty="0" smtClean="0"/>
              <a:t> </a:t>
            </a:r>
            <a:r>
              <a:rPr lang="en-US" i="1" dirty="0" err="1" smtClean="0"/>
              <a:t>vendimmarrës</a:t>
            </a:r>
            <a:r>
              <a:rPr lang="en-US" i="1" dirty="0" smtClean="0"/>
              <a:t>. </a:t>
            </a:r>
            <a:r>
              <a:rPr lang="en-US" i="1" dirty="0" err="1" smtClean="0"/>
              <a:t>Shtetet</a:t>
            </a:r>
            <a:r>
              <a:rPr lang="en-US" i="1" dirty="0" smtClean="0"/>
              <a:t> </a:t>
            </a:r>
            <a:r>
              <a:rPr lang="en-US" i="1" dirty="0" err="1" smtClean="0"/>
              <a:t>duhet</a:t>
            </a:r>
            <a:r>
              <a:rPr lang="en-US" i="1" dirty="0" smtClean="0"/>
              <a:t> </a:t>
            </a:r>
            <a:r>
              <a:rPr lang="en-US" i="1" dirty="0" err="1" smtClean="0"/>
              <a:t>të</a:t>
            </a:r>
            <a:r>
              <a:rPr lang="en-US" i="1" dirty="0" smtClean="0"/>
              <a:t> </a:t>
            </a:r>
            <a:r>
              <a:rPr lang="en-US" i="1" dirty="0" err="1" smtClean="0"/>
              <a:t>lehtësojnë</a:t>
            </a:r>
            <a:r>
              <a:rPr lang="en-US" i="1" dirty="0" smtClean="0"/>
              <a:t> </a:t>
            </a:r>
            <a:r>
              <a:rPr lang="en-US" i="1" dirty="0" err="1" smtClean="0"/>
              <a:t>dhe</a:t>
            </a:r>
            <a:r>
              <a:rPr lang="en-US" i="1" dirty="0" smtClean="0"/>
              <a:t> </a:t>
            </a:r>
            <a:r>
              <a:rPr lang="en-US" i="1" dirty="0" err="1" smtClean="0"/>
              <a:t>inkurajojnë</a:t>
            </a:r>
            <a:r>
              <a:rPr lang="en-US" i="1" dirty="0" smtClean="0"/>
              <a:t> </a:t>
            </a:r>
            <a:r>
              <a:rPr lang="en-US" i="1" dirty="0" err="1" smtClean="0"/>
              <a:t>ndërgjegjësimin</a:t>
            </a:r>
            <a:r>
              <a:rPr lang="en-US" i="1" dirty="0" smtClean="0"/>
              <a:t> </a:t>
            </a:r>
            <a:r>
              <a:rPr lang="en-US" i="1" dirty="0" err="1" smtClean="0"/>
              <a:t>dhe</a:t>
            </a:r>
            <a:r>
              <a:rPr lang="en-US" i="1" dirty="0" smtClean="0"/>
              <a:t> </a:t>
            </a:r>
            <a:r>
              <a:rPr lang="en-US" i="1" dirty="0" err="1" smtClean="0"/>
              <a:t>pjesëmarrjen</a:t>
            </a:r>
            <a:r>
              <a:rPr lang="en-US" i="1" dirty="0" smtClean="0"/>
              <a:t> </a:t>
            </a:r>
            <a:r>
              <a:rPr lang="en-US" i="1" dirty="0" err="1" smtClean="0"/>
              <a:t>qytetare</a:t>
            </a:r>
            <a:r>
              <a:rPr lang="en-US" i="1" dirty="0" smtClean="0"/>
              <a:t> duke e </a:t>
            </a:r>
            <a:r>
              <a:rPr lang="en-US" i="1" dirty="0" err="1" smtClean="0"/>
              <a:t>bërë</a:t>
            </a:r>
            <a:r>
              <a:rPr lang="en-US" i="1" dirty="0" smtClean="0"/>
              <a:t> </a:t>
            </a:r>
            <a:r>
              <a:rPr lang="en-US" i="1" dirty="0" err="1" smtClean="0"/>
              <a:t>informacionin</a:t>
            </a:r>
            <a:r>
              <a:rPr lang="en-US" i="1" dirty="0" smtClean="0"/>
              <a:t> </a:t>
            </a:r>
            <a:r>
              <a:rPr lang="en-US" i="1" dirty="0" err="1" smtClean="0"/>
              <a:t>gjerësisht</a:t>
            </a:r>
            <a:r>
              <a:rPr lang="en-US" i="1" dirty="0" smtClean="0"/>
              <a:t> </a:t>
            </a:r>
            <a:r>
              <a:rPr lang="en-US" i="1" dirty="0" err="1" smtClean="0"/>
              <a:t>të</a:t>
            </a:r>
            <a:r>
              <a:rPr lang="en-US" i="1" dirty="0" smtClean="0"/>
              <a:t> </a:t>
            </a:r>
            <a:r>
              <a:rPr lang="en-US" i="1" dirty="0" err="1" smtClean="0"/>
              <a:t>aksesueshëm</a:t>
            </a:r>
            <a:r>
              <a:rPr lang="en-US" i="1" dirty="0" smtClean="0"/>
              <a:t>. </a:t>
            </a:r>
            <a:r>
              <a:rPr lang="en-US" i="1" dirty="0" err="1" smtClean="0"/>
              <a:t>Aksesi</a:t>
            </a:r>
            <a:r>
              <a:rPr lang="en-US" i="1" dirty="0" smtClean="0"/>
              <a:t> </a:t>
            </a:r>
            <a:r>
              <a:rPr lang="en-US" i="1" dirty="0" err="1" smtClean="0"/>
              <a:t>efektiv</a:t>
            </a:r>
            <a:r>
              <a:rPr lang="en-US" i="1" dirty="0" smtClean="0"/>
              <a:t> </a:t>
            </a:r>
            <a:r>
              <a:rPr lang="en-US" i="1" dirty="0" err="1" smtClean="0"/>
              <a:t>në</a:t>
            </a:r>
            <a:r>
              <a:rPr lang="en-US" i="1" dirty="0" smtClean="0"/>
              <a:t> </a:t>
            </a:r>
            <a:r>
              <a:rPr lang="en-US" i="1" dirty="0" err="1" smtClean="0"/>
              <a:t>procedurat</a:t>
            </a:r>
            <a:r>
              <a:rPr lang="en-US" i="1" dirty="0" smtClean="0"/>
              <a:t> </a:t>
            </a:r>
            <a:r>
              <a:rPr lang="en-US" i="1" dirty="0" err="1" smtClean="0"/>
              <a:t>gjyqësore</a:t>
            </a:r>
            <a:r>
              <a:rPr lang="en-US" i="1" dirty="0" smtClean="0"/>
              <a:t> </a:t>
            </a:r>
            <a:r>
              <a:rPr lang="en-US" i="1" dirty="0" err="1" smtClean="0"/>
              <a:t>dhe</a:t>
            </a:r>
            <a:r>
              <a:rPr lang="en-US" i="1" dirty="0" smtClean="0"/>
              <a:t> administrative,  </a:t>
            </a:r>
            <a:r>
              <a:rPr lang="en-US" i="1" dirty="0" err="1" smtClean="0"/>
              <a:t>përfshirë</a:t>
            </a:r>
            <a:r>
              <a:rPr lang="en-US" i="1" dirty="0" smtClean="0"/>
              <a:t> </a:t>
            </a:r>
            <a:r>
              <a:rPr lang="en-US" i="1" dirty="0" err="1" smtClean="0"/>
              <a:t>adresimin</a:t>
            </a:r>
            <a:r>
              <a:rPr lang="en-US" i="1" dirty="0" smtClean="0"/>
              <a:t> </a:t>
            </a:r>
            <a:r>
              <a:rPr lang="en-US" i="1" dirty="0" err="1" smtClean="0"/>
              <a:t>dhe</a:t>
            </a:r>
            <a:r>
              <a:rPr lang="en-US" i="1" dirty="0"/>
              <a:t> </a:t>
            </a:r>
            <a:r>
              <a:rPr lang="en-US" i="1" dirty="0" err="1" smtClean="0"/>
              <a:t>zgjidhjen</a:t>
            </a:r>
            <a:r>
              <a:rPr lang="en-US" i="1" dirty="0" smtClean="0"/>
              <a:t> </a:t>
            </a:r>
            <a:r>
              <a:rPr lang="en-US" i="1" dirty="0" err="1" smtClean="0"/>
              <a:t>duhet</a:t>
            </a:r>
            <a:r>
              <a:rPr lang="en-US" i="1" dirty="0" smtClean="0"/>
              <a:t> </a:t>
            </a:r>
            <a:r>
              <a:rPr lang="en-US" i="1" dirty="0" err="1" smtClean="0"/>
              <a:t>të</a:t>
            </a:r>
            <a:r>
              <a:rPr lang="en-US" i="1" dirty="0" smtClean="0"/>
              <a:t> </a:t>
            </a:r>
            <a:r>
              <a:rPr lang="en-US" i="1" dirty="0" err="1" smtClean="0"/>
              <a:t>garantohet</a:t>
            </a:r>
            <a:r>
              <a:rPr lang="en-US" i="1" dirty="0" smtClean="0"/>
              <a:t>. </a:t>
            </a:r>
            <a:endParaRPr lang="en-US"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3200" dirty="0" err="1" smtClean="0"/>
              <a:t>Aktet</a:t>
            </a:r>
            <a:r>
              <a:rPr lang="en-US" sz="3200" dirty="0" smtClean="0"/>
              <a:t> </a:t>
            </a:r>
            <a:r>
              <a:rPr lang="en-US" sz="3200" dirty="0" err="1" smtClean="0"/>
              <a:t>ndërkombëtare</a:t>
            </a:r>
            <a:r>
              <a:rPr lang="en-US" sz="3200" dirty="0" smtClean="0"/>
              <a:t> </a:t>
            </a:r>
            <a:r>
              <a:rPr lang="en-US" sz="3200" dirty="0" err="1" smtClean="0"/>
              <a:t>të</a:t>
            </a:r>
            <a:r>
              <a:rPr lang="en-US" sz="3200" dirty="0" smtClean="0"/>
              <a:t> </a:t>
            </a:r>
            <a:r>
              <a:rPr lang="en-US" sz="3200" dirty="0" err="1" smtClean="0"/>
              <a:t>ratifikuara</a:t>
            </a:r>
            <a:r>
              <a:rPr lang="en-US" sz="3200" dirty="0" smtClean="0"/>
              <a:t> </a:t>
            </a:r>
            <a:endParaRPr lang="en-US" sz="3200" dirty="0"/>
          </a:p>
        </p:txBody>
      </p:sp>
      <p:sp>
        <p:nvSpPr>
          <p:cNvPr id="3" name="Content Placeholder 2"/>
          <p:cNvSpPr>
            <a:spLocks noGrp="1"/>
          </p:cNvSpPr>
          <p:nvPr>
            <p:ph idx="1"/>
          </p:nvPr>
        </p:nvSpPr>
        <p:spPr>
          <a:xfrm>
            <a:off x="457200" y="914400"/>
            <a:ext cx="8229600" cy="5211763"/>
          </a:xfrm>
        </p:spPr>
        <p:txBody>
          <a:bodyPr>
            <a:normAutofit fontScale="92500" lnSpcReduction="20000"/>
          </a:bodyPr>
          <a:lstStyle/>
          <a:p>
            <a:pPr algn="just"/>
            <a:r>
              <a:rPr lang="en-US" sz="2000" b="1" dirty="0" err="1" smtClean="0"/>
              <a:t>Konventa</a:t>
            </a:r>
            <a:r>
              <a:rPr lang="en-US" sz="2000" b="1" dirty="0" smtClean="0"/>
              <a:t> </a:t>
            </a:r>
            <a:r>
              <a:rPr lang="en-US" sz="2000" b="1" dirty="0" err="1" smtClean="0"/>
              <a:t>Evropiane</a:t>
            </a:r>
            <a:r>
              <a:rPr lang="en-US" sz="2000" b="1" dirty="0" smtClean="0"/>
              <a:t> e </a:t>
            </a:r>
            <a:r>
              <a:rPr lang="en-US" sz="2000" b="1" dirty="0" err="1" smtClean="0"/>
              <a:t>të</a:t>
            </a:r>
            <a:r>
              <a:rPr lang="en-US" sz="2000" b="1" dirty="0" smtClean="0"/>
              <a:t> </a:t>
            </a:r>
            <a:r>
              <a:rPr lang="en-US" sz="2000" b="1" dirty="0" err="1" smtClean="0"/>
              <a:t>Drejtave</a:t>
            </a:r>
            <a:r>
              <a:rPr lang="en-US" sz="2000" b="1" dirty="0" smtClean="0"/>
              <a:t> </a:t>
            </a:r>
            <a:r>
              <a:rPr lang="en-US" sz="2000" b="1" dirty="0" err="1" smtClean="0"/>
              <a:t>të</a:t>
            </a:r>
            <a:r>
              <a:rPr lang="en-US" sz="2000" b="1" dirty="0" smtClean="0"/>
              <a:t> </a:t>
            </a:r>
            <a:r>
              <a:rPr lang="en-US" sz="2000" b="1" dirty="0" err="1" smtClean="0"/>
              <a:t>Njeriut</a:t>
            </a:r>
            <a:endParaRPr lang="en-US" sz="2000" b="1" dirty="0" smtClean="0"/>
          </a:p>
          <a:p>
            <a:pPr algn="just"/>
            <a:r>
              <a:rPr lang="en-US" sz="2000" b="1" dirty="0" err="1" smtClean="0"/>
              <a:t>Konventa</a:t>
            </a:r>
            <a:r>
              <a:rPr lang="en-US" sz="2000" b="1" dirty="0" smtClean="0"/>
              <a:t> e </a:t>
            </a:r>
            <a:r>
              <a:rPr lang="en-US" sz="2000" b="1" dirty="0" err="1" smtClean="0"/>
              <a:t>Aarhusit</a:t>
            </a:r>
            <a:endParaRPr lang="en-US" sz="2000" b="1" dirty="0" smtClean="0"/>
          </a:p>
          <a:p>
            <a:pPr algn="just"/>
            <a:r>
              <a:rPr lang="en-US" sz="2000" b="1" dirty="0" err="1" smtClean="0"/>
              <a:t>Konventa</a:t>
            </a:r>
            <a:r>
              <a:rPr lang="en-US" sz="2000" b="1" dirty="0" smtClean="0"/>
              <a:t> </a:t>
            </a:r>
            <a:r>
              <a:rPr lang="en-US" sz="2000" b="1" dirty="0" err="1" smtClean="0"/>
              <a:t>Ramsar</a:t>
            </a:r>
            <a:r>
              <a:rPr lang="en-US" sz="2000" b="1" dirty="0" smtClean="0"/>
              <a:t>- </a:t>
            </a:r>
            <a:r>
              <a:rPr lang="en-US" sz="2000" dirty="0" err="1" smtClean="0"/>
              <a:t>ka</a:t>
            </a:r>
            <a:r>
              <a:rPr lang="en-US" sz="2000" dirty="0" smtClean="0"/>
              <a:t> </a:t>
            </a:r>
            <a:r>
              <a:rPr lang="en-US" sz="2000" dirty="0" err="1" smtClean="0"/>
              <a:t>si</a:t>
            </a:r>
            <a:r>
              <a:rPr lang="en-US" sz="2000" dirty="0" smtClean="0"/>
              <a:t> </a:t>
            </a:r>
            <a:r>
              <a:rPr lang="en-US" sz="2000" dirty="0" err="1" smtClean="0"/>
              <a:t>qëllim</a:t>
            </a:r>
            <a:r>
              <a:rPr lang="en-US" sz="2000" dirty="0" smtClean="0"/>
              <a:t> </a:t>
            </a:r>
            <a:r>
              <a:rPr lang="en-US" sz="2000" dirty="0" err="1" smtClean="0"/>
              <a:t>të</a:t>
            </a:r>
            <a:r>
              <a:rPr lang="en-US" sz="2000" dirty="0" smtClean="0"/>
              <a:t> </a:t>
            </a:r>
            <a:r>
              <a:rPr lang="en-US" sz="2000" dirty="0" err="1" smtClean="0"/>
              <a:t>frenojë</a:t>
            </a:r>
            <a:r>
              <a:rPr lang="en-US" sz="2000" dirty="0" smtClean="0"/>
              <a:t> </a:t>
            </a:r>
            <a:r>
              <a:rPr lang="en-US" sz="2000" dirty="0" err="1" smtClean="0"/>
              <a:t>cenimin</a:t>
            </a:r>
            <a:r>
              <a:rPr lang="en-US" sz="2000" dirty="0" smtClean="0"/>
              <a:t> </a:t>
            </a:r>
            <a:r>
              <a:rPr lang="en-US" sz="2000" dirty="0" err="1" smtClean="0"/>
              <a:t>dhe</a:t>
            </a:r>
            <a:r>
              <a:rPr lang="en-US" sz="2000" dirty="0" smtClean="0"/>
              <a:t> </a:t>
            </a:r>
            <a:r>
              <a:rPr lang="en-US" sz="2000" dirty="0" err="1" smtClean="0"/>
              <a:t>humbjen</a:t>
            </a:r>
            <a:r>
              <a:rPr lang="en-US" sz="2000" dirty="0" smtClean="0"/>
              <a:t> </a:t>
            </a:r>
            <a:r>
              <a:rPr lang="en-US" sz="2000" dirty="0" err="1" smtClean="0"/>
              <a:t>progresive</a:t>
            </a:r>
            <a:r>
              <a:rPr lang="en-US" sz="2000" dirty="0" smtClean="0"/>
              <a:t> </a:t>
            </a:r>
            <a:r>
              <a:rPr lang="en-US" sz="2000" dirty="0" err="1" smtClean="0"/>
              <a:t>të</a:t>
            </a:r>
            <a:r>
              <a:rPr lang="en-US" sz="2000" dirty="0" smtClean="0"/>
              <a:t> </a:t>
            </a:r>
            <a:r>
              <a:rPr lang="en-US" sz="2000" dirty="0" err="1" smtClean="0"/>
              <a:t>ligatinave</a:t>
            </a:r>
            <a:r>
              <a:rPr lang="en-US" sz="2000" dirty="0" smtClean="0"/>
              <a:t>. </a:t>
            </a:r>
            <a:r>
              <a:rPr lang="en-US" sz="2000" dirty="0" err="1" smtClean="0"/>
              <a:t>Shqipëria</a:t>
            </a:r>
            <a:r>
              <a:rPr lang="en-US" sz="2000" dirty="0" smtClean="0"/>
              <a:t> </a:t>
            </a:r>
            <a:r>
              <a:rPr lang="en-US" sz="2000" dirty="0" err="1" smtClean="0"/>
              <a:t>ka</a:t>
            </a:r>
            <a:r>
              <a:rPr lang="en-US" sz="2000" dirty="0" smtClean="0"/>
              <a:t> </a:t>
            </a:r>
            <a:r>
              <a:rPr lang="en-US" sz="2000" dirty="0" err="1" smtClean="0"/>
              <a:t>përfshirë</a:t>
            </a:r>
            <a:r>
              <a:rPr lang="en-US" sz="2000" dirty="0" smtClean="0"/>
              <a:t> </a:t>
            </a:r>
            <a:r>
              <a:rPr lang="en-US" sz="2000" dirty="0" err="1" smtClean="0"/>
              <a:t>ligatinën</a:t>
            </a:r>
            <a:r>
              <a:rPr lang="en-US" sz="2000" dirty="0" smtClean="0"/>
              <a:t> e </a:t>
            </a:r>
            <a:r>
              <a:rPr lang="en-US" sz="2000" dirty="0" err="1" smtClean="0"/>
              <a:t>Divjakë-Karavasta</a:t>
            </a:r>
            <a:endParaRPr lang="en-US" sz="2000" dirty="0" smtClean="0"/>
          </a:p>
          <a:p>
            <a:pPr algn="just"/>
            <a:r>
              <a:rPr lang="en-US" sz="2000" b="1" dirty="0" err="1" smtClean="0"/>
              <a:t>Konventa</a:t>
            </a:r>
            <a:r>
              <a:rPr lang="en-US" sz="2000" b="1" dirty="0" smtClean="0"/>
              <a:t> e </a:t>
            </a:r>
            <a:r>
              <a:rPr lang="en-US" sz="2000" b="1" dirty="0" err="1" smtClean="0"/>
              <a:t>Bernës</a:t>
            </a:r>
            <a:r>
              <a:rPr lang="en-US" sz="2000" b="1" dirty="0" smtClean="0"/>
              <a:t>- </a:t>
            </a:r>
            <a:r>
              <a:rPr lang="en-US" sz="2000" dirty="0" err="1" smtClean="0"/>
              <a:t>Konventa</a:t>
            </a:r>
            <a:r>
              <a:rPr lang="en-US" sz="2000" dirty="0" smtClean="0"/>
              <a:t> </a:t>
            </a:r>
            <a:r>
              <a:rPr lang="en-US" sz="2000" dirty="0" err="1" smtClean="0"/>
              <a:t>për</a:t>
            </a:r>
            <a:r>
              <a:rPr lang="en-US" sz="2000" dirty="0" smtClean="0"/>
              <a:t> </a:t>
            </a:r>
            <a:r>
              <a:rPr lang="en-US" sz="2000" dirty="0" err="1" smtClean="0"/>
              <a:t>Ruajtjen</a:t>
            </a:r>
            <a:r>
              <a:rPr lang="en-US" sz="2000" dirty="0" smtClean="0"/>
              <a:t> e </a:t>
            </a:r>
            <a:r>
              <a:rPr lang="en-US" sz="2000" dirty="0" err="1" smtClean="0"/>
              <a:t>Jetës</a:t>
            </a:r>
            <a:r>
              <a:rPr lang="en-US" sz="2000" dirty="0" smtClean="0"/>
              <a:t> </a:t>
            </a:r>
            <a:r>
              <a:rPr lang="en-US" sz="2000" dirty="0" err="1" smtClean="0"/>
              <a:t>së</a:t>
            </a:r>
            <a:r>
              <a:rPr lang="en-US" sz="2000" dirty="0" smtClean="0"/>
              <a:t> </a:t>
            </a:r>
            <a:r>
              <a:rPr lang="en-US" sz="2000" dirty="0" err="1" smtClean="0"/>
              <a:t>Egër</a:t>
            </a:r>
            <a:r>
              <a:rPr lang="en-US" sz="2000" dirty="0" smtClean="0"/>
              <a:t> </a:t>
            </a:r>
            <a:r>
              <a:rPr lang="en-US" sz="2000" dirty="0" err="1" smtClean="0"/>
              <a:t>dhe</a:t>
            </a:r>
            <a:r>
              <a:rPr lang="en-US" sz="2000" dirty="0" smtClean="0"/>
              <a:t> </a:t>
            </a:r>
            <a:r>
              <a:rPr lang="en-US" sz="2000" dirty="0" err="1" smtClean="0"/>
              <a:t>Habitatet</a:t>
            </a:r>
            <a:r>
              <a:rPr lang="en-US" sz="2000" dirty="0" smtClean="0"/>
              <a:t> </a:t>
            </a:r>
            <a:r>
              <a:rPr lang="en-US" sz="2000" dirty="0" err="1" smtClean="0"/>
              <a:t>Natyrore</a:t>
            </a:r>
            <a:r>
              <a:rPr lang="en-US" sz="2000" dirty="0" smtClean="0"/>
              <a:t> </a:t>
            </a:r>
            <a:r>
              <a:rPr lang="en-US" sz="2000" dirty="0" err="1" smtClean="0"/>
              <a:t>Evropiane</a:t>
            </a:r>
            <a:endParaRPr lang="en-US" sz="2000" dirty="0" smtClean="0"/>
          </a:p>
          <a:p>
            <a:pPr algn="just"/>
            <a:r>
              <a:rPr lang="en-US" sz="2000" b="1" dirty="0" err="1" smtClean="0"/>
              <a:t>Konventa</a:t>
            </a:r>
            <a:r>
              <a:rPr lang="en-US" sz="2000" b="1" dirty="0" smtClean="0"/>
              <a:t> e </a:t>
            </a:r>
            <a:r>
              <a:rPr lang="en-US" sz="2000" b="1" dirty="0" err="1" smtClean="0"/>
              <a:t>Roterdamit</a:t>
            </a:r>
            <a:r>
              <a:rPr lang="en-US" sz="2000" b="1" dirty="0" smtClean="0"/>
              <a:t>- </a:t>
            </a:r>
            <a:r>
              <a:rPr lang="en-US" sz="2000" dirty="0" err="1" smtClean="0"/>
              <a:t>mbi</a:t>
            </a:r>
            <a:r>
              <a:rPr lang="en-US" sz="2000" dirty="0" smtClean="0"/>
              <a:t> </a:t>
            </a:r>
            <a:r>
              <a:rPr lang="en-US" sz="2000" dirty="0" err="1" smtClean="0"/>
              <a:t>Marrjen</a:t>
            </a:r>
            <a:r>
              <a:rPr lang="en-US" sz="2000" dirty="0" smtClean="0"/>
              <a:t> e </a:t>
            </a:r>
            <a:r>
              <a:rPr lang="en-US" sz="2000" dirty="0" err="1" smtClean="0"/>
              <a:t>Pëqimit</a:t>
            </a:r>
            <a:r>
              <a:rPr lang="en-US" sz="2000" dirty="0" smtClean="0"/>
              <a:t> </a:t>
            </a:r>
            <a:r>
              <a:rPr lang="en-US" sz="2000" dirty="0" err="1" smtClean="0"/>
              <a:t>Paraprakisht</a:t>
            </a:r>
            <a:r>
              <a:rPr lang="en-US" sz="2000" dirty="0" smtClean="0"/>
              <a:t> </a:t>
            </a:r>
            <a:r>
              <a:rPr lang="en-US" sz="2000" dirty="0" err="1" smtClean="0"/>
              <a:t>për</a:t>
            </a:r>
            <a:r>
              <a:rPr lang="en-US" sz="2000" dirty="0" smtClean="0"/>
              <a:t> </a:t>
            </a:r>
            <a:r>
              <a:rPr lang="en-US" sz="2000" dirty="0" err="1" smtClean="0"/>
              <a:t>disa</a:t>
            </a:r>
            <a:r>
              <a:rPr lang="en-US" sz="2000" dirty="0" smtClean="0"/>
              <a:t> </a:t>
            </a:r>
            <a:r>
              <a:rPr lang="en-US" sz="2000" dirty="0" err="1" smtClean="0"/>
              <a:t>Kimikate</a:t>
            </a:r>
            <a:r>
              <a:rPr lang="en-US" sz="2000" dirty="0" smtClean="0"/>
              <a:t> </a:t>
            </a:r>
            <a:r>
              <a:rPr lang="en-US" sz="2000" dirty="0" err="1" smtClean="0"/>
              <a:t>dhe</a:t>
            </a:r>
            <a:r>
              <a:rPr lang="en-US" sz="2000" dirty="0" smtClean="0"/>
              <a:t> Pesticide </a:t>
            </a:r>
            <a:r>
              <a:rPr lang="en-US" sz="2000" dirty="0" err="1" smtClean="0"/>
              <a:t>të</a:t>
            </a:r>
            <a:r>
              <a:rPr lang="en-US" sz="2000" dirty="0" smtClean="0"/>
              <a:t> </a:t>
            </a:r>
            <a:r>
              <a:rPr lang="en-US" sz="2000" dirty="0" err="1" smtClean="0"/>
              <a:t>Rrezikshme</a:t>
            </a:r>
            <a:r>
              <a:rPr lang="en-US" sz="2000" dirty="0" smtClean="0"/>
              <a:t> </a:t>
            </a:r>
            <a:r>
              <a:rPr lang="en-US" sz="2000" dirty="0" err="1" smtClean="0"/>
              <a:t>në</a:t>
            </a:r>
            <a:r>
              <a:rPr lang="en-US" sz="2000" dirty="0" smtClean="0"/>
              <a:t> </a:t>
            </a:r>
            <a:r>
              <a:rPr lang="en-US" sz="2000" dirty="0" err="1" smtClean="0"/>
              <a:t>Tregtinë</a:t>
            </a:r>
            <a:r>
              <a:rPr lang="en-US" sz="2000" dirty="0" smtClean="0"/>
              <a:t> </a:t>
            </a:r>
            <a:r>
              <a:rPr lang="en-US" sz="2000" dirty="0" err="1" smtClean="0"/>
              <a:t>Ndërkombëtare</a:t>
            </a:r>
            <a:r>
              <a:rPr lang="en-US" sz="2000" dirty="0" smtClean="0"/>
              <a:t>. Do </a:t>
            </a:r>
            <a:r>
              <a:rPr lang="en-US" sz="2000" dirty="0" err="1" smtClean="0"/>
              <a:t>të</a:t>
            </a:r>
            <a:r>
              <a:rPr lang="en-US" sz="2000" dirty="0" smtClean="0"/>
              <a:t> </a:t>
            </a:r>
            <a:r>
              <a:rPr lang="en-US" sz="2000" dirty="0" err="1" smtClean="0"/>
              <a:t>hyjë</a:t>
            </a:r>
            <a:r>
              <a:rPr lang="en-US" sz="2000" dirty="0" smtClean="0"/>
              <a:t> </a:t>
            </a:r>
            <a:r>
              <a:rPr lang="en-US" sz="2000" dirty="0" err="1" smtClean="0"/>
              <a:t>në</a:t>
            </a:r>
            <a:r>
              <a:rPr lang="en-US" sz="2000" dirty="0" smtClean="0"/>
              <a:t> </a:t>
            </a:r>
            <a:r>
              <a:rPr lang="en-US" sz="2000" dirty="0" err="1" smtClean="0"/>
              <a:t>fuqi</a:t>
            </a:r>
            <a:r>
              <a:rPr lang="en-US" sz="2000" dirty="0" smtClean="0"/>
              <a:t> </a:t>
            </a:r>
            <a:r>
              <a:rPr lang="en-US" sz="2000" dirty="0" err="1" smtClean="0"/>
              <a:t>kur</a:t>
            </a:r>
            <a:r>
              <a:rPr lang="en-US" sz="2000" dirty="0" smtClean="0"/>
              <a:t> </a:t>
            </a:r>
            <a:r>
              <a:rPr lang="en-US" sz="2000" dirty="0" err="1" smtClean="0"/>
              <a:t>të</a:t>
            </a:r>
            <a:r>
              <a:rPr lang="en-US" sz="2000" dirty="0" smtClean="0"/>
              <a:t> </a:t>
            </a:r>
            <a:r>
              <a:rPr lang="en-US" sz="2000" dirty="0" err="1" smtClean="0"/>
              <a:t>ratifikohet</a:t>
            </a:r>
            <a:r>
              <a:rPr lang="en-US" sz="2000" dirty="0" smtClean="0"/>
              <a:t> </a:t>
            </a:r>
            <a:r>
              <a:rPr lang="en-US" sz="2000" dirty="0" err="1" smtClean="0"/>
              <a:t>nga</a:t>
            </a:r>
            <a:r>
              <a:rPr lang="en-US" sz="2000" dirty="0" smtClean="0"/>
              <a:t> 50 </a:t>
            </a:r>
            <a:r>
              <a:rPr lang="en-US" sz="2000" dirty="0" err="1" smtClean="0"/>
              <a:t>shtete</a:t>
            </a:r>
            <a:r>
              <a:rPr lang="en-US" sz="2000" dirty="0" smtClean="0"/>
              <a:t> </a:t>
            </a:r>
            <a:r>
              <a:rPr lang="en-US" sz="2000" dirty="0" err="1" smtClean="0"/>
              <a:t>përfundimisht</a:t>
            </a:r>
            <a:r>
              <a:rPr lang="en-US" sz="2000" dirty="0" smtClean="0"/>
              <a:t> </a:t>
            </a:r>
            <a:r>
              <a:rPr lang="en-US" sz="2000" dirty="0" err="1" smtClean="0"/>
              <a:t>dhe</a:t>
            </a:r>
            <a:r>
              <a:rPr lang="en-US" sz="2000" dirty="0" smtClean="0"/>
              <a:t> </a:t>
            </a:r>
            <a:r>
              <a:rPr lang="en-US" sz="2000" dirty="0" err="1" smtClean="0"/>
              <a:t>synon</a:t>
            </a:r>
            <a:r>
              <a:rPr lang="en-US" sz="2000" dirty="0" smtClean="0"/>
              <a:t> </a:t>
            </a:r>
            <a:r>
              <a:rPr lang="en-US" sz="2000" dirty="0" err="1" smtClean="0"/>
              <a:t>monitorimin</a:t>
            </a:r>
            <a:r>
              <a:rPr lang="en-US" sz="2000" dirty="0" smtClean="0"/>
              <a:t> </a:t>
            </a:r>
            <a:r>
              <a:rPr lang="en-US" sz="2000" dirty="0" err="1" smtClean="0"/>
              <a:t>dhe</a:t>
            </a:r>
            <a:r>
              <a:rPr lang="en-US" sz="2000" dirty="0" smtClean="0"/>
              <a:t> </a:t>
            </a:r>
            <a:r>
              <a:rPr lang="en-US" sz="2000" dirty="0" err="1" smtClean="0"/>
              <a:t>kontrollin</a:t>
            </a:r>
            <a:r>
              <a:rPr lang="en-US" sz="2000" dirty="0" smtClean="0"/>
              <a:t> </a:t>
            </a:r>
            <a:r>
              <a:rPr lang="en-US" sz="2000" dirty="0" err="1" smtClean="0"/>
              <a:t>në</a:t>
            </a:r>
            <a:r>
              <a:rPr lang="en-US" sz="2000" dirty="0" smtClean="0"/>
              <a:t> </a:t>
            </a:r>
            <a:r>
              <a:rPr lang="en-US" sz="2000" dirty="0" err="1" smtClean="0"/>
              <a:t>nivel</a:t>
            </a:r>
            <a:r>
              <a:rPr lang="en-US" sz="2000" dirty="0" smtClean="0"/>
              <a:t> </a:t>
            </a:r>
            <a:r>
              <a:rPr lang="en-US" sz="2000" dirty="0" err="1" smtClean="0"/>
              <a:t>botëror</a:t>
            </a:r>
            <a:r>
              <a:rPr lang="en-US" sz="2000" dirty="0" smtClean="0"/>
              <a:t> </a:t>
            </a:r>
            <a:r>
              <a:rPr lang="en-US" sz="2000" dirty="0" err="1" smtClean="0"/>
              <a:t>të</a:t>
            </a:r>
            <a:r>
              <a:rPr lang="en-US" sz="2000" dirty="0" smtClean="0"/>
              <a:t> </a:t>
            </a:r>
            <a:r>
              <a:rPr lang="en-US" sz="2000" dirty="0" err="1" smtClean="0"/>
              <a:t>tregtisë</a:t>
            </a:r>
            <a:r>
              <a:rPr lang="en-US" sz="2000" dirty="0" smtClean="0"/>
              <a:t> </a:t>
            </a:r>
            <a:r>
              <a:rPr lang="en-US" sz="2000" dirty="0" err="1" smtClean="0"/>
              <a:t>së</a:t>
            </a:r>
            <a:r>
              <a:rPr lang="en-US" sz="2000" dirty="0" smtClean="0"/>
              <a:t> </a:t>
            </a:r>
            <a:r>
              <a:rPr lang="en-US" sz="2000" dirty="0" err="1" smtClean="0"/>
              <a:t>kimikateve</a:t>
            </a:r>
            <a:r>
              <a:rPr lang="en-US" sz="2000" dirty="0" smtClean="0"/>
              <a:t> </a:t>
            </a:r>
            <a:r>
              <a:rPr lang="en-US" sz="2000" dirty="0" err="1" smtClean="0"/>
              <a:t>që</a:t>
            </a:r>
            <a:r>
              <a:rPr lang="en-US" sz="2000" dirty="0" smtClean="0"/>
              <a:t> </a:t>
            </a:r>
            <a:r>
              <a:rPr lang="en-US" sz="2000" dirty="0" err="1" smtClean="0"/>
              <a:t>rrezikojnë</a:t>
            </a:r>
            <a:r>
              <a:rPr lang="en-US" sz="2000" dirty="0" smtClean="0"/>
              <a:t> </a:t>
            </a:r>
            <a:r>
              <a:rPr lang="en-US" sz="2000" dirty="0" err="1" smtClean="0"/>
              <a:t>shëndetin</a:t>
            </a:r>
            <a:r>
              <a:rPr lang="en-US" sz="2000" dirty="0" smtClean="0"/>
              <a:t> e </a:t>
            </a:r>
            <a:r>
              <a:rPr lang="en-US" sz="2000" dirty="0" err="1" smtClean="0"/>
              <a:t>njerëzve</a:t>
            </a:r>
            <a:r>
              <a:rPr lang="en-US" sz="2000" dirty="0" smtClean="0"/>
              <a:t> </a:t>
            </a:r>
            <a:r>
              <a:rPr lang="en-US" sz="2000" dirty="0" err="1" smtClean="0"/>
              <a:t>dhe</a:t>
            </a:r>
            <a:r>
              <a:rPr lang="en-US" sz="2000" dirty="0" smtClean="0"/>
              <a:t> </a:t>
            </a:r>
            <a:r>
              <a:rPr lang="en-US" sz="2000" dirty="0" err="1" smtClean="0"/>
              <a:t>mjedisin</a:t>
            </a:r>
            <a:r>
              <a:rPr lang="en-US" sz="2000" dirty="0" smtClean="0"/>
              <a:t>.</a:t>
            </a:r>
          </a:p>
          <a:p>
            <a:pPr algn="just"/>
            <a:r>
              <a:rPr lang="en-US" sz="2000" b="1" dirty="0" err="1" smtClean="0"/>
              <a:t>Konventa</a:t>
            </a:r>
            <a:r>
              <a:rPr lang="en-US" sz="2000" b="1" dirty="0" smtClean="0"/>
              <a:t> e </a:t>
            </a:r>
            <a:r>
              <a:rPr lang="en-US" sz="2000" b="1" dirty="0" err="1" smtClean="0"/>
              <a:t>Stokholmit</a:t>
            </a:r>
            <a:r>
              <a:rPr lang="en-US" sz="2000" b="1" dirty="0" smtClean="0"/>
              <a:t>- </a:t>
            </a:r>
            <a:r>
              <a:rPr lang="en-US" sz="2000" dirty="0" err="1" smtClean="0"/>
              <a:t>synon</a:t>
            </a:r>
            <a:r>
              <a:rPr lang="en-US" sz="2000" dirty="0" smtClean="0"/>
              <a:t> </a:t>
            </a:r>
            <a:r>
              <a:rPr lang="en-US" sz="2000" dirty="0" err="1" smtClean="0"/>
              <a:t>të</a:t>
            </a:r>
            <a:r>
              <a:rPr lang="en-US" sz="2000" dirty="0" smtClean="0"/>
              <a:t> </a:t>
            </a:r>
            <a:r>
              <a:rPr lang="en-US" sz="2000" dirty="0" err="1" smtClean="0"/>
              <a:t>mbrojë</a:t>
            </a:r>
            <a:r>
              <a:rPr lang="en-US" sz="2000" dirty="0" smtClean="0"/>
              <a:t> </a:t>
            </a:r>
            <a:r>
              <a:rPr lang="en-US" sz="2000" dirty="0" err="1" smtClean="0"/>
              <a:t>shëndetin</a:t>
            </a:r>
            <a:r>
              <a:rPr lang="en-US" sz="2000" dirty="0" smtClean="0"/>
              <a:t> e </a:t>
            </a:r>
            <a:r>
              <a:rPr lang="en-US" sz="2000" dirty="0" err="1" smtClean="0"/>
              <a:t>njeriut</a:t>
            </a:r>
            <a:r>
              <a:rPr lang="en-US" sz="2000" dirty="0" smtClean="0"/>
              <a:t> </a:t>
            </a:r>
            <a:r>
              <a:rPr lang="en-US" sz="2000" dirty="0" err="1" smtClean="0"/>
              <a:t>dhe</a:t>
            </a:r>
            <a:r>
              <a:rPr lang="en-US" sz="2000" dirty="0" smtClean="0"/>
              <a:t> </a:t>
            </a:r>
            <a:r>
              <a:rPr lang="en-US" sz="2000" dirty="0" err="1" smtClean="0"/>
              <a:t>mjedisin</a:t>
            </a:r>
            <a:r>
              <a:rPr lang="en-US" sz="2000" dirty="0" smtClean="0"/>
              <a:t> </a:t>
            </a:r>
            <a:r>
              <a:rPr lang="en-US" sz="2000" dirty="0" err="1" smtClean="0"/>
              <a:t>nga</a:t>
            </a:r>
            <a:r>
              <a:rPr lang="en-US" sz="2000" dirty="0" smtClean="0"/>
              <a:t> </a:t>
            </a:r>
            <a:r>
              <a:rPr lang="en-US" sz="2000" dirty="0" err="1" smtClean="0"/>
              <a:t>ndotësit</a:t>
            </a:r>
            <a:r>
              <a:rPr lang="en-US" sz="2000" dirty="0" smtClean="0"/>
              <a:t> </a:t>
            </a:r>
            <a:r>
              <a:rPr lang="en-US" sz="2000" dirty="0" err="1" smtClean="0"/>
              <a:t>organikë</a:t>
            </a:r>
            <a:r>
              <a:rPr lang="en-US" sz="2000" dirty="0" smtClean="0"/>
              <a:t> </a:t>
            </a:r>
            <a:r>
              <a:rPr lang="en-US" sz="2000" dirty="0" err="1" smtClean="0"/>
              <a:t>të</a:t>
            </a:r>
            <a:r>
              <a:rPr lang="en-US" sz="2000" dirty="0" smtClean="0"/>
              <a:t> </a:t>
            </a:r>
            <a:r>
              <a:rPr lang="en-US" sz="2000" dirty="0" err="1" smtClean="0"/>
              <a:t>qëndrueshëm</a:t>
            </a:r>
            <a:endParaRPr lang="en-US" sz="2000" dirty="0" smtClean="0"/>
          </a:p>
          <a:p>
            <a:pPr algn="just"/>
            <a:r>
              <a:rPr lang="en-US" sz="2000" b="1" dirty="0" err="1" smtClean="0"/>
              <a:t>Konventa</a:t>
            </a:r>
            <a:r>
              <a:rPr lang="en-US" sz="2000" b="1" dirty="0" smtClean="0"/>
              <a:t> e </a:t>
            </a:r>
            <a:r>
              <a:rPr lang="en-US" sz="2000" b="1" dirty="0" err="1" smtClean="0"/>
              <a:t>Minamatës</a:t>
            </a:r>
            <a:r>
              <a:rPr lang="en-US" sz="2000" b="1" dirty="0" smtClean="0"/>
              <a:t> </a:t>
            </a:r>
            <a:r>
              <a:rPr lang="en-US" sz="2000" b="1" dirty="0" err="1" smtClean="0"/>
              <a:t>për</a:t>
            </a:r>
            <a:r>
              <a:rPr lang="en-US" sz="2000" b="1" dirty="0" smtClean="0"/>
              <a:t> </a:t>
            </a:r>
            <a:r>
              <a:rPr lang="en-US" sz="2000" b="1" dirty="0" err="1" smtClean="0"/>
              <a:t>Mërkurin</a:t>
            </a:r>
            <a:r>
              <a:rPr lang="en-US" sz="2000" b="1" dirty="0" smtClean="0"/>
              <a:t>- </a:t>
            </a:r>
            <a:r>
              <a:rPr lang="en-US" sz="2000" dirty="0" smtClean="0"/>
              <a:t>e </a:t>
            </a:r>
            <a:r>
              <a:rPr lang="en-US" sz="2000" dirty="0" err="1" smtClean="0"/>
              <a:t>ka</a:t>
            </a:r>
            <a:r>
              <a:rPr lang="en-US" sz="2000" dirty="0" smtClean="0"/>
              <a:t> </a:t>
            </a:r>
            <a:r>
              <a:rPr lang="en-US" sz="2000" dirty="0" err="1" smtClean="0"/>
              <a:t>marrë</a:t>
            </a:r>
            <a:r>
              <a:rPr lang="en-US" sz="2000" dirty="0" smtClean="0"/>
              <a:t> </a:t>
            </a:r>
            <a:r>
              <a:rPr lang="en-US" sz="2000" dirty="0" err="1" smtClean="0"/>
              <a:t>emrin</a:t>
            </a:r>
            <a:r>
              <a:rPr lang="en-US" sz="2000" dirty="0" smtClean="0"/>
              <a:t> </a:t>
            </a:r>
            <a:r>
              <a:rPr lang="en-US" sz="2000" dirty="0" err="1" smtClean="0"/>
              <a:t>nga</a:t>
            </a:r>
            <a:r>
              <a:rPr lang="en-US" sz="2000" dirty="0" smtClean="0"/>
              <a:t> </a:t>
            </a:r>
            <a:r>
              <a:rPr lang="en-US" sz="2000" dirty="0" err="1" smtClean="0"/>
              <a:t>qyteti</a:t>
            </a:r>
            <a:r>
              <a:rPr lang="en-US" sz="2000" dirty="0" smtClean="0"/>
              <a:t> </a:t>
            </a:r>
            <a:r>
              <a:rPr lang="en-US" sz="2000" dirty="0" err="1" smtClean="0"/>
              <a:t>i</a:t>
            </a:r>
            <a:r>
              <a:rPr lang="en-US" sz="2000" dirty="0" smtClean="0"/>
              <a:t> </a:t>
            </a:r>
            <a:r>
              <a:rPr lang="en-US" sz="2000" dirty="0" err="1" smtClean="0"/>
              <a:t>Minamatës</a:t>
            </a:r>
            <a:r>
              <a:rPr lang="en-US" sz="2000" dirty="0" smtClean="0"/>
              <a:t> </a:t>
            </a:r>
            <a:r>
              <a:rPr lang="en-US" sz="2000" dirty="0" err="1" smtClean="0"/>
              <a:t>në</a:t>
            </a:r>
            <a:r>
              <a:rPr lang="en-US" sz="2000" dirty="0" smtClean="0"/>
              <a:t> </a:t>
            </a:r>
            <a:r>
              <a:rPr lang="en-US" sz="2000" dirty="0" err="1" smtClean="0"/>
              <a:t>Japoni</a:t>
            </a:r>
            <a:r>
              <a:rPr lang="en-US" sz="2000" dirty="0" smtClean="0"/>
              <a:t>, </a:t>
            </a:r>
            <a:r>
              <a:rPr lang="en-US" sz="2000" dirty="0" err="1" smtClean="0"/>
              <a:t>ku</a:t>
            </a:r>
            <a:r>
              <a:rPr lang="en-US" sz="2000" dirty="0" smtClean="0"/>
              <a:t> </a:t>
            </a:r>
            <a:r>
              <a:rPr lang="en-US" sz="2000" dirty="0" err="1" smtClean="0"/>
              <a:t>në</a:t>
            </a:r>
            <a:r>
              <a:rPr lang="en-US" sz="2000" dirty="0" smtClean="0"/>
              <a:t> </a:t>
            </a:r>
            <a:r>
              <a:rPr lang="en-US" sz="2000" dirty="0" err="1" smtClean="0"/>
              <a:t>vitet</a:t>
            </a:r>
            <a:r>
              <a:rPr lang="en-US" sz="2000" dirty="0" smtClean="0"/>
              <a:t> 50’ </a:t>
            </a:r>
            <a:r>
              <a:rPr lang="en-US" sz="2000" dirty="0" err="1" smtClean="0"/>
              <a:t>ndodhi</a:t>
            </a:r>
            <a:r>
              <a:rPr lang="en-US" sz="2000" dirty="0" smtClean="0"/>
              <a:t> </a:t>
            </a:r>
            <a:r>
              <a:rPr lang="en-US" sz="2000" dirty="0" err="1" smtClean="0"/>
              <a:t>një</a:t>
            </a:r>
            <a:r>
              <a:rPr lang="en-US" sz="2000" dirty="0" smtClean="0"/>
              <a:t> incident </a:t>
            </a:r>
            <a:r>
              <a:rPr lang="en-US" sz="2000" dirty="0" err="1" smtClean="0"/>
              <a:t>i</a:t>
            </a:r>
            <a:r>
              <a:rPr lang="en-US" sz="2000" dirty="0" smtClean="0"/>
              <a:t> </a:t>
            </a:r>
            <a:r>
              <a:rPr lang="en-US" sz="2000" dirty="0" err="1" smtClean="0"/>
              <a:t>rëndë</a:t>
            </a:r>
            <a:r>
              <a:rPr lang="en-US" sz="2000" dirty="0" smtClean="0"/>
              <a:t>, </a:t>
            </a:r>
            <a:r>
              <a:rPr lang="en-US" sz="2000" dirty="0" err="1" smtClean="0"/>
              <a:t>ku</a:t>
            </a:r>
            <a:r>
              <a:rPr lang="en-US" sz="2000" dirty="0" smtClean="0"/>
              <a:t> </a:t>
            </a:r>
            <a:r>
              <a:rPr lang="en-US" sz="2000" dirty="0" err="1" smtClean="0"/>
              <a:t>si</a:t>
            </a:r>
            <a:r>
              <a:rPr lang="en-US" sz="2000" dirty="0" smtClean="0"/>
              <a:t> </a:t>
            </a:r>
            <a:r>
              <a:rPr lang="en-US" sz="2000" dirty="0" err="1" smtClean="0"/>
              <a:t>pasojë</a:t>
            </a:r>
            <a:r>
              <a:rPr lang="en-US" sz="2000" dirty="0" smtClean="0"/>
              <a:t> e </a:t>
            </a:r>
            <a:r>
              <a:rPr lang="en-US" sz="2000" dirty="0" err="1" smtClean="0"/>
              <a:t>shkarkimeve</a:t>
            </a:r>
            <a:r>
              <a:rPr lang="en-US" sz="2000" dirty="0" smtClean="0"/>
              <a:t> </a:t>
            </a:r>
            <a:r>
              <a:rPr lang="en-US" sz="2000" dirty="0" err="1" smtClean="0"/>
              <a:t>të</a:t>
            </a:r>
            <a:r>
              <a:rPr lang="en-US" sz="2000" dirty="0" smtClean="0"/>
              <a:t> </a:t>
            </a:r>
            <a:r>
              <a:rPr lang="en-US" sz="2000" dirty="0" err="1" smtClean="0"/>
              <a:t>ujërave</a:t>
            </a:r>
            <a:r>
              <a:rPr lang="en-US" sz="2000" dirty="0" smtClean="0"/>
              <a:t> </a:t>
            </a:r>
            <a:r>
              <a:rPr lang="en-US" sz="2000" dirty="0" err="1" smtClean="0"/>
              <a:t>të</a:t>
            </a:r>
            <a:r>
              <a:rPr lang="en-US" sz="2000" dirty="0" smtClean="0"/>
              <a:t> </a:t>
            </a:r>
            <a:r>
              <a:rPr lang="en-US" sz="2000" dirty="0" err="1" smtClean="0"/>
              <a:t>ndotura</a:t>
            </a:r>
            <a:r>
              <a:rPr lang="en-US" sz="2000" dirty="0" smtClean="0"/>
              <a:t> </a:t>
            </a:r>
            <a:r>
              <a:rPr lang="en-US" sz="2000" dirty="0" err="1" smtClean="0"/>
              <a:t>industrialë</a:t>
            </a:r>
            <a:r>
              <a:rPr lang="en-US" sz="2000" dirty="0" smtClean="0"/>
              <a:t> me </a:t>
            </a:r>
            <a:r>
              <a:rPr lang="en-US" sz="2000" dirty="0" err="1" smtClean="0"/>
              <a:t>metilmërkur</a:t>
            </a:r>
            <a:r>
              <a:rPr lang="en-US" sz="2000" dirty="0" smtClean="0"/>
              <a:t> </a:t>
            </a:r>
            <a:r>
              <a:rPr lang="en-US" sz="2000" dirty="0" err="1" smtClean="0"/>
              <a:t>dhe</a:t>
            </a:r>
            <a:r>
              <a:rPr lang="en-US" sz="2000" dirty="0" smtClean="0"/>
              <a:t> </a:t>
            </a:r>
            <a:r>
              <a:rPr lang="en-US" sz="2000" dirty="0" err="1" smtClean="0"/>
              <a:t>konsumit</a:t>
            </a:r>
            <a:r>
              <a:rPr lang="en-US" sz="2000" dirty="0" smtClean="0"/>
              <a:t> </a:t>
            </a:r>
            <a:r>
              <a:rPr lang="en-US" sz="2000" dirty="0" err="1" smtClean="0"/>
              <a:t>të</a:t>
            </a:r>
            <a:r>
              <a:rPr lang="en-US" sz="2000" dirty="0" smtClean="0"/>
              <a:t> </a:t>
            </a:r>
            <a:r>
              <a:rPr lang="en-US" sz="2000" dirty="0" err="1" smtClean="0"/>
              <a:t>peshkut</a:t>
            </a:r>
            <a:r>
              <a:rPr lang="en-US" sz="2000" dirty="0" smtClean="0"/>
              <a:t> </a:t>
            </a:r>
            <a:r>
              <a:rPr lang="en-US" sz="2000" dirty="0" err="1" smtClean="0"/>
              <a:t>dhe</a:t>
            </a:r>
            <a:r>
              <a:rPr lang="en-US" sz="2000" dirty="0" smtClean="0"/>
              <a:t> </a:t>
            </a:r>
            <a:r>
              <a:rPr lang="en-US" sz="2000" dirty="0" err="1" smtClean="0"/>
              <a:t>produkteve</a:t>
            </a:r>
            <a:r>
              <a:rPr lang="en-US" sz="2000" dirty="0" smtClean="0"/>
              <a:t> </a:t>
            </a:r>
            <a:r>
              <a:rPr lang="en-US" sz="2000" dirty="0" err="1" smtClean="0"/>
              <a:t>të</a:t>
            </a:r>
            <a:r>
              <a:rPr lang="en-US" sz="2000" dirty="0" smtClean="0"/>
              <a:t> </a:t>
            </a:r>
            <a:r>
              <a:rPr lang="en-US" sz="2000" dirty="0" err="1" smtClean="0"/>
              <a:t>detit</a:t>
            </a:r>
            <a:r>
              <a:rPr lang="en-US" sz="2000" dirty="0" smtClean="0"/>
              <a:t>, </a:t>
            </a:r>
            <a:r>
              <a:rPr lang="en-US" sz="2000" dirty="0" err="1" smtClean="0"/>
              <a:t>mijëra</a:t>
            </a:r>
            <a:r>
              <a:rPr lang="en-US" sz="2000" dirty="0" smtClean="0"/>
              <a:t> </a:t>
            </a:r>
            <a:r>
              <a:rPr lang="en-US" sz="2000" dirty="0" err="1" smtClean="0"/>
              <a:t>njerëz</a:t>
            </a:r>
            <a:r>
              <a:rPr lang="en-US" sz="2000" dirty="0" smtClean="0"/>
              <a:t> u </a:t>
            </a:r>
            <a:r>
              <a:rPr lang="en-US" sz="2000" dirty="0" err="1" smtClean="0"/>
              <a:t>helmuan</a:t>
            </a:r>
            <a:r>
              <a:rPr lang="en-US" sz="2000" dirty="0" smtClean="0"/>
              <a:t> </a:t>
            </a:r>
            <a:r>
              <a:rPr lang="en-US" sz="2000" dirty="0" err="1" smtClean="0"/>
              <a:t>rëndë</a:t>
            </a:r>
            <a:r>
              <a:rPr lang="en-US" sz="2000" dirty="0" smtClean="0"/>
              <a:t> </a:t>
            </a:r>
            <a:r>
              <a:rPr lang="en-US" sz="2000" dirty="0" err="1" smtClean="0"/>
              <a:t>dhe</a:t>
            </a:r>
            <a:r>
              <a:rPr lang="en-US" sz="2000" dirty="0" smtClean="0"/>
              <a:t> </a:t>
            </a:r>
            <a:r>
              <a:rPr lang="en-US" sz="2000" dirty="0" err="1" smtClean="0"/>
              <a:t>më</a:t>
            </a:r>
            <a:r>
              <a:rPr lang="en-US" sz="2000" dirty="0" smtClean="0"/>
              <a:t> </a:t>
            </a:r>
            <a:r>
              <a:rPr lang="en-US" sz="2000" dirty="0" err="1" smtClean="0"/>
              <a:t>shumë</a:t>
            </a:r>
            <a:r>
              <a:rPr lang="en-US" sz="2000" dirty="0" smtClean="0"/>
              <a:t> se 1700 </a:t>
            </a:r>
            <a:r>
              <a:rPr lang="en-US" sz="2000" dirty="0" err="1" smtClean="0"/>
              <a:t>vdiqën</a:t>
            </a:r>
            <a:r>
              <a:rPr lang="en-US" sz="2000" dirty="0" smtClean="0"/>
              <a:t> </a:t>
            </a:r>
            <a:r>
              <a:rPr lang="en-US" sz="2000" dirty="0" err="1" smtClean="0"/>
              <a:t>apo</a:t>
            </a:r>
            <a:r>
              <a:rPr lang="en-US" sz="2000" dirty="0" smtClean="0"/>
              <a:t> </a:t>
            </a:r>
            <a:r>
              <a:rPr lang="en-US" sz="2000" dirty="0" err="1" smtClean="0"/>
              <a:t>vuajtën</a:t>
            </a:r>
            <a:r>
              <a:rPr lang="en-US" sz="2000" dirty="0" smtClean="0"/>
              <a:t> </a:t>
            </a:r>
            <a:r>
              <a:rPr lang="en-US" sz="2000" dirty="0" err="1" smtClean="0"/>
              <a:t>keqformime</a:t>
            </a:r>
            <a:r>
              <a:rPr lang="en-US" sz="2000" dirty="0" smtClean="0"/>
              <a:t> </a:t>
            </a:r>
            <a:r>
              <a:rPr lang="en-US" sz="2000" dirty="0" err="1" smtClean="0"/>
              <a:t>të</a:t>
            </a:r>
            <a:r>
              <a:rPr lang="en-US" sz="2000" dirty="0" smtClean="0"/>
              <a:t> </a:t>
            </a:r>
            <a:r>
              <a:rPr lang="en-US" sz="2000" dirty="0" err="1" smtClean="0"/>
              <a:t>rënda</a:t>
            </a:r>
            <a:r>
              <a:rPr lang="en-US" sz="2000" dirty="0" smtClean="0"/>
              <a:t>. </a:t>
            </a:r>
            <a:r>
              <a:rPr lang="en-US" sz="2000" dirty="0" err="1" smtClean="0"/>
              <a:t>Konventa</a:t>
            </a:r>
            <a:r>
              <a:rPr lang="en-US" sz="2000" dirty="0" smtClean="0"/>
              <a:t> </a:t>
            </a:r>
            <a:r>
              <a:rPr lang="en-US" sz="2000" dirty="0" err="1" smtClean="0"/>
              <a:t>synon</a:t>
            </a:r>
            <a:r>
              <a:rPr lang="en-US" sz="2000" dirty="0" smtClean="0"/>
              <a:t> </a:t>
            </a:r>
            <a:r>
              <a:rPr lang="en-US" sz="2000" dirty="0" err="1" smtClean="0"/>
              <a:t>të</a:t>
            </a:r>
            <a:r>
              <a:rPr lang="en-US" sz="2000" dirty="0" smtClean="0"/>
              <a:t> </a:t>
            </a:r>
            <a:r>
              <a:rPr lang="en-US" sz="2000" dirty="0" err="1" smtClean="0"/>
              <a:t>mbrojë</a:t>
            </a:r>
            <a:r>
              <a:rPr lang="en-US" sz="2000" dirty="0" smtClean="0"/>
              <a:t> </a:t>
            </a:r>
            <a:r>
              <a:rPr lang="en-US" sz="2000" dirty="0" err="1" smtClean="0"/>
              <a:t>shëndetin</a:t>
            </a:r>
            <a:r>
              <a:rPr lang="en-US" sz="2000" dirty="0" smtClean="0"/>
              <a:t> e </a:t>
            </a:r>
            <a:r>
              <a:rPr lang="en-US" sz="2000" dirty="0" err="1" smtClean="0"/>
              <a:t>njërëzve</a:t>
            </a:r>
            <a:r>
              <a:rPr lang="en-US" sz="2000" dirty="0" smtClean="0"/>
              <a:t> </a:t>
            </a:r>
            <a:r>
              <a:rPr lang="en-US" sz="2000" dirty="0" err="1" smtClean="0"/>
              <a:t>nga</a:t>
            </a:r>
            <a:r>
              <a:rPr lang="en-US" sz="2000" dirty="0" smtClean="0"/>
              <a:t> </a:t>
            </a:r>
            <a:r>
              <a:rPr lang="en-US" sz="2000" dirty="0" err="1" smtClean="0"/>
              <a:t>emetimet</a:t>
            </a:r>
            <a:r>
              <a:rPr lang="en-US" sz="2000" dirty="0" smtClean="0"/>
              <a:t> e </a:t>
            </a:r>
            <a:r>
              <a:rPr lang="en-US" sz="2000" dirty="0" err="1" smtClean="0"/>
              <a:t>mërkurit</a:t>
            </a:r>
            <a:r>
              <a:rPr lang="en-US" sz="2000" dirty="0" smtClean="0"/>
              <a:t> </a:t>
            </a:r>
            <a:r>
              <a:rPr lang="en-US" sz="2000" dirty="0" err="1" smtClean="0"/>
              <a:t>dhe</a:t>
            </a:r>
            <a:r>
              <a:rPr lang="en-US" sz="2000" dirty="0" smtClean="0"/>
              <a:t> </a:t>
            </a:r>
            <a:r>
              <a:rPr lang="en-US" sz="2000" dirty="0" err="1" smtClean="0"/>
              <a:t>përbërësit</a:t>
            </a:r>
            <a:r>
              <a:rPr lang="en-US" sz="2000" dirty="0" smtClean="0"/>
              <a:t> e </a:t>
            </a:r>
            <a:r>
              <a:rPr lang="en-US" sz="2000" dirty="0" err="1" smtClean="0"/>
              <a:t>tij</a:t>
            </a:r>
            <a:r>
              <a:rPr lang="en-US" sz="2000" dirty="0" smtClean="0"/>
              <a:t>.</a:t>
            </a:r>
            <a:endParaRPr lang="en-US" dirty="0"/>
          </a:p>
        </p:txBody>
      </p:sp>
    </p:spTree>
    <p:extLst>
      <p:ext uri="{BB962C8B-B14F-4D97-AF65-F5344CB8AC3E}">
        <p14:creationId xmlns:p14="http://schemas.microsoft.com/office/powerpoint/2010/main" val="28505911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457200" y="609600"/>
            <a:ext cx="8229600" cy="5516563"/>
          </a:xfrm>
        </p:spPr>
        <p:txBody>
          <a:bodyPr>
            <a:normAutofit fontScale="77500" lnSpcReduction="20000"/>
          </a:bodyPr>
          <a:lstStyle/>
          <a:p>
            <a:pPr algn="just"/>
            <a:r>
              <a:rPr lang="en-US" dirty="0" smtClean="0"/>
              <a:t>CITES-</a:t>
            </a:r>
            <a:r>
              <a:rPr lang="en-US" dirty="0" err="1" smtClean="0"/>
              <a:t>Konventa</a:t>
            </a:r>
            <a:r>
              <a:rPr lang="en-US" dirty="0" smtClean="0"/>
              <a:t> </a:t>
            </a:r>
            <a:r>
              <a:rPr lang="en-US" dirty="0" err="1" smtClean="0"/>
              <a:t>për</a:t>
            </a:r>
            <a:r>
              <a:rPr lang="en-US" dirty="0" smtClean="0"/>
              <a:t> </a:t>
            </a:r>
            <a:r>
              <a:rPr lang="en-US" dirty="0" err="1" smtClean="0"/>
              <a:t>Tregtinë</a:t>
            </a:r>
            <a:r>
              <a:rPr lang="en-US" dirty="0" smtClean="0"/>
              <a:t> </a:t>
            </a:r>
            <a:r>
              <a:rPr lang="en-US" dirty="0" err="1" smtClean="0"/>
              <a:t>Ndërkombëtare</a:t>
            </a:r>
            <a:r>
              <a:rPr lang="en-US" dirty="0" smtClean="0"/>
              <a:t> </a:t>
            </a:r>
            <a:r>
              <a:rPr lang="en-US" dirty="0" err="1" smtClean="0"/>
              <a:t>të</a:t>
            </a:r>
            <a:r>
              <a:rPr lang="en-US" dirty="0" smtClean="0"/>
              <a:t> </a:t>
            </a:r>
            <a:r>
              <a:rPr lang="en-US" dirty="0" err="1" smtClean="0"/>
              <a:t>Specieve</a:t>
            </a:r>
            <a:r>
              <a:rPr lang="en-US" dirty="0" smtClean="0"/>
              <a:t> </a:t>
            </a:r>
            <a:r>
              <a:rPr lang="en-US" dirty="0" err="1" smtClean="0"/>
              <a:t>të</a:t>
            </a:r>
            <a:r>
              <a:rPr lang="en-US" dirty="0" smtClean="0"/>
              <a:t> </a:t>
            </a:r>
            <a:r>
              <a:rPr lang="en-US" dirty="0" err="1" smtClean="0"/>
              <a:t>Rrezikuara</a:t>
            </a:r>
            <a:r>
              <a:rPr lang="en-US" dirty="0" smtClean="0"/>
              <a:t> </a:t>
            </a:r>
            <a:r>
              <a:rPr lang="en-US" dirty="0" err="1" smtClean="0"/>
              <a:t>të</a:t>
            </a:r>
            <a:r>
              <a:rPr lang="en-US" dirty="0" smtClean="0"/>
              <a:t> </a:t>
            </a:r>
            <a:r>
              <a:rPr lang="en-US" dirty="0" err="1" smtClean="0"/>
              <a:t>Florës</a:t>
            </a:r>
            <a:r>
              <a:rPr lang="en-US" dirty="0" smtClean="0"/>
              <a:t> </a:t>
            </a:r>
            <a:r>
              <a:rPr lang="en-US" dirty="0" err="1" smtClean="0"/>
              <a:t>dhe</a:t>
            </a:r>
            <a:r>
              <a:rPr lang="en-US" dirty="0" smtClean="0"/>
              <a:t> </a:t>
            </a:r>
            <a:r>
              <a:rPr lang="en-US" dirty="0" err="1" smtClean="0"/>
              <a:t>Faunës</a:t>
            </a:r>
            <a:r>
              <a:rPr lang="en-US" dirty="0" smtClean="0"/>
              <a:t> </a:t>
            </a:r>
            <a:r>
              <a:rPr lang="en-US" dirty="0" err="1" smtClean="0"/>
              <a:t>së</a:t>
            </a:r>
            <a:r>
              <a:rPr lang="en-US" dirty="0" smtClean="0"/>
              <a:t> </a:t>
            </a:r>
            <a:r>
              <a:rPr lang="en-US" dirty="0" err="1" smtClean="0"/>
              <a:t>Egër</a:t>
            </a:r>
            <a:endParaRPr lang="en-US" dirty="0" smtClean="0"/>
          </a:p>
          <a:p>
            <a:pPr algn="just"/>
            <a:r>
              <a:rPr lang="en-US" dirty="0" err="1" smtClean="0"/>
              <a:t>Konventa</a:t>
            </a:r>
            <a:r>
              <a:rPr lang="en-US" dirty="0" smtClean="0"/>
              <a:t> e </a:t>
            </a:r>
            <a:r>
              <a:rPr lang="en-US" dirty="0" err="1" smtClean="0"/>
              <a:t>Barcelonës</a:t>
            </a:r>
            <a:r>
              <a:rPr lang="en-US" dirty="0" smtClean="0"/>
              <a:t>- </a:t>
            </a:r>
            <a:r>
              <a:rPr lang="en-US" dirty="0" err="1" smtClean="0"/>
              <a:t>Konventa</a:t>
            </a:r>
            <a:r>
              <a:rPr lang="en-US" dirty="0" smtClean="0"/>
              <a:t> </a:t>
            </a:r>
            <a:r>
              <a:rPr lang="en-US" dirty="0" err="1" smtClean="0"/>
              <a:t>për</a:t>
            </a:r>
            <a:r>
              <a:rPr lang="en-US" dirty="0" smtClean="0"/>
              <a:t> </a:t>
            </a:r>
            <a:r>
              <a:rPr lang="en-US" dirty="0" err="1" smtClean="0"/>
              <a:t>ruajtjen</a:t>
            </a:r>
            <a:r>
              <a:rPr lang="en-US" dirty="0" smtClean="0"/>
              <a:t> e </a:t>
            </a:r>
            <a:r>
              <a:rPr lang="en-US" dirty="0" err="1" smtClean="0"/>
              <a:t>Mjedisit</a:t>
            </a:r>
            <a:r>
              <a:rPr lang="en-US" dirty="0" smtClean="0"/>
              <a:t> </a:t>
            </a:r>
            <a:r>
              <a:rPr lang="en-US" dirty="0" err="1" smtClean="0"/>
              <a:t>Detar</a:t>
            </a:r>
            <a:r>
              <a:rPr lang="en-US" dirty="0" smtClean="0"/>
              <a:t> </a:t>
            </a:r>
            <a:r>
              <a:rPr lang="en-US" dirty="0" err="1" smtClean="0"/>
              <a:t>dhe</a:t>
            </a:r>
            <a:r>
              <a:rPr lang="en-US" dirty="0" smtClean="0"/>
              <a:t> </a:t>
            </a:r>
            <a:r>
              <a:rPr lang="en-US" dirty="0" err="1" smtClean="0"/>
              <a:t>Rajoneve</a:t>
            </a:r>
            <a:r>
              <a:rPr lang="en-US" dirty="0" smtClean="0"/>
              <a:t> </a:t>
            </a:r>
            <a:r>
              <a:rPr lang="en-US" dirty="0" err="1" smtClean="0"/>
              <a:t>Bregdetare</a:t>
            </a:r>
            <a:r>
              <a:rPr lang="en-US" dirty="0" smtClean="0"/>
              <a:t> </a:t>
            </a:r>
            <a:r>
              <a:rPr lang="en-US" dirty="0" err="1" smtClean="0"/>
              <a:t>të</a:t>
            </a:r>
            <a:r>
              <a:rPr lang="en-US" dirty="0" smtClean="0"/>
              <a:t> </a:t>
            </a:r>
            <a:r>
              <a:rPr lang="en-US" dirty="0" err="1" smtClean="0"/>
              <a:t>Mesdheut</a:t>
            </a:r>
            <a:endParaRPr lang="en-US" dirty="0" smtClean="0"/>
          </a:p>
          <a:p>
            <a:pPr algn="just"/>
            <a:r>
              <a:rPr lang="en-US" dirty="0" err="1" smtClean="0"/>
              <a:t>Konventa</a:t>
            </a:r>
            <a:r>
              <a:rPr lang="en-US" dirty="0" smtClean="0"/>
              <a:t> </a:t>
            </a:r>
            <a:r>
              <a:rPr lang="en-US" dirty="0" err="1" smtClean="0"/>
              <a:t>për</a:t>
            </a:r>
            <a:r>
              <a:rPr lang="en-US" dirty="0" smtClean="0"/>
              <a:t> </a:t>
            </a:r>
            <a:r>
              <a:rPr lang="en-US" dirty="0" err="1" smtClean="0"/>
              <a:t>ruajtjen</a:t>
            </a:r>
            <a:r>
              <a:rPr lang="en-US" dirty="0" smtClean="0"/>
              <a:t> e </a:t>
            </a:r>
            <a:r>
              <a:rPr lang="en-US" dirty="0" err="1" smtClean="0"/>
              <a:t>specieve</a:t>
            </a:r>
            <a:r>
              <a:rPr lang="en-US" dirty="0" smtClean="0"/>
              <a:t> </a:t>
            </a:r>
            <a:r>
              <a:rPr lang="en-US" dirty="0" err="1" smtClean="0"/>
              <a:t>shtegtarë</a:t>
            </a:r>
            <a:r>
              <a:rPr lang="en-US" dirty="0" smtClean="0"/>
              <a:t> (</a:t>
            </a:r>
            <a:r>
              <a:rPr lang="en-US" dirty="0" err="1" smtClean="0"/>
              <a:t>Konventa</a:t>
            </a:r>
            <a:r>
              <a:rPr lang="en-US" dirty="0" smtClean="0"/>
              <a:t> e </a:t>
            </a:r>
            <a:r>
              <a:rPr lang="en-US" dirty="0" err="1" smtClean="0"/>
              <a:t>Bonit</a:t>
            </a:r>
            <a:r>
              <a:rPr lang="en-US" dirty="0" smtClean="0"/>
              <a:t>)</a:t>
            </a:r>
          </a:p>
          <a:p>
            <a:pPr algn="just"/>
            <a:r>
              <a:rPr lang="en-US" dirty="0" err="1" smtClean="0"/>
              <a:t>Konventa</a:t>
            </a:r>
            <a:r>
              <a:rPr lang="en-US" dirty="0" smtClean="0"/>
              <a:t> </a:t>
            </a:r>
            <a:r>
              <a:rPr lang="en-US" dirty="0" err="1" smtClean="0"/>
              <a:t>për</a:t>
            </a:r>
            <a:r>
              <a:rPr lang="en-US" dirty="0" smtClean="0"/>
              <a:t> </a:t>
            </a:r>
            <a:r>
              <a:rPr lang="en-US" dirty="0" err="1" smtClean="0"/>
              <a:t>Diversitetin</a:t>
            </a:r>
            <a:r>
              <a:rPr lang="en-US" dirty="0" smtClean="0"/>
              <a:t> </a:t>
            </a:r>
            <a:r>
              <a:rPr lang="en-US" dirty="0" err="1" smtClean="0"/>
              <a:t>Biologjik</a:t>
            </a:r>
            <a:endParaRPr lang="en-US" dirty="0" smtClean="0"/>
          </a:p>
          <a:p>
            <a:pPr algn="just"/>
            <a:r>
              <a:rPr lang="en-US" dirty="0" err="1" smtClean="0"/>
              <a:t>Marrëveshja</a:t>
            </a:r>
            <a:r>
              <a:rPr lang="en-US" dirty="0" smtClean="0"/>
              <a:t> </a:t>
            </a:r>
            <a:r>
              <a:rPr lang="en-US" dirty="0" err="1" smtClean="0"/>
              <a:t>Kuadër</a:t>
            </a:r>
            <a:r>
              <a:rPr lang="en-US" dirty="0" smtClean="0"/>
              <a:t> e OKB </a:t>
            </a:r>
            <a:r>
              <a:rPr lang="en-US" dirty="0" err="1" smtClean="0"/>
              <a:t>për</a:t>
            </a:r>
            <a:r>
              <a:rPr lang="en-US" dirty="0" smtClean="0"/>
              <a:t> </a:t>
            </a:r>
            <a:r>
              <a:rPr lang="en-US" dirty="0" err="1" smtClean="0"/>
              <a:t>Ndryshimet</a:t>
            </a:r>
            <a:r>
              <a:rPr lang="en-US" dirty="0" smtClean="0"/>
              <a:t> </a:t>
            </a:r>
            <a:r>
              <a:rPr lang="en-US" dirty="0" err="1" smtClean="0"/>
              <a:t>Klimatike</a:t>
            </a:r>
            <a:r>
              <a:rPr lang="en-US" dirty="0" smtClean="0"/>
              <a:t>- </a:t>
            </a:r>
            <a:r>
              <a:rPr lang="en-US" dirty="0" err="1" smtClean="0"/>
              <a:t>synon</a:t>
            </a:r>
            <a:r>
              <a:rPr lang="en-US" dirty="0" smtClean="0"/>
              <a:t> </a:t>
            </a:r>
            <a:r>
              <a:rPr lang="en-US" dirty="0" err="1" smtClean="0"/>
              <a:t>stabilizimin</a:t>
            </a:r>
            <a:r>
              <a:rPr lang="en-US" dirty="0" smtClean="0"/>
              <a:t> e </a:t>
            </a:r>
            <a:r>
              <a:rPr lang="en-US" dirty="0" err="1" smtClean="0"/>
              <a:t>përqëndrimeve</a:t>
            </a:r>
            <a:r>
              <a:rPr lang="en-US" dirty="0" smtClean="0"/>
              <a:t> </a:t>
            </a:r>
            <a:r>
              <a:rPr lang="en-US" dirty="0" err="1" smtClean="0"/>
              <a:t>të</a:t>
            </a:r>
            <a:r>
              <a:rPr lang="en-US" dirty="0" smtClean="0"/>
              <a:t> </a:t>
            </a:r>
            <a:r>
              <a:rPr lang="en-US" dirty="0" err="1" smtClean="0"/>
              <a:t>gazrave</a:t>
            </a:r>
            <a:r>
              <a:rPr lang="en-US" dirty="0" smtClean="0"/>
              <a:t> </a:t>
            </a:r>
            <a:r>
              <a:rPr lang="en-US" dirty="0" err="1" smtClean="0"/>
              <a:t>serrë</a:t>
            </a:r>
            <a:r>
              <a:rPr lang="en-US" dirty="0" smtClean="0"/>
              <a:t> </a:t>
            </a:r>
            <a:r>
              <a:rPr lang="en-US" dirty="0" err="1" smtClean="0"/>
              <a:t>në</a:t>
            </a:r>
            <a:r>
              <a:rPr lang="en-US" dirty="0" smtClean="0"/>
              <a:t> </a:t>
            </a:r>
            <a:r>
              <a:rPr lang="en-US" dirty="0" err="1" smtClean="0"/>
              <a:t>atmosferë</a:t>
            </a:r>
            <a:r>
              <a:rPr lang="en-US" dirty="0" smtClean="0"/>
              <a:t> </a:t>
            </a:r>
            <a:r>
              <a:rPr lang="en-US" dirty="0" err="1" smtClean="0"/>
              <a:t>në</a:t>
            </a:r>
            <a:r>
              <a:rPr lang="en-US" dirty="0" smtClean="0"/>
              <a:t> </a:t>
            </a:r>
            <a:r>
              <a:rPr lang="en-US" dirty="0" err="1" smtClean="0"/>
              <a:t>një</a:t>
            </a:r>
            <a:r>
              <a:rPr lang="en-US" dirty="0" smtClean="0"/>
              <a:t> </a:t>
            </a:r>
            <a:r>
              <a:rPr lang="en-US" dirty="0" err="1" smtClean="0"/>
              <a:t>nivel</a:t>
            </a:r>
            <a:r>
              <a:rPr lang="en-US" dirty="0" smtClean="0"/>
              <a:t> </a:t>
            </a:r>
            <a:r>
              <a:rPr lang="en-US" dirty="0" err="1" smtClean="0"/>
              <a:t>që</a:t>
            </a:r>
            <a:r>
              <a:rPr lang="en-US" dirty="0" smtClean="0"/>
              <a:t> do </a:t>
            </a:r>
            <a:r>
              <a:rPr lang="en-US" dirty="0" err="1" smtClean="0"/>
              <a:t>të</a:t>
            </a:r>
            <a:r>
              <a:rPr lang="en-US" dirty="0" smtClean="0"/>
              <a:t> </a:t>
            </a:r>
            <a:r>
              <a:rPr lang="en-US" dirty="0" err="1" smtClean="0"/>
              <a:t>parandalonte</a:t>
            </a:r>
            <a:r>
              <a:rPr lang="en-US" dirty="0" smtClean="0"/>
              <a:t> </a:t>
            </a:r>
            <a:r>
              <a:rPr lang="en-US" dirty="0" err="1" smtClean="0"/>
              <a:t>ndërhyrjet</a:t>
            </a:r>
            <a:r>
              <a:rPr lang="en-US" dirty="0" smtClean="0"/>
              <a:t> e </a:t>
            </a:r>
            <a:r>
              <a:rPr lang="en-US" dirty="0" err="1" smtClean="0"/>
              <a:t>rrezikshme</a:t>
            </a:r>
            <a:r>
              <a:rPr lang="en-US" dirty="0" smtClean="0"/>
              <a:t> </a:t>
            </a:r>
            <a:r>
              <a:rPr lang="en-US" dirty="0" err="1" smtClean="0"/>
              <a:t>antropogjene</a:t>
            </a:r>
            <a:r>
              <a:rPr lang="en-US" dirty="0" smtClean="0"/>
              <a:t> </a:t>
            </a:r>
            <a:r>
              <a:rPr lang="en-US" dirty="0" err="1" smtClean="0"/>
              <a:t>në</a:t>
            </a:r>
            <a:r>
              <a:rPr lang="en-US" dirty="0" smtClean="0"/>
              <a:t> </a:t>
            </a:r>
            <a:r>
              <a:rPr lang="en-US" dirty="0" err="1" smtClean="0"/>
              <a:t>sistemin</a:t>
            </a:r>
            <a:r>
              <a:rPr lang="en-US" dirty="0" smtClean="0"/>
              <a:t> </a:t>
            </a:r>
            <a:r>
              <a:rPr lang="en-US" dirty="0" err="1" smtClean="0"/>
              <a:t>klimatik</a:t>
            </a:r>
            <a:r>
              <a:rPr lang="en-US" dirty="0" smtClean="0"/>
              <a:t>.</a:t>
            </a:r>
          </a:p>
          <a:p>
            <a:pPr algn="just"/>
            <a:r>
              <a:rPr lang="en-US" dirty="0" err="1" smtClean="0"/>
              <a:t>Konventa</a:t>
            </a:r>
            <a:r>
              <a:rPr lang="en-US" dirty="0" smtClean="0"/>
              <a:t> e OKB </a:t>
            </a:r>
            <a:r>
              <a:rPr lang="en-US" dirty="0" err="1" smtClean="0"/>
              <a:t>për</a:t>
            </a:r>
            <a:r>
              <a:rPr lang="en-US" dirty="0" smtClean="0"/>
              <a:t> </a:t>
            </a:r>
            <a:r>
              <a:rPr lang="en-US" dirty="0" err="1" smtClean="0"/>
              <a:t>Luftën</a:t>
            </a:r>
            <a:r>
              <a:rPr lang="en-US" dirty="0" smtClean="0"/>
              <a:t> </a:t>
            </a:r>
            <a:r>
              <a:rPr lang="en-US" dirty="0" err="1" smtClean="0"/>
              <a:t>ndaj</a:t>
            </a:r>
            <a:r>
              <a:rPr lang="en-US" dirty="0" smtClean="0"/>
              <a:t> </a:t>
            </a:r>
            <a:r>
              <a:rPr lang="en-US" dirty="0" err="1" smtClean="0"/>
              <a:t>Shkretëtirëzimit</a:t>
            </a:r>
            <a:r>
              <a:rPr lang="en-US" dirty="0" smtClean="0"/>
              <a:t> (</a:t>
            </a:r>
            <a:r>
              <a:rPr lang="en-US" dirty="0" err="1" smtClean="0"/>
              <a:t>Konventa</a:t>
            </a:r>
            <a:r>
              <a:rPr lang="en-US" dirty="0" smtClean="0"/>
              <a:t> e </a:t>
            </a:r>
            <a:r>
              <a:rPr lang="en-US" dirty="0" err="1" smtClean="0"/>
              <a:t>Roterdamit</a:t>
            </a:r>
            <a:r>
              <a:rPr lang="en-US" dirty="0" smtClean="0"/>
              <a:t>)</a:t>
            </a:r>
          </a:p>
          <a:p>
            <a:pPr algn="just"/>
            <a:r>
              <a:rPr lang="en-US" dirty="0" err="1" smtClean="0"/>
              <a:t>Marrëveshja</a:t>
            </a:r>
            <a:r>
              <a:rPr lang="en-US" dirty="0" smtClean="0"/>
              <a:t> </a:t>
            </a:r>
            <a:r>
              <a:rPr lang="en-US" dirty="0" err="1" smtClean="0"/>
              <a:t>për</a:t>
            </a:r>
            <a:r>
              <a:rPr lang="en-US" dirty="0" smtClean="0"/>
              <a:t> </a:t>
            </a:r>
            <a:r>
              <a:rPr lang="en-US" dirty="0" err="1" smtClean="0"/>
              <a:t>ruajtjen</a:t>
            </a:r>
            <a:r>
              <a:rPr lang="en-US" dirty="0" smtClean="0"/>
              <a:t> e </a:t>
            </a:r>
            <a:r>
              <a:rPr lang="en-US" dirty="0" err="1" smtClean="0"/>
              <a:t>shpendëve</a:t>
            </a:r>
            <a:r>
              <a:rPr lang="en-US" dirty="0" smtClean="0"/>
              <a:t> </a:t>
            </a:r>
            <a:r>
              <a:rPr lang="en-US" dirty="0" err="1" smtClean="0"/>
              <a:t>të</a:t>
            </a:r>
            <a:r>
              <a:rPr lang="en-US" dirty="0" smtClean="0"/>
              <a:t> </a:t>
            </a:r>
            <a:r>
              <a:rPr lang="en-US" dirty="0" err="1" smtClean="0"/>
              <a:t>Ujit</a:t>
            </a:r>
            <a:r>
              <a:rPr lang="en-US" dirty="0" smtClean="0"/>
              <a:t> </a:t>
            </a:r>
            <a:r>
              <a:rPr lang="en-US" dirty="0" err="1" smtClean="0"/>
              <a:t>Migratorë</a:t>
            </a:r>
            <a:r>
              <a:rPr lang="en-US" dirty="0" smtClean="0"/>
              <a:t> </a:t>
            </a:r>
            <a:r>
              <a:rPr lang="en-US" dirty="0" err="1" smtClean="0"/>
              <a:t>Euroaziatikë</a:t>
            </a:r>
            <a:endParaRPr lang="en-US" dirty="0" smtClean="0"/>
          </a:p>
          <a:p>
            <a:pPr algn="just"/>
            <a:r>
              <a:rPr lang="en-US" dirty="0" err="1" smtClean="0"/>
              <a:t>Protokolli</a:t>
            </a:r>
            <a:r>
              <a:rPr lang="en-US" dirty="0" smtClean="0"/>
              <a:t> </a:t>
            </a:r>
            <a:r>
              <a:rPr lang="en-US" dirty="0" err="1" smtClean="0"/>
              <a:t>i</a:t>
            </a:r>
            <a:r>
              <a:rPr lang="en-US" dirty="0" smtClean="0"/>
              <a:t> </a:t>
            </a:r>
            <a:r>
              <a:rPr lang="en-US" dirty="0" err="1" smtClean="0"/>
              <a:t>Kartagjenës</a:t>
            </a:r>
            <a:r>
              <a:rPr lang="en-US" dirty="0" smtClean="0"/>
              <a:t> </a:t>
            </a:r>
            <a:r>
              <a:rPr lang="en-US" dirty="0" err="1" smtClean="0"/>
              <a:t>për</a:t>
            </a:r>
            <a:r>
              <a:rPr lang="en-US" dirty="0" smtClean="0"/>
              <a:t> </a:t>
            </a:r>
            <a:r>
              <a:rPr lang="en-US" dirty="0" err="1" smtClean="0"/>
              <a:t>Biosigurinë</a:t>
            </a:r>
            <a:r>
              <a:rPr lang="en-US" dirty="0" smtClean="0"/>
              <a:t> </a:t>
            </a:r>
            <a:r>
              <a:rPr lang="en-US" dirty="0" err="1" smtClean="0"/>
              <a:t>etj</a:t>
            </a:r>
            <a:r>
              <a:rPr lang="en-US" dirty="0" smtClean="0"/>
              <a:t>.</a:t>
            </a:r>
            <a:endParaRPr lang="en-US" dirty="0"/>
          </a:p>
        </p:txBody>
      </p:sp>
    </p:spTree>
    <p:extLst>
      <p:ext uri="{BB962C8B-B14F-4D97-AF65-F5344CB8AC3E}">
        <p14:creationId xmlns:p14="http://schemas.microsoft.com/office/powerpoint/2010/main" val="4074501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Konventa</a:t>
            </a:r>
            <a:r>
              <a:rPr lang="en-US" dirty="0" smtClean="0"/>
              <a:t> e </a:t>
            </a:r>
            <a:r>
              <a:rPr lang="en-US" dirty="0" err="1" smtClean="0"/>
              <a:t>Aarhusit</a:t>
            </a:r>
            <a:endParaRPr lang="en-US" dirty="0"/>
          </a:p>
        </p:txBody>
      </p:sp>
      <p:sp>
        <p:nvSpPr>
          <p:cNvPr id="3" name="Content Placeholder 2"/>
          <p:cNvSpPr>
            <a:spLocks noGrp="1"/>
          </p:cNvSpPr>
          <p:nvPr>
            <p:ph idx="1"/>
          </p:nvPr>
        </p:nvSpPr>
        <p:spPr/>
        <p:txBody>
          <a:bodyPr>
            <a:normAutofit fontScale="70000" lnSpcReduction="20000"/>
          </a:bodyPr>
          <a:lstStyle/>
          <a:p>
            <a:pPr algn="just"/>
            <a:r>
              <a:rPr lang="en-US" dirty="0" err="1" smtClean="0"/>
              <a:t>Konventa</a:t>
            </a:r>
            <a:r>
              <a:rPr lang="en-US" dirty="0" smtClean="0"/>
              <a:t> </a:t>
            </a:r>
            <a:r>
              <a:rPr lang="en-US" dirty="0" err="1" smtClean="0"/>
              <a:t>mbi</a:t>
            </a:r>
            <a:r>
              <a:rPr lang="en-US" dirty="0" smtClean="0"/>
              <a:t> </a:t>
            </a:r>
            <a:r>
              <a:rPr lang="en-US" dirty="0" err="1" smtClean="0"/>
              <a:t>Aksesin</a:t>
            </a:r>
            <a:r>
              <a:rPr lang="en-US" dirty="0" smtClean="0"/>
              <a:t> </a:t>
            </a:r>
            <a:r>
              <a:rPr lang="en-US" dirty="0" err="1" smtClean="0"/>
              <a:t>në</a:t>
            </a:r>
            <a:r>
              <a:rPr lang="en-US" dirty="0" smtClean="0"/>
              <a:t> </a:t>
            </a:r>
            <a:r>
              <a:rPr lang="en-US" dirty="0" err="1" smtClean="0"/>
              <a:t>Informacion</a:t>
            </a:r>
            <a:r>
              <a:rPr lang="en-US" dirty="0" smtClean="0"/>
              <a:t>, </a:t>
            </a:r>
            <a:r>
              <a:rPr lang="en-US" dirty="0" err="1" smtClean="0"/>
              <a:t>Pjesëmarrjen</a:t>
            </a:r>
            <a:r>
              <a:rPr lang="en-US" dirty="0" smtClean="0"/>
              <a:t> </a:t>
            </a:r>
            <a:r>
              <a:rPr lang="en-US" dirty="0" err="1" smtClean="0"/>
              <a:t>Publike</a:t>
            </a:r>
            <a:r>
              <a:rPr lang="en-US" dirty="0" smtClean="0"/>
              <a:t> </a:t>
            </a:r>
            <a:r>
              <a:rPr lang="en-US" dirty="0" err="1" smtClean="0"/>
              <a:t>në</a:t>
            </a:r>
            <a:r>
              <a:rPr lang="en-US" dirty="0" smtClean="0"/>
              <a:t> </a:t>
            </a:r>
            <a:r>
              <a:rPr lang="en-US" dirty="0" err="1" smtClean="0"/>
              <a:t>procesin</a:t>
            </a:r>
            <a:r>
              <a:rPr lang="en-US" dirty="0" smtClean="0"/>
              <a:t> </a:t>
            </a:r>
            <a:r>
              <a:rPr lang="en-US" dirty="0" err="1" smtClean="0"/>
              <a:t>vendimmarrës</a:t>
            </a:r>
            <a:r>
              <a:rPr lang="en-US" dirty="0" smtClean="0"/>
              <a:t> </a:t>
            </a:r>
            <a:r>
              <a:rPr lang="en-US" dirty="0" err="1" smtClean="0"/>
              <a:t>dhe</a:t>
            </a:r>
            <a:r>
              <a:rPr lang="en-US" dirty="0" smtClean="0"/>
              <a:t> </a:t>
            </a:r>
            <a:r>
              <a:rPr lang="en-US" dirty="0" err="1" smtClean="0"/>
              <a:t>Aksesin</a:t>
            </a:r>
            <a:r>
              <a:rPr lang="en-US" dirty="0" smtClean="0"/>
              <a:t> </a:t>
            </a:r>
            <a:r>
              <a:rPr lang="en-US" dirty="0" err="1" smtClean="0"/>
              <a:t>në</a:t>
            </a:r>
            <a:r>
              <a:rPr lang="en-US" dirty="0" smtClean="0"/>
              <a:t> </a:t>
            </a:r>
            <a:r>
              <a:rPr lang="en-US" dirty="0" err="1" smtClean="0"/>
              <a:t>Drejtësi</a:t>
            </a:r>
            <a:r>
              <a:rPr lang="en-US" dirty="0" smtClean="0"/>
              <a:t> </a:t>
            </a:r>
            <a:r>
              <a:rPr lang="en-US" dirty="0" err="1" smtClean="0"/>
              <a:t>në</a:t>
            </a:r>
            <a:r>
              <a:rPr lang="en-US" dirty="0" smtClean="0"/>
              <a:t> </a:t>
            </a:r>
            <a:r>
              <a:rPr lang="en-US" dirty="0" err="1" smtClean="0"/>
              <a:t>çështjet</a:t>
            </a:r>
            <a:r>
              <a:rPr lang="en-US" dirty="0" smtClean="0"/>
              <a:t> e </a:t>
            </a:r>
            <a:r>
              <a:rPr lang="en-US" dirty="0" err="1" smtClean="0"/>
              <a:t>mjedisit</a:t>
            </a:r>
            <a:r>
              <a:rPr lang="en-US" dirty="0" smtClean="0"/>
              <a:t> -</a:t>
            </a:r>
            <a:r>
              <a:rPr lang="en-US" dirty="0" err="1" smtClean="0"/>
              <a:t>Një</a:t>
            </a:r>
            <a:r>
              <a:rPr lang="en-US" dirty="0" smtClean="0"/>
              <a:t> </a:t>
            </a:r>
            <a:r>
              <a:rPr lang="en-US" dirty="0" err="1" smtClean="0"/>
              <a:t>nga</a:t>
            </a:r>
            <a:r>
              <a:rPr lang="en-US" dirty="0" smtClean="0"/>
              <a:t> </a:t>
            </a:r>
            <a:r>
              <a:rPr lang="en-US" dirty="0" err="1" smtClean="0"/>
              <a:t>aktet</a:t>
            </a:r>
            <a:r>
              <a:rPr lang="en-US" dirty="0" smtClean="0"/>
              <a:t> </a:t>
            </a:r>
            <a:r>
              <a:rPr lang="en-US" dirty="0" err="1" smtClean="0"/>
              <a:t>më</a:t>
            </a:r>
            <a:r>
              <a:rPr lang="en-US" dirty="0" smtClean="0"/>
              <a:t> </a:t>
            </a:r>
            <a:r>
              <a:rPr lang="en-US" dirty="0" err="1" smtClean="0"/>
              <a:t>të</a:t>
            </a:r>
            <a:r>
              <a:rPr lang="en-US" dirty="0" smtClean="0"/>
              <a:t> </a:t>
            </a:r>
            <a:r>
              <a:rPr lang="en-US" dirty="0" err="1" smtClean="0"/>
              <a:t>rëndësishme</a:t>
            </a:r>
            <a:r>
              <a:rPr lang="en-US" dirty="0" smtClean="0"/>
              <a:t> </a:t>
            </a:r>
            <a:r>
              <a:rPr lang="en-US" dirty="0" err="1" smtClean="0"/>
              <a:t>të</a:t>
            </a:r>
            <a:r>
              <a:rPr lang="en-US" dirty="0" smtClean="0"/>
              <a:t> </a:t>
            </a:r>
            <a:r>
              <a:rPr lang="en-US" dirty="0" err="1" smtClean="0"/>
              <a:t>Kombeve</a:t>
            </a:r>
            <a:r>
              <a:rPr lang="en-US" dirty="0" smtClean="0"/>
              <a:t> </a:t>
            </a:r>
            <a:r>
              <a:rPr lang="en-US" dirty="0" err="1" smtClean="0"/>
              <a:t>të</a:t>
            </a:r>
            <a:r>
              <a:rPr lang="en-US" dirty="0" smtClean="0"/>
              <a:t> </a:t>
            </a:r>
            <a:r>
              <a:rPr lang="en-US" dirty="0" err="1" smtClean="0"/>
              <a:t>Bashkuara</a:t>
            </a:r>
            <a:r>
              <a:rPr lang="en-US" dirty="0" smtClean="0"/>
              <a:t> </a:t>
            </a:r>
            <a:r>
              <a:rPr lang="en-US" dirty="0" err="1" smtClean="0"/>
              <a:t>në</a:t>
            </a:r>
            <a:r>
              <a:rPr lang="en-US" dirty="0" smtClean="0"/>
              <a:t> </a:t>
            </a:r>
            <a:r>
              <a:rPr lang="en-US" dirty="0" err="1" smtClean="0"/>
              <a:t>fushën</a:t>
            </a:r>
            <a:r>
              <a:rPr lang="en-US" dirty="0" smtClean="0"/>
              <a:t> e </a:t>
            </a:r>
            <a:r>
              <a:rPr lang="en-US" dirty="0" err="1" smtClean="0"/>
              <a:t>mjedisit</a:t>
            </a:r>
            <a:r>
              <a:rPr lang="en-US" dirty="0" smtClean="0"/>
              <a:t> - </a:t>
            </a:r>
            <a:r>
              <a:rPr lang="en-US" dirty="0" err="1"/>
              <a:t>Qershor</a:t>
            </a:r>
            <a:r>
              <a:rPr lang="en-US" dirty="0"/>
              <a:t> </a:t>
            </a:r>
            <a:r>
              <a:rPr lang="en-US" dirty="0" smtClean="0"/>
              <a:t>1998</a:t>
            </a:r>
            <a:endParaRPr lang="en-US" dirty="0"/>
          </a:p>
          <a:p>
            <a:pPr algn="just"/>
            <a:r>
              <a:rPr lang="en-US" dirty="0" err="1" smtClean="0"/>
              <a:t>Ratifikuar</a:t>
            </a:r>
            <a:r>
              <a:rPr lang="en-US" dirty="0" smtClean="0"/>
              <a:t> </a:t>
            </a:r>
            <a:r>
              <a:rPr lang="en-US" dirty="0" err="1" smtClean="0"/>
              <a:t>nga</a:t>
            </a:r>
            <a:r>
              <a:rPr lang="en-US" dirty="0" smtClean="0"/>
              <a:t> </a:t>
            </a:r>
            <a:r>
              <a:rPr lang="en-US" dirty="0" err="1" smtClean="0"/>
              <a:t>Shqipëria</a:t>
            </a:r>
            <a:r>
              <a:rPr lang="en-US" dirty="0" smtClean="0"/>
              <a:t> me </a:t>
            </a:r>
            <a:r>
              <a:rPr lang="en-US" dirty="0" err="1" smtClean="0"/>
              <a:t>ligjin</a:t>
            </a:r>
            <a:r>
              <a:rPr lang="en-US" dirty="0" smtClean="0"/>
              <a:t> nr. 8672</a:t>
            </a:r>
            <a:r>
              <a:rPr lang="en-US" dirty="0"/>
              <a:t>, </a:t>
            </a:r>
            <a:r>
              <a:rPr lang="en-US" dirty="0" err="1"/>
              <a:t>datë</a:t>
            </a:r>
            <a:r>
              <a:rPr lang="en-US" dirty="0"/>
              <a:t> </a:t>
            </a:r>
            <a:r>
              <a:rPr lang="en-US" dirty="0" smtClean="0"/>
              <a:t>26.10.2000</a:t>
            </a:r>
          </a:p>
          <a:p>
            <a:pPr algn="just"/>
            <a:r>
              <a:rPr lang="en-US" dirty="0" err="1" smtClean="0"/>
              <a:t>Çdo</a:t>
            </a:r>
            <a:r>
              <a:rPr lang="en-US" dirty="0" smtClean="0"/>
              <a:t> </a:t>
            </a:r>
            <a:r>
              <a:rPr lang="en-US" dirty="0" err="1" smtClean="0"/>
              <a:t>vit</a:t>
            </a:r>
            <a:r>
              <a:rPr lang="en-US" dirty="0" smtClean="0"/>
              <a:t> </a:t>
            </a:r>
            <a:r>
              <a:rPr lang="en-US" dirty="0" err="1" smtClean="0"/>
              <a:t>pranë</a:t>
            </a:r>
            <a:r>
              <a:rPr lang="en-US" dirty="0" smtClean="0"/>
              <a:t> </a:t>
            </a:r>
            <a:r>
              <a:rPr lang="en-US" dirty="0" err="1" smtClean="0"/>
              <a:t>Kombeve</a:t>
            </a:r>
            <a:r>
              <a:rPr lang="en-US" dirty="0" smtClean="0"/>
              <a:t> </a:t>
            </a:r>
            <a:r>
              <a:rPr lang="en-US" dirty="0" err="1" smtClean="0"/>
              <a:t>të</a:t>
            </a:r>
            <a:r>
              <a:rPr lang="en-US" dirty="0" smtClean="0"/>
              <a:t> </a:t>
            </a:r>
            <a:r>
              <a:rPr lang="en-US" dirty="0" err="1" smtClean="0"/>
              <a:t>Bashkuara</a:t>
            </a:r>
            <a:r>
              <a:rPr lang="en-US" dirty="0" smtClean="0"/>
              <a:t>, </a:t>
            </a:r>
            <a:r>
              <a:rPr lang="en-US" dirty="0" err="1" smtClean="0"/>
              <a:t>organizuar</a:t>
            </a:r>
            <a:r>
              <a:rPr lang="en-US" dirty="0" smtClean="0"/>
              <a:t> </a:t>
            </a:r>
            <a:r>
              <a:rPr lang="en-US" dirty="0" err="1" smtClean="0"/>
              <a:t>nga</a:t>
            </a:r>
            <a:r>
              <a:rPr lang="en-US" dirty="0" smtClean="0"/>
              <a:t> UNECE (</a:t>
            </a:r>
            <a:r>
              <a:rPr lang="en-US" dirty="0" err="1" smtClean="0"/>
              <a:t>Komisioni</a:t>
            </a:r>
            <a:r>
              <a:rPr lang="en-US" dirty="0" smtClean="0"/>
              <a:t> </a:t>
            </a:r>
            <a:r>
              <a:rPr lang="en-US" dirty="0" err="1" smtClean="0"/>
              <a:t>Ekonomik</a:t>
            </a:r>
            <a:r>
              <a:rPr lang="en-US" dirty="0" smtClean="0"/>
              <a:t> </a:t>
            </a:r>
            <a:r>
              <a:rPr lang="en-US" dirty="0" err="1" smtClean="0"/>
              <a:t>i</a:t>
            </a:r>
            <a:r>
              <a:rPr lang="en-US" dirty="0" smtClean="0"/>
              <a:t> </a:t>
            </a:r>
            <a:r>
              <a:rPr lang="en-US" dirty="0" err="1" smtClean="0"/>
              <a:t>Kombeve</a:t>
            </a:r>
            <a:r>
              <a:rPr lang="en-US" dirty="0" smtClean="0"/>
              <a:t> </a:t>
            </a:r>
            <a:r>
              <a:rPr lang="en-US" dirty="0" err="1" smtClean="0"/>
              <a:t>të</a:t>
            </a:r>
            <a:r>
              <a:rPr lang="en-US" dirty="0" smtClean="0"/>
              <a:t> </a:t>
            </a:r>
            <a:r>
              <a:rPr lang="en-US" dirty="0" err="1" smtClean="0"/>
              <a:t>Bashkuara</a:t>
            </a:r>
            <a:r>
              <a:rPr lang="en-US" dirty="0" smtClean="0"/>
              <a:t> </a:t>
            </a:r>
            <a:r>
              <a:rPr lang="en-US" dirty="0" err="1" smtClean="0"/>
              <a:t>për</a:t>
            </a:r>
            <a:r>
              <a:rPr lang="en-US" dirty="0" smtClean="0"/>
              <a:t> </a:t>
            </a:r>
            <a:r>
              <a:rPr lang="en-US" dirty="0" err="1" smtClean="0"/>
              <a:t>Evropën</a:t>
            </a:r>
            <a:r>
              <a:rPr lang="en-US" dirty="0" smtClean="0"/>
              <a:t>) </a:t>
            </a:r>
            <a:r>
              <a:rPr lang="en-US" dirty="0" err="1" smtClean="0"/>
              <a:t>zhvillohet</a:t>
            </a:r>
            <a:r>
              <a:rPr lang="en-US" dirty="0" smtClean="0"/>
              <a:t> </a:t>
            </a:r>
            <a:r>
              <a:rPr lang="en-US" dirty="0" err="1" smtClean="0"/>
              <a:t>Mbledhja</a:t>
            </a:r>
            <a:r>
              <a:rPr lang="en-US" dirty="0" smtClean="0"/>
              <a:t> e </a:t>
            </a:r>
            <a:r>
              <a:rPr lang="en-US" dirty="0" err="1" smtClean="0"/>
              <a:t>përgjithshme</a:t>
            </a:r>
            <a:r>
              <a:rPr lang="en-US" dirty="0" smtClean="0"/>
              <a:t> e </a:t>
            </a:r>
            <a:r>
              <a:rPr lang="en-US" dirty="0" err="1" smtClean="0"/>
              <a:t>palëve</a:t>
            </a:r>
            <a:r>
              <a:rPr lang="en-US" dirty="0" smtClean="0"/>
              <a:t> </a:t>
            </a:r>
            <a:r>
              <a:rPr lang="en-US" dirty="0" err="1" smtClean="0"/>
              <a:t>pjesëmarrëse</a:t>
            </a:r>
            <a:r>
              <a:rPr lang="en-US" dirty="0" smtClean="0"/>
              <a:t> </a:t>
            </a:r>
            <a:r>
              <a:rPr lang="en-US" dirty="0" err="1" smtClean="0"/>
              <a:t>në</a:t>
            </a:r>
            <a:r>
              <a:rPr lang="en-US" dirty="0" smtClean="0"/>
              <a:t> </a:t>
            </a:r>
            <a:r>
              <a:rPr lang="en-US" dirty="0" err="1" smtClean="0"/>
              <a:t>Konventë</a:t>
            </a:r>
            <a:r>
              <a:rPr lang="en-US" dirty="0" smtClean="0"/>
              <a:t>. </a:t>
            </a:r>
          </a:p>
          <a:p>
            <a:pPr algn="just"/>
            <a:r>
              <a:rPr lang="en-US" dirty="0" smtClean="0"/>
              <a:t>10-11 </a:t>
            </a:r>
            <a:r>
              <a:rPr lang="en-US" dirty="0" err="1" smtClean="0"/>
              <a:t>Tetor</a:t>
            </a:r>
            <a:r>
              <a:rPr lang="en-US" dirty="0" smtClean="0"/>
              <a:t> 2022 </a:t>
            </a:r>
            <a:r>
              <a:rPr lang="en-US" dirty="0" err="1" smtClean="0"/>
              <a:t>në</a:t>
            </a:r>
            <a:r>
              <a:rPr lang="en-US" dirty="0" smtClean="0"/>
              <a:t> </a:t>
            </a:r>
            <a:r>
              <a:rPr lang="en-US" dirty="0" err="1" smtClean="0"/>
              <a:t>Gjenevë</a:t>
            </a:r>
            <a:r>
              <a:rPr lang="en-US" dirty="0" smtClean="0"/>
              <a:t> u </a:t>
            </a:r>
            <a:r>
              <a:rPr lang="en-US" dirty="0" err="1" smtClean="0"/>
              <a:t>zhvillua</a:t>
            </a:r>
            <a:r>
              <a:rPr lang="en-US" dirty="0" smtClean="0"/>
              <a:t> </a:t>
            </a:r>
            <a:r>
              <a:rPr lang="en-US" dirty="0" err="1" smtClean="0"/>
              <a:t>Mbledhja</a:t>
            </a:r>
            <a:r>
              <a:rPr lang="en-US" dirty="0" smtClean="0"/>
              <a:t> e 10-të e Task </a:t>
            </a:r>
            <a:r>
              <a:rPr lang="en-US" dirty="0" err="1" smtClean="0"/>
              <a:t>Forcës</a:t>
            </a:r>
            <a:r>
              <a:rPr lang="en-US" dirty="0" smtClean="0"/>
              <a:t> </a:t>
            </a:r>
            <a:r>
              <a:rPr lang="en-US" dirty="0" err="1" smtClean="0"/>
              <a:t>së</a:t>
            </a:r>
            <a:r>
              <a:rPr lang="en-US" dirty="0" smtClean="0"/>
              <a:t> </a:t>
            </a:r>
            <a:r>
              <a:rPr lang="en-US" dirty="0" err="1" smtClean="0"/>
              <a:t>Konventës</a:t>
            </a:r>
            <a:r>
              <a:rPr lang="en-US" dirty="0" smtClean="0"/>
              <a:t> </a:t>
            </a:r>
            <a:r>
              <a:rPr lang="en-US" dirty="0" err="1" smtClean="0"/>
              <a:t>së</a:t>
            </a:r>
            <a:r>
              <a:rPr lang="en-US" dirty="0" smtClean="0"/>
              <a:t> </a:t>
            </a:r>
            <a:r>
              <a:rPr lang="en-US" dirty="0" err="1" smtClean="0"/>
              <a:t>Aarhusit</a:t>
            </a:r>
            <a:r>
              <a:rPr lang="en-US" dirty="0" smtClean="0"/>
              <a:t> </a:t>
            </a:r>
            <a:r>
              <a:rPr lang="en-US" dirty="0" err="1" smtClean="0"/>
              <a:t>për</a:t>
            </a:r>
            <a:r>
              <a:rPr lang="en-US" dirty="0" smtClean="0"/>
              <a:t> </a:t>
            </a:r>
            <a:r>
              <a:rPr lang="en-US" dirty="0" err="1" smtClean="0"/>
              <a:t>Pjesëmarrjen</a:t>
            </a:r>
            <a:r>
              <a:rPr lang="en-US" dirty="0" smtClean="0"/>
              <a:t> e </a:t>
            </a:r>
            <a:r>
              <a:rPr lang="en-US" dirty="0" err="1" smtClean="0"/>
              <a:t>Publikut</a:t>
            </a:r>
            <a:r>
              <a:rPr lang="en-US" dirty="0" smtClean="0"/>
              <a:t> </a:t>
            </a:r>
            <a:r>
              <a:rPr lang="en-US" dirty="0" err="1" smtClean="0"/>
              <a:t>në</a:t>
            </a:r>
            <a:r>
              <a:rPr lang="en-US" dirty="0" smtClean="0"/>
              <a:t> </a:t>
            </a:r>
            <a:r>
              <a:rPr lang="en-US" dirty="0" err="1" smtClean="0"/>
              <a:t>Procesin</a:t>
            </a:r>
            <a:r>
              <a:rPr lang="en-US" dirty="0" smtClean="0"/>
              <a:t> </a:t>
            </a:r>
            <a:r>
              <a:rPr lang="en-US" dirty="0" err="1" smtClean="0"/>
              <a:t>vendimmarrës</a:t>
            </a:r>
            <a:r>
              <a:rPr lang="en-US" dirty="0" smtClean="0"/>
              <a:t>. </a:t>
            </a:r>
          </a:p>
          <a:p>
            <a:pPr algn="just"/>
            <a:r>
              <a:rPr lang="en-US" dirty="0"/>
              <a:t>9-10 </a:t>
            </a:r>
            <a:r>
              <a:rPr lang="en-US" dirty="0" err="1" smtClean="0"/>
              <a:t>Nëntor</a:t>
            </a:r>
            <a:r>
              <a:rPr lang="en-US" dirty="0" smtClean="0"/>
              <a:t> </a:t>
            </a:r>
            <a:r>
              <a:rPr lang="en-US" dirty="0"/>
              <a:t>2023 </a:t>
            </a:r>
            <a:r>
              <a:rPr lang="en-US" dirty="0" err="1"/>
              <a:t>në</a:t>
            </a:r>
            <a:r>
              <a:rPr lang="en-US" dirty="0"/>
              <a:t> </a:t>
            </a:r>
            <a:r>
              <a:rPr lang="en-US" dirty="0" err="1"/>
              <a:t>Gjenevë</a:t>
            </a:r>
            <a:r>
              <a:rPr lang="en-US" dirty="0"/>
              <a:t> do </a:t>
            </a:r>
            <a:r>
              <a:rPr lang="en-US" dirty="0" err="1"/>
              <a:t>te</a:t>
            </a:r>
            <a:r>
              <a:rPr lang="en-US" dirty="0"/>
              <a:t> </a:t>
            </a:r>
            <a:r>
              <a:rPr lang="en-US" dirty="0" err="1"/>
              <a:t>zhvillohet</a:t>
            </a:r>
            <a:r>
              <a:rPr lang="en-US" dirty="0"/>
              <a:t> </a:t>
            </a:r>
            <a:r>
              <a:rPr lang="en-US" dirty="0" err="1"/>
              <a:t>Mbledhja</a:t>
            </a:r>
            <a:r>
              <a:rPr lang="en-US" dirty="0"/>
              <a:t> e 8-të e Task </a:t>
            </a:r>
            <a:r>
              <a:rPr lang="en-US" dirty="0" err="1"/>
              <a:t>Forcës</a:t>
            </a:r>
            <a:r>
              <a:rPr lang="en-US" dirty="0"/>
              <a:t> </a:t>
            </a:r>
            <a:r>
              <a:rPr lang="en-US" dirty="0" err="1"/>
              <a:t>së</a:t>
            </a:r>
            <a:r>
              <a:rPr lang="en-US" dirty="0"/>
              <a:t> </a:t>
            </a:r>
            <a:r>
              <a:rPr lang="en-US" dirty="0" err="1"/>
              <a:t>Konventës</a:t>
            </a:r>
            <a:r>
              <a:rPr lang="en-US" dirty="0"/>
              <a:t> </a:t>
            </a:r>
            <a:r>
              <a:rPr lang="en-US" dirty="0" err="1"/>
              <a:t>së</a:t>
            </a:r>
            <a:r>
              <a:rPr lang="en-US" dirty="0"/>
              <a:t> </a:t>
            </a:r>
            <a:r>
              <a:rPr lang="en-US" dirty="0" err="1"/>
              <a:t>Aarhusit</a:t>
            </a:r>
            <a:r>
              <a:rPr lang="en-US" dirty="0"/>
              <a:t> </a:t>
            </a:r>
            <a:r>
              <a:rPr lang="en-US" dirty="0" err="1"/>
              <a:t>për</a:t>
            </a:r>
            <a:r>
              <a:rPr lang="en-US" dirty="0"/>
              <a:t> </a:t>
            </a:r>
            <a:r>
              <a:rPr lang="en-US" dirty="0" err="1" smtClean="0"/>
              <a:t>Aksesin</a:t>
            </a:r>
            <a:r>
              <a:rPr lang="en-US" dirty="0" smtClean="0"/>
              <a:t> </a:t>
            </a:r>
            <a:r>
              <a:rPr lang="en-US" dirty="0" err="1" smtClean="0"/>
              <a:t>në</a:t>
            </a:r>
            <a:r>
              <a:rPr lang="en-US" dirty="0" smtClean="0"/>
              <a:t> </a:t>
            </a:r>
            <a:r>
              <a:rPr lang="en-US" dirty="0" err="1" smtClean="0"/>
              <a:t>Informacion</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smtClean="0"/>
              <a:t>3 </a:t>
            </a:r>
            <a:r>
              <a:rPr lang="en-US" sz="3000" dirty="0" err="1" smtClean="0"/>
              <a:t>Shtyllat</a:t>
            </a:r>
            <a:r>
              <a:rPr lang="en-US" sz="3000" dirty="0" smtClean="0"/>
              <a:t> e </a:t>
            </a:r>
            <a:r>
              <a:rPr lang="en-US" sz="3000" dirty="0" err="1" smtClean="0"/>
              <a:t>Konventës</a:t>
            </a:r>
            <a:r>
              <a:rPr lang="en-US" sz="3000" dirty="0" smtClean="0"/>
              <a:t> </a:t>
            </a:r>
            <a:r>
              <a:rPr lang="en-US" sz="3000" dirty="0" err="1" smtClean="0"/>
              <a:t>së</a:t>
            </a:r>
            <a:r>
              <a:rPr lang="en-US" sz="3000" dirty="0" smtClean="0"/>
              <a:t> </a:t>
            </a:r>
            <a:r>
              <a:rPr lang="en-US" sz="3000" dirty="0" err="1" smtClean="0"/>
              <a:t>Aarhusit</a:t>
            </a:r>
            <a:endParaRPr lang="en-US" sz="3000" dirty="0"/>
          </a:p>
        </p:txBody>
      </p:sp>
      <p:sp>
        <p:nvSpPr>
          <p:cNvPr id="3" name="Content Placeholder 2"/>
          <p:cNvSpPr>
            <a:spLocks noGrp="1"/>
          </p:cNvSpPr>
          <p:nvPr>
            <p:ph idx="1"/>
          </p:nvPr>
        </p:nvSpPr>
        <p:spPr>
          <a:xfrm>
            <a:off x="457200" y="1112837"/>
            <a:ext cx="8229600" cy="6964363"/>
          </a:xfrm>
        </p:spPr>
        <p:txBody>
          <a:bodyPr>
            <a:normAutofit/>
          </a:bodyPr>
          <a:lstStyle/>
          <a:p>
            <a:pPr lvl="0" algn="just"/>
            <a:r>
              <a:rPr lang="en-US" sz="2200" u="sng" dirty="0" smtClean="0"/>
              <a:t>1. </a:t>
            </a:r>
            <a:r>
              <a:rPr lang="en-US" sz="2200" u="sng" dirty="0" err="1" smtClean="0"/>
              <a:t>Aksesi</a:t>
            </a:r>
            <a:r>
              <a:rPr lang="en-US" sz="2200" u="sng" dirty="0" smtClean="0"/>
              <a:t> </a:t>
            </a:r>
            <a:r>
              <a:rPr lang="en-US" sz="2200" u="sng" dirty="0" err="1"/>
              <a:t>në</a:t>
            </a:r>
            <a:r>
              <a:rPr lang="en-US" sz="2200" u="sng" dirty="0"/>
              <a:t> </a:t>
            </a:r>
            <a:r>
              <a:rPr lang="en-US" sz="2200" u="sng" dirty="0" err="1"/>
              <a:t>informacionin</a:t>
            </a:r>
            <a:r>
              <a:rPr lang="en-US" sz="2200" u="sng" dirty="0"/>
              <a:t> </a:t>
            </a:r>
            <a:r>
              <a:rPr lang="en-US" sz="2200" u="sng" dirty="0" err="1"/>
              <a:t>mjedisor</a:t>
            </a:r>
            <a:r>
              <a:rPr lang="en-US" sz="2200" u="sng" dirty="0"/>
              <a:t>.</a:t>
            </a:r>
            <a:r>
              <a:rPr lang="en-US" sz="2200" dirty="0"/>
              <a:t> </a:t>
            </a:r>
            <a:r>
              <a:rPr lang="en-US" sz="2200" dirty="0" err="1"/>
              <a:t>Shtylla</a:t>
            </a:r>
            <a:r>
              <a:rPr lang="en-US" sz="2200" dirty="0"/>
              <a:t> e </a:t>
            </a:r>
            <a:r>
              <a:rPr lang="en-US" sz="2200" dirty="0" err="1"/>
              <a:t>parë</a:t>
            </a:r>
            <a:r>
              <a:rPr lang="en-US" sz="2200" dirty="0"/>
              <a:t> e </a:t>
            </a:r>
            <a:r>
              <a:rPr lang="en-US" sz="2200" dirty="0" err="1"/>
              <a:t>Konventës</a:t>
            </a:r>
            <a:r>
              <a:rPr lang="en-US" sz="2200" dirty="0"/>
              <a:t> </a:t>
            </a:r>
            <a:r>
              <a:rPr lang="en-US" sz="2200" dirty="0" err="1"/>
              <a:t>garantohet</a:t>
            </a:r>
            <a:r>
              <a:rPr lang="en-US" sz="2200" dirty="0"/>
              <a:t> </a:t>
            </a:r>
            <a:r>
              <a:rPr lang="en-US" sz="2200" dirty="0" err="1"/>
              <a:t>përmes</a:t>
            </a:r>
            <a:r>
              <a:rPr lang="en-US" sz="2200" dirty="0"/>
              <a:t> </a:t>
            </a:r>
            <a:r>
              <a:rPr lang="en-US" sz="2200" dirty="0" err="1"/>
              <a:t>legjislacionit</a:t>
            </a:r>
            <a:r>
              <a:rPr lang="en-US" sz="2200" dirty="0"/>
              <a:t> </a:t>
            </a:r>
            <a:r>
              <a:rPr lang="en-US" sz="2200" dirty="0" err="1"/>
              <a:t>të</a:t>
            </a:r>
            <a:r>
              <a:rPr lang="en-US" sz="2200" dirty="0"/>
              <a:t> </a:t>
            </a:r>
            <a:r>
              <a:rPr lang="en-US" sz="2200" dirty="0" err="1"/>
              <a:t>posaçëm</a:t>
            </a:r>
            <a:r>
              <a:rPr lang="en-US" sz="2200" dirty="0"/>
              <a:t> </a:t>
            </a:r>
            <a:r>
              <a:rPr lang="en-US" sz="2200" dirty="0" err="1"/>
              <a:t>mjedisor</a:t>
            </a:r>
            <a:r>
              <a:rPr lang="en-US" sz="2200" dirty="0"/>
              <a:t> </a:t>
            </a:r>
            <a:r>
              <a:rPr lang="en-US" sz="2200" dirty="0" err="1"/>
              <a:t>të</a:t>
            </a:r>
            <a:r>
              <a:rPr lang="en-US" sz="2200" dirty="0"/>
              <a:t> </a:t>
            </a:r>
            <a:r>
              <a:rPr lang="en-US" sz="2200" dirty="0" err="1"/>
              <a:t>Republikës</a:t>
            </a:r>
            <a:r>
              <a:rPr lang="en-US" sz="2200" dirty="0"/>
              <a:t> </a:t>
            </a:r>
            <a:r>
              <a:rPr lang="en-US" sz="2200" dirty="0" err="1"/>
              <a:t>së</a:t>
            </a:r>
            <a:r>
              <a:rPr lang="en-US" sz="2200" dirty="0"/>
              <a:t> </a:t>
            </a:r>
            <a:r>
              <a:rPr lang="en-US" sz="2200" dirty="0" err="1"/>
              <a:t>Shqipërisë</a:t>
            </a:r>
            <a:r>
              <a:rPr lang="en-US" sz="2200" dirty="0"/>
              <a:t>, </a:t>
            </a:r>
            <a:r>
              <a:rPr lang="en-US" sz="2200" dirty="0" err="1"/>
              <a:t>ligji</a:t>
            </a:r>
            <a:r>
              <a:rPr lang="en-US" sz="2200" dirty="0"/>
              <a:t> </a:t>
            </a:r>
            <a:r>
              <a:rPr lang="en-US" sz="2200" dirty="0" err="1"/>
              <a:t>nr</a:t>
            </a:r>
            <a:r>
              <a:rPr lang="en-US" sz="2200" dirty="0"/>
              <a:t>. 10431, </a:t>
            </a:r>
            <a:r>
              <a:rPr lang="en-US" sz="2200" dirty="0" err="1"/>
              <a:t>datë</a:t>
            </a:r>
            <a:r>
              <a:rPr lang="en-US" sz="2200" dirty="0"/>
              <a:t> 09.06.2011 “</a:t>
            </a:r>
            <a:r>
              <a:rPr lang="en-US" sz="2200" dirty="0" err="1"/>
              <a:t>Për</a:t>
            </a:r>
            <a:r>
              <a:rPr lang="en-US" sz="2200" dirty="0"/>
              <a:t> </a:t>
            </a:r>
            <a:r>
              <a:rPr lang="en-US" sz="2200" dirty="0" err="1" smtClean="0"/>
              <a:t>mbrojtjen</a:t>
            </a:r>
            <a:r>
              <a:rPr lang="en-US" sz="2200" dirty="0" smtClean="0"/>
              <a:t> </a:t>
            </a:r>
            <a:r>
              <a:rPr lang="en-US" sz="2200" dirty="0"/>
              <a:t>e </a:t>
            </a:r>
            <a:r>
              <a:rPr lang="en-US" sz="2200" dirty="0" err="1"/>
              <a:t>mjedisit</a:t>
            </a:r>
            <a:r>
              <a:rPr lang="en-US" sz="2200" dirty="0"/>
              <a:t>”, </a:t>
            </a:r>
            <a:r>
              <a:rPr lang="en-US" sz="2200" dirty="0" err="1"/>
              <a:t>si</a:t>
            </a:r>
            <a:r>
              <a:rPr lang="en-US" sz="2200" dirty="0"/>
              <a:t> </a:t>
            </a:r>
            <a:r>
              <a:rPr lang="en-US" sz="2200" dirty="0" err="1"/>
              <a:t>dhe</a:t>
            </a:r>
            <a:r>
              <a:rPr lang="en-US" sz="2200" dirty="0"/>
              <a:t> </a:t>
            </a:r>
            <a:r>
              <a:rPr lang="en-US" sz="2200" dirty="0" err="1"/>
              <a:t>në</a:t>
            </a:r>
            <a:r>
              <a:rPr lang="en-US" sz="2200" dirty="0"/>
              <a:t> </a:t>
            </a:r>
            <a:r>
              <a:rPr lang="en-US" sz="2200" dirty="0" err="1"/>
              <a:t>mënyrë</a:t>
            </a:r>
            <a:r>
              <a:rPr lang="en-US" sz="2200" dirty="0"/>
              <a:t> </a:t>
            </a:r>
            <a:r>
              <a:rPr lang="en-US" sz="2200" dirty="0" err="1"/>
              <a:t>të</a:t>
            </a:r>
            <a:r>
              <a:rPr lang="en-US" sz="2200" dirty="0"/>
              <a:t> </a:t>
            </a:r>
            <a:r>
              <a:rPr lang="en-US" sz="2200" dirty="0" err="1"/>
              <a:t>përgjithshme</a:t>
            </a:r>
            <a:r>
              <a:rPr lang="en-US" sz="2200" dirty="0"/>
              <a:t> </a:t>
            </a:r>
            <a:r>
              <a:rPr lang="en-US" sz="2200" dirty="0" err="1"/>
              <a:t>nga</a:t>
            </a:r>
            <a:r>
              <a:rPr lang="en-US" sz="2200" dirty="0"/>
              <a:t> </a:t>
            </a:r>
            <a:r>
              <a:rPr lang="en-US" sz="2200" dirty="0" err="1"/>
              <a:t>ligji</a:t>
            </a:r>
            <a:r>
              <a:rPr lang="en-US" sz="2200" dirty="0"/>
              <a:t> </a:t>
            </a:r>
            <a:r>
              <a:rPr lang="en-US" sz="2200" dirty="0" err="1"/>
              <a:t>nr</a:t>
            </a:r>
            <a:r>
              <a:rPr lang="en-US" sz="2200" dirty="0"/>
              <a:t>. 119/2014 “</a:t>
            </a:r>
            <a:r>
              <a:rPr lang="en-US" sz="2200" dirty="0" err="1"/>
              <a:t>Për</a:t>
            </a:r>
            <a:r>
              <a:rPr lang="en-US" sz="2200" dirty="0"/>
              <a:t> </a:t>
            </a:r>
            <a:r>
              <a:rPr lang="en-US" sz="2200" dirty="0" err="1"/>
              <a:t>të</a:t>
            </a:r>
            <a:r>
              <a:rPr lang="en-US" sz="2200" dirty="0"/>
              <a:t> </a:t>
            </a:r>
            <a:r>
              <a:rPr lang="en-US" sz="2200" dirty="0" err="1"/>
              <a:t>drejtën</a:t>
            </a:r>
            <a:r>
              <a:rPr lang="en-US" sz="2200" dirty="0"/>
              <a:t> e </a:t>
            </a:r>
            <a:r>
              <a:rPr lang="en-US" sz="2200" dirty="0" err="1"/>
              <a:t>informimit</a:t>
            </a:r>
            <a:r>
              <a:rPr lang="en-US" sz="2200" dirty="0"/>
              <a:t>”;</a:t>
            </a:r>
          </a:p>
          <a:p>
            <a:pPr lvl="0" algn="just"/>
            <a:r>
              <a:rPr lang="en-US" sz="2200" u="sng" dirty="0" smtClean="0"/>
              <a:t>2. </a:t>
            </a:r>
            <a:r>
              <a:rPr lang="en-US" sz="2200" u="sng" dirty="0" err="1" smtClean="0"/>
              <a:t>Aksesi</a:t>
            </a:r>
            <a:r>
              <a:rPr lang="en-US" sz="2200" u="sng" dirty="0" smtClean="0"/>
              <a:t> </a:t>
            </a:r>
            <a:r>
              <a:rPr lang="en-US" sz="2200" u="sng" dirty="0" err="1"/>
              <a:t>në</a:t>
            </a:r>
            <a:r>
              <a:rPr lang="en-US" sz="2200" u="sng" dirty="0"/>
              <a:t> </a:t>
            </a:r>
            <a:r>
              <a:rPr lang="en-US" sz="2200" u="sng" dirty="0" err="1"/>
              <a:t>vendimarrjen</a:t>
            </a:r>
            <a:r>
              <a:rPr lang="en-US" sz="2200" u="sng" dirty="0"/>
              <a:t> </a:t>
            </a:r>
            <a:r>
              <a:rPr lang="en-US" sz="2200" u="sng" dirty="0" err="1"/>
              <a:t>mjedisore</a:t>
            </a:r>
            <a:r>
              <a:rPr lang="en-US" sz="2200" u="sng" dirty="0"/>
              <a:t>.</a:t>
            </a:r>
            <a:r>
              <a:rPr lang="en-US" sz="2200" dirty="0"/>
              <a:t> </a:t>
            </a:r>
            <a:r>
              <a:rPr lang="en-US" sz="2200" dirty="0" err="1"/>
              <a:t>Shtylla</a:t>
            </a:r>
            <a:r>
              <a:rPr lang="en-US" sz="2200" dirty="0"/>
              <a:t> e </a:t>
            </a:r>
            <a:r>
              <a:rPr lang="en-US" sz="2200" dirty="0" err="1"/>
              <a:t>dytë</a:t>
            </a:r>
            <a:r>
              <a:rPr lang="en-US" sz="2200" dirty="0"/>
              <a:t> e </a:t>
            </a:r>
            <a:r>
              <a:rPr lang="en-US" sz="2200" dirty="0" err="1"/>
              <a:t>Konventës</a:t>
            </a:r>
            <a:r>
              <a:rPr lang="en-US" sz="2200" dirty="0"/>
              <a:t> </a:t>
            </a:r>
            <a:r>
              <a:rPr lang="en-US" sz="2200" dirty="0" err="1"/>
              <a:t>rregullohet</a:t>
            </a:r>
            <a:r>
              <a:rPr lang="en-US" sz="2200" dirty="0"/>
              <a:t> </a:t>
            </a:r>
            <a:r>
              <a:rPr lang="en-US" sz="2200" dirty="0" err="1"/>
              <a:t>nga</a:t>
            </a:r>
            <a:r>
              <a:rPr lang="en-US" sz="2200" dirty="0"/>
              <a:t> </a:t>
            </a:r>
            <a:r>
              <a:rPr lang="en-US" sz="2200" dirty="0" err="1"/>
              <a:t>ligje</a:t>
            </a:r>
            <a:r>
              <a:rPr lang="en-US" sz="2200" dirty="0"/>
              <a:t> </a:t>
            </a:r>
            <a:r>
              <a:rPr lang="en-US" sz="2200" dirty="0" err="1"/>
              <a:t>të</a:t>
            </a:r>
            <a:r>
              <a:rPr lang="en-US" sz="2200" dirty="0"/>
              <a:t> </a:t>
            </a:r>
            <a:r>
              <a:rPr lang="en-US" sz="2200" dirty="0" err="1"/>
              <a:t>posaçme</a:t>
            </a:r>
            <a:r>
              <a:rPr lang="en-US" sz="2200" dirty="0"/>
              <a:t> </a:t>
            </a:r>
            <a:r>
              <a:rPr lang="en-US" sz="2200" dirty="0" err="1"/>
              <a:t>në</a:t>
            </a:r>
            <a:r>
              <a:rPr lang="en-US" sz="2200" dirty="0"/>
              <a:t> </a:t>
            </a:r>
            <a:r>
              <a:rPr lang="en-US" sz="2200" dirty="0" err="1"/>
              <a:t>fushën</a:t>
            </a:r>
            <a:r>
              <a:rPr lang="en-US" sz="2200" dirty="0"/>
              <a:t> </a:t>
            </a:r>
            <a:r>
              <a:rPr lang="en-US" sz="2200" dirty="0" err="1"/>
              <a:t>mjedisore</a:t>
            </a:r>
            <a:r>
              <a:rPr lang="en-US" sz="2200" dirty="0"/>
              <a:t>, </a:t>
            </a:r>
            <a:r>
              <a:rPr lang="en-US" sz="2200" dirty="0" err="1"/>
              <a:t>si</a:t>
            </a:r>
            <a:r>
              <a:rPr lang="en-US" sz="2200" dirty="0"/>
              <a:t> </a:t>
            </a:r>
            <a:r>
              <a:rPr lang="en-US" sz="2200" dirty="0" err="1"/>
              <a:t>ligji</a:t>
            </a:r>
            <a:r>
              <a:rPr lang="en-US" sz="2200" dirty="0"/>
              <a:t> </a:t>
            </a:r>
            <a:r>
              <a:rPr lang="en-US" sz="2200" dirty="0" err="1"/>
              <a:t>nr</a:t>
            </a:r>
            <a:r>
              <a:rPr lang="en-US" sz="2200" dirty="0"/>
              <a:t>. 10431, </a:t>
            </a:r>
            <a:r>
              <a:rPr lang="en-US" sz="2200" dirty="0" err="1"/>
              <a:t>datë</a:t>
            </a:r>
            <a:r>
              <a:rPr lang="en-US" sz="2200" dirty="0"/>
              <a:t> 09.06.2011 “</a:t>
            </a:r>
            <a:r>
              <a:rPr lang="en-US" sz="2200" dirty="0" err="1"/>
              <a:t>Për</a:t>
            </a:r>
            <a:r>
              <a:rPr lang="en-US" sz="2200" dirty="0"/>
              <a:t> </a:t>
            </a:r>
            <a:r>
              <a:rPr lang="en-US" sz="2200" dirty="0" err="1" smtClean="0"/>
              <a:t>mbrojtjen</a:t>
            </a:r>
            <a:r>
              <a:rPr lang="en-US" sz="2200" dirty="0" smtClean="0"/>
              <a:t> </a:t>
            </a:r>
            <a:r>
              <a:rPr lang="en-US" sz="2200" dirty="0"/>
              <a:t>e </a:t>
            </a:r>
            <a:r>
              <a:rPr lang="en-US" sz="2200" dirty="0" err="1"/>
              <a:t>mjedisit</a:t>
            </a:r>
            <a:r>
              <a:rPr lang="en-US" sz="2200" dirty="0"/>
              <a:t>”, </a:t>
            </a:r>
            <a:r>
              <a:rPr lang="en-US" sz="2200" dirty="0" err="1"/>
              <a:t>ligji</a:t>
            </a:r>
            <a:r>
              <a:rPr lang="en-US" sz="2200" dirty="0"/>
              <a:t> </a:t>
            </a:r>
            <a:r>
              <a:rPr lang="en-US" sz="2200" dirty="0" err="1"/>
              <a:t>nr</a:t>
            </a:r>
            <a:r>
              <a:rPr lang="en-US" sz="2200" dirty="0"/>
              <a:t>. 10440/2011 “</a:t>
            </a:r>
            <a:r>
              <a:rPr lang="en-US" sz="2200" dirty="0" err="1"/>
              <a:t>Për</a:t>
            </a:r>
            <a:r>
              <a:rPr lang="en-US" sz="2200" dirty="0"/>
              <a:t> </a:t>
            </a:r>
            <a:r>
              <a:rPr lang="en-US" sz="2200" dirty="0" err="1"/>
              <a:t>vlerësimin</a:t>
            </a:r>
            <a:r>
              <a:rPr lang="en-US" sz="2200" dirty="0"/>
              <a:t> e </a:t>
            </a:r>
            <a:r>
              <a:rPr lang="en-US" sz="2200" dirty="0" err="1"/>
              <a:t>ndikimit</a:t>
            </a:r>
            <a:r>
              <a:rPr lang="en-US" sz="2200" dirty="0"/>
              <a:t> </a:t>
            </a:r>
            <a:r>
              <a:rPr lang="en-US" sz="2200" dirty="0" err="1"/>
              <a:t>në</a:t>
            </a:r>
            <a:r>
              <a:rPr lang="en-US" sz="2200" dirty="0"/>
              <a:t> </a:t>
            </a:r>
            <a:r>
              <a:rPr lang="en-US" sz="2200" dirty="0" err="1"/>
              <a:t>mjedis</a:t>
            </a:r>
            <a:r>
              <a:rPr lang="en-US" sz="2200" dirty="0"/>
              <a:t>” </a:t>
            </a:r>
            <a:r>
              <a:rPr lang="en-US" sz="2200" dirty="0" err="1"/>
              <a:t>dhe</a:t>
            </a:r>
            <a:r>
              <a:rPr lang="en-US" sz="2200" dirty="0"/>
              <a:t> </a:t>
            </a:r>
            <a:r>
              <a:rPr lang="en-US" sz="2200" dirty="0" err="1"/>
              <a:t>aktet</a:t>
            </a:r>
            <a:r>
              <a:rPr lang="en-US" sz="2200" dirty="0"/>
              <a:t> </a:t>
            </a:r>
            <a:r>
              <a:rPr lang="en-US" sz="2200" dirty="0" err="1"/>
              <a:t>përkatëse</a:t>
            </a:r>
            <a:r>
              <a:rPr lang="en-US" sz="2200" dirty="0"/>
              <a:t> </a:t>
            </a:r>
            <a:r>
              <a:rPr lang="en-US" sz="2200" dirty="0" err="1"/>
              <a:t>nënligjore</a:t>
            </a:r>
            <a:r>
              <a:rPr lang="en-US" sz="2200" dirty="0"/>
              <a:t>, </a:t>
            </a:r>
            <a:r>
              <a:rPr lang="en-US" sz="2200" dirty="0" err="1"/>
              <a:t>si</a:t>
            </a:r>
            <a:r>
              <a:rPr lang="en-US" sz="2200" dirty="0"/>
              <a:t> </a:t>
            </a:r>
            <a:r>
              <a:rPr lang="en-US" sz="2200" dirty="0" err="1"/>
              <a:t>dhe</a:t>
            </a:r>
            <a:r>
              <a:rPr lang="en-US" sz="2200" dirty="0"/>
              <a:t> </a:t>
            </a:r>
            <a:r>
              <a:rPr lang="en-US" sz="2200" dirty="0" err="1"/>
              <a:t>ligji</a:t>
            </a:r>
            <a:r>
              <a:rPr lang="en-US" sz="2200" dirty="0"/>
              <a:t> </a:t>
            </a:r>
            <a:r>
              <a:rPr lang="en-US" sz="2200" dirty="0" err="1"/>
              <a:t>nr</a:t>
            </a:r>
            <a:r>
              <a:rPr lang="en-US" sz="2200" dirty="0"/>
              <a:t>. 146/2014 “</a:t>
            </a:r>
            <a:r>
              <a:rPr lang="en-US" sz="2200" dirty="0" err="1"/>
              <a:t>Për</a:t>
            </a:r>
            <a:r>
              <a:rPr lang="en-US" sz="2200" dirty="0"/>
              <a:t> </a:t>
            </a:r>
            <a:r>
              <a:rPr lang="en-US" sz="2200" dirty="0" err="1"/>
              <a:t>njoftimin</a:t>
            </a:r>
            <a:r>
              <a:rPr lang="en-US" sz="2200" dirty="0"/>
              <a:t> </a:t>
            </a:r>
            <a:r>
              <a:rPr lang="en-US" sz="2200" dirty="0" err="1"/>
              <a:t>dhe</a:t>
            </a:r>
            <a:r>
              <a:rPr lang="en-US" sz="2200" dirty="0"/>
              <a:t> </a:t>
            </a:r>
            <a:r>
              <a:rPr lang="en-US" sz="2200" dirty="0" err="1"/>
              <a:t>konsultimin</a:t>
            </a:r>
            <a:r>
              <a:rPr lang="en-US" sz="2200" dirty="0"/>
              <a:t> </a:t>
            </a:r>
            <a:r>
              <a:rPr lang="en-US" sz="2200" dirty="0" err="1"/>
              <a:t>publik</a:t>
            </a:r>
            <a:r>
              <a:rPr lang="en-US" sz="2200" dirty="0"/>
              <a:t>”;</a:t>
            </a:r>
          </a:p>
          <a:p>
            <a:pPr lvl="0" algn="just"/>
            <a:r>
              <a:rPr lang="en-US" sz="2200" u="sng" dirty="0" smtClean="0"/>
              <a:t>3. </a:t>
            </a:r>
            <a:r>
              <a:rPr lang="en-US" sz="2200" u="sng" dirty="0" err="1" smtClean="0"/>
              <a:t>Aksesi</a:t>
            </a:r>
            <a:r>
              <a:rPr lang="en-US" sz="2200" u="sng" dirty="0" smtClean="0"/>
              <a:t> </a:t>
            </a:r>
            <a:r>
              <a:rPr lang="en-US" sz="2200" u="sng" dirty="0" err="1"/>
              <a:t>në</a:t>
            </a:r>
            <a:r>
              <a:rPr lang="en-US" sz="2200" u="sng" dirty="0"/>
              <a:t> </a:t>
            </a:r>
            <a:r>
              <a:rPr lang="en-US" sz="2200" u="sng" dirty="0" err="1"/>
              <a:t>drejtësi</a:t>
            </a:r>
            <a:r>
              <a:rPr lang="en-US" sz="2200" u="sng" dirty="0"/>
              <a:t> </a:t>
            </a:r>
            <a:r>
              <a:rPr lang="en-US" sz="2200" u="sng" dirty="0" err="1"/>
              <a:t>për</a:t>
            </a:r>
            <a:r>
              <a:rPr lang="en-US" sz="2200" u="sng" dirty="0"/>
              <a:t> </a:t>
            </a:r>
            <a:r>
              <a:rPr lang="en-US" sz="2200" u="sng" dirty="0" err="1"/>
              <a:t>çështjet</a:t>
            </a:r>
            <a:r>
              <a:rPr lang="en-US" sz="2200" u="sng" dirty="0"/>
              <a:t> </a:t>
            </a:r>
            <a:r>
              <a:rPr lang="en-US" sz="2200" u="sng" dirty="0" err="1"/>
              <a:t>mjedisore</a:t>
            </a:r>
            <a:r>
              <a:rPr lang="en-US" sz="2200" u="sng" dirty="0"/>
              <a:t>.</a:t>
            </a:r>
            <a:r>
              <a:rPr lang="en-US" sz="2200" dirty="0"/>
              <a:t> </a:t>
            </a:r>
            <a:r>
              <a:rPr lang="en-US" sz="2200" dirty="0" err="1"/>
              <a:t>Shtylla</a:t>
            </a:r>
            <a:r>
              <a:rPr lang="en-US" sz="2200" dirty="0"/>
              <a:t> e </a:t>
            </a:r>
            <a:r>
              <a:rPr lang="en-US" sz="2200" dirty="0" err="1"/>
              <a:t>tretë</a:t>
            </a:r>
            <a:r>
              <a:rPr lang="en-US" sz="2200" dirty="0"/>
              <a:t> e </a:t>
            </a:r>
            <a:r>
              <a:rPr lang="en-US" sz="2200" dirty="0" err="1"/>
              <a:t>konsideruar</a:t>
            </a:r>
            <a:r>
              <a:rPr lang="en-US" sz="2200" dirty="0"/>
              <a:t> </a:t>
            </a:r>
            <a:r>
              <a:rPr lang="en-US" sz="2200" dirty="0" err="1"/>
              <a:t>si</a:t>
            </a:r>
            <a:r>
              <a:rPr lang="en-US" sz="2200" dirty="0"/>
              <a:t> </a:t>
            </a:r>
            <a:r>
              <a:rPr lang="en-US" sz="2200" dirty="0" err="1"/>
              <a:t>shtylla</a:t>
            </a:r>
            <a:r>
              <a:rPr lang="en-US" sz="2200" dirty="0"/>
              <a:t> </a:t>
            </a:r>
            <a:r>
              <a:rPr lang="en-US" sz="2200" dirty="0" err="1"/>
              <a:t>thelbësore</a:t>
            </a:r>
            <a:r>
              <a:rPr lang="en-US" sz="2200" dirty="0"/>
              <a:t> e </a:t>
            </a:r>
            <a:r>
              <a:rPr lang="en-US" sz="2200" dirty="0" err="1"/>
              <a:t>Konventës</a:t>
            </a:r>
            <a:r>
              <a:rPr lang="en-US" sz="2200" dirty="0"/>
              <a:t> </a:t>
            </a:r>
            <a:r>
              <a:rPr lang="en-US" sz="2200" dirty="0" err="1"/>
              <a:t>që</a:t>
            </a:r>
            <a:r>
              <a:rPr lang="en-US" sz="2200" dirty="0"/>
              <a:t> </a:t>
            </a:r>
            <a:r>
              <a:rPr lang="en-US" sz="2200" dirty="0" err="1"/>
              <a:t>garanton</a:t>
            </a:r>
            <a:r>
              <a:rPr lang="en-US" sz="2200" dirty="0"/>
              <a:t> </a:t>
            </a:r>
            <a:r>
              <a:rPr lang="en-US" sz="2200" dirty="0" err="1"/>
              <a:t>zbatimin</a:t>
            </a:r>
            <a:r>
              <a:rPr lang="en-US" sz="2200" dirty="0"/>
              <a:t> e </a:t>
            </a:r>
            <a:r>
              <a:rPr lang="en-US" sz="2200" dirty="0" err="1"/>
              <a:t>dy</a:t>
            </a:r>
            <a:r>
              <a:rPr lang="en-US" sz="2200" dirty="0"/>
              <a:t> </a:t>
            </a:r>
            <a:r>
              <a:rPr lang="en-US" sz="2200" dirty="0" err="1"/>
              <a:t>shtyllave</a:t>
            </a:r>
            <a:r>
              <a:rPr lang="en-US" sz="2200" dirty="0"/>
              <a:t> </a:t>
            </a:r>
            <a:r>
              <a:rPr lang="en-US" sz="2200" dirty="0" err="1"/>
              <a:t>të</a:t>
            </a:r>
            <a:r>
              <a:rPr lang="en-US" sz="2200" dirty="0"/>
              <a:t> para </a:t>
            </a:r>
            <a:r>
              <a:rPr lang="en-US" sz="2200" dirty="0" err="1"/>
              <a:t>rregullohet</a:t>
            </a:r>
            <a:r>
              <a:rPr lang="en-US" sz="2200" dirty="0"/>
              <a:t> </a:t>
            </a:r>
            <a:r>
              <a:rPr lang="en-US" sz="2200" dirty="0" err="1"/>
              <a:t>nga</a:t>
            </a:r>
            <a:r>
              <a:rPr lang="en-US" sz="2200" dirty="0"/>
              <a:t> </a:t>
            </a:r>
            <a:r>
              <a:rPr lang="en-US" sz="2200" dirty="0" err="1"/>
              <a:t>legjislacioni</a:t>
            </a:r>
            <a:r>
              <a:rPr lang="en-US" sz="2200" dirty="0"/>
              <a:t> </a:t>
            </a:r>
            <a:r>
              <a:rPr lang="en-US" sz="2200" dirty="0" err="1"/>
              <a:t>i</a:t>
            </a:r>
            <a:r>
              <a:rPr lang="en-US" sz="2200" dirty="0"/>
              <a:t> </a:t>
            </a:r>
            <a:r>
              <a:rPr lang="en-US" sz="2200" dirty="0" err="1"/>
              <a:t>posaçëm</a:t>
            </a:r>
            <a:r>
              <a:rPr lang="en-US" sz="2200" dirty="0"/>
              <a:t> </a:t>
            </a:r>
            <a:r>
              <a:rPr lang="en-US" sz="2200" dirty="0" err="1"/>
              <a:t>mjedisor</a:t>
            </a:r>
            <a:r>
              <a:rPr lang="en-US" sz="2200" dirty="0"/>
              <a:t>, </a:t>
            </a:r>
            <a:r>
              <a:rPr lang="en-US" sz="2200" dirty="0" err="1"/>
              <a:t>si</a:t>
            </a:r>
            <a:r>
              <a:rPr lang="en-US" sz="2200" dirty="0"/>
              <a:t> </a:t>
            </a:r>
            <a:r>
              <a:rPr lang="en-US" sz="2200" dirty="0" err="1"/>
              <a:t>dhe</a:t>
            </a:r>
            <a:r>
              <a:rPr lang="en-US" sz="2200" dirty="0"/>
              <a:t> </a:t>
            </a:r>
            <a:r>
              <a:rPr lang="en-US" sz="2200" dirty="0" err="1"/>
              <a:t>ligji</a:t>
            </a:r>
            <a:r>
              <a:rPr lang="en-US" sz="2200" dirty="0"/>
              <a:t> </a:t>
            </a:r>
            <a:r>
              <a:rPr lang="en-US" sz="2200" dirty="0" err="1"/>
              <a:t>nr</a:t>
            </a:r>
            <a:r>
              <a:rPr lang="en-US" sz="2200" dirty="0"/>
              <a:t>. 49/2012 “</a:t>
            </a:r>
            <a:r>
              <a:rPr lang="en-US" sz="2200" dirty="0" err="1"/>
              <a:t>Për</a:t>
            </a:r>
            <a:r>
              <a:rPr lang="en-US" sz="2200" dirty="0"/>
              <a:t> </a:t>
            </a:r>
            <a:r>
              <a:rPr lang="en-US" sz="2200" dirty="0" err="1"/>
              <a:t>organizimin</a:t>
            </a:r>
            <a:r>
              <a:rPr lang="en-US" sz="2200" dirty="0"/>
              <a:t> </a:t>
            </a:r>
            <a:r>
              <a:rPr lang="en-US" sz="2200" dirty="0" err="1"/>
              <a:t>dhe</a:t>
            </a:r>
            <a:r>
              <a:rPr lang="en-US" sz="2200" dirty="0"/>
              <a:t> </a:t>
            </a:r>
            <a:r>
              <a:rPr lang="en-US" sz="2200" dirty="0" err="1"/>
              <a:t>funksionimin</a:t>
            </a:r>
            <a:r>
              <a:rPr lang="en-US" sz="2200" dirty="0"/>
              <a:t>  e </a:t>
            </a:r>
            <a:r>
              <a:rPr lang="en-US" sz="2200" dirty="0" err="1"/>
              <a:t>gjykatave</a:t>
            </a:r>
            <a:r>
              <a:rPr lang="en-US" sz="2200" dirty="0"/>
              <a:t> administrative”. </a:t>
            </a:r>
            <a:r>
              <a:rPr lang="en-US" sz="2200" dirty="0" err="1"/>
              <a:t>Aksesi</a:t>
            </a:r>
            <a:r>
              <a:rPr lang="en-US" sz="2200" dirty="0"/>
              <a:t> </a:t>
            </a:r>
            <a:r>
              <a:rPr lang="en-US" sz="2200" dirty="0" err="1"/>
              <a:t>në</a:t>
            </a:r>
            <a:r>
              <a:rPr lang="en-US" sz="2200" dirty="0"/>
              <a:t> </a:t>
            </a:r>
            <a:r>
              <a:rPr lang="en-US" sz="2200" dirty="0" err="1"/>
              <a:t>drejtësi</a:t>
            </a:r>
            <a:r>
              <a:rPr lang="en-US" sz="2200" dirty="0"/>
              <a:t> </a:t>
            </a:r>
            <a:r>
              <a:rPr lang="en-US" sz="2200" dirty="0" err="1"/>
              <a:t>për</a:t>
            </a:r>
            <a:r>
              <a:rPr lang="en-US" sz="2200" dirty="0"/>
              <a:t> </a:t>
            </a:r>
            <a:r>
              <a:rPr lang="en-US" sz="2200" dirty="0" err="1"/>
              <a:t>çështjet</a:t>
            </a:r>
            <a:r>
              <a:rPr lang="en-US" sz="2200" dirty="0"/>
              <a:t> </a:t>
            </a:r>
            <a:r>
              <a:rPr lang="en-US" sz="2200" dirty="0" err="1"/>
              <a:t>mjedisore</a:t>
            </a:r>
            <a:r>
              <a:rPr lang="en-US" sz="2200" dirty="0"/>
              <a:t> </a:t>
            </a:r>
            <a:r>
              <a:rPr lang="en-US" sz="2200" dirty="0" err="1"/>
              <a:t>ka</a:t>
            </a:r>
            <a:r>
              <a:rPr lang="en-US" sz="2200" dirty="0"/>
              <a:t> </a:t>
            </a:r>
            <a:r>
              <a:rPr lang="en-US" sz="2200" dirty="0" err="1"/>
              <a:t>për</a:t>
            </a:r>
            <a:r>
              <a:rPr lang="en-US" sz="2200" dirty="0"/>
              <a:t> </a:t>
            </a:r>
            <a:r>
              <a:rPr lang="en-US" sz="2200" dirty="0" err="1"/>
              <a:t>qëllim</a:t>
            </a:r>
            <a:r>
              <a:rPr lang="en-US" sz="2200" dirty="0"/>
              <a:t> </a:t>
            </a:r>
            <a:r>
              <a:rPr lang="en-US" sz="2200" dirty="0" err="1"/>
              <a:t>rishikimin</a:t>
            </a:r>
            <a:r>
              <a:rPr lang="en-US" sz="2200" dirty="0"/>
              <a:t> e </a:t>
            </a:r>
            <a:r>
              <a:rPr lang="en-US" sz="2200" dirty="0" err="1"/>
              <a:t>procedurave</a:t>
            </a:r>
            <a:r>
              <a:rPr lang="en-US" sz="2200" dirty="0"/>
              <a:t> </a:t>
            </a:r>
            <a:r>
              <a:rPr lang="en-US" sz="2200" dirty="0" err="1"/>
              <a:t>të</a:t>
            </a:r>
            <a:r>
              <a:rPr lang="en-US" sz="2200" dirty="0"/>
              <a:t> </a:t>
            </a:r>
            <a:r>
              <a:rPr lang="en-US" sz="2200" dirty="0" err="1"/>
              <a:t>kryera</a:t>
            </a:r>
            <a:r>
              <a:rPr lang="en-US" sz="2200" dirty="0"/>
              <a:t> </a:t>
            </a:r>
            <a:r>
              <a:rPr lang="en-US" sz="2200" dirty="0" err="1"/>
              <a:t>në</a:t>
            </a:r>
            <a:r>
              <a:rPr lang="en-US" sz="2200" dirty="0"/>
              <a:t> </a:t>
            </a:r>
            <a:r>
              <a:rPr lang="en-US" sz="2200" dirty="0" err="1"/>
              <a:t>shkelje</a:t>
            </a:r>
            <a:r>
              <a:rPr lang="en-US" sz="2200" dirty="0"/>
              <a:t> </a:t>
            </a:r>
            <a:r>
              <a:rPr lang="en-US" sz="2200" dirty="0" err="1"/>
              <a:t>të</a:t>
            </a:r>
            <a:r>
              <a:rPr lang="en-US" sz="2200" dirty="0"/>
              <a:t> </a:t>
            </a:r>
            <a:r>
              <a:rPr lang="en-US" sz="2200" dirty="0" err="1"/>
              <a:t>dy</a:t>
            </a:r>
            <a:r>
              <a:rPr lang="en-US" sz="2200" dirty="0"/>
              <a:t> </a:t>
            </a:r>
            <a:r>
              <a:rPr lang="en-US" sz="2200" dirty="0" err="1"/>
              <a:t>shtyllave</a:t>
            </a:r>
            <a:r>
              <a:rPr lang="en-US" sz="2200" dirty="0"/>
              <a:t> </a:t>
            </a:r>
            <a:r>
              <a:rPr lang="en-US" sz="2200" dirty="0" err="1"/>
              <a:t>të</a:t>
            </a:r>
            <a:r>
              <a:rPr lang="en-US" sz="2200" dirty="0"/>
              <a:t> para </a:t>
            </a:r>
            <a:r>
              <a:rPr lang="en-US" sz="2200" dirty="0" err="1"/>
              <a:t>të</a:t>
            </a:r>
            <a:r>
              <a:rPr lang="en-US" sz="2200" dirty="0"/>
              <a:t> </a:t>
            </a:r>
            <a:r>
              <a:rPr lang="en-US" sz="2200" dirty="0" err="1"/>
              <a:t>Konventës</a:t>
            </a:r>
            <a:r>
              <a:rPr lang="en-US" sz="2200" dirty="0"/>
              <a:t> </a:t>
            </a:r>
            <a:r>
              <a:rPr lang="en-US" sz="2200" dirty="0" err="1"/>
              <a:t>ose</a:t>
            </a:r>
            <a:r>
              <a:rPr lang="en-US" sz="2200" dirty="0"/>
              <a:t> </a:t>
            </a:r>
            <a:r>
              <a:rPr lang="en-US" sz="2200" dirty="0" err="1" smtClean="0"/>
              <a:t>legjislacionit</a:t>
            </a:r>
            <a:r>
              <a:rPr lang="en-US" sz="2200" dirty="0" smtClean="0"/>
              <a:t> </a:t>
            </a:r>
            <a:r>
              <a:rPr lang="en-US" sz="2200" dirty="0" err="1"/>
              <a:t>mjedisor</a:t>
            </a:r>
            <a:r>
              <a:rPr lang="en-US" sz="2200" dirty="0"/>
              <a:t> </a:t>
            </a:r>
            <a:r>
              <a:rPr lang="en-US" sz="2200" dirty="0" err="1"/>
              <a:t>në</a:t>
            </a:r>
            <a:r>
              <a:rPr lang="en-US" sz="2200" dirty="0"/>
              <a:t> </a:t>
            </a:r>
            <a:r>
              <a:rPr lang="en-US" sz="2200" dirty="0" err="1"/>
              <a:t>përgjithësi</a:t>
            </a:r>
            <a:r>
              <a:rPr lang="en-US" sz="2200" dirty="0" smtClean="0"/>
              <a:t>.</a:t>
            </a:r>
            <a:endParaRPr lang="en-US" sz="2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2600" dirty="0" err="1" smtClean="0"/>
              <a:t>Praktika</a:t>
            </a:r>
            <a:r>
              <a:rPr lang="en-US" sz="2600" dirty="0" smtClean="0"/>
              <a:t> </a:t>
            </a:r>
            <a:r>
              <a:rPr lang="en-US" sz="2600" dirty="0" err="1" smtClean="0"/>
              <a:t>gjyqësore</a:t>
            </a:r>
            <a:r>
              <a:rPr lang="en-US" sz="2600" dirty="0" smtClean="0"/>
              <a:t> </a:t>
            </a:r>
            <a:r>
              <a:rPr lang="en-US" sz="2600" dirty="0" err="1" smtClean="0"/>
              <a:t>shqiptare</a:t>
            </a:r>
            <a:r>
              <a:rPr lang="en-US" sz="2600" dirty="0"/>
              <a:t> </a:t>
            </a:r>
            <a:r>
              <a:rPr lang="en-US" sz="2600" dirty="0" err="1" smtClean="0"/>
              <a:t>për</a:t>
            </a:r>
            <a:r>
              <a:rPr lang="en-US" sz="2600" dirty="0" smtClean="0"/>
              <a:t> </a:t>
            </a:r>
            <a:r>
              <a:rPr lang="en-US" sz="2600" dirty="0" err="1" smtClean="0"/>
              <a:t>zbatimin</a:t>
            </a:r>
            <a:r>
              <a:rPr lang="en-US" sz="2600" dirty="0" smtClean="0"/>
              <a:t> e </a:t>
            </a:r>
            <a:r>
              <a:rPr lang="en-US" sz="2600" dirty="0" err="1" smtClean="0"/>
              <a:t>drejtëpërdrejtë</a:t>
            </a:r>
            <a:r>
              <a:rPr lang="en-US" sz="2600" dirty="0" smtClean="0"/>
              <a:t> </a:t>
            </a:r>
            <a:r>
              <a:rPr lang="en-US" sz="2600" dirty="0" err="1" smtClean="0"/>
              <a:t>të</a:t>
            </a:r>
            <a:r>
              <a:rPr lang="en-US" sz="2600" dirty="0" smtClean="0"/>
              <a:t> </a:t>
            </a:r>
            <a:r>
              <a:rPr lang="en-US" sz="2600" dirty="0" err="1" smtClean="0"/>
              <a:t>Konventës</a:t>
            </a:r>
            <a:r>
              <a:rPr lang="en-US" sz="2600" dirty="0" smtClean="0"/>
              <a:t> </a:t>
            </a:r>
            <a:r>
              <a:rPr lang="en-US" sz="2600" dirty="0" err="1" smtClean="0"/>
              <a:t>së</a:t>
            </a:r>
            <a:r>
              <a:rPr lang="en-US" sz="2600" dirty="0" smtClean="0"/>
              <a:t> </a:t>
            </a:r>
            <a:r>
              <a:rPr lang="en-US" sz="2600" dirty="0" err="1" smtClean="0"/>
              <a:t>Aarhusit</a:t>
            </a:r>
            <a:endParaRPr lang="en-US" sz="2600" dirty="0"/>
          </a:p>
        </p:txBody>
      </p:sp>
      <p:sp>
        <p:nvSpPr>
          <p:cNvPr id="3" name="Content Placeholder 2"/>
          <p:cNvSpPr>
            <a:spLocks noGrp="1"/>
          </p:cNvSpPr>
          <p:nvPr>
            <p:ph idx="1"/>
          </p:nvPr>
        </p:nvSpPr>
        <p:spPr/>
        <p:txBody>
          <a:bodyPr>
            <a:noAutofit/>
          </a:bodyPr>
          <a:lstStyle/>
          <a:p>
            <a:pPr algn="just"/>
            <a:r>
              <a:rPr lang="en-US" sz="1600" b="1" dirty="0"/>
              <a:t>I. </a:t>
            </a:r>
            <a:r>
              <a:rPr lang="en-US" sz="1600" b="1" dirty="0" err="1" smtClean="0"/>
              <a:t>Çështja</a:t>
            </a:r>
            <a:r>
              <a:rPr lang="en-US" sz="1600" b="1" dirty="0" smtClean="0"/>
              <a:t> </a:t>
            </a:r>
            <a:r>
              <a:rPr lang="en-US" sz="1600" b="1" dirty="0" err="1" smtClean="0"/>
              <a:t>nr</a:t>
            </a:r>
            <a:r>
              <a:rPr lang="en-US" sz="1600" b="1" dirty="0" smtClean="0"/>
              <a:t>. </a:t>
            </a:r>
            <a:r>
              <a:rPr lang="en-US" sz="1600" b="1" dirty="0"/>
              <a:t>80-2021-1696 </a:t>
            </a:r>
            <a:r>
              <a:rPr lang="en-US" sz="1600" b="1" dirty="0" err="1" smtClean="0"/>
              <a:t>datë</a:t>
            </a:r>
            <a:r>
              <a:rPr lang="en-US" sz="1600" b="1" dirty="0" smtClean="0"/>
              <a:t> </a:t>
            </a:r>
            <a:r>
              <a:rPr lang="en-US" sz="1600" b="1" dirty="0"/>
              <a:t>28.05.2021 </a:t>
            </a:r>
            <a:r>
              <a:rPr lang="en-US" sz="1600" b="1" dirty="0" smtClean="0"/>
              <a:t>e </a:t>
            </a:r>
            <a:r>
              <a:rPr lang="en-US" sz="1600" b="1" dirty="0" err="1" smtClean="0"/>
              <a:t>Gjykatës</a:t>
            </a:r>
            <a:r>
              <a:rPr lang="en-US" sz="1600" b="1" dirty="0" smtClean="0"/>
              <a:t> Administrative </a:t>
            </a:r>
            <a:r>
              <a:rPr lang="en-US" sz="1600" b="1" dirty="0" err="1" smtClean="0"/>
              <a:t>të</a:t>
            </a:r>
            <a:r>
              <a:rPr lang="en-US" sz="1600" b="1" dirty="0" smtClean="0"/>
              <a:t> </a:t>
            </a:r>
            <a:r>
              <a:rPr lang="en-US" sz="1600" b="1" dirty="0" err="1" smtClean="0"/>
              <a:t>Shkallës</a:t>
            </a:r>
            <a:r>
              <a:rPr lang="en-US" sz="1600" b="1" dirty="0" smtClean="0"/>
              <a:t> </a:t>
            </a:r>
            <a:r>
              <a:rPr lang="en-US" sz="1600" b="1" dirty="0" err="1" smtClean="0"/>
              <a:t>së</a:t>
            </a:r>
            <a:r>
              <a:rPr lang="en-US" sz="1600" b="1" dirty="0" smtClean="0"/>
              <a:t> </a:t>
            </a:r>
            <a:r>
              <a:rPr lang="en-US" sz="1600" b="1" dirty="0" err="1" smtClean="0"/>
              <a:t>parë</a:t>
            </a:r>
            <a:r>
              <a:rPr lang="en-US" sz="1600" b="1" dirty="0" smtClean="0"/>
              <a:t> </a:t>
            </a:r>
            <a:r>
              <a:rPr lang="en-US" sz="1600" b="1" dirty="0" err="1" smtClean="0"/>
              <a:t>Tiranë</a:t>
            </a:r>
            <a:endParaRPr lang="en-US" sz="1600" b="1" dirty="0"/>
          </a:p>
          <a:p>
            <a:pPr algn="just"/>
            <a:r>
              <a:rPr lang="en-US" sz="1600" i="1" dirty="0" smtClean="0"/>
              <a:t> </a:t>
            </a:r>
            <a:r>
              <a:rPr lang="en-US" sz="1600" dirty="0" smtClean="0"/>
              <a:t>I </a:t>
            </a:r>
            <a:r>
              <a:rPr lang="en-US" sz="1600" dirty="0" err="1" smtClean="0"/>
              <a:t>referohet</a:t>
            </a:r>
            <a:r>
              <a:rPr lang="en-US" sz="1600" dirty="0" smtClean="0"/>
              <a:t> </a:t>
            </a:r>
            <a:r>
              <a:rPr lang="en-US" sz="1600" dirty="0" err="1" smtClean="0"/>
              <a:t>padisë</a:t>
            </a:r>
            <a:r>
              <a:rPr lang="en-US" sz="1600" dirty="0" smtClean="0"/>
              <a:t> </a:t>
            </a:r>
            <a:r>
              <a:rPr lang="en-US" sz="1600" dirty="0" err="1" smtClean="0"/>
              <a:t>së</a:t>
            </a:r>
            <a:r>
              <a:rPr lang="en-US" sz="1600" dirty="0" smtClean="0"/>
              <a:t> </a:t>
            </a:r>
            <a:r>
              <a:rPr lang="en-US" sz="1600" dirty="0" err="1" smtClean="0"/>
              <a:t>ngritur</a:t>
            </a:r>
            <a:r>
              <a:rPr lang="en-US" sz="1600" dirty="0" smtClean="0"/>
              <a:t> </a:t>
            </a:r>
            <a:r>
              <a:rPr lang="en-US" sz="1600" dirty="0" err="1" smtClean="0"/>
              <a:t>nga</a:t>
            </a:r>
            <a:r>
              <a:rPr lang="en-US" sz="1600" dirty="0" smtClean="0"/>
              <a:t> </a:t>
            </a:r>
            <a:r>
              <a:rPr lang="en-US" sz="1600" dirty="0" err="1" smtClean="0"/>
              <a:t>shoqatat</a:t>
            </a:r>
            <a:r>
              <a:rPr lang="en-US" sz="1600" dirty="0" smtClean="0"/>
              <a:t> </a:t>
            </a:r>
            <a:r>
              <a:rPr lang="en-US" sz="1600" dirty="0"/>
              <a:t>“Eco Albania”, “</a:t>
            </a:r>
            <a:r>
              <a:rPr lang="en-US" sz="1600" dirty="0" err="1"/>
              <a:t>EuroNatur</a:t>
            </a:r>
            <a:r>
              <a:rPr lang="en-US" sz="1600" dirty="0" smtClean="0"/>
              <a:t>”, “</a:t>
            </a:r>
            <a:r>
              <a:rPr lang="en-US" sz="1600" dirty="0" err="1" smtClean="0"/>
              <a:t>Riverëatch</a:t>
            </a:r>
            <a:r>
              <a:rPr lang="en-US" sz="1600" dirty="0" smtClean="0"/>
              <a:t>” </a:t>
            </a:r>
            <a:r>
              <a:rPr lang="en-US" sz="1600" dirty="0" err="1" smtClean="0"/>
              <a:t>dhe</a:t>
            </a:r>
            <a:r>
              <a:rPr lang="en-US" sz="1600" dirty="0" smtClean="0"/>
              <a:t> 39 </a:t>
            </a:r>
            <a:r>
              <a:rPr lang="en-US" sz="1600" dirty="0" err="1" smtClean="0"/>
              <a:t>banorë</a:t>
            </a:r>
            <a:r>
              <a:rPr lang="en-US" sz="1600" dirty="0" smtClean="0"/>
              <a:t> </a:t>
            </a:r>
            <a:r>
              <a:rPr lang="en-US" sz="1600" dirty="0" err="1" smtClean="0"/>
              <a:t>të</a:t>
            </a:r>
            <a:r>
              <a:rPr lang="en-US" sz="1600" dirty="0" smtClean="0"/>
              <a:t> </a:t>
            </a:r>
            <a:r>
              <a:rPr lang="en-US" sz="1600" dirty="0" err="1" smtClean="0"/>
              <a:t>zonës</a:t>
            </a:r>
            <a:r>
              <a:rPr lang="en-US" sz="1600" dirty="0" smtClean="0"/>
              <a:t> </a:t>
            </a:r>
            <a:r>
              <a:rPr lang="en-US" sz="1600" dirty="0" err="1" smtClean="0"/>
              <a:t>Kalivac</a:t>
            </a:r>
            <a:r>
              <a:rPr lang="en-US" sz="1600" dirty="0" smtClean="0"/>
              <a:t> </a:t>
            </a:r>
            <a:r>
              <a:rPr lang="en-US" sz="1600" dirty="0" err="1" smtClean="0"/>
              <a:t>në</a:t>
            </a:r>
            <a:r>
              <a:rPr lang="en-US" sz="1600" dirty="0" smtClean="0"/>
              <a:t> </a:t>
            </a:r>
            <a:r>
              <a:rPr lang="en-US" sz="1600" dirty="0" err="1" smtClean="0"/>
              <a:t>mbrojtje</a:t>
            </a:r>
            <a:r>
              <a:rPr lang="en-US" sz="1600" dirty="0" smtClean="0"/>
              <a:t> </a:t>
            </a:r>
            <a:r>
              <a:rPr lang="en-US" sz="1600" dirty="0" err="1" smtClean="0"/>
              <a:t>të</a:t>
            </a:r>
            <a:r>
              <a:rPr lang="en-US" sz="1600" dirty="0" smtClean="0"/>
              <a:t> </a:t>
            </a:r>
            <a:r>
              <a:rPr lang="en-US" sz="1600" dirty="0" err="1" smtClean="0"/>
              <a:t>lumit</a:t>
            </a:r>
            <a:r>
              <a:rPr lang="en-US" sz="1600" dirty="0" smtClean="0"/>
              <a:t> </a:t>
            </a:r>
            <a:r>
              <a:rPr lang="en-US" sz="1600" dirty="0" err="1" smtClean="0"/>
              <a:t>Vjosa</a:t>
            </a:r>
            <a:r>
              <a:rPr lang="en-US" sz="1600" dirty="0" smtClean="0"/>
              <a:t>. </a:t>
            </a:r>
          </a:p>
          <a:p>
            <a:pPr algn="just"/>
            <a:r>
              <a:rPr lang="en-US" sz="1600" dirty="0" err="1" smtClean="0"/>
              <a:t>Gjykata</a:t>
            </a:r>
            <a:r>
              <a:rPr lang="en-US" sz="1600" dirty="0" smtClean="0"/>
              <a:t> </a:t>
            </a:r>
            <a:r>
              <a:rPr lang="en-US" sz="1600" dirty="0" err="1" smtClean="0"/>
              <a:t>vendosi</a:t>
            </a:r>
            <a:r>
              <a:rPr lang="en-US" sz="1600" dirty="0" smtClean="0"/>
              <a:t> </a:t>
            </a:r>
            <a:r>
              <a:rPr lang="en-US" sz="1600" dirty="0" err="1" smtClean="0"/>
              <a:t>legjitimimin</a:t>
            </a:r>
            <a:r>
              <a:rPr lang="en-US" sz="1600" dirty="0" smtClean="0"/>
              <a:t> e </a:t>
            </a:r>
            <a:r>
              <a:rPr lang="en-US" sz="1600" dirty="0" err="1" smtClean="0"/>
              <a:t>tyre</a:t>
            </a:r>
            <a:r>
              <a:rPr lang="en-US" sz="1600" dirty="0" smtClean="0"/>
              <a:t> </a:t>
            </a:r>
            <a:r>
              <a:rPr lang="en-US" sz="1600" dirty="0" err="1" smtClean="0"/>
              <a:t>në</a:t>
            </a:r>
            <a:r>
              <a:rPr lang="en-US" sz="1600" dirty="0" smtClean="0"/>
              <a:t> </a:t>
            </a:r>
            <a:r>
              <a:rPr lang="en-US" sz="1600" dirty="0" err="1" smtClean="0"/>
              <a:t>gjykim</a:t>
            </a:r>
            <a:r>
              <a:rPr lang="en-US" sz="1600" dirty="0" smtClean="0"/>
              <a:t> </a:t>
            </a:r>
            <a:r>
              <a:rPr lang="en-US" sz="1600" dirty="0" err="1" smtClean="0"/>
              <a:t>pasi</a:t>
            </a:r>
            <a:r>
              <a:rPr lang="en-US" sz="1600" dirty="0" smtClean="0"/>
              <a:t> </a:t>
            </a:r>
            <a:r>
              <a:rPr lang="en-US" sz="1600" dirty="0" err="1" smtClean="0"/>
              <a:t>vlerësoi</a:t>
            </a:r>
            <a:r>
              <a:rPr lang="en-US" sz="1600" dirty="0" smtClean="0"/>
              <a:t> se </a:t>
            </a:r>
            <a:r>
              <a:rPr lang="en-US" sz="1600" dirty="0" err="1" smtClean="0"/>
              <a:t>ato</a:t>
            </a:r>
            <a:r>
              <a:rPr lang="en-US" sz="1600" dirty="0" smtClean="0"/>
              <a:t> </a:t>
            </a:r>
            <a:r>
              <a:rPr lang="en-US" sz="1600" dirty="0" err="1" smtClean="0"/>
              <a:t>janë</a:t>
            </a:r>
            <a:r>
              <a:rPr lang="en-US" sz="1600" dirty="0" smtClean="0"/>
              <a:t> </a:t>
            </a:r>
            <a:r>
              <a:rPr lang="en-US" sz="1600" dirty="0" err="1" smtClean="0"/>
              <a:t>palë</a:t>
            </a:r>
            <a:r>
              <a:rPr lang="en-US" sz="1600" dirty="0" smtClean="0"/>
              <a:t> </a:t>
            </a:r>
            <a:r>
              <a:rPr lang="en-US" sz="1600" dirty="0" err="1" smtClean="0"/>
              <a:t>që</a:t>
            </a:r>
            <a:r>
              <a:rPr lang="en-US" sz="1600" dirty="0" smtClean="0"/>
              <a:t> </a:t>
            </a:r>
            <a:r>
              <a:rPr lang="en-US" sz="1600" dirty="0" err="1" smtClean="0"/>
              <a:t>tërheqin</a:t>
            </a:r>
            <a:r>
              <a:rPr lang="en-US" sz="1600" dirty="0" smtClean="0"/>
              <a:t> </a:t>
            </a:r>
            <a:r>
              <a:rPr lang="en-US" sz="1600" dirty="0" err="1" smtClean="0"/>
              <a:t>interesa</a:t>
            </a:r>
            <a:r>
              <a:rPr lang="en-US" sz="1600" dirty="0" smtClean="0"/>
              <a:t> </a:t>
            </a:r>
            <a:r>
              <a:rPr lang="en-US" sz="1600" dirty="0" err="1" smtClean="0"/>
              <a:t>në</a:t>
            </a:r>
            <a:r>
              <a:rPr lang="en-US" sz="1600" dirty="0" smtClean="0"/>
              <a:t> </a:t>
            </a:r>
            <a:r>
              <a:rPr lang="en-US" sz="1600" dirty="0" err="1" smtClean="0"/>
              <a:t>gjykim</a:t>
            </a:r>
            <a:r>
              <a:rPr lang="en-US" sz="1600" dirty="0" smtClean="0"/>
              <a:t> </a:t>
            </a:r>
            <a:r>
              <a:rPr lang="en-US" sz="1600" dirty="0" err="1" smtClean="0"/>
              <a:t>dhe</a:t>
            </a:r>
            <a:r>
              <a:rPr lang="en-US" sz="1600" dirty="0" smtClean="0"/>
              <a:t> </a:t>
            </a:r>
            <a:r>
              <a:rPr lang="en-US" sz="1600" dirty="0" err="1" smtClean="0"/>
              <a:t>kanë</a:t>
            </a:r>
            <a:r>
              <a:rPr lang="en-US" sz="1600" dirty="0" smtClean="0"/>
              <a:t> </a:t>
            </a:r>
            <a:r>
              <a:rPr lang="en-US" sz="1600" dirty="0" err="1" smtClean="0"/>
              <a:t>të</a:t>
            </a:r>
            <a:r>
              <a:rPr lang="en-US" sz="1600" dirty="0" smtClean="0"/>
              <a:t> </a:t>
            </a:r>
            <a:r>
              <a:rPr lang="en-US" sz="1600" dirty="0" err="1" smtClean="0"/>
              <a:t>drejtë</a:t>
            </a:r>
            <a:r>
              <a:rPr lang="en-US" sz="1600" dirty="0" smtClean="0"/>
              <a:t> </a:t>
            </a:r>
            <a:r>
              <a:rPr lang="en-US" sz="1600" dirty="0" err="1" smtClean="0"/>
              <a:t>të</a:t>
            </a:r>
            <a:r>
              <a:rPr lang="en-US" sz="1600" dirty="0" smtClean="0"/>
              <a:t> </a:t>
            </a:r>
            <a:r>
              <a:rPr lang="en-US" sz="1600" dirty="0" err="1" smtClean="0"/>
              <a:t>marrin</a:t>
            </a:r>
            <a:r>
              <a:rPr lang="en-US" sz="1600" dirty="0" smtClean="0"/>
              <a:t> </a:t>
            </a:r>
            <a:r>
              <a:rPr lang="en-US" sz="1600" dirty="0" err="1" smtClean="0"/>
              <a:t>pjesë</a:t>
            </a:r>
            <a:r>
              <a:rPr lang="en-US" sz="1600" dirty="0" smtClean="0"/>
              <a:t> </a:t>
            </a:r>
            <a:r>
              <a:rPr lang="en-US" sz="1600" dirty="0" err="1" smtClean="0"/>
              <a:t>në</a:t>
            </a:r>
            <a:r>
              <a:rPr lang="en-US" sz="1600" dirty="0" smtClean="0"/>
              <a:t> </a:t>
            </a:r>
            <a:r>
              <a:rPr lang="en-US" sz="1600" dirty="0" err="1" smtClean="0"/>
              <a:t>procesin</a:t>
            </a:r>
            <a:r>
              <a:rPr lang="en-US" sz="1600" dirty="0" smtClean="0"/>
              <a:t> </a:t>
            </a:r>
            <a:r>
              <a:rPr lang="en-US" sz="1600" dirty="0" err="1" smtClean="0"/>
              <a:t>vendimmarrës</a:t>
            </a:r>
            <a:r>
              <a:rPr lang="en-US" sz="1600" dirty="0" smtClean="0"/>
              <a:t> </a:t>
            </a:r>
            <a:r>
              <a:rPr lang="en-US" sz="1600" dirty="0" err="1" smtClean="0"/>
              <a:t>bazuar</a:t>
            </a:r>
            <a:r>
              <a:rPr lang="en-US" sz="1600" dirty="0" smtClean="0"/>
              <a:t> </a:t>
            </a:r>
            <a:r>
              <a:rPr lang="en-US" sz="1600" dirty="0" err="1" smtClean="0"/>
              <a:t>në</a:t>
            </a:r>
            <a:r>
              <a:rPr lang="en-US" sz="1600" dirty="0" smtClean="0"/>
              <a:t> </a:t>
            </a:r>
            <a:r>
              <a:rPr lang="en-US" sz="1600" dirty="0" err="1" smtClean="0"/>
              <a:t>Konventën</a:t>
            </a:r>
            <a:r>
              <a:rPr lang="en-US" sz="1600" dirty="0" smtClean="0"/>
              <a:t> e </a:t>
            </a:r>
            <a:r>
              <a:rPr lang="en-US" sz="1600" dirty="0" err="1" smtClean="0"/>
              <a:t>Aarhusit</a:t>
            </a:r>
            <a:r>
              <a:rPr lang="en-US" sz="1600" dirty="0" smtClean="0"/>
              <a:t> </a:t>
            </a:r>
            <a:r>
              <a:rPr lang="en-US" sz="1600" dirty="0" err="1" smtClean="0"/>
              <a:t>dhe</a:t>
            </a:r>
            <a:r>
              <a:rPr lang="en-US" sz="1600" dirty="0" smtClean="0"/>
              <a:t> </a:t>
            </a:r>
            <a:r>
              <a:rPr lang="en-US" sz="1600" dirty="0" err="1" smtClean="0"/>
              <a:t>ligjin</a:t>
            </a:r>
            <a:r>
              <a:rPr lang="en-US" sz="1600" dirty="0" smtClean="0"/>
              <a:t> e </a:t>
            </a:r>
            <a:r>
              <a:rPr lang="en-US" sz="1600" dirty="0" err="1" smtClean="0"/>
              <a:t>brendshëm</a:t>
            </a:r>
            <a:r>
              <a:rPr lang="en-US" sz="1600" dirty="0" smtClean="0"/>
              <a:t>. </a:t>
            </a:r>
          </a:p>
          <a:p>
            <a:pPr algn="just"/>
            <a:r>
              <a:rPr lang="en-US" sz="1600" b="1" dirty="0" smtClean="0"/>
              <a:t>II. </a:t>
            </a:r>
            <a:r>
              <a:rPr lang="en-US" sz="1600" b="1" dirty="0" err="1" smtClean="0"/>
              <a:t>Çështja</a:t>
            </a:r>
            <a:r>
              <a:rPr lang="en-US" sz="1600" b="1" dirty="0" smtClean="0"/>
              <a:t> </a:t>
            </a:r>
            <a:r>
              <a:rPr lang="en-US" sz="1600" b="1" dirty="0" err="1"/>
              <a:t>nr</a:t>
            </a:r>
            <a:r>
              <a:rPr lang="en-US" sz="1600" b="1" dirty="0"/>
              <a:t>. </a:t>
            </a:r>
            <a:r>
              <a:rPr lang="en-US" sz="1600" b="1" dirty="0" smtClean="0"/>
              <a:t>49 </a:t>
            </a:r>
            <a:r>
              <a:rPr lang="en-US" sz="1600" b="1" dirty="0" err="1" smtClean="0"/>
              <a:t>datë</a:t>
            </a:r>
            <a:r>
              <a:rPr lang="en-US" sz="1600" b="1" dirty="0" smtClean="0"/>
              <a:t> </a:t>
            </a:r>
            <a:r>
              <a:rPr lang="en-US" sz="1600" b="1" dirty="0"/>
              <a:t>18.01.2021</a:t>
            </a:r>
            <a:r>
              <a:rPr lang="en-US" sz="1600" b="1" dirty="0" smtClean="0"/>
              <a:t> </a:t>
            </a:r>
            <a:r>
              <a:rPr lang="en-US" sz="1600" b="1" dirty="0"/>
              <a:t>e </a:t>
            </a:r>
            <a:r>
              <a:rPr lang="en-US" sz="1600" b="1" dirty="0" err="1" smtClean="0"/>
              <a:t>Gjykatës</a:t>
            </a:r>
            <a:r>
              <a:rPr lang="en-US" sz="1600" b="1" dirty="0" smtClean="0"/>
              <a:t> </a:t>
            </a:r>
            <a:r>
              <a:rPr lang="en-US" sz="1600" b="1" dirty="0"/>
              <a:t>Administrative </a:t>
            </a:r>
            <a:r>
              <a:rPr lang="en-US" sz="1600" b="1" dirty="0" err="1" smtClean="0"/>
              <a:t>të</a:t>
            </a:r>
            <a:r>
              <a:rPr lang="en-US" sz="1600" b="1" dirty="0" smtClean="0"/>
              <a:t> </a:t>
            </a:r>
            <a:r>
              <a:rPr lang="en-US" sz="1600" b="1" dirty="0" err="1" smtClean="0"/>
              <a:t>Shkallës</a:t>
            </a:r>
            <a:r>
              <a:rPr lang="en-US" sz="1600" b="1" dirty="0" smtClean="0"/>
              <a:t> </a:t>
            </a:r>
            <a:r>
              <a:rPr lang="en-US" sz="1600" b="1" dirty="0" err="1" smtClean="0"/>
              <a:t>së</a:t>
            </a:r>
            <a:r>
              <a:rPr lang="en-US" sz="1600" b="1" dirty="0" smtClean="0"/>
              <a:t> </a:t>
            </a:r>
            <a:r>
              <a:rPr lang="en-US" sz="1600" b="1" dirty="0" err="1" smtClean="0"/>
              <a:t>parë</a:t>
            </a:r>
            <a:r>
              <a:rPr lang="en-US" sz="1600" b="1" dirty="0" smtClean="0"/>
              <a:t> </a:t>
            </a:r>
            <a:r>
              <a:rPr lang="en-US" sz="1600" b="1" dirty="0" err="1" smtClean="0"/>
              <a:t>Tiranë</a:t>
            </a:r>
            <a:endParaRPr lang="en-US" sz="1600" b="1" dirty="0" smtClean="0"/>
          </a:p>
          <a:p>
            <a:pPr algn="just"/>
            <a:r>
              <a:rPr lang="en-US" sz="1600" dirty="0" err="1" smtClean="0"/>
              <a:t>Paditësi</a:t>
            </a:r>
            <a:r>
              <a:rPr lang="en-US" sz="1600" dirty="0" smtClean="0"/>
              <a:t> </a:t>
            </a:r>
            <a:r>
              <a:rPr lang="en-US" sz="1600" dirty="0" err="1" smtClean="0"/>
              <a:t>është</a:t>
            </a:r>
            <a:r>
              <a:rPr lang="en-US" sz="1600" dirty="0" smtClean="0"/>
              <a:t> </a:t>
            </a:r>
            <a:r>
              <a:rPr lang="en-US" sz="1600" dirty="0" err="1" smtClean="0"/>
              <a:t>një</a:t>
            </a:r>
            <a:r>
              <a:rPr lang="en-US" sz="1600" dirty="0" smtClean="0"/>
              <a:t> </a:t>
            </a:r>
            <a:r>
              <a:rPr lang="en-US" sz="1600" dirty="0" err="1" smtClean="0"/>
              <a:t>komunitet</a:t>
            </a:r>
            <a:r>
              <a:rPr lang="en-US" sz="1600" dirty="0" smtClean="0"/>
              <a:t> </a:t>
            </a:r>
            <a:r>
              <a:rPr lang="en-US" sz="1600" dirty="0" err="1" smtClean="0"/>
              <a:t>prej</a:t>
            </a:r>
            <a:r>
              <a:rPr lang="en-US" sz="1600" dirty="0" smtClean="0"/>
              <a:t> 8 </a:t>
            </a:r>
            <a:r>
              <a:rPr lang="en-US" sz="1600" dirty="0" err="1" smtClean="0"/>
              <a:t>banorësh</a:t>
            </a:r>
            <a:r>
              <a:rPr lang="en-US" sz="1600" dirty="0" smtClean="0"/>
              <a:t> </a:t>
            </a:r>
            <a:r>
              <a:rPr lang="en-US" sz="1600" dirty="0" err="1" smtClean="0"/>
              <a:t>të</a:t>
            </a:r>
            <a:r>
              <a:rPr lang="en-US" sz="1600" dirty="0" smtClean="0"/>
              <a:t> </a:t>
            </a:r>
            <a:r>
              <a:rPr lang="en-US" sz="1600" dirty="0" err="1" smtClean="0"/>
              <a:t>Njësisë</a:t>
            </a:r>
            <a:r>
              <a:rPr lang="en-US" sz="1600" dirty="0" smtClean="0"/>
              <a:t> </a:t>
            </a:r>
            <a:r>
              <a:rPr lang="en-US" sz="1600" dirty="0" err="1" smtClean="0"/>
              <a:t>Administartive</a:t>
            </a:r>
            <a:r>
              <a:rPr lang="en-US" sz="1600" dirty="0" smtClean="0"/>
              <a:t> </a:t>
            </a:r>
            <a:r>
              <a:rPr lang="en-US" sz="1600" dirty="0" err="1" smtClean="0"/>
              <a:t>Derjan</a:t>
            </a:r>
            <a:r>
              <a:rPr lang="en-US" sz="1600" dirty="0" smtClean="0"/>
              <a:t>, Mat </a:t>
            </a:r>
            <a:r>
              <a:rPr lang="en-US" sz="1600" dirty="0" err="1" smtClean="0"/>
              <a:t>që</a:t>
            </a:r>
            <a:r>
              <a:rPr lang="en-US" sz="1600" dirty="0" smtClean="0"/>
              <a:t> </a:t>
            </a:r>
            <a:r>
              <a:rPr lang="en-US" sz="1600" dirty="0" err="1" smtClean="0"/>
              <a:t>kanë</a:t>
            </a:r>
            <a:r>
              <a:rPr lang="en-US" sz="1600" dirty="0" smtClean="0"/>
              <a:t> </a:t>
            </a:r>
            <a:r>
              <a:rPr lang="en-US" sz="1600" dirty="0" err="1" smtClean="0"/>
              <a:t>paditur</a:t>
            </a:r>
            <a:r>
              <a:rPr lang="en-US" sz="1600" dirty="0" smtClean="0"/>
              <a:t> ERE </a:t>
            </a:r>
            <a:r>
              <a:rPr lang="en-US" sz="1600" dirty="0" err="1" smtClean="0"/>
              <a:t>dhe</a:t>
            </a:r>
            <a:r>
              <a:rPr lang="en-US" sz="1600" dirty="0" smtClean="0"/>
              <a:t> “</a:t>
            </a:r>
            <a:r>
              <a:rPr lang="en-US" sz="1600" dirty="0" err="1"/>
              <a:t>Seka</a:t>
            </a:r>
            <a:r>
              <a:rPr lang="en-US" sz="1600" dirty="0"/>
              <a:t> </a:t>
            </a:r>
            <a:r>
              <a:rPr lang="en-US" sz="1600" dirty="0" err="1" smtClean="0"/>
              <a:t>Hidropoëer</a:t>
            </a:r>
            <a:r>
              <a:rPr lang="en-US" sz="1600" dirty="0"/>
              <a:t>” </a:t>
            </a:r>
            <a:r>
              <a:rPr lang="en-US" sz="1600" dirty="0" err="1" smtClean="0"/>
              <a:t>shpk</a:t>
            </a:r>
            <a:r>
              <a:rPr lang="en-US" sz="1600" dirty="0" smtClean="0"/>
              <a:t> </a:t>
            </a:r>
            <a:r>
              <a:rPr lang="en-US" sz="1600" dirty="0" err="1" smtClean="0"/>
              <a:t>që</a:t>
            </a:r>
            <a:r>
              <a:rPr lang="en-US" sz="1600" dirty="0" smtClean="0"/>
              <a:t> </a:t>
            </a:r>
            <a:r>
              <a:rPr lang="en-US" sz="1600" dirty="0" err="1" smtClean="0"/>
              <a:t>është</a:t>
            </a:r>
            <a:r>
              <a:rPr lang="en-US" sz="1600" dirty="0" smtClean="0"/>
              <a:t> </a:t>
            </a:r>
            <a:r>
              <a:rPr lang="en-US" sz="1600" dirty="0" err="1" smtClean="0"/>
              <a:t>shoqëria</a:t>
            </a:r>
            <a:r>
              <a:rPr lang="en-US" sz="1600" dirty="0" smtClean="0"/>
              <a:t> </a:t>
            </a:r>
            <a:r>
              <a:rPr lang="en-US" sz="1600" dirty="0" err="1" smtClean="0"/>
              <a:t>që</a:t>
            </a:r>
            <a:r>
              <a:rPr lang="en-US" sz="1600" dirty="0" smtClean="0"/>
              <a:t> </a:t>
            </a:r>
            <a:r>
              <a:rPr lang="en-US" sz="1600" dirty="0" err="1" smtClean="0"/>
              <a:t>ka</a:t>
            </a:r>
            <a:r>
              <a:rPr lang="en-US" sz="1600" dirty="0" smtClean="0"/>
              <a:t> </a:t>
            </a:r>
            <a:r>
              <a:rPr lang="en-US" sz="1600" dirty="0" err="1" smtClean="0"/>
              <a:t>fituar</a:t>
            </a:r>
            <a:r>
              <a:rPr lang="en-US" sz="1600" dirty="0" smtClean="0"/>
              <a:t> </a:t>
            </a:r>
            <a:r>
              <a:rPr lang="en-US" sz="1600" dirty="0" err="1" smtClean="0"/>
              <a:t>kontratën</a:t>
            </a:r>
            <a:r>
              <a:rPr lang="en-US" sz="1600" dirty="0" smtClean="0"/>
              <a:t> e </a:t>
            </a:r>
            <a:r>
              <a:rPr lang="en-US" sz="1600" dirty="0" err="1" smtClean="0"/>
              <a:t>koncensionit</a:t>
            </a:r>
            <a:r>
              <a:rPr lang="en-US" sz="1600" dirty="0" smtClean="0"/>
              <a:t> </a:t>
            </a:r>
            <a:r>
              <a:rPr lang="en-US" sz="1600" dirty="0" err="1" smtClean="0"/>
              <a:t>për</a:t>
            </a:r>
            <a:r>
              <a:rPr lang="en-US" sz="1600" dirty="0" smtClean="0"/>
              <a:t> </a:t>
            </a:r>
            <a:r>
              <a:rPr lang="en-US" sz="1600" dirty="0" err="1" smtClean="0"/>
              <a:t>hidrocentalin</a:t>
            </a:r>
            <a:r>
              <a:rPr lang="en-US" sz="1600" dirty="0" smtClean="0"/>
              <a:t> e </a:t>
            </a:r>
            <a:r>
              <a:rPr lang="en-US" sz="1600" dirty="0" err="1" smtClean="0"/>
              <a:t>Sekës</a:t>
            </a:r>
            <a:r>
              <a:rPr lang="en-US" sz="1600" dirty="0" smtClean="0"/>
              <a:t>. </a:t>
            </a:r>
          </a:p>
          <a:p>
            <a:pPr algn="just"/>
            <a:r>
              <a:rPr lang="en-US" sz="1600" dirty="0" err="1" smtClean="0"/>
              <a:t>Paditësi</a:t>
            </a:r>
            <a:r>
              <a:rPr lang="en-US" sz="1600" dirty="0" smtClean="0"/>
              <a:t> </a:t>
            </a:r>
            <a:r>
              <a:rPr lang="en-US" sz="1600" dirty="0" err="1" smtClean="0"/>
              <a:t>pretendoi</a:t>
            </a:r>
            <a:r>
              <a:rPr lang="en-US" sz="1600" dirty="0" smtClean="0"/>
              <a:t> </a:t>
            </a:r>
            <a:r>
              <a:rPr lang="en-US" sz="1600" dirty="0" err="1" smtClean="0"/>
              <a:t>që</a:t>
            </a:r>
            <a:r>
              <a:rPr lang="en-US" sz="1600" dirty="0" smtClean="0"/>
              <a:t> </a:t>
            </a:r>
            <a:r>
              <a:rPr lang="en-US" sz="1600" dirty="0" err="1" smtClean="0"/>
              <a:t>një</a:t>
            </a:r>
            <a:r>
              <a:rPr lang="en-US" sz="1600" dirty="0" smtClean="0"/>
              <a:t> </a:t>
            </a:r>
            <a:r>
              <a:rPr lang="en-US" sz="1600" dirty="0" err="1" smtClean="0"/>
              <a:t>pjesë</a:t>
            </a:r>
            <a:r>
              <a:rPr lang="en-US" sz="1600" dirty="0" smtClean="0"/>
              <a:t> e </a:t>
            </a:r>
            <a:r>
              <a:rPr lang="en-US" sz="1600" dirty="0" err="1" smtClean="0"/>
              <a:t>hidrocentalit</a:t>
            </a:r>
            <a:r>
              <a:rPr lang="en-US" sz="1600" dirty="0" smtClean="0"/>
              <a:t> </a:t>
            </a:r>
            <a:r>
              <a:rPr lang="en-US" sz="1600" dirty="0" err="1" smtClean="0"/>
              <a:t>shtrihej</a:t>
            </a:r>
            <a:r>
              <a:rPr lang="en-US" sz="1600" dirty="0" smtClean="0"/>
              <a:t> </a:t>
            </a:r>
            <a:r>
              <a:rPr lang="en-US" sz="1600" dirty="0" err="1" smtClean="0"/>
              <a:t>në</a:t>
            </a:r>
            <a:r>
              <a:rPr lang="en-US" sz="1600" dirty="0" smtClean="0"/>
              <a:t> </a:t>
            </a:r>
            <a:r>
              <a:rPr lang="en-US" sz="1600" dirty="0" err="1" smtClean="0"/>
              <a:t>zonën</a:t>
            </a:r>
            <a:r>
              <a:rPr lang="en-US" sz="1600" dirty="0" smtClean="0"/>
              <a:t> e </a:t>
            </a:r>
            <a:r>
              <a:rPr lang="en-US" sz="1600" dirty="0" err="1" smtClean="0"/>
              <a:t>mbrojtur</a:t>
            </a:r>
            <a:r>
              <a:rPr lang="en-US" sz="1600" dirty="0" smtClean="0"/>
              <a:t> "</a:t>
            </a:r>
            <a:r>
              <a:rPr lang="en-US" sz="1600" dirty="0"/>
              <a:t>Lure- Mali </a:t>
            </a:r>
            <a:r>
              <a:rPr lang="en-US" sz="1600" dirty="0" err="1"/>
              <a:t>i</a:t>
            </a:r>
            <a:r>
              <a:rPr lang="en-US" sz="1600" dirty="0"/>
              <a:t> </a:t>
            </a:r>
            <a:r>
              <a:rPr lang="en-US" sz="1600" dirty="0" err="1" smtClean="0"/>
              <a:t>Dejes</a:t>
            </a:r>
            <a:r>
              <a:rPr lang="en-US" sz="1600" dirty="0" smtClean="0"/>
              <a:t>“, </a:t>
            </a:r>
            <a:r>
              <a:rPr lang="en-US" sz="1600" dirty="0" err="1" smtClean="0"/>
              <a:t>në</a:t>
            </a:r>
            <a:r>
              <a:rPr lang="en-US" sz="1600" dirty="0" smtClean="0"/>
              <a:t> </a:t>
            </a:r>
            <a:r>
              <a:rPr lang="en-US" sz="1600" dirty="0" err="1" smtClean="0"/>
              <a:t>kundërshtim</a:t>
            </a:r>
            <a:r>
              <a:rPr lang="en-US" sz="1600" dirty="0" smtClean="0"/>
              <a:t> me </a:t>
            </a:r>
            <a:r>
              <a:rPr lang="en-US" sz="1600" dirty="0" err="1" smtClean="0"/>
              <a:t>ligjin</a:t>
            </a:r>
            <a:r>
              <a:rPr lang="en-US" sz="1600" dirty="0" smtClean="0"/>
              <a:t> </a:t>
            </a:r>
            <a:r>
              <a:rPr lang="en-US" sz="1600" dirty="0" err="1" smtClean="0"/>
              <a:t>dhe</a:t>
            </a:r>
            <a:r>
              <a:rPr lang="en-US" sz="1600" dirty="0" smtClean="0"/>
              <a:t> </a:t>
            </a:r>
            <a:r>
              <a:rPr lang="en-US" sz="1600" dirty="0" err="1" smtClean="0"/>
              <a:t>statusin</a:t>
            </a:r>
            <a:r>
              <a:rPr lang="en-US" sz="1600" dirty="0" smtClean="0"/>
              <a:t> e </a:t>
            </a:r>
            <a:r>
              <a:rPr lang="en-US" sz="1600" dirty="0" err="1" smtClean="0"/>
              <a:t>zonave</a:t>
            </a:r>
            <a:r>
              <a:rPr lang="en-US" sz="1600" dirty="0" smtClean="0"/>
              <a:t> </a:t>
            </a:r>
            <a:r>
              <a:rPr lang="en-US" sz="1600" dirty="0" err="1" smtClean="0"/>
              <a:t>të</a:t>
            </a:r>
            <a:r>
              <a:rPr lang="en-US" sz="1600" dirty="0" smtClean="0"/>
              <a:t> </a:t>
            </a:r>
            <a:r>
              <a:rPr lang="en-US" sz="1600" dirty="0" err="1" smtClean="0"/>
              <a:t>mbrojtura</a:t>
            </a:r>
            <a:r>
              <a:rPr lang="en-US" sz="1600" dirty="0" smtClean="0"/>
              <a:t>. </a:t>
            </a:r>
          </a:p>
          <a:p>
            <a:pPr algn="just"/>
            <a:r>
              <a:rPr lang="en-US" sz="1600" dirty="0" err="1" smtClean="0"/>
              <a:t>Në</a:t>
            </a:r>
            <a:r>
              <a:rPr lang="en-US" sz="1600" dirty="0" smtClean="0"/>
              <a:t> </a:t>
            </a:r>
            <a:r>
              <a:rPr lang="en-US" sz="1600" dirty="0" err="1" smtClean="0"/>
              <a:t>lidhje</a:t>
            </a:r>
            <a:r>
              <a:rPr lang="en-US" sz="1600" dirty="0" smtClean="0"/>
              <a:t> me </a:t>
            </a:r>
            <a:r>
              <a:rPr lang="en-US" sz="1600" dirty="0" err="1" smtClean="0"/>
              <a:t>legjitimimin</a:t>
            </a:r>
            <a:r>
              <a:rPr lang="en-US" sz="1600" dirty="0" smtClean="0"/>
              <a:t> </a:t>
            </a:r>
            <a:r>
              <a:rPr lang="en-US" sz="1600" dirty="0" err="1" smtClean="0"/>
              <a:t>gjykata</a:t>
            </a:r>
            <a:r>
              <a:rPr lang="en-US" sz="1600" dirty="0" smtClean="0"/>
              <a:t> </a:t>
            </a:r>
            <a:r>
              <a:rPr lang="en-US" sz="1600" dirty="0" err="1" smtClean="0"/>
              <a:t>zbatoi</a:t>
            </a:r>
            <a:r>
              <a:rPr lang="en-US" sz="1600" dirty="0" smtClean="0"/>
              <a:t> </a:t>
            </a:r>
            <a:r>
              <a:rPr lang="en-US" sz="1600" dirty="0" err="1" smtClean="0"/>
              <a:t>drejtëpërdrejtë</a:t>
            </a:r>
            <a:r>
              <a:rPr lang="en-US" sz="1600" dirty="0" smtClean="0"/>
              <a:t> </a:t>
            </a:r>
            <a:r>
              <a:rPr lang="en-US" sz="1600" dirty="0" err="1" smtClean="0"/>
              <a:t>Konventën</a:t>
            </a:r>
            <a:r>
              <a:rPr lang="en-US" sz="1600" dirty="0" smtClean="0"/>
              <a:t> e </a:t>
            </a:r>
            <a:r>
              <a:rPr lang="en-US" sz="1600" dirty="0" err="1" smtClean="0"/>
              <a:t>Aarhusit</a:t>
            </a:r>
            <a:endParaRPr lang="en-US" sz="1600" dirty="0" smtClean="0"/>
          </a:p>
          <a:p>
            <a:pPr algn="just"/>
            <a:r>
              <a:rPr lang="en-US" sz="1600" dirty="0" err="1" smtClean="0"/>
              <a:t>Në</a:t>
            </a:r>
            <a:r>
              <a:rPr lang="en-US" sz="1600" dirty="0" smtClean="0"/>
              <a:t> </a:t>
            </a:r>
            <a:r>
              <a:rPr lang="en-US" sz="1600" dirty="0" err="1" smtClean="0"/>
              <a:t>lidhje</a:t>
            </a:r>
            <a:r>
              <a:rPr lang="en-US" sz="1600" dirty="0" smtClean="0"/>
              <a:t> me </a:t>
            </a:r>
            <a:r>
              <a:rPr lang="en-US" sz="1600" dirty="0" err="1" smtClean="0"/>
              <a:t>themelin</a:t>
            </a:r>
            <a:r>
              <a:rPr lang="en-US" sz="1600" dirty="0" smtClean="0"/>
              <a:t> e </a:t>
            </a:r>
            <a:r>
              <a:rPr lang="en-US" sz="1600" dirty="0" err="1" smtClean="0"/>
              <a:t>çështjes</a:t>
            </a:r>
            <a:r>
              <a:rPr lang="en-US" sz="1600" dirty="0" smtClean="0"/>
              <a:t>- </a:t>
            </a:r>
            <a:r>
              <a:rPr lang="en-US" sz="1600" dirty="0" err="1" smtClean="0"/>
              <a:t>Gjykata</a:t>
            </a:r>
            <a:r>
              <a:rPr lang="en-US" sz="1600" dirty="0" smtClean="0"/>
              <a:t> </a:t>
            </a:r>
            <a:r>
              <a:rPr lang="en-US" sz="1600" dirty="0" err="1" smtClean="0"/>
              <a:t>pranoi</a:t>
            </a:r>
            <a:r>
              <a:rPr lang="en-US" sz="1600" dirty="0" smtClean="0"/>
              <a:t> </a:t>
            </a:r>
            <a:r>
              <a:rPr lang="en-US" sz="1600" dirty="0" err="1" smtClean="0"/>
              <a:t>padinë</a:t>
            </a:r>
            <a:r>
              <a:rPr lang="en-US" sz="1600" dirty="0" smtClean="0"/>
              <a:t> duke </a:t>
            </a:r>
            <a:r>
              <a:rPr lang="en-US" sz="1600" dirty="0" err="1" smtClean="0"/>
              <a:t>anuluar</a:t>
            </a:r>
            <a:r>
              <a:rPr lang="en-US" sz="1600" dirty="0" smtClean="0"/>
              <a:t> </a:t>
            </a:r>
            <a:r>
              <a:rPr lang="en-US" sz="1600" dirty="0" err="1" smtClean="0"/>
              <a:t>aktin</a:t>
            </a:r>
            <a:r>
              <a:rPr lang="en-US" sz="1600" dirty="0" smtClean="0"/>
              <a:t> </a:t>
            </a:r>
            <a:r>
              <a:rPr lang="en-US" sz="1600" dirty="0" err="1" smtClean="0"/>
              <a:t>administrativ</a:t>
            </a:r>
            <a:r>
              <a:rPr lang="en-US" sz="1600" dirty="0" smtClean="0"/>
              <a:t> </a:t>
            </a:r>
            <a:r>
              <a:rPr lang="en-US" sz="1600" dirty="0" err="1" smtClean="0"/>
              <a:t>të</a:t>
            </a:r>
            <a:r>
              <a:rPr lang="en-US" sz="1600" dirty="0" smtClean="0"/>
              <a:t> </a:t>
            </a:r>
            <a:r>
              <a:rPr lang="en-US" sz="1600" dirty="0" err="1" smtClean="0"/>
              <a:t>lëshuar</a:t>
            </a:r>
            <a:r>
              <a:rPr lang="en-US" sz="1600" dirty="0" smtClean="0"/>
              <a:t> </a:t>
            </a:r>
            <a:r>
              <a:rPr lang="en-US" sz="1600" dirty="0" err="1" smtClean="0"/>
              <a:t>nga</a:t>
            </a:r>
            <a:r>
              <a:rPr lang="en-US" sz="1600" dirty="0" smtClean="0"/>
              <a:t> ERE, </a:t>
            </a:r>
            <a:r>
              <a:rPr lang="en-US" sz="1600" dirty="0" err="1" smtClean="0"/>
              <a:t>licensën</a:t>
            </a:r>
            <a:r>
              <a:rPr lang="en-US" sz="1600" dirty="0" smtClean="0"/>
              <a:t> </a:t>
            </a:r>
            <a:r>
              <a:rPr lang="en-US" sz="1600" dirty="0" err="1" smtClean="0"/>
              <a:t>që</a:t>
            </a:r>
            <a:r>
              <a:rPr lang="en-US" sz="1600" dirty="0" smtClean="0"/>
              <a:t> </a:t>
            </a:r>
            <a:r>
              <a:rPr lang="en-US" sz="1600" dirty="0" err="1" smtClean="0"/>
              <a:t>i</a:t>
            </a:r>
            <a:r>
              <a:rPr lang="en-US" sz="1600" dirty="0" smtClean="0"/>
              <a:t> </a:t>
            </a:r>
            <a:r>
              <a:rPr lang="en-US" sz="1600" dirty="0" err="1" smtClean="0"/>
              <a:t>mundësonte</a:t>
            </a:r>
            <a:r>
              <a:rPr lang="en-US" sz="1600" dirty="0" smtClean="0"/>
              <a:t> </a:t>
            </a:r>
            <a:r>
              <a:rPr lang="en-US" sz="1600" dirty="0" err="1" smtClean="0"/>
              <a:t>shoqërisë</a:t>
            </a:r>
            <a:r>
              <a:rPr lang="en-US" sz="1600" dirty="0" smtClean="0"/>
              <a:t> </a:t>
            </a:r>
            <a:r>
              <a:rPr lang="en-US" sz="1600" dirty="0" err="1" smtClean="0"/>
              <a:t>prodhimin</a:t>
            </a:r>
            <a:r>
              <a:rPr lang="en-US" sz="1600" dirty="0" smtClean="0"/>
              <a:t> e </a:t>
            </a:r>
            <a:r>
              <a:rPr lang="en-US" sz="1600" dirty="0" err="1" smtClean="0"/>
              <a:t>energjisë</a:t>
            </a:r>
            <a:r>
              <a:rPr lang="en-US" sz="1600" dirty="0" smtClean="0"/>
              <a:t>. </a:t>
            </a:r>
            <a:r>
              <a:rPr lang="en-US" sz="1600" dirty="0" err="1" smtClean="0"/>
              <a:t>Gjykata</a:t>
            </a:r>
            <a:r>
              <a:rPr lang="en-US" sz="1600" dirty="0" smtClean="0"/>
              <a:t> </a:t>
            </a:r>
            <a:r>
              <a:rPr lang="en-US" sz="1600" dirty="0" err="1" smtClean="0"/>
              <a:t>konkludoi</a:t>
            </a:r>
            <a:r>
              <a:rPr lang="en-US" sz="1600" dirty="0" smtClean="0"/>
              <a:t> se </a:t>
            </a:r>
            <a:r>
              <a:rPr lang="en-US" sz="1600" dirty="0" err="1" smtClean="0"/>
              <a:t>licensa</a:t>
            </a:r>
            <a:r>
              <a:rPr lang="en-US" sz="1600" dirty="0" smtClean="0"/>
              <a:t> </a:t>
            </a:r>
            <a:r>
              <a:rPr lang="en-US" sz="1600" dirty="0" err="1" smtClean="0"/>
              <a:t>ishte</a:t>
            </a:r>
            <a:r>
              <a:rPr lang="en-US" sz="1600" dirty="0" smtClean="0"/>
              <a:t> </a:t>
            </a:r>
            <a:r>
              <a:rPr lang="en-US" sz="1600" dirty="0" err="1" smtClean="0"/>
              <a:t>lëshuar</a:t>
            </a:r>
            <a:r>
              <a:rPr lang="en-US" sz="1600" dirty="0" smtClean="0"/>
              <a:t> </a:t>
            </a:r>
            <a:r>
              <a:rPr lang="en-US" sz="1600" dirty="0" err="1" smtClean="0"/>
              <a:t>në</a:t>
            </a:r>
            <a:r>
              <a:rPr lang="en-US" sz="1600" dirty="0" smtClean="0"/>
              <a:t> </a:t>
            </a:r>
            <a:r>
              <a:rPr lang="en-US" sz="1600" dirty="0" err="1" smtClean="0"/>
              <a:t>kundërshtim</a:t>
            </a:r>
            <a:r>
              <a:rPr lang="en-US" sz="1600" dirty="0" smtClean="0"/>
              <a:t> me </a:t>
            </a:r>
            <a:r>
              <a:rPr lang="en-US" sz="1600" dirty="0" err="1" smtClean="0"/>
              <a:t>ligjin</a:t>
            </a:r>
            <a:r>
              <a:rPr lang="en-US" sz="1600" dirty="0" smtClean="0"/>
              <a:t> “</a:t>
            </a:r>
            <a:r>
              <a:rPr lang="en-US" sz="1600" dirty="0" err="1" smtClean="0"/>
              <a:t>Për</a:t>
            </a:r>
            <a:r>
              <a:rPr lang="en-US" sz="1600" dirty="0" smtClean="0"/>
              <a:t> </a:t>
            </a:r>
            <a:r>
              <a:rPr lang="en-US" sz="1600" dirty="0" err="1" smtClean="0"/>
              <a:t>zonat</a:t>
            </a:r>
            <a:r>
              <a:rPr lang="en-US" sz="1600" dirty="0" smtClean="0"/>
              <a:t> e </a:t>
            </a:r>
            <a:r>
              <a:rPr lang="en-US" sz="1600" dirty="0" err="1" smtClean="0"/>
              <a:t>mbrojtura</a:t>
            </a:r>
            <a:r>
              <a:rPr lang="en-US" sz="1600" dirty="0" smtClean="0"/>
              <a:t>”, </a:t>
            </a:r>
            <a:r>
              <a:rPr lang="en-US" sz="1600" dirty="0" err="1" smtClean="0"/>
              <a:t>nenin</a:t>
            </a:r>
            <a:r>
              <a:rPr lang="en-US" sz="1600" dirty="0" smtClean="0"/>
              <a:t> 16 </a:t>
            </a:r>
            <a:r>
              <a:rPr lang="en-US" sz="1600" dirty="0" err="1" smtClean="0"/>
              <a:t>që</a:t>
            </a:r>
            <a:r>
              <a:rPr lang="en-US" sz="1600" dirty="0" smtClean="0"/>
              <a:t> </a:t>
            </a:r>
            <a:r>
              <a:rPr lang="en-US" sz="1600" dirty="0" err="1" smtClean="0"/>
              <a:t>ndalon</a:t>
            </a:r>
            <a:r>
              <a:rPr lang="en-US" sz="1600" dirty="0" smtClean="0"/>
              <a:t> </a:t>
            </a:r>
            <a:r>
              <a:rPr lang="en-US" sz="1600" dirty="0" err="1" smtClean="0"/>
              <a:t>ndërtimin</a:t>
            </a:r>
            <a:r>
              <a:rPr lang="en-US" sz="1600" dirty="0" smtClean="0"/>
              <a:t> e </a:t>
            </a:r>
            <a:r>
              <a:rPr lang="en-US" sz="1600" dirty="0" err="1" smtClean="0"/>
              <a:t>hidrocentraleve</a:t>
            </a:r>
            <a:r>
              <a:rPr lang="en-US" sz="1600" dirty="0" smtClean="0"/>
              <a:t> </a:t>
            </a:r>
            <a:r>
              <a:rPr lang="en-US" sz="1600" dirty="0" err="1" smtClean="0"/>
              <a:t>në</a:t>
            </a:r>
            <a:r>
              <a:rPr lang="en-US" sz="1600" dirty="0" smtClean="0"/>
              <a:t> </a:t>
            </a:r>
            <a:r>
              <a:rPr lang="en-US" sz="1600" dirty="0" err="1" smtClean="0"/>
              <a:t>rezerva</a:t>
            </a:r>
            <a:r>
              <a:rPr lang="en-US" sz="1600" dirty="0" smtClean="0"/>
              <a:t> </a:t>
            </a:r>
            <a:r>
              <a:rPr lang="en-US" sz="1600" dirty="0" err="1" smtClean="0"/>
              <a:t>natyrore</a:t>
            </a:r>
            <a:r>
              <a:rPr lang="en-US" sz="1600" dirty="0" smtClean="0"/>
              <a:t> </a:t>
            </a:r>
            <a:r>
              <a:rPr lang="en-US" sz="1600" dirty="0" err="1" smtClean="0"/>
              <a:t>apo</a:t>
            </a:r>
            <a:r>
              <a:rPr lang="en-US" sz="1600" dirty="0" smtClean="0"/>
              <a:t> </a:t>
            </a:r>
            <a:r>
              <a:rPr lang="en-US" sz="1600" dirty="0" err="1" smtClean="0"/>
              <a:t>ujore</a:t>
            </a:r>
            <a:r>
              <a:rPr lang="en-US" sz="1600" dirty="0" smtClean="0"/>
              <a:t>.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err="1" smtClean="0"/>
              <a:t>Praktika</a:t>
            </a:r>
            <a:r>
              <a:rPr lang="en-US" dirty="0" smtClean="0"/>
              <a:t> </a:t>
            </a:r>
            <a:r>
              <a:rPr lang="en-US" dirty="0" err="1" smtClean="0"/>
              <a:t>gjyqësore</a:t>
            </a:r>
            <a:endParaRPr lang="en-US" dirty="0"/>
          </a:p>
        </p:txBody>
      </p:sp>
      <p:sp>
        <p:nvSpPr>
          <p:cNvPr id="3" name="Content Placeholder 2"/>
          <p:cNvSpPr>
            <a:spLocks noGrp="1"/>
          </p:cNvSpPr>
          <p:nvPr>
            <p:ph idx="1"/>
          </p:nvPr>
        </p:nvSpPr>
        <p:spPr>
          <a:xfrm>
            <a:off x="457200" y="1143000"/>
            <a:ext cx="8229600" cy="4983163"/>
          </a:xfrm>
        </p:spPr>
        <p:txBody>
          <a:bodyPr>
            <a:normAutofit fontScale="92500"/>
          </a:bodyPr>
          <a:lstStyle/>
          <a:p>
            <a:pPr marL="0" indent="0" algn="just">
              <a:buNone/>
            </a:pPr>
            <a:r>
              <a:rPr lang="en-US" sz="2000" b="1" dirty="0" smtClean="0"/>
              <a:t>III- </a:t>
            </a:r>
            <a:r>
              <a:rPr lang="en-US" sz="2000" b="1" dirty="0" err="1" smtClean="0"/>
              <a:t>Vendimi</a:t>
            </a:r>
            <a:r>
              <a:rPr lang="en-US" sz="2000" b="1" dirty="0" smtClean="0"/>
              <a:t> </a:t>
            </a:r>
            <a:r>
              <a:rPr lang="en-US" sz="2000" b="1" dirty="0" err="1" smtClean="0"/>
              <a:t>nr</a:t>
            </a:r>
            <a:r>
              <a:rPr lang="en-US" sz="2000" b="1" dirty="0" smtClean="0"/>
              <a:t>. 322-2021 </a:t>
            </a:r>
            <a:r>
              <a:rPr lang="en-US" sz="2000" b="1" dirty="0" err="1" smtClean="0"/>
              <a:t>datë</a:t>
            </a:r>
            <a:r>
              <a:rPr lang="en-US" sz="2000" b="1" dirty="0" smtClean="0"/>
              <a:t> </a:t>
            </a:r>
            <a:r>
              <a:rPr lang="en-US" sz="2000" b="1" dirty="0"/>
              <a:t>21.07.2021 </a:t>
            </a:r>
            <a:r>
              <a:rPr lang="en-US" sz="2000" b="1" dirty="0" err="1" smtClean="0"/>
              <a:t>i</a:t>
            </a:r>
            <a:r>
              <a:rPr lang="en-US" sz="2000" b="1" dirty="0" smtClean="0"/>
              <a:t> </a:t>
            </a:r>
            <a:r>
              <a:rPr lang="en-US" sz="2000" b="1" dirty="0" err="1" smtClean="0"/>
              <a:t>Kolegjit</a:t>
            </a:r>
            <a:r>
              <a:rPr lang="en-US" sz="2000" b="1" dirty="0" smtClean="0"/>
              <a:t> </a:t>
            </a:r>
            <a:r>
              <a:rPr lang="en-US" sz="2000" b="1" dirty="0" err="1" smtClean="0"/>
              <a:t>Administrativ</a:t>
            </a:r>
            <a:r>
              <a:rPr lang="en-US" sz="2000" b="1" dirty="0" smtClean="0"/>
              <a:t> </a:t>
            </a:r>
            <a:r>
              <a:rPr lang="en-US" sz="2000" b="1" dirty="0" err="1" smtClean="0"/>
              <a:t>të</a:t>
            </a:r>
            <a:r>
              <a:rPr lang="en-US" sz="2000" b="1" dirty="0" smtClean="0"/>
              <a:t> </a:t>
            </a:r>
            <a:r>
              <a:rPr lang="en-US" sz="2000" b="1" dirty="0" err="1" smtClean="0"/>
              <a:t>Gjykatës</a:t>
            </a:r>
            <a:r>
              <a:rPr lang="en-US" sz="2000" b="1" dirty="0" smtClean="0"/>
              <a:t> </a:t>
            </a:r>
            <a:r>
              <a:rPr lang="en-US" sz="2000" b="1" dirty="0" err="1" smtClean="0"/>
              <a:t>së</a:t>
            </a:r>
            <a:r>
              <a:rPr lang="en-US" sz="2000" b="1" dirty="0" smtClean="0"/>
              <a:t> </a:t>
            </a:r>
            <a:r>
              <a:rPr lang="en-US" sz="2000" b="1" dirty="0" err="1" smtClean="0"/>
              <a:t>Lartë</a:t>
            </a:r>
            <a:endParaRPr lang="en-US" sz="2000" b="1" dirty="0"/>
          </a:p>
          <a:p>
            <a:pPr algn="just"/>
            <a:r>
              <a:rPr lang="en-US" sz="2000" dirty="0" err="1" smtClean="0"/>
              <a:t>Paditësi</a:t>
            </a:r>
            <a:r>
              <a:rPr lang="en-US" sz="2000" dirty="0" smtClean="0"/>
              <a:t> </a:t>
            </a:r>
            <a:r>
              <a:rPr lang="en-US" sz="2000" dirty="0" err="1" smtClean="0"/>
              <a:t>janë</a:t>
            </a:r>
            <a:r>
              <a:rPr lang="en-US" sz="2000" dirty="0" smtClean="0"/>
              <a:t> 27 </a:t>
            </a:r>
            <a:r>
              <a:rPr lang="en-US" sz="2000" dirty="0" err="1" smtClean="0"/>
              <a:t>banorë</a:t>
            </a:r>
            <a:r>
              <a:rPr lang="en-US" sz="2000" dirty="0" smtClean="0"/>
              <a:t> </a:t>
            </a:r>
            <a:r>
              <a:rPr lang="en-US" sz="2000" dirty="0" err="1" smtClean="0"/>
              <a:t>të</a:t>
            </a:r>
            <a:r>
              <a:rPr lang="en-US" sz="2000" dirty="0" smtClean="0"/>
              <a:t> </a:t>
            </a:r>
            <a:r>
              <a:rPr lang="en-US" sz="2000" dirty="0" err="1" smtClean="0"/>
              <a:t>Komunës</a:t>
            </a:r>
            <a:r>
              <a:rPr lang="en-US" sz="2000" dirty="0" smtClean="0"/>
              <a:t> </a:t>
            </a:r>
            <a:r>
              <a:rPr lang="en-US" sz="2000" dirty="0" err="1" smtClean="0"/>
              <a:t>Margegaj</a:t>
            </a:r>
            <a:r>
              <a:rPr lang="en-US" sz="2000" dirty="0" smtClean="0"/>
              <a:t> </a:t>
            </a:r>
            <a:r>
              <a:rPr lang="en-US" sz="2000" dirty="0" err="1" smtClean="0"/>
              <a:t>dhe</a:t>
            </a:r>
            <a:r>
              <a:rPr lang="en-US" sz="2000" dirty="0" smtClean="0"/>
              <a:t> </a:t>
            </a:r>
            <a:r>
              <a:rPr lang="en-US" sz="2000" dirty="0" err="1" smtClean="0"/>
              <a:t>shoqata</a:t>
            </a:r>
            <a:r>
              <a:rPr lang="en-US" sz="2000" dirty="0" smtClean="0"/>
              <a:t> “</a:t>
            </a:r>
            <a:r>
              <a:rPr lang="en-US" sz="2000" dirty="0" err="1" smtClean="0"/>
              <a:t>Toka</a:t>
            </a:r>
            <a:r>
              <a:rPr lang="en-US" sz="2000" dirty="0" smtClean="0"/>
              <a:t>” </a:t>
            </a:r>
            <a:r>
              <a:rPr lang="en-US" sz="2000" dirty="0" err="1" smtClean="0"/>
              <a:t>që</a:t>
            </a:r>
            <a:r>
              <a:rPr lang="en-US" sz="2000" dirty="0" smtClean="0"/>
              <a:t> </a:t>
            </a:r>
            <a:r>
              <a:rPr lang="en-US" sz="2000" dirty="0" err="1" smtClean="0"/>
              <a:t>kanë</a:t>
            </a:r>
            <a:r>
              <a:rPr lang="en-US" sz="2000" dirty="0" smtClean="0"/>
              <a:t> </a:t>
            </a:r>
            <a:r>
              <a:rPr lang="en-US" sz="2000" dirty="0" err="1" smtClean="0"/>
              <a:t>paditur</a:t>
            </a:r>
            <a:r>
              <a:rPr lang="en-US" sz="2000" dirty="0" smtClean="0"/>
              <a:t> </a:t>
            </a:r>
            <a:r>
              <a:rPr lang="en-US" sz="2000" dirty="0" err="1" smtClean="0"/>
              <a:t>ndër</a:t>
            </a:r>
            <a:r>
              <a:rPr lang="en-US" sz="2000" dirty="0" smtClean="0"/>
              <a:t> </a:t>
            </a:r>
            <a:r>
              <a:rPr lang="en-US" sz="2000" dirty="0" err="1" smtClean="0"/>
              <a:t>të</a:t>
            </a:r>
            <a:r>
              <a:rPr lang="en-US" sz="2000" dirty="0" smtClean="0"/>
              <a:t> </a:t>
            </a:r>
            <a:r>
              <a:rPr lang="en-US" sz="2000" dirty="0" err="1" smtClean="0"/>
              <a:t>tjera</a:t>
            </a:r>
            <a:r>
              <a:rPr lang="en-US" sz="2000" dirty="0" smtClean="0"/>
              <a:t> </a:t>
            </a:r>
            <a:r>
              <a:rPr lang="en-US" sz="2000" dirty="0" err="1" smtClean="0"/>
              <a:t>Ministrinë</a:t>
            </a:r>
            <a:r>
              <a:rPr lang="en-US" sz="2000" dirty="0" smtClean="0"/>
              <a:t> e </a:t>
            </a:r>
            <a:r>
              <a:rPr lang="en-US" sz="2000" dirty="0" err="1" smtClean="0"/>
              <a:t>Energjisë</a:t>
            </a:r>
            <a:r>
              <a:rPr lang="en-US" sz="2000" dirty="0" smtClean="0"/>
              <a:t>, </a:t>
            </a:r>
            <a:r>
              <a:rPr lang="en-US" sz="2000" dirty="0" err="1" smtClean="0"/>
              <a:t>Ministrinë</a:t>
            </a:r>
            <a:r>
              <a:rPr lang="en-US" sz="2000" dirty="0" smtClean="0"/>
              <a:t> e </a:t>
            </a:r>
            <a:r>
              <a:rPr lang="en-US" sz="2000" dirty="0" err="1" smtClean="0"/>
              <a:t>Mjedisit</a:t>
            </a:r>
            <a:r>
              <a:rPr lang="en-US" sz="2000" dirty="0" smtClean="0"/>
              <a:t>, AKM </a:t>
            </a:r>
            <a:r>
              <a:rPr lang="en-US" sz="2000" dirty="0" err="1" smtClean="0"/>
              <a:t>dhe</a:t>
            </a:r>
            <a:r>
              <a:rPr lang="en-US" sz="2000" dirty="0" smtClean="0"/>
              <a:t> </a:t>
            </a:r>
            <a:r>
              <a:rPr lang="en-US" sz="2000" dirty="0" err="1" smtClean="0"/>
              <a:t>shoqëritë</a:t>
            </a:r>
            <a:r>
              <a:rPr lang="en-US" sz="2000" dirty="0" smtClean="0"/>
              <a:t> </a:t>
            </a:r>
            <a:r>
              <a:rPr lang="en-US" sz="2000" dirty="0" err="1" smtClean="0"/>
              <a:t>që</a:t>
            </a:r>
            <a:r>
              <a:rPr lang="en-US" sz="2000" dirty="0" smtClean="0"/>
              <a:t> </a:t>
            </a:r>
            <a:r>
              <a:rPr lang="en-US" sz="2000" dirty="0" err="1" smtClean="0"/>
              <a:t>kanë</a:t>
            </a:r>
            <a:r>
              <a:rPr lang="en-US" sz="2000" dirty="0" smtClean="0"/>
              <a:t> </a:t>
            </a:r>
            <a:r>
              <a:rPr lang="en-US" sz="2000" dirty="0" err="1" smtClean="0"/>
              <a:t>marrë</a:t>
            </a:r>
            <a:r>
              <a:rPr lang="en-US" sz="2000" dirty="0" smtClean="0"/>
              <a:t> </a:t>
            </a:r>
            <a:r>
              <a:rPr lang="en-US" sz="2000" dirty="0" err="1" smtClean="0"/>
              <a:t>lejet</a:t>
            </a:r>
            <a:r>
              <a:rPr lang="en-US" sz="2000" dirty="0" smtClean="0"/>
              <a:t> </a:t>
            </a:r>
            <a:r>
              <a:rPr lang="en-US" sz="2000" dirty="0" err="1" smtClean="0"/>
              <a:t>përkatëse</a:t>
            </a:r>
            <a:r>
              <a:rPr lang="en-US" sz="2000" dirty="0" smtClean="0"/>
              <a:t> </a:t>
            </a:r>
            <a:r>
              <a:rPr lang="en-US" sz="2000" dirty="0" err="1" smtClean="0"/>
              <a:t>për</a:t>
            </a:r>
            <a:r>
              <a:rPr lang="en-US" sz="2000" dirty="0" smtClean="0"/>
              <a:t> </a:t>
            </a:r>
            <a:r>
              <a:rPr lang="en-US" sz="2000" dirty="0" err="1" smtClean="0"/>
              <a:t>të</a:t>
            </a:r>
            <a:r>
              <a:rPr lang="en-US" sz="2000" dirty="0" smtClean="0"/>
              <a:t> </a:t>
            </a:r>
            <a:r>
              <a:rPr lang="en-US" sz="2000" dirty="0" err="1" smtClean="0"/>
              <a:t>ndërtuar</a:t>
            </a:r>
            <a:r>
              <a:rPr lang="en-US" sz="2000" dirty="0" smtClean="0"/>
              <a:t> </a:t>
            </a:r>
            <a:r>
              <a:rPr lang="en-US" sz="2000" dirty="0" err="1" smtClean="0"/>
              <a:t>hidrocentalin</a:t>
            </a:r>
            <a:r>
              <a:rPr lang="en-US" sz="2000" dirty="0" smtClean="0"/>
              <a:t> </a:t>
            </a:r>
            <a:r>
              <a:rPr lang="en-US" sz="2000" dirty="0" err="1" smtClean="0"/>
              <a:t>në</a:t>
            </a:r>
            <a:r>
              <a:rPr lang="en-US" sz="2000" dirty="0" smtClean="0"/>
              <a:t> </a:t>
            </a:r>
            <a:r>
              <a:rPr lang="en-US" sz="2000" dirty="0" err="1" smtClean="0"/>
              <a:t>Parkun</a:t>
            </a:r>
            <a:r>
              <a:rPr lang="en-US" sz="2000" dirty="0" smtClean="0"/>
              <a:t> </a:t>
            </a:r>
            <a:r>
              <a:rPr lang="en-US" sz="2000" dirty="0" err="1" smtClean="0"/>
              <a:t>Kombëtar</a:t>
            </a:r>
            <a:r>
              <a:rPr lang="en-US" sz="2000" dirty="0" smtClean="0"/>
              <a:t> </a:t>
            </a:r>
            <a:r>
              <a:rPr lang="en-US" sz="2000" dirty="0" err="1" smtClean="0"/>
              <a:t>të</a:t>
            </a:r>
            <a:r>
              <a:rPr lang="en-US" sz="2000" dirty="0" smtClean="0"/>
              <a:t> </a:t>
            </a:r>
            <a:r>
              <a:rPr lang="en-US" sz="2000" dirty="0" err="1" smtClean="0"/>
              <a:t>Valbonës</a:t>
            </a:r>
            <a:r>
              <a:rPr lang="en-US" sz="2000" dirty="0" smtClean="0"/>
              <a:t>. </a:t>
            </a:r>
            <a:r>
              <a:rPr lang="en-US" sz="2000" dirty="0" err="1" smtClean="0"/>
              <a:t>Paditësi</a:t>
            </a:r>
            <a:r>
              <a:rPr lang="en-US" sz="2000" dirty="0" smtClean="0"/>
              <a:t> </a:t>
            </a:r>
            <a:r>
              <a:rPr lang="en-US" sz="2000" dirty="0" err="1" smtClean="0"/>
              <a:t>kërkoi</a:t>
            </a:r>
            <a:r>
              <a:rPr lang="en-US" sz="2000" dirty="0" smtClean="0"/>
              <a:t> </a:t>
            </a:r>
            <a:r>
              <a:rPr lang="en-US" sz="2000" dirty="0" err="1" smtClean="0"/>
              <a:t>krahas</a:t>
            </a:r>
            <a:r>
              <a:rPr lang="en-US" sz="2000" dirty="0" smtClean="0"/>
              <a:t> </a:t>
            </a:r>
            <a:r>
              <a:rPr lang="en-US" sz="2000" dirty="0" err="1" smtClean="0"/>
              <a:t>shpalljes</a:t>
            </a:r>
            <a:r>
              <a:rPr lang="en-US" sz="2000" dirty="0" smtClean="0"/>
              <a:t> </a:t>
            </a:r>
            <a:r>
              <a:rPr lang="en-US" sz="2000" dirty="0" err="1" smtClean="0"/>
              <a:t>absolutisht</a:t>
            </a:r>
            <a:r>
              <a:rPr lang="en-US" sz="2000" dirty="0" smtClean="0"/>
              <a:t> </a:t>
            </a:r>
            <a:r>
              <a:rPr lang="en-US" sz="2000" dirty="0" err="1" smtClean="0"/>
              <a:t>të</a:t>
            </a:r>
            <a:r>
              <a:rPr lang="en-US" sz="2000" dirty="0" smtClean="0"/>
              <a:t> </a:t>
            </a:r>
            <a:r>
              <a:rPr lang="en-US" sz="2000" dirty="0" err="1" smtClean="0"/>
              <a:t>pavlefshme</a:t>
            </a:r>
            <a:r>
              <a:rPr lang="en-US" sz="2000" dirty="0" smtClean="0"/>
              <a:t> </a:t>
            </a:r>
            <a:r>
              <a:rPr lang="en-US" sz="2000" dirty="0" err="1" smtClean="0"/>
              <a:t>të</a:t>
            </a:r>
            <a:r>
              <a:rPr lang="en-US" sz="2000" dirty="0" smtClean="0"/>
              <a:t> </a:t>
            </a:r>
            <a:r>
              <a:rPr lang="en-US" sz="2000" dirty="0" err="1" smtClean="0"/>
              <a:t>kontratës</a:t>
            </a:r>
            <a:r>
              <a:rPr lang="en-US" sz="2000" dirty="0" smtClean="0"/>
              <a:t> </a:t>
            </a:r>
            <a:r>
              <a:rPr lang="en-US" sz="2000" dirty="0" err="1" smtClean="0"/>
              <a:t>së</a:t>
            </a:r>
            <a:r>
              <a:rPr lang="en-US" sz="2000" dirty="0" smtClean="0"/>
              <a:t> </a:t>
            </a:r>
            <a:r>
              <a:rPr lang="en-US" sz="2000" dirty="0" err="1" smtClean="0"/>
              <a:t>koncensionit</a:t>
            </a:r>
            <a:r>
              <a:rPr lang="en-US" sz="2000" dirty="0" smtClean="0"/>
              <a:t> </a:t>
            </a:r>
            <a:r>
              <a:rPr lang="en-US" sz="2000" dirty="0" err="1" smtClean="0"/>
              <a:t>për</a:t>
            </a:r>
            <a:r>
              <a:rPr lang="en-US" sz="2000" dirty="0" smtClean="0"/>
              <a:t> </a:t>
            </a:r>
            <a:r>
              <a:rPr lang="en-US" sz="2000" dirty="0" err="1" smtClean="0"/>
              <a:t>ndërtimin</a:t>
            </a:r>
            <a:r>
              <a:rPr lang="en-US" sz="2000" dirty="0" smtClean="0"/>
              <a:t> e </a:t>
            </a:r>
            <a:r>
              <a:rPr lang="en-US" sz="2000" dirty="0" err="1" smtClean="0"/>
              <a:t>dy</a:t>
            </a:r>
            <a:r>
              <a:rPr lang="en-US" sz="2000" dirty="0" smtClean="0"/>
              <a:t> </a:t>
            </a:r>
            <a:r>
              <a:rPr lang="en-US" sz="2000" dirty="0" err="1" smtClean="0"/>
              <a:t>hidrocentraleve</a:t>
            </a:r>
            <a:r>
              <a:rPr lang="en-US" sz="2000" dirty="0" smtClean="0"/>
              <a:t> “HEC </a:t>
            </a:r>
            <a:r>
              <a:rPr lang="en-US" sz="2000" dirty="0" err="1" smtClean="0"/>
              <a:t>Dragobia</a:t>
            </a:r>
            <a:r>
              <a:rPr lang="en-US" sz="2000" dirty="0" smtClean="0"/>
              <a:t>” </a:t>
            </a:r>
            <a:r>
              <a:rPr lang="en-US" sz="2000" dirty="0" err="1" smtClean="0"/>
              <a:t>dhe</a:t>
            </a:r>
            <a:r>
              <a:rPr lang="en-US" sz="2000" dirty="0" smtClean="0"/>
              <a:t> </a:t>
            </a:r>
            <a:r>
              <a:rPr lang="en-US" sz="2000" dirty="0" err="1" smtClean="0"/>
              <a:t>akteve</a:t>
            </a:r>
            <a:r>
              <a:rPr lang="en-US" sz="2000" dirty="0" smtClean="0"/>
              <a:t> </a:t>
            </a:r>
            <a:r>
              <a:rPr lang="en-US" sz="2000" dirty="0" err="1" smtClean="0"/>
              <a:t>të</a:t>
            </a:r>
            <a:r>
              <a:rPr lang="en-US" sz="2000" dirty="0" smtClean="0"/>
              <a:t> </a:t>
            </a:r>
            <a:r>
              <a:rPr lang="en-US" sz="2000" dirty="0" err="1" smtClean="0"/>
              <a:t>tjera</a:t>
            </a:r>
            <a:r>
              <a:rPr lang="en-US" sz="2000" dirty="0" smtClean="0"/>
              <a:t> administrative </a:t>
            </a:r>
            <a:r>
              <a:rPr lang="en-US" sz="2000" dirty="0" err="1" smtClean="0"/>
              <a:t>edhe</a:t>
            </a:r>
            <a:r>
              <a:rPr lang="en-US" sz="2000" dirty="0" smtClean="0"/>
              <a:t> </a:t>
            </a:r>
            <a:r>
              <a:rPr lang="en-US" sz="2000" dirty="0" err="1" smtClean="0"/>
              <a:t>sigurimin</a:t>
            </a:r>
            <a:r>
              <a:rPr lang="en-US" sz="2000" dirty="0" smtClean="0"/>
              <a:t> e </a:t>
            </a:r>
            <a:r>
              <a:rPr lang="en-US" sz="2000" dirty="0" err="1" smtClean="0"/>
              <a:t>padisë</a:t>
            </a:r>
            <a:r>
              <a:rPr lang="en-US" sz="2000" dirty="0" smtClean="0"/>
              <a:t>. </a:t>
            </a:r>
          </a:p>
          <a:p>
            <a:pPr algn="just"/>
            <a:r>
              <a:rPr lang="en-US" sz="2000" dirty="0" err="1" smtClean="0"/>
              <a:t>Gjykata</a:t>
            </a:r>
            <a:r>
              <a:rPr lang="en-US" sz="2000" dirty="0" smtClean="0"/>
              <a:t> administrative e </a:t>
            </a:r>
            <a:r>
              <a:rPr lang="en-US" sz="2000" dirty="0" err="1" smtClean="0"/>
              <a:t>Shkallës</a:t>
            </a:r>
            <a:r>
              <a:rPr lang="en-US" sz="2000" dirty="0" smtClean="0"/>
              <a:t> </a:t>
            </a:r>
            <a:r>
              <a:rPr lang="en-US" sz="2000" dirty="0" err="1" smtClean="0"/>
              <a:t>së</a:t>
            </a:r>
            <a:r>
              <a:rPr lang="en-US" sz="2000" dirty="0" smtClean="0"/>
              <a:t> </a:t>
            </a:r>
            <a:r>
              <a:rPr lang="en-US" sz="2000" dirty="0" err="1" smtClean="0"/>
              <a:t>parë</a:t>
            </a:r>
            <a:r>
              <a:rPr lang="en-US" sz="2000" dirty="0" smtClean="0"/>
              <a:t> </a:t>
            </a:r>
            <a:r>
              <a:rPr lang="en-US" sz="2000" dirty="0" err="1" smtClean="0"/>
              <a:t>dhe</a:t>
            </a:r>
            <a:r>
              <a:rPr lang="en-US" sz="2000" dirty="0" smtClean="0"/>
              <a:t> e </a:t>
            </a:r>
            <a:r>
              <a:rPr lang="en-US" sz="2000" dirty="0" err="1" smtClean="0"/>
              <a:t>Apelit</a:t>
            </a:r>
            <a:r>
              <a:rPr lang="en-US" sz="2000" dirty="0" smtClean="0"/>
              <a:t> </a:t>
            </a:r>
            <a:r>
              <a:rPr lang="en-US" sz="2000" dirty="0" err="1" smtClean="0"/>
              <a:t>vendosën</a:t>
            </a:r>
            <a:r>
              <a:rPr lang="en-US" sz="2000" dirty="0" smtClean="0"/>
              <a:t> </a:t>
            </a:r>
            <a:r>
              <a:rPr lang="en-US" sz="2000" dirty="0" err="1" smtClean="0"/>
              <a:t>rrëzimin</a:t>
            </a:r>
            <a:r>
              <a:rPr lang="en-US" sz="2000" dirty="0" smtClean="0"/>
              <a:t> e </a:t>
            </a:r>
            <a:r>
              <a:rPr lang="en-US" sz="2000" dirty="0" err="1" smtClean="0"/>
              <a:t>kërkesës</a:t>
            </a:r>
            <a:r>
              <a:rPr lang="en-US" sz="2000" dirty="0" smtClean="0"/>
              <a:t> </a:t>
            </a:r>
            <a:r>
              <a:rPr lang="en-US" sz="2000" dirty="0" err="1" smtClean="0"/>
              <a:t>për</a:t>
            </a:r>
            <a:r>
              <a:rPr lang="en-US" sz="2000" dirty="0" smtClean="0"/>
              <a:t> </a:t>
            </a:r>
            <a:r>
              <a:rPr lang="en-US" sz="2000" dirty="0" err="1" smtClean="0"/>
              <a:t>sigurim</a:t>
            </a:r>
            <a:r>
              <a:rPr lang="en-US" sz="2000" dirty="0" smtClean="0"/>
              <a:t> </a:t>
            </a:r>
            <a:r>
              <a:rPr lang="en-US" sz="2000" dirty="0" err="1" smtClean="0"/>
              <a:t>padie</a:t>
            </a:r>
            <a:r>
              <a:rPr lang="en-US" sz="2000" dirty="0" smtClean="0"/>
              <a:t> me </a:t>
            </a:r>
            <a:r>
              <a:rPr lang="en-US" sz="2000" dirty="0" err="1" smtClean="0"/>
              <a:t>argumentimin</a:t>
            </a:r>
            <a:r>
              <a:rPr lang="en-US" sz="2000" dirty="0" smtClean="0"/>
              <a:t> se </a:t>
            </a:r>
            <a:r>
              <a:rPr lang="en-US" sz="2000" dirty="0" err="1" smtClean="0"/>
              <a:t>paditësi</a:t>
            </a:r>
            <a:r>
              <a:rPr lang="en-US" sz="2000" dirty="0" smtClean="0"/>
              <a:t> </a:t>
            </a:r>
            <a:r>
              <a:rPr lang="en-US" sz="2000" dirty="0" err="1" smtClean="0"/>
              <a:t>nuk</a:t>
            </a:r>
            <a:r>
              <a:rPr lang="en-US" sz="2000" dirty="0" smtClean="0"/>
              <a:t> </a:t>
            </a:r>
            <a:r>
              <a:rPr lang="en-US" sz="2000" dirty="0" err="1" smtClean="0"/>
              <a:t>paraqiti</a:t>
            </a:r>
            <a:r>
              <a:rPr lang="en-US" sz="2000" dirty="0" smtClean="0"/>
              <a:t> </a:t>
            </a:r>
            <a:r>
              <a:rPr lang="en-US" sz="2000" dirty="0" err="1" smtClean="0"/>
              <a:t>ndonjë</a:t>
            </a:r>
            <a:r>
              <a:rPr lang="en-US" sz="2000" dirty="0" smtClean="0"/>
              <a:t> </a:t>
            </a:r>
            <a:r>
              <a:rPr lang="en-US" sz="2000" dirty="0" err="1" smtClean="0"/>
              <a:t>provë</a:t>
            </a:r>
            <a:r>
              <a:rPr lang="en-US" sz="2000" dirty="0" smtClean="0"/>
              <a:t> </a:t>
            </a:r>
            <a:r>
              <a:rPr lang="en-US" sz="2000" dirty="0" err="1" smtClean="0"/>
              <a:t>për</a:t>
            </a:r>
            <a:r>
              <a:rPr lang="en-US" sz="2000" dirty="0" smtClean="0"/>
              <a:t> </a:t>
            </a:r>
            <a:r>
              <a:rPr lang="en-US" sz="2000" dirty="0" err="1" smtClean="0"/>
              <a:t>të</a:t>
            </a:r>
            <a:r>
              <a:rPr lang="en-US" sz="2000" dirty="0" smtClean="0"/>
              <a:t> </a:t>
            </a:r>
            <a:r>
              <a:rPr lang="en-US" sz="2000" dirty="0" err="1" smtClean="0"/>
              <a:t>provuar</a:t>
            </a:r>
            <a:r>
              <a:rPr lang="en-US" sz="2000" dirty="0" smtClean="0"/>
              <a:t> </a:t>
            </a:r>
            <a:r>
              <a:rPr lang="en-US" sz="2000" dirty="0" err="1" smtClean="0"/>
              <a:t>dëmin</a:t>
            </a:r>
            <a:r>
              <a:rPr lang="en-US" sz="2000" dirty="0" smtClean="0"/>
              <a:t> e </a:t>
            </a:r>
            <a:r>
              <a:rPr lang="en-US" sz="2000" dirty="0" err="1" smtClean="0"/>
              <a:t>shkaktuar</a:t>
            </a:r>
            <a:r>
              <a:rPr lang="en-US" sz="2000" dirty="0" smtClean="0"/>
              <a:t> </a:t>
            </a:r>
            <a:r>
              <a:rPr lang="en-US" sz="2000" dirty="0" err="1" smtClean="0"/>
              <a:t>në</a:t>
            </a:r>
            <a:r>
              <a:rPr lang="en-US" sz="2000" dirty="0" smtClean="0"/>
              <a:t> </a:t>
            </a:r>
            <a:r>
              <a:rPr lang="en-US" sz="2000" dirty="0" err="1" smtClean="0"/>
              <a:t>mjedis</a:t>
            </a:r>
            <a:r>
              <a:rPr lang="en-US" sz="2000" dirty="0" smtClean="0"/>
              <a:t>. </a:t>
            </a:r>
          </a:p>
          <a:p>
            <a:pPr algn="just"/>
            <a:r>
              <a:rPr lang="en-US" sz="2000" dirty="0" err="1" smtClean="0"/>
              <a:t>Kolegji</a:t>
            </a:r>
            <a:r>
              <a:rPr lang="en-US" sz="2000" dirty="0" smtClean="0"/>
              <a:t> </a:t>
            </a:r>
            <a:r>
              <a:rPr lang="en-US" sz="2000" dirty="0" err="1" smtClean="0"/>
              <a:t>Administrativ</a:t>
            </a:r>
            <a:r>
              <a:rPr lang="en-US" sz="2000" dirty="0" smtClean="0"/>
              <a:t> </a:t>
            </a:r>
            <a:r>
              <a:rPr lang="en-US" sz="2000" dirty="0" err="1" smtClean="0"/>
              <a:t>i</a:t>
            </a:r>
            <a:r>
              <a:rPr lang="en-US" sz="2000" dirty="0" smtClean="0"/>
              <a:t> </a:t>
            </a:r>
            <a:r>
              <a:rPr lang="en-US" sz="2000" dirty="0" err="1" smtClean="0"/>
              <a:t>Gjykatës</a:t>
            </a:r>
            <a:r>
              <a:rPr lang="en-US" sz="2000" dirty="0" smtClean="0"/>
              <a:t> </a:t>
            </a:r>
            <a:r>
              <a:rPr lang="en-US" sz="2000" dirty="0" err="1" smtClean="0"/>
              <a:t>së</a:t>
            </a:r>
            <a:r>
              <a:rPr lang="en-US" sz="2000" dirty="0" smtClean="0"/>
              <a:t> </a:t>
            </a:r>
            <a:r>
              <a:rPr lang="en-US" sz="2000" dirty="0" err="1" smtClean="0"/>
              <a:t>Lartë</a:t>
            </a:r>
            <a:r>
              <a:rPr lang="en-US" sz="2000" dirty="0" smtClean="0"/>
              <a:t> </a:t>
            </a:r>
            <a:r>
              <a:rPr lang="en-US" sz="2000" dirty="0" err="1" smtClean="0"/>
              <a:t>vendosi</a:t>
            </a:r>
            <a:r>
              <a:rPr lang="en-US" sz="2000" dirty="0" smtClean="0"/>
              <a:t> </a:t>
            </a:r>
            <a:r>
              <a:rPr lang="en-US" sz="2000" dirty="0" err="1" smtClean="0"/>
              <a:t>ndryshimin</a:t>
            </a:r>
            <a:r>
              <a:rPr lang="en-US" sz="2000" dirty="0" smtClean="0"/>
              <a:t> e </a:t>
            </a:r>
            <a:r>
              <a:rPr lang="en-US" sz="2000" dirty="0" err="1" smtClean="0"/>
              <a:t>vendimeve</a:t>
            </a:r>
            <a:r>
              <a:rPr lang="en-US" sz="2000" dirty="0" smtClean="0"/>
              <a:t> </a:t>
            </a:r>
            <a:r>
              <a:rPr lang="en-US" sz="2000" dirty="0" err="1" smtClean="0"/>
              <a:t>të</a:t>
            </a:r>
            <a:r>
              <a:rPr lang="en-US" sz="2000" dirty="0" smtClean="0"/>
              <a:t> </a:t>
            </a:r>
            <a:r>
              <a:rPr lang="en-US" sz="2000" dirty="0" err="1" smtClean="0"/>
              <a:t>gjykatave</a:t>
            </a:r>
            <a:r>
              <a:rPr lang="en-US" sz="2000" dirty="0" smtClean="0"/>
              <a:t> </a:t>
            </a:r>
            <a:r>
              <a:rPr lang="en-US" sz="2000" dirty="0" err="1" smtClean="0"/>
              <a:t>më</a:t>
            </a:r>
            <a:r>
              <a:rPr lang="en-US" sz="2000" dirty="0" smtClean="0"/>
              <a:t> </a:t>
            </a:r>
            <a:r>
              <a:rPr lang="en-US" sz="2000" dirty="0" err="1" smtClean="0"/>
              <a:t>të</a:t>
            </a:r>
            <a:r>
              <a:rPr lang="en-US" sz="2000" dirty="0" smtClean="0"/>
              <a:t> </a:t>
            </a:r>
            <a:r>
              <a:rPr lang="en-US" sz="2000" dirty="0" err="1" smtClean="0"/>
              <a:t>ulëta</a:t>
            </a:r>
            <a:r>
              <a:rPr lang="en-US" sz="2000" dirty="0" smtClean="0"/>
              <a:t> duke </a:t>
            </a:r>
            <a:r>
              <a:rPr lang="en-US" sz="2000" dirty="0" err="1" smtClean="0"/>
              <a:t>pranuar</a:t>
            </a:r>
            <a:r>
              <a:rPr lang="en-US" sz="2000" dirty="0" smtClean="0"/>
              <a:t> </a:t>
            </a:r>
            <a:r>
              <a:rPr lang="en-US" sz="2000" dirty="0" err="1" smtClean="0"/>
              <a:t>kërkesën</a:t>
            </a:r>
            <a:r>
              <a:rPr lang="en-US" sz="2000" dirty="0" smtClean="0"/>
              <a:t> </a:t>
            </a:r>
            <a:r>
              <a:rPr lang="en-US" sz="2000" dirty="0" err="1" smtClean="0"/>
              <a:t>për</a:t>
            </a:r>
            <a:r>
              <a:rPr lang="en-US" sz="2000" dirty="0" smtClean="0"/>
              <a:t> </a:t>
            </a:r>
            <a:r>
              <a:rPr lang="en-US" sz="2000" dirty="0" err="1" smtClean="0"/>
              <a:t>sigurim</a:t>
            </a:r>
            <a:r>
              <a:rPr lang="en-US" sz="2000" dirty="0" smtClean="0"/>
              <a:t> </a:t>
            </a:r>
            <a:r>
              <a:rPr lang="en-US" sz="2000" dirty="0" err="1" smtClean="0"/>
              <a:t>padie</a:t>
            </a:r>
            <a:r>
              <a:rPr lang="en-US" sz="2000" dirty="0" smtClean="0"/>
              <a:t>. </a:t>
            </a:r>
          </a:p>
          <a:p>
            <a:pPr algn="just"/>
            <a:r>
              <a:rPr lang="en-US" sz="2000" dirty="0" err="1" smtClean="0"/>
              <a:t>Në</a:t>
            </a:r>
            <a:r>
              <a:rPr lang="en-US" sz="2000" dirty="0" smtClean="0"/>
              <a:t> </a:t>
            </a:r>
            <a:r>
              <a:rPr lang="en-US" sz="2000" dirty="0" err="1" smtClean="0"/>
              <a:t>lidhje</a:t>
            </a:r>
            <a:r>
              <a:rPr lang="en-US" sz="2000" dirty="0" smtClean="0"/>
              <a:t> me </a:t>
            </a:r>
            <a:r>
              <a:rPr lang="en-US" sz="2000" dirty="0" err="1" smtClean="0"/>
              <a:t>themelin</a:t>
            </a:r>
            <a:r>
              <a:rPr lang="en-US" sz="2000" dirty="0" smtClean="0"/>
              <a:t> e </a:t>
            </a:r>
            <a:r>
              <a:rPr lang="en-US" sz="2000" dirty="0" err="1" smtClean="0"/>
              <a:t>mosmarrëveshjes</a:t>
            </a:r>
            <a:r>
              <a:rPr lang="en-US" sz="2000" dirty="0" smtClean="0"/>
              <a:t>, </a:t>
            </a:r>
            <a:r>
              <a:rPr lang="en-US" sz="2000" dirty="0" err="1" smtClean="0"/>
              <a:t>padia</a:t>
            </a:r>
            <a:r>
              <a:rPr lang="en-US" sz="2000" dirty="0" smtClean="0"/>
              <a:t> </a:t>
            </a:r>
            <a:r>
              <a:rPr lang="en-US" sz="2000" dirty="0" err="1" smtClean="0"/>
              <a:t>është</a:t>
            </a:r>
            <a:r>
              <a:rPr lang="en-US" sz="2000" dirty="0" smtClean="0"/>
              <a:t> </a:t>
            </a:r>
            <a:r>
              <a:rPr lang="en-US" sz="2000" dirty="0" err="1" smtClean="0"/>
              <a:t>rrëzuar</a:t>
            </a:r>
            <a:r>
              <a:rPr lang="en-US" sz="2000" dirty="0" smtClean="0"/>
              <a:t> </a:t>
            </a:r>
            <a:r>
              <a:rPr lang="en-US" sz="2000" dirty="0" err="1" smtClean="0"/>
              <a:t>nga</a:t>
            </a:r>
            <a:r>
              <a:rPr lang="en-US" sz="2000" dirty="0" smtClean="0"/>
              <a:t> </a:t>
            </a:r>
            <a:r>
              <a:rPr lang="en-US" sz="2000" dirty="0" err="1" smtClean="0"/>
              <a:t>të</a:t>
            </a:r>
            <a:r>
              <a:rPr lang="en-US" sz="2000" dirty="0" smtClean="0"/>
              <a:t> </a:t>
            </a:r>
            <a:r>
              <a:rPr lang="en-US" sz="2000" dirty="0" err="1" smtClean="0"/>
              <a:t>dyja</a:t>
            </a:r>
            <a:r>
              <a:rPr lang="en-US" sz="2000" dirty="0" smtClean="0"/>
              <a:t> </a:t>
            </a:r>
            <a:r>
              <a:rPr lang="en-US" sz="2000" dirty="0" err="1" smtClean="0"/>
              <a:t>gjykatat</a:t>
            </a:r>
            <a:r>
              <a:rPr lang="en-US" sz="2000" dirty="0"/>
              <a:t> </a:t>
            </a:r>
            <a:r>
              <a:rPr lang="en-US" sz="2000" dirty="0" smtClean="0"/>
              <a:t>administrative, </a:t>
            </a:r>
            <a:r>
              <a:rPr lang="en-US" sz="2000" dirty="0" err="1" smtClean="0"/>
              <a:t>ndërsa</a:t>
            </a:r>
            <a:r>
              <a:rPr lang="en-US" sz="2000" dirty="0" smtClean="0"/>
              <a:t> </a:t>
            </a:r>
            <a:r>
              <a:rPr lang="en-US" sz="2000" dirty="0" err="1" smtClean="0"/>
              <a:t>pritet</a:t>
            </a:r>
            <a:r>
              <a:rPr lang="en-US" sz="2000" dirty="0" smtClean="0"/>
              <a:t> </a:t>
            </a:r>
            <a:r>
              <a:rPr lang="en-US" sz="2000" dirty="0" err="1" smtClean="0"/>
              <a:t>shqyrtimi</a:t>
            </a:r>
            <a:r>
              <a:rPr lang="en-US" sz="2000" dirty="0" smtClean="0"/>
              <a:t> </a:t>
            </a:r>
            <a:r>
              <a:rPr lang="en-US" sz="2000" dirty="0" err="1" smtClean="0"/>
              <a:t>i</a:t>
            </a:r>
            <a:r>
              <a:rPr lang="en-US" sz="2000" dirty="0" smtClean="0"/>
              <a:t> </a:t>
            </a:r>
            <a:r>
              <a:rPr lang="en-US" sz="2000" dirty="0" err="1" smtClean="0"/>
              <a:t>rekursit</a:t>
            </a:r>
            <a:r>
              <a:rPr lang="en-US" sz="2000" dirty="0" smtClean="0"/>
              <a:t> </a:t>
            </a:r>
            <a:r>
              <a:rPr lang="en-US" sz="2000" dirty="0" err="1" smtClean="0"/>
              <a:t>në</a:t>
            </a:r>
            <a:r>
              <a:rPr lang="en-US" sz="2000" dirty="0" smtClean="0"/>
              <a:t> </a:t>
            </a:r>
            <a:r>
              <a:rPr lang="en-US" sz="2000" dirty="0" err="1" smtClean="0"/>
              <a:t>Gjykatën</a:t>
            </a:r>
            <a:r>
              <a:rPr lang="en-US" sz="2000" dirty="0" smtClean="0"/>
              <a:t> e </a:t>
            </a:r>
            <a:r>
              <a:rPr lang="en-US" sz="2000" dirty="0" err="1" smtClean="0"/>
              <a:t>Lartë</a:t>
            </a:r>
            <a:r>
              <a:rPr lang="en-US" sz="2000" dirty="0" smtClean="0"/>
              <a:t>. </a:t>
            </a:r>
          </a:p>
        </p:txBody>
      </p:sp>
    </p:spTree>
    <p:extLst>
      <p:ext uri="{BB962C8B-B14F-4D97-AF65-F5344CB8AC3E}">
        <p14:creationId xmlns:p14="http://schemas.microsoft.com/office/powerpoint/2010/main" val="41666054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000" dirty="0" err="1" smtClean="0"/>
              <a:t>Praktika</a:t>
            </a:r>
            <a:r>
              <a:rPr lang="en-US" sz="3000" dirty="0" smtClean="0"/>
              <a:t> </a:t>
            </a:r>
            <a:r>
              <a:rPr lang="en-US" sz="3000" dirty="0" err="1" smtClean="0"/>
              <a:t>gjyqësore</a:t>
            </a:r>
            <a:endParaRPr lang="en-US" sz="3000" dirty="0"/>
          </a:p>
        </p:txBody>
      </p:sp>
      <p:sp>
        <p:nvSpPr>
          <p:cNvPr id="3" name="Content Placeholder 2"/>
          <p:cNvSpPr>
            <a:spLocks noGrp="1"/>
          </p:cNvSpPr>
          <p:nvPr>
            <p:ph idx="1"/>
          </p:nvPr>
        </p:nvSpPr>
        <p:spPr>
          <a:xfrm>
            <a:off x="457200" y="1143000"/>
            <a:ext cx="8229600" cy="4983163"/>
          </a:xfrm>
        </p:spPr>
        <p:txBody>
          <a:bodyPr>
            <a:noAutofit/>
          </a:bodyPr>
          <a:lstStyle/>
          <a:p>
            <a:pPr marL="0" indent="0">
              <a:buNone/>
            </a:pPr>
            <a:r>
              <a:rPr lang="en-US" sz="2000" b="1" dirty="0" smtClean="0"/>
              <a:t>IV-</a:t>
            </a:r>
            <a:r>
              <a:rPr lang="en-US" sz="2000" b="1" dirty="0" err="1" smtClean="0"/>
              <a:t>Vendimi</a:t>
            </a:r>
            <a:r>
              <a:rPr lang="en-US" sz="2000" b="1" dirty="0" smtClean="0"/>
              <a:t> </a:t>
            </a:r>
            <a:r>
              <a:rPr lang="en-US" sz="2000" b="1" dirty="0" err="1" smtClean="0"/>
              <a:t>nr</a:t>
            </a:r>
            <a:r>
              <a:rPr lang="en-US" sz="2000" b="1" dirty="0" smtClean="0"/>
              <a:t> </a:t>
            </a:r>
            <a:r>
              <a:rPr lang="en-GB" sz="2000" b="1" dirty="0"/>
              <a:t>087/2021, </a:t>
            </a:r>
            <a:r>
              <a:rPr lang="en-GB" sz="2000" b="1" dirty="0" err="1" smtClean="0"/>
              <a:t>datë</a:t>
            </a:r>
            <a:r>
              <a:rPr lang="en-GB" sz="2000" b="1" dirty="0" smtClean="0"/>
              <a:t> 30.07.2021 </a:t>
            </a:r>
            <a:r>
              <a:rPr lang="en-GB" sz="2000" b="1" dirty="0" err="1" smtClean="0"/>
              <a:t>i</a:t>
            </a:r>
            <a:r>
              <a:rPr lang="en-GB" sz="2000" b="1" dirty="0" smtClean="0"/>
              <a:t> </a:t>
            </a:r>
            <a:r>
              <a:rPr lang="en-GB" sz="2000" b="1" dirty="0" err="1" smtClean="0"/>
              <a:t>Kolegjit</a:t>
            </a:r>
            <a:r>
              <a:rPr lang="en-GB" sz="2000" b="1" dirty="0" smtClean="0"/>
              <a:t> </a:t>
            </a:r>
            <a:r>
              <a:rPr lang="en-GB" sz="2000" b="1" dirty="0" err="1" smtClean="0"/>
              <a:t>Administrativ</a:t>
            </a:r>
            <a:r>
              <a:rPr lang="en-GB" sz="2000" b="1" dirty="0" smtClean="0"/>
              <a:t> </a:t>
            </a:r>
            <a:r>
              <a:rPr lang="en-GB" sz="2000" b="1" dirty="0" err="1" smtClean="0"/>
              <a:t>të</a:t>
            </a:r>
            <a:r>
              <a:rPr lang="en-GB" sz="2000" b="1" dirty="0" smtClean="0"/>
              <a:t> </a:t>
            </a:r>
            <a:r>
              <a:rPr lang="en-GB" sz="2000" b="1" dirty="0" err="1" smtClean="0"/>
              <a:t>Gjykatës</a:t>
            </a:r>
            <a:r>
              <a:rPr lang="en-GB" sz="2000" b="1" dirty="0" smtClean="0"/>
              <a:t> </a:t>
            </a:r>
            <a:r>
              <a:rPr lang="en-GB" sz="2000" b="1" dirty="0" err="1" smtClean="0"/>
              <a:t>së</a:t>
            </a:r>
            <a:r>
              <a:rPr lang="en-GB" sz="2000" b="1" dirty="0" smtClean="0"/>
              <a:t> </a:t>
            </a:r>
            <a:r>
              <a:rPr lang="en-GB" sz="2000" b="1" dirty="0" err="1" smtClean="0"/>
              <a:t>Lartë</a:t>
            </a:r>
            <a:endParaRPr lang="en-GB" sz="2000" b="1" dirty="0" smtClean="0"/>
          </a:p>
          <a:p>
            <a:pPr algn="just"/>
            <a:r>
              <a:rPr lang="en-US" sz="2000" dirty="0" err="1" smtClean="0"/>
              <a:t>Paditës</a:t>
            </a:r>
            <a:r>
              <a:rPr lang="en-US" sz="2000" dirty="0" smtClean="0"/>
              <a:t> </a:t>
            </a:r>
            <a:r>
              <a:rPr lang="en-US" sz="2000" dirty="0" err="1" smtClean="0"/>
              <a:t>janë</a:t>
            </a:r>
            <a:r>
              <a:rPr lang="en-US" sz="2000" dirty="0" smtClean="0"/>
              <a:t> </a:t>
            </a:r>
            <a:r>
              <a:rPr lang="en-US" sz="2000" dirty="0" err="1" smtClean="0"/>
              <a:t>banorët</a:t>
            </a:r>
            <a:r>
              <a:rPr lang="en-US" sz="2000" dirty="0" smtClean="0"/>
              <a:t> e </a:t>
            </a:r>
            <a:r>
              <a:rPr lang="en-US" sz="2000" dirty="0" err="1" smtClean="0"/>
              <a:t>Njësisë</a:t>
            </a:r>
            <a:r>
              <a:rPr lang="en-US" sz="2000" dirty="0" smtClean="0"/>
              <a:t> Administrative </a:t>
            </a:r>
            <a:r>
              <a:rPr lang="en-US" sz="2000" dirty="0" err="1" smtClean="0"/>
              <a:t>Laknas</a:t>
            </a:r>
            <a:r>
              <a:rPr lang="en-US" sz="2000" dirty="0" smtClean="0"/>
              <a:t> </a:t>
            </a:r>
            <a:r>
              <a:rPr lang="en-US" sz="2000" dirty="0" err="1" smtClean="0"/>
              <a:t>dhe</a:t>
            </a:r>
            <a:r>
              <a:rPr lang="en-US" sz="2000" dirty="0" smtClean="0"/>
              <a:t> </a:t>
            </a:r>
            <a:r>
              <a:rPr lang="sq-AL" sz="2000" dirty="0"/>
              <a:t>Shoqata e Bujqësisë Organike </a:t>
            </a:r>
            <a:r>
              <a:rPr lang="en-US" sz="2000" dirty="0" err="1" smtClean="0"/>
              <a:t>që</a:t>
            </a:r>
            <a:r>
              <a:rPr lang="en-US" sz="2000" dirty="0" smtClean="0"/>
              <a:t> </a:t>
            </a:r>
            <a:r>
              <a:rPr lang="en-US" sz="2000" dirty="0" err="1" smtClean="0"/>
              <a:t>kanë</a:t>
            </a:r>
            <a:r>
              <a:rPr lang="en-US" sz="2000" dirty="0" smtClean="0"/>
              <a:t> </a:t>
            </a:r>
            <a:r>
              <a:rPr lang="en-US" sz="2000" dirty="0" err="1" smtClean="0"/>
              <a:t>paditur</a:t>
            </a:r>
            <a:r>
              <a:rPr lang="en-US" sz="2000" dirty="0" smtClean="0"/>
              <a:t> </a:t>
            </a:r>
            <a:r>
              <a:rPr lang="en-US" sz="2000" dirty="0" err="1" smtClean="0"/>
              <a:t>Bashkinë</a:t>
            </a:r>
            <a:r>
              <a:rPr lang="en-US" sz="2000" dirty="0" smtClean="0"/>
              <a:t> </a:t>
            </a:r>
            <a:r>
              <a:rPr lang="en-US" sz="2000" dirty="0" err="1" smtClean="0"/>
              <a:t>Kamëz</a:t>
            </a:r>
            <a:r>
              <a:rPr lang="en-US" sz="2000" dirty="0" smtClean="0"/>
              <a:t> </a:t>
            </a:r>
            <a:r>
              <a:rPr lang="en-US" sz="2000" dirty="0" err="1" smtClean="0"/>
              <a:t>dhe</a:t>
            </a:r>
            <a:r>
              <a:rPr lang="en-US" sz="2000" dirty="0" smtClean="0"/>
              <a:t> AKM. Pala e </a:t>
            </a:r>
            <a:r>
              <a:rPr lang="en-US" sz="2000" dirty="0" err="1" smtClean="0"/>
              <a:t>tretë</a:t>
            </a:r>
            <a:r>
              <a:rPr lang="en-US" sz="2000" dirty="0" smtClean="0"/>
              <a:t>, </a:t>
            </a:r>
            <a:r>
              <a:rPr lang="en-US" sz="2000" dirty="0" err="1" smtClean="0"/>
              <a:t>një</a:t>
            </a:r>
            <a:r>
              <a:rPr lang="en-US" sz="2000" dirty="0" smtClean="0"/>
              <a:t> </a:t>
            </a:r>
            <a:r>
              <a:rPr lang="en-US" sz="2000" dirty="0" err="1" smtClean="0"/>
              <a:t>shoqëri</a:t>
            </a:r>
            <a:r>
              <a:rPr lang="en-US" sz="2000" dirty="0" smtClean="0"/>
              <a:t> me </a:t>
            </a:r>
            <a:r>
              <a:rPr lang="en-US" sz="2000" dirty="0" err="1" smtClean="0"/>
              <a:t>përgjegjësi</a:t>
            </a:r>
            <a:r>
              <a:rPr lang="en-US" sz="2000" dirty="0" smtClean="0"/>
              <a:t> </a:t>
            </a:r>
            <a:r>
              <a:rPr lang="en-US" sz="2000" dirty="0" err="1" smtClean="0"/>
              <a:t>të</a:t>
            </a:r>
            <a:r>
              <a:rPr lang="en-US" sz="2000" dirty="0" smtClean="0"/>
              <a:t> </a:t>
            </a:r>
            <a:r>
              <a:rPr lang="en-US" sz="2000" dirty="0" err="1" smtClean="0"/>
              <a:t>kufizuar</a:t>
            </a:r>
            <a:r>
              <a:rPr lang="en-US" sz="2000" dirty="0" smtClean="0"/>
              <a:t> </a:t>
            </a:r>
            <a:r>
              <a:rPr lang="en-US" sz="2000" dirty="0" err="1" smtClean="0"/>
              <a:t>ka</a:t>
            </a:r>
            <a:r>
              <a:rPr lang="en-US" sz="2000" dirty="0" smtClean="0"/>
              <a:t> </a:t>
            </a:r>
            <a:r>
              <a:rPr lang="en-US" sz="2000" dirty="0" err="1" smtClean="0"/>
              <a:t>përfituar</a:t>
            </a:r>
            <a:r>
              <a:rPr lang="en-US" sz="2000" dirty="0" smtClean="0"/>
              <a:t> </a:t>
            </a:r>
            <a:r>
              <a:rPr lang="en-US" sz="2000" dirty="0" err="1" smtClean="0"/>
              <a:t>leje</a:t>
            </a:r>
            <a:r>
              <a:rPr lang="en-US" sz="2000" dirty="0" smtClean="0"/>
              <a:t> </a:t>
            </a:r>
            <a:r>
              <a:rPr lang="en-US" sz="2000" dirty="0" err="1" smtClean="0"/>
              <a:t>zhvillimi</a:t>
            </a:r>
            <a:r>
              <a:rPr lang="en-US" sz="2000" dirty="0" smtClean="0"/>
              <a:t> </a:t>
            </a:r>
            <a:r>
              <a:rPr lang="en-US" sz="2000" dirty="0" err="1" smtClean="0"/>
              <a:t>për</a:t>
            </a:r>
            <a:r>
              <a:rPr lang="en-US" sz="2000" dirty="0" smtClean="0"/>
              <a:t> </a:t>
            </a:r>
            <a:r>
              <a:rPr lang="en-US" sz="2000" dirty="0" err="1" smtClean="0"/>
              <a:t>të</a:t>
            </a:r>
            <a:r>
              <a:rPr lang="en-US" sz="2000" dirty="0" smtClean="0"/>
              <a:t> </a:t>
            </a:r>
            <a:r>
              <a:rPr lang="en-US" sz="2000" dirty="0" err="1" smtClean="0"/>
              <a:t>ndërtuar</a:t>
            </a:r>
            <a:r>
              <a:rPr lang="en-US" sz="2000" dirty="0" smtClean="0"/>
              <a:t> </a:t>
            </a:r>
            <a:r>
              <a:rPr lang="en-US" sz="2000" dirty="0" err="1" smtClean="0"/>
              <a:t>një</a:t>
            </a:r>
            <a:r>
              <a:rPr lang="en-US" sz="2000" dirty="0" smtClean="0"/>
              <a:t> </a:t>
            </a:r>
            <a:r>
              <a:rPr lang="en-US" sz="2000" dirty="0" err="1" smtClean="0"/>
              <a:t>kompleks</a:t>
            </a:r>
            <a:r>
              <a:rPr lang="en-US" sz="2000" dirty="0" smtClean="0"/>
              <a:t> </a:t>
            </a:r>
            <a:r>
              <a:rPr lang="en-US" sz="2000" dirty="0" err="1" smtClean="0"/>
              <a:t>dhe</a:t>
            </a:r>
            <a:r>
              <a:rPr lang="en-US" sz="2000" dirty="0" smtClean="0"/>
              <a:t> </a:t>
            </a:r>
            <a:r>
              <a:rPr lang="en-US" sz="2000" dirty="0" err="1" smtClean="0"/>
              <a:t>një</a:t>
            </a:r>
            <a:r>
              <a:rPr lang="en-US" sz="2000" dirty="0" smtClean="0"/>
              <a:t> </a:t>
            </a:r>
            <a:r>
              <a:rPr lang="en-US" sz="2000" dirty="0" err="1" smtClean="0"/>
              <a:t>thertore</a:t>
            </a:r>
            <a:r>
              <a:rPr lang="en-US" sz="2000" dirty="0" smtClean="0"/>
              <a:t> </a:t>
            </a:r>
            <a:r>
              <a:rPr lang="en-US" sz="2000" dirty="0" err="1" smtClean="0"/>
              <a:t>në</a:t>
            </a:r>
            <a:r>
              <a:rPr lang="en-US" sz="2000" dirty="0" smtClean="0"/>
              <a:t> </a:t>
            </a:r>
            <a:r>
              <a:rPr lang="en-US" sz="2000" dirty="0" err="1" smtClean="0"/>
              <a:t>pyllin</a:t>
            </a:r>
            <a:r>
              <a:rPr lang="en-US" sz="2000" dirty="0" smtClean="0"/>
              <a:t> e </a:t>
            </a:r>
            <a:r>
              <a:rPr lang="en-US" sz="2000" dirty="0" err="1" smtClean="0"/>
              <a:t>Brakës</a:t>
            </a:r>
            <a:r>
              <a:rPr lang="en-US" sz="2000" dirty="0" smtClean="0"/>
              <a:t>, </a:t>
            </a:r>
            <a:r>
              <a:rPr lang="it-IT" sz="2000" dirty="0" smtClean="0"/>
              <a:t>që </a:t>
            </a:r>
            <a:r>
              <a:rPr lang="it-IT" sz="2000" dirty="0"/>
              <a:t>shfrytëzohet </a:t>
            </a:r>
            <a:r>
              <a:rPr lang="it-IT" sz="2000" dirty="0" smtClean="0"/>
              <a:t>si </a:t>
            </a:r>
            <a:r>
              <a:rPr lang="it-IT" sz="2000" dirty="0"/>
              <a:t>zonë e gjelbër pushimi dhe qëndrimi. </a:t>
            </a:r>
            <a:endParaRPr lang="it-IT" sz="2000" dirty="0" smtClean="0"/>
          </a:p>
          <a:p>
            <a:pPr algn="just"/>
            <a:r>
              <a:rPr lang="it-IT" sz="2000" dirty="0" smtClean="0"/>
              <a:t>Gjykata Administrative e Shkallës së parë pranoi kërkesën për sigurimin e padisë. </a:t>
            </a:r>
          </a:p>
          <a:p>
            <a:pPr algn="just"/>
            <a:r>
              <a:rPr lang="it-IT" sz="2000" dirty="0" smtClean="0"/>
              <a:t>Gjykata e Apelit ndryshoi vendimin duke argumentuar se në bazë të Konventës së Aarhusit paditësit nuk legjitimoheshin në gjykim. </a:t>
            </a:r>
          </a:p>
          <a:p>
            <a:pPr algn="just"/>
            <a:r>
              <a:rPr lang="en-US" sz="2000" dirty="0" err="1"/>
              <a:t>Kolegji</a:t>
            </a:r>
            <a:r>
              <a:rPr lang="en-US" sz="2000" dirty="0"/>
              <a:t> </a:t>
            </a:r>
            <a:r>
              <a:rPr lang="it-IT" sz="2000" dirty="0" smtClean="0"/>
              <a:t>Administrativ </a:t>
            </a:r>
            <a:r>
              <a:rPr lang="en-US" sz="2000" dirty="0" err="1" smtClean="0"/>
              <a:t>prishi</a:t>
            </a:r>
            <a:r>
              <a:rPr lang="en-US" sz="2000" dirty="0" smtClean="0"/>
              <a:t> </a:t>
            </a:r>
            <a:r>
              <a:rPr lang="en-US" sz="2000" dirty="0" err="1" smtClean="0"/>
              <a:t>vendimin</a:t>
            </a:r>
            <a:r>
              <a:rPr lang="en-US" sz="2000" dirty="0" smtClean="0"/>
              <a:t> e </a:t>
            </a:r>
            <a:r>
              <a:rPr lang="en-US" sz="2000" dirty="0" err="1" smtClean="0"/>
              <a:t>Gjykatës</a:t>
            </a:r>
            <a:r>
              <a:rPr lang="en-US" sz="2000" dirty="0" smtClean="0"/>
              <a:t> </a:t>
            </a:r>
            <a:r>
              <a:rPr lang="en-US" sz="2000" dirty="0" err="1" smtClean="0"/>
              <a:t>së</a:t>
            </a:r>
            <a:r>
              <a:rPr lang="en-US" sz="2000" dirty="0" smtClean="0"/>
              <a:t> </a:t>
            </a:r>
            <a:r>
              <a:rPr lang="en-US" sz="2000" dirty="0" err="1" smtClean="0"/>
              <a:t>Apelit</a:t>
            </a:r>
            <a:r>
              <a:rPr lang="en-US" sz="2000" dirty="0" smtClean="0"/>
              <a:t> </a:t>
            </a:r>
            <a:r>
              <a:rPr lang="en-US" sz="2000" dirty="0" err="1" smtClean="0"/>
              <a:t>dhe</a:t>
            </a:r>
            <a:r>
              <a:rPr lang="en-US" sz="2000" dirty="0" smtClean="0"/>
              <a:t> la </a:t>
            </a:r>
            <a:r>
              <a:rPr lang="en-US" sz="2000" dirty="0" err="1" smtClean="0"/>
              <a:t>në</a:t>
            </a:r>
            <a:r>
              <a:rPr lang="en-US" sz="2000" dirty="0" smtClean="0"/>
              <a:t> </a:t>
            </a:r>
            <a:r>
              <a:rPr lang="en-US" sz="2000" dirty="0" err="1" smtClean="0"/>
              <a:t>fuqi</a:t>
            </a:r>
            <a:r>
              <a:rPr lang="en-US" sz="2000" dirty="0" smtClean="0"/>
              <a:t> </a:t>
            </a:r>
            <a:r>
              <a:rPr lang="en-US" sz="2000" dirty="0" err="1" smtClean="0"/>
              <a:t>vendimin</a:t>
            </a:r>
            <a:r>
              <a:rPr lang="en-US" sz="2000" dirty="0" smtClean="0"/>
              <a:t> e </a:t>
            </a:r>
            <a:r>
              <a:rPr lang="en-US" sz="2000" dirty="0" err="1" smtClean="0"/>
              <a:t>shkallës</a:t>
            </a:r>
            <a:r>
              <a:rPr lang="en-US" sz="2000" dirty="0" smtClean="0"/>
              <a:t> </a:t>
            </a:r>
            <a:r>
              <a:rPr lang="en-US" sz="2000" dirty="0" err="1" smtClean="0"/>
              <a:t>së</a:t>
            </a:r>
            <a:r>
              <a:rPr lang="en-US" sz="2000" dirty="0" smtClean="0"/>
              <a:t> </a:t>
            </a:r>
            <a:r>
              <a:rPr lang="en-US" sz="2000" dirty="0" err="1" smtClean="0"/>
              <a:t>parë</a:t>
            </a:r>
            <a:r>
              <a:rPr lang="en-US" sz="2000" dirty="0" smtClean="0"/>
              <a:t>, </a:t>
            </a:r>
            <a:r>
              <a:rPr lang="en-US" sz="2000" dirty="0" err="1" smtClean="0"/>
              <a:t>pasi</a:t>
            </a:r>
            <a:r>
              <a:rPr lang="en-US" sz="2000" dirty="0" smtClean="0"/>
              <a:t> </a:t>
            </a:r>
            <a:r>
              <a:rPr lang="en-US" sz="2000" dirty="0" err="1" smtClean="0"/>
              <a:t>vlerësoi</a:t>
            </a:r>
            <a:r>
              <a:rPr lang="en-US" sz="2000" dirty="0" smtClean="0"/>
              <a:t> se </a:t>
            </a:r>
            <a:r>
              <a:rPr lang="en-US" sz="2000" dirty="0" err="1"/>
              <a:t>paditësit</a:t>
            </a:r>
            <a:r>
              <a:rPr lang="en-US" sz="2000" dirty="0"/>
              <a:t>  </a:t>
            </a:r>
            <a:r>
              <a:rPr lang="en-US" sz="2000" dirty="0" err="1"/>
              <a:t>gëzojnë</a:t>
            </a:r>
            <a:r>
              <a:rPr lang="en-US" sz="2000" dirty="0"/>
              <a:t> </a:t>
            </a:r>
            <a:r>
              <a:rPr lang="en-US" sz="2000" dirty="0" err="1"/>
              <a:t>legjitimim</a:t>
            </a:r>
            <a:r>
              <a:rPr lang="en-US" sz="2000" dirty="0"/>
              <a:t> </a:t>
            </a:r>
            <a:r>
              <a:rPr lang="en-US" sz="2000" dirty="0" err="1"/>
              <a:t>aktiv</a:t>
            </a:r>
            <a:r>
              <a:rPr lang="en-US" sz="2000" dirty="0"/>
              <a:t> </a:t>
            </a:r>
            <a:r>
              <a:rPr lang="en-US" sz="2000" dirty="0" err="1"/>
              <a:t>në</a:t>
            </a:r>
            <a:r>
              <a:rPr lang="en-US" sz="2000" dirty="0"/>
              <a:t> </a:t>
            </a:r>
            <a:r>
              <a:rPr lang="en-US" sz="2000" dirty="0" err="1"/>
              <a:t>ngritjen</a:t>
            </a:r>
            <a:r>
              <a:rPr lang="en-US" sz="2000" dirty="0"/>
              <a:t> e </a:t>
            </a:r>
            <a:r>
              <a:rPr lang="en-US" sz="2000" dirty="0" err="1"/>
              <a:t>padive</a:t>
            </a:r>
            <a:r>
              <a:rPr lang="en-US" sz="2000" dirty="0"/>
              <a:t> </a:t>
            </a:r>
            <a:r>
              <a:rPr lang="en-US" sz="2000" dirty="0" err="1"/>
              <a:t>lidhur</a:t>
            </a:r>
            <a:r>
              <a:rPr lang="en-US" sz="2000" dirty="0"/>
              <a:t> me </a:t>
            </a:r>
            <a:r>
              <a:rPr lang="en-US" sz="2000" dirty="0" err="1"/>
              <a:t>çështjet</a:t>
            </a:r>
            <a:r>
              <a:rPr lang="en-US" sz="2000" dirty="0"/>
              <a:t> </a:t>
            </a:r>
            <a:r>
              <a:rPr lang="en-US" sz="2000" dirty="0" err="1"/>
              <a:t>mjedisore</a:t>
            </a:r>
            <a:r>
              <a:rPr lang="en-US" sz="2000" dirty="0"/>
              <a:t>, </a:t>
            </a:r>
            <a:r>
              <a:rPr lang="en-US" sz="2000" dirty="0" err="1"/>
              <a:t>sa</a:t>
            </a:r>
            <a:r>
              <a:rPr lang="en-US" sz="2000" dirty="0"/>
              <a:t> </a:t>
            </a:r>
            <a:r>
              <a:rPr lang="en-US" sz="2000" dirty="0" err="1"/>
              <a:t>kohë</a:t>
            </a:r>
            <a:r>
              <a:rPr lang="en-US" sz="2000" dirty="0"/>
              <a:t> </a:t>
            </a:r>
            <a:r>
              <a:rPr lang="en-US" sz="2000" dirty="0" err="1"/>
              <a:t>provohet</a:t>
            </a:r>
            <a:r>
              <a:rPr lang="en-US" sz="2000" dirty="0"/>
              <a:t> </a:t>
            </a:r>
            <a:r>
              <a:rPr lang="en-US" sz="2000" dirty="0" err="1"/>
              <a:t>një</a:t>
            </a:r>
            <a:r>
              <a:rPr lang="en-US" sz="2000" dirty="0"/>
              <a:t> “</a:t>
            </a:r>
            <a:r>
              <a:rPr lang="en-US" sz="2000" dirty="0" err="1"/>
              <a:t>interes</a:t>
            </a:r>
            <a:r>
              <a:rPr lang="en-US" sz="2000" dirty="0"/>
              <a:t> </a:t>
            </a:r>
            <a:r>
              <a:rPr lang="en-US" sz="2000" dirty="0" err="1"/>
              <a:t>i</a:t>
            </a:r>
            <a:r>
              <a:rPr lang="en-US" sz="2000" dirty="0"/>
              <a:t> </a:t>
            </a:r>
            <a:r>
              <a:rPr lang="en-US" sz="2000" dirty="0" err="1"/>
              <a:t>mjaftueshëm</a:t>
            </a:r>
            <a:r>
              <a:rPr lang="en-US" sz="2000" dirty="0"/>
              <a:t>” </a:t>
            </a:r>
            <a:r>
              <a:rPr lang="en-US" sz="2000" dirty="0" err="1"/>
              <a:t>në</a:t>
            </a:r>
            <a:r>
              <a:rPr lang="en-US" sz="2000" dirty="0"/>
              <a:t> </a:t>
            </a:r>
            <a:r>
              <a:rPr lang="en-US" sz="2000" dirty="0" err="1"/>
              <a:t>çështjen</a:t>
            </a:r>
            <a:r>
              <a:rPr lang="en-US" sz="2000" dirty="0"/>
              <a:t> </a:t>
            </a:r>
            <a:r>
              <a:rPr lang="en-US" sz="2000" dirty="0" err="1"/>
              <a:t>konkrete</a:t>
            </a:r>
            <a:r>
              <a:rPr lang="en-US" sz="2000" dirty="0"/>
              <a:t>, </a:t>
            </a:r>
            <a:r>
              <a:rPr lang="en-US" sz="2000" dirty="0" err="1"/>
              <a:t>si</a:t>
            </a:r>
            <a:r>
              <a:rPr lang="en-US" sz="2000" dirty="0"/>
              <a:t> </a:t>
            </a:r>
            <a:r>
              <a:rPr lang="en-US" sz="2000" dirty="0" err="1"/>
              <a:t>në</a:t>
            </a:r>
            <a:r>
              <a:rPr lang="en-US" sz="2000" dirty="0"/>
              <a:t> </a:t>
            </a:r>
            <a:r>
              <a:rPr lang="en-US" sz="2000" dirty="0" err="1"/>
              <a:t>rastin</a:t>
            </a:r>
            <a:r>
              <a:rPr lang="en-US" sz="2000" dirty="0"/>
              <a:t> e </a:t>
            </a:r>
            <a:r>
              <a:rPr lang="en-US" sz="2000" dirty="0" err="1"/>
              <a:t>mosmarrëveshjes</a:t>
            </a:r>
            <a:r>
              <a:rPr lang="en-US" sz="2000" dirty="0"/>
              <a:t> </a:t>
            </a:r>
            <a:r>
              <a:rPr lang="en-US" sz="2000" dirty="0" err="1"/>
              <a:t>objekt</a:t>
            </a:r>
            <a:r>
              <a:rPr lang="en-US" sz="2000" dirty="0"/>
              <a:t> </a:t>
            </a:r>
            <a:r>
              <a:rPr lang="en-US" sz="2000" dirty="0" err="1"/>
              <a:t>gjykimi</a:t>
            </a:r>
            <a:endParaRPr lang="en-US" sz="2000" dirty="0"/>
          </a:p>
        </p:txBody>
      </p:sp>
    </p:spTree>
    <p:extLst>
      <p:ext uri="{BB962C8B-B14F-4D97-AF65-F5344CB8AC3E}">
        <p14:creationId xmlns:p14="http://schemas.microsoft.com/office/powerpoint/2010/main" val="10415479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err="1" smtClean="0"/>
              <a:t>Praktika</a:t>
            </a:r>
            <a:r>
              <a:rPr lang="en-US" dirty="0" smtClean="0"/>
              <a:t> </a:t>
            </a:r>
            <a:r>
              <a:rPr lang="en-US" dirty="0" err="1" smtClean="0"/>
              <a:t>gjyqësore</a:t>
            </a:r>
            <a:endParaRPr lang="en-US" dirty="0"/>
          </a:p>
        </p:txBody>
      </p:sp>
      <p:sp>
        <p:nvSpPr>
          <p:cNvPr id="3" name="Content Placeholder 2"/>
          <p:cNvSpPr>
            <a:spLocks noGrp="1"/>
          </p:cNvSpPr>
          <p:nvPr>
            <p:ph idx="1"/>
          </p:nvPr>
        </p:nvSpPr>
        <p:spPr>
          <a:xfrm>
            <a:off x="457200" y="1143000"/>
            <a:ext cx="8229600" cy="4983163"/>
          </a:xfrm>
        </p:spPr>
        <p:txBody>
          <a:bodyPr>
            <a:normAutofit fontScale="77500" lnSpcReduction="20000"/>
          </a:bodyPr>
          <a:lstStyle/>
          <a:p>
            <a:r>
              <a:rPr lang="en-US" sz="3400" dirty="0" err="1" smtClean="0"/>
              <a:t>Kolegji</a:t>
            </a:r>
            <a:r>
              <a:rPr lang="en-US" sz="3400" dirty="0" smtClean="0"/>
              <a:t> </a:t>
            </a:r>
            <a:r>
              <a:rPr lang="en-US" sz="3400" dirty="0" err="1" smtClean="0"/>
              <a:t>Administrativ</a:t>
            </a:r>
            <a:r>
              <a:rPr lang="en-US" sz="3400" dirty="0" smtClean="0"/>
              <a:t> </a:t>
            </a:r>
            <a:r>
              <a:rPr lang="en-US" sz="3400" dirty="0" err="1" smtClean="0"/>
              <a:t>i</a:t>
            </a:r>
            <a:r>
              <a:rPr lang="en-US" sz="3400" dirty="0" smtClean="0"/>
              <a:t> </a:t>
            </a:r>
            <a:r>
              <a:rPr lang="en-US" sz="3400" dirty="0" err="1" smtClean="0"/>
              <a:t>Gjykatës</a:t>
            </a:r>
            <a:r>
              <a:rPr lang="en-US" sz="3400" dirty="0" smtClean="0"/>
              <a:t> </a:t>
            </a:r>
            <a:r>
              <a:rPr lang="en-US" sz="3400" dirty="0" err="1" smtClean="0"/>
              <a:t>së</a:t>
            </a:r>
            <a:r>
              <a:rPr lang="en-US" sz="3400" dirty="0" smtClean="0"/>
              <a:t> </a:t>
            </a:r>
            <a:r>
              <a:rPr lang="en-US" sz="3400" dirty="0" err="1" smtClean="0"/>
              <a:t>Lartë</a:t>
            </a:r>
            <a:r>
              <a:rPr lang="en-US" sz="3400" dirty="0" smtClean="0"/>
              <a:t> u </a:t>
            </a:r>
            <a:r>
              <a:rPr lang="en-US" sz="3400" dirty="0" err="1" smtClean="0"/>
              <a:t>shpreh</a:t>
            </a:r>
            <a:r>
              <a:rPr lang="en-US" sz="3400" dirty="0" smtClean="0"/>
              <a:t> se:</a:t>
            </a:r>
          </a:p>
          <a:p>
            <a:pPr algn="just"/>
            <a:r>
              <a:rPr lang="en-US" sz="3400" i="1" dirty="0" err="1" smtClean="0"/>
              <a:t>Në</a:t>
            </a:r>
            <a:r>
              <a:rPr lang="en-US" sz="3400" i="1" dirty="0" smtClean="0"/>
              <a:t> </a:t>
            </a:r>
            <a:r>
              <a:rPr lang="en-US" sz="3400" i="1" dirty="0" err="1" smtClean="0"/>
              <a:t>interpretim</a:t>
            </a:r>
            <a:r>
              <a:rPr lang="en-US" sz="3400" i="1" dirty="0" smtClean="0"/>
              <a:t> </a:t>
            </a:r>
            <a:r>
              <a:rPr lang="en-US" sz="3400" i="1" dirty="0" err="1" smtClean="0"/>
              <a:t>të</a:t>
            </a:r>
            <a:r>
              <a:rPr lang="en-US" sz="3400" i="1" dirty="0" smtClean="0"/>
              <a:t> </a:t>
            </a:r>
            <a:r>
              <a:rPr lang="en-US" sz="3400" i="1" dirty="0" err="1" smtClean="0"/>
              <a:t>standardeve</a:t>
            </a:r>
            <a:r>
              <a:rPr lang="en-US" sz="3400" i="1" dirty="0" smtClean="0"/>
              <a:t> </a:t>
            </a:r>
            <a:r>
              <a:rPr lang="en-US" sz="3400" i="1" dirty="0" err="1" smtClean="0"/>
              <a:t>të</a:t>
            </a:r>
            <a:r>
              <a:rPr lang="en-US" sz="3400" i="1" dirty="0" smtClean="0"/>
              <a:t> </a:t>
            </a:r>
            <a:r>
              <a:rPr lang="en-US" sz="3400" i="1" dirty="0" err="1" smtClean="0"/>
              <a:t>parashikuara</a:t>
            </a:r>
            <a:r>
              <a:rPr lang="en-US" sz="3400" i="1" dirty="0" smtClean="0"/>
              <a:t> </a:t>
            </a:r>
            <a:r>
              <a:rPr lang="en-US" sz="3400" i="1" dirty="0" err="1" smtClean="0"/>
              <a:t>në</a:t>
            </a:r>
            <a:r>
              <a:rPr lang="en-US" sz="3400" i="1" dirty="0" smtClean="0"/>
              <a:t> </a:t>
            </a:r>
            <a:r>
              <a:rPr lang="en-US" sz="3400" i="1" dirty="0" err="1" smtClean="0"/>
              <a:t>Konventën</a:t>
            </a:r>
            <a:r>
              <a:rPr lang="en-US" sz="3400" i="1" dirty="0" smtClean="0"/>
              <a:t> e Aarhus-it </a:t>
            </a:r>
            <a:r>
              <a:rPr lang="en-US" sz="3400" i="1" dirty="0" err="1" smtClean="0"/>
              <a:t>dhe</a:t>
            </a:r>
            <a:r>
              <a:rPr lang="en-US" sz="3400" i="1" dirty="0" smtClean="0"/>
              <a:t> </a:t>
            </a:r>
            <a:r>
              <a:rPr lang="en-US" sz="3400" i="1" dirty="0" err="1" smtClean="0"/>
              <a:t>në</a:t>
            </a:r>
            <a:r>
              <a:rPr lang="en-US" sz="3400" i="1" dirty="0" smtClean="0"/>
              <a:t> </a:t>
            </a:r>
            <a:r>
              <a:rPr lang="en-US" sz="3400" i="1" dirty="0" err="1" smtClean="0"/>
              <a:t>legjislacionin</a:t>
            </a:r>
            <a:r>
              <a:rPr lang="en-US" sz="3400" i="1" dirty="0" smtClean="0"/>
              <a:t> </a:t>
            </a:r>
            <a:r>
              <a:rPr lang="en-US" sz="3400" i="1" dirty="0" err="1" smtClean="0"/>
              <a:t>shqiptar</a:t>
            </a:r>
            <a:r>
              <a:rPr lang="en-US" sz="3400" i="1" dirty="0" smtClean="0"/>
              <a:t> </a:t>
            </a:r>
            <a:r>
              <a:rPr lang="en-US" sz="3400" i="1" dirty="0" err="1" smtClean="0"/>
              <a:t>Kolegji</a:t>
            </a:r>
            <a:r>
              <a:rPr lang="en-US" sz="3400" i="1" dirty="0" smtClean="0"/>
              <a:t> </a:t>
            </a:r>
            <a:r>
              <a:rPr lang="en-US" sz="3400" i="1" dirty="0" err="1" smtClean="0"/>
              <a:t>çmon</a:t>
            </a:r>
            <a:r>
              <a:rPr lang="en-US" sz="3400" i="1" dirty="0" smtClean="0"/>
              <a:t> se e </a:t>
            </a:r>
            <a:r>
              <a:rPr lang="en-US" sz="3400" i="1" dirty="0" err="1" smtClean="0"/>
              <a:t>drejta</a:t>
            </a:r>
            <a:r>
              <a:rPr lang="en-US" sz="3400" i="1" dirty="0" smtClean="0"/>
              <a:t> </a:t>
            </a:r>
            <a:r>
              <a:rPr lang="en-US" sz="3400" i="1" dirty="0" err="1" smtClean="0"/>
              <a:t>për</a:t>
            </a:r>
            <a:r>
              <a:rPr lang="en-US" sz="3400" i="1" dirty="0" smtClean="0"/>
              <a:t> </a:t>
            </a:r>
            <a:r>
              <a:rPr lang="en-US" sz="3400" i="1" dirty="0" err="1" smtClean="0"/>
              <a:t>t’iu</a:t>
            </a:r>
            <a:r>
              <a:rPr lang="en-US" sz="3400" i="1" dirty="0" smtClean="0"/>
              <a:t> </a:t>
            </a:r>
            <a:r>
              <a:rPr lang="en-US" sz="3400" i="1" dirty="0" err="1" smtClean="0"/>
              <a:t>drejtuar</a:t>
            </a:r>
            <a:r>
              <a:rPr lang="en-US" sz="3400" i="1" dirty="0" smtClean="0"/>
              <a:t> </a:t>
            </a:r>
            <a:r>
              <a:rPr lang="en-US" sz="3400" i="1" dirty="0" err="1" smtClean="0"/>
              <a:t>gjykatës</a:t>
            </a:r>
            <a:r>
              <a:rPr lang="en-US" sz="3400" i="1" dirty="0" smtClean="0"/>
              <a:t> </a:t>
            </a:r>
            <a:r>
              <a:rPr lang="en-US" sz="3400" i="1" dirty="0" err="1" smtClean="0"/>
              <a:t>për</a:t>
            </a:r>
            <a:r>
              <a:rPr lang="en-US" sz="3400" i="1" dirty="0" smtClean="0"/>
              <a:t> </a:t>
            </a:r>
            <a:r>
              <a:rPr lang="en-US" sz="3400" i="1" dirty="0" err="1" smtClean="0"/>
              <a:t>çështjet</a:t>
            </a:r>
            <a:r>
              <a:rPr lang="en-US" sz="3400" i="1" dirty="0" smtClean="0"/>
              <a:t> e </a:t>
            </a:r>
            <a:r>
              <a:rPr lang="en-US" sz="3400" i="1" dirty="0" err="1" smtClean="0"/>
              <a:t>mjedisit</a:t>
            </a:r>
            <a:r>
              <a:rPr lang="en-US" sz="3400" i="1" dirty="0" smtClean="0"/>
              <a:t> </a:t>
            </a:r>
            <a:r>
              <a:rPr lang="en-US" sz="3400" i="1" dirty="0" err="1" smtClean="0"/>
              <a:t>dallon</a:t>
            </a:r>
            <a:r>
              <a:rPr lang="en-US" sz="3400" i="1" dirty="0" smtClean="0"/>
              <a:t> </a:t>
            </a:r>
            <a:r>
              <a:rPr lang="en-US" sz="3400" i="1" dirty="0" err="1" smtClean="0"/>
              <a:t>nga</a:t>
            </a:r>
            <a:r>
              <a:rPr lang="en-US" sz="3400" i="1" dirty="0" smtClean="0"/>
              <a:t> </a:t>
            </a:r>
            <a:r>
              <a:rPr lang="en-US" sz="3400" i="1" dirty="0" err="1" smtClean="0"/>
              <a:t>rastet</a:t>
            </a:r>
            <a:r>
              <a:rPr lang="en-US" sz="3400" i="1" dirty="0" smtClean="0"/>
              <a:t> e </a:t>
            </a:r>
            <a:r>
              <a:rPr lang="en-US" sz="3400" i="1" dirty="0" err="1" smtClean="0"/>
              <a:t>tjera</a:t>
            </a:r>
            <a:r>
              <a:rPr lang="en-US" sz="3400" i="1" dirty="0" smtClean="0"/>
              <a:t> </a:t>
            </a:r>
            <a:r>
              <a:rPr lang="en-US" sz="3400" i="1" dirty="0" err="1" smtClean="0"/>
              <a:t>të</a:t>
            </a:r>
            <a:r>
              <a:rPr lang="en-US" sz="3400" i="1" dirty="0" smtClean="0"/>
              <a:t> </a:t>
            </a:r>
            <a:r>
              <a:rPr lang="en-US" sz="3400" i="1" dirty="0" err="1" smtClean="0"/>
              <a:t>mosmarrëveshjeve</a:t>
            </a:r>
            <a:r>
              <a:rPr lang="en-US" sz="3400" i="1" dirty="0" smtClean="0"/>
              <a:t> </a:t>
            </a:r>
            <a:r>
              <a:rPr lang="en-US" sz="3400" i="1" dirty="0" err="1" smtClean="0"/>
              <a:t>gjyqësore</a:t>
            </a:r>
            <a:r>
              <a:rPr lang="en-US" sz="3400" i="1" dirty="0" smtClean="0"/>
              <a:t>, </a:t>
            </a:r>
            <a:r>
              <a:rPr lang="en-US" sz="3400" i="1" dirty="0" err="1" smtClean="0"/>
              <a:t>ku</a:t>
            </a:r>
            <a:r>
              <a:rPr lang="en-US" sz="3400" i="1" dirty="0" smtClean="0"/>
              <a:t> </a:t>
            </a:r>
            <a:r>
              <a:rPr lang="en-US" sz="3400" i="1" dirty="0" err="1" smtClean="0"/>
              <a:t>palët</a:t>
            </a:r>
            <a:r>
              <a:rPr lang="en-US" sz="3400" i="1" dirty="0" smtClean="0"/>
              <a:t> </a:t>
            </a:r>
            <a:r>
              <a:rPr lang="en-US" sz="3400" i="1" dirty="0" err="1" smtClean="0"/>
              <a:t>i</a:t>
            </a:r>
            <a:r>
              <a:rPr lang="en-US" sz="3400" i="1" dirty="0" smtClean="0"/>
              <a:t> </a:t>
            </a:r>
            <a:r>
              <a:rPr lang="en-US" sz="3400" i="1" dirty="0" err="1" smtClean="0"/>
              <a:t>drejtohen</a:t>
            </a:r>
            <a:r>
              <a:rPr lang="en-US" sz="3400" i="1" dirty="0" smtClean="0"/>
              <a:t> </a:t>
            </a:r>
            <a:r>
              <a:rPr lang="en-US" sz="3400" i="1" dirty="0" err="1" smtClean="0"/>
              <a:t>gjykatës</a:t>
            </a:r>
            <a:r>
              <a:rPr lang="en-US" sz="3400" i="1" dirty="0" smtClean="0"/>
              <a:t> </a:t>
            </a:r>
            <a:r>
              <a:rPr lang="en-US" sz="3400" i="1" dirty="0" err="1" smtClean="0"/>
              <a:t>për</a:t>
            </a:r>
            <a:r>
              <a:rPr lang="en-US" sz="3400" i="1" dirty="0" smtClean="0"/>
              <a:t> </a:t>
            </a:r>
            <a:r>
              <a:rPr lang="en-US" sz="3400" i="1" dirty="0" err="1" smtClean="0"/>
              <a:t>të</a:t>
            </a:r>
            <a:r>
              <a:rPr lang="en-US" sz="3400" i="1" dirty="0" smtClean="0"/>
              <a:t> </a:t>
            </a:r>
            <a:r>
              <a:rPr lang="en-US" sz="3400" i="1" dirty="0" err="1" smtClean="0"/>
              <a:t>kërkuar</a:t>
            </a:r>
            <a:r>
              <a:rPr lang="en-US" sz="3400" i="1" dirty="0" smtClean="0"/>
              <a:t> </a:t>
            </a:r>
            <a:r>
              <a:rPr lang="en-US" sz="3400" i="1" dirty="0" err="1" smtClean="0"/>
              <a:t>rivendosjen</a:t>
            </a:r>
            <a:r>
              <a:rPr lang="en-US" sz="3400" i="1" dirty="0" smtClean="0"/>
              <a:t> e </a:t>
            </a:r>
            <a:r>
              <a:rPr lang="en-US" sz="3400" i="1" dirty="0" err="1" smtClean="0"/>
              <a:t>një</a:t>
            </a:r>
            <a:r>
              <a:rPr lang="en-US" sz="3400" i="1" dirty="0" smtClean="0"/>
              <a:t> </a:t>
            </a:r>
            <a:r>
              <a:rPr lang="en-US" sz="3400" i="1" dirty="0" err="1" smtClean="0"/>
              <a:t>të</a:t>
            </a:r>
            <a:r>
              <a:rPr lang="en-US" sz="3400" i="1" dirty="0" smtClean="0"/>
              <a:t> </a:t>
            </a:r>
            <a:r>
              <a:rPr lang="en-US" sz="3400" i="1" dirty="0" err="1" smtClean="0"/>
              <a:t>drejte</a:t>
            </a:r>
            <a:r>
              <a:rPr lang="en-US" sz="3400" i="1" dirty="0" smtClean="0"/>
              <a:t> </a:t>
            </a:r>
            <a:r>
              <a:rPr lang="en-US" sz="3400" i="1" dirty="0" err="1" smtClean="0"/>
              <a:t>të</a:t>
            </a:r>
            <a:r>
              <a:rPr lang="en-US" sz="3400" i="1" dirty="0" smtClean="0"/>
              <a:t> </a:t>
            </a:r>
            <a:r>
              <a:rPr lang="en-US" sz="3400" i="1" dirty="0" err="1" smtClean="0"/>
              <a:t>shkelur</a:t>
            </a:r>
            <a:r>
              <a:rPr lang="en-US" sz="3400" i="1" dirty="0" smtClean="0"/>
              <a:t>. </a:t>
            </a:r>
            <a:r>
              <a:rPr lang="en-US" sz="3400" i="1" dirty="0" err="1" smtClean="0"/>
              <a:t>Çështjet</a:t>
            </a:r>
            <a:r>
              <a:rPr lang="en-US" sz="3400" i="1" dirty="0" smtClean="0"/>
              <a:t> </a:t>
            </a:r>
            <a:r>
              <a:rPr lang="en-US" sz="3400" i="1" dirty="0" err="1" smtClean="0"/>
              <a:t>mjedisore</a:t>
            </a:r>
            <a:r>
              <a:rPr lang="en-US" sz="3400" i="1" dirty="0" smtClean="0"/>
              <a:t> </a:t>
            </a:r>
            <a:r>
              <a:rPr lang="en-US" sz="3400" i="1" dirty="0" err="1" smtClean="0"/>
              <a:t>kanë</a:t>
            </a:r>
            <a:r>
              <a:rPr lang="en-US" sz="3400" i="1" dirty="0" smtClean="0"/>
              <a:t> </a:t>
            </a:r>
            <a:r>
              <a:rPr lang="en-US" sz="3400" i="1" dirty="0" err="1" smtClean="0"/>
              <a:t>një</a:t>
            </a:r>
            <a:r>
              <a:rPr lang="en-US" sz="3400" i="1" dirty="0" smtClean="0"/>
              <a:t> </a:t>
            </a:r>
            <a:r>
              <a:rPr lang="en-US" sz="3400" i="1" dirty="0" err="1" smtClean="0"/>
              <a:t>natyrë</a:t>
            </a:r>
            <a:r>
              <a:rPr lang="en-US" sz="3400" i="1" dirty="0" smtClean="0"/>
              <a:t> </a:t>
            </a:r>
            <a:r>
              <a:rPr lang="en-US" sz="3400" i="1" dirty="0" err="1" smtClean="0"/>
              <a:t>policentrike</a:t>
            </a:r>
            <a:r>
              <a:rPr lang="en-US" sz="3400" i="1" dirty="0" smtClean="0"/>
              <a:t>, </a:t>
            </a:r>
            <a:r>
              <a:rPr lang="en-US" sz="3400" i="1" dirty="0" err="1" smtClean="0"/>
              <a:t>larg</a:t>
            </a:r>
            <a:r>
              <a:rPr lang="en-US" sz="3400" i="1" dirty="0" smtClean="0"/>
              <a:t> </a:t>
            </a:r>
            <a:r>
              <a:rPr lang="en-US" sz="3400" i="1" dirty="0" err="1" smtClean="0"/>
              <a:t>aspektit</a:t>
            </a:r>
            <a:r>
              <a:rPr lang="en-US" sz="3400" i="1" dirty="0" smtClean="0"/>
              <a:t> formal </a:t>
            </a:r>
            <a:r>
              <a:rPr lang="en-US" sz="3400" i="1" dirty="0" err="1" smtClean="0"/>
              <a:t>kontradiktor</a:t>
            </a:r>
            <a:r>
              <a:rPr lang="en-US" sz="3400" i="1" dirty="0" smtClean="0"/>
              <a:t> </a:t>
            </a:r>
            <a:r>
              <a:rPr lang="en-US" sz="3400" i="1" dirty="0" err="1" smtClean="0"/>
              <a:t>dypalësh</a:t>
            </a:r>
            <a:r>
              <a:rPr lang="en-US" sz="3400" i="1" dirty="0" smtClean="0"/>
              <a:t> </a:t>
            </a:r>
            <a:r>
              <a:rPr lang="en-US" sz="3400" i="1" dirty="0" err="1" smtClean="0"/>
              <a:t>të</a:t>
            </a:r>
            <a:r>
              <a:rPr lang="en-US" sz="3400" i="1" dirty="0" smtClean="0"/>
              <a:t> </a:t>
            </a:r>
            <a:r>
              <a:rPr lang="en-US" sz="3400" i="1" dirty="0" err="1" smtClean="0"/>
              <a:t>një</a:t>
            </a:r>
            <a:r>
              <a:rPr lang="en-US" sz="3400" i="1" dirty="0" smtClean="0"/>
              <a:t> </a:t>
            </a:r>
            <a:r>
              <a:rPr lang="en-US" sz="3400" i="1" dirty="0" err="1" smtClean="0"/>
              <a:t>gjykimi</a:t>
            </a:r>
            <a:r>
              <a:rPr lang="en-US" sz="3400" i="1" dirty="0" smtClean="0"/>
              <a:t> </a:t>
            </a:r>
            <a:r>
              <a:rPr lang="en-US" sz="3400" i="1" dirty="0" err="1" smtClean="0"/>
              <a:t>të</a:t>
            </a:r>
            <a:r>
              <a:rPr lang="en-US" sz="3400" i="1" dirty="0" smtClean="0"/>
              <a:t> </a:t>
            </a:r>
            <a:r>
              <a:rPr lang="en-US" sz="3400" i="1" dirty="0" err="1" smtClean="0"/>
              <a:t>zakonshëm</a:t>
            </a:r>
            <a:r>
              <a:rPr lang="en-US" sz="3400" i="1" dirty="0" smtClean="0"/>
              <a:t> civil/</a:t>
            </a:r>
            <a:r>
              <a:rPr lang="en-US" sz="3400" i="1" dirty="0" err="1" smtClean="0"/>
              <a:t>administrativ</a:t>
            </a:r>
            <a:r>
              <a:rPr lang="en-US" sz="3400" i="1" dirty="0" smtClean="0"/>
              <a:t>. </a:t>
            </a:r>
            <a:r>
              <a:rPr lang="en-US" sz="3400" i="1" dirty="0" err="1" smtClean="0"/>
              <a:t>Për</a:t>
            </a:r>
            <a:r>
              <a:rPr lang="en-US" sz="3400" i="1" dirty="0" smtClean="0"/>
              <a:t> </a:t>
            </a:r>
            <a:r>
              <a:rPr lang="en-US" sz="3400" i="1" dirty="0" err="1" smtClean="0"/>
              <a:t>shkak</a:t>
            </a:r>
            <a:r>
              <a:rPr lang="en-US" sz="3400" i="1" dirty="0" smtClean="0"/>
              <a:t> </a:t>
            </a:r>
            <a:r>
              <a:rPr lang="en-US" sz="3400" i="1" dirty="0" err="1" smtClean="0"/>
              <a:t>të</a:t>
            </a:r>
            <a:r>
              <a:rPr lang="en-US" sz="3400" i="1" dirty="0" smtClean="0"/>
              <a:t> </a:t>
            </a:r>
            <a:r>
              <a:rPr lang="en-US" sz="3400" i="1" dirty="0" err="1" smtClean="0"/>
              <a:t>natyrës</a:t>
            </a:r>
            <a:r>
              <a:rPr lang="en-US" sz="3400" i="1" dirty="0" smtClean="0"/>
              <a:t> </a:t>
            </a:r>
            <a:r>
              <a:rPr lang="en-US" sz="3400" i="1" dirty="0" err="1" smtClean="0"/>
              <a:t>së</a:t>
            </a:r>
            <a:r>
              <a:rPr lang="en-US" sz="3400" i="1" dirty="0" smtClean="0"/>
              <a:t> </a:t>
            </a:r>
            <a:r>
              <a:rPr lang="en-US" sz="3400" i="1" dirty="0" err="1" smtClean="0"/>
              <a:t>të</a:t>
            </a:r>
            <a:r>
              <a:rPr lang="en-US" sz="3400" i="1" dirty="0" smtClean="0"/>
              <a:t> </a:t>
            </a:r>
            <a:r>
              <a:rPr lang="en-US" sz="3400" i="1" dirty="0" err="1" smtClean="0"/>
              <a:t>drejtave</a:t>
            </a:r>
            <a:r>
              <a:rPr lang="en-US" sz="3400" i="1" dirty="0" smtClean="0"/>
              <a:t> </a:t>
            </a:r>
            <a:r>
              <a:rPr lang="en-US" sz="3400" i="1" dirty="0" err="1" smtClean="0"/>
              <a:t>të</a:t>
            </a:r>
            <a:r>
              <a:rPr lang="en-US" sz="3400" i="1" dirty="0" smtClean="0"/>
              <a:t> </a:t>
            </a:r>
            <a:r>
              <a:rPr lang="en-US" sz="3400" i="1" dirty="0" err="1" smtClean="0"/>
              <a:t>pretenduara</a:t>
            </a:r>
            <a:r>
              <a:rPr lang="en-US" sz="3400" i="1" dirty="0" smtClean="0"/>
              <a:t> </a:t>
            </a:r>
            <a:r>
              <a:rPr lang="en-US" sz="3400" i="1" dirty="0" err="1" smtClean="0"/>
              <a:t>të</a:t>
            </a:r>
            <a:r>
              <a:rPr lang="en-US" sz="3400" i="1" dirty="0" smtClean="0"/>
              <a:t> </a:t>
            </a:r>
            <a:r>
              <a:rPr lang="en-US" sz="3400" i="1" dirty="0" err="1" smtClean="0"/>
              <a:t>shkelura</a:t>
            </a:r>
            <a:r>
              <a:rPr lang="en-US" sz="3400" i="1" dirty="0" smtClean="0"/>
              <a:t> </a:t>
            </a:r>
            <a:r>
              <a:rPr lang="en-US" sz="3400" i="1" dirty="0" err="1" smtClean="0"/>
              <a:t>në</a:t>
            </a:r>
            <a:r>
              <a:rPr lang="en-US" sz="3400" i="1" dirty="0" smtClean="0"/>
              <a:t> </a:t>
            </a:r>
            <a:r>
              <a:rPr lang="en-US" sz="3400" i="1" dirty="0" err="1" smtClean="0"/>
              <a:t>çështjet</a:t>
            </a:r>
            <a:r>
              <a:rPr lang="en-US" sz="3400" i="1" dirty="0" smtClean="0"/>
              <a:t> </a:t>
            </a:r>
            <a:r>
              <a:rPr lang="en-US" sz="3400" i="1" dirty="0" err="1" smtClean="0"/>
              <a:t>mjedisore</a:t>
            </a:r>
            <a:r>
              <a:rPr lang="en-US" sz="3400" i="1" dirty="0" smtClean="0"/>
              <a:t> </a:t>
            </a:r>
            <a:r>
              <a:rPr lang="en-US" sz="3400" i="1" dirty="0" err="1" smtClean="0"/>
              <a:t>vështirësohet</a:t>
            </a:r>
            <a:r>
              <a:rPr lang="en-US" sz="3400" i="1" dirty="0" smtClean="0"/>
              <a:t> </a:t>
            </a:r>
            <a:r>
              <a:rPr lang="en-US" sz="3400" i="1" dirty="0" err="1" smtClean="0"/>
              <a:t>plotësimi</a:t>
            </a:r>
            <a:r>
              <a:rPr lang="en-US" sz="3400" i="1" dirty="0" smtClean="0"/>
              <a:t> </a:t>
            </a:r>
            <a:r>
              <a:rPr lang="en-US" sz="3400" i="1" dirty="0" err="1" smtClean="0"/>
              <a:t>i</a:t>
            </a:r>
            <a:r>
              <a:rPr lang="en-US" sz="3400" i="1" dirty="0" smtClean="0"/>
              <a:t> </a:t>
            </a:r>
            <a:r>
              <a:rPr lang="en-US" sz="3400" i="1" dirty="0" err="1" smtClean="0"/>
              <a:t>një</a:t>
            </a:r>
            <a:r>
              <a:rPr lang="en-US" sz="3400" i="1" dirty="0" smtClean="0"/>
              <a:t> </a:t>
            </a:r>
            <a:r>
              <a:rPr lang="en-US" sz="3400" i="1" dirty="0" err="1" smtClean="0"/>
              <a:t>prej</a:t>
            </a:r>
            <a:r>
              <a:rPr lang="en-US" sz="3400" i="1" dirty="0" smtClean="0"/>
              <a:t> </a:t>
            </a:r>
            <a:r>
              <a:rPr lang="en-US" sz="3400" i="1" dirty="0" err="1" smtClean="0"/>
              <a:t>kushteve</a:t>
            </a:r>
            <a:r>
              <a:rPr lang="en-US" sz="3400" i="1" dirty="0" smtClean="0"/>
              <a:t> </a:t>
            </a:r>
            <a:r>
              <a:rPr lang="en-US" sz="3400" i="1" dirty="0" err="1" smtClean="0"/>
              <a:t>thelbësore</a:t>
            </a:r>
            <a:r>
              <a:rPr lang="en-US" sz="3400" i="1" dirty="0" smtClean="0"/>
              <a:t> </a:t>
            </a:r>
            <a:r>
              <a:rPr lang="en-US" sz="3400" i="1" dirty="0" err="1" smtClean="0"/>
              <a:t>të</a:t>
            </a:r>
            <a:r>
              <a:rPr lang="en-US" sz="3400" i="1" dirty="0" smtClean="0"/>
              <a:t> </a:t>
            </a:r>
            <a:r>
              <a:rPr lang="en-US" sz="3400" i="1" dirty="0" err="1" smtClean="0"/>
              <a:t>ngritjes</a:t>
            </a:r>
            <a:r>
              <a:rPr lang="en-US" sz="3400" i="1" dirty="0" smtClean="0"/>
              <a:t> </a:t>
            </a:r>
            <a:r>
              <a:rPr lang="en-US" sz="3400" i="1" dirty="0" err="1" smtClean="0"/>
              <a:t>së</a:t>
            </a:r>
            <a:r>
              <a:rPr lang="en-US" sz="3400" i="1" dirty="0" smtClean="0"/>
              <a:t> </a:t>
            </a:r>
            <a:r>
              <a:rPr lang="en-US" sz="3400" i="1" dirty="0" err="1" smtClean="0"/>
              <a:t>padisë</a:t>
            </a:r>
            <a:r>
              <a:rPr lang="en-US" sz="3400" i="1" dirty="0" smtClean="0"/>
              <a:t>, </a:t>
            </a:r>
            <a:r>
              <a:rPr lang="en-US" sz="3400" i="1" dirty="0" err="1" smtClean="0"/>
              <a:t>interesi</a:t>
            </a:r>
            <a:r>
              <a:rPr lang="en-US" sz="3400" i="1" dirty="0" smtClean="0"/>
              <a:t> </a:t>
            </a:r>
            <a:r>
              <a:rPr lang="en-US" sz="3400" i="1" dirty="0" err="1" smtClean="0"/>
              <a:t>i</a:t>
            </a:r>
            <a:r>
              <a:rPr lang="en-US" sz="3400" i="1" dirty="0" smtClean="0"/>
              <a:t> </a:t>
            </a:r>
            <a:r>
              <a:rPr lang="en-US" sz="3400" i="1" dirty="0" err="1" smtClean="0"/>
              <a:t>drejtpërdrejtë</a:t>
            </a:r>
            <a:r>
              <a:rPr lang="en-US" sz="3400" i="1" dirty="0" smtClean="0"/>
              <a:t>, </a:t>
            </a:r>
            <a:r>
              <a:rPr lang="en-US" sz="3400" i="1" dirty="0" err="1" smtClean="0"/>
              <a:t>pasi</a:t>
            </a:r>
            <a:r>
              <a:rPr lang="en-US" sz="3400" i="1" dirty="0" smtClean="0"/>
              <a:t> </a:t>
            </a:r>
            <a:r>
              <a:rPr lang="en-US" sz="3400" i="1" dirty="0" err="1" smtClean="0"/>
              <a:t>në</a:t>
            </a:r>
            <a:r>
              <a:rPr lang="en-US" sz="3400" i="1" dirty="0" smtClean="0"/>
              <a:t> </a:t>
            </a:r>
            <a:r>
              <a:rPr lang="en-US" sz="3400" i="1" dirty="0" err="1" smtClean="0"/>
              <a:t>këto</a:t>
            </a:r>
            <a:r>
              <a:rPr lang="en-US" sz="3400" i="1" dirty="0" smtClean="0"/>
              <a:t> </a:t>
            </a:r>
            <a:r>
              <a:rPr lang="en-US" sz="3400" i="1" dirty="0" err="1" smtClean="0"/>
              <a:t>çështje</a:t>
            </a:r>
            <a:r>
              <a:rPr lang="en-US" sz="3400" i="1" dirty="0" smtClean="0"/>
              <a:t> </a:t>
            </a:r>
            <a:r>
              <a:rPr lang="en-US" sz="3400" i="1" dirty="0" err="1" smtClean="0"/>
              <a:t>mbrohen</a:t>
            </a:r>
            <a:r>
              <a:rPr lang="en-US" sz="3400" i="1" dirty="0" smtClean="0"/>
              <a:t> </a:t>
            </a:r>
            <a:r>
              <a:rPr lang="en-US" sz="3400" i="1" dirty="0" err="1" smtClean="0"/>
              <a:t>të</a:t>
            </a:r>
            <a:r>
              <a:rPr lang="en-US" sz="3400" i="1" dirty="0" smtClean="0"/>
              <a:t> </a:t>
            </a:r>
            <a:r>
              <a:rPr lang="en-US" sz="3400" i="1" dirty="0" err="1" smtClean="0"/>
              <a:t>drejta</a:t>
            </a:r>
            <a:r>
              <a:rPr lang="en-US" sz="3400" i="1" dirty="0" smtClean="0"/>
              <a:t> </a:t>
            </a:r>
            <a:r>
              <a:rPr lang="en-US" sz="3400" i="1" dirty="0" err="1" smtClean="0"/>
              <a:t>më</a:t>
            </a:r>
            <a:r>
              <a:rPr lang="en-US" sz="3400" i="1" dirty="0" smtClean="0"/>
              <a:t> </a:t>
            </a:r>
            <a:r>
              <a:rPr lang="en-US" sz="3400" i="1" dirty="0" err="1" smtClean="0"/>
              <a:t>karakter</a:t>
            </a:r>
            <a:r>
              <a:rPr lang="en-US" sz="3400" i="1" dirty="0" smtClean="0"/>
              <a:t> </a:t>
            </a:r>
            <a:r>
              <a:rPr lang="en-US" sz="3400" i="1" dirty="0" err="1" smtClean="0"/>
              <a:t>të</a:t>
            </a:r>
            <a:r>
              <a:rPr lang="en-US" sz="3400" i="1" dirty="0" smtClean="0"/>
              <a:t> </a:t>
            </a:r>
            <a:r>
              <a:rPr lang="en-US" sz="3400" i="1" dirty="0" err="1" smtClean="0"/>
              <a:t>përgjithshëm</a:t>
            </a:r>
            <a:r>
              <a:rPr lang="en-US" sz="3400" i="1" dirty="0" smtClean="0"/>
              <a:t>.</a:t>
            </a:r>
          </a:p>
          <a:p>
            <a:endParaRPr lang="en-US" dirty="0"/>
          </a:p>
        </p:txBody>
      </p:sp>
    </p:spTree>
    <p:extLst>
      <p:ext uri="{BB962C8B-B14F-4D97-AF65-F5344CB8AC3E}">
        <p14:creationId xmlns:p14="http://schemas.microsoft.com/office/powerpoint/2010/main" val="26720677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000" dirty="0" err="1" smtClean="0"/>
              <a:t>Praktika</a:t>
            </a:r>
            <a:r>
              <a:rPr lang="en-US" sz="3000" dirty="0" smtClean="0"/>
              <a:t> e GJEDNJ </a:t>
            </a:r>
            <a:endParaRPr lang="en-US" sz="3000" dirty="0"/>
          </a:p>
        </p:txBody>
      </p:sp>
      <p:sp>
        <p:nvSpPr>
          <p:cNvPr id="3" name="Content Placeholder 2"/>
          <p:cNvSpPr>
            <a:spLocks noGrp="1"/>
          </p:cNvSpPr>
          <p:nvPr>
            <p:ph idx="1"/>
          </p:nvPr>
        </p:nvSpPr>
        <p:spPr>
          <a:xfrm>
            <a:off x="457200" y="1143000"/>
            <a:ext cx="8229600" cy="4983163"/>
          </a:xfrm>
        </p:spPr>
        <p:txBody>
          <a:bodyPr>
            <a:normAutofit fontScale="85000" lnSpcReduction="20000"/>
          </a:bodyPr>
          <a:lstStyle/>
          <a:p>
            <a:pPr algn="just"/>
            <a:r>
              <a:rPr lang="en-US" dirty="0" err="1" smtClean="0"/>
              <a:t>Neni</a:t>
            </a:r>
            <a:r>
              <a:rPr lang="en-US" dirty="0" smtClean="0"/>
              <a:t> 2 </a:t>
            </a:r>
            <a:r>
              <a:rPr lang="en-US" dirty="0" err="1" smtClean="0"/>
              <a:t>i</a:t>
            </a:r>
            <a:r>
              <a:rPr lang="en-US" dirty="0" smtClean="0"/>
              <a:t> KEDNJ- E </a:t>
            </a:r>
            <a:r>
              <a:rPr lang="en-US" dirty="0" err="1" smtClean="0"/>
              <a:t>drejta</a:t>
            </a:r>
            <a:r>
              <a:rPr lang="en-US" dirty="0" smtClean="0"/>
              <a:t> e </a:t>
            </a:r>
            <a:r>
              <a:rPr lang="en-US" dirty="0" err="1" smtClean="0"/>
              <a:t>jetës</a:t>
            </a:r>
            <a:endParaRPr lang="en-US" dirty="0" smtClean="0"/>
          </a:p>
          <a:p>
            <a:pPr algn="just"/>
            <a:r>
              <a:rPr lang="en-US" dirty="0" err="1" smtClean="0"/>
              <a:t>Në</a:t>
            </a:r>
            <a:r>
              <a:rPr lang="en-US" dirty="0" smtClean="0"/>
              <a:t> </a:t>
            </a:r>
            <a:r>
              <a:rPr lang="en-US" dirty="0" err="1" smtClean="0"/>
              <a:t>çështjen</a:t>
            </a:r>
            <a:r>
              <a:rPr lang="en-US" dirty="0" smtClean="0"/>
              <a:t> </a:t>
            </a:r>
            <a:r>
              <a:rPr lang="en-US" dirty="0" err="1" smtClean="0"/>
              <a:t>Öneryıldız</a:t>
            </a:r>
            <a:r>
              <a:rPr lang="en-US" dirty="0" smtClean="0"/>
              <a:t> k. </a:t>
            </a:r>
            <a:r>
              <a:rPr lang="en-US" dirty="0" err="1" smtClean="0"/>
              <a:t>Turqisë</a:t>
            </a:r>
            <a:r>
              <a:rPr lang="en-US" dirty="0" smtClean="0"/>
              <a:t> GJEDNJ </a:t>
            </a:r>
            <a:r>
              <a:rPr lang="en-US" dirty="0" err="1" smtClean="0"/>
              <a:t>gjeti</a:t>
            </a:r>
            <a:r>
              <a:rPr lang="en-US" dirty="0" smtClean="0"/>
              <a:t> </a:t>
            </a:r>
            <a:r>
              <a:rPr lang="en-US" dirty="0" err="1" smtClean="0"/>
              <a:t>shkelje</a:t>
            </a:r>
            <a:r>
              <a:rPr lang="en-US" dirty="0" smtClean="0"/>
              <a:t> </a:t>
            </a:r>
            <a:r>
              <a:rPr lang="en-US" dirty="0" err="1" smtClean="0"/>
              <a:t>të</a:t>
            </a:r>
            <a:r>
              <a:rPr lang="en-US" dirty="0" smtClean="0"/>
              <a:t> </a:t>
            </a:r>
            <a:r>
              <a:rPr lang="en-US" dirty="0" err="1" smtClean="0"/>
              <a:t>nenit</a:t>
            </a:r>
            <a:r>
              <a:rPr lang="en-US" dirty="0" smtClean="0"/>
              <a:t> 2. </a:t>
            </a:r>
          </a:p>
          <a:p>
            <a:pPr algn="just"/>
            <a:r>
              <a:rPr lang="en-US" dirty="0" err="1" smtClean="0"/>
              <a:t>Në</a:t>
            </a:r>
            <a:r>
              <a:rPr lang="en-US" dirty="0" smtClean="0"/>
              <a:t> </a:t>
            </a:r>
            <a:r>
              <a:rPr lang="en-US" dirty="0" err="1" smtClean="0"/>
              <a:t>këtë</a:t>
            </a:r>
            <a:r>
              <a:rPr lang="en-US" dirty="0" smtClean="0"/>
              <a:t> </a:t>
            </a:r>
            <a:r>
              <a:rPr lang="en-US" dirty="0" err="1" smtClean="0"/>
              <a:t>çështje</a:t>
            </a:r>
            <a:r>
              <a:rPr lang="en-US" dirty="0" smtClean="0"/>
              <a:t>, </a:t>
            </a:r>
            <a:r>
              <a:rPr lang="en-US" dirty="0" err="1" smtClean="0"/>
              <a:t>një</a:t>
            </a:r>
            <a:r>
              <a:rPr lang="en-US" dirty="0" smtClean="0"/>
              <a:t> </a:t>
            </a:r>
            <a:r>
              <a:rPr lang="en-US" dirty="0" err="1" smtClean="0"/>
              <a:t>shpërthim</a:t>
            </a:r>
            <a:r>
              <a:rPr lang="en-US" dirty="0" smtClean="0"/>
              <a:t> </a:t>
            </a:r>
            <a:r>
              <a:rPr lang="en-US" dirty="0" err="1" smtClean="0"/>
              <a:t>ndodhi</a:t>
            </a:r>
            <a:r>
              <a:rPr lang="en-US" dirty="0" smtClean="0"/>
              <a:t> </a:t>
            </a:r>
            <a:r>
              <a:rPr lang="en-US" dirty="0" err="1" smtClean="0"/>
              <a:t>në</a:t>
            </a:r>
            <a:r>
              <a:rPr lang="en-US" dirty="0" smtClean="0"/>
              <a:t> </a:t>
            </a:r>
            <a:r>
              <a:rPr lang="en-US" dirty="0" err="1" smtClean="0"/>
              <a:t>një</a:t>
            </a:r>
            <a:r>
              <a:rPr lang="en-US" dirty="0" smtClean="0"/>
              <a:t> </a:t>
            </a:r>
            <a:r>
              <a:rPr lang="en-US" dirty="0" err="1" smtClean="0"/>
              <a:t>zonë</a:t>
            </a:r>
            <a:r>
              <a:rPr lang="en-US" dirty="0" smtClean="0"/>
              <a:t> </a:t>
            </a:r>
            <a:r>
              <a:rPr lang="en-US" dirty="0" err="1" smtClean="0"/>
              <a:t>rurale</a:t>
            </a:r>
            <a:r>
              <a:rPr lang="en-US" dirty="0" smtClean="0"/>
              <a:t> </a:t>
            </a:r>
            <a:r>
              <a:rPr lang="en-US" dirty="0" err="1" smtClean="0"/>
              <a:t>grumbullimi</a:t>
            </a:r>
            <a:r>
              <a:rPr lang="en-US" dirty="0" smtClean="0"/>
              <a:t> </a:t>
            </a:r>
            <a:r>
              <a:rPr lang="en-US" dirty="0" err="1" smtClean="0"/>
              <a:t>mbeturinash</a:t>
            </a:r>
            <a:r>
              <a:rPr lang="en-US" dirty="0" smtClean="0"/>
              <a:t>, </a:t>
            </a:r>
            <a:r>
              <a:rPr lang="en-US" dirty="0" err="1" smtClean="0"/>
              <a:t>ku</a:t>
            </a:r>
            <a:r>
              <a:rPr lang="en-US" dirty="0" smtClean="0"/>
              <a:t> </a:t>
            </a:r>
            <a:r>
              <a:rPr lang="en-US" dirty="0" err="1" smtClean="0"/>
              <a:t>ishin</a:t>
            </a:r>
            <a:r>
              <a:rPr lang="en-US" dirty="0" smtClean="0"/>
              <a:t> </a:t>
            </a:r>
            <a:r>
              <a:rPr lang="en-US" dirty="0" err="1" smtClean="0"/>
              <a:t>ndërtuar</a:t>
            </a:r>
            <a:r>
              <a:rPr lang="en-US" dirty="0" smtClean="0"/>
              <a:t> </a:t>
            </a:r>
            <a:r>
              <a:rPr lang="en-US" dirty="0" err="1" smtClean="0"/>
              <a:t>disa</a:t>
            </a:r>
            <a:r>
              <a:rPr lang="en-US" dirty="0" smtClean="0"/>
              <a:t> </a:t>
            </a:r>
            <a:r>
              <a:rPr lang="en-US" dirty="0" err="1" smtClean="0"/>
              <a:t>banesa</a:t>
            </a:r>
            <a:r>
              <a:rPr lang="en-US" dirty="0"/>
              <a:t> </a:t>
            </a:r>
            <a:r>
              <a:rPr lang="en-US" dirty="0" smtClean="0"/>
              <a:t>duke </a:t>
            </a:r>
            <a:r>
              <a:rPr lang="en-US" dirty="0" err="1" smtClean="0"/>
              <a:t>vrarë</a:t>
            </a:r>
            <a:r>
              <a:rPr lang="en-US" dirty="0" smtClean="0"/>
              <a:t> 39 persona. </a:t>
            </a:r>
            <a:r>
              <a:rPr lang="en-US" dirty="0" err="1" smtClean="0"/>
              <a:t>Pavarësisht</a:t>
            </a:r>
            <a:r>
              <a:rPr lang="en-US" dirty="0" smtClean="0"/>
              <a:t> se </a:t>
            </a:r>
            <a:r>
              <a:rPr lang="en-US" dirty="0" err="1" smtClean="0"/>
              <a:t>një</a:t>
            </a:r>
            <a:r>
              <a:rPr lang="en-US" dirty="0" smtClean="0"/>
              <a:t> </a:t>
            </a:r>
            <a:r>
              <a:rPr lang="en-US" dirty="0" err="1" smtClean="0"/>
              <a:t>ekspert</a:t>
            </a:r>
            <a:r>
              <a:rPr lang="en-US" dirty="0" smtClean="0"/>
              <a:t> </a:t>
            </a:r>
            <a:r>
              <a:rPr lang="en-US" dirty="0" err="1" smtClean="0"/>
              <a:t>kishte</a:t>
            </a:r>
            <a:r>
              <a:rPr lang="en-US" dirty="0" smtClean="0"/>
              <a:t> </a:t>
            </a:r>
            <a:r>
              <a:rPr lang="en-US" dirty="0" err="1" smtClean="0"/>
              <a:t>tërhequr</a:t>
            </a:r>
            <a:r>
              <a:rPr lang="en-US" dirty="0" smtClean="0"/>
              <a:t> </a:t>
            </a:r>
            <a:r>
              <a:rPr lang="en-US" dirty="0" err="1" smtClean="0"/>
              <a:t>vëmendjen</a:t>
            </a:r>
            <a:r>
              <a:rPr lang="en-US" dirty="0" smtClean="0"/>
              <a:t> e </a:t>
            </a:r>
            <a:r>
              <a:rPr lang="en-US" dirty="0" err="1" smtClean="0"/>
              <a:t>autoriteteve</a:t>
            </a:r>
            <a:r>
              <a:rPr lang="en-US" dirty="0" smtClean="0"/>
              <a:t> </a:t>
            </a:r>
            <a:r>
              <a:rPr lang="en-US" dirty="0" err="1" smtClean="0"/>
              <a:t>për</a:t>
            </a:r>
            <a:r>
              <a:rPr lang="en-US" dirty="0" smtClean="0"/>
              <a:t> </a:t>
            </a:r>
            <a:r>
              <a:rPr lang="en-US" dirty="0" err="1" smtClean="0"/>
              <a:t>një</a:t>
            </a:r>
            <a:r>
              <a:rPr lang="en-US" dirty="0" smtClean="0"/>
              <a:t> </a:t>
            </a:r>
            <a:r>
              <a:rPr lang="en-US" dirty="0" err="1" smtClean="0"/>
              <a:t>rrezik</a:t>
            </a:r>
            <a:r>
              <a:rPr lang="en-US" dirty="0" smtClean="0"/>
              <a:t> </a:t>
            </a:r>
            <a:r>
              <a:rPr lang="en-US" dirty="0" err="1" smtClean="0"/>
              <a:t>shpërthimi</a:t>
            </a:r>
            <a:r>
              <a:rPr lang="en-US" dirty="0" smtClean="0"/>
              <a:t> </a:t>
            </a:r>
            <a:r>
              <a:rPr lang="en-US" dirty="0" err="1" smtClean="0"/>
              <a:t>metani</a:t>
            </a:r>
            <a:r>
              <a:rPr lang="en-US" dirty="0" smtClean="0"/>
              <a:t> 2 </a:t>
            </a:r>
            <a:r>
              <a:rPr lang="en-US" dirty="0" err="1" smtClean="0"/>
              <a:t>vjet</a:t>
            </a:r>
            <a:r>
              <a:rPr lang="en-US" dirty="0" smtClean="0"/>
              <a:t> para </a:t>
            </a:r>
            <a:r>
              <a:rPr lang="en-US" dirty="0" err="1" smtClean="0"/>
              <a:t>tragjedisë</a:t>
            </a:r>
            <a:r>
              <a:rPr lang="en-US" dirty="0" smtClean="0"/>
              <a:t>, </a:t>
            </a:r>
            <a:r>
              <a:rPr lang="en-US" dirty="0" err="1" smtClean="0"/>
              <a:t>asnjë</a:t>
            </a:r>
            <a:r>
              <a:rPr lang="en-US" dirty="0" smtClean="0"/>
              <a:t> </a:t>
            </a:r>
            <a:r>
              <a:rPr lang="en-US" dirty="0" err="1" smtClean="0"/>
              <a:t>masë</a:t>
            </a:r>
            <a:r>
              <a:rPr lang="en-US" dirty="0" smtClean="0"/>
              <a:t> </a:t>
            </a:r>
            <a:r>
              <a:rPr lang="en-US" dirty="0" err="1" smtClean="0"/>
              <a:t>nuk</a:t>
            </a:r>
            <a:r>
              <a:rPr lang="en-US" dirty="0" smtClean="0"/>
              <a:t> </a:t>
            </a:r>
            <a:r>
              <a:rPr lang="en-US" dirty="0" err="1" smtClean="0"/>
              <a:t>ishte</a:t>
            </a:r>
            <a:r>
              <a:rPr lang="en-US" dirty="0" smtClean="0"/>
              <a:t> </a:t>
            </a:r>
            <a:r>
              <a:rPr lang="en-US" dirty="0" err="1" smtClean="0"/>
              <a:t>marrë</a:t>
            </a:r>
            <a:r>
              <a:rPr lang="en-US" dirty="0" smtClean="0"/>
              <a:t>. </a:t>
            </a:r>
          </a:p>
          <a:p>
            <a:pPr algn="just"/>
            <a:r>
              <a:rPr lang="en-US" dirty="0" smtClean="0"/>
              <a:t>GJEDNJ </a:t>
            </a:r>
            <a:r>
              <a:rPr lang="en-US" dirty="0" err="1" smtClean="0"/>
              <a:t>gjeti</a:t>
            </a:r>
            <a:r>
              <a:rPr lang="en-US" dirty="0" smtClean="0"/>
              <a:t> </a:t>
            </a:r>
            <a:r>
              <a:rPr lang="en-US" dirty="0" err="1" smtClean="0"/>
              <a:t>shkelje</a:t>
            </a:r>
            <a:r>
              <a:rPr lang="en-US" dirty="0" smtClean="0"/>
              <a:t> </a:t>
            </a:r>
            <a:r>
              <a:rPr lang="en-US" dirty="0" err="1" smtClean="0"/>
              <a:t>të</a:t>
            </a:r>
            <a:r>
              <a:rPr lang="en-US" dirty="0" smtClean="0"/>
              <a:t> </a:t>
            </a:r>
            <a:r>
              <a:rPr lang="en-US" dirty="0" err="1" smtClean="0"/>
              <a:t>nenit</a:t>
            </a:r>
            <a:r>
              <a:rPr lang="en-US" dirty="0" smtClean="0"/>
              <a:t> 2 </a:t>
            </a:r>
            <a:r>
              <a:rPr lang="en-US" dirty="0" err="1" smtClean="0"/>
              <a:t>të</a:t>
            </a:r>
            <a:r>
              <a:rPr lang="en-US" dirty="0" smtClean="0"/>
              <a:t> </a:t>
            </a:r>
            <a:r>
              <a:rPr lang="en-US" dirty="0" err="1" smtClean="0"/>
              <a:t>Konventës</a:t>
            </a:r>
            <a:r>
              <a:rPr lang="en-US" dirty="0" smtClean="0"/>
              <a:t>, duke </a:t>
            </a:r>
            <a:r>
              <a:rPr lang="en-US" dirty="0" err="1" smtClean="0"/>
              <a:t>nënvijëzuar</a:t>
            </a:r>
            <a:r>
              <a:rPr lang="en-US" dirty="0" smtClean="0"/>
              <a:t> se </a:t>
            </a:r>
            <a:r>
              <a:rPr lang="en-US" dirty="0" err="1" smtClean="0"/>
              <a:t>pavarësisht</a:t>
            </a:r>
            <a:r>
              <a:rPr lang="en-US" dirty="0" smtClean="0"/>
              <a:t> se </a:t>
            </a:r>
            <a:r>
              <a:rPr lang="en-US" dirty="0" err="1" smtClean="0"/>
              <a:t>autoritetet</a:t>
            </a:r>
            <a:r>
              <a:rPr lang="en-US" dirty="0" smtClean="0"/>
              <a:t> e </a:t>
            </a:r>
            <a:r>
              <a:rPr lang="en-US" dirty="0" err="1" smtClean="0"/>
              <a:t>dinin</a:t>
            </a:r>
            <a:r>
              <a:rPr lang="en-US" dirty="0" smtClean="0"/>
              <a:t> </a:t>
            </a:r>
            <a:r>
              <a:rPr lang="en-US" dirty="0" err="1" smtClean="0"/>
              <a:t>për</a:t>
            </a:r>
            <a:r>
              <a:rPr lang="en-US" dirty="0" smtClean="0"/>
              <a:t> </a:t>
            </a:r>
            <a:r>
              <a:rPr lang="en-US" dirty="0" err="1" smtClean="0"/>
              <a:t>rrezikun</a:t>
            </a:r>
            <a:r>
              <a:rPr lang="en-US" dirty="0" smtClean="0"/>
              <a:t>, </a:t>
            </a:r>
            <a:r>
              <a:rPr lang="en-US" dirty="0" err="1" smtClean="0"/>
              <a:t>mosmarrja</a:t>
            </a:r>
            <a:r>
              <a:rPr lang="en-US" dirty="0" smtClean="0"/>
              <a:t> e </a:t>
            </a:r>
            <a:r>
              <a:rPr lang="en-US" dirty="0" err="1" smtClean="0"/>
              <a:t>masave</a:t>
            </a:r>
            <a:r>
              <a:rPr lang="en-US" dirty="0" smtClean="0"/>
              <a:t> </a:t>
            </a:r>
            <a:r>
              <a:rPr lang="en-US" dirty="0" err="1" smtClean="0"/>
              <a:t>për</a:t>
            </a:r>
            <a:r>
              <a:rPr lang="en-US" dirty="0" smtClean="0"/>
              <a:t> </a:t>
            </a:r>
            <a:r>
              <a:rPr lang="en-US" dirty="0" err="1" smtClean="0"/>
              <a:t>të</a:t>
            </a:r>
            <a:r>
              <a:rPr lang="en-US" dirty="0" smtClean="0"/>
              <a:t> </a:t>
            </a:r>
            <a:r>
              <a:rPr lang="en-US" dirty="0" err="1" smtClean="0"/>
              <a:t>mbrojtur</a:t>
            </a:r>
            <a:r>
              <a:rPr lang="en-US" dirty="0" smtClean="0"/>
              <a:t> </a:t>
            </a:r>
            <a:r>
              <a:rPr lang="en-US" dirty="0" err="1" smtClean="0"/>
              <a:t>jetët</a:t>
            </a:r>
            <a:r>
              <a:rPr lang="en-US" dirty="0" smtClean="0"/>
              <a:t> </a:t>
            </a:r>
            <a:r>
              <a:rPr lang="en-US" dirty="0" err="1" smtClean="0"/>
              <a:t>në</a:t>
            </a:r>
            <a:r>
              <a:rPr lang="en-US" dirty="0" smtClean="0"/>
              <a:t> </a:t>
            </a:r>
            <a:r>
              <a:rPr lang="en-US" dirty="0" err="1" smtClean="0"/>
              <a:t>rrezik</a:t>
            </a:r>
            <a:r>
              <a:rPr lang="en-US" dirty="0" smtClean="0"/>
              <a:t> </a:t>
            </a:r>
            <a:r>
              <a:rPr lang="en-US" dirty="0" err="1" smtClean="0"/>
              <a:t>përbën</a:t>
            </a:r>
            <a:r>
              <a:rPr lang="en-US" dirty="0" smtClean="0"/>
              <a:t> </a:t>
            </a:r>
            <a:r>
              <a:rPr lang="en-US" dirty="0" err="1" smtClean="0"/>
              <a:t>shkelje</a:t>
            </a:r>
            <a:r>
              <a:rPr lang="en-US" dirty="0" smtClean="0"/>
              <a:t> </a:t>
            </a:r>
            <a:r>
              <a:rPr lang="en-US" dirty="0" err="1" smtClean="0"/>
              <a:t>të</a:t>
            </a:r>
            <a:r>
              <a:rPr lang="en-US" dirty="0" smtClean="0"/>
              <a:t> </a:t>
            </a:r>
            <a:r>
              <a:rPr lang="en-US" dirty="0" err="1" smtClean="0"/>
              <a:t>detyrimit</a:t>
            </a:r>
            <a:r>
              <a:rPr lang="en-US" dirty="0" smtClean="0"/>
              <a:t> </a:t>
            </a:r>
            <a:r>
              <a:rPr lang="en-US" dirty="0" err="1" smtClean="0"/>
              <a:t>të</a:t>
            </a:r>
            <a:r>
              <a:rPr lang="en-US" dirty="0" smtClean="0"/>
              <a:t> </a:t>
            </a:r>
            <a:r>
              <a:rPr lang="en-US" dirty="0" err="1" smtClean="0"/>
              <a:t>tyre</a:t>
            </a:r>
            <a:r>
              <a:rPr lang="en-US" dirty="0" smtClean="0"/>
              <a:t> </a:t>
            </a:r>
            <a:r>
              <a:rPr lang="en-US" dirty="0" err="1" smtClean="0"/>
              <a:t>në</a:t>
            </a:r>
            <a:r>
              <a:rPr lang="en-US" dirty="0" smtClean="0"/>
              <a:t> </a:t>
            </a:r>
            <a:r>
              <a:rPr lang="en-US" dirty="0" err="1" smtClean="0"/>
              <a:t>kuadër</a:t>
            </a:r>
            <a:r>
              <a:rPr lang="en-US" dirty="0" smtClean="0"/>
              <a:t> </a:t>
            </a:r>
            <a:r>
              <a:rPr lang="en-US" dirty="0" err="1" smtClean="0"/>
              <a:t>të</a:t>
            </a:r>
            <a:r>
              <a:rPr lang="en-US" dirty="0" smtClean="0"/>
              <a:t> </a:t>
            </a:r>
            <a:r>
              <a:rPr lang="en-US" dirty="0" err="1" smtClean="0"/>
              <a:t>nenit</a:t>
            </a:r>
            <a:r>
              <a:rPr lang="en-US" dirty="0" smtClean="0"/>
              <a:t> 2.</a:t>
            </a:r>
            <a:endParaRPr lang="en-US" dirty="0"/>
          </a:p>
        </p:txBody>
      </p:sp>
    </p:spTree>
    <p:extLst>
      <p:ext uri="{BB962C8B-B14F-4D97-AF65-F5344CB8AC3E}">
        <p14:creationId xmlns:p14="http://schemas.microsoft.com/office/powerpoint/2010/main" val="5926825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000" dirty="0" err="1" smtClean="0"/>
              <a:t>Detyrimi</a:t>
            </a:r>
            <a:r>
              <a:rPr lang="en-US" sz="3000" dirty="0" smtClean="0"/>
              <a:t> </a:t>
            </a:r>
            <a:r>
              <a:rPr lang="en-US" sz="3000" dirty="0" err="1" smtClean="0"/>
              <a:t>pozitiv</a:t>
            </a:r>
            <a:r>
              <a:rPr lang="en-US" sz="3000" dirty="0" smtClean="0"/>
              <a:t> </a:t>
            </a:r>
            <a:r>
              <a:rPr lang="en-US" sz="3000" dirty="0" err="1" smtClean="0"/>
              <a:t>i</a:t>
            </a:r>
            <a:r>
              <a:rPr lang="en-US" sz="3000" dirty="0" smtClean="0"/>
              <a:t> </a:t>
            </a:r>
            <a:r>
              <a:rPr lang="en-US" sz="3000" dirty="0" err="1" smtClean="0"/>
              <a:t>shteteve</a:t>
            </a:r>
            <a:r>
              <a:rPr lang="en-US" sz="3000" dirty="0" smtClean="0"/>
              <a:t> </a:t>
            </a:r>
            <a:r>
              <a:rPr lang="en-US" sz="3000" dirty="0" err="1" smtClean="0"/>
              <a:t>në</a:t>
            </a:r>
            <a:r>
              <a:rPr lang="en-US" sz="3000" dirty="0" smtClean="0"/>
              <a:t> </a:t>
            </a:r>
            <a:r>
              <a:rPr lang="en-US" sz="3000" dirty="0" err="1" smtClean="0"/>
              <a:t>kuadër</a:t>
            </a:r>
            <a:r>
              <a:rPr lang="en-US" sz="3000" dirty="0" smtClean="0"/>
              <a:t> </a:t>
            </a:r>
            <a:r>
              <a:rPr lang="en-US" sz="3000" dirty="0" err="1" smtClean="0"/>
              <a:t>të</a:t>
            </a:r>
            <a:r>
              <a:rPr lang="en-US" sz="3000" dirty="0" smtClean="0"/>
              <a:t> </a:t>
            </a:r>
            <a:r>
              <a:rPr lang="en-US" sz="3000" dirty="0" err="1" smtClean="0"/>
              <a:t>nenit</a:t>
            </a:r>
            <a:r>
              <a:rPr lang="en-US" sz="3000" dirty="0" smtClean="0"/>
              <a:t> 2</a:t>
            </a:r>
            <a:endParaRPr lang="en-US" sz="3000" dirty="0"/>
          </a:p>
        </p:txBody>
      </p:sp>
      <p:sp>
        <p:nvSpPr>
          <p:cNvPr id="3" name="Content Placeholder 2"/>
          <p:cNvSpPr>
            <a:spLocks noGrp="1"/>
          </p:cNvSpPr>
          <p:nvPr>
            <p:ph idx="1"/>
          </p:nvPr>
        </p:nvSpPr>
        <p:spPr>
          <a:xfrm>
            <a:off x="457200" y="1066800"/>
            <a:ext cx="8229600" cy="5059363"/>
          </a:xfrm>
        </p:spPr>
        <p:txBody>
          <a:bodyPr>
            <a:normAutofit fontScale="92500" lnSpcReduction="10000"/>
          </a:bodyPr>
          <a:lstStyle/>
          <a:p>
            <a:pPr algn="just"/>
            <a:r>
              <a:rPr lang="en-US" dirty="0" err="1" smtClean="0"/>
              <a:t>Në</a:t>
            </a:r>
            <a:r>
              <a:rPr lang="en-US" dirty="0" smtClean="0"/>
              <a:t> </a:t>
            </a:r>
            <a:r>
              <a:rPr lang="en-US" dirty="0" err="1" smtClean="0"/>
              <a:t>rast</a:t>
            </a:r>
            <a:r>
              <a:rPr lang="en-US" dirty="0" smtClean="0"/>
              <a:t> </a:t>
            </a:r>
            <a:r>
              <a:rPr lang="en-US" dirty="0" err="1" smtClean="0"/>
              <a:t>humbje</a:t>
            </a:r>
            <a:r>
              <a:rPr lang="en-US" dirty="0" smtClean="0"/>
              <a:t> </a:t>
            </a:r>
            <a:r>
              <a:rPr lang="en-US" dirty="0" err="1" smtClean="0"/>
              <a:t>të</a:t>
            </a:r>
            <a:r>
              <a:rPr lang="en-US" dirty="0" smtClean="0"/>
              <a:t> </a:t>
            </a:r>
            <a:r>
              <a:rPr lang="en-US" dirty="0" err="1" smtClean="0"/>
              <a:t>jetës</a:t>
            </a:r>
            <a:r>
              <a:rPr lang="en-US" dirty="0" smtClean="0"/>
              <a:t>, </a:t>
            </a:r>
            <a:r>
              <a:rPr lang="en-US" dirty="0" err="1" smtClean="0"/>
              <a:t>autoritetet</a:t>
            </a:r>
            <a:r>
              <a:rPr lang="en-US" dirty="0" smtClean="0"/>
              <a:t> </a:t>
            </a:r>
            <a:r>
              <a:rPr lang="en-US" dirty="0" err="1" smtClean="0"/>
              <a:t>kanë</a:t>
            </a:r>
            <a:r>
              <a:rPr lang="en-US" dirty="0" smtClean="0"/>
              <a:t> </a:t>
            </a:r>
            <a:r>
              <a:rPr lang="en-US" dirty="0" err="1" smtClean="0"/>
              <a:t>detyrimin</a:t>
            </a:r>
            <a:r>
              <a:rPr lang="en-US" dirty="0" smtClean="0"/>
              <a:t> </a:t>
            </a:r>
            <a:r>
              <a:rPr lang="en-US" dirty="0" err="1" smtClean="0"/>
              <a:t>të</a:t>
            </a:r>
            <a:r>
              <a:rPr lang="en-US" dirty="0" smtClean="0"/>
              <a:t> </a:t>
            </a:r>
            <a:r>
              <a:rPr lang="en-US" dirty="0" err="1" smtClean="0"/>
              <a:t>kundërveprojnë</a:t>
            </a:r>
            <a:r>
              <a:rPr lang="en-US" dirty="0" smtClean="0"/>
              <a:t> </a:t>
            </a:r>
            <a:r>
              <a:rPr lang="en-US" dirty="0" err="1" smtClean="0"/>
              <a:t>menjëherë</a:t>
            </a:r>
            <a:r>
              <a:rPr lang="en-US" dirty="0" smtClean="0"/>
              <a:t>, </a:t>
            </a:r>
            <a:r>
              <a:rPr lang="en-US" dirty="0" err="1" smtClean="0"/>
              <a:t>në</a:t>
            </a:r>
            <a:r>
              <a:rPr lang="en-US" dirty="0" smtClean="0"/>
              <a:t> </a:t>
            </a:r>
            <a:r>
              <a:rPr lang="en-US" dirty="0" err="1" smtClean="0"/>
              <a:t>rrugë</a:t>
            </a:r>
            <a:r>
              <a:rPr lang="en-US" dirty="0" smtClean="0"/>
              <a:t> </a:t>
            </a:r>
            <a:r>
              <a:rPr lang="en-US" dirty="0" err="1" smtClean="0"/>
              <a:t>gjyqësore</a:t>
            </a:r>
            <a:r>
              <a:rPr lang="en-US" dirty="0" smtClean="0"/>
              <a:t> </a:t>
            </a:r>
            <a:r>
              <a:rPr lang="en-US" dirty="0" err="1" smtClean="0"/>
              <a:t>ose</a:t>
            </a:r>
            <a:r>
              <a:rPr lang="en-US" dirty="0" smtClean="0"/>
              <a:t> jo. </a:t>
            </a:r>
            <a:r>
              <a:rPr lang="en-US" dirty="0" err="1" smtClean="0"/>
              <a:t>Ky</a:t>
            </a:r>
            <a:r>
              <a:rPr lang="en-US" dirty="0" smtClean="0"/>
              <a:t> </a:t>
            </a:r>
            <a:r>
              <a:rPr lang="en-US" dirty="0" err="1" smtClean="0"/>
              <a:t>veprim</a:t>
            </a:r>
            <a:r>
              <a:rPr lang="en-US" dirty="0" smtClean="0"/>
              <a:t> </a:t>
            </a:r>
            <a:r>
              <a:rPr lang="en-US" dirty="0" err="1" smtClean="0"/>
              <a:t>i</a:t>
            </a:r>
            <a:r>
              <a:rPr lang="en-US" dirty="0" smtClean="0"/>
              <a:t> </a:t>
            </a:r>
            <a:r>
              <a:rPr lang="en-US" dirty="0" err="1" smtClean="0"/>
              <a:t>shtetit</a:t>
            </a:r>
            <a:r>
              <a:rPr lang="en-US" dirty="0" smtClean="0"/>
              <a:t> </a:t>
            </a:r>
            <a:r>
              <a:rPr lang="en-US" dirty="0" err="1" smtClean="0"/>
              <a:t>përfshin</a:t>
            </a:r>
            <a:r>
              <a:rPr lang="en-US" dirty="0" smtClean="0"/>
              <a:t> </a:t>
            </a:r>
            <a:r>
              <a:rPr lang="en-US" dirty="0" err="1" smtClean="0"/>
              <a:t>nisjen</a:t>
            </a:r>
            <a:r>
              <a:rPr lang="en-US" dirty="0" smtClean="0"/>
              <a:t> e </a:t>
            </a:r>
            <a:r>
              <a:rPr lang="en-US" dirty="0" err="1" smtClean="0"/>
              <a:t>menjëhershme</a:t>
            </a:r>
            <a:r>
              <a:rPr lang="en-US" dirty="0" smtClean="0"/>
              <a:t> </a:t>
            </a:r>
            <a:r>
              <a:rPr lang="en-US" dirty="0" err="1" smtClean="0"/>
              <a:t>të</a:t>
            </a:r>
            <a:r>
              <a:rPr lang="en-US" dirty="0" smtClean="0"/>
              <a:t> </a:t>
            </a:r>
            <a:r>
              <a:rPr lang="en-US" dirty="0" err="1" smtClean="0"/>
              <a:t>një</a:t>
            </a:r>
            <a:r>
              <a:rPr lang="en-US" dirty="0" smtClean="0"/>
              <a:t> </a:t>
            </a:r>
            <a:r>
              <a:rPr lang="en-US" dirty="0" err="1" smtClean="0"/>
              <a:t>hetimi</a:t>
            </a:r>
            <a:r>
              <a:rPr lang="en-US" dirty="0" smtClean="0"/>
              <a:t> </a:t>
            </a:r>
            <a:r>
              <a:rPr lang="en-US" dirty="0" err="1" smtClean="0"/>
              <a:t>të</a:t>
            </a:r>
            <a:r>
              <a:rPr lang="en-US" dirty="0" smtClean="0"/>
              <a:t> </a:t>
            </a:r>
            <a:r>
              <a:rPr lang="en-US" dirty="0" err="1" smtClean="0"/>
              <a:t>pavarur</a:t>
            </a:r>
            <a:r>
              <a:rPr lang="en-US" dirty="0" smtClean="0"/>
              <a:t>, </a:t>
            </a:r>
            <a:r>
              <a:rPr lang="en-US" dirty="0" err="1" smtClean="0"/>
              <a:t>i</a:t>
            </a:r>
            <a:r>
              <a:rPr lang="en-US" dirty="0" smtClean="0"/>
              <a:t> </a:t>
            </a:r>
            <a:r>
              <a:rPr lang="en-US" dirty="0" err="1" smtClean="0"/>
              <a:t>cili</a:t>
            </a:r>
            <a:r>
              <a:rPr lang="en-US" dirty="0" smtClean="0"/>
              <a:t> </a:t>
            </a:r>
            <a:r>
              <a:rPr lang="en-US" dirty="0" err="1" smtClean="0"/>
              <a:t>duhet</a:t>
            </a:r>
            <a:r>
              <a:rPr lang="en-US" dirty="0" smtClean="0"/>
              <a:t> </a:t>
            </a:r>
            <a:r>
              <a:rPr lang="en-US" dirty="0" err="1" smtClean="0"/>
              <a:t>të</a:t>
            </a:r>
            <a:r>
              <a:rPr lang="en-US" dirty="0" smtClean="0"/>
              <a:t> </a:t>
            </a:r>
            <a:r>
              <a:rPr lang="en-US" dirty="0" err="1" smtClean="0"/>
              <a:t>jetë</a:t>
            </a:r>
            <a:r>
              <a:rPr lang="en-US" dirty="0" smtClean="0"/>
              <a:t> </a:t>
            </a:r>
            <a:r>
              <a:rPr lang="en-US" dirty="0" err="1" smtClean="0"/>
              <a:t>në</a:t>
            </a:r>
            <a:r>
              <a:rPr lang="en-US" dirty="0" smtClean="0"/>
              <a:t> </a:t>
            </a:r>
            <a:r>
              <a:rPr lang="en-US" dirty="0" err="1" smtClean="0"/>
              <a:t>gjendje</a:t>
            </a:r>
            <a:r>
              <a:rPr lang="en-US" dirty="0" smtClean="0"/>
              <a:t> </a:t>
            </a:r>
            <a:r>
              <a:rPr lang="en-US" dirty="0" err="1" smtClean="0"/>
              <a:t>të</a:t>
            </a:r>
            <a:r>
              <a:rPr lang="en-US" dirty="0" smtClean="0"/>
              <a:t> </a:t>
            </a:r>
            <a:r>
              <a:rPr lang="en-US" dirty="0" err="1" smtClean="0"/>
              <a:t>sqarojë</a:t>
            </a:r>
            <a:r>
              <a:rPr lang="en-US" dirty="0" smtClean="0"/>
              <a:t> </a:t>
            </a:r>
            <a:r>
              <a:rPr lang="en-US" dirty="0" err="1" smtClean="0"/>
              <a:t>rrethanat</a:t>
            </a:r>
            <a:r>
              <a:rPr lang="en-US" dirty="0" smtClean="0"/>
              <a:t> e </a:t>
            </a:r>
            <a:r>
              <a:rPr lang="en-US" dirty="0" err="1" smtClean="0"/>
              <a:t>ngjarjes</a:t>
            </a:r>
            <a:r>
              <a:rPr lang="en-US" dirty="0" smtClean="0"/>
              <a:t> </a:t>
            </a:r>
            <a:r>
              <a:rPr lang="en-US" dirty="0" err="1" smtClean="0"/>
              <a:t>dhe</a:t>
            </a:r>
            <a:r>
              <a:rPr lang="en-US" dirty="0" smtClean="0"/>
              <a:t> </a:t>
            </a:r>
            <a:r>
              <a:rPr lang="en-US" dirty="0" err="1" smtClean="0"/>
              <a:t>zyrtarët</a:t>
            </a:r>
            <a:r>
              <a:rPr lang="en-US" dirty="0" smtClean="0"/>
              <a:t> </a:t>
            </a:r>
            <a:r>
              <a:rPr lang="en-US" dirty="0" err="1" smtClean="0"/>
              <a:t>publikë</a:t>
            </a:r>
            <a:r>
              <a:rPr lang="en-US" dirty="0" smtClean="0"/>
              <a:t> </a:t>
            </a:r>
            <a:r>
              <a:rPr lang="en-US" dirty="0" err="1" smtClean="0"/>
              <a:t>të</a:t>
            </a:r>
            <a:r>
              <a:rPr lang="en-US" dirty="0" smtClean="0"/>
              <a:t> </a:t>
            </a:r>
            <a:r>
              <a:rPr lang="en-US" dirty="0" err="1" smtClean="0"/>
              <a:t>përfshirë</a:t>
            </a:r>
            <a:r>
              <a:rPr lang="en-US" dirty="0" smtClean="0"/>
              <a:t>. </a:t>
            </a:r>
          </a:p>
          <a:p>
            <a:pPr algn="just"/>
            <a:r>
              <a:rPr lang="en-US" dirty="0" err="1" smtClean="0"/>
              <a:t>Nëse</a:t>
            </a:r>
            <a:r>
              <a:rPr lang="en-US" dirty="0" smtClean="0"/>
              <a:t> </a:t>
            </a:r>
            <a:r>
              <a:rPr lang="en-US" dirty="0" err="1" smtClean="0"/>
              <a:t>humbja</a:t>
            </a:r>
            <a:r>
              <a:rPr lang="en-US" dirty="0" smtClean="0"/>
              <a:t> e </a:t>
            </a:r>
            <a:r>
              <a:rPr lang="en-US" dirty="0" err="1" smtClean="0"/>
              <a:t>jetës</a:t>
            </a:r>
            <a:r>
              <a:rPr lang="en-US" dirty="0" smtClean="0"/>
              <a:t> </a:t>
            </a:r>
            <a:r>
              <a:rPr lang="en-US" dirty="0" err="1" smtClean="0"/>
              <a:t>është</a:t>
            </a:r>
            <a:r>
              <a:rPr lang="en-US" dirty="0" smtClean="0"/>
              <a:t> e </a:t>
            </a:r>
            <a:r>
              <a:rPr lang="en-US" dirty="0" err="1" smtClean="0"/>
              <a:t>qëllimshme</a:t>
            </a:r>
            <a:r>
              <a:rPr lang="en-US" dirty="0" smtClean="0"/>
              <a:t> </a:t>
            </a:r>
            <a:r>
              <a:rPr lang="en-US" dirty="0" err="1" smtClean="0"/>
              <a:t>personat</a:t>
            </a:r>
            <a:r>
              <a:rPr lang="en-US" dirty="0" smtClean="0"/>
              <a:t> </a:t>
            </a:r>
            <a:r>
              <a:rPr lang="en-US" dirty="0" err="1" smtClean="0"/>
              <a:t>përgjegjës</a:t>
            </a:r>
            <a:r>
              <a:rPr lang="en-US" dirty="0" smtClean="0"/>
              <a:t> </a:t>
            </a:r>
            <a:r>
              <a:rPr lang="en-US" dirty="0" err="1" smtClean="0"/>
              <a:t>duhet</a:t>
            </a:r>
            <a:r>
              <a:rPr lang="en-US" dirty="0" smtClean="0"/>
              <a:t> </a:t>
            </a:r>
            <a:r>
              <a:rPr lang="en-US" dirty="0" err="1" smtClean="0"/>
              <a:t>të</a:t>
            </a:r>
            <a:r>
              <a:rPr lang="en-US" dirty="0" smtClean="0"/>
              <a:t> </a:t>
            </a:r>
            <a:r>
              <a:rPr lang="en-US" dirty="0" err="1" smtClean="0"/>
              <a:t>përgjigjen</a:t>
            </a:r>
            <a:r>
              <a:rPr lang="en-US" dirty="0" smtClean="0"/>
              <a:t> </a:t>
            </a:r>
            <a:r>
              <a:rPr lang="en-US" dirty="0" err="1" smtClean="0"/>
              <a:t>penalisht</a:t>
            </a:r>
            <a:r>
              <a:rPr lang="en-US" dirty="0" smtClean="0"/>
              <a:t>, </a:t>
            </a:r>
            <a:r>
              <a:rPr lang="en-US" dirty="0" err="1" smtClean="0"/>
              <a:t>në</a:t>
            </a:r>
            <a:r>
              <a:rPr lang="en-US" dirty="0" smtClean="0"/>
              <a:t> </a:t>
            </a:r>
            <a:r>
              <a:rPr lang="en-US" dirty="0" err="1" smtClean="0"/>
              <a:t>rast</a:t>
            </a:r>
            <a:r>
              <a:rPr lang="en-US" dirty="0" smtClean="0"/>
              <a:t> </a:t>
            </a:r>
            <a:r>
              <a:rPr lang="en-US" dirty="0" err="1" smtClean="0"/>
              <a:t>të</a:t>
            </a:r>
            <a:r>
              <a:rPr lang="en-US" dirty="0" smtClean="0"/>
              <a:t> </a:t>
            </a:r>
            <a:r>
              <a:rPr lang="en-US" dirty="0" err="1" smtClean="0"/>
              <a:t>kundërt</a:t>
            </a:r>
            <a:r>
              <a:rPr lang="en-US" dirty="0" smtClean="0"/>
              <a:t> </a:t>
            </a:r>
            <a:r>
              <a:rPr lang="en-US" dirty="0" err="1" smtClean="0"/>
              <a:t>përgjegjësia</a:t>
            </a:r>
            <a:r>
              <a:rPr lang="en-US" dirty="0" smtClean="0"/>
              <a:t> </a:t>
            </a:r>
            <a:r>
              <a:rPr lang="en-US" dirty="0" err="1" smtClean="0"/>
              <a:t>civile</a:t>
            </a:r>
            <a:r>
              <a:rPr lang="en-US" dirty="0" smtClean="0"/>
              <a:t> </a:t>
            </a:r>
            <a:r>
              <a:rPr lang="en-US" dirty="0" err="1" smtClean="0"/>
              <a:t>ose</a:t>
            </a:r>
            <a:r>
              <a:rPr lang="en-US" dirty="0" smtClean="0"/>
              <a:t> administrative </a:t>
            </a:r>
            <a:r>
              <a:rPr lang="en-US" dirty="0" err="1" smtClean="0"/>
              <a:t>është</a:t>
            </a:r>
            <a:r>
              <a:rPr lang="en-US" dirty="0" smtClean="0"/>
              <a:t> e </a:t>
            </a:r>
            <a:r>
              <a:rPr lang="en-US" dirty="0" err="1" smtClean="0"/>
              <a:t>mjaftueshme</a:t>
            </a:r>
            <a:r>
              <a:rPr lang="en-US" dirty="0" smtClean="0"/>
              <a:t>. </a:t>
            </a:r>
            <a:r>
              <a:rPr lang="en-US" b="1" i="1" dirty="0" err="1"/>
              <a:t>Öneryıldız</a:t>
            </a:r>
            <a:r>
              <a:rPr lang="en-US" b="1" i="1" dirty="0"/>
              <a:t> k. </a:t>
            </a:r>
            <a:r>
              <a:rPr lang="en-US" b="1" i="1" dirty="0" err="1" smtClean="0"/>
              <a:t>Turqisë</a:t>
            </a:r>
            <a:r>
              <a:rPr lang="en-US" b="1" i="1" dirty="0" smtClean="0"/>
              <a:t>, </a:t>
            </a:r>
            <a:r>
              <a:rPr lang="en-US" b="1" i="1" dirty="0" err="1" smtClean="0"/>
              <a:t>Budayeva</a:t>
            </a:r>
            <a:r>
              <a:rPr lang="en-US" b="1" i="1" dirty="0" smtClean="0"/>
              <a:t> </a:t>
            </a:r>
            <a:r>
              <a:rPr lang="en-US" b="1" i="1" dirty="0" err="1"/>
              <a:t>dhe</a:t>
            </a:r>
            <a:r>
              <a:rPr lang="en-US" b="1" i="1" dirty="0"/>
              <a:t> </a:t>
            </a:r>
            <a:r>
              <a:rPr lang="en-US" b="1" i="1" dirty="0" err="1" smtClean="0"/>
              <a:t>të</a:t>
            </a:r>
            <a:r>
              <a:rPr lang="en-US" b="1" i="1" dirty="0" smtClean="0"/>
              <a:t> </a:t>
            </a:r>
            <a:r>
              <a:rPr lang="en-US" b="1" i="1" dirty="0" err="1" smtClean="0"/>
              <a:t>tjerë</a:t>
            </a:r>
            <a:r>
              <a:rPr lang="en-US" b="1" i="1" dirty="0" smtClean="0"/>
              <a:t> </a:t>
            </a:r>
            <a:r>
              <a:rPr lang="en-US" b="1" i="1" dirty="0"/>
              <a:t>k. </a:t>
            </a:r>
            <a:r>
              <a:rPr lang="en-US" b="1" i="1" dirty="0" err="1" smtClean="0"/>
              <a:t>Rusisë</a:t>
            </a:r>
            <a:r>
              <a:rPr lang="en-US" b="1" i="1" dirty="0" smtClean="0"/>
              <a:t>,</a:t>
            </a:r>
            <a:endParaRPr lang="en-US" b="1" i="1" dirty="0"/>
          </a:p>
        </p:txBody>
      </p:sp>
    </p:spTree>
    <p:extLst>
      <p:ext uri="{BB962C8B-B14F-4D97-AF65-F5344CB8AC3E}">
        <p14:creationId xmlns:p14="http://schemas.microsoft.com/office/powerpoint/2010/main" val="26936553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000" dirty="0" err="1" smtClean="0"/>
              <a:t>Praktika</a:t>
            </a:r>
            <a:r>
              <a:rPr lang="en-US" sz="3000" dirty="0" smtClean="0"/>
              <a:t> e GJEDNJ- </a:t>
            </a:r>
            <a:r>
              <a:rPr lang="en-US" sz="3000" dirty="0" err="1" smtClean="0"/>
              <a:t>Neni</a:t>
            </a:r>
            <a:r>
              <a:rPr lang="en-US" sz="3000" dirty="0" smtClean="0"/>
              <a:t> 2 KEDNJ</a:t>
            </a:r>
            <a:endParaRPr lang="en-US" sz="3000" dirty="0"/>
          </a:p>
        </p:txBody>
      </p:sp>
      <p:sp>
        <p:nvSpPr>
          <p:cNvPr id="3" name="Content Placeholder 2"/>
          <p:cNvSpPr>
            <a:spLocks noGrp="1"/>
          </p:cNvSpPr>
          <p:nvPr>
            <p:ph idx="1"/>
          </p:nvPr>
        </p:nvSpPr>
        <p:spPr>
          <a:xfrm>
            <a:off x="457200" y="1143000"/>
            <a:ext cx="8229600" cy="5334000"/>
          </a:xfrm>
        </p:spPr>
        <p:txBody>
          <a:bodyPr>
            <a:noAutofit/>
          </a:bodyPr>
          <a:lstStyle/>
          <a:p>
            <a:pPr algn="just"/>
            <a:r>
              <a:rPr lang="en-US" sz="2200" b="1" i="1" dirty="0" err="1" smtClean="0"/>
              <a:t>Në</a:t>
            </a:r>
            <a:r>
              <a:rPr lang="en-US" sz="2200" b="1" i="1" dirty="0" smtClean="0"/>
              <a:t> </a:t>
            </a:r>
            <a:r>
              <a:rPr lang="en-US" sz="2200" b="1" i="1" dirty="0" err="1" smtClean="0"/>
              <a:t>Ozel</a:t>
            </a:r>
            <a:r>
              <a:rPr lang="en-US" sz="2200" b="1" i="1" dirty="0" smtClean="0"/>
              <a:t> </a:t>
            </a:r>
            <a:r>
              <a:rPr lang="en-US" sz="2200" b="1" i="1" dirty="0" err="1" smtClean="0"/>
              <a:t>dhe</a:t>
            </a:r>
            <a:r>
              <a:rPr lang="en-US" sz="2200" b="1" i="1" dirty="0" smtClean="0"/>
              <a:t> </a:t>
            </a:r>
            <a:r>
              <a:rPr lang="en-US" sz="2200" b="1" i="1" dirty="0" err="1" smtClean="0"/>
              <a:t>të</a:t>
            </a:r>
            <a:r>
              <a:rPr lang="en-US" sz="2200" b="1" i="1" dirty="0" smtClean="0"/>
              <a:t> </a:t>
            </a:r>
            <a:r>
              <a:rPr lang="en-US" sz="2200" b="1" i="1" dirty="0" err="1" smtClean="0"/>
              <a:t>tjerë</a:t>
            </a:r>
            <a:r>
              <a:rPr lang="en-US" sz="2200" b="1" i="1" dirty="0" smtClean="0"/>
              <a:t> </a:t>
            </a:r>
            <a:r>
              <a:rPr lang="en-US" sz="2200" b="1" i="1" dirty="0" err="1" smtClean="0"/>
              <a:t>kundër</a:t>
            </a:r>
            <a:r>
              <a:rPr lang="en-US" sz="2200" b="1" i="1" dirty="0" smtClean="0"/>
              <a:t> </a:t>
            </a:r>
            <a:r>
              <a:rPr lang="en-US" sz="2200" b="1" i="1" dirty="0" err="1" smtClean="0"/>
              <a:t>Turqisë</a:t>
            </a:r>
            <a:r>
              <a:rPr lang="en-US" sz="2200" b="1" i="1" dirty="0" smtClean="0"/>
              <a:t>, </a:t>
            </a:r>
            <a:r>
              <a:rPr lang="en-US" sz="2200" dirty="0" err="1" smtClean="0"/>
              <a:t>anëtarët</a:t>
            </a:r>
            <a:r>
              <a:rPr lang="en-US" sz="2200" dirty="0" smtClean="0"/>
              <a:t> e </a:t>
            </a:r>
            <a:r>
              <a:rPr lang="en-US" sz="2200" dirty="0" err="1" smtClean="0"/>
              <a:t>familjes</a:t>
            </a:r>
            <a:r>
              <a:rPr lang="en-US" sz="2200" dirty="0" smtClean="0"/>
              <a:t> </a:t>
            </a:r>
            <a:r>
              <a:rPr lang="en-US" sz="2200" dirty="0" err="1" smtClean="0"/>
              <a:t>së</a:t>
            </a:r>
            <a:r>
              <a:rPr lang="en-US" sz="2200" dirty="0" smtClean="0"/>
              <a:t> </a:t>
            </a:r>
            <a:r>
              <a:rPr lang="en-US" sz="2200" dirty="0" err="1" smtClean="0"/>
              <a:t>kërkuesve</a:t>
            </a:r>
            <a:r>
              <a:rPr lang="en-US" sz="2200" dirty="0" smtClean="0"/>
              <a:t> </a:t>
            </a:r>
            <a:r>
              <a:rPr lang="en-US" sz="2200" dirty="0" err="1" smtClean="0"/>
              <a:t>vdiqën</a:t>
            </a:r>
            <a:r>
              <a:rPr lang="en-US" sz="2200" dirty="0" smtClean="0"/>
              <a:t> </a:t>
            </a:r>
            <a:r>
              <a:rPr lang="en-US" sz="2200" dirty="0" err="1" smtClean="0"/>
              <a:t>pasi</a:t>
            </a:r>
            <a:r>
              <a:rPr lang="en-US" sz="2200" dirty="0" smtClean="0"/>
              <a:t> u </a:t>
            </a:r>
            <a:r>
              <a:rPr lang="en-US" sz="2200" dirty="0" err="1" smtClean="0"/>
              <a:t>zunë</a:t>
            </a:r>
            <a:r>
              <a:rPr lang="en-US" sz="2200" dirty="0" smtClean="0"/>
              <a:t> </a:t>
            </a:r>
            <a:r>
              <a:rPr lang="en-US" sz="2200" dirty="0" err="1" smtClean="0"/>
              <a:t>nën</a:t>
            </a:r>
            <a:r>
              <a:rPr lang="en-US" sz="2200" dirty="0" smtClean="0"/>
              <a:t> </a:t>
            </a:r>
            <a:r>
              <a:rPr lang="en-US" sz="2200" dirty="0" err="1" smtClean="0"/>
              <a:t>banesat</a:t>
            </a:r>
            <a:r>
              <a:rPr lang="en-US" sz="2200" dirty="0" smtClean="0"/>
              <a:t> </a:t>
            </a:r>
            <a:r>
              <a:rPr lang="en-US" sz="2200" dirty="0" err="1" smtClean="0"/>
              <a:t>që</a:t>
            </a:r>
            <a:r>
              <a:rPr lang="en-US" sz="2200" dirty="0" smtClean="0"/>
              <a:t> u </a:t>
            </a:r>
            <a:r>
              <a:rPr lang="en-US" sz="2200" dirty="0" err="1" smtClean="0"/>
              <a:t>rrëzuan</a:t>
            </a:r>
            <a:r>
              <a:rPr lang="en-US" sz="2200" dirty="0" smtClean="0"/>
              <a:t> </a:t>
            </a:r>
            <a:r>
              <a:rPr lang="en-US" sz="2200" dirty="0" err="1" smtClean="0"/>
              <a:t>në</a:t>
            </a:r>
            <a:r>
              <a:rPr lang="en-US" sz="2200" dirty="0" smtClean="0"/>
              <a:t> </a:t>
            </a:r>
            <a:r>
              <a:rPr lang="en-US" sz="2200" dirty="0" err="1" smtClean="0"/>
              <a:t>qytetin</a:t>
            </a:r>
            <a:r>
              <a:rPr lang="en-US" sz="2200" dirty="0" smtClean="0"/>
              <a:t> </a:t>
            </a:r>
            <a:r>
              <a:rPr lang="en-US" sz="2200" dirty="0" err="1" smtClean="0"/>
              <a:t>Çınarcık</a:t>
            </a:r>
            <a:r>
              <a:rPr lang="en-US" sz="2200" dirty="0" smtClean="0"/>
              <a:t>, </a:t>
            </a:r>
            <a:r>
              <a:rPr lang="en-US" sz="2200" dirty="0" err="1" smtClean="0"/>
              <a:t>ndodhur</a:t>
            </a:r>
            <a:r>
              <a:rPr lang="en-US" sz="2200" dirty="0" smtClean="0"/>
              <a:t> </a:t>
            </a:r>
            <a:r>
              <a:rPr lang="en-US" sz="2200" dirty="0" err="1" smtClean="0"/>
              <a:t>një</a:t>
            </a:r>
            <a:r>
              <a:rPr lang="en-US" sz="2200" dirty="0" smtClean="0"/>
              <a:t> </a:t>
            </a:r>
            <a:r>
              <a:rPr lang="en-US" sz="2200" dirty="0" err="1" smtClean="0"/>
              <a:t>zonë</a:t>
            </a:r>
            <a:r>
              <a:rPr lang="en-US" sz="2200" dirty="0" smtClean="0"/>
              <a:t> me </a:t>
            </a:r>
            <a:r>
              <a:rPr lang="en-US" sz="2200" dirty="0" err="1" smtClean="0"/>
              <a:t>rrezik</a:t>
            </a:r>
            <a:r>
              <a:rPr lang="en-US" sz="2200" dirty="0" smtClean="0"/>
              <a:t> </a:t>
            </a:r>
            <a:r>
              <a:rPr lang="en-US" sz="2200" dirty="0" err="1" smtClean="0"/>
              <a:t>të</a:t>
            </a:r>
            <a:r>
              <a:rPr lang="en-US" sz="2200" dirty="0" smtClean="0"/>
              <a:t> </a:t>
            </a:r>
            <a:r>
              <a:rPr lang="en-US" sz="2200" dirty="0" err="1" smtClean="0"/>
              <a:t>lartë</a:t>
            </a:r>
            <a:r>
              <a:rPr lang="en-US" sz="2200" dirty="0" smtClean="0"/>
              <a:t> </a:t>
            </a:r>
            <a:r>
              <a:rPr lang="en-US" sz="2200" dirty="0" err="1" smtClean="0"/>
              <a:t>sizmik</a:t>
            </a:r>
            <a:r>
              <a:rPr lang="en-US" sz="2200" dirty="0" smtClean="0"/>
              <a:t>, </a:t>
            </a:r>
            <a:r>
              <a:rPr lang="en-US" sz="2200" dirty="0" err="1" smtClean="0"/>
              <a:t>në</a:t>
            </a:r>
            <a:r>
              <a:rPr lang="en-US" sz="2200" dirty="0" smtClean="0"/>
              <a:t> </a:t>
            </a:r>
            <a:r>
              <a:rPr lang="en-US" sz="2200" dirty="0" err="1" smtClean="0"/>
              <a:t>një</a:t>
            </a:r>
            <a:r>
              <a:rPr lang="en-US" sz="2200" dirty="0" smtClean="0"/>
              <a:t> </a:t>
            </a:r>
            <a:r>
              <a:rPr lang="en-US" sz="2200" dirty="0" err="1" smtClean="0"/>
              <a:t>tërmet</a:t>
            </a:r>
            <a:r>
              <a:rPr lang="en-US" sz="2200" dirty="0" smtClean="0"/>
              <a:t> </a:t>
            </a:r>
            <a:r>
              <a:rPr lang="en-US" sz="2200" dirty="0" err="1" smtClean="0"/>
              <a:t>në</a:t>
            </a:r>
            <a:r>
              <a:rPr lang="en-US" sz="2200" dirty="0" smtClean="0"/>
              <a:t> </a:t>
            </a:r>
            <a:r>
              <a:rPr lang="en-US" sz="2200" dirty="0" err="1" smtClean="0"/>
              <a:t>gusht</a:t>
            </a:r>
            <a:r>
              <a:rPr lang="en-US" sz="2200" dirty="0" smtClean="0"/>
              <a:t> </a:t>
            </a:r>
            <a:r>
              <a:rPr lang="en-US" sz="2200" dirty="0" err="1" smtClean="0"/>
              <a:t>të</a:t>
            </a:r>
            <a:r>
              <a:rPr lang="en-US" sz="2200" dirty="0" smtClean="0"/>
              <a:t> 1999 </a:t>
            </a:r>
            <a:r>
              <a:rPr lang="en-US" sz="2200" dirty="0" err="1" smtClean="0"/>
              <a:t>në</a:t>
            </a:r>
            <a:r>
              <a:rPr lang="en-US" sz="2200" dirty="0" smtClean="0"/>
              <a:t> </a:t>
            </a:r>
            <a:r>
              <a:rPr lang="en-US" sz="2200" dirty="0" err="1" smtClean="0"/>
              <a:t>Turqi</a:t>
            </a:r>
            <a:r>
              <a:rPr lang="en-US" sz="2200" dirty="0" smtClean="0"/>
              <a:t>, </a:t>
            </a:r>
            <a:r>
              <a:rPr lang="en-US" sz="2200" dirty="0" err="1" smtClean="0"/>
              <a:t>një</a:t>
            </a:r>
            <a:r>
              <a:rPr lang="en-US" sz="2200" dirty="0" smtClean="0"/>
              <a:t> </a:t>
            </a:r>
            <a:r>
              <a:rPr lang="en-US" sz="2200" dirty="0" err="1" smtClean="0"/>
              <a:t>nga</a:t>
            </a:r>
            <a:r>
              <a:rPr lang="en-US" sz="2200" dirty="0" smtClean="0"/>
              <a:t> </a:t>
            </a:r>
            <a:r>
              <a:rPr lang="en-US" sz="2200" dirty="0" err="1" smtClean="0"/>
              <a:t>tërmetet</a:t>
            </a:r>
            <a:r>
              <a:rPr lang="en-US" sz="2200" dirty="0" smtClean="0"/>
              <a:t> me </a:t>
            </a:r>
            <a:r>
              <a:rPr lang="en-US" sz="2200" dirty="0" err="1" smtClean="0"/>
              <a:t>pasoja</a:t>
            </a:r>
            <a:r>
              <a:rPr lang="en-US" sz="2200" dirty="0" smtClean="0"/>
              <a:t> </a:t>
            </a:r>
            <a:r>
              <a:rPr lang="en-US" sz="2200" dirty="0" err="1" smtClean="0"/>
              <a:t>më</a:t>
            </a:r>
            <a:r>
              <a:rPr lang="en-US" sz="2200" dirty="0" smtClean="0"/>
              <a:t> </a:t>
            </a:r>
            <a:r>
              <a:rPr lang="en-US" sz="2200" dirty="0" err="1" smtClean="0"/>
              <a:t>të</a:t>
            </a:r>
            <a:r>
              <a:rPr lang="en-US" sz="2200" dirty="0" smtClean="0"/>
              <a:t> </a:t>
            </a:r>
            <a:r>
              <a:rPr lang="en-US" sz="2200" dirty="0" err="1" smtClean="0"/>
              <a:t>rënda</a:t>
            </a:r>
            <a:r>
              <a:rPr lang="en-US" sz="2200" dirty="0" smtClean="0"/>
              <a:t> </a:t>
            </a:r>
            <a:r>
              <a:rPr lang="en-US" sz="2200" dirty="0" err="1" smtClean="0"/>
              <a:t>në</a:t>
            </a:r>
            <a:r>
              <a:rPr lang="en-US" sz="2200" dirty="0" smtClean="0"/>
              <a:t> </a:t>
            </a:r>
            <a:r>
              <a:rPr lang="en-US" sz="2200" dirty="0" err="1" smtClean="0"/>
              <a:t>Turqi</a:t>
            </a:r>
            <a:r>
              <a:rPr lang="en-US" sz="2200" dirty="0" smtClean="0"/>
              <a:t>.  </a:t>
            </a:r>
            <a:endParaRPr lang="en-US" sz="2200" dirty="0"/>
          </a:p>
          <a:p>
            <a:pPr algn="just"/>
            <a:r>
              <a:rPr lang="en-US" sz="2200" dirty="0" smtClean="0"/>
              <a:t>GJEDNJ </a:t>
            </a:r>
            <a:r>
              <a:rPr lang="en-US" sz="2200" dirty="0" err="1" smtClean="0"/>
              <a:t>tha</a:t>
            </a:r>
            <a:r>
              <a:rPr lang="en-US" sz="2200" dirty="0" smtClean="0"/>
              <a:t> se </a:t>
            </a:r>
            <a:r>
              <a:rPr lang="en-US" sz="2200" dirty="0" err="1" smtClean="0"/>
              <a:t>kishte</a:t>
            </a:r>
            <a:r>
              <a:rPr lang="en-US" sz="2200" dirty="0" smtClean="0"/>
              <a:t> </a:t>
            </a:r>
            <a:r>
              <a:rPr lang="en-US" sz="2200" dirty="0" err="1" smtClean="0"/>
              <a:t>pasur</a:t>
            </a:r>
            <a:r>
              <a:rPr lang="en-US" sz="2200" dirty="0" smtClean="0"/>
              <a:t> </a:t>
            </a:r>
            <a:r>
              <a:rPr lang="en-US" sz="2200" dirty="0" err="1" smtClean="0"/>
              <a:t>shkelje</a:t>
            </a:r>
            <a:r>
              <a:rPr lang="en-US" sz="2200" dirty="0" smtClean="0"/>
              <a:t> </a:t>
            </a:r>
            <a:r>
              <a:rPr lang="en-US" sz="2200" dirty="0" err="1" smtClean="0"/>
              <a:t>të</a:t>
            </a:r>
            <a:r>
              <a:rPr lang="en-US" sz="2200" dirty="0" smtClean="0"/>
              <a:t> </a:t>
            </a:r>
            <a:r>
              <a:rPr lang="en-US" sz="2200" dirty="0" err="1" smtClean="0"/>
              <a:t>nenit</a:t>
            </a:r>
            <a:r>
              <a:rPr lang="en-US" sz="2200" dirty="0" smtClean="0"/>
              <a:t> 2 </a:t>
            </a:r>
            <a:r>
              <a:rPr lang="en-US" sz="2200" dirty="0" err="1" smtClean="0"/>
              <a:t>të</a:t>
            </a:r>
            <a:r>
              <a:rPr lang="en-US" sz="2200" dirty="0" smtClean="0"/>
              <a:t> </a:t>
            </a:r>
            <a:r>
              <a:rPr lang="en-US" sz="2200" dirty="0" err="1" smtClean="0"/>
              <a:t>Konventës</a:t>
            </a:r>
            <a:r>
              <a:rPr lang="en-US" sz="2200" dirty="0" smtClean="0"/>
              <a:t> </a:t>
            </a:r>
            <a:r>
              <a:rPr lang="en-US" sz="2200" dirty="0" err="1" smtClean="0"/>
              <a:t>në</a:t>
            </a:r>
            <a:r>
              <a:rPr lang="en-US" sz="2200" dirty="0" smtClean="0"/>
              <a:t> </a:t>
            </a:r>
            <a:r>
              <a:rPr lang="en-US" sz="2200" dirty="0" err="1" smtClean="0"/>
              <a:t>kuptimin</a:t>
            </a:r>
            <a:r>
              <a:rPr lang="en-US" sz="2200" dirty="0" smtClean="0"/>
              <a:t> procedural, </a:t>
            </a:r>
            <a:r>
              <a:rPr lang="en-US" sz="2200" dirty="0" err="1" smtClean="0"/>
              <a:t>pasi</a:t>
            </a:r>
            <a:r>
              <a:rPr lang="en-US" sz="2200" dirty="0" smtClean="0"/>
              <a:t> </a:t>
            </a:r>
            <a:r>
              <a:rPr lang="en-US" sz="2200" dirty="0" err="1" smtClean="0"/>
              <a:t>autoritetet</a:t>
            </a:r>
            <a:r>
              <a:rPr lang="en-US" sz="2200" dirty="0" smtClean="0"/>
              <a:t> </a:t>
            </a:r>
            <a:r>
              <a:rPr lang="en-US" sz="2200" dirty="0" err="1" smtClean="0"/>
              <a:t>turke</a:t>
            </a:r>
            <a:r>
              <a:rPr lang="en-US" sz="2200" dirty="0" smtClean="0"/>
              <a:t> </a:t>
            </a:r>
            <a:r>
              <a:rPr lang="en-US" sz="2200" dirty="0" err="1" smtClean="0"/>
              <a:t>nuk</a:t>
            </a:r>
            <a:r>
              <a:rPr lang="en-US" sz="2200" dirty="0" smtClean="0"/>
              <a:t> </a:t>
            </a:r>
            <a:r>
              <a:rPr lang="en-US" sz="2200" dirty="0" err="1" smtClean="0"/>
              <a:t>vepruan</a:t>
            </a:r>
            <a:r>
              <a:rPr lang="en-US" sz="2200" dirty="0" smtClean="0"/>
              <a:t> </a:t>
            </a:r>
            <a:r>
              <a:rPr lang="en-US" sz="2200" dirty="0" err="1" smtClean="0"/>
              <a:t>menjëherë</a:t>
            </a:r>
            <a:r>
              <a:rPr lang="en-US" sz="2200" dirty="0" smtClean="0"/>
              <a:t> </a:t>
            </a:r>
            <a:r>
              <a:rPr lang="en-US" sz="2200" dirty="0" err="1" smtClean="0"/>
              <a:t>për</a:t>
            </a:r>
            <a:r>
              <a:rPr lang="en-US" sz="2200" dirty="0" smtClean="0"/>
              <a:t> </a:t>
            </a:r>
            <a:r>
              <a:rPr lang="en-US" sz="2200" dirty="0" err="1" smtClean="0"/>
              <a:t>të</a:t>
            </a:r>
            <a:r>
              <a:rPr lang="en-US" sz="2200" dirty="0" smtClean="0"/>
              <a:t> </a:t>
            </a:r>
            <a:r>
              <a:rPr lang="en-US" sz="2200" dirty="0" err="1" smtClean="0"/>
              <a:t>gjetur</a:t>
            </a:r>
            <a:r>
              <a:rPr lang="en-US" sz="2200" dirty="0" smtClean="0"/>
              <a:t> </a:t>
            </a:r>
            <a:r>
              <a:rPr lang="en-US" sz="2200" dirty="0" err="1" smtClean="0"/>
              <a:t>personat</a:t>
            </a:r>
            <a:r>
              <a:rPr lang="en-US" sz="2200" dirty="0" smtClean="0"/>
              <a:t> </a:t>
            </a:r>
            <a:r>
              <a:rPr lang="en-US" sz="2200" dirty="0" err="1" smtClean="0"/>
              <a:t>përgjegjës</a:t>
            </a:r>
            <a:r>
              <a:rPr lang="en-US" sz="2200" dirty="0" smtClean="0"/>
              <a:t> </a:t>
            </a:r>
            <a:r>
              <a:rPr lang="en-US" sz="2200" dirty="0" err="1" smtClean="0"/>
              <a:t>dhe</a:t>
            </a:r>
            <a:r>
              <a:rPr lang="en-US" sz="2200" dirty="0" smtClean="0"/>
              <a:t> </a:t>
            </a:r>
            <a:r>
              <a:rPr lang="en-US" sz="2200" dirty="0" err="1" smtClean="0"/>
              <a:t>rrethanat</a:t>
            </a:r>
            <a:r>
              <a:rPr lang="en-US" sz="2200" dirty="0" smtClean="0"/>
              <a:t> e </a:t>
            </a:r>
            <a:r>
              <a:rPr lang="en-US" sz="2200" dirty="0" err="1" smtClean="0"/>
              <a:t>ndodhjes</a:t>
            </a:r>
            <a:r>
              <a:rPr lang="en-US" sz="2200" dirty="0" smtClean="0"/>
              <a:t> </a:t>
            </a:r>
            <a:r>
              <a:rPr lang="en-US" sz="2200" dirty="0" err="1" smtClean="0"/>
              <a:t>së</a:t>
            </a:r>
            <a:r>
              <a:rPr lang="en-US" sz="2200" dirty="0" smtClean="0"/>
              <a:t> </a:t>
            </a:r>
            <a:r>
              <a:rPr lang="en-US" sz="2200" dirty="0" err="1" smtClean="0"/>
              <a:t>aksidentit</a:t>
            </a:r>
            <a:r>
              <a:rPr lang="en-US" sz="2200" dirty="0" smtClean="0"/>
              <a:t>.</a:t>
            </a:r>
          </a:p>
          <a:p>
            <a:pPr algn="just"/>
            <a:r>
              <a:rPr lang="en-US" sz="2200" b="1" i="1" dirty="0" err="1" smtClean="0"/>
              <a:t>Careme</a:t>
            </a:r>
            <a:r>
              <a:rPr lang="en-US" sz="2200" b="1" i="1" dirty="0" smtClean="0"/>
              <a:t> k. </a:t>
            </a:r>
            <a:r>
              <a:rPr lang="en-US" sz="2200" b="1" i="1" dirty="0" err="1" smtClean="0"/>
              <a:t>Francës</a:t>
            </a:r>
            <a:r>
              <a:rPr lang="en-US" sz="2200" b="1" i="1" dirty="0" smtClean="0"/>
              <a:t>- </a:t>
            </a:r>
            <a:r>
              <a:rPr lang="en-US" sz="2200" dirty="0" err="1" smtClean="0"/>
              <a:t>çështje</a:t>
            </a:r>
            <a:r>
              <a:rPr lang="en-US" sz="2200" dirty="0" smtClean="0"/>
              <a:t> </a:t>
            </a:r>
            <a:r>
              <a:rPr lang="en-US" sz="2200" dirty="0" err="1" smtClean="0"/>
              <a:t>që</a:t>
            </a:r>
            <a:r>
              <a:rPr lang="en-US" sz="2200" dirty="0" smtClean="0"/>
              <a:t> </a:t>
            </a:r>
            <a:r>
              <a:rPr lang="en-US" sz="2200" dirty="0" err="1" smtClean="0"/>
              <a:t>pritet</a:t>
            </a:r>
            <a:r>
              <a:rPr lang="en-US" sz="2200" dirty="0" smtClean="0"/>
              <a:t> </a:t>
            </a:r>
            <a:r>
              <a:rPr lang="en-US" sz="2200" dirty="0" err="1" smtClean="0"/>
              <a:t>në</a:t>
            </a:r>
            <a:r>
              <a:rPr lang="en-US" sz="2200" dirty="0" smtClean="0"/>
              <a:t> </a:t>
            </a:r>
            <a:r>
              <a:rPr lang="en-US" sz="2200" dirty="0" err="1" smtClean="0"/>
              <a:t>shqytohet</a:t>
            </a:r>
            <a:r>
              <a:rPr lang="en-US" sz="2200" dirty="0" smtClean="0"/>
              <a:t> </a:t>
            </a:r>
            <a:r>
              <a:rPr lang="en-US" sz="2200" dirty="0" err="1" smtClean="0"/>
              <a:t>nga</a:t>
            </a:r>
            <a:r>
              <a:rPr lang="en-US" sz="2200" dirty="0" smtClean="0"/>
              <a:t> </a:t>
            </a:r>
            <a:r>
              <a:rPr lang="en-US" sz="2200" dirty="0" err="1" smtClean="0"/>
              <a:t>Dhoma</a:t>
            </a:r>
            <a:r>
              <a:rPr lang="en-US" sz="2200" dirty="0"/>
              <a:t> </a:t>
            </a:r>
            <a:r>
              <a:rPr lang="en-US" sz="2200" dirty="0" smtClean="0"/>
              <a:t>e </a:t>
            </a:r>
            <a:r>
              <a:rPr lang="en-US" sz="2200" dirty="0" err="1" smtClean="0"/>
              <a:t>Madhe</a:t>
            </a:r>
            <a:endParaRPr lang="en-US" sz="2200" dirty="0" smtClean="0"/>
          </a:p>
          <a:p>
            <a:pPr algn="just"/>
            <a:r>
              <a:rPr lang="en-US" sz="2200" dirty="0" err="1" smtClean="0"/>
              <a:t>Careme</a:t>
            </a:r>
            <a:r>
              <a:rPr lang="en-US" sz="2200" dirty="0" smtClean="0"/>
              <a:t> </a:t>
            </a:r>
            <a:r>
              <a:rPr lang="en-US" sz="2200" dirty="0" err="1" smtClean="0"/>
              <a:t>është</a:t>
            </a:r>
            <a:r>
              <a:rPr lang="en-US" sz="2200" dirty="0" smtClean="0"/>
              <a:t> </a:t>
            </a:r>
            <a:r>
              <a:rPr lang="en-US" sz="2200" dirty="0" err="1" smtClean="0"/>
              <a:t>një</a:t>
            </a:r>
            <a:r>
              <a:rPr lang="en-US" sz="2200" dirty="0" smtClean="0"/>
              <a:t> </a:t>
            </a:r>
            <a:r>
              <a:rPr lang="en-US" sz="2200" dirty="0" err="1" smtClean="0"/>
              <a:t>banor</a:t>
            </a:r>
            <a:r>
              <a:rPr lang="en-US" sz="2200" dirty="0" smtClean="0"/>
              <a:t> </a:t>
            </a:r>
            <a:r>
              <a:rPr lang="en-US" sz="2200" dirty="0" err="1" smtClean="0"/>
              <a:t>dhe</a:t>
            </a:r>
            <a:r>
              <a:rPr lang="en-US" sz="2200" dirty="0" smtClean="0"/>
              <a:t> </a:t>
            </a:r>
            <a:r>
              <a:rPr lang="en-US" sz="2200" dirty="0" err="1" smtClean="0"/>
              <a:t>ish</a:t>
            </a:r>
            <a:r>
              <a:rPr lang="en-US" sz="2200" dirty="0" smtClean="0"/>
              <a:t> </a:t>
            </a:r>
            <a:r>
              <a:rPr lang="en-US" sz="2200" dirty="0" err="1" smtClean="0"/>
              <a:t>Kryetar</a:t>
            </a:r>
            <a:r>
              <a:rPr lang="en-US" sz="2200" dirty="0" smtClean="0"/>
              <a:t> </a:t>
            </a:r>
            <a:r>
              <a:rPr lang="en-US" sz="2200" dirty="0" err="1" smtClean="0"/>
              <a:t>i</a:t>
            </a:r>
            <a:r>
              <a:rPr lang="en-US" sz="2200" dirty="0" smtClean="0"/>
              <a:t> </a:t>
            </a:r>
            <a:r>
              <a:rPr lang="en-US" sz="2200" dirty="0" err="1" smtClean="0"/>
              <a:t>Bashkisë</a:t>
            </a:r>
            <a:r>
              <a:rPr lang="en-US" sz="2200" dirty="0" smtClean="0"/>
              <a:t> </a:t>
            </a:r>
            <a:r>
              <a:rPr lang="en-US" sz="2200" dirty="0" err="1" smtClean="0"/>
              <a:t>së</a:t>
            </a:r>
            <a:r>
              <a:rPr lang="en-US" sz="2200" dirty="0" smtClean="0"/>
              <a:t> Grande- </a:t>
            </a:r>
            <a:r>
              <a:rPr lang="en-US" sz="2200" dirty="0" err="1" smtClean="0"/>
              <a:t>Synthe</a:t>
            </a:r>
            <a:r>
              <a:rPr lang="en-US" sz="2200" dirty="0"/>
              <a:t>, </a:t>
            </a:r>
            <a:r>
              <a:rPr lang="en-US" sz="2200" dirty="0" err="1" smtClean="0"/>
              <a:t>që</a:t>
            </a:r>
            <a:r>
              <a:rPr lang="en-US" sz="2200" dirty="0" smtClean="0"/>
              <a:t> </a:t>
            </a:r>
            <a:r>
              <a:rPr lang="en-US" sz="2200" dirty="0" err="1" smtClean="0"/>
              <a:t>pretendon</a:t>
            </a:r>
            <a:r>
              <a:rPr lang="en-US" sz="2200" dirty="0" smtClean="0"/>
              <a:t> se Franca </a:t>
            </a:r>
            <a:r>
              <a:rPr lang="en-US" sz="2200" dirty="0" err="1" smtClean="0"/>
              <a:t>nuk</a:t>
            </a:r>
            <a:r>
              <a:rPr lang="en-US" sz="2200" dirty="0" smtClean="0"/>
              <a:t> </a:t>
            </a:r>
            <a:r>
              <a:rPr lang="en-US" sz="2200" dirty="0" err="1" smtClean="0"/>
              <a:t>ka</a:t>
            </a:r>
            <a:r>
              <a:rPr lang="en-US" sz="2200" dirty="0" smtClean="0"/>
              <a:t> </a:t>
            </a:r>
            <a:r>
              <a:rPr lang="en-US" sz="2200" dirty="0" err="1" smtClean="0"/>
              <a:t>marrë</a:t>
            </a:r>
            <a:r>
              <a:rPr lang="en-US" sz="2200" dirty="0" smtClean="0"/>
              <a:t> masa </a:t>
            </a:r>
            <a:r>
              <a:rPr lang="en-US" sz="2200" dirty="0" err="1" smtClean="0"/>
              <a:t>të</a:t>
            </a:r>
            <a:r>
              <a:rPr lang="en-US" sz="2200" dirty="0" smtClean="0"/>
              <a:t> </a:t>
            </a:r>
            <a:r>
              <a:rPr lang="en-US" sz="2200" dirty="0" err="1" smtClean="0"/>
              <a:t>nevojshme</a:t>
            </a:r>
            <a:r>
              <a:rPr lang="en-US" sz="2200" dirty="0" smtClean="0"/>
              <a:t> </a:t>
            </a:r>
            <a:r>
              <a:rPr lang="en-US" sz="2200" dirty="0" err="1" smtClean="0"/>
              <a:t>për</a:t>
            </a:r>
            <a:r>
              <a:rPr lang="en-US" sz="2200" dirty="0" smtClean="0"/>
              <a:t> </a:t>
            </a:r>
            <a:r>
              <a:rPr lang="en-US" sz="2200" dirty="0" err="1" smtClean="0"/>
              <a:t>të</a:t>
            </a:r>
            <a:r>
              <a:rPr lang="en-US" sz="2200" dirty="0" smtClean="0"/>
              <a:t> </a:t>
            </a:r>
            <a:r>
              <a:rPr lang="en-US" sz="2200" dirty="0" err="1" smtClean="0"/>
              <a:t>parandaluar</a:t>
            </a:r>
            <a:r>
              <a:rPr lang="en-US" sz="2200" dirty="0" smtClean="0"/>
              <a:t> </a:t>
            </a:r>
            <a:r>
              <a:rPr lang="en-US" sz="2200" dirty="0" err="1" smtClean="0"/>
              <a:t>ndryshimet</a:t>
            </a:r>
            <a:r>
              <a:rPr lang="en-US" sz="2200" dirty="0" smtClean="0"/>
              <a:t> </a:t>
            </a:r>
            <a:r>
              <a:rPr lang="en-US" sz="2200" dirty="0" err="1" smtClean="0"/>
              <a:t>klimatike</a:t>
            </a:r>
            <a:r>
              <a:rPr lang="en-US" sz="2200" dirty="0" smtClean="0"/>
              <a:t> </a:t>
            </a:r>
            <a:r>
              <a:rPr lang="en-US" sz="2200" dirty="0" err="1" smtClean="0"/>
              <a:t>dhe</a:t>
            </a:r>
            <a:r>
              <a:rPr lang="en-US" sz="2200" dirty="0" smtClean="0"/>
              <a:t> </a:t>
            </a:r>
            <a:r>
              <a:rPr lang="en-US" sz="2200" dirty="0" err="1" smtClean="0"/>
              <a:t>kjo</a:t>
            </a:r>
            <a:r>
              <a:rPr lang="en-US" sz="2200" dirty="0" smtClean="0"/>
              <a:t> </a:t>
            </a:r>
            <a:r>
              <a:rPr lang="en-US" sz="2200" dirty="0" err="1" smtClean="0"/>
              <a:t>përbën</a:t>
            </a:r>
            <a:r>
              <a:rPr lang="en-US" sz="2200" dirty="0" smtClean="0"/>
              <a:t> </a:t>
            </a:r>
            <a:r>
              <a:rPr lang="en-US" sz="2200" dirty="0" err="1" smtClean="0"/>
              <a:t>shkelje</a:t>
            </a:r>
            <a:r>
              <a:rPr lang="en-US" sz="2200" dirty="0" smtClean="0"/>
              <a:t> </a:t>
            </a:r>
            <a:r>
              <a:rPr lang="en-US" sz="2200" dirty="0" err="1" smtClean="0"/>
              <a:t>të</a:t>
            </a:r>
            <a:r>
              <a:rPr lang="en-US" sz="2200" dirty="0" smtClean="0"/>
              <a:t> </a:t>
            </a:r>
            <a:r>
              <a:rPr lang="en-US" sz="2200" dirty="0" err="1" smtClean="0"/>
              <a:t>së</a:t>
            </a:r>
            <a:r>
              <a:rPr lang="en-US" sz="2200" dirty="0" smtClean="0"/>
              <a:t> </a:t>
            </a:r>
            <a:r>
              <a:rPr lang="en-US" sz="2200" dirty="0" err="1" smtClean="0"/>
              <a:t>drejtës</a:t>
            </a:r>
            <a:r>
              <a:rPr lang="en-US" sz="2200" dirty="0" smtClean="0"/>
              <a:t> </a:t>
            </a:r>
            <a:r>
              <a:rPr lang="en-US" sz="2200" dirty="0" err="1" smtClean="0"/>
              <a:t>së</a:t>
            </a:r>
            <a:r>
              <a:rPr lang="en-US" sz="2200" dirty="0" smtClean="0"/>
              <a:t> </a:t>
            </a:r>
            <a:r>
              <a:rPr lang="en-US" sz="2200" dirty="0" err="1" smtClean="0"/>
              <a:t>tij</a:t>
            </a:r>
            <a:r>
              <a:rPr lang="en-US" sz="2200" dirty="0" smtClean="0"/>
              <a:t> </a:t>
            </a:r>
            <a:r>
              <a:rPr lang="en-US" sz="2200" dirty="0" err="1" smtClean="0"/>
              <a:t>të</a:t>
            </a:r>
            <a:r>
              <a:rPr lang="en-US" sz="2200" dirty="0" smtClean="0"/>
              <a:t> </a:t>
            </a:r>
            <a:r>
              <a:rPr lang="en-US" sz="2200" dirty="0" err="1" smtClean="0"/>
              <a:t>jetës</a:t>
            </a:r>
            <a:r>
              <a:rPr lang="en-US" sz="2200" dirty="0" smtClean="0"/>
              <a:t> </a:t>
            </a:r>
            <a:r>
              <a:rPr lang="en-US" sz="2200" dirty="0" err="1" smtClean="0"/>
              <a:t>dhe</a:t>
            </a:r>
            <a:r>
              <a:rPr lang="en-US" sz="2200" dirty="0" smtClean="0"/>
              <a:t> </a:t>
            </a:r>
            <a:r>
              <a:rPr lang="en-US" sz="2200" dirty="0" err="1" smtClean="0"/>
              <a:t>respektimit</a:t>
            </a:r>
            <a:r>
              <a:rPr lang="en-US" sz="2200" dirty="0" smtClean="0"/>
              <a:t> </a:t>
            </a:r>
            <a:r>
              <a:rPr lang="en-US" sz="2200" dirty="0" err="1" smtClean="0"/>
              <a:t>të</a:t>
            </a:r>
            <a:r>
              <a:rPr lang="en-US" sz="2200" dirty="0" smtClean="0"/>
              <a:t> </a:t>
            </a:r>
            <a:r>
              <a:rPr lang="en-US" sz="2200" dirty="0" err="1" smtClean="0"/>
              <a:t>jetës</a:t>
            </a:r>
            <a:r>
              <a:rPr lang="en-US" sz="2200" dirty="0" smtClean="0"/>
              <a:t> private </a:t>
            </a:r>
            <a:r>
              <a:rPr lang="en-US" sz="2200" dirty="0" err="1" smtClean="0"/>
              <a:t>dhe</a:t>
            </a:r>
            <a:r>
              <a:rPr lang="en-US" sz="2200" dirty="0" smtClean="0"/>
              <a:t> </a:t>
            </a:r>
            <a:r>
              <a:rPr lang="en-US" sz="2200" dirty="0" err="1" smtClean="0"/>
              <a:t>familjare</a:t>
            </a:r>
            <a:r>
              <a:rPr lang="en-US" sz="2200" dirty="0" smtClean="0"/>
              <a:t>. </a:t>
            </a:r>
            <a:endParaRPr lang="en-US" sz="2200" dirty="0"/>
          </a:p>
        </p:txBody>
      </p:sp>
    </p:spTree>
    <p:extLst>
      <p:ext uri="{BB962C8B-B14F-4D97-AF65-F5344CB8AC3E}">
        <p14:creationId xmlns:p14="http://schemas.microsoft.com/office/powerpoint/2010/main" val="25210097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000" dirty="0" err="1" smtClean="0"/>
              <a:t>Praktika</a:t>
            </a:r>
            <a:r>
              <a:rPr lang="en-US" sz="3000" dirty="0" smtClean="0"/>
              <a:t> e GJEDNJ- </a:t>
            </a:r>
            <a:r>
              <a:rPr lang="en-US" sz="3000" dirty="0" err="1" smtClean="0"/>
              <a:t>Neni</a:t>
            </a:r>
            <a:r>
              <a:rPr lang="en-US" sz="3000" dirty="0" smtClean="0"/>
              <a:t> 2 KEDNJ</a:t>
            </a:r>
            <a:endParaRPr lang="en-US" sz="3000" dirty="0"/>
          </a:p>
        </p:txBody>
      </p:sp>
      <p:sp>
        <p:nvSpPr>
          <p:cNvPr id="3" name="Content Placeholder 2"/>
          <p:cNvSpPr>
            <a:spLocks noGrp="1"/>
          </p:cNvSpPr>
          <p:nvPr>
            <p:ph idx="1"/>
          </p:nvPr>
        </p:nvSpPr>
        <p:spPr>
          <a:xfrm>
            <a:off x="457200" y="1371600"/>
            <a:ext cx="8229600" cy="4754563"/>
          </a:xfrm>
        </p:spPr>
        <p:txBody>
          <a:bodyPr>
            <a:noAutofit/>
          </a:bodyPr>
          <a:lstStyle/>
          <a:p>
            <a:pPr algn="just"/>
            <a:r>
              <a:rPr lang="sq-AL" sz="2400" dirty="0"/>
              <a:t>Për më tepër, </a:t>
            </a:r>
            <a:r>
              <a:rPr lang="sq-AL" sz="2400" dirty="0" smtClean="0"/>
              <a:t>G</a:t>
            </a:r>
            <a:r>
              <a:rPr lang="en-US" sz="2400" dirty="0" smtClean="0"/>
              <a:t>JEDNJ </a:t>
            </a:r>
            <a:r>
              <a:rPr lang="en-US" sz="2400" dirty="0" err="1" smtClean="0"/>
              <a:t>ka</a:t>
            </a:r>
            <a:r>
              <a:rPr lang="en-US" sz="2400" dirty="0" smtClean="0"/>
              <a:t> </a:t>
            </a:r>
            <a:r>
              <a:rPr lang="en-US" sz="2400" dirty="0" err="1" smtClean="0"/>
              <a:t>kërkuar</a:t>
            </a:r>
            <a:r>
              <a:rPr lang="sq-AL" sz="2400" dirty="0" smtClean="0"/>
              <a:t> që </a:t>
            </a:r>
            <a:r>
              <a:rPr lang="sq-AL" sz="2400" dirty="0"/>
              <a:t>shtetet të përmbushin </a:t>
            </a:r>
            <a:r>
              <a:rPr lang="sq-AL" sz="2400" dirty="0" smtClean="0"/>
              <a:t>detyrimi</a:t>
            </a:r>
            <a:r>
              <a:rPr lang="en-US" sz="2400" dirty="0" smtClean="0"/>
              <a:t>n e </a:t>
            </a:r>
            <a:r>
              <a:rPr lang="en-US" sz="2400" dirty="0" err="1" smtClean="0"/>
              <a:t>tyre</a:t>
            </a:r>
            <a:r>
              <a:rPr lang="en-US" sz="2400" dirty="0" smtClean="0"/>
              <a:t> </a:t>
            </a:r>
            <a:r>
              <a:rPr lang="en-US" sz="2400" dirty="0" err="1" smtClean="0"/>
              <a:t>pozitiv</a:t>
            </a:r>
            <a:r>
              <a:rPr lang="sq-AL" sz="2400" dirty="0" smtClean="0"/>
              <a:t> </a:t>
            </a:r>
            <a:r>
              <a:rPr lang="sq-AL" sz="2400" dirty="0"/>
              <a:t>për të parandaluar humbjet e jetëve edhe në rastet e fatkeqësive natyrore, </a:t>
            </a:r>
            <a:r>
              <a:rPr lang="en-US" sz="2400" dirty="0" err="1" smtClean="0"/>
              <a:t>që</a:t>
            </a:r>
            <a:r>
              <a:rPr lang="en-US" sz="2400" dirty="0" smtClean="0"/>
              <a:t> </a:t>
            </a:r>
            <a:r>
              <a:rPr lang="en-US" sz="2400" dirty="0" err="1" smtClean="0"/>
              <a:t>edhe</a:t>
            </a:r>
            <a:r>
              <a:rPr lang="en-US" sz="2400" dirty="0" smtClean="0"/>
              <a:t> </a:t>
            </a:r>
            <a:r>
              <a:rPr lang="en-US" sz="2400" dirty="0" err="1" smtClean="0"/>
              <a:t>pse</a:t>
            </a:r>
            <a:r>
              <a:rPr lang="en-US" sz="2400" dirty="0" smtClean="0"/>
              <a:t> </a:t>
            </a:r>
            <a:r>
              <a:rPr lang="sq-AL" sz="2400" dirty="0" smtClean="0"/>
              <a:t>jashtë </a:t>
            </a:r>
            <a:r>
              <a:rPr lang="sq-AL" sz="2400" dirty="0"/>
              <a:t>kontrollit të njeriut, në ndryshim nga </a:t>
            </a:r>
            <a:r>
              <a:rPr lang="sq-AL" sz="2400" dirty="0" smtClean="0"/>
              <a:t>rasti </a:t>
            </a:r>
            <a:r>
              <a:rPr lang="en-US" sz="2400" dirty="0" err="1" smtClean="0"/>
              <a:t>i</a:t>
            </a:r>
            <a:r>
              <a:rPr lang="sq-AL" sz="2400" dirty="0" smtClean="0"/>
              <a:t> </a:t>
            </a:r>
            <a:r>
              <a:rPr lang="sq-AL" sz="2400" dirty="0"/>
              <a:t>aktiviteteve të rrezikshme ku shteteve u kërkohet të </a:t>
            </a:r>
            <a:r>
              <a:rPr lang="en-US" sz="2400" dirty="0" smtClean="0"/>
              <a:t>k</a:t>
            </a:r>
            <a:r>
              <a:rPr lang="sq-AL" sz="2400" dirty="0" smtClean="0"/>
              <a:t>enë </a:t>
            </a:r>
            <a:r>
              <a:rPr lang="sq-AL" sz="2400" dirty="0"/>
              <a:t>gati mekanizmat e duhur paralajmërues dhe </a:t>
            </a:r>
            <a:r>
              <a:rPr lang="sq-AL" sz="2400" dirty="0" smtClean="0"/>
              <a:t>mbrojtës</a:t>
            </a:r>
            <a:r>
              <a:rPr lang="en-US" sz="2400" dirty="0"/>
              <a:t>. </a:t>
            </a:r>
            <a:r>
              <a:rPr lang="en-US" sz="2400" b="1" i="1" dirty="0" err="1" smtClean="0"/>
              <a:t>Budayeva</a:t>
            </a:r>
            <a:r>
              <a:rPr lang="en-US" sz="2400" b="1" i="1" dirty="0" smtClean="0"/>
              <a:t> </a:t>
            </a:r>
            <a:r>
              <a:rPr lang="en-US" sz="2400" b="1" i="1" dirty="0" err="1" smtClean="0"/>
              <a:t>dhe</a:t>
            </a:r>
            <a:r>
              <a:rPr lang="en-US" sz="2400" b="1" i="1" dirty="0" smtClean="0"/>
              <a:t> </a:t>
            </a:r>
            <a:r>
              <a:rPr lang="en-US" sz="2400" b="1" i="1" dirty="0" err="1" smtClean="0"/>
              <a:t>të</a:t>
            </a:r>
            <a:r>
              <a:rPr lang="en-US" sz="2400" b="1" i="1" dirty="0" smtClean="0"/>
              <a:t> </a:t>
            </a:r>
            <a:r>
              <a:rPr lang="en-US" sz="2400" b="1" i="1" dirty="0" err="1" smtClean="0"/>
              <a:t>tjerë</a:t>
            </a:r>
            <a:r>
              <a:rPr lang="en-US" sz="2400" b="1" i="1" dirty="0" smtClean="0"/>
              <a:t> k. </a:t>
            </a:r>
            <a:r>
              <a:rPr lang="en-US" sz="2400" b="1" i="1" dirty="0" err="1" smtClean="0"/>
              <a:t>Rusisë</a:t>
            </a:r>
            <a:r>
              <a:rPr lang="en-US" sz="2400" b="1" i="1" dirty="0" smtClean="0"/>
              <a:t>, </a:t>
            </a:r>
            <a:r>
              <a:rPr lang="en-US" sz="2400" b="1" i="1" dirty="0"/>
              <a:t>Murillo </a:t>
            </a:r>
            <a:r>
              <a:rPr lang="en-US" sz="2400" b="1" i="1" dirty="0" err="1"/>
              <a:t>Saldias</a:t>
            </a:r>
            <a:r>
              <a:rPr lang="en-US" sz="2400" b="1" i="1" dirty="0"/>
              <a:t> </a:t>
            </a:r>
            <a:r>
              <a:rPr lang="en-US" sz="2400" b="1" i="1" dirty="0" smtClean="0"/>
              <a:t>k. </a:t>
            </a:r>
            <a:r>
              <a:rPr lang="en-US" sz="2400" b="1" i="1" dirty="0" err="1" smtClean="0"/>
              <a:t>Spanjës</a:t>
            </a:r>
            <a:endParaRPr lang="en-US" sz="2400" b="1" i="1" dirty="0" smtClean="0"/>
          </a:p>
          <a:p>
            <a:pPr algn="just"/>
            <a:r>
              <a:rPr lang="en-US" sz="2400" dirty="0" err="1" smtClean="0"/>
              <a:t>Shtetet</a:t>
            </a:r>
            <a:r>
              <a:rPr lang="en-US" sz="2400" dirty="0" smtClean="0"/>
              <a:t> </a:t>
            </a:r>
            <a:r>
              <a:rPr lang="en-US" sz="2400" dirty="0" err="1" smtClean="0"/>
              <a:t>kanë</a:t>
            </a:r>
            <a:r>
              <a:rPr lang="en-US" sz="2400" dirty="0" smtClean="0"/>
              <a:t> </a:t>
            </a:r>
            <a:r>
              <a:rPr lang="en-US" sz="2400" dirty="0" err="1" smtClean="0"/>
              <a:t>detyrim</a:t>
            </a:r>
            <a:r>
              <a:rPr lang="en-US" sz="2400" dirty="0" smtClean="0"/>
              <a:t> </a:t>
            </a:r>
            <a:r>
              <a:rPr lang="en-US" sz="2400" dirty="0" err="1" smtClean="0"/>
              <a:t>pozitiv</a:t>
            </a:r>
            <a:r>
              <a:rPr lang="en-US" sz="2400" dirty="0" smtClean="0"/>
              <a:t> </a:t>
            </a:r>
            <a:r>
              <a:rPr lang="en-US" sz="2400" dirty="0" err="1" smtClean="0"/>
              <a:t>në</a:t>
            </a:r>
            <a:r>
              <a:rPr lang="en-US" sz="2400" dirty="0" smtClean="0"/>
              <a:t> </a:t>
            </a:r>
            <a:r>
              <a:rPr lang="en-US" sz="2400" dirty="0" err="1" smtClean="0"/>
              <a:t>kuadër</a:t>
            </a:r>
            <a:r>
              <a:rPr lang="en-US" sz="2400" dirty="0" smtClean="0"/>
              <a:t> </a:t>
            </a:r>
            <a:r>
              <a:rPr lang="en-US" sz="2400" dirty="0" err="1" smtClean="0"/>
              <a:t>të</a:t>
            </a:r>
            <a:r>
              <a:rPr lang="en-US" sz="2400" dirty="0" smtClean="0"/>
              <a:t> </a:t>
            </a:r>
            <a:r>
              <a:rPr lang="en-US" sz="2400" dirty="0" err="1" smtClean="0"/>
              <a:t>nenit</a:t>
            </a:r>
            <a:r>
              <a:rPr lang="en-US" sz="2400" dirty="0" smtClean="0"/>
              <a:t> 2 </a:t>
            </a:r>
            <a:r>
              <a:rPr lang="en-US" sz="2400" dirty="0" err="1" smtClean="0"/>
              <a:t>si</a:t>
            </a:r>
            <a:r>
              <a:rPr lang="en-US" sz="2400" dirty="0" smtClean="0"/>
              <a:t> </a:t>
            </a:r>
            <a:r>
              <a:rPr lang="en-US" sz="2400" dirty="0" err="1" smtClean="0"/>
              <a:t>në</a:t>
            </a:r>
            <a:r>
              <a:rPr lang="en-US" sz="2400" dirty="0" smtClean="0"/>
              <a:t> </a:t>
            </a:r>
            <a:r>
              <a:rPr lang="en-US" sz="2400" dirty="0" err="1" smtClean="0"/>
              <a:t>rastin</a:t>
            </a:r>
            <a:r>
              <a:rPr lang="en-US" sz="2400" dirty="0" smtClean="0"/>
              <a:t> e </a:t>
            </a:r>
            <a:r>
              <a:rPr lang="en-US" sz="2400" dirty="0" err="1" smtClean="0"/>
              <a:t>veprimtarive</a:t>
            </a:r>
            <a:r>
              <a:rPr lang="en-US" sz="2400" dirty="0" smtClean="0"/>
              <a:t> </a:t>
            </a:r>
            <a:r>
              <a:rPr lang="en-US" sz="2400" dirty="0" err="1" smtClean="0"/>
              <a:t>të</a:t>
            </a:r>
            <a:r>
              <a:rPr lang="en-US" sz="2400" dirty="0" smtClean="0"/>
              <a:t> </a:t>
            </a:r>
            <a:r>
              <a:rPr lang="en-US" sz="2400" dirty="0" err="1" smtClean="0"/>
              <a:t>rrezikshme</a:t>
            </a:r>
            <a:r>
              <a:rPr lang="en-US" sz="2400" dirty="0" smtClean="0"/>
              <a:t> </a:t>
            </a:r>
            <a:r>
              <a:rPr lang="en-US" sz="2400" dirty="0" err="1" smtClean="0"/>
              <a:t>dhe</a:t>
            </a:r>
            <a:r>
              <a:rPr lang="en-US" sz="2400" dirty="0" smtClean="0"/>
              <a:t> </a:t>
            </a:r>
            <a:r>
              <a:rPr lang="en-US" sz="2400" dirty="0" err="1" smtClean="0"/>
              <a:t>në</a:t>
            </a:r>
            <a:r>
              <a:rPr lang="en-US" sz="2400" dirty="0" smtClean="0"/>
              <a:t> </a:t>
            </a:r>
            <a:r>
              <a:rPr lang="en-US" sz="2400" dirty="0" err="1" smtClean="0"/>
              <a:t>rastin</a:t>
            </a:r>
            <a:r>
              <a:rPr lang="en-US" sz="2400" dirty="0" smtClean="0"/>
              <a:t> e </a:t>
            </a:r>
            <a:r>
              <a:rPr lang="en-US" sz="2400" dirty="0" err="1" smtClean="0"/>
              <a:t>fatkeqësive</a:t>
            </a:r>
            <a:r>
              <a:rPr lang="en-US" sz="2400" dirty="0" smtClean="0"/>
              <a:t> </a:t>
            </a:r>
            <a:r>
              <a:rPr lang="en-US" sz="2400" dirty="0" err="1" smtClean="0"/>
              <a:t>natyrore</a:t>
            </a:r>
            <a:r>
              <a:rPr lang="en-US" sz="2400" dirty="0" smtClean="0"/>
              <a:t>, </a:t>
            </a:r>
            <a:r>
              <a:rPr lang="en-US" sz="2400" dirty="0" err="1" smtClean="0"/>
              <a:t>por</a:t>
            </a:r>
            <a:r>
              <a:rPr lang="en-US" sz="2400" dirty="0" smtClean="0"/>
              <a:t> </a:t>
            </a:r>
            <a:r>
              <a:rPr lang="en-US" sz="2400" dirty="0" err="1" smtClean="0"/>
              <a:t>në</a:t>
            </a:r>
            <a:r>
              <a:rPr lang="en-US" sz="2400" dirty="0" smtClean="0"/>
              <a:t> </a:t>
            </a:r>
            <a:r>
              <a:rPr lang="en-US" sz="2400" dirty="0" err="1" smtClean="0"/>
              <a:t>rastin</a:t>
            </a:r>
            <a:r>
              <a:rPr lang="en-US" sz="2400" dirty="0" smtClean="0"/>
              <a:t> e </a:t>
            </a:r>
            <a:r>
              <a:rPr lang="en-US" sz="2400" dirty="0" err="1" smtClean="0"/>
              <a:t>dytë</a:t>
            </a:r>
            <a:r>
              <a:rPr lang="en-US" sz="2400" dirty="0" smtClean="0"/>
              <a:t> </a:t>
            </a:r>
            <a:r>
              <a:rPr lang="en-US" sz="2400" dirty="0" err="1" smtClean="0"/>
              <a:t>ato</a:t>
            </a:r>
            <a:r>
              <a:rPr lang="en-US" sz="2400" dirty="0" smtClean="0"/>
              <a:t> </a:t>
            </a:r>
            <a:r>
              <a:rPr lang="en-US" sz="2400" dirty="0" err="1" smtClean="0"/>
              <a:t>kanë</a:t>
            </a:r>
            <a:r>
              <a:rPr lang="en-US" sz="2400" dirty="0" smtClean="0"/>
              <a:t> </a:t>
            </a:r>
            <a:r>
              <a:rPr lang="en-US" sz="2400" dirty="0" err="1" smtClean="0"/>
              <a:t>një</a:t>
            </a:r>
            <a:r>
              <a:rPr lang="en-US" sz="2400" dirty="0" smtClean="0"/>
              <a:t> </a:t>
            </a:r>
            <a:r>
              <a:rPr lang="en-US" sz="2400" dirty="0" err="1" smtClean="0"/>
              <a:t>marzh</a:t>
            </a:r>
            <a:r>
              <a:rPr lang="en-US" sz="2400" dirty="0" smtClean="0"/>
              <a:t> </a:t>
            </a:r>
            <a:r>
              <a:rPr lang="en-US" sz="2400" dirty="0" err="1" smtClean="0"/>
              <a:t>më</a:t>
            </a:r>
            <a:r>
              <a:rPr lang="en-US" sz="2400" dirty="0" smtClean="0"/>
              <a:t> </a:t>
            </a:r>
            <a:r>
              <a:rPr lang="en-US" sz="2400" dirty="0" err="1" smtClean="0"/>
              <a:t>të</a:t>
            </a:r>
            <a:r>
              <a:rPr lang="en-US" sz="2400" dirty="0" smtClean="0"/>
              <a:t> </a:t>
            </a:r>
            <a:r>
              <a:rPr lang="en-US" sz="2400" dirty="0" err="1" smtClean="0"/>
              <a:t>gjerë</a:t>
            </a:r>
            <a:r>
              <a:rPr lang="en-US" sz="2400" dirty="0" smtClean="0"/>
              <a:t> </a:t>
            </a:r>
            <a:r>
              <a:rPr lang="en-US" sz="2400" dirty="0" err="1" smtClean="0"/>
              <a:t>vlerësimi</a:t>
            </a:r>
            <a:r>
              <a:rPr lang="en-US" sz="2400" dirty="0" smtClean="0"/>
              <a:t>, duke </a:t>
            </a:r>
            <a:r>
              <a:rPr lang="en-US" sz="2400" dirty="0" err="1" smtClean="0"/>
              <a:t>qenë</a:t>
            </a:r>
            <a:r>
              <a:rPr lang="en-US" sz="2400" dirty="0" smtClean="0"/>
              <a:t> se </a:t>
            </a:r>
            <a:r>
              <a:rPr lang="en-US" sz="2400" dirty="0" err="1" smtClean="0"/>
              <a:t>bëhet</a:t>
            </a:r>
            <a:r>
              <a:rPr lang="en-US" sz="2400" dirty="0" smtClean="0"/>
              <a:t> </a:t>
            </a:r>
            <a:r>
              <a:rPr lang="en-US" sz="2400" dirty="0" err="1" smtClean="0"/>
              <a:t>fjalë</a:t>
            </a:r>
            <a:r>
              <a:rPr lang="en-US" sz="2400" dirty="0" smtClean="0"/>
              <a:t> </a:t>
            </a:r>
            <a:r>
              <a:rPr lang="en-US" sz="2400" dirty="0" err="1" smtClean="0"/>
              <a:t>për</a:t>
            </a:r>
            <a:r>
              <a:rPr lang="en-US" sz="2400" dirty="0" smtClean="0"/>
              <a:t> </a:t>
            </a:r>
            <a:r>
              <a:rPr lang="en-US" sz="2400" dirty="0" err="1" smtClean="0"/>
              <a:t>ngjarje</a:t>
            </a:r>
            <a:r>
              <a:rPr lang="en-US" sz="2400" dirty="0" smtClean="0"/>
              <a:t> </a:t>
            </a:r>
            <a:r>
              <a:rPr lang="en-US" sz="2400" dirty="0" err="1" smtClean="0"/>
              <a:t>jashtë</a:t>
            </a:r>
            <a:r>
              <a:rPr lang="en-US" sz="2400" dirty="0" smtClean="0"/>
              <a:t> </a:t>
            </a:r>
            <a:r>
              <a:rPr lang="en-US" sz="2400" dirty="0" err="1" smtClean="0"/>
              <a:t>kontrollit</a:t>
            </a:r>
            <a:r>
              <a:rPr lang="en-US" sz="2400" dirty="0" smtClean="0"/>
              <a:t> </a:t>
            </a:r>
            <a:r>
              <a:rPr lang="en-US" sz="2400" dirty="0" err="1" smtClean="0"/>
              <a:t>të</a:t>
            </a:r>
            <a:r>
              <a:rPr lang="en-US" sz="2400" dirty="0" smtClean="0"/>
              <a:t> </a:t>
            </a:r>
            <a:r>
              <a:rPr lang="en-US" sz="2400" dirty="0" err="1" smtClean="0"/>
              <a:t>njeriut</a:t>
            </a:r>
            <a:r>
              <a:rPr lang="en-US" sz="2400" dirty="0" smtClean="0"/>
              <a:t>.</a:t>
            </a:r>
            <a:endParaRPr lang="en-US" sz="2400" dirty="0"/>
          </a:p>
        </p:txBody>
      </p:sp>
    </p:spTree>
    <p:extLst>
      <p:ext uri="{BB962C8B-B14F-4D97-AF65-F5344CB8AC3E}">
        <p14:creationId xmlns:p14="http://schemas.microsoft.com/office/powerpoint/2010/main" val="41158305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000" dirty="0" err="1" smtClean="0"/>
              <a:t>Neni</a:t>
            </a:r>
            <a:r>
              <a:rPr lang="en-US" sz="3000" dirty="0" smtClean="0"/>
              <a:t> 8- E </a:t>
            </a:r>
            <a:r>
              <a:rPr lang="en-US" sz="3000" dirty="0" err="1" smtClean="0"/>
              <a:t>drejta</a:t>
            </a:r>
            <a:r>
              <a:rPr lang="en-US" sz="3000" dirty="0" smtClean="0"/>
              <a:t> </a:t>
            </a:r>
            <a:r>
              <a:rPr lang="en-US" sz="3000" dirty="0" err="1" smtClean="0"/>
              <a:t>për</a:t>
            </a:r>
            <a:r>
              <a:rPr lang="en-US" sz="3000" dirty="0" smtClean="0"/>
              <a:t> </a:t>
            </a:r>
            <a:r>
              <a:rPr lang="en-US" sz="3000" dirty="0" err="1" smtClean="0"/>
              <a:t>jetë</a:t>
            </a:r>
            <a:r>
              <a:rPr lang="en-US" sz="3000" dirty="0" smtClean="0"/>
              <a:t> private </a:t>
            </a:r>
            <a:r>
              <a:rPr lang="en-US" sz="3000" dirty="0" err="1" smtClean="0"/>
              <a:t>dhe</a:t>
            </a:r>
            <a:r>
              <a:rPr lang="en-US" sz="3000" dirty="0" smtClean="0"/>
              <a:t> </a:t>
            </a:r>
            <a:r>
              <a:rPr lang="en-US" sz="3000" dirty="0" err="1" smtClean="0"/>
              <a:t>familjare</a:t>
            </a:r>
            <a:endParaRPr lang="en-US" sz="3000" dirty="0"/>
          </a:p>
        </p:txBody>
      </p:sp>
      <p:sp>
        <p:nvSpPr>
          <p:cNvPr id="3" name="Content Placeholder 2"/>
          <p:cNvSpPr>
            <a:spLocks noGrp="1"/>
          </p:cNvSpPr>
          <p:nvPr>
            <p:ph idx="1"/>
          </p:nvPr>
        </p:nvSpPr>
        <p:spPr>
          <a:xfrm>
            <a:off x="457200" y="990600"/>
            <a:ext cx="8229600" cy="5135563"/>
          </a:xfrm>
        </p:spPr>
        <p:txBody>
          <a:bodyPr>
            <a:normAutofit fontScale="70000" lnSpcReduction="20000"/>
          </a:bodyPr>
          <a:lstStyle/>
          <a:p>
            <a:pPr algn="just"/>
            <a:r>
              <a:rPr lang="en-US" dirty="0" err="1" smtClean="0"/>
              <a:t>Në</a:t>
            </a:r>
            <a:r>
              <a:rPr lang="en-US" dirty="0" smtClean="0"/>
              <a:t> </a:t>
            </a:r>
            <a:r>
              <a:rPr lang="en-US" dirty="0" err="1" smtClean="0"/>
              <a:t>një</a:t>
            </a:r>
            <a:r>
              <a:rPr lang="en-US" dirty="0" smtClean="0"/>
              <a:t> </a:t>
            </a:r>
            <a:r>
              <a:rPr lang="en-US" dirty="0" err="1" smtClean="0"/>
              <a:t>numër</a:t>
            </a:r>
            <a:r>
              <a:rPr lang="en-US" dirty="0" smtClean="0"/>
              <a:t> </a:t>
            </a:r>
            <a:r>
              <a:rPr lang="en-US" dirty="0" err="1" smtClean="0"/>
              <a:t>çështjesh</a:t>
            </a:r>
            <a:r>
              <a:rPr lang="en-US" dirty="0" smtClean="0"/>
              <a:t> GJEDNJ </a:t>
            </a:r>
            <a:r>
              <a:rPr lang="en-US" dirty="0" err="1" smtClean="0"/>
              <a:t>ka</a:t>
            </a:r>
            <a:r>
              <a:rPr lang="en-US" dirty="0" smtClean="0"/>
              <a:t> </a:t>
            </a:r>
            <a:r>
              <a:rPr lang="en-US" dirty="0" err="1" smtClean="0"/>
              <a:t>gjetur</a:t>
            </a:r>
            <a:r>
              <a:rPr lang="en-US" dirty="0" smtClean="0"/>
              <a:t> se </a:t>
            </a:r>
            <a:r>
              <a:rPr lang="en-US" dirty="0" err="1" smtClean="0"/>
              <a:t>ndotja</a:t>
            </a:r>
            <a:r>
              <a:rPr lang="en-US" dirty="0" smtClean="0"/>
              <a:t> e </a:t>
            </a:r>
            <a:r>
              <a:rPr lang="en-US" dirty="0" err="1" smtClean="0"/>
              <a:t>rëndë</a:t>
            </a:r>
            <a:r>
              <a:rPr lang="en-US" dirty="0" smtClean="0"/>
              <a:t> e </a:t>
            </a:r>
            <a:r>
              <a:rPr lang="en-US" dirty="0" err="1" smtClean="0"/>
              <a:t>mjedisit</a:t>
            </a:r>
            <a:r>
              <a:rPr lang="en-US" dirty="0" smtClean="0"/>
              <a:t> </a:t>
            </a:r>
            <a:r>
              <a:rPr lang="en-US" dirty="0" err="1" smtClean="0"/>
              <a:t>mund</a:t>
            </a:r>
            <a:r>
              <a:rPr lang="en-US" dirty="0" smtClean="0"/>
              <a:t> </a:t>
            </a:r>
            <a:r>
              <a:rPr lang="en-US" dirty="0" err="1" smtClean="0"/>
              <a:t>të</a:t>
            </a:r>
            <a:r>
              <a:rPr lang="en-US" dirty="0" smtClean="0"/>
              <a:t> </a:t>
            </a:r>
            <a:r>
              <a:rPr lang="en-US" dirty="0" err="1" smtClean="0"/>
              <a:t>prekë</a:t>
            </a:r>
            <a:r>
              <a:rPr lang="en-US" dirty="0" smtClean="0"/>
              <a:t> </a:t>
            </a:r>
            <a:r>
              <a:rPr lang="en-US" dirty="0" err="1" smtClean="0"/>
              <a:t>mirëqënien</a:t>
            </a:r>
            <a:r>
              <a:rPr lang="en-US" dirty="0" smtClean="0"/>
              <a:t> e </a:t>
            </a:r>
            <a:r>
              <a:rPr lang="en-US" dirty="0" err="1" smtClean="0"/>
              <a:t>njerëzve</a:t>
            </a:r>
            <a:r>
              <a:rPr lang="en-US" dirty="0" smtClean="0"/>
              <a:t> </a:t>
            </a:r>
            <a:r>
              <a:rPr lang="en-US" dirty="0" err="1" smtClean="0"/>
              <a:t>dhe</a:t>
            </a:r>
            <a:r>
              <a:rPr lang="en-US" dirty="0" smtClean="0"/>
              <a:t> </a:t>
            </a:r>
            <a:r>
              <a:rPr lang="en-US" dirty="0" err="1" smtClean="0"/>
              <a:t>t’i</a:t>
            </a:r>
            <a:r>
              <a:rPr lang="en-US" dirty="0" smtClean="0"/>
              <a:t> </a:t>
            </a:r>
            <a:r>
              <a:rPr lang="en-US" dirty="0" err="1" smtClean="0"/>
              <a:t>ndalojë</a:t>
            </a:r>
            <a:r>
              <a:rPr lang="en-US" dirty="0" smtClean="0"/>
              <a:t> </a:t>
            </a:r>
            <a:r>
              <a:rPr lang="en-US" dirty="0" err="1" smtClean="0"/>
              <a:t>ata</a:t>
            </a:r>
            <a:r>
              <a:rPr lang="en-US" dirty="0" smtClean="0"/>
              <a:t> </a:t>
            </a:r>
            <a:r>
              <a:rPr lang="en-US" dirty="0" err="1" smtClean="0"/>
              <a:t>të</a:t>
            </a:r>
            <a:r>
              <a:rPr lang="en-US" dirty="0" smtClean="0"/>
              <a:t> </a:t>
            </a:r>
            <a:r>
              <a:rPr lang="en-US" dirty="0" err="1" smtClean="0"/>
              <a:t>shijojnë</a:t>
            </a:r>
            <a:r>
              <a:rPr lang="en-US" dirty="0" smtClean="0"/>
              <a:t> </a:t>
            </a:r>
            <a:r>
              <a:rPr lang="en-US" dirty="0" err="1" smtClean="0"/>
              <a:t>banesën</a:t>
            </a:r>
            <a:r>
              <a:rPr lang="en-US" dirty="0" smtClean="0"/>
              <a:t> e </a:t>
            </a:r>
            <a:r>
              <a:rPr lang="en-US" dirty="0" err="1" smtClean="0"/>
              <a:t>tyre</a:t>
            </a:r>
            <a:r>
              <a:rPr lang="en-US" dirty="0" smtClean="0"/>
              <a:t>, duke </a:t>
            </a:r>
            <a:r>
              <a:rPr lang="en-US" dirty="0" err="1" smtClean="0"/>
              <a:t>prekur</a:t>
            </a:r>
            <a:r>
              <a:rPr lang="en-US" dirty="0" smtClean="0"/>
              <a:t> </a:t>
            </a:r>
            <a:r>
              <a:rPr lang="en-US" dirty="0" err="1" smtClean="0"/>
              <a:t>kështu</a:t>
            </a:r>
            <a:r>
              <a:rPr lang="en-US" dirty="0" smtClean="0"/>
              <a:t> </a:t>
            </a:r>
            <a:r>
              <a:rPr lang="en-US" dirty="0" err="1" smtClean="0"/>
              <a:t>të</a:t>
            </a:r>
            <a:r>
              <a:rPr lang="en-US" dirty="0" smtClean="0"/>
              <a:t> </a:t>
            </a:r>
            <a:r>
              <a:rPr lang="en-US" dirty="0" err="1" smtClean="0"/>
              <a:t>drejtat</a:t>
            </a:r>
            <a:r>
              <a:rPr lang="en-US" dirty="0" smtClean="0"/>
              <a:t> e </a:t>
            </a:r>
            <a:r>
              <a:rPr lang="en-US" dirty="0" err="1" smtClean="0"/>
              <a:t>parashikuara</a:t>
            </a:r>
            <a:r>
              <a:rPr lang="en-US" dirty="0" smtClean="0"/>
              <a:t> </a:t>
            </a:r>
            <a:r>
              <a:rPr lang="en-US" dirty="0" err="1" smtClean="0"/>
              <a:t>nga</a:t>
            </a:r>
            <a:r>
              <a:rPr lang="en-US" dirty="0" smtClean="0"/>
              <a:t> </a:t>
            </a:r>
            <a:r>
              <a:rPr lang="en-US" dirty="0" err="1" smtClean="0"/>
              <a:t>neni</a:t>
            </a:r>
            <a:r>
              <a:rPr lang="en-US" dirty="0" smtClean="0"/>
              <a:t> 8 </a:t>
            </a:r>
            <a:r>
              <a:rPr lang="en-US" dirty="0" err="1" smtClean="0"/>
              <a:t>i</a:t>
            </a:r>
            <a:r>
              <a:rPr lang="en-US" dirty="0" smtClean="0"/>
              <a:t> </a:t>
            </a:r>
            <a:r>
              <a:rPr lang="en-US" dirty="0" err="1" smtClean="0"/>
              <a:t>Konventës</a:t>
            </a:r>
            <a:r>
              <a:rPr lang="en-US" dirty="0" smtClean="0"/>
              <a:t>. </a:t>
            </a:r>
            <a:r>
              <a:rPr lang="en-US" dirty="0" err="1" smtClean="0"/>
              <a:t>Sipas</a:t>
            </a:r>
            <a:r>
              <a:rPr lang="en-US" dirty="0" smtClean="0"/>
              <a:t> </a:t>
            </a:r>
            <a:r>
              <a:rPr lang="en-US" dirty="0" err="1" smtClean="0"/>
              <a:t>Gjykatës</a:t>
            </a:r>
            <a:r>
              <a:rPr lang="en-US" dirty="0" smtClean="0"/>
              <a:t> e </a:t>
            </a:r>
            <a:r>
              <a:rPr lang="en-US" dirty="0" err="1" smtClean="0"/>
              <a:t>drejta</a:t>
            </a:r>
            <a:r>
              <a:rPr lang="en-US" dirty="0" smtClean="0"/>
              <a:t> </a:t>
            </a:r>
            <a:r>
              <a:rPr lang="en-US" dirty="0" err="1" smtClean="0"/>
              <a:t>për</a:t>
            </a:r>
            <a:r>
              <a:rPr lang="en-US" dirty="0" smtClean="0"/>
              <a:t> </a:t>
            </a:r>
            <a:r>
              <a:rPr lang="en-US" dirty="0" err="1" smtClean="0"/>
              <a:t>të</a:t>
            </a:r>
            <a:r>
              <a:rPr lang="en-US" dirty="0" smtClean="0"/>
              <a:t> </a:t>
            </a:r>
            <a:r>
              <a:rPr lang="en-US" dirty="0" err="1" smtClean="0"/>
              <a:t>respektuar</a:t>
            </a:r>
            <a:r>
              <a:rPr lang="en-US" dirty="0" smtClean="0"/>
              <a:t> </a:t>
            </a:r>
            <a:r>
              <a:rPr lang="en-US" dirty="0" err="1" smtClean="0"/>
              <a:t>banesën</a:t>
            </a:r>
            <a:r>
              <a:rPr lang="en-US" dirty="0" smtClean="0"/>
              <a:t> </a:t>
            </a:r>
            <a:r>
              <a:rPr lang="en-US" dirty="0" err="1" smtClean="0"/>
              <a:t>përfshin</a:t>
            </a:r>
            <a:r>
              <a:rPr lang="en-US" dirty="0" smtClean="0"/>
              <a:t> jo </a:t>
            </a:r>
            <a:r>
              <a:rPr lang="en-US" dirty="0" err="1" smtClean="0"/>
              <a:t>vetëm</a:t>
            </a:r>
            <a:r>
              <a:rPr lang="en-US" dirty="0" smtClean="0"/>
              <a:t> </a:t>
            </a:r>
            <a:r>
              <a:rPr lang="en-US" dirty="0" err="1" smtClean="0"/>
              <a:t>hapësirën</a:t>
            </a:r>
            <a:r>
              <a:rPr lang="en-US" dirty="0" smtClean="0"/>
              <a:t> </a:t>
            </a:r>
            <a:r>
              <a:rPr lang="en-US" dirty="0" err="1" smtClean="0"/>
              <a:t>fizike</a:t>
            </a:r>
            <a:r>
              <a:rPr lang="en-US" dirty="0" smtClean="0"/>
              <a:t> </a:t>
            </a:r>
            <a:r>
              <a:rPr lang="en-US" dirty="0" err="1" smtClean="0"/>
              <a:t>por</a:t>
            </a:r>
            <a:r>
              <a:rPr lang="en-US" dirty="0" smtClean="0"/>
              <a:t> </a:t>
            </a:r>
            <a:r>
              <a:rPr lang="en-US" dirty="0" err="1" smtClean="0"/>
              <a:t>edhe</a:t>
            </a:r>
            <a:r>
              <a:rPr lang="en-US" dirty="0" smtClean="0"/>
              <a:t> </a:t>
            </a:r>
            <a:r>
              <a:rPr lang="en-US" dirty="0" err="1" smtClean="0"/>
              <a:t>gëzimin</a:t>
            </a:r>
            <a:r>
              <a:rPr lang="en-US" dirty="0" smtClean="0"/>
              <a:t> e </a:t>
            </a:r>
            <a:r>
              <a:rPr lang="en-US" dirty="0" err="1" smtClean="0"/>
              <a:t>qetë</a:t>
            </a:r>
            <a:r>
              <a:rPr lang="en-US" dirty="0" smtClean="0"/>
              <a:t> </a:t>
            </a:r>
            <a:r>
              <a:rPr lang="en-US" dirty="0" err="1" smtClean="0"/>
              <a:t>të</a:t>
            </a:r>
            <a:r>
              <a:rPr lang="en-US" dirty="0" smtClean="0"/>
              <a:t> </a:t>
            </a:r>
            <a:r>
              <a:rPr lang="en-US" dirty="0" err="1" smtClean="0"/>
              <a:t>kësaj</a:t>
            </a:r>
            <a:r>
              <a:rPr lang="en-US" dirty="0" smtClean="0"/>
              <a:t> </a:t>
            </a:r>
            <a:r>
              <a:rPr lang="en-US" dirty="0" err="1" smtClean="0"/>
              <a:t>hapësire</a:t>
            </a:r>
            <a:r>
              <a:rPr lang="en-US" dirty="0" smtClean="0"/>
              <a:t> me </a:t>
            </a:r>
            <a:r>
              <a:rPr lang="en-US" dirty="0" err="1" smtClean="0"/>
              <a:t>kufizime</a:t>
            </a:r>
            <a:r>
              <a:rPr lang="en-US" dirty="0" smtClean="0"/>
              <a:t> </a:t>
            </a:r>
            <a:r>
              <a:rPr lang="en-US" dirty="0" err="1" smtClean="0"/>
              <a:t>të</a:t>
            </a:r>
            <a:r>
              <a:rPr lang="en-US" dirty="0" smtClean="0"/>
              <a:t> </a:t>
            </a:r>
            <a:r>
              <a:rPr lang="en-US" dirty="0" err="1" smtClean="0"/>
              <a:t>arsyeshme</a:t>
            </a:r>
            <a:r>
              <a:rPr lang="en-US" dirty="0" smtClean="0"/>
              <a:t>. </a:t>
            </a:r>
          </a:p>
          <a:p>
            <a:pPr algn="just"/>
            <a:r>
              <a:rPr lang="en-US" b="1" i="1" dirty="0" smtClean="0"/>
              <a:t>Guerra </a:t>
            </a:r>
            <a:r>
              <a:rPr lang="en-US" b="1" i="1" dirty="0" err="1" smtClean="0"/>
              <a:t>dhe</a:t>
            </a:r>
            <a:r>
              <a:rPr lang="en-US" b="1" i="1" dirty="0" smtClean="0"/>
              <a:t> </a:t>
            </a:r>
            <a:r>
              <a:rPr lang="en-US" b="1" i="1" dirty="0" err="1" smtClean="0"/>
              <a:t>të</a:t>
            </a:r>
            <a:r>
              <a:rPr lang="en-US" b="1" i="1" dirty="0" smtClean="0"/>
              <a:t> </a:t>
            </a:r>
            <a:r>
              <a:rPr lang="en-US" b="1" i="1" dirty="0" err="1" smtClean="0"/>
              <a:t>tjerë</a:t>
            </a:r>
            <a:r>
              <a:rPr lang="en-US" b="1" i="1" dirty="0" smtClean="0"/>
              <a:t> k. </a:t>
            </a:r>
            <a:r>
              <a:rPr lang="en-US" b="1" i="1" dirty="0" err="1" smtClean="0"/>
              <a:t>Italisë</a:t>
            </a:r>
            <a:r>
              <a:rPr lang="en-US" b="1" i="1" dirty="0" smtClean="0"/>
              <a:t>- </a:t>
            </a:r>
            <a:r>
              <a:rPr lang="en-US" dirty="0" err="1" smtClean="0"/>
              <a:t>Kërkuesit</a:t>
            </a:r>
            <a:r>
              <a:rPr lang="en-US" dirty="0" smtClean="0"/>
              <a:t> </a:t>
            </a:r>
            <a:r>
              <a:rPr lang="en-US" dirty="0" err="1" smtClean="0"/>
              <a:t>jetonin</a:t>
            </a:r>
            <a:r>
              <a:rPr lang="en-US" dirty="0" smtClean="0"/>
              <a:t> 1 km </a:t>
            </a:r>
            <a:r>
              <a:rPr lang="en-US" dirty="0" err="1" smtClean="0"/>
              <a:t>larg</a:t>
            </a:r>
            <a:r>
              <a:rPr lang="en-US" dirty="0" smtClean="0"/>
              <a:t> </a:t>
            </a:r>
            <a:r>
              <a:rPr lang="en-US" dirty="0" err="1" smtClean="0"/>
              <a:t>një</a:t>
            </a:r>
            <a:r>
              <a:rPr lang="en-US" dirty="0" smtClean="0"/>
              <a:t> </a:t>
            </a:r>
            <a:r>
              <a:rPr lang="en-US" dirty="0" err="1" smtClean="0"/>
              <a:t>fabrike</a:t>
            </a:r>
            <a:r>
              <a:rPr lang="en-US" dirty="0" smtClean="0"/>
              <a:t> </a:t>
            </a:r>
            <a:r>
              <a:rPr lang="en-US" dirty="0" err="1" smtClean="0"/>
              <a:t>kimike</a:t>
            </a:r>
            <a:r>
              <a:rPr lang="en-US" dirty="0" smtClean="0"/>
              <a:t>. </a:t>
            </a:r>
            <a:r>
              <a:rPr lang="en-US" dirty="0" err="1" smtClean="0"/>
              <a:t>Aksidente</a:t>
            </a:r>
            <a:r>
              <a:rPr lang="en-US" dirty="0" smtClean="0"/>
              <a:t> </a:t>
            </a:r>
            <a:r>
              <a:rPr lang="en-US" dirty="0" err="1" smtClean="0"/>
              <a:t>të</a:t>
            </a:r>
            <a:r>
              <a:rPr lang="en-US" dirty="0" smtClean="0"/>
              <a:t> </a:t>
            </a:r>
            <a:r>
              <a:rPr lang="en-US" dirty="0" err="1" smtClean="0"/>
              <a:t>rënda</a:t>
            </a:r>
            <a:r>
              <a:rPr lang="en-US" dirty="0" smtClean="0"/>
              <a:t> </a:t>
            </a:r>
            <a:r>
              <a:rPr lang="en-US" dirty="0" err="1" smtClean="0"/>
              <a:t>kishin</a:t>
            </a:r>
            <a:r>
              <a:rPr lang="en-US" dirty="0" smtClean="0"/>
              <a:t> </a:t>
            </a:r>
            <a:r>
              <a:rPr lang="en-US" dirty="0" err="1" smtClean="0"/>
              <a:t>ndodhur</a:t>
            </a:r>
            <a:r>
              <a:rPr lang="en-US" dirty="0" smtClean="0"/>
              <a:t> </a:t>
            </a:r>
            <a:r>
              <a:rPr lang="en-US" dirty="0" err="1" smtClean="0"/>
              <a:t>për</a:t>
            </a:r>
            <a:r>
              <a:rPr lang="en-US" dirty="0" smtClean="0"/>
              <a:t> </a:t>
            </a:r>
            <a:r>
              <a:rPr lang="en-US" dirty="0" err="1" smtClean="0"/>
              <a:t>shkak</a:t>
            </a:r>
            <a:r>
              <a:rPr lang="en-US" dirty="0" smtClean="0"/>
              <a:t> </a:t>
            </a:r>
            <a:r>
              <a:rPr lang="en-US" dirty="0" err="1" smtClean="0"/>
              <a:t>të</a:t>
            </a:r>
            <a:r>
              <a:rPr lang="en-US" dirty="0" smtClean="0"/>
              <a:t> </a:t>
            </a:r>
            <a:r>
              <a:rPr lang="en-US" dirty="0" err="1" smtClean="0"/>
              <a:t>keqfunksionimit</a:t>
            </a:r>
            <a:r>
              <a:rPr lang="en-US" dirty="0" smtClean="0"/>
              <a:t>, </a:t>
            </a:r>
            <a:r>
              <a:rPr lang="en-US" dirty="0" err="1" smtClean="0"/>
              <a:t>ku</a:t>
            </a:r>
            <a:r>
              <a:rPr lang="en-US" dirty="0" smtClean="0"/>
              <a:t> </a:t>
            </a:r>
            <a:r>
              <a:rPr lang="en-US" dirty="0" err="1" smtClean="0"/>
              <a:t>më</a:t>
            </a:r>
            <a:r>
              <a:rPr lang="en-US" dirty="0" smtClean="0"/>
              <a:t> </a:t>
            </a:r>
            <a:r>
              <a:rPr lang="en-US" dirty="0" err="1" smtClean="0"/>
              <a:t>i</a:t>
            </a:r>
            <a:r>
              <a:rPr lang="en-US" dirty="0" smtClean="0"/>
              <a:t> </a:t>
            </a:r>
            <a:r>
              <a:rPr lang="en-US" dirty="0" err="1" smtClean="0"/>
              <a:t>rëndi</a:t>
            </a:r>
            <a:r>
              <a:rPr lang="en-US" dirty="0" smtClean="0"/>
              <a:t> </a:t>
            </a:r>
            <a:r>
              <a:rPr lang="en-US" dirty="0" err="1" smtClean="0"/>
              <a:t>në</a:t>
            </a:r>
            <a:r>
              <a:rPr lang="en-US" dirty="0" smtClean="0"/>
              <a:t> 1976 </a:t>
            </a:r>
            <a:r>
              <a:rPr lang="en-US" dirty="0" err="1" smtClean="0"/>
              <a:t>si</a:t>
            </a:r>
            <a:r>
              <a:rPr lang="en-US" dirty="0" smtClean="0"/>
              <a:t> </a:t>
            </a:r>
            <a:r>
              <a:rPr lang="en-US" dirty="0" err="1" smtClean="0"/>
              <a:t>pasojë</a:t>
            </a:r>
            <a:r>
              <a:rPr lang="en-US" dirty="0" smtClean="0"/>
              <a:t> e </a:t>
            </a:r>
            <a:r>
              <a:rPr lang="en-US" dirty="0" err="1" smtClean="0"/>
              <a:t>një</a:t>
            </a:r>
            <a:r>
              <a:rPr lang="en-US" dirty="0" smtClean="0"/>
              <a:t> </a:t>
            </a:r>
            <a:r>
              <a:rPr lang="en-US" dirty="0" err="1" smtClean="0"/>
              <a:t>shpërthimi</a:t>
            </a:r>
            <a:r>
              <a:rPr lang="en-US" dirty="0" smtClean="0"/>
              <a:t> pas </a:t>
            </a:r>
            <a:r>
              <a:rPr lang="en-US" dirty="0" err="1" smtClean="0"/>
              <a:t>të</a:t>
            </a:r>
            <a:r>
              <a:rPr lang="en-US" dirty="0" smtClean="0"/>
              <a:t> </a:t>
            </a:r>
            <a:r>
              <a:rPr lang="en-US" dirty="0" err="1" smtClean="0"/>
              <a:t>cilit</a:t>
            </a:r>
            <a:r>
              <a:rPr lang="en-US" dirty="0" smtClean="0"/>
              <a:t> 150 </a:t>
            </a:r>
            <a:r>
              <a:rPr lang="en-US" dirty="0" err="1" smtClean="0"/>
              <a:t>njerëz</a:t>
            </a:r>
            <a:r>
              <a:rPr lang="en-US" dirty="0" smtClean="0"/>
              <a:t> u </a:t>
            </a:r>
            <a:r>
              <a:rPr lang="en-US" dirty="0" err="1" smtClean="0"/>
              <a:t>shtruan</a:t>
            </a:r>
            <a:r>
              <a:rPr lang="en-US" dirty="0" smtClean="0"/>
              <a:t> </a:t>
            </a:r>
            <a:r>
              <a:rPr lang="en-US" dirty="0" err="1" smtClean="0"/>
              <a:t>në</a:t>
            </a:r>
            <a:r>
              <a:rPr lang="en-US" dirty="0" smtClean="0"/>
              <a:t> </a:t>
            </a:r>
            <a:r>
              <a:rPr lang="en-US" dirty="0" err="1" smtClean="0"/>
              <a:t>spital</a:t>
            </a:r>
            <a:r>
              <a:rPr lang="en-US" dirty="0" smtClean="0"/>
              <a:t> me </a:t>
            </a:r>
            <a:r>
              <a:rPr lang="en-US" dirty="0" err="1" smtClean="0"/>
              <a:t>helmim</a:t>
            </a:r>
            <a:r>
              <a:rPr lang="en-US" dirty="0" smtClean="0"/>
              <a:t> </a:t>
            </a:r>
            <a:r>
              <a:rPr lang="en-US" dirty="0" err="1" smtClean="0"/>
              <a:t>akut</a:t>
            </a:r>
            <a:r>
              <a:rPr lang="en-US" dirty="0" smtClean="0"/>
              <a:t> </a:t>
            </a:r>
            <a:r>
              <a:rPr lang="en-US" dirty="0" err="1" smtClean="0"/>
              <a:t>arseniku</a:t>
            </a:r>
            <a:r>
              <a:rPr lang="en-US" dirty="0" smtClean="0"/>
              <a:t>.</a:t>
            </a:r>
          </a:p>
          <a:p>
            <a:pPr algn="just"/>
            <a:r>
              <a:rPr lang="en-US" dirty="0" smtClean="0"/>
              <a:t>GJEDNJ </a:t>
            </a:r>
            <a:r>
              <a:rPr lang="en-US" dirty="0" err="1" smtClean="0"/>
              <a:t>gjeti</a:t>
            </a:r>
            <a:r>
              <a:rPr lang="en-US" dirty="0" smtClean="0"/>
              <a:t> </a:t>
            </a:r>
            <a:r>
              <a:rPr lang="en-US" dirty="0" err="1" smtClean="0"/>
              <a:t>shkelje</a:t>
            </a:r>
            <a:r>
              <a:rPr lang="en-US" dirty="0" smtClean="0"/>
              <a:t> </a:t>
            </a:r>
            <a:r>
              <a:rPr lang="en-US" dirty="0" err="1" smtClean="0"/>
              <a:t>të</a:t>
            </a:r>
            <a:r>
              <a:rPr lang="en-US" dirty="0" smtClean="0"/>
              <a:t> </a:t>
            </a:r>
            <a:r>
              <a:rPr lang="en-US" dirty="0" err="1" smtClean="0"/>
              <a:t>nenit</a:t>
            </a:r>
            <a:r>
              <a:rPr lang="en-US" dirty="0" smtClean="0"/>
              <a:t> 8 </a:t>
            </a:r>
            <a:r>
              <a:rPr lang="en-US" dirty="0" err="1" smtClean="0"/>
              <a:t>të</a:t>
            </a:r>
            <a:r>
              <a:rPr lang="en-US" dirty="0" smtClean="0"/>
              <a:t> KEDNJ, duke </a:t>
            </a:r>
            <a:r>
              <a:rPr lang="en-US" dirty="0" err="1" smtClean="0"/>
              <a:t>argumentuar</a:t>
            </a:r>
            <a:r>
              <a:rPr lang="en-US" dirty="0" smtClean="0"/>
              <a:t> se s</a:t>
            </a:r>
            <a:r>
              <a:rPr lang="sq-AL" dirty="0" smtClean="0"/>
              <a:t>hteti italian nuk kishte përmbushur detyrimin e tij për të siguruar të drejtën e kërkuesve për respekt për jetën e tyre private dhe familjare. Ajo përsëriti në veçanti se ndotja e rëndë e mjedisit mund të ndikojë në mirëqenien e individëve dhe t'i pengojë ata duke shijuar shtëpitë e tyre në mënyrë të tillë që të ndikojë negativisht në jetën e tyre private dhe familjare.</a:t>
            </a:r>
            <a:endParaRPr lang="en-US" dirty="0" smtClean="0"/>
          </a:p>
        </p:txBody>
      </p:sp>
    </p:spTree>
    <p:extLst>
      <p:ext uri="{BB962C8B-B14F-4D97-AF65-F5344CB8AC3E}">
        <p14:creationId xmlns:p14="http://schemas.microsoft.com/office/powerpoint/2010/main" val="37710872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sz="3000" dirty="0" err="1" smtClean="0"/>
              <a:t>Neni</a:t>
            </a:r>
            <a:r>
              <a:rPr lang="en-US" sz="3000" dirty="0" smtClean="0"/>
              <a:t> 8 </a:t>
            </a:r>
            <a:r>
              <a:rPr lang="en-US" sz="3000" dirty="0" err="1" smtClean="0"/>
              <a:t>i</a:t>
            </a:r>
            <a:r>
              <a:rPr lang="en-US" sz="3000" dirty="0" smtClean="0"/>
              <a:t> </a:t>
            </a:r>
            <a:r>
              <a:rPr lang="en-US" sz="3000" dirty="0" err="1" smtClean="0"/>
              <a:t>Konventës</a:t>
            </a:r>
            <a:r>
              <a:rPr lang="en-US" sz="3000" dirty="0" smtClean="0"/>
              <a:t>- </a:t>
            </a:r>
            <a:r>
              <a:rPr lang="en-US" sz="3000" dirty="0" err="1" smtClean="0"/>
              <a:t>Risku</a:t>
            </a:r>
            <a:r>
              <a:rPr lang="en-US" sz="3000" dirty="0" smtClean="0"/>
              <a:t> </a:t>
            </a:r>
            <a:r>
              <a:rPr lang="en-US" sz="3000" dirty="0" err="1" smtClean="0"/>
              <a:t>nga</a:t>
            </a:r>
            <a:r>
              <a:rPr lang="en-US" sz="3000" dirty="0" smtClean="0"/>
              <a:t> </a:t>
            </a:r>
            <a:r>
              <a:rPr lang="en-US" sz="3000" dirty="0" err="1" smtClean="0"/>
              <a:t>mjedisi</a:t>
            </a:r>
            <a:r>
              <a:rPr lang="en-US" sz="3000" dirty="0" smtClean="0"/>
              <a:t> </a:t>
            </a:r>
            <a:r>
              <a:rPr lang="en-US" sz="3000" dirty="0" err="1" smtClean="0"/>
              <a:t>dhe</a:t>
            </a:r>
            <a:r>
              <a:rPr lang="en-US" sz="3000" dirty="0" smtClean="0"/>
              <a:t> </a:t>
            </a:r>
            <a:r>
              <a:rPr lang="en-US" sz="3000" dirty="0" err="1" smtClean="0"/>
              <a:t>aksesi</a:t>
            </a:r>
            <a:r>
              <a:rPr lang="en-US" sz="3000" dirty="0" smtClean="0"/>
              <a:t> </a:t>
            </a:r>
            <a:r>
              <a:rPr lang="en-US" sz="3000" dirty="0" err="1" smtClean="0"/>
              <a:t>në</a:t>
            </a:r>
            <a:r>
              <a:rPr lang="en-US" sz="3000" dirty="0" smtClean="0"/>
              <a:t> </a:t>
            </a:r>
            <a:r>
              <a:rPr lang="en-US" sz="3000" dirty="0" err="1" smtClean="0"/>
              <a:t>informacion</a:t>
            </a:r>
            <a:endParaRPr lang="en-US" sz="3000" dirty="0"/>
          </a:p>
        </p:txBody>
      </p:sp>
      <p:sp>
        <p:nvSpPr>
          <p:cNvPr id="3" name="Content Placeholder 2"/>
          <p:cNvSpPr>
            <a:spLocks noGrp="1"/>
          </p:cNvSpPr>
          <p:nvPr>
            <p:ph idx="1"/>
          </p:nvPr>
        </p:nvSpPr>
        <p:spPr>
          <a:xfrm>
            <a:off x="457200" y="1219200"/>
            <a:ext cx="8229600" cy="4906963"/>
          </a:xfrm>
        </p:spPr>
        <p:txBody>
          <a:bodyPr>
            <a:normAutofit fontScale="62500" lnSpcReduction="20000"/>
          </a:bodyPr>
          <a:lstStyle/>
          <a:p>
            <a:pPr algn="just"/>
            <a:r>
              <a:rPr lang="en-US" b="1" i="1" dirty="0" smtClean="0"/>
              <a:t>Roche k. </a:t>
            </a:r>
            <a:r>
              <a:rPr lang="en-US" b="1" i="1" dirty="0" err="1" smtClean="0"/>
              <a:t>Mbretërisë</a:t>
            </a:r>
            <a:r>
              <a:rPr lang="en-US" b="1" i="1" dirty="0" smtClean="0"/>
              <a:t> </a:t>
            </a:r>
            <a:r>
              <a:rPr lang="en-US" b="1" i="1" dirty="0" err="1" smtClean="0"/>
              <a:t>së</a:t>
            </a:r>
            <a:r>
              <a:rPr lang="en-US" b="1" i="1" dirty="0" smtClean="0"/>
              <a:t> </a:t>
            </a:r>
            <a:r>
              <a:rPr lang="en-US" b="1" i="1" dirty="0" err="1" smtClean="0"/>
              <a:t>Bashkuar</a:t>
            </a:r>
            <a:r>
              <a:rPr lang="en-US" b="1" i="1" dirty="0" smtClean="0"/>
              <a:t>- </a:t>
            </a:r>
            <a:r>
              <a:rPr lang="en-US" dirty="0" err="1" smtClean="0"/>
              <a:t>kërkuesi</a:t>
            </a:r>
            <a:r>
              <a:rPr lang="en-US" dirty="0" smtClean="0"/>
              <a:t> </a:t>
            </a:r>
            <a:r>
              <a:rPr lang="en-US" dirty="0" err="1" smtClean="0"/>
              <a:t>kishte</a:t>
            </a:r>
            <a:r>
              <a:rPr lang="en-US" dirty="0" smtClean="0"/>
              <a:t> </a:t>
            </a:r>
            <a:r>
              <a:rPr lang="en-US" dirty="0" err="1" smtClean="0"/>
              <a:t>punuar</a:t>
            </a:r>
            <a:r>
              <a:rPr lang="en-US" dirty="0" smtClean="0"/>
              <a:t> </a:t>
            </a:r>
            <a:r>
              <a:rPr lang="en-US" dirty="0" err="1" smtClean="0"/>
              <a:t>në</a:t>
            </a:r>
            <a:r>
              <a:rPr lang="en-US" dirty="0" smtClean="0"/>
              <a:t> </a:t>
            </a:r>
            <a:r>
              <a:rPr lang="en-US" dirty="0" err="1" smtClean="0"/>
              <a:t>Ushtrinë</a:t>
            </a:r>
            <a:r>
              <a:rPr lang="en-US" dirty="0" smtClean="0"/>
              <a:t> </a:t>
            </a:r>
            <a:r>
              <a:rPr lang="en-US" dirty="0" err="1" smtClean="0"/>
              <a:t>Britanike</a:t>
            </a:r>
            <a:r>
              <a:rPr lang="en-US" dirty="0" smtClean="0"/>
              <a:t> </a:t>
            </a:r>
            <a:r>
              <a:rPr lang="en-US" dirty="0" err="1" smtClean="0"/>
              <a:t>në</a:t>
            </a:r>
            <a:r>
              <a:rPr lang="en-US" dirty="0" smtClean="0"/>
              <a:t> </a:t>
            </a:r>
            <a:r>
              <a:rPr lang="en-US" dirty="0" err="1" smtClean="0"/>
              <a:t>vitet</a:t>
            </a:r>
            <a:r>
              <a:rPr lang="en-US" dirty="0" smtClean="0"/>
              <a:t> 60, </a:t>
            </a:r>
            <a:r>
              <a:rPr lang="en-US" dirty="0" err="1" smtClean="0"/>
              <a:t>si</a:t>
            </a:r>
            <a:r>
              <a:rPr lang="en-US" dirty="0" smtClean="0"/>
              <a:t> </a:t>
            </a:r>
            <a:r>
              <a:rPr lang="en-US" dirty="0" err="1" smtClean="0"/>
              <a:t>pasojë</a:t>
            </a:r>
            <a:r>
              <a:rPr lang="en-US" dirty="0" smtClean="0"/>
              <a:t> e </a:t>
            </a:r>
            <a:r>
              <a:rPr lang="en-US" dirty="0" err="1" smtClean="0"/>
              <a:t>së</a:t>
            </a:r>
            <a:r>
              <a:rPr lang="en-US" dirty="0" smtClean="0"/>
              <a:t> </a:t>
            </a:r>
            <a:r>
              <a:rPr lang="en-US" dirty="0" err="1" smtClean="0"/>
              <a:t>cilës</a:t>
            </a:r>
            <a:r>
              <a:rPr lang="en-US" dirty="0" smtClean="0"/>
              <a:t> </a:t>
            </a:r>
            <a:r>
              <a:rPr lang="en-US" dirty="0" err="1" smtClean="0"/>
              <a:t>kishte</a:t>
            </a:r>
            <a:r>
              <a:rPr lang="en-US" dirty="0" smtClean="0"/>
              <a:t> </a:t>
            </a:r>
            <a:r>
              <a:rPr lang="en-US" dirty="0" err="1" smtClean="0"/>
              <a:t>shfaqur</a:t>
            </a:r>
            <a:r>
              <a:rPr lang="en-US" dirty="0" smtClean="0"/>
              <a:t> </a:t>
            </a:r>
            <a:r>
              <a:rPr lang="en-US" dirty="0" err="1" smtClean="0"/>
              <a:t>probleme</a:t>
            </a:r>
            <a:r>
              <a:rPr lang="en-US" dirty="0" smtClean="0"/>
              <a:t> </a:t>
            </a:r>
            <a:r>
              <a:rPr lang="en-US" dirty="0" err="1" smtClean="0"/>
              <a:t>shëndetësore</a:t>
            </a:r>
            <a:r>
              <a:rPr lang="en-US" dirty="0" smtClean="0"/>
              <a:t> </a:t>
            </a:r>
            <a:r>
              <a:rPr lang="en-US" dirty="0" err="1" smtClean="0"/>
              <a:t>si</a:t>
            </a:r>
            <a:r>
              <a:rPr lang="en-US" dirty="0" smtClean="0"/>
              <a:t> </a:t>
            </a:r>
            <a:r>
              <a:rPr lang="en-US" dirty="0" err="1" smtClean="0"/>
              <a:t>azmë</a:t>
            </a:r>
            <a:r>
              <a:rPr lang="en-US" dirty="0" smtClean="0"/>
              <a:t>, tension, </a:t>
            </a:r>
            <a:r>
              <a:rPr lang="en-US" dirty="0" err="1" smtClean="0"/>
              <a:t>bronkit</a:t>
            </a:r>
            <a:r>
              <a:rPr lang="en-US" dirty="0" smtClean="0"/>
              <a:t> </a:t>
            </a:r>
            <a:r>
              <a:rPr lang="en-US" dirty="0" err="1" smtClean="0"/>
              <a:t>dhe</a:t>
            </a:r>
            <a:r>
              <a:rPr lang="en-US" dirty="0" smtClean="0"/>
              <a:t> </a:t>
            </a:r>
            <a:r>
              <a:rPr lang="en-US" dirty="0" err="1" smtClean="0"/>
              <a:t>kishte</a:t>
            </a:r>
            <a:r>
              <a:rPr lang="en-US" dirty="0" smtClean="0"/>
              <a:t> </a:t>
            </a:r>
            <a:r>
              <a:rPr lang="en-US" dirty="0" err="1" smtClean="0"/>
              <a:t>rezultuar</a:t>
            </a:r>
            <a:r>
              <a:rPr lang="en-US" dirty="0" smtClean="0"/>
              <a:t> invalid </a:t>
            </a:r>
            <a:r>
              <a:rPr lang="en-US" dirty="0" err="1" smtClean="0"/>
              <a:t>ndërsa</a:t>
            </a:r>
            <a:r>
              <a:rPr lang="en-US" dirty="0" smtClean="0"/>
              <a:t> </a:t>
            </a:r>
            <a:r>
              <a:rPr lang="en-US" dirty="0" err="1" smtClean="0"/>
              <a:t>pretendoi</a:t>
            </a:r>
            <a:r>
              <a:rPr lang="en-US" dirty="0" smtClean="0"/>
              <a:t> se p</a:t>
            </a:r>
            <a:r>
              <a:rPr lang="sq-AL" dirty="0" err="1" smtClean="0"/>
              <a:t>roblemet</a:t>
            </a:r>
            <a:r>
              <a:rPr lang="sq-AL" dirty="0" smtClean="0"/>
              <a:t> ishin rezultat i pjesëmarrjes së tij në analizat e mustardës dhe gazit nervor të kryer nën kujdesin e Forcave të Armatosura Britanike</a:t>
            </a:r>
            <a:r>
              <a:rPr lang="en-US" dirty="0" smtClean="0"/>
              <a:t>. Ai </a:t>
            </a:r>
            <a:r>
              <a:rPr lang="en-US" dirty="0" err="1" smtClean="0"/>
              <a:t>pretendoi</a:t>
            </a:r>
            <a:r>
              <a:rPr lang="en-US" dirty="0" smtClean="0"/>
              <a:t> se </a:t>
            </a:r>
            <a:r>
              <a:rPr lang="en-US" dirty="0" err="1" smtClean="0"/>
              <a:t>nuk</a:t>
            </a:r>
            <a:r>
              <a:rPr lang="en-US" dirty="0" smtClean="0"/>
              <a:t> ka </a:t>
            </a:r>
            <a:r>
              <a:rPr lang="en-US" dirty="0" err="1" smtClean="0"/>
              <a:t>pasur</a:t>
            </a:r>
            <a:r>
              <a:rPr lang="en-US" dirty="0" smtClean="0"/>
              <a:t> </a:t>
            </a:r>
            <a:r>
              <a:rPr lang="en-US" dirty="0" err="1" smtClean="0"/>
              <a:t>informacion</a:t>
            </a:r>
            <a:r>
              <a:rPr lang="en-US" dirty="0" smtClean="0"/>
              <a:t> </a:t>
            </a:r>
            <a:r>
              <a:rPr lang="en-US" dirty="0" err="1" smtClean="0"/>
              <a:t>për</a:t>
            </a:r>
            <a:r>
              <a:rPr lang="en-US" dirty="0" smtClean="0"/>
              <a:t> </a:t>
            </a:r>
            <a:r>
              <a:rPr lang="en-US" dirty="0" err="1" smtClean="0"/>
              <a:t>rrezikun</a:t>
            </a:r>
            <a:r>
              <a:rPr lang="en-US" dirty="0" smtClean="0"/>
              <a:t> </a:t>
            </a:r>
            <a:r>
              <a:rPr lang="en-US" dirty="0" err="1" smtClean="0"/>
              <a:t>shëndetësor</a:t>
            </a:r>
            <a:r>
              <a:rPr lang="en-US" dirty="0" smtClean="0"/>
              <a:t> </a:t>
            </a:r>
            <a:r>
              <a:rPr lang="en-US" dirty="0" err="1" smtClean="0"/>
              <a:t>që</a:t>
            </a:r>
            <a:r>
              <a:rPr lang="en-US" dirty="0" smtClean="0"/>
              <a:t> </a:t>
            </a:r>
            <a:r>
              <a:rPr lang="en-US" dirty="0" err="1" smtClean="0"/>
              <a:t>i</a:t>
            </a:r>
            <a:r>
              <a:rPr lang="en-US" dirty="0" smtClean="0"/>
              <a:t> </a:t>
            </a:r>
            <a:r>
              <a:rPr lang="en-US" dirty="0" err="1" smtClean="0"/>
              <a:t>kanosej</a:t>
            </a:r>
            <a:r>
              <a:rPr lang="en-US" dirty="0" smtClean="0"/>
              <a:t> </a:t>
            </a:r>
            <a:r>
              <a:rPr lang="en-US" dirty="0" err="1" smtClean="0"/>
              <a:t>si</a:t>
            </a:r>
            <a:r>
              <a:rPr lang="en-US" dirty="0" smtClean="0"/>
              <a:t> </a:t>
            </a:r>
            <a:r>
              <a:rPr lang="en-US" dirty="0" err="1" smtClean="0"/>
              <a:t>rezultat</a:t>
            </a:r>
            <a:r>
              <a:rPr lang="en-US" dirty="0" smtClean="0"/>
              <a:t> </a:t>
            </a:r>
            <a:r>
              <a:rPr lang="en-US" dirty="0" err="1" smtClean="0"/>
              <a:t>i</a:t>
            </a:r>
            <a:r>
              <a:rPr lang="en-US" dirty="0" smtClean="0"/>
              <a:t> </a:t>
            </a:r>
            <a:r>
              <a:rPr lang="en-US" dirty="0" err="1" smtClean="0"/>
              <a:t>pjesëmarrjes</a:t>
            </a:r>
            <a:r>
              <a:rPr lang="en-US" dirty="0" smtClean="0"/>
              <a:t> </a:t>
            </a:r>
            <a:r>
              <a:rPr lang="en-US" dirty="0" err="1" smtClean="0"/>
              <a:t>në</a:t>
            </a:r>
            <a:r>
              <a:rPr lang="en-US" dirty="0" smtClean="0"/>
              <a:t> </a:t>
            </a:r>
            <a:r>
              <a:rPr lang="en-US" dirty="0" err="1" smtClean="0"/>
              <a:t>këto</a:t>
            </a:r>
            <a:r>
              <a:rPr lang="en-US" dirty="0" smtClean="0"/>
              <a:t> </a:t>
            </a:r>
            <a:r>
              <a:rPr lang="en-US" dirty="0" err="1" smtClean="0"/>
              <a:t>teste</a:t>
            </a:r>
            <a:r>
              <a:rPr lang="en-US" dirty="0" smtClean="0"/>
              <a:t>. </a:t>
            </a:r>
          </a:p>
          <a:p>
            <a:pPr algn="just"/>
            <a:r>
              <a:rPr lang="en-US" dirty="0" smtClean="0"/>
              <a:t>GJEDNJ </a:t>
            </a:r>
            <a:r>
              <a:rPr lang="en-US" dirty="0" err="1" smtClean="0"/>
              <a:t>konstatoi</a:t>
            </a:r>
            <a:r>
              <a:rPr lang="en-US" dirty="0" smtClean="0"/>
              <a:t> se </a:t>
            </a:r>
            <a:r>
              <a:rPr lang="sq-AL" dirty="0" smtClean="0"/>
              <a:t>Mbretëria e Bashkuar nuk e kishte përmbushur detyrimin </a:t>
            </a:r>
            <a:r>
              <a:rPr lang="en-US" dirty="0" smtClean="0"/>
              <a:t>e </a:t>
            </a:r>
            <a:r>
              <a:rPr lang="en-US" dirty="0" err="1" smtClean="0"/>
              <a:t>saj</a:t>
            </a:r>
            <a:r>
              <a:rPr lang="en-US" dirty="0" smtClean="0"/>
              <a:t> </a:t>
            </a:r>
            <a:r>
              <a:rPr lang="en-US" dirty="0" err="1" smtClean="0"/>
              <a:t>pozitiv</a:t>
            </a:r>
            <a:r>
              <a:rPr lang="en-US" dirty="0" smtClean="0"/>
              <a:t> </a:t>
            </a:r>
            <a:r>
              <a:rPr lang="sq-AL" dirty="0" smtClean="0"/>
              <a:t>për të ofruar një procedurë efektive dhe të </a:t>
            </a:r>
            <a:r>
              <a:rPr lang="sq-AL" dirty="0" err="1" smtClean="0"/>
              <a:t>aksesueshme</a:t>
            </a:r>
            <a:r>
              <a:rPr lang="sq-AL" dirty="0" smtClean="0"/>
              <a:t> që i mundëson </a:t>
            </a:r>
            <a:r>
              <a:rPr lang="en-US" dirty="0" err="1" smtClean="0"/>
              <a:t>kërkuesit</a:t>
            </a:r>
            <a:r>
              <a:rPr lang="sq-AL" dirty="0" smtClean="0"/>
              <a:t> të ketë </a:t>
            </a:r>
            <a:r>
              <a:rPr lang="sq-AL" dirty="0" err="1" smtClean="0"/>
              <a:t>akses</a:t>
            </a:r>
            <a:r>
              <a:rPr lang="sq-AL" dirty="0" smtClean="0"/>
              <a:t> në të gjithë informacionin </a:t>
            </a:r>
            <a:r>
              <a:rPr lang="en-US" dirty="0" smtClean="0"/>
              <a:t>e </a:t>
            </a:r>
            <a:r>
              <a:rPr lang="sq-AL" dirty="0" smtClean="0"/>
              <a:t>përshtatshëm që do ta lejonte atë të vlerësonte çdo rrezik ndaj të cilit ishte ekspozuar gjatë pjesëmarrjes së tij në analiza</a:t>
            </a:r>
            <a:r>
              <a:rPr lang="en-US" dirty="0" smtClean="0"/>
              <a:t>, duke </a:t>
            </a:r>
            <a:r>
              <a:rPr lang="en-US" dirty="0" err="1" smtClean="0"/>
              <a:t>gjetur</a:t>
            </a:r>
            <a:r>
              <a:rPr lang="en-US" dirty="0" smtClean="0"/>
              <a:t> </a:t>
            </a:r>
            <a:r>
              <a:rPr lang="en-US" dirty="0" err="1" smtClean="0"/>
              <a:t>shkelje</a:t>
            </a:r>
            <a:r>
              <a:rPr lang="en-US" dirty="0" smtClean="0"/>
              <a:t> </a:t>
            </a:r>
            <a:r>
              <a:rPr lang="en-US" dirty="0" err="1" smtClean="0"/>
              <a:t>të</a:t>
            </a:r>
            <a:r>
              <a:rPr lang="en-US" dirty="0" smtClean="0"/>
              <a:t> </a:t>
            </a:r>
            <a:r>
              <a:rPr lang="en-US" dirty="0" err="1" smtClean="0"/>
              <a:t>nenit</a:t>
            </a:r>
            <a:r>
              <a:rPr lang="en-US" dirty="0" smtClean="0"/>
              <a:t> 8 </a:t>
            </a:r>
            <a:r>
              <a:rPr lang="en-US" dirty="0" err="1" smtClean="0"/>
              <a:t>të</a:t>
            </a:r>
            <a:r>
              <a:rPr lang="en-US" dirty="0" smtClean="0"/>
              <a:t> </a:t>
            </a:r>
            <a:r>
              <a:rPr lang="en-US" dirty="0" err="1" smtClean="0"/>
              <a:t>Konventës</a:t>
            </a:r>
            <a:r>
              <a:rPr lang="en-US" dirty="0" smtClean="0"/>
              <a:t>. </a:t>
            </a:r>
          </a:p>
          <a:p>
            <a:pPr algn="just"/>
            <a:r>
              <a:rPr lang="en-US" dirty="0" err="1" smtClean="0"/>
              <a:t>Në</a:t>
            </a:r>
            <a:r>
              <a:rPr lang="en-US" dirty="0" smtClean="0"/>
              <a:t> </a:t>
            </a:r>
            <a:r>
              <a:rPr lang="en-US" dirty="0" err="1" smtClean="0"/>
              <a:t>një</a:t>
            </a:r>
            <a:r>
              <a:rPr lang="en-US" dirty="0" smtClean="0"/>
              <a:t> </a:t>
            </a:r>
            <a:r>
              <a:rPr lang="en-US" dirty="0" err="1" smtClean="0"/>
              <a:t>sërë</a:t>
            </a:r>
            <a:r>
              <a:rPr lang="en-US" dirty="0" smtClean="0"/>
              <a:t> </a:t>
            </a:r>
            <a:r>
              <a:rPr lang="en-US" dirty="0" err="1" smtClean="0"/>
              <a:t>çështjesh</a:t>
            </a:r>
            <a:r>
              <a:rPr lang="en-US" dirty="0" smtClean="0"/>
              <a:t> GJEDNJ ka </a:t>
            </a:r>
            <a:r>
              <a:rPr lang="en-US" dirty="0" err="1" smtClean="0"/>
              <a:t>konstatuar</a:t>
            </a:r>
            <a:r>
              <a:rPr lang="en-US" dirty="0" smtClean="0"/>
              <a:t> se </a:t>
            </a:r>
            <a:r>
              <a:rPr lang="en-US" dirty="0" err="1" smtClean="0"/>
              <a:t>mospërmbushja</a:t>
            </a:r>
            <a:r>
              <a:rPr lang="en-US" dirty="0" smtClean="0"/>
              <a:t> e </a:t>
            </a:r>
            <a:r>
              <a:rPr lang="en-US" dirty="0" err="1" smtClean="0"/>
              <a:t>detyrimit</a:t>
            </a:r>
            <a:r>
              <a:rPr lang="en-US" dirty="0" smtClean="0"/>
              <a:t> </a:t>
            </a:r>
            <a:r>
              <a:rPr lang="en-US" dirty="0" err="1" smtClean="0"/>
              <a:t>pozitiv</a:t>
            </a:r>
            <a:r>
              <a:rPr lang="en-US" dirty="0" smtClean="0"/>
              <a:t> </a:t>
            </a:r>
            <a:r>
              <a:rPr lang="en-US" dirty="0" err="1" smtClean="0"/>
              <a:t>të</a:t>
            </a:r>
            <a:r>
              <a:rPr lang="en-US" dirty="0" smtClean="0"/>
              <a:t> </a:t>
            </a:r>
            <a:r>
              <a:rPr lang="en-US" dirty="0" err="1" smtClean="0"/>
              <a:t>shtetit</a:t>
            </a:r>
            <a:r>
              <a:rPr lang="en-US" dirty="0" smtClean="0"/>
              <a:t> </a:t>
            </a:r>
            <a:r>
              <a:rPr lang="en-US" dirty="0" err="1" smtClean="0"/>
              <a:t>për</a:t>
            </a:r>
            <a:r>
              <a:rPr lang="en-US" dirty="0" smtClean="0"/>
              <a:t> </a:t>
            </a:r>
            <a:r>
              <a:rPr lang="en-US" dirty="0" err="1" smtClean="0"/>
              <a:t>të</a:t>
            </a:r>
            <a:r>
              <a:rPr lang="en-US" dirty="0" smtClean="0"/>
              <a:t> </a:t>
            </a:r>
            <a:r>
              <a:rPr lang="en-US" dirty="0" err="1" smtClean="0"/>
              <a:t>dhënë</a:t>
            </a:r>
            <a:r>
              <a:rPr lang="en-US" dirty="0" smtClean="0"/>
              <a:t> </a:t>
            </a:r>
            <a:r>
              <a:rPr lang="en-US" dirty="0" err="1" smtClean="0"/>
              <a:t>informacionin</a:t>
            </a:r>
            <a:r>
              <a:rPr lang="en-US" dirty="0" smtClean="0"/>
              <a:t> e </a:t>
            </a:r>
            <a:r>
              <a:rPr lang="en-US" dirty="0" err="1" smtClean="0"/>
              <a:t>nevojshëm</a:t>
            </a:r>
            <a:r>
              <a:rPr lang="en-US" dirty="0" smtClean="0"/>
              <a:t> </a:t>
            </a:r>
            <a:r>
              <a:rPr lang="en-US" dirty="0" err="1" smtClean="0"/>
              <a:t>në</a:t>
            </a:r>
            <a:r>
              <a:rPr lang="en-US" dirty="0" smtClean="0"/>
              <a:t> </a:t>
            </a:r>
            <a:r>
              <a:rPr lang="en-US" dirty="0" err="1" smtClean="0"/>
              <a:t>lidhje</a:t>
            </a:r>
            <a:r>
              <a:rPr lang="en-US" dirty="0" smtClean="0"/>
              <a:t> me </a:t>
            </a:r>
            <a:r>
              <a:rPr lang="en-US" dirty="0" err="1" smtClean="0"/>
              <a:t>rreziqet</a:t>
            </a:r>
            <a:r>
              <a:rPr lang="en-US" dirty="0" smtClean="0"/>
              <a:t> </a:t>
            </a:r>
            <a:r>
              <a:rPr lang="en-US" dirty="0" err="1" smtClean="0"/>
              <a:t>ndaj</a:t>
            </a:r>
            <a:r>
              <a:rPr lang="en-US" dirty="0" smtClean="0"/>
              <a:t> </a:t>
            </a:r>
            <a:r>
              <a:rPr lang="en-US" dirty="0" err="1" smtClean="0"/>
              <a:t>jetës</a:t>
            </a:r>
            <a:r>
              <a:rPr lang="en-US" dirty="0" smtClean="0"/>
              <a:t> </a:t>
            </a:r>
            <a:r>
              <a:rPr lang="en-US" dirty="0" err="1" smtClean="0"/>
              <a:t>dhe</a:t>
            </a:r>
            <a:r>
              <a:rPr lang="en-US" dirty="0" smtClean="0"/>
              <a:t> </a:t>
            </a:r>
            <a:r>
              <a:rPr lang="en-US" dirty="0" err="1" smtClean="0"/>
              <a:t>shëndetit</a:t>
            </a:r>
            <a:r>
              <a:rPr lang="en-US" dirty="0" smtClean="0"/>
              <a:t> </a:t>
            </a:r>
            <a:r>
              <a:rPr lang="en-US" dirty="0" err="1" smtClean="0"/>
              <a:t>përbën</a:t>
            </a:r>
            <a:r>
              <a:rPr lang="en-US" dirty="0" smtClean="0"/>
              <a:t> </a:t>
            </a:r>
            <a:r>
              <a:rPr lang="en-US" dirty="0" err="1" smtClean="0"/>
              <a:t>shkelje</a:t>
            </a:r>
            <a:r>
              <a:rPr lang="en-US" dirty="0" smtClean="0"/>
              <a:t> </a:t>
            </a:r>
            <a:r>
              <a:rPr lang="en-US" dirty="0" err="1" smtClean="0"/>
              <a:t>të</a:t>
            </a:r>
            <a:r>
              <a:rPr lang="en-US" dirty="0" smtClean="0"/>
              <a:t> </a:t>
            </a:r>
            <a:r>
              <a:rPr lang="en-US" dirty="0" err="1" smtClean="0"/>
              <a:t>nenit</a:t>
            </a:r>
            <a:r>
              <a:rPr lang="en-US" dirty="0" smtClean="0"/>
              <a:t> 8 </a:t>
            </a:r>
            <a:r>
              <a:rPr lang="en-US" dirty="0" err="1" smtClean="0"/>
              <a:t>të</a:t>
            </a:r>
            <a:r>
              <a:rPr lang="en-US" dirty="0" smtClean="0"/>
              <a:t> KEDNJ. </a:t>
            </a:r>
            <a:r>
              <a:rPr lang="en-US" b="1" i="1" dirty="0" smtClean="0"/>
              <a:t>(</a:t>
            </a:r>
            <a:r>
              <a:rPr lang="en-US" b="1" i="1" dirty="0" err="1" smtClean="0"/>
              <a:t>Brincat</a:t>
            </a:r>
            <a:r>
              <a:rPr lang="en-US" b="1" i="1" dirty="0" smtClean="0"/>
              <a:t> </a:t>
            </a:r>
            <a:r>
              <a:rPr lang="en-US" b="1" i="1" dirty="0" err="1" smtClean="0"/>
              <a:t>dhe</a:t>
            </a:r>
            <a:r>
              <a:rPr lang="en-US" b="1" i="1" dirty="0" smtClean="0"/>
              <a:t> </a:t>
            </a:r>
            <a:r>
              <a:rPr lang="en-US" b="1" i="1" dirty="0" err="1" smtClean="0"/>
              <a:t>të</a:t>
            </a:r>
            <a:r>
              <a:rPr lang="en-US" b="1" i="1" dirty="0" smtClean="0"/>
              <a:t> </a:t>
            </a:r>
            <a:r>
              <a:rPr lang="en-US" b="1" i="1" dirty="0" err="1" smtClean="0"/>
              <a:t>tjerë</a:t>
            </a:r>
            <a:r>
              <a:rPr lang="en-US" b="1" i="1" dirty="0" smtClean="0"/>
              <a:t> k. </a:t>
            </a:r>
            <a:r>
              <a:rPr lang="en-US" b="1" i="1" dirty="0" err="1" smtClean="0"/>
              <a:t>Maltës</a:t>
            </a:r>
            <a:r>
              <a:rPr lang="en-US" b="1" i="1" dirty="0" smtClean="0"/>
              <a:t>, </a:t>
            </a:r>
            <a:r>
              <a:rPr lang="en-US" b="1" i="1" dirty="0" err="1" smtClean="0"/>
              <a:t>Vilnes</a:t>
            </a:r>
            <a:r>
              <a:rPr lang="en-US" b="1" i="1" dirty="0" smtClean="0"/>
              <a:t> </a:t>
            </a:r>
            <a:r>
              <a:rPr lang="en-US" b="1" i="1" dirty="0" err="1" smtClean="0"/>
              <a:t>dhe</a:t>
            </a:r>
            <a:r>
              <a:rPr lang="en-US" b="1" i="1" dirty="0" smtClean="0"/>
              <a:t> </a:t>
            </a:r>
            <a:r>
              <a:rPr lang="en-US" b="1" i="1" dirty="0" err="1" smtClean="0"/>
              <a:t>të</a:t>
            </a:r>
            <a:r>
              <a:rPr lang="en-US" b="1" i="1" dirty="0" smtClean="0"/>
              <a:t> </a:t>
            </a:r>
            <a:r>
              <a:rPr lang="en-US" b="1" i="1" dirty="0" err="1" smtClean="0"/>
              <a:t>tjerë</a:t>
            </a:r>
            <a:r>
              <a:rPr lang="en-US" b="1" i="1" dirty="0" smtClean="0"/>
              <a:t> k. </a:t>
            </a:r>
            <a:r>
              <a:rPr lang="en-US" b="1" i="1" dirty="0" err="1" smtClean="0"/>
              <a:t>Norvegjisë</a:t>
            </a:r>
            <a:r>
              <a:rPr lang="en-US" b="1" i="1" dirty="0" smtClean="0"/>
              <a:t> </a:t>
            </a:r>
            <a:r>
              <a:rPr lang="en-US" b="1" i="1" dirty="0" err="1" smtClean="0"/>
              <a:t>etj</a:t>
            </a:r>
            <a:r>
              <a:rPr lang="en-US" b="1" i="1" dirty="0" smtClean="0"/>
              <a:t>)</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err="1" smtClean="0"/>
              <a:t>Neni</a:t>
            </a:r>
            <a:r>
              <a:rPr lang="en-US" dirty="0" smtClean="0"/>
              <a:t> 6 </a:t>
            </a:r>
            <a:r>
              <a:rPr lang="en-US" dirty="0" err="1" smtClean="0"/>
              <a:t>i</a:t>
            </a:r>
            <a:r>
              <a:rPr lang="en-US" dirty="0" smtClean="0"/>
              <a:t> </a:t>
            </a:r>
            <a:r>
              <a:rPr lang="en-US" dirty="0" err="1" smtClean="0"/>
              <a:t>Konventës</a:t>
            </a:r>
            <a:endParaRPr lang="en-US" dirty="0"/>
          </a:p>
        </p:txBody>
      </p:sp>
      <p:sp>
        <p:nvSpPr>
          <p:cNvPr id="3" name="Content Placeholder 2"/>
          <p:cNvSpPr>
            <a:spLocks noGrp="1"/>
          </p:cNvSpPr>
          <p:nvPr>
            <p:ph idx="1"/>
          </p:nvPr>
        </p:nvSpPr>
        <p:spPr>
          <a:xfrm>
            <a:off x="457200" y="914400"/>
            <a:ext cx="8229600" cy="5211763"/>
          </a:xfrm>
        </p:spPr>
        <p:txBody>
          <a:bodyPr>
            <a:normAutofit fontScale="85000" lnSpcReduction="10000"/>
          </a:bodyPr>
          <a:lstStyle/>
          <a:p>
            <a:pPr algn="just"/>
            <a:r>
              <a:rPr lang="en-US" sz="2000" b="1" i="1" dirty="0" err="1" smtClean="0"/>
              <a:t>L’Erablière</a:t>
            </a:r>
            <a:r>
              <a:rPr lang="en-US" sz="2000" b="1" i="1" dirty="0" smtClean="0"/>
              <a:t> A.S.B.L. k. </a:t>
            </a:r>
            <a:r>
              <a:rPr lang="en-US" sz="2000" b="1" i="1" dirty="0" err="1" smtClean="0"/>
              <a:t>Belgjikës</a:t>
            </a:r>
            <a:r>
              <a:rPr lang="en-US" sz="2000" b="1" i="1" dirty="0" smtClean="0"/>
              <a:t>- </a:t>
            </a:r>
            <a:r>
              <a:rPr lang="en-US" sz="2000" dirty="0" err="1" smtClean="0"/>
              <a:t>kërkuesi</a:t>
            </a:r>
            <a:r>
              <a:rPr lang="en-US" sz="2000" dirty="0" smtClean="0"/>
              <a:t> </a:t>
            </a:r>
            <a:r>
              <a:rPr lang="en-US" sz="2000" dirty="0" err="1" smtClean="0"/>
              <a:t>është</a:t>
            </a:r>
            <a:r>
              <a:rPr lang="en-US" sz="2000" dirty="0" smtClean="0"/>
              <a:t> </a:t>
            </a:r>
            <a:r>
              <a:rPr lang="en-US" sz="2000" dirty="0" err="1" smtClean="0"/>
              <a:t>një</a:t>
            </a:r>
            <a:r>
              <a:rPr lang="en-US" sz="2000" dirty="0" smtClean="0"/>
              <a:t> OJF me </a:t>
            </a:r>
            <a:r>
              <a:rPr lang="en-US" sz="2000" dirty="0" err="1" smtClean="0"/>
              <a:t>objekt</a:t>
            </a:r>
            <a:r>
              <a:rPr lang="en-US" sz="2000" dirty="0" smtClean="0"/>
              <a:t> </a:t>
            </a:r>
            <a:r>
              <a:rPr lang="en-US" sz="2000" dirty="0" err="1" smtClean="0"/>
              <a:t>mbrojtjen</a:t>
            </a:r>
            <a:r>
              <a:rPr lang="en-US" sz="2000" dirty="0" smtClean="0"/>
              <a:t> e </a:t>
            </a:r>
            <a:r>
              <a:rPr lang="en-US" sz="2000" dirty="0" err="1" smtClean="0"/>
              <a:t>mjedisit</a:t>
            </a:r>
            <a:r>
              <a:rPr lang="en-US" sz="2000" dirty="0" smtClean="0"/>
              <a:t>, u </a:t>
            </a:r>
            <a:r>
              <a:rPr lang="en-US" sz="2000" dirty="0" err="1" smtClean="0"/>
              <a:t>ankua</a:t>
            </a:r>
            <a:r>
              <a:rPr lang="en-US" sz="2000" dirty="0" smtClean="0"/>
              <a:t> </a:t>
            </a:r>
            <a:r>
              <a:rPr lang="sq-AL" sz="2000" dirty="0" smtClean="0"/>
              <a:t>kundër dhënies së lejes së planifikimit për zgjerimin e një vend grumbullimi</a:t>
            </a:r>
            <a:r>
              <a:rPr lang="en-US" sz="2000" dirty="0" smtClean="0"/>
              <a:t> </a:t>
            </a:r>
            <a:r>
              <a:rPr lang="sq-AL" sz="2000" dirty="0" smtClean="0"/>
              <a:t>mbetje</a:t>
            </a:r>
            <a:r>
              <a:rPr lang="en-US" sz="2000" dirty="0" err="1" smtClean="0"/>
              <a:t>sh</a:t>
            </a:r>
            <a:r>
              <a:rPr lang="sq-AL" sz="2000" dirty="0" smtClean="0"/>
              <a:t>. Kërkesa nuk u </a:t>
            </a:r>
            <a:r>
              <a:rPr lang="en-US" sz="2000" dirty="0" err="1" smtClean="0"/>
              <a:t>pranua</a:t>
            </a:r>
            <a:r>
              <a:rPr lang="en-US" sz="2000" dirty="0" smtClean="0"/>
              <a:t> </a:t>
            </a:r>
            <a:r>
              <a:rPr lang="sq-AL" sz="2000" dirty="0" smtClean="0"/>
              <a:t>nga </a:t>
            </a:r>
            <a:r>
              <a:rPr lang="sq-AL" sz="2000" dirty="0" err="1" smtClean="0"/>
              <a:t>Conseil</a:t>
            </a:r>
            <a:r>
              <a:rPr lang="sq-AL" sz="2000" dirty="0" smtClean="0"/>
              <a:t> </a:t>
            </a:r>
            <a:r>
              <a:rPr lang="sq-AL" sz="2000" dirty="0" err="1" smtClean="0"/>
              <a:t>d'État</a:t>
            </a:r>
            <a:r>
              <a:rPr lang="sq-AL" sz="2000" dirty="0" smtClean="0"/>
              <a:t> për arsye procedurale, pasi ai konstatoi se nuk përfshinte një deklaratë të fakteve që shpjegonin </a:t>
            </a:r>
            <a:r>
              <a:rPr lang="en-US" sz="2000" dirty="0" err="1" smtClean="0"/>
              <a:t>objektin</a:t>
            </a:r>
            <a:r>
              <a:rPr lang="en-US" sz="2000" dirty="0" smtClean="0"/>
              <a:t> e </a:t>
            </a:r>
            <a:r>
              <a:rPr lang="en-US" sz="2000" dirty="0" err="1" smtClean="0"/>
              <a:t>mosmarrëveshjes</a:t>
            </a:r>
            <a:r>
              <a:rPr lang="en-US" sz="2000" dirty="0" smtClean="0"/>
              <a:t>. </a:t>
            </a:r>
            <a:r>
              <a:rPr lang="en-US" sz="2000" dirty="0" err="1" smtClean="0"/>
              <a:t>Kërkuesi</a:t>
            </a:r>
            <a:r>
              <a:rPr lang="en-US" sz="2000" dirty="0" smtClean="0"/>
              <a:t> </a:t>
            </a:r>
            <a:r>
              <a:rPr lang="en-US" sz="2000" dirty="0" err="1" smtClean="0"/>
              <a:t>pretendoi</a:t>
            </a:r>
            <a:r>
              <a:rPr lang="en-US" sz="2000" dirty="0" smtClean="0"/>
              <a:t> </a:t>
            </a:r>
            <a:r>
              <a:rPr lang="en-US" sz="2000" dirty="0" err="1" smtClean="0"/>
              <a:t>cenim</a:t>
            </a:r>
            <a:r>
              <a:rPr lang="en-US" sz="2000" dirty="0" smtClean="0"/>
              <a:t> </a:t>
            </a:r>
            <a:r>
              <a:rPr lang="en-US" sz="2000" dirty="0" err="1" smtClean="0"/>
              <a:t>të</a:t>
            </a:r>
            <a:r>
              <a:rPr lang="en-US" sz="2000" dirty="0" smtClean="0"/>
              <a:t> </a:t>
            </a:r>
            <a:r>
              <a:rPr lang="en-US" sz="2000" dirty="0" err="1" smtClean="0"/>
              <a:t>aksesit</a:t>
            </a:r>
            <a:r>
              <a:rPr lang="en-US" sz="2000" dirty="0" smtClean="0"/>
              <a:t> </a:t>
            </a:r>
            <a:r>
              <a:rPr lang="en-US" sz="2000" dirty="0" err="1" smtClean="0"/>
              <a:t>në</a:t>
            </a:r>
            <a:r>
              <a:rPr lang="en-US" sz="2000" dirty="0" smtClean="0"/>
              <a:t> </a:t>
            </a:r>
            <a:r>
              <a:rPr lang="en-US" sz="2000" dirty="0" err="1" smtClean="0"/>
              <a:t>gjykatë</a:t>
            </a:r>
            <a:r>
              <a:rPr lang="en-US" sz="2000" dirty="0" smtClean="0"/>
              <a:t>. </a:t>
            </a:r>
          </a:p>
          <a:p>
            <a:pPr algn="just"/>
            <a:r>
              <a:rPr lang="en-US" sz="2000" dirty="0" smtClean="0"/>
              <a:t>GJEDNJ </a:t>
            </a:r>
            <a:r>
              <a:rPr lang="en-US" sz="2000" dirty="0" err="1" smtClean="0"/>
              <a:t>konstatoi</a:t>
            </a:r>
            <a:r>
              <a:rPr lang="en-US" sz="2000" dirty="0" smtClean="0"/>
              <a:t> se </a:t>
            </a:r>
            <a:r>
              <a:rPr lang="en-US" sz="2000" dirty="0" err="1" smtClean="0"/>
              <a:t>kishte</a:t>
            </a:r>
            <a:r>
              <a:rPr lang="en-US" sz="2000" dirty="0" smtClean="0"/>
              <a:t> </a:t>
            </a:r>
            <a:r>
              <a:rPr lang="en-US" sz="2000" dirty="0" err="1" smtClean="0"/>
              <a:t>shkelje</a:t>
            </a:r>
            <a:r>
              <a:rPr lang="en-US" sz="2000" dirty="0" smtClean="0"/>
              <a:t> </a:t>
            </a:r>
            <a:r>
              <a:rPr lang="en-US" sz="2000" dirty="0" err="1" smtClean="0"/>
              <a:t>të</a:t>
            </a:r>
            <a:r>
              <a:rPr lang="en-US" sz="2000" dirty="0" smtClean="0"/>
              <a:t> </a:t>
            </a:r>
            <a:r>
              <a:rPr lang="en-US" sz="2000" dirty="0" err="1" smtClean="0"/>
              <a:t>nenit</a:t>
            </a:r>
            <a:r>
              <a:rPr lang="en-US" sz="2000" dirty="0" smtClean="0"/>
              <a:t> 6/1 </a:t>
            </a:r>
            <a:r>
              <a:rPr lang="en-US" sz="2000" dirty="0" err="1" smtClean="0"/>
              <a:t>të</a:t>
            </a:r>
            <a:r>
              <a:rPr lang="en-US" sz="2000" dirty="0" smtClean="0"/>
              <a:t> KEDNJ,  duke </a:t>
            </a:r>
            <a:r>
              <a:rPr lang="en-US" sz="2000" dirty="0" err="1" smtClean="0"/>
              <a:t>gjetur</a:t>
            </a:r>
            <a:r>
              <a:rPr lang="en-US" sz="2000" dirty="0" smtClean="0"/>
              <a:t> se </a:t>
            </a:r>
            <a:r>
              <a:rPr lang="en-US" sz="2000" dirty="0" err="1" smtClean="0"/>
              <a:t>kufizimi</a:t>
            </a:r>
            <a:r>
              <a:rPr lang="en-US" sz="2000" dirty="0" smtClean="0"/>
              <a:t> </a:t>
            </a:r>
            <a:r>
              <a:rPr lang="en-US" sz="2000" dirty="0" err="1" smtClean="0"/>
              <a:t>i</a:t>
            </a:r>
            <a:r>
              <a:rPr lang="en-US" sz="2000" dirty="0" smtClean="0"/>
              <a:t> </a:t>
            </a:r>
            <a:r>
              <a:rPr lang="en-US" sz="2000" dirty="0" err="1" smtClean="0"/>
              <a:t>aksesit</a:t>
            </a:r>
            <a:r>
              <a:rPr lang="en-US" sz="2000" dirty="0" smtClean="0"/>
              <a:t> </a:t>
            </a:r>
            <a:r>
              <a:rPr lang="en-US" sz="2000" dirty="0" err="1" smtClean="0"/>
              <a:t>në</a:t>
            </a:r>
            <a:r>
              <a:rPr lang="en-US" sz="2000" dirty="0" smtClean="0"/>
              <a:t> </a:t>
            </a:r>
            <a:r>
              <a:rPr lang="en-US" sz="2000" dirty="0" err="1" smtClean="0"/>
              <a:t>gjykatë</a:t>
            </a:r>
            <a:r>
              <a:rPr lang="en-US" sz="2000" dirty="0" smtClean="0"/>
              <a:t> </a:t>
            </a:r>
            <a:r>
              <a:rPr lang="en-US" sz="2000" dirty="0" err="1" smtClean="0"/>
              <a:t>kishte</a:t>
            </a:r>
            <a:r>
              <a:rPr lang="en-US" sz="2000" dirty="0" smtClean="0"/>
              <a:t> </a:t>
            </a:r>
            <a:r>
              <a:rPr lang="en-US" sz="2000" dirty="0" err="1" smtClean="0"/>
              <a:t>qenë</a:t>
            </a:r>
            <a:r>
              <a:rPr lang="en-US" sz="2000" dirty="0" smtClean="0"/>
              <a:t> </a:t>
            </a:r>
            <a:r>
              <a:rPr lang="en-US" sz="2000" dirty="0" err="1" smtClean="0"/>
              <a:t>joproporcional</a:t>
            </a:r>
            <a:r>
              <a:rPr lang="en-US" sz="2000" dirty="0" smtClean="0"/>
              <a:t> </a:t>
            </a:r>
            <a:r>
              <a:rPr lang="en-US" sz="2000" dirty="0" err="1" smtClean="0"/>
              <a:t>bazuar</a:t>
            </a:r>
            <a:r>
              <a:rPr lang="en-US" sz="2000" dirty="0" smtClean="0"/>
              <a:t> </a:t>
            </a:r>
            <a:r>
              <a:rPr lang="en-US" sz="2000" dirty="0" err="1" smtClean="0"/>
              <a:t>në</a:t>
            </a:r>
            <a:r>
              <a:rPr lang="en-US" sz="2000" dirty="0" smtClean="0"/>
              <a:t> </a:t>
            </a:r>
            <a:r>
              <a:rPr lang="en-US" sz="2000" dirty="0" err="1" smtClean="0"/>
              <a:t>parimin</a:t>
            </a:r>
            <a:r>
              <a:rPr lang="en-US" sz="2000" dirty="0" smtClean="0"/>
              <a:t> e </a:t>
            </a:r>
            <a:r>
              <a:rPr lang="en-US" sz="2000" dirty="0" err="1" smtClean="0"/>
              <a:t>sigurisë</a:t>
            </a:r>
            <a:r>
              <a:rPr lang="en-US" sz="2000" dirty="0" smtClean="0"/>
              <a:t> </a:t>
            </a:r>
            <a:r>
              <a:rPr lang="en-US" sz="2000" dirty="0" err="1" smtClean="0"/>
              <a:t>juridike</a:t>
            </a:r>
            <a:r>
              <a:rPr lang="en-US" sz="2000" dirty="0" smtClean="0"/>
              <a:t> </a:t>
            </a:r>
            <a:r>
              <a:rPr lang="en-US" sz="2000" dirty="0" err="1" smtClean="0"/>
              <a:t>dhe</a:t>
            </a:r>
            <a:r>
              <a:rPr lang="en-US" sz="2000" dirty="0" smtClean="0"/>
              <a:t> </a:t>
            </a:r>
            <a:r>
              <a:rPr lang="en-US" sz="2000" dirty="0" err="1" smtClean="0"/>
              <a:t>administrimin</a:t>
            </a:r>
            <a:r>
              <a:rPr lang="en-US" sz="2000" dirty="0" smtClean="0"/>
              <a:t> e </a:t>
            </a:r>
            <a:r>
              <a:rPr lang="en-US" sz="2000" dirty="0" err="1" smtClean="0"/>
              <a:t>drejtësise</a:t>
            </a:r>
            <a:r>
              <a:rPr lang="en-US" sz="2000" dirty="0" smtClean="0"/>
              <a:t>. </a:t>
            </a:r>
          </a:p>
          <a:p>
            <a:pPr algn="just"/>
            <a:r>
              <a:rPr lang="en-US" sz="2000" b="1" i="1" dirty="0" err="1" smtClean="0"/>
              <a:t>Hoëald</a:t>
            </a:r>
            <a:r>
              <a:rPr lang="en-US" sz="2000" b="1" i="1" dirty="0" smtClean="0"/>
              <a:t> Moor </a:t>
            </a:r>
            <a:r>
              <a:rPr lang="en-US" sz="2000" b="1" i="1" dirty="0" err="1" smtClean="0"/>
              <a:t>dhe</a:t>
            </a:r>
            <a:r>
              <a:rPr lang="en-US" sz="2000" b="1" i="1" dirty="0" smtClean="0"/>
              <a:t> </a:t>
            </a:r>
            <a:r>
              <a:rPr lang="en-US" sz="2000" b="1" i="1" dirty="0" err="1" smtClean="0"/>
              <a:t>të</a:t>
            </a:r>
            <a:r>
              <a:rPr lang="en-US" sz="2000" b="1" i="1" dirty="0" smtClean="0"/>
              <a:t> </a:t>
            </a:r>
            <a:r>
              <a:rPr lang="en-US" sz="2000" b="1" i="1" dirty="0" err="1" smtClean="0"/>
              <a:t>tjerë</a:t>
            </a:r>
            <a:r>
              <a:rPr lang="en-US" sz="2000" b="1" i="1" dirty="0" smtClean="0"/>
              <a:t> k. </a:t>
            </a:r>
            <a:r>
              <a:rPr lang="en-US" sz="2000" b="1" i="1" dirty="0" err="1" smtClean="0"/>
              <a:t>Zvicës</a:t>
            </a:r>
            <a:r>
              <a:rPr lang="en-US" sz="2000" b="1" i="1" dirty="0" smtClean="0"/>
              <a:t>- </a:t>
            </a:r>
            <a:r>
              <a:rPr lang="en-US" sz="2000" dirty="0" smtClean="0"/>
              <a:t>GJEDNJ </a:t>
            </a:r>
            <a:r>
              <a:rPr lang="en-US" sz="2000" dirty="0" err="1" smtClean="0"/>
              <a:t>tha</a:t>
            </a:r>
            <a:r>
              <a:rPr lang="en-US" sz="2000" dirty="0" smtClean="0"/>
              <a:t> se </a:t>
            </a:r>
            <a:r>
              <a:rPr lang="en-US" sz="2000" dirty="0" err="1" smtClean="0"/>
              <a:t>në</a:t>
            </a:r>
            <a:r>
              <a:rPr lang="en-US" sz="2000" dirty="0" smtClean="0"/>
              <a:t> </a:t>
            </a:r>
            <a:r>
              <a:rPr lang="en-US" sz="2000" dirty="0" err="1" smtClean="0"/>
              <a:t>kohën</a:t>
            </a:r>
            <a:r>
              <a:rPr lang="en-US" sz="2000" dirty="0" smtClean="0"/>
              <a:t> e </a:t>
            </a:r>
            <a:r>
              <a:rPr lang="en-US" sz="2000" dirty="0" err="1" smtClean="0"/>
              <a:t>parashkrimit</a:t>
            </a:r>
            <a:r>
              <a:rPr lang="en-US" sz="2000" dirty="0" smtClean="0"/>
              <a:t> </a:t>
            </a:r>
            <a:r>
              <a:rPr lang="en-US" sz="2000" dirty="0" err="1" smtClean="0"/>
              <a:t>të</a:t>
            </a:r>
            <a:r>
              <a:rPr lang="en-US" sz="2000" dirty="0" smtClean="0"/>
              <a:t> </a:t>
            </a:r>
            <a:r>
              <a:rPr lang="en-US" sz="2000" dirty="0" err="1" smtClean="0"/>
              <a:t>padisë</a:t>
            </a:r>
            <a:r>
              <a:rPr lang="en-US" sz="2000" dirty="0" smtClean="0"/>
              <a:t> </a:t>
            </a:r>
            <a:r>
              <a:rPr lang="en-US" sz="2000" dirty="0" err="1" smtClean="0"/>
              <a:t>duhet</a:t>
            </a:r>
            <a:r>
              <a:rPr lang="en-US" sz="2000" dirty="0" smtClean="0"/>
              <a:t> </a:t>
            </a:r>
            <a:r>
              <a:rPr lang="en-US" sz="2000" dirty="0" err="1" smtClean="0"/>
              <a:t>marrë</a:t>
            </a:r>
            <a:r>
              <a:rPr lang="en-US" sz="2000" dirty="0" smtClean="0"/>
              <a:t> </a:t>
            </a:r>
            <a:r>
              <a:rPr lang="en-US" sz="2000" dirty="0" err="1" smtClean="0"/>
              <a:t>në</a:t>
            </a:r>
            <a:r>
              <a:rPr lang="en-US" sz="2000" dirty="0" smtClean="0"/>
              <a:t> </a:t>
            </a:r>
            <a:r>
              <a:rPr lang="en-US" sz="2000" dirty="0" err="1" smtClean="0"/>
              <a:t>konsideratë</a:t>
            </a:r>
            <a:r>
              <a:rPr lang="en-US" sz="2000" dirty="0" smtClean="0"/>
              <a:t> </a:t>
            </a:r>
            <a:r>
              <a:rPr lang="en-US" sz="2000" dirty="0" err="1" smtClean="0"/>
              <a:t>fakti</a:t>
            </a:r>
            <a:r>
              <a:rPr lang="en-US" sz="2000" dirty="0" smtClean="0"/>
              <a:t> </a:t>
            </a:r>
            <a:r>
              <a:rPr lang="en-US" sz="2000" dirty="0" err="1" smtClean="0"/>
              <a:t>që</a:t>
            </a:r>
            <a:r>
              <a:rPr lang="en-US" sz="2000" dirty="0" smtClean="0"/>
              <a:t> </a:t>
            </a:r>
            <a:r>
              <a:rPr lang="en-US" sz="2000" dirty="0" err="1" smtClean="0"/>
              <a:t>personi</a:t>
            </a:r>
            <a:r>
              <a:rPr lang="en-US" sz="2000" dirty="0" smtClean="0"/>
              <a:t> </a:t>
            </a:r>
            <a:r>
              <a:rPr lang="en-US" sz="2000" dirty="0" err="1" smtClean="0"/>
              <a:t>vuan</a:t>
            </a:r>
            <a:r>
              <a:rPr lang="en-US" sz="2000" dirty="0" smtClean="0"/>
              <a:t> </a:t>
            </a:r>
            <a:r>
              <a:rPr lang="en-US" sz="2000" dirty="0" err="1" smtClean="0"/>
              <a:t>nga</a:t>
            </a:r>
            <a:r>
              <a:rPr lang="en-US" sz="2000" dirty="0" smtClean="0"/>
              <a:t> </a:t>
            </a:r>
            <a:r>
              <a:rPr lang="en-US" sz="2000" dirty="0" err="1" smtClean="0"/>
              <a:t>një</a:t>
            </a:r>
            <a:r>
              <a:rPr lang="en-US" sz="2000" dirty="0" smtClean="0"/>
              <a:t> </a:t>
            </a:r>
            <a:r>
              <a:rPr lang="en-US" sz="2000" dirty="0" err="1" smtClean="0"/>
              <a:t>sëmundje</a:t>
            </a:r>
            <a:r>
              <a:rPr lang="en-US" sz="2000" dirty="0" smtClean="0"/>
              <a:t> e </a:t>
            </a:r>
            <a:r>
              <a:rPr lang="en-US" sz="2000" dirty="0" err="1" smtClean="0"/>
              <a:t>rëndë</a:t>
            </a:r>
            <a:r>
              <a:rPr lang="en-US" sz="2000" dirty="0" smtClean="0"/>
              <a:t>, e </a:t>
            </a:r>
            <a:r>
              <a:rPr lang="en-US" sz="2000" dirty="0" err="1" smtClean="0"/>
              <a:t>shkaktuar</a:t>
            </a:r>
            <a:r>
              <a:rPr lang="en-US" sz="2000" dirty="0" smtClean="0"/>
              <a:t> </a:t>
            </a:r>
            <a:r>
              <a:rPr lang="en-US" sz="2000" dirty="0" err="1" smtClean="0"/>
              <a:t>si</a:t>
            </a:r>
            <a:r>
              <a:rPr lang="en-US" sz="2000" dirty="0" smtClean="0"/>
              <a:t> </a:t>
            </a:r>
            <a:r>
              <a:rPr lang="en-US" sz="2000" dirty="0" err="1" smtClean="0"/>
              <a:t>pasojë</a:t>
            </a:r>
            <a:r>
              <a:rPr lang="en-US" sz="2000" dirty="0" smtClean="0"/>
              <a:t> e </a:t>
            </a:r>
            <a:r>
              <a:rPr lang="en-US" sz="2000" dirty="0" err="1" smtClean="0"/>
              <a:t>ekspozimit</a:t>
            </a:r>
            <a:r>
              <a:rPr lang="en-US" sz="2000" dirty="0" smtClean="0"/>
              <a:t> </a:t>
            </a:r>
            <a:r>
              <a:rPr lang="en-US" sz="2000" dirty="0" err="1" smtClean="0"/>
              <a:t>ndaj</a:t>
            </a:r>
            <a:r>
              <a:rPr lang="en-US" sz="2000" dirty="0" smtClean="0"/>
              <a:t> </a:t>
            </a:r>
            <a:r>
              <a:rPr lang="en-US" sz="2000" dirty="0" err="1" smtClean="0"/>
              <a:t>një</a:t>
            </a:r>
            <a:r>
              <a:rPr lang="en-US" sz="2000" dirty="0" smtClean="0"/>
              <a:t> </a:t>
            </a:r>
            <a:r>
              <a:rPr lang="en-US" sz="2000" dirty="0" err="1" smtClean="0"/>
              <a:t>faktori</a:t>
            </a:r>
            <a:r>
              <a:rPr lang="en-US" sz="2000" dirty="0" smtClean="0"/>
              <a:t> </a:t>
            </a:r>
            <a:r>
              <a:rPr lang="en-US" sz="2000" dirty="0" err="1" smtClean="0"/>
              <a:t>mjedisor</a:t>
            </a:r>
            <a:r>
              <a:rPr lang="en-US" sz="2000" dirty="0" smtClean="0"/>
              <a:t>, </a:t>
            </a:r>
            <a:r>
              <a:rPr lang="en-US" sz="2000" dirty="0" err="1" smtClean="0"/>
              <a:t>sëmundje</a:t>
            </a:r>
            <a:r>
              <a:rPr lang="en-US" sz="2000" dirty="0" smtClean="0"/>
              <a:t> </a:t>
            </a:r>
            <a:r>
              <a:rPr lang="en-US" sz="2000" dirty="0" err="1" smtClean="0"/>
              <a:t>që</a:t>
            </a:r>
            <a:r>
              <a:rPr lang="en-US" sz="2000" dirty="0" smtClean="0"/>
              <a:t> </a:t>
            </a:r>
            <a:r>
              <a:rPr lang="en-US" sz="2000" dirty="0" err="1" smtClean="0"/>
              <a:t>shfaqet</a:t>
            </a:r>
            <a:r>
              <a:rPr lang="en-US" sz="2000" dirty="0" smtClean="0"/>
              <a:t> pas </a:t>
            </a:r>
            <a:r>
              <a:rPr lang="en-US" sz="2000" dirty="0" err="1" smtClean="0"/>
              <a:t>në</a:t>
            </a:r>
            <a:r>
              <a:rPr lang="en-US" sz="2000" dirty="0" smtClean="0"/>
              <a:t> </a:t>
            </a:r>
            <a:r>
              <a:rPr lang="en-US" sz="2000" dirty="0" err="1" smtClean="0"/>
              <a:t>kohë</a:t>
            </a:r>
            <a:r>
              <a:rPr lang="en-US" sz="2000" dirty="0" smtClean="0"/>
              <a:t> </a:t>
            </a:r>
            <a:r>
              <a:rPr lang="en-US" sz="2000" dirty="0" err="1" smtClean="0"/>
              <a:t>dhe</a:t>
            </a:r>
            <a:r>
              <a:rPr lang="en-US" sz="2000" dirty="0" smtClean="0"/>
              <a:t> </a:t>
            </a:r>
            <a:r>
              <a:rPr lang="en-US" sz="2000" dirty="0" err="1" smtClean="0"/>
              <a:t>nuk</a:t>
            </a:r>
            <a:r>
              <a:rPr lang="en-US" sz="2000" dirty="0" smtClean="0"/>
              <a:t> </a:t>
            </a:r>
            <a:r>
              <a:rPr lang="en-US" sz="2000" dirty="0" err="1" smtClean="0"/>
              <a:t>i</a:t>
            </a:r>
            <a:r>
              <a:rPr lang="en-US" sz="2000" dirty="0" smtClean="0"/>
              <a:t> </a:t>
            </a:r>
            <a:r>
              <a:rPr lang="en-US" sz="2000" dirty="0" err="1" smtClean="0"/>
              <a:t>jep</a:t>
            </a:r>
            <a:r>
              <a:rPr lang="en-US" sz="2000" dirty="0" smtClean="0"/>
              <a:t> </a:t>
            </a:r>
            <a:r>
              <a:rPr lang="en-US" sz="2000" dirty="0" err="1" smtClean="0"/>
              <a:t>mundësi</a:t>
            </a:r>
            <a:r>
              <a:rPr lang="en-US" sz="2000" dirty="0" smtClean="0"/>
              <a:t> </a:t>
            </a:r>
            <a:r>
              <a:rPr lang="en-US" sz="2000" dirty="0" err="1" smtClean="0"/>
              <a:t>atij</a:t>
            </a:r>
            <a:r>
              <a:rPr lang="en-US" sz="2000" dirty="0" smtClean="0"/>
              <a:t> </a:t>
            </a:r>
            <a:r>
              <a:rPr lang="en-US" sz="2000" dirty="0" err="1" smtClean="0"/>
              <a:t>të</a:t>
            </a:r>
            <a:r>
              <a:rPr lang="en-US" sz="2000" dirty="0" smtClean="0"/>
              <a:t> </a:t>
            </a:r>
            <a:r>
              <a:rPr lang="en-US" sz="2000" dirty="0" err="1" smtClean="0"/>
              <a:t>ushtrojë</a:t>
            </a:r>
            <a:r>
              <a:rPr lang="en-US" sz="2000" dirty="0" smtClean="0"/>
              <a:t> </a:t>
            </a:r>
            <a:r>
              <a:rPr lang="en-US" sz="2000" dirty="0" err="1" smtClean="0"/>
              <a:t>në</a:t>
            </a:r>
            <a:r>
              <a:rPr lang="en-US" sz="2000" dirty="0" smtClean="0"/>
              <a:t> </a:t>
            </a:r>
            <a:r>
              <a:rPr lang="en-US" sz="2000" dirty="0" err="1" smtClean="0"/>
              <a:t>kohë</a:t>
            </a:r>
            <a:r>
              <a:rPr lang="en-US" sz="2000" dirty="0" smtClean="0"/>
              <a:t> </a:t>
            </a:r>
            <a:r>
              <a:rPr lang="en-US" sz="2000" dirty="0" err="1" smtClean="0"/>
              <a:t>të</a:t>
            </a:r>
            <a:r>
              <a:rPr lang="en-US" sz="2000" dirty="0" smtClean="0"/>
              <a:t> </a:t>
            </a:r>
            <a:r>
              <a:rPr lang="en-US" sz="2000" dirty="0" err="1" smtClean="0"/>
              <a:t>drejtën</a:t>
            </a:r>
            <a:r>
              <a:rPr lang="en-US" sz="2000" dirty="0" smtClean="0"/>
              <a:t> e </a:t>
            </a:r>
            <a:r>
              <a:rPr lang="en-US" sz="2000" dirty="0" err="1" smtClean="0"/>
              <a:t>padisë</a:t>
            </a:r>
            <a:r>
              <a:rPr lang="en-US" sz="2000" dirty="0" smtClean="0"/>
              <a:t>. E </a:t>
            </a:r>
            <a:r>
              <a:rPr lang="en-US" sz="2000" dirty="0" err="1" smtClean="0"/>
              <a:t>kundërta</a:t>
            </a:r>
            <a:r>
              <a:rPr lang="en-US" sz="2000" dirty="0" smtClean="0"/>
              <a:t> </a:t>
            </a:r>
            <a:r>
              <a:rPr lang="en-US" sz="2000" dirty="0" err="1" smtClean="0"/>
              <a:t>mund</a:t>
            </a:r>
            <a:r>
              <a:rPr lang="en-US" sz="2000" dirty="0" smtClean="0"/>
              <a:t> </a:t>
            </a:r>
            <a:r>
              <a:rPr lang="en-US" sz="2000" dirty="0" err="1" smtClean="0"/>
              <a:t>të</a:t>
            </a:r>
            <a:r>
              <a:rPr lang="en-US" sz="2000" dirty="0" smtClean="0"/>
              <a:t> </a:t>
            </a:r>
            <a:r>
              <a:rPr lang="en-US" sz="2000" dirty="0" err="1" smtClean="0"/>
              <a:t>përbëjë</a:t>
            </a:r>
            <a:r>
              <a:rPr lang="en-US" sz="2000" dirty="0" smtClean="0"/>
              <a:t> </a:t>
            </a:r>
            <a:r>
              <a:rPr lang="en-US" sz="2000" dirty="0" err="1" smtClean="0"/>
              <a:t>cenim</a:t>
            </a:r>
            <a:r>
              <a:rPr lang="en-US" sz="2000" dirty="0" smtClean="0"/>
              <a:t> </a:t>
            </a:r>
            <a:r>
              <a:rPr lang="en-US" sz="2000" dirty="0" err="1" smtClean="0"/>
              <a:t>aksesi</a:t>
            </a:r>
            <a:r>
              <a:rPr lang="en-US" sz="2000" dirty="0" smtClean="0"/>
              <a:t> </a:t>
            </a:r>
            <a:r>
              <a:rPr lang="en-US" sz="2000" dirty="0" err="1" smtClean="0"/>
              <a:t>në</a:t>
            </a:r>
            <a:r>
              <a:rPr lang="en-US" sz="2000" dirty="0" smtClean="0"/>
              <a:t> </a:t>
            </a:r>
            <a:r>
              <a:rPr lang="en-US" sz="2000" dirty="0" err="1" smtClean="0"/>
              <a:t>drejtësi</a:t>
            </a:r>
            <a:r>
              <a:rPr lang="en-US" sz="2000" dirty="0" smtClean="0"/>
              <a:t>. </a:t>
            </a:r>
          </a:p>
          <a:p>
            <a:pPr algn="just"/>
            <a:r>
              <a:rPr lang="en-US" sz="2000" b="1" i="1" dirty="0" smtClean="0"/>
              <a:t>Karin </a:t>
            </a:r>
            <a:r>
              <a:rPr lang="en-US" sz="2000" b="1" i="1" dirty="0" err="1" smtClean="0"/>
              <a:t>Andersson</a:t>
            </a:r>
            <a:r>
              <a:rPr lang="en-US" sz="2000" b="1" i="1" dirty="0" smtClean="0"/>
              <a:t> </a:t>
            </a:r>
            <a:r>
              <a:rPr lang="en-US" sz="2000" b="1" i="1" dirty="0" err="1" smtClean="0"/>
              <a:t>dhe</a:t>
            </a:r>
            <a:r>
              <a:rPr lang="en-US" sz="2000" b="1" i="1" dirty="0" smtClean="0"/>
              <a:t> </a:t>
            </a:r>
            <a:r>
              <a:rPr lang="en-US" sz="2000" b="1" i="1" dirty="0" err="1" smtClean="0"/>
              <a:t>të</a:t>
            </a:r>
            <a:r>
              <a:rPr lang="en-US" sz="2000" b="1" i="1" dirty="0" smtClean="0"/>
              <a:t> </a:t>
            </a:r>
            <a:r>
              <a:rPr lang="en-US" sz="2000" b="1" i="1" dirty="0" err="1" smtClean="0"/>
              <a:t>tjera</a:t>
            </a:r>
            <a:r>
              <a:rPr lang="en-US" sz="2000" b="1" i="1" dirty="0" smtClean="0"/>
              <a:t> k. </a:t>
            </a:r>
            <a:r>
              <a:rPr lang="en-US" sz="2000" b="1" i="1" dirty="0" err="1" smtClean="0"/>
              <a:t>Suedisë</a:t>
            </a:r>
            <a:r>
              <a:rPr lang="en-US" sz="2000" b="1" i="1" dirty="0" smtClean="0"/>
              <a:t>- </a:t>
            </a:r>
            <a:r>
              <a:rPr lang="en-US" sz="2000" dirty="0" err="1" smtClean="0"/>
              <a:t>kërkuesit</a:t>
            </a:r>
            <a:r>
              <a:rPr lang="en-US" sz="2000" dirty="0" smtClean="0"/>
              <a:t> </a:t>
            </a:r>
            <a:r>
              <a:rPr lang="en-US" sz="2000" dirty="0" err="1" smtClean="0"/>
              <a:t>zotëronin</a:t>
            </a:r>
            <a:r>
              <a:rPr lang="en-US" sz="2000" dirty="0" smtClean="0"/>
              <a:t> </a:t>
            </a:r>
            <a:r>
              <a:rPr lang="en-US" sz="2000" dirty="0" err="1" smtClean="0"/>
              <a:t>prona</a:t>
            </a:r>
            <a:r>
              <a:rPr lang="en-US" sz="2000" dirty="0" smtClean="0"/>
              <a:t> </a:t>
            </a:r>
            <a:r>
              <a:rPr lang="en-US" sz="2000" dirty="0" err="1" smtClean="0"/>
              <a:t>në</a:t>
            </a:r>
            <a:r>
              <a:rPr lang="en-US" sz="2000" dirty="0" smtClean="0"/>
              <a:t> </a:t>
            </a:r>
            <a:r>
              <a:rPr lang="en-US" sz="2000" dirty="0" err="1" smtClean="0"/>
              <a:t>veri</a:t>
            </a:r>
            <a:r>
              <a:rPr lang="en-US" sz="2000" dirty="0" smtClean="0"/>
              <a:t> </a:t>
            </a:r>
            <a:r>
              <a:rPr lang="en-US" sz="2000" dirty="0" err="1" smtClean="0"/>
              <a:t>të</a:t>
            </a:r>
            <a:r>
              <a:rPr lang="en-US" sz="2000" dirty="0" smtClean="0"/>
              <a:t> </a:t>
            </a:r>
            <a:r>
              <a:rPr lang="en-US" sz="2000" dirty="0" err="1" smtClean="0"/>
              <a:t>Suedisë</a:t>
            </a:r>
            <a:r>
              <a:rPr lang="en-US" sz="2000" dirty="0" smtClean="0"/>
              <a:t> </a:t>
            </a:r>
            <a:r>
              <a:rPr lang="en-US" sz="2000" dirty="0" err="1" smtClean="0"/>
              <a:t>dhe</a:t>
            </a:r>
            <a:r>
              <a:rPr lang="en-US" sz="2000" dirty="0" smtClean="0"/>
              <a:t> </a:t>
            </a:r>
            <a:r>
              <a:rPr lang="en-US" sz="2000" dirty="0" err="1" smtClean="0"/>
              <a:t>nuk</a:t>
            </a:r>
            <a:r>
              <a:rPr lang="en-US" sz="2000" dirty="0" smtClean="0"/>
              <a:t> </a:t>
            </a:r>
            <a:r>
              <a:rPr lang="en-US" sz="2000" dirty="0" err="1" smtClean="0"/>
              <a:t>kishin</a:t>
            </a:r>
            <a:r>
              <a:rPr lang="en-US" sz="2000" dirty="0" smtClean="0"/>
              <a:t> </a:t>
            </a:r>
            <a:r>
              <a:rPr lang="en-US" sz="2000" dirty="0" err="1" smtClean="0"/>
              <a:t>pasur</a:t>
            </a:r>
            <a:r>
              <a:rPr lang="en-US" sz="2000" dirty="0" smtClean="0"/>
              <a:t> </a:t>
            </a:r>
            <a:r>
              <a:rPr lang="en-US" sz="2000" dirty="0" err="1" smtClean="0"/>
              <a:t>mundësi</a:t>
            </a:r>
            <a:r>
              <a:rPr lang="en-US" sz="2000" dirty="0" smtClean="0"/>
              <a:t> </a:t>
            </a:r>
            <a:r>
              <a:rPr lang="en-US" sz="2000" dirty="0" err="1" smtClean="0"/>
              <a:t>të</a:t>
            </a:r>
            <a:r>
              <a:rPr lang="en-US" sz="2000" dirty="0" smtClean="0"/>
              <a:t> </a:t>
            </a:r>
            <a:r>
              <a:rPr lang="en-US" sz="2000" dirty="0" err="1" smtClean="0"/>
              <a:t>kundërshtonin</a:t>
            </a:r>
            <a:r>
              <a:rPr lang="en-US" sz="2000" dirty="0" smtClean="0"/>
              <a:t> </a:t>
            </a:r>
            <a:r>
              <a:rPr lang="en-US" sz="2000" dirty="0" err="1" smtClean="0"/>
              <a:t>vendimin</a:t>
            </a:r>
            <a:r>
              <a:rPr lang="en-US" sz="2000" dirty="0" smtClean="0"/>
              <a:t> e </a:t>
            </a:r>
            <a:r>
              <a:rPr lang="en-US" sz="2000" dirty="0" err="1" smtClean="0"/>
              <a:t>qeverisë</a:t>
            </a:r>
            <a:r>
              <a:rPr lang="en-US" sz="2000" dirty="0" smtClean="0"/>
              <a:t> </a:t>
            </a:r>
            <a:r>
              <a:rPr lang="en-US" sz="2000" dirty="0" err="1" smtClean="0"/>
              <a:t>për</a:t>
            </a:r>
            <a:r>
              <a:rPr lang="en-US" sz="2000" dirty="0" smtClean="0"/>
              <a:t> </a:t>
            </a:r>
            <a:r>
              <a:rPr lang="en-US" sz="2000" dirty="0" err="1" smtClean="0"/>
              <a:t>ndërtimin</a:t>
            </a:r>
            <a:r>
              <a:rPr lang="en-US" sz="2000" dirty="0" smtClean="0"/>
              <a:t> e </a:t>
            </a:r>
            <a:r>
              <a:rPr lang="en-US" sz="2000" dirty="0" err="1" smtClean="0"/>
              <a:t>një</a:t>
            </a:r>
            <a:r>
              <a:rPr lang="en-US" sz="2000" dirty="0" smtClean="0"/>
              <a:t> </a:t>
            </a:r>
            <a:r>
              <a:rPr lang="en-US" sz="2000" dirty="0" err="1" smtClean="0"/>
              <a:t>linje</a:t>
            </a:r>
            <a:r>
              <a:rPr lang="en-US" sz="2000" dirty="0" smtClean="0"/>
              <a:t> </a:t>
            </a:r>
            <a:r>
              <a:rPr lang="en-US" sz="2000" dirty="0" err="1" smtClean="0"/>
              <a:t>hekurudhore</a:t>
            </a:r>
            <a:r>
              <a:rPr lang="en-US" sz="2000" dirty="0" smtClean="0"/>
              <a:t> </a:t>
            </a:r>
            <a:r>
              <a:rPr lang="en-US" sz="2000" dirty="0" err="1" smtClean="0"/>
              <a:t>afër</a:t>
            </a:r>
            <a:r>
              <a:rPr lang="en-US" sz="2000" dirty="0" smtClean="0"/>
              <a:t> </a:t>
            </a:r>
            <a:r>
              <a:rPr lang="en-US" sz="2000" dirty="0" err="1" smtClean="0"/>
              <a:t>pronës</a:t>
            </a:r>
            <a:r>
              <a:rPr lang="en-US" sz="2000" dirty="0" smtClean="0"/>
              <a:t> </a:t>
            </a:r>
            <a:r>
              <a:rPr lang="en-US" sz="2000" dirty="0" err="1" smtClean="0"/>
              <a:t>së</a:t>
            </a:r>
            <a:r>
              <a:rPr lang="en-US" sz="2000" dirty="0" smtClean="0"/>
              <a:t> </a:t>
            </a:r>
            <a:r>
              <a:rPr lang="en-US" sz="2000" dirty="0" err="1" smtClean="0"/>
              <a:t>tyre</a:t>
            </a:r>
            <a:r>
              <a:rPr lang="en-US" sz="2000" dirty="0" smtClean="0"/>
              <a:t>. </a:t>
            </a:r>
          </a:p>
          <a:p>
            <a:pPr algn="just"/>
            <a:r>
              <a:rPr lang="en-US" sz="2000" dirty="0" smtClean="0"/>
              <a:t>GJEDNJ </a:t>
            </a:r>
            <a:r>
              <a:rPr lang="en-US" sz="2000" dirty="0" err="1" smtClean="0"/>
              <a:t>konstatoi</a:t>
            </a:r>
            <a:r>
              <a:rPr lang="en-US" sz="2000" dirty="0" smtClean="0"/>
              <a:t> </a:t>
            </a:r>
            <a:r>
              <a:rPr lang="en-US" sz="2000" dirty="0" err="1" smtClean="0"/>
              <a:t>shkelje</a:t>
            </a:r>
            <a:r>
              <a:rPr lang="en-US" sz="2000" dirty="0" smtClean="0"/>
              <a:t> </a:t>
            </a:r>
            <a:r>
              <a:rPr lang="en-US" sz="2000" dirty="0" err="1" smtClean="0"/>
              <a:t>të</a:t>
            </a:r>
            <a:r>
              <a:rPr lang="en-US" sz="2000" dirty="0" smtClean="0"/>
              <a:t> </a:t>
            </a:r>
            <a:r>
              <a:rPr lang="en-US" sz="2000" dirty="0" err="1" smtClean="0"/>
              <a:t>nenit</a:t>
            </a:r>
            <a:r>
              <a:rPr lang="en-US" sz="2000" dirty="0" smtClean="0"/>
              <a:t> </a:t>
            </a:r>
            <a:r>
              <a:rPr lang="sq-AL" sz="2000" dirty="0" smtClean="0"/>
              <a:t>6 § 1 të Konventës, duke gjetur se kërkuesit nuk kishin qenë në gjendje, në asnjë moment të procesit të brendshëm, për të </a:t>
            </a:r>
            <a:r>
              <a:rPr lang="en-US" sz="2000" dirty="0" err="1" smtClean="0"/>
              <a:t>pasur</a:t>
            </a:r>
            <a:r>
              <a:rPr lang="en-US" sz="2000" dirty="0" smtClean="0"/>
              <a:t> </a:t>
            </a:r>
            <a:r>
              <a:rPr lang="en-US" sz="2000" dirty="0" err="1" smtClean="0"/>
              <a:t>një</a:t>
            </a:r>
            <a:r>
              <a:rPr lang="en-US" sz="2000" dirty="0" smtClean="0"/>
              <a:t> </a:t>
            </a:r>
            <a:r>
              <a:rPr lang="sq-AL" sz="2000" dirty="0" smtClean="0"/>
              <a:t>shqyrtim të plotë gjyqësor të vendim</a:t>
            </a:r>
            <a:r>
              <a:rPr lang="en-US" sz="2000" dirty="0" smtClean="0"/>
              <a:t>it </a:t>
            </a:r>
            <a:r>
              <a:rPr lang="en-US" sz="2000" dirty="0" err="1" smtClean="0"/>
              <a:t>të</a:t>
            </a:r>
            <a:r>
              <a:rPr lang="en-US" sz="2000" dirty="0" smtClean="0"/>
              <a:t> </a:t>
            </a:r>
            <a:r>
              <a:rPr lang="en-US" sz="2000" dirty="0" err="1" smtClean="0"/>
              <a:t>autoritetit</a:t>
            </a:r>
            <a:r>
              <a:rPr lang="sq-AL" sz="2000" dirty="0" smtClean="0"/>
              <a:t>, duke përfshirë çështjen nëse vendndodhja e hekurudhës k</a:t>
            </a:r>
            <a:r>
              <a:rPr lang="en-US" sz="2000" dirty="0" err="1" smtClean="0"/>
              <a:t>ishte</a:t>
            </a:r>
            <a:r>
              <a:rPr lang="sq-AL" sz="2000" dirty="0" smtClean="0"/>
              <a:t> shkelur të drejtat e tyre si pronarë të pronës.</a:t>
            </a:r>
            <a:endParaRPr lang="en-US"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000" dirty="0" err="1" smtClean="0"/>
              <a:t>Neni</a:t>
            </a:r>
            <a:r>
              <a:rPr lang="en-US" sz="3000" dirty="0" smtClean="0"/>
              <a:t> 1 </a:t>
            </a:r>
            <a:r>
              <a:rPr lang="en-US" sz="3000" dirty="0" err="1" smtClean="0"/>
              <a:t>Protokolli</a:t>
            </a:r>
            <a:r>
              <a:rPr lang="en-US" sz="3000" dirty="0" smtClean="0"/>
              <a:t> 1- E </a:t>
            </a:r>
            <a:r>
              <a:rPr lang="en-US" sz="3000" dirty="0" err="1" smtClean="0"/>
              <a:t>drejta</a:t>
            </a:r>
            <a:r>
              <a:rPr lang="en-US" sz="3000" dirty="0" smtClean="0"/>
              <a:t> e </a:t>
            </a:r>
            <a:r>
              <a:rPr lang="en-US" sz="3000" dirty="0" err="1" smtClean="0"/>
              <a:t>pronës</a:t>
            </a:r>
            <a:endParaRPr lang="en-US" sz="3000" dirty="0"/>
          </a:p>
        </p:txBody>
      </p:sp>
      <p:sp>
        <p:nvSpPr>
          <p:cNvPr id="3" name="Content Placeholder 2"/>
          <p:cNvSpPr>
            <a:spLocks noGrp="1"/>
          </p:cNvSpPr>
          <p:nvPr>
            <p:ph idx="1"/>
          </p:nvPr>
        </p:nvSpPr>
        <p:spPr>
          <a:xfrm>
            <a:off x="457200" y="1143000"/>
            <a:ext cx="8229600" cy="4983163"/>
          </a:xfrm>
        </p:spPr>
        <p:txBody>
          <a:bodyPr>
            <a:normAutofit fontScale="85000" lnSpcReduction="20000"/>
          </a:bodyPr>
          <a:lstStyle/>
          <a:p>
            <a:pPr algn="just"/>
            <a:r>
              <a:rPr lang="sq-AL" sz="2000" dirty="0" smtClean="0"/>
              <a:t>Interesi i përgjithshëm në mbrojtjen e mjedisit mund të justifikojë disa kufizime nga autoritetet publike mbi të drejtën individuale për gëzimi</a:t>
            </a:r>
            <a:r>
              <a:rPr lang="en-US" sz="2000" dirty="0" smtClean="0"/>
              <a:t>n</a:t>
            </a:r>
            <a:r>
              <a:rPr lang="sq-AL" sz="2000" dirty="0" smtClean="0"/>
              <a:t> paqësor </a:t>
            </a:r>
            <a:r>
              <a:rPr lang="en-US" sz="2000" dirty="0" err="1" smtClean="0"/>
              <a:t>të</a:t>
            </a:r>
            <a:r>
              <a:rPr lang="en-US" sz="2000" dirty="0" smtClean="0"/>
              <a:t> </a:t>
            </a:r>
            <a:r>
              <a:rPr lang="en-US" sz="2000" dirty="0" err="1" smtClean="0"/>
              <a:t>pasurive</a:t>
            </a:r>
            <a:r>
              <a:rPr lang="en-US" sz="2000" dirty="0" smtClean="0"/>
              <a:t> </a:t>
            </a:r>
            <a:r>
              <a:rPr lang="sq-AL" sz="2000" dirty="0" smtClean="0"/>
              <a:t>të dikujt. Kufizime të tilla duhet të je</a:t>
            </a:r>
            <a:r>
              <a:rPr lang="en-US" sz="2000" dirty="0" smtClean="0"/>
              <a:t>n</a:t>
            </a:r>
            <a:r>
              <a:rPr lang="sq-AL" sz="2000" dirty="0" smtClean="0"/>
              <a:t>ë</a:t>
            </a:r>
            <a:r>
              <a:rPr lang="en-US" sz="2000" dirty="0" smtClean="0"/>
              <a:t> </a:t>
            </a:r>
            <a:r>
              <a:rPr lang="en-US" sz="2000" dirty="0" err="1" smtClean="0"/>
              <a:t>të</a:t>
            </a:r>
            <a:r>
              <a:rPr lang="en-US" sz="2000" dirty="0" smtClean="0"/>
              <a:t> </a:t>
            </a:r>
            <a:r>
              <a:rPr lang="sq-AL" sz="2000" dirty="0" smtClean="0"/>
              <a:t>ligjsh</a:t>
            </a:r>
            <a:r>
              <a:rPr lang="en-US" sz="2000" dirty="0" smtClean="0"/>
              <a:t>me</a:t>
            </a:r>
            <a:r>
              <a:rPr lang="sq-AL" sz="2000" dirty="0" smtClean="0"/>
              <a:t> dhe proporcional</a:t>
            </a:r>
            <a:r>
              <a:rPr lang="en-US" sz="2000" dirty="0" smtClean="0"/>
              <a:t>e</a:t>
            </a:r>
            <a:r>
              <a:rPr lang="sq-AL" sz="2000" dirty="0" smtClean="0"/>
              <a:t> me qëllimin legjitim të ndjekur. Autoritetet publike gëzojnë një hapësirë të gjerë vlerësimi në vendimmarrje në lidhje si me zgjedhjen e mjeteve të </a:t>
            </a:r>
            <a:r>
              <a:rPr lang="en-US" sz="2000" dirty="0" err="1" smtClean="0"/>
              <a:t>ekzekutimit</a:t>
            </a:r>
            <a:r>
              <a:rPr lang="sq-AL" sz="2000" dirty="0" smtClean="0"/>
              <a:t> ashtu edhe </a:t>
            </a:r>
            <a:r>
              <a:rPr lang="en-US" sz="2000" dirty="0" smtClean="0"/>
              <a:t>me </a:t>
            </a:r>
            <a:r>
              <a:rPr lang="en-US" sz="2000" dirty="0" err="1" smtClean="0"/>
              <a:t>konstatimin</a:t>
            </a:r>
            <a:r>
              <a:rPr lang="en-US" sz="2000" dirty="0" smtClean="0"/>
              <a:t> </a:t>
            </a:r>
            <a:r>
              <a:rPr lang="sq-AL" sz="2000" dirty="0" smtClean="0"/>
              <a:t>nëse pasojat e </a:t>
            </a:r>
            <a:r>
              <a:rPr lang="en-US" sz="2000" dirty="0" err="1" smtClean="0"/>
              <a:t>ekzekutimit</a:t>
            </a:r>
            <a:r>
              <a:rPr lang="sq-AL" sz="2000" dirty="0" smtClean="0"/>
              <a:t> janë të justifikuara n</a:t>
            </a:r>
            <a:r>
              <a:rPr lang="en-US" sz="2000" dirty="0" err="1" smtClean="0"/>
              <a:t>ga</a:t>
            </a:r>
            <a:r>
              <a:rPr lang="sq-AL" sz="2000" dirty="0" smtClean="0"/>
              <a:t> interesi i përgjithshëm.</a:t>
            </a:r>
            <a:r>
              <a:rPr lang="en-US" sz="2000" dirty="0" smtClean="0"/>
              <a:t> </a:t>
            </a:r>
            <a:r>
              <a:rPr lang="sq-AL" sz="2000" dirty="0" smtClean="0"/>
              <a:t>Megjithatë, masat e marra nga autoritetet publike duhet të jenë proporcionale dhe të vendosin një ekuilibër të drejtë midis interesave të përfshira, dhe këtu ruajtja e mjedisit luan një rol të rëndësishëm. </a:t>
            </a:r>
            <a:endParaRPr lang="en-US" sz="2000" dirty="0" smtClean="0"/>
          </a:p>
          <a:p>
            <a:pPr algn="just"/>
            <a:r>
              <a:rPr lang="sq-AL" sz="2000" b="1" i="1" dirty="0" smtClean="0"/>
              <a:t>Pine </a:t>
            </a:r>
            <a:r>
              <a:rPr lang="sq-AL" sz="2000" b="1" i="1" dirty="0" err="1" smtClean="0"/>
              <a:t>Valley</a:t>
            </a:r>
            <a:r>
              <a:rPr lang="sq-AL" sz="2000" b="1" i="1" dirty="0" smtClean="0"/>
              <a:t> </a:t>
            </a:r>
            <a:r>
              <a:rPr lang="sq-AL" sz="2000" b="1" i="1" dirty="0" err="1" smtClean="0"/>
              <a:t>Developments</a:t>
            </a:r>
            <a:r>
              <a:rPr lang="sq-AL" sz="2000" b="1" i="1" dirty="0" smtClean="0"/>
              <a:t> </a:t>
            </a:r>
            <a:r>
              <a:rPr lang="en-US" sz="2000" b="1" i="1" dirty="0" err="1" smtClean="0"/>
              <a:t>shpk</a:t>
            </a:r>
            <a:r>
              <a:rPr lang="en-US" sz="2000" b="1" i="1" dirty="0" smtClean="0"/>
              <a:t> </a:t>
            </a:r>
            <a:r>
              <a:rPr lang="sq-AL" sz="2000" b="1" i="1" dirty="0" smtClean="0"/>
              <a:t>dhe të tjerët kundër Irlandës dhe </a:t>
            </a:r>
            <a:r>
              <a:rPr lang="sq-AL" sz="2000" b="1" i="1" dirty="0" err="1" smtClean="0"/>
              <a:t>Kapsalis</a:t>
            </a:r>
            <a:r>
              <a:rPr lang="sq-AL" sz="2000" b="1" i="1" dirty="0" smtClean="0"/>
              <a:t> dhe </a:t>
            </a:r>
            <a:r>
              <a:rPr lang="sq-AL" sz="2000" b="1" i="1" dirty="0" err="1" smtClean="0"/>
              <a:t>Nima</a:t>
            </a:r>
            <a:r>
              <a:rPr lang="sq-AL" sz="2000" b="1" i="1" dirty="0" smtClean="0"/>
              <a:t>-</a:t>
            </a:r>
            <a:r>
              <a:rPr lang="sq-AL" sz="2000" b="1" i="1" dirty="0" err="1" smtClean="0"/>
              <a:t>Kapsali</a:t>
            </a:r>
            <a:r>
              <a:rPr lang="sq-AL" sz="2000" b="1" i="1" dirty="0" smtClean="0"/>
              <a:t> kundër Greqisë</a:t>
            </a:r>
            <a:r>
              <a:rPr lang="en-US" sz="2000" b="1" i="1" dirty="0" smtClean="0"/>
              <a:t> </a:t>
            </a:r>
            <a:r>
              <a:rPr lang="en-US" sz="2000" dirty="0" smtClean="0"/>
              <a:t>- </a:t>
            </a:r>
            <a:r>
              <a:rPr lang="sq-AL" sz="2000" dirty="0" smtClean="0"/>
              <a:t>të dy </a:t>
            </a:r>
            <a:r>
              <a:rPr lang="en-US" sz="2000" dirty="0" err="1" smtClean="0"/>
              <a:t>këto</a:t>
            </a:r>
            <a:r>
              <a:rPr lang="en-US" sz="2000" dirty="0" smtClean="0"/>
              <a:t> </a:t>
            </a:r>
            <a:r>
              <a:rPr lang="en-US" sz="2000" dirty="0" err="1" smtClean="0"/>
              <a:t>vendime</a:t>
            </a:r>
            <a:r>
              <a:rPr lang="en-US" sz="2000" dirty="0" smtClean="0"/>
              <a:t> </a:t>
            </a:r>
            <a:r>
              <a:rPr lang="sq-AL" sz="2000" dirty="0" smtClean="0"/>
              <a:t>kishin të bënin me tërheqjen e lejeve</a:t>
            </a:r>
            <a:r>
              <a:rPr lang="en-US" sz="2000" dirty="0" smtClean="0"/>
              <a:t> </a:t>
            </a:r>
            <a:r>
              <a:rPr lang="en-US" sz="2000" dirty="0" err="1" smtClean="0"/>
              <a:t>të</a:t>
            </a:r>
            <a:r>
              <a:rPr lang="en-US" sz="2000" dirty="0" smtClean="0"/>
              <a:t> </a:t>
            </a:r>
            <a:r>
              <a:rPr lang="en-US" sz="2000" dirty="0" err="1" smtClean="0"/>
              <a:t>dhëna</a:t>
            </a:r>
            <a:r>
              <a:rPr lang="sq-AL" sz="2000" dirty="0" smtClean="0"/>
              <a:t> për të ndërtuar në tokën e blerë për </a:t>
            </a:r>
            <a:r>
              <a:rPr lang="en-US" sz="2000" dirty="0" err="1" smtClean="0"/>
              <a:t>qëllim</a:t>
            </a:r>
            <a:r>
              <a:rPr lang="en-US" sz="2000" dirty="0" smtClean="0"/>
              <a:t> </a:t>
            </a:r>
            <a:r>
              <a:rPr lang="sq-AL" sz="2000" dirty="0" smtClean="0"/>
              <a:t>ndërtim</a:t>
            </a:r>
            <a:r>
              <a:rPr lang="en-US" sz="2000" dirty="0" err="1" smtClean="0"/>
              <a:t>i</a:t>
            </a:r>
            <a:r>
              <a:rPr lang="sq-AL" sz="2000" dirty="0" smtClean="0"/>
              <a:t>. Në të dyja rastet G</a:t>
            </a:r>
            <a:r>
              <a:rPr lang="en-US" sz="2000" dirty="0" smtClean="0"/>
              <a:t>JEDNJ</a:t>
            </a:r>
            <a:r>
              <a:rPr lang="sq-AL" sz="2000" dirty="0" smtClean="0"/>
              <a:t> konstatoi se këto vendime përbën</a:t>
            </a:r>
            <a:r>
              <a:rPr lang="en-US" sz="2000" dirty="0" smtClean="0"/>
              <a:t>in </a:t>
            </a:r>
            <a:r>
              <a:rPr lang="sq-AL" sz="2000" dirty="0" smtClean="0"/>
              <a:t>një kontroll të përdorimit të pronës, por që ishte i ligjshëm </a:t>
            </a:r>
            <a:r>
              <a:rPr lang="en-US" sz="2000" dirty="0" err="1" smtClean="0"/>
              <a:t>sipas</a:t>
            </a:r>
            <a:r>
              <a:rPr lang="sq-AL" sz="2000" dirty="0" smtClean="0"/>
              <a:t> ligji</a:t>
            </a:r>
            <a:r>
              <a:rPr lang="en-US" sz="2000" dirty="0" smtClean="0"/>
              <a:t>t</a:t>
            </a:r>
            <a:r>
              <a:rPr lang="sq-AL" sz="2000" dirty="0" smtClean="0"/>
              <a:t> </a:t>
            </a:r>
            <a:r>
              <a:rPr lang="en-US" sz="2000" dirty="0" err="1" smtClean="0"/>
              <a:t>të</a:t>
            </a:r>
            <a:r>
              <a:rPr lang="sq-AL" sz="2000" dirty="0" smtClean="0"/>
              <a:t> brendshëm dhe se qëllimi </a:t>
            </a:r>
            <a:r>
              <a:rPr lang="en-US" sz="2000" dirty="0" err="1" smtClean="0"/>
              <a:t>ishte</a:t>
            </a:r>
            <a:r>
              <a:rPr lang="en-US" sz="2000" dirty="0" smtClean="0"/>
              <a:t> </a:t>
            </a:r>
            <a:r>
              <a:rPr lang="sq-AL" sz="2000" dirty="0" err="1" smtClean="0"/>
              <a:t>mbrojtj</a:t>
            </a:r>
            <a:r>
              <a:rPr lang="en-US" sz="2000" dirty="0" smtClean="0"/>
              <a:t>a e </a:t>
            </a:r>
            <a:r>
              <a:rPr lang="sq-AL" sz="2000" dirty="0" smtClean="0"/>
              <a:t>mjedisit</a:t>
            </a:r>
            <a:r>
              <a:rPr lang="en-US" sz="2000" dirty="0" smtClean="0"/>
              <a:t>, </a:t>
            </a:r>
            <a:r>
              <a:rPr lang="en-US" sz="2000" dirty="0" err="1" smtClean="0"/>
              <a:t>qëllim</a:t>
            </a:r>
            <a:r>
              <a:rPr lang="en-US" sz="2000" dirty="0" smtClean="0"/>
              <a:t> </a:t>
            </a:r>
            <a:r>
              <a:rPr lang="en-US" sz="2000" dirty="0" err="1" smtClean="0"/>
              <a:t>që</a:t>
            </a:r>
            <a:r>
              <a:rPr lang="en-US" sz="2000" dirty="0" smtClean="0"/>
              <a:t> u </a:t>
            </a:r>
            <a:r>
              <a:rPr lang="en-US" sz="2000" dirty="0" err="1" smtClean="0"/>
              <a:t>ndoq</a:t>
            </a:r>
            <a:r>
              <a:rPr lang="en-US" sz="2000" dirty="0" smtClean="0"/>
              <a:t> </a:t>
            </a:r>
            <a:r>
              <a:rPr lang="sq-AL" sz="2000" dirty="0" smtClean="0"/>
              <a:t>nga autoritetet </a:t>
            </a:r>
            <a:r>
              <a:rPr lang="en-US" sz="2000" dirty="0" err="1" smtClean="0"/>
              <a:t>dhe</a:t>
            </a:r>
            <a:r>
              <a:rPr lang="en-US" sz="2000" dirty="0" smtClean="0"/>
              <a:t> u </a:t>
            </a:r>
            <a:r>
              <a:rPr lang="en-US" sz="2000" dirty="0" err="1" smtClean="0"/>
              <a:t>vlerësua</a:t>
            </a:r>
            <a:r>
              <a:rPr lang="en-US" sz="2000" dirty="0" smtClean="0"/>
              <a:t> </a:t>
            </a:r>
            <a:r>
              <a:rPr lang="en-US" sz="2000" dirty="0" err="1" smtClean="0"/>
              <a:t>i</a:t>
            </a:r>
            <a:r>
              <a:rPr lang="en-US" sz="2000" dirty="0" smtClean="0"/>
              <a:t> </a:t>
            </a:r>
            <a:r>
              <a:rPr lang="en-US" sz="2000" dirty="0" err="1" smtClean="0"/>
              <a:t>në</a:t>
            </a:r>
            <a:r>
              <a:rPr lang="en-US" sz="2000" dirty="0" smtClean="0"/>
              <a:t> </a:t>
            </a:r>
            <a:r>
              <a:rPr lang="sq-AL" sz="2000" dirty="0" smtClean="0"/>
              <a:t>përputhje me interesin e përgjithshëm</a:t>
            </a:r>
            <a:r>
              <a:rPr lang="en-US" sz="2000" dirty="0" smtClean="0"/>
              <a:t>.</a:t>
            </a:r>
          </a:p>
          <a:p>
            <a:pPr algn="just"/>
            <a:r>
              <a:rPr lang="sq-AL" sz="2000" b="1" i="1" dirty="0" err="1" smtClean="0"/>
              <a:t>Hamer</a:t>
            </a:r>
            <a:r>
              <a:rPr lang="sq-AL" sz="2000" b="1" i="1" dirty="0" smtClean="0"/>
              <a:t> kundër Belgjikës</a:t>
            </a:r>
            <a:r>
              <a:rPr lang="en-US" sz="2000" b="1" i="1" dirty="0" smtClean="0"/>
              <a:t>- </a:t>
            </a:r>
            <a:r>
              <a:rPr lang="en-US" sz="2000" dirty="0" smtClean="0"/>
              <a:t>I </a:t>
            </a:r>
            <a:r>
              <a:rPr lang="en-US" sz="2000" dirty="0" err="1" smtClean="0"/>
              <a:t>referohej</a:t>
            </a:r>
            <a:r>
              <a:rPr lang="sq-AL" sz="2000" dirty="0" smtClean="0"/>
              <a:t> prishje</a:t>
            </a:r>
            <a:r>
              <a:rPr lang="en-US" sz="2000" dirty="0" smtClean="0"/>
              <a:t>s</a:t>
            </a:r>
            <a:r>
              <a:rPr lang="sq-AL" sz="2000" dirty="0" smtClean="0"/>
              <a:t> </a:t>
            </a:r>
            <a:r>
              <a:rPr lang="en-US" sz="2000" dirty="0" err="1" smtClean="0"/>
              <a:t>së</a:t>
            </a:r>
            <a:r>
              <a:rPr lang="sq-AL" sz="2000" dirty="0" smtClean="0"/>
              <a:t> një shtëpie </a:t>
            </a:r>
            <a:r>
              <a:rPr lang="en-US" sz="2000" dirty="0" err="1" smtClean="0"/>
              <a:t>pushimi</a:t>
            </a:r>
            <a:r>
              <a:rPr lang="sq-AL" sz="2000" dirty="0" smtClean="0"/>
              <a:t>, të ndërtuar në vitin 1967 nga prindërit e kërkuesit pa </a:t>
            </a:r>
            <a:r>
              <a:rPr lang="en-US" sz="2000" dirty="0" err="1" smtClean="0"/>
              <a:t>leje</a:t>
            </a:r>
            <a:r>
              <a:rPr lang="en-US" sz="2000" dirty="0" smtClean="0"/>
              <a:t> </a:t>
            </a:r>
            <a:r>
              <a:rPr lang="en-US" sz="2000" dirty="0" err="1" smtClean="0"/>
              <a:t>ndërtimi</a:t>
            </a:r>
            <a:r>
              <a:rPr lang="en-US" sz="2000" dirty="0" smtClean="0"/>
              <a:t>. </a:t>
            </a:r>
            <a:r>
              <a:rPr lang="sq-AL" sz="2000" dirty="0" smtClean="0"/>
              <a:t>Në vitin 1994, policia kishte hartuar dy kallëzime: një në lidhje me </a:t>
            </a:r>
            <a:r>
              <a:rPr lang="sq-AL" sz="2000" dirty="0" err="1" smtClean="0"/>
              <a:t>prerj</a:t>
            </a:r>
            <a:r>
              <a:rPr lang="en-US" sz="2000" dirty="0" smtClean="0"/>
              <a:t>en</a:t>
            </a:r>
            <a:r>
              <a:rPr lang="sq-AL" sz="2000" dirty="0" smtClean="0"/>
              <a:t> e pemëve në pronë në kundërshtim me rregullat e pylltarisë dhe tjetri për ndërtimin pa leje të një shtëpie në një sipërfaqe pyjore për të cilën nuk mund të ishte dhënë leje. </a:t>
            </a:r>
            <a:r>
              <a:rPr lang="sq-AL" sz="2000" dirty="0" err="1" smtClean="0"/>
              <a:t>Aplikanti</a:t>
            </a:r>
            <a:r>
              <a:rPr lang="sq-AL" sz="2000" dirty="0" smtClean="0"/>
              <a:t> ishte urdhëruar të rivendoste sitin në gjendjen e tij origjinale. </a:t>
            </a:r>
            <a:r>
              <a:rPr lang="en-US" sz="2000" dirty="0" smtClean="0"/>
              <a:t>GJEDNJ </a:t>
            </a:r>
            <a:r>
              <a:rPr lang="sq-AL" sz="2000" dirty="0" smtClean="0"/>
              <a:t>pranoi se autoritetet kishin ndërhyrë në e drejt</a:t>
            </a:r>
            <a:r>
              <a:rPr lang="en-US" sz="2000" dirty="0" err="1" smtClean="0"/>
              <a:t>ën</a:t>
            </a:r>
            <a:r>
              <a:rPr lang="sq-AL" sz="2000" dirty="0" smtClean="0"/>
              <a:t> e </a:t>
            </a:r>
            <a:r>
              <a:rPr lang="sq-AL" sz="2000" dirty="0" err="1" smtClean="0"/>
              <a:t>aplikantit</a:t>
            </a:r>
            <a:r>
              <a:rPr lang="sq-AL" sz="2000" dirty="0" smtClean="0"/>
              <a:t> për respektimin e pronës së saj sipas nenit 1 të Protokollit Nr. 1, i cili, megjithatë, mund të justifikohej në rastin konkret</a:t>
            </a:r>
            <a:r>
              <a:rPr lang="en-US" sz="2000" dirty="0" smtClean="0"/>
              <a:t>.</a:t>
            </a:r>
          </a:p>
          <a:p>
            <a:pPr algn="just"/>
            <a:endParaRPr lang="en-US" sz="2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000" dirty="0" err="1" smtClean="0"/>
              <a:t>Neni</a:t>
            </a:r>
            <a:r>
              <a:rPr lang="en-US" sz="3000" dirty="0" smtClean="0"/>
              <a:t> 1 </a:t>
            </a:r>
            <a:r>
              <a:rPr lang="en-US" sz="3000" dirty="0" err="1" smtClean="0"/>
              <a:t>Protokolli</a:t>
            </a:r>
            <a:r>
              <a:rPr lang="en-US" sz="3000" dirty="0" smtClean="0"/>
              <a:t> 1</a:t>
            </a:r>
            <a:endParaRPr lang="en-US" sz="3000" dirty="0"/>
          </a:p>
        </p:txBody>
      </p:sp>
      <p:sp>
        <p:nvSpPr>
          <p:cNvPr id="3" name="Content Placeholder 2"/>
          <p:cNvSpPr>
            <a:spLocks noGrp="1"/>
          </p:cNvSpPr>
          <p:nvPr>
            <p:ph idx="1"/>
          </p:nvPr>
        </p:nvSpPr>
        <p:spPr>
          <a:xfrm>
            <a:off x="457200" y="1066800"/>
            <a:ext cx="8229600" cy="5059363"/>
          </a:xfrm>
        </p:spPr>
        <p:txBody>
          <a:bodyPr>
            <a:normAutofit fontScale="62500" lnSpcReduction="20000"/>
          </a:bodyPr>
          <a:lstStyle/>
          <a:p>
            <a:pPr algn="just"/>
            <a:r>
              <a:rPr lang="en-US" b="1" dirty="0" smtClean="0"/>
              <a:t>GJEDNJ </a:t>
            </a:r>
            <a:r>
              <a:rPr lang="en-US" b="1" dirty="0" err="1" smtClean="0"/>
              <a:t>zbaton</a:t>
            </a:r>
            <a:r>
              <a:rPr lang="en-US" b="1" dirty="0" smtClean="0"/>
              <a:t> </a:t>
            </a:r>
            <a:r>
              <a:rPr lang="en-US" b="1" dirty="0" err="1" smtClean="0"/>
              <a:t>testin</a:t>
            </a:r>
            <a:r>
              <a:rPr lang="en-US" b="1" dirty="0" smtClean="0"/>
              <a:t> e </a:t>
            </a:r>
            <a:r>
              <a:rPr lang="en-US" b="1" dirty="0" err="1" smtClean="0"/>
              <a:t>proporcionalitetit</a:t>
            </a:r>
            <a:r>
              <a:rPr lang="en-US" b="1" dirty="0" smtClean="0"/>
              <a:t>- </a:t>
            </a:r>
            <a:r>
              <a:rPr lang="en-US" dirty="0" smtClean="0"/>
              <a:t>GJEDNJ ka </a:t>
            </a:r>
            <a:r>
              <a:rPr lang="en-US" dirty="0" err="1" smtClean="0"/>
              <a:t>vënë</a:t>
            </a:r>
            <a:r>
              <a:rPr lang="en-US" dirty="0" smtClean="0"/>
              <a:t> </a:t>
            </a:r>
            <a:r>
              <a:rPr lang="en-US" dirty="0" err="1" smtClean="0"/>
              <a:t>në</a:t>
            </a:r>
            <a:r>
              <a:rPr lang="en-US" dirty="0" smtClean="0"/>
              <a:t> </a:t>
            </a:r>
            <a:r>
              <a:rPr lang="sq-AL" dirty="0" smtClean="0"/>
              <a:t>dukje se mjedisi </a:t>
            </a:r>
            <a:r>
              <a:rPr lang="en-US" dirty="0" err="1" smtClean="0"/>
              <a:t>është</a:t>
            </a:r>
            <a:r>
              <a:rPr lang="sq-AL" dirty="0" smtClean="0"/>
              <a:t> një aset mbrojtja e të cilit </a:t>
            </a:r>
            <a:r>
              <a:rPr lang="en-US" dirty="0" err="1" smtClean="0"/>
              <a:t>është</a:t>
            </a:r>
            <a:r>
              <a:rPr lang="en-US" dirty="0" smtClean="0"/>
              <a:t> </a:t>
            </a:r>
            <a:r>
              <a:rPr lang="en-US" dirty="0" err="1" smtClean="0"/>
              <a:t>një</a:t>
            </a:r>
            <a:r>
              <a:rPr lang="sq-AL" dirty="0" smtClean="0"/>
              <a:t> çështje me shqetësim të konsiderueshëm dhe të vazhdueshëm për publikun dhe për rrjedhojë tek autoritetet. </a:t>
            </a:r>
            <a:r>
              <a:rPr lang="en-US" dirty="0" err="1" smtClean="0"/>
              <a:t>Rregullat</a:t>
            </a:r>
            <a:r>
              <a:rPr lang="en-US" dirty="0" smtClean="0"/>
              <a:t> </a:t>
            </a:r>
            <a:r>
              <a:rPr lang="sq-AL" dirty="0" smtClean="0"/>
              <a:t>ekonomike dhe madje disa</a:t>
            </a:r>
            <a:r>
              <a:rPr lang="en-US" dirty="0" smtClean="0"/>
              <a:t> </a:t>
            </a:r>
            <a:r>
              <a:rPr lang="en-US" dirty="0" err="1" smtClean="0"/>
              <a:t>të</a:t>
            </a:r>
            <a:r>
              <a:rPr lang="en-US" dirty="0" smtClean="0"/>
              <a:t> </a:t>
            </a:r>
            <a:r>
              <a:rPr lang="en-US" dirty="0" err="1" smtClean="0"/>
              <a:t>drejta</a:t>
            </a:r>
            <a:r>
              <a:rPr lang="sq-AL" dirty="0" smtClean="0"/>
              <a:t> themelore të tilla si e drejta e pronës nuk </a:t>
            </a:r>
            <a:r>
              <a:rPr lang="en-US" dirty="0" err="1" smtClean="0"/>
              <a:t>kanë</a:t>
            </a:r>
            <a:r>
              <a:rPr lang="en-US" dirty="0" smtClean="0"/>
              <a:t> </a:t>
            </a:r>
            <a:r>
              <a:rPr lang="sq-AL" dirty="0" smtClean="0"/>
              <a:t>përparësi mbi mbrojtjen e mjedisit, veçanërisht nëse shteti do ta kishte miratuar legjislacion</a:t>
            </a:r>
            <a:r>
              <a:rPr lang="en-US" dirty="0" smtClean="0"/>
              <a:t> </a:t>
            </a:r>
            <a:r>
              <a:rPr lang="en-US" dirty="0" err="1" smtClean="0"/>
              <a:t>të</a:t>
            </a:r>
            <a:r>
              <a:rPr lang="en-US" dirty="0" smtClean="0"/>
              <a:t> </a:t>
            </a:r>
            <a:r>
              <a:rPr lang="en-US" dirty="0" err="1" smtClean="0"/>
              <a:t>posaçëm</a:t>
            </a:r>
            <a:r>
              <a:rPr lang="en-US" dirty="0" smtClean="0"/>
              <a:t> </a:t>
            </a:r>
            <a:r>
              <a:rPr lang="en-US" dirty="0" err="1" smtClean="0"/>
              <a:t>në</a:t>
            </a:r>
            <a:r>
              <a:rPr lang="en-US" dirty="0" smtClean="0"/>
              <a:t> </a:t>
            </a:r>
            <a:r>
              <a:rPr lang="en-US" dirty="0" err="1" smtClean="0"/>
              <a:t>këtë</a:t>
            </a:r>
            <a:r>
              <a:rPr lang="en-US" dirty="0" smtClean="0"/>
              <a:t> </a:t>
            </a:r>
            <a:r>
              <a:rPr lang="en-US" dirty="0" err="1" smtClean="0"/>
              <a:t>drejtim</a:t>
            </a:r>
            <a:r>
              <a:rPr lang="en-US" dirty="0" smtClean="0"/>
              <a:t>.</a:t>
            </a:r>
          </a:p>
          <a:p>
            <a:pPr algn="just"/>
            <a:r>
              <a:rPr lang="en-US" dirty="0" smtClean="0"/>
              <a:t>Si </a:t>
            </a:r>
            <a:r>
              <a:rPr lang="en-US" dirty="0" err="1" smtClean="0"/>
              <a:t>rrjedhojë</a:t>
            </a:r>
            <a:r>
              <a:rPr lang="en-US" dirty="0" smtClean="0"/>
              <a:t>, </a:t>
            </a:r>
            <a:r>
              <a:rPr lang="en-US" dirty="0" err="1" smtClean="0"/>
              <a:t>autoritet</a:t>
            </a:r>
            <a:r>
              <a:rPr lang="en-US" dirty="0" smtClean="0"/>
              <a:t> </a:t>
            </a:r>
            <a:r>
              <a:rPr lang="en-US" dirty="0" err="1" smtClean="0"/>
              <a:t>kanë</a:t>
            </a:r>
            <a:r>
              <a:rPr lang="en-US" dirty="0" smtClean="0"/>
              <a:t> </a:t>
            </a:r>
            <a:r>
              <a:rPr lang="en-US" dirty="0" err="1" smtClean="0"/>
              <a:t>përgjegjësi</a:t>
            </a:r>
            <a:r>
              <a:rPr lang="en-US" dirty="0" smtClean="0"/>
              <a:t>, </a:t>
            </a:r>
            <a:r>
              <a:rPr lang="en-US" dirty="0" err="1" smtClean="0"/>
              <a:t>që</a:t>
            </a:r>
            <a:r>
              <a:rPr lang="en-US" dirty="0" smtClean="0"/>
              <a:t> </a:t>
            </a:r>
            <a:r>
              <a:rPr lang="en-US" dirty="0" err="1" smtClean="0"/>
              <a:t>përkthehet</a:t>
            </a:r>
            <a:r>
              <a:rPr lang="en-US" dirty="0" smtClean="0"/>
              <a:t> </a:t>
            </a:r>
            <a:r>
              <a:rPr lang="en-US" dirty="0" err="1" smtClean="0"/>
              <a:t>në</a:t>
            </a:r>
            <a:r>
              <a:rPr lang="en-US" dirty="0" smtClean="0"/>
              <a:t> </a:t>
            </a:r>
            <a:r>
              <a:rPr lang="en-US" dirty="0" err="1" smtClean="0"/>
              <a:t>veprim</a:t>
            </a:r>
            <a:r>
              <a:rPr lang="en-US" dirty="0" smtClean="0"/>
              <a:t> </a:t>
            </a:r>
            <a:r>
              <a:rPr lang="en-US" dirty="0" err="1" smtClean="0"/>
              <a:t>në</a:t>
            </a:r>
            <a:r>
              <a:rPr lang="en-US" dirty="0" smtClean="0"/>
              <a:t> </a:t>
            </a:r>
            <a:r>
              <a:rPr lang="en-US" dirty="0" err="1" smtClean="0"/>
              <a:t>kohën</a:t>
            </a:r>
            <a:r>
              <a:rPr lang="en-US" dirty="0" smtClean="0"/>
              <a:t> e </a:t>
            </a:r>
            <a:r>
              <a:rPr lang="en-US" dirty="0" err="1" smtClean="0"/>
              <a:t>përshtatshme</a:t>
            </a:r>
            <a:r>
              <a:rPr lang="en-US" dirty="0" smtClean="0"/>
              <a:t> </a:t>
            </a:r>
            <a:r>
              <a:rPr lang="en-US" dirty="0" err="1" smtClean="0"/>
              <a:t>në</a:t>
            </a:r>
            <a:r>
              <a:rPr lang="en-US" dirty="0" smtClean="0"/>
              <a:t> </a:t>
            </a:r>
            <a:r>
              <a:rPr lang="en-US" dirty="0" err="1" smtClean="0"/>
              <a:t>mënyrë</a:t>
            </a:r>
            <a:r>
              <a:rPr lang="en-US" dirty="0" smtClean="0"/>
              <a:t> </a:t>
            </a:r>
            <a:r>
              <a:rPr lang="en-US" dirty="0" err="1" smtClean="0"/>
              <a:t>që</a:t>
            </a:r>
            <a:r>
              <a:rPr lang="en-US" dirty="0" smtClean="0"/>
              <a:t> </a:t>
            </a:r>
            <a:r>
              <a:rPr lang="en-US" dirty="0" err="1" smtClean="0"/>
              <a:t>të</a:t>
            </a:r>
            <a:r>
              <a:rPr lang="en-US" dirty="0" smtClean="0"/>
              <a:t> </a:t>
            </a:r>
            <a:r>
              <a:rPr lang="en-US" dirty="0" err="1" smtClean="0"/>
              <a:t>mos</a:t>
            </a:r>
            <a:r>
              <a:rPr lang="en-US" dirty="0" smtClean="0"/>
              <a:t> </a:t>
            </a:r>
            <a:r>
              <a:rPr lang="en-US" dirty="0" err="1" smtClean="0"/>
              <a:t>preket</a:t>
            </a:r>
            <a:r>
              <a:rPr lang="en-US" dirty="0" smtClean="0"/>
              <a:t> </a:t>
            </a:r>
            <a:r>
              <a:rPr lang="en-US" dirty="0" err="1" smtClean="0"/>
              <a:t>mbrojtja</a:t>
            </a:r>
            <a:r>
              <a:rPr lang="en-US" dirty="0" smtClean="0"/>
              <a:t> e </a:t>
            </a:r>
            <a:r>
              <a:rPr lang="en-US" dirty="0" err="1" smtClean="0"/>
              <a:t>mjedisit</a:t>
            </a:r>
            <a:r>
              <a:rPr lang="en-US" dirty="0" smtClean="0"/>
              <a:t>, me </a:t>
            </a:r>
            <a:r>
              <a:rPr lang="en-US" dirty="0" err="1" smtClean="0"/>
              <a:t>masat</a:t>
            </a:r>
            <a:r>
              <a:rPr lang="en-US" dirty="0" smtClean="0"/>
              <a:t> </a:t>
            </a:r>
            <a:r>
              <a:rPr lang="en-US" dirty="0" err="1" smtClean="0"/>
              <a:t>përkatëse</a:t>
            </a:r>
            <a:r>
              <a:rPr lang="en-US" dirty="0" smtClean="0"/>
              <a:t>. </a:t>
            </a:r>
            <a:r>
              <a:rPr lang="en-US" dirty="0" err="1" smtClean="0"/>
              <a:t>Në</a:t>
            </a:r>
            <a:r>
              <a:rPr lang="en-US" dirty="0" smtClean="0"/>
              <a:t> </a:t>
            </a:r>
            <a:r>
              <a:rPr lang="en-US" dirty="0" err="1" smtClean="0"/>
              <a:t>këtë</a:t>
            </a:r>
            <a:r>
              <a:rPr lang="en-US" dirty="0" smtClean="0"/>
              <a:t> </a:t>
            </a:r>
            <a:r>
              <a:rPr lang="en-US" dirty="0" err="1" smtClean="0"/>
              <a:t>drejtim</a:t>
            </a:r>
            <a:r>
              <a:rPr lang="en-US" dirty="0" smtClean="0"/>
              <a:t>, </a:t>
            </a:r>
            <a:r>
              <a:rPr lang="en-US" dirty="0" err="1" smtClean="0"/>
              <a:t>kufizime</a:t>
            </a:r>
            <a:r>
              <a:rPr lang="en-US" dirty="0" smtClean="0"/>
              <a:t> </a:t>
            </a:r>
            <a:r>
              <a:rPr lang="en-US" dirty="0" err="1" smtClean="0"/>
              <a:t>në</a:t>
            </a:r>
            <a:r>
              <a:rPr lang="en-US" dirty="0" smtClean="0"/>
              <a:t> </a:t>
            </a:r>
            <a:r>
              <a:rPr lang="en-US" dirty="0" err="1" smtClean="0"/>
              <a:t>të</a:t>
            </a:r>
            <a:r>
              <a:rPr lang="en-US" dirty="0" smtClean="0"/>
              <a:t> </a:t>
            </a:r>
            <a:r>
              <a:rPr lang="en-US" dirty="0" err="1" smtClean="0"/>
              <a:t>drejtën</a:t>
            </a:r>
            <a:r>
              <a:rPr lang="en-US" dirty="0" smtClean="0"/>
              <a:t> e </a:t>
            </a:r>
            <a:r>
              <a:rPr lang="en-US" dirty="0" err="1" smtClean="0"/>
              <a:t>pronës</a:t>
            </a:r>
            <a:r>
              <a:rPr lang="en-US" dirty="0" smtClean="0"/>
              <a:t> </a:t>
            </a:r>
            <a:r>
              <a:rPr lang="en-US" dirty="0" err="1" smtClean="0"/>
              <a:t>mund</a:t>
            </a:r>
            <a:r>
              <a:rPr lang="en-US" dirty="0" smtClean="0"/>
              <a:t> </a:t>
            </a:r>
            <a:r>
              <a:rPr lang="en-US" dirty="0" err="1" smtClean="0"/>
              <a:t>të</a:t>
            </a:r>
            <a:r>
              <a:rPr lang="en-US" dirty="0" smtClean="0"/>
              <a:t> </a:t>
            </a:r>
            <a:r>
              <a:rPr lang="en-US" dirty="0" err="1" smtClean="0"/>
              <a:t>lejohen</a:t>
            </a:r>
            <a:r>
              <a:rPr lang="en-US" dirty="0" smtClean="0"/>
              <a:t> me </a:t>
            </a:r>
            <a:r>
              <a:rPr lang="en-US" dirty="0" err="1" smtClean="0"/>
              <a:t>kusht</a:t>
            </a:r>
            <a:r>
              <a:rPr lang="en-US" dirty="0" smtClean="0"/>
              <a:t> </a:t>
            </a:r>
            <a:r>
              <a:rPr lang="en-US" dirty="0" err="1" smtClean="0"/>
              <a:t>që</a:t>
            </a:r>
            <a:r>
              <a:rPr lang="en-US" dirty="0" smtClean="0"/>
              <a:t> </a:t>
            </a:r>
            <a:r>
              <a:rPr lang="en-US" dirty="0" err="1" smtClean="0"/>
              <a:t>një</a:t>
            </a:r>
            <a:r>
              <a:rPr lang="en-US" dirty="0" smtClean="0"/>
              <a:t> </a:t>
            </a:r>
            <a:r>
              <a:rPr lang="en-US" dirty="0" err="1" smtClean="0"/>
              <a:t>balancë</a:t>
            </a:r>
            <a:r>
              <a:rPr lang="en-US" dirty="0" smtClean="0"/>
              <a:t> e </a:t>
            </a:r>
            <a:r>
              <a:rPr lang="en-US" dirty="0" err="1" smtClean="0"/>
              <a:t>drejtë</a:t>
            </a:r>
            <a:r>
              <a:rPr lang="en-US" dirty="0" smtClean="0"/>
              <a:t> </a:t>
            </a:r>
            <a:r>
              <a:rPr lang="en-US" dirty="0" err="1" smtClean="0"/>
              <a:t>të</a:t>
            </a:r>
            <a:r>
              <a:rPr lang="en-US" dirty="0" smtClean="0"/>
              <a:t> </a:t>
            </a:r>
            <a:r>
              <a:rPr lang="en-US" dirty="0" err="1" smtClean="0"/>
              <a:t>ruhet</a:t>
            </a:r>
            <a:r>
              <a:rPr lang="en-US" dirty="0" smtClean="0"/>
              <a:t> midis </a:t>
            </a:r>
            <a:r>
              <a:rPr lang="en-US" dirty="0" err="1" smtClean="0"/>
              <a:t>interesit</a:t>
            </a:r>
            <a:r>
              <a:rPr lang="en-US" dirty="0" smtClean="0"/>
              <a:t> </a:t>
            </a:r>
            <a:r>
              <a:rPr lang="en-US" dirty="0" err="1" smtClean="0"/>
              <a:t>privat</a:t>
            </a:r>
            <a:r>
              <a:rPr lang="en-US" dirty="0" smtClean="0"/>
              <a:t> </a:t>
            </a:r>
            <a:r>
              <a:rPr lang="en-US" dirty="0" err="1" smtClean="0"/>
              <a:t>dhe</a:t>
            </a:r>
            <a:r>
              <a:rPr lang="en-US" dirty="0" smtClean="0"/>
              <a:t> </a:t>
            </a:r>
            <a:r>
              <a:rPr lang="en-US" dirty="0" err="1" smtClean="0"/>
              <a:t>atij</a:t>
            </a:r>
            <a:r>
              <a:rPr lang="en-US" dirty="0" smtClean="0"/>
              <a:t> </a:t>
            </a:r>
            <a:r>
              <a:rPr lang="en-US" dirty="0" err="1" smtClean="0"/>
              <a:t>publik</a:t>
            </a:r>
            <a:r>
              <a:rPr lang="en-US" dirty="0" smtClean="0"/>
              <a:t>. </a:t>
            </a:r>
          </a:p>
          <a:p>
            <a:pPr algn="just"/>
            <a:r>
              <a:rPr lang="en-US" b="1" i="1" dirty="0" err="1" smtClean="0"/>
              <a:t>Turgut</a:t>
            </a:r>
            <a:r>
              <a:rPr lang="en-US" b="1" i="1" dirty="0" smtClean="0"/>
              <a:t> </a:t>
            </a:r>
            <a:r>
              <a:rPr lang="en-US" b="1" i="1" dirty="0" err="1" smtClean="0"/>
              <a:t>dhe</a:t>
            </a:r>
            <a:r>
              <a:rPr lang="en-US" b="1" i="1" dirty="0" smtClean="0"/>
              <a:t> </a:t>
            </a:r>
            <a:r>
              <a:rPr lang="en-US" b="1" i="1" dirty="0" err="1" smtClean="0"/>
              <a:t>të</a:t>
            </a:r>
            <a:r>
              <a:rPr lang="en-US" b="1" i="1" dirty="0" smtClean="0"/>
              <a:t> </a:t>
            </a:r>
            <a:r>
              <a:rPr lang="en-US" b="1" i="1" dirty="0" err="1" smtClean="0"/>
              <a:t>tjerë</a:t>
            </a:r>
            <a:r>
              <a:rPr lang="en-US" b="1" i="1" dirty="0" smtClean="0"/>
              <a:t> k. </a:t>
            </a:r>
            <a:r>
              <a:rPr lang="en-US" b="1" i="1" dirty="0" err="1" smtClean="0"/>
              <a:t>Turqisë</a:t>
            </a:r>
            <a:r>
              <a:rPr lang="en-US" b="1" i="1" dirty="0" smtClean="0"/>
              <a:t>- </a:t>
            </a:r>
            <a:r>
              <a:rPr lang="en-US" dirty="0" smtClean="0"/>
              <a:t>GJEDNJ </a:t>
            </a:r>
            <a:r>
              <a:rPr lang="en-US" dirty="0" err="1" smtClean="0"/>
              <a:t>gjeti</a:t>
            </a:r>
            <a:r>
              <a:rPr lang="en-US" dirty="0" smtClean="0"/>
              <a:t> </a:t>
            </a:r>
            <a:r>
              <a:rPr lang="en-US" dirty="0" err="1" smtClean="0"/>
              <a:t>shkelje</a:t>
            </a:r>
            <a:r>
              <a:rPr lang="en-US" dirty="0" smtClean="0"/>
              <a:t> </a:t>
            </a:r>
            <a:r>
              <a:rPr lang="en-US" dirty="0" err="1" smtClean="0"/>
              <a:t>të</a:t>
            </a:r>
            <a:r>
              <a:rPr lang="en-US" dirty="0" smtClean="0"/>
              <a:t> </a:t>
            </a:r>
            <a:r>
              <a:rPr lang="en-US" dirty="0" err="1" smtClean="0"/>
              <a:t>nenit</a:t>
            </a:r>
            <a:r>
              <a:rPr lang="en-US" dirty="0" smtClean="0"/>
              <a:t> 1 </a:t>
            </a:r>
            <a:r>
              <a:rPr lang="en-US" dirty="0" err="1" smtClean="0"/>
              <a:t>Protokolli</a:t>
            </a:r>
            <a:r>
              <a:rPr lang="en-US" dirty="0" smtClean="0"/>
              <a:t> 1 </a:t>
            </a:r>
            <a:r>
              <a:rPr lang="en-US" dirty="0" err="1" smtClean="0"/>
              <a:t>në</a:t>
            </a:r>
            <a:r>
              <a:rPr lang="en-US" dirty="0" smtClean="0"/>
              <a:t> </a:t>
            </a:r>
            <a:r>
              <a:rPr lang="en-US" dirty="0" err="1" smtClean="0"/>
              <a:t>vendimin</a:t>
            </a:r>
            <a:r>
              <a:rPr lang="en-US" dirty="0" smtClean="0"/>
              <a:t> e </a:t>
            </a:r>
            <a:r>
              <a:rPr lang="en-US" dirty="0" err="1" smtClean="0"/>
              <a:t>qeverisë</a:t>
            </a:r>
            <a:r>
              <a:rPr lang="en-US" dirty="0" smtClean="0"/>
              <a:t> </a:t>
            </a:r>
            <a:r>
              <a:rPr lang="en-US" dirty="0" err="1" smtClean="0"/>
              <a:t>për</a:t>
            </a:r>
            <a:r>
              <a:rPr lang="en-US" dirty="0" smtClean="0"/>
              <a:t> </a:t>
            </a:r>
            <a:r>
              <a:rPr lang="en-US" dirty="0" err="1" smtClean="0"/>
              <a:t>të</a:t>
            </a:r>
            <a:r>
              <a:rPr lang="en-US" dirty="0" smtClean="0"/>
              <a:t> </a:t>
            </a:r>
            <a:r>
              <a:rPr lang="en-US" dirty="0" err="1" smtClean="0"/>
              <a:t>marrë</a:t>
            </a:r>
            <a:r>
              <a:rPr lang="en-US" dirty="0" smtClean="0"/>
              <a:t> </a:t>
            </a:r>
            <a:r>
              <a:rPr lang="en-US" dirty="0" err="1" smtClean="0"/>
              <a:t>titullin</a:t>
            </a:r>
            <a:r>
              <a:rPr lang="en-US" dirty="0" smtClean="0"/>
              <a:t> e </a:t>
            </a:r>
            <a:r>
              <a:rPr lang="en-US" dirty="0" err="1" smtClean="0"/>
              <a:t>pronësisë</a:t>
            </a:r>
            <a:r>
              <a:rPr lang="en-US" dirty="0" smtClean="0"/>
              <a:t> </a:t>
            </a:r>
            <a:r>
              <a:rPr lang="en-US" dirty="0" err="1" smtClean="0"/>
              <a:t>së</a:t>
            </a:r>
            <a:r>
              <a:rPr lang="en-US" dirty="0" smtClean="0"/>
              <a:t> </a:t>
            </a:r>
            <a:r>
              <a:rPr lang="en-US" dirty="0" err="1" smtClean="0"/>
              <a:t>kërkuesve</a:t>
            </a:r>
            <a:r>
              <a:rPr lang="en-US" dirty="0" smtClean="0"/>
              <a:t> </a:t>
            </a:r>
            <a:r>
              <a:rPr lang="en-US" dirty="0" err="1" smtClean="0"/>
              <a:t>mbi</a:t>
            </a:r>
            <a:r>
              <a:rPr lang="en-US" dirty="0" smtClean="0"/>
              <a:t> </a:t>
            </a:r>
            <a:r>
              <a:rPr lang="en-US" dirty="0" err="1" smtClean="0"/>
              <a:t>një</a:t>
            </a:r>
            <a:r>
              <a:rPr lang="en-US" dirty="0" smtClean="0"/>
              <a:t> </a:t>
            </a:r>
            <a:r>
              <a:rPr lang="en-US" dirty="0" err="1" smtClean="0"/>
              <a:t>pronë</a:t>
            </a:r>
            <a:r>
              <a:rPr lang="en-US" dirty="0" smtClean="0"/>
              <a:t> e </a:t>
            </a:r>
            <a:r>
              <a:rPr lang="en-US" dirty="0" err="1" smtClean="0"/>
              <a:t>trashëguar</a:t>
            </a:r>
            <a:r>
              <a:rPr lang="en-US" dirty="0" smtClean="0"/>
              <a:t> </a:t>
            </a:r>
            <a:r>
              <a:rPr lang="en-US" dirty="0" err="1" smtClean="0"/>
              <a:t>prej</a:t>
            </a:r>
            <a:r>
              <a:rPr lang="en-US" dirty="0" smtClean="0"/>
              <a:t> </a:t>
            </a:r>
            <a:r>
              <a:rPr lang="en-US" dirty="0" err="1" smtClean="0"/>
              <a:t>vitesh</a:t>
            </a:r>
            <a:r>
              <a:rPr lang="en-US" dirty="0" smtClean="0"/>
              <a:t>, me </a:t>
            </a:r>
            <a:r>
              <a:rPr lang="en-US" dirty="0" err="1" smtClean="0"/>
              <a:t>argumentimin</a:t>
            </a:r>
            <a:r>
              <a:rPr lang="en-US" dirty="0" smtClean="0"/>
              <a:t> se </a:t>
            </a:r>
            <a:r>
              <a:rPr lang="en-US" dirty="0" err="1" smtClean="0"/>
              <a:t>përbënte</a:t>
            </a:r>
            <a:r>
              <a:rPr lang="en-US" dirty="0" smtClean="0"/>
              <a:t> </a:t>
            </a:r>
            <a:r>
              <a:rPr lang="en-US" dirty="0" err="1" smtClean="0"/>
              <a:t>pyll</a:t>
            </a:r>
            <a:r>
              <a:rPr lang="en-US" dirty="0" smtClean="0"/>
              <a:t> </a:t>
            </a:r>
            <a:r>
              <a:rPr lang="en-US" dirty="0" err="1" smtClean="0"/>
              <a:t>publik</a:t>
            </a:r>
            <a:r>
              <a:rPr lang="en-US" dirty="0" smtClean="0"/>
              <a:t>, pa </a:t>
            </a:r>
            <a:r>
              <a:rPr lang="en-US" dirty="0" err="1" smtClean="0"/>
              <a:t>kompensim</a:t>
            </a:r>
            <a:r>
              <a:rPr lang="en-US" dirty="0" smtClean="0"/>
              <a:t>.</a:t>
            </a:r>
          </a:p>
          <a:p>
            <a:pPr algn="just"/>
            <a:r>
              <a:rPr lang="en-US" dirty="0" err="1" smtClean="0"/>
              <a:t>Ky</a:t>
            </a:r>
            <a:r>
              <a:rPr lang="en-US" dirty="0" smtClean="0"/>
              <a:t> </a:t>
            </a:r>
            <a:r>
              <a:rPr lang="en-US" dirty="0" err="1" smtClean="0"/>
              <a:t>qëndrim</a:t>
            </a:r>
            <a:r>
              <a:rPr lang="en-US" dirty="0" smtClean="0"/>
              <a:t> </a:t>
            </a:r>
            <a:r>
              <a:rPr lang="en-US" dirty="0" err="1" smtClean="0"/>
              <a:t>është</a:t>
            </a:r>
            <a:r>
              <a:rPr lang="en-US" dirty="0" smtClean="0"/>
              <a:t> </a:t>
            </a:r>
            <a:r>
              <a:rPr lang="en-US" dirty="0" err="1" smtClean="0"/>
              <a:t>rikonfirmuar</a:t>
            </a:r>
            <a:r>
              <a:rPr lang="en-US" dirty="0" smtClean="0"/>
              <a:t> </a:t>
            </a:r>
            <a:r>
              <a:rPr lang="en-US" dirty="0" err="1" smtClean="0"/>
              <a:t>në</a:t>
            </a:r>
            <a:r>
              <a:rPr lang="en-US" dirty="0" smtClean="0"/>
              <a:t> </a:t>
            </a:r>
            <a:r>
              <a:rPr lang="en-US" dirty="0" err="1" smtClean="0"/>
              <a:t>çështjen</a:t>
            </a:r>
            <a:r>
              <a:rPr lang="en-US" dirty="0" smtClean="0"/>
              <a:t> </a:t>
            </a:r>
            <a:r>
              <a:rPr lang="en-US" b="1" i="1" dirty="0" err="1" smtClean="0"/>
              <a:t>Satir</a:t>
            </a:r>
            <a:r>
              <a:rPr lang="en-US" b="1" i="1" dirty="0" smtClean="0"/>
              <a:t> k. </a:t>
            </a:r>
            <a:r>
              <a:rPr lang="en-US" b="1" i="1" dirty="0" err="1" smtClean="0"/>
              <a:t>Turqisë</a:t>
            </a:r>
            <a:r>
              <a:rPr lang="en-US" b="1" i="1" dirty="0" smtClean="0"/>
              <a:t> </a:t>
            </a:r>
            <a:r>
              <a:rPr lang="en-US" dirty="0" err="1" smtClean="0"/>
              <a:t>që</a:t>
            </a:r>
            <a:r>
              <a:rPr lang="en-US" dirty="0" smtClean="0"/>
              <a:t> </a:t>
            </a:r>
            <a:r>
              <a:rPr lang="en-US" dirty="0" err="1" smtClean="0"/>
              <a:t>gjithashtu</a:t>
            </a:r>
            <a:r>
              <a:rPr lang="en-US" dirty="0" smtClean="0"/>
              <a:t> </a:t>
            </a:r>
            <a:r>
              <a:rPr lang="en-US" dirty="0" err="1" smtClean="0"/>
              <a:t>trajton</a:t>
            </a:r>
            <a:r>
              <a:rPr lang="en-US" dirty="0" smtClean="0"/>
              <a:t> </a:t>
            </a:r>
            <a:r>
              <a:rPr lang="en-US" dirty="0" err="1" smtClean="0"/>
              <a:t>çështjen</a:t>
            </a:r>
            <a:r>
              <a:rPr lang="en-US" dirty="0" smtClean="0"/>
              <a:t> e </a:t>
            </a:r>
            <a:r>
              <a:rPr lang="en-US" dirty="0" err="1" smtClean="0"/>
              <a:t>marrjes</a:t>
            </a:r>
            <a:r>
              <a:rPr lang="en-US" dirty="0" smtClean="0"/>
              <a:t> </a:t>
            </a:r>
            <a:r>
              <a:rPr lang="en-US" dirty="0" err="1" smtClean="0"/>
              <a:t>së</a:t>
            </a:r>
            <a:r>
              <a:rPr lang="en-US" dirty="0" smtClean="0"/>
              <a:t> </a:t>
            </a:r>
            <a:r>
              <a:rPr lang="en-US" dirty="0" err="1" smtClean="0"/>
              <a:t>tokës</a:t>
            </a:r>
            <a:r>
              <a:rPr lang="en-US" dirty="0" smtClean="0"/>
              <a:t> pa </a:t>
            </a:r>
            <a:r>
              <a:rPr lang="en-US" dirty="0" err="1" smtClean="0"/>
              <a:t>kompensim</a:t>
            </a:r>
            <a:r>
              <a:rPr lang="en-US" dirty="0" smtClean="0"/>
              <a:t>. </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000" dirty="0" err="1" smtClean="0"/>
              <a:t>Gjykata</a:t>
            </a:r>
            <a:r>
              <a:rPr lang="en-US" sz="3000" dirty="0" smtClean="0"/>
              <a:t> </a:t>
            </a:r>
            <a:r>
              <a:rPr lang="en-US" sz="3000" dirty="0" err="1" smtClean="0"/>
              <a:t>Evropiane</a:t>
            </a:r>
            <a:r>
              <a:rPr lang="en-US" sz="3000" dirty="0" smtClean="0"/>
              <a:t> e </a:t>
            </a:r>
            <a:r>
              <a:rPr lang="en-US" sz="3000" dirty="0" err="1" smtClean="0"/>
              <a:t>Drejtësisë</a:t>
            </a:r>
            <a:r>
              <a:rPr lang="en-US" sz="3000" dirty="0" smtClean="0"/>
              <a:t> - GJED</a:t>
            </a:r>
            <a:endParaRPr lang="en-US" sz="3000" dirty="0"/>
          </a:p>
        </p:txBody>
      </p:sp>
      <p:sp>
        <p:nvSpPr>
          <p:cNvPr id="3" name="Content Placeholder 2"/>
          <p:cNvSpPr>
            <a:spLocks noGrp="1"/>
          </p:cNvSpPr>
          <p:nvPr>
            <p:ph idx="1"/>
          </p:nvPr>
        </p:nvSpPr>
        <p:spPr>
          <a:xfrm>
            <a:off x="457200" y="1066800"/>
            <a:ext cx="8229600" cy="5059363"/>
          </a:xfrm>
        </p:spPr>
        <p:txBody>
          <a:bodyPr>
            <a:normAutofit fontScale="55000" lnSpcReduction="20000"/>
          </a:bodyPr>
          <a:lstStyle/>
          <a:p>
            <a:pPr algn="just"/>
            <a:r>
              <a:rPr lang="en-US" dirty="0" smtClean="0"/>
              <a:t>T</a:t>
            </a:r>
            <a:r>
              <a:rPr lang="sq-AL" dirty="0" err="1" smtClean="0"/>
              <a:t>eksti</a:t>
            </a:r>
            <a:r>
              <a:rPr lang="sq-AL" dirty="0" smtClean="0"/>
              <a:t> origjinal i Traktatit të BEE-së, i nënshkruar më 25 mars 1957, nuk përmbante ndonjë dispozitë të qartë në lidhje me mbrojtjen e mjedisit. E vetmja referencë për </a:t>
            </a:r>
            <a:r>
              <a:rPr lang="en-US" dirty="0" err="1" smtClean="0"/>
              <a:t>çështjet</a:t>
            </a:r>
            <a:r>
              <a:rPr lang="en-US" dirty="0" smtClean="0"/>
              <a:t> e</a:t>
            </a:r>
            <a:r>
              <a:rPr lang="sq-AL" dirty="0" smtClean="0"/>
              <a:t> mjedis</a:t>
            </a:r>
            <a:r>
              <a:rPr lang="en-US" dirty="0" smtClean="0"/>
              <a:t>it</a:t>
            </a:r>
            <a:r>
              <a:rPr lang="sq-AL" dirty="0" smtClean="0"/>
              <a:t> (dhe ajo indirekte) ishte referenca që përmbante neni 36 i atëhershëm (sot neni 30 KE) për "mbrojtjen e shëndetit dhe jetës së njerëzve, kafshëve ose bimëve". K</a:t>
            </a:r>
            <a:r>
              <a:rPr lang="en-US" dirty="0" smtClean="0"/>
              <a:t>y</a:t>
            </a:r>
            <a:r>
              <a:rPr lang="sq-AL" dirty="0" smtClean="0"/>
              <a:t> boshllëk mund të shpjegohet me faktin se, së pari, Traktatet origjinale kishin të bënin kryesisht me realizimin e një tregu të përbashkët, pra integrimin e tregut nëpërmjet qarkullimit të lirë të faktorëve të prodhimit dhe, së dyti, në kohën e nënshkrimit të tyre, shqetësimet mjedisore nuk përbënin një prioritet në </a:t>
            </a:r>
            <a:r>
              <a:rPr lang="sq-AL" dirty="0" err="1" smtClean="0"/>
              <a:t>axhendën</a:t>
            </a:r>
            <a:r>
              <a:rPr lang="sq-AL" dirty="0" smtClean="0"/>
              <a:t> politike.</a:t>
            </a:r>
            <a:endParaRPr lang="en-US" dirty="0" smtClean="0"/>
          </a:p>
          <a:p>
            <a:pPr algn="just"/>
            <a:r>
              <a:rPr lang="sq-AL" dirty="0" smtClean="0"/>
              <a:t>Sot, neni 2 i KE-së, i cili ndodhet në pjesën e parë të Traktatit të KE-së me titull "Parimet", i referohet promovimit të "një niveli të lartë të mbrojtjes dhe përmirësimit të cilësisë së mjedisit" si një nga detyrat e Komunitetit. Për më tepër, sipas fjalëve të nenit 6 të KE-së, </a:t>
            </a:r>
            <a:r>
              <a:rPr lang="en-US" dirty="0" err="1" smtClean="0"/>
              <a:t>është</a:t>
            </a:r>
            <a:r>
              <a:rPr lang="sq-AL" dirty="0" smtClean="0"/>
              <a:t> vendosur gjithashtu në pjesën e parë, "Kërkesat për mbrojtjen e mjedisit duhet të integrohen në përcaktimin dhe zbatimin e politikave dhe aktiviteteve të Komunitetit", një dispozitë e cila, sipas GJED-së, thekson natyrën themelore të objektivi</a:t>
            </a:r>
            <a:r>
              <a:rPr lang="en-US" dirty="0" smtClean="0"/>
              <a:t>t</a:t>
            </a:r>
            <a:r>
              <a:rPr lang="sq-AL" dirty="0" smtClean="0"/>
              <a:t> </a:t>
            </a:r>
            <a:r>
              <a:rPr lang="en-US" dirty="0" err="1" smtClean="0"/>
              <a:t>të</a:t>
            </a:r>
            <a:r>
              <a:rPr lang="sq-AL" dirty="0" smtClean="0"/>
              <a:t> mbrojtjes së mjedisit dhe shtrirj</a:t>
            </a:r>
            <a:r>
              <a:rPr lang="en-US" dirty="0" smtClean="0"/>
              <a:t>en</a:t>
            </a:r>
            <a:r>
              <a:rPr lang="sq-AL" dirty="0" smtClean="0"/>
              <a:t> e tij në gamën e këtyre politikave dhe aktiviteteve</a:t>
            </a:r>
            <a:r>
              <a:rPr lang="en-US" dirty="0" smtClean="0"/>
              <a:t>.</a:t>
            </a:r>
          </a:p>
          <a:p>
            <a:pPr algn="just"/>
            <a:r>
              <a:rPr lang="en-US" dirty="0" err="1" smtClean="0"/>
              <a:t>Në</a:t>
            </a:r>
            <a:r>
              <a:rPr lang="en-US" dirty="0" smtClean="0"/>
              <a:t> </a:t>
            </a:r>
            <a:r>
              <a:rPr lang="en-US" dirty="0" err="1" smtClean="0"/>
              <a:t>lidhje</a:t>
            </a:r>
            <a:r>
              <a:rPr lang="en-US" dirty="0" smtClean="0"/>
              <a:t> me </a:t>
            </a:r>
            <a:r>
              <a:rPr lang="en-US" dirty="0" err="1" smtClean="0"/>
              <a:t>rolin</a:t>
            </a:r>
            <a:r>
              <a:rPr lang="en-US" dirty="0" smtClean="0"/>
              <a:t> e GJED </a:t>
            </a:r>
            <a:r>
              <a:rPr lang="en-US" dirty="0" err="1" smtClean="0"/>
              <a:t>në</a:t>
            </a:r>
            <a:r>
              <a:rPr lang="en-US" dirty="0" smtClean="0"/>
              <a:t> </a:t>
            </a:r>
            <a:r>
              <a:rPr lang="en-US" dirty="0" err="1" smtClean="0"/>
              <a:t>këtë</a:t>
            </a:r>
            <a:r>
              <a:rPr lang="en-US" dirty="0" smtClean="0"/>
              <a:t> </a:t>
            </a:r>
            <a:r>
              <a:rPr lang="en-US" dirty="0" err="1" smtClean="0"/>
              <a:t>drejtim</a:t>
            </a:r>
            <a:r>
              <a:rPr lang="en-US" dirty="0" smtClean="0"/>
              <a:t>, d</a:t>
            </a:r>
            <a:r>
              <a:rPr lang="sq-AL" dirty="0" err="1" smtClean="0"/>
              <a:t>uhet</a:t>
            </a:r>
            <a:r>
              <a:rPr lang="sq-AL" dirty="0" smtClean="0"/>
              <a:t> të theksohet se mungesa e një baze të qartë ligjore në Traktate nuk ka qenë gjithmonë një pengesë e pakapërcyeshme për GJED-në dhe gjërat nuk kanë rezultuar ndryshe në fushën e mbrojtjes së mjedisit.</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3200" dirty="0" err="1" smtClean="0"/>
              <a:t>Direktivat</a:t>
            </a:r>
            <a:r>
              <a:rPr lang="en-US" sz="3200" dirty="0" smtClean="0"/>
              <a:t> </a:t>
            </a:r>
            <a:r>
              <a:rPr lang="en-US" sz="3200" dirty="0" err="1" smtClean="0"/>
              <a:t>në</a:t>
            </a:r>
            <a:r>
              <a:rPr lang="en-US" sz="3200" dirty="0" smtClean="0"/>
              <a:t> </a:t>
            </a:r>
            <a:r>
              <a:rPr lang="en-US" sz="3200" dirty="0" err="1" smtClean="0"/>
              <a:t>fushën</a:t>
            </a:r>
            <a:r>
              <a:rPr lang="en-US" sz="3200" dirty="0" smtClean="0"/>
              <a:t> e </a:t>
            </a:r>
            <a:r>
              <a:rPr lang="en-US" sz="3200" dirty="0" err="1" smtClean="0"/>
              <a:t>mbrojtjes</a:t>
            </a:r>
            <a:r>
              <a:rPr lang="en-US" sz="3200" dirty="0" smtClean="0"/>
              <a:t> </a:t>
            </a:r>
            <a:r>
              <a:rPr lang="en-US" sz="3200" dirty="0" err="1" smtClean="0"/>
              <a:t>së</a:t>
            </a:r>
            <a:r>
              <a:rPr lang="en-US" sz="3200" dirty="0" smtClean="0"/>
              <a:t> </a:t>
            </a:r>
            <a:r>
              <a:rPr lang="en-US" sz="3200" dirty="0" err="1" smtClean="0"/>
              <a:t>mjedisit</a:t>
            </a:r>
            <a:endParaRPr lang="en-US" sz="3200" dirty="0"/>
          </a:p>
        </p:txBody>
      </p:sp>
      <p:sp>
        <p:nvSpPr>
          <p:cNvPr id="3" name="Content Placeholder 2"/>
          <p:cNvSpPr>
            <a:spLocks noGrp="1"/>
          </p:cNvSpPr>
          <p:nvPr>
            <p:ph idx="1"/>
          </p:nvPr>
        </p:nvSpPr>
        <p:spPr>
          <a:xfrm>
            <a:off x="457200" y="990600"/>
            <a:ext cx="8229600" cy="5135563"/>
          </a:xfrm>
        </p:spPr>
        <p:txBody>
          <a:bodyPr>
            <a:noAutofit/>
          </a:bodyPr>
          <a:lstStyle/>
          <a:p>
            <a:pPr algn="just"/>
            <a:r>
              <a:rPr lang="en-US" sz="1800" dirty="0" err="1" smtClean="0"/>
              <a:t>Direktiva</a:t>
            </a:r>
            <a:r>
              <a:rPr lang="en-US" sz="1800" dirty="0" smtClean="0"/>
              <a:t> 2004/35/EC e </a:t>
            </a:r>
            <a:r>
              <a:rPr lang="en-US" sz="1800" dirty="0" err="1" smtClean="0"/>
              <a:t>Parlamentit</a:t>
            </a:r>
            <a:r>
              <a:rPr lang="en-US" sz="1800" dirty="0" smtClean="0"/>
              <a:t> </a:t>
            </a:r>
            <a:r>
              <a:rPr lang="en-US" sz="1800" dirty="0" err="1" smtClean="0"/>
              <a:t>Evropian</a:t>
            </a:r>
            <a:r>
              <a:rPr lang="en-US" sz="1800" dirty="0" smtClean="0"/>
              <a:t> </a:t>
            </a:r>
            <a:r>
              <a:rPr lang="en-US" sz="1800" dirty="0" err="1" smtClean="0"/>
              <a:t>dhe</a:t>
            </a:r>
            <a:r>
              <a:rPr lang="en-US" sz="1800" dirty="0" smtClean="0"/>
              <a:t> </a:t>
            </a:r>
            <a:r>
              <a:rPr lang="en-US" sz="1800" dirty="0" err="1" smtClean="0"/>
              <a:t>Këshillit</a:t>
            </a:r>
            <a:r>
              <a:rPr lang="en-US" sz="1800" dirty="0" smtClean="0"/>
              <a:t> “</a:t>
            </a:r>
            <a:r>
              <a:rPr lang="en-US" sz="1800" dirty="0" err="1" smtClean="0"/>
              <a:t>Për</a:t>
            </a:r>
            <a:r>
              <a:rPr lang="en-US" sz="1800" dirty="0" smtClean="0"/>
              <a:t> </a:t>
            </a:r>
            <a:r>
              <a:rPr lang="en-US" sz="1800" dirty="0" err="1" smtClean="0"/>
              <a:t>përgjegjësinë</a:t>
            </a:r>
            <a:r>
              <a:rPr lang="en-US" sz="1800" dirty="0" smtClean="0"/>
              <a:t> </a:t>
            </a:r>
            <a:r>
              <a:rPr lang="en-US" sz="1800" dirty="0" err="1" smtClean="0"/>
              <a:t>mjedisore</a:t>
            </a:r>
            <a:r>
              <a:rPr lang="en-US" sz="1800" dirty="0" smtClean="0"/>
              <a:t> </a:t>
            </a:r>
            <a:r>
              <a:rPr lang="en-US" sz="1800" dirty="0" err="1" smtClean="0"/>
              <a:t>në</a:t>
            </a:r>
            <a:r>
              <a:rPr lang="en-US" sz="1800" dirty="0" smtClean="0"/>
              <a:t> </a:t>
            </a:r>
            <a:r>
              <a:rPr lang="en-US" sz="1800" dirty="0" err="1" smtClean="0"/>
              <a:t>lidhje</a:t>
            </a:r>
            <a:r>
              <a:rPr lang="en-US" sz="1800" dirty="0" smtClean="0"/>
              <a:t> me </a:t>
            </a:r>
            <a:r>
              <a:rPr lang="en-US" sz="1800" dirty="0" err="1" smtClean="0"/>
              <a:t>parandalimin</a:t>
            </a:r>
            <a:r>
              <a:rPr lang="en-US" sz="1800" dirty="0" smtClean="0"/>
              <a:t> </a:t>
            </a:r>
            <a:r>
              <a:rPr lang="en-US" sz="1800" dirty="0" err="1" smtClean="0"/>
              <a:t>dhe</a:t>
            </a:r>
            <a:r>
              <a:rPr lang="en-US" sz="1800" dirty="0" smtClean="0"/>
              <a:t> </a:t>
            </a:r>
            <a:r>
              <a:rPr lang="en-US" sz="1800" dirty="0" err="1" smtClean="0"/>
              <a:t>riparimin</a:t>
            </a:r>
            <a:r>
              <a:rPr lang="en-US" sz="1800" dirty="0" smtClean="0"/>
              <a:t> e </a:t>
            </a:r>
            <a:r>
              <a:rPr lang="en-US" sz="1800" dirty="0" err="1" smtClean="0"/>
              <a:t>dëmeve</a:t>
            </a:r>
            <a:r>
              <a:rPr lang="en-US" sz="1800" dirty="0" smtClean="0"/>
              <a:t> </a:t>
            </a:r>
            <a:r>
              <a:rPr lang="en-US" sz="1800" dirty="0" err="1" smtClean="0"/>
              <a:t>në</a:t>
            </a:r>
            <a:r>
              <a:rPr lang="en-US" sz="1800" dirty="0" smtClean="0"/>
              <a:t> </a:t>
            </a:r>
            <a:r>
              <a:rPr lang="en-US" sz="1800" dirty="0" err="1" smtClean="0"/>
              <a:t>mjedis</a:t>
            </a:r>
            <a:r>
              <a:rPr lang="en-US" sz="1800" dirty="0" smtClean="0"/>
              <a:t>”- </a:t>
            </a:r>
            <a:r>
              <a:rPr lang="en-US" sz="1800" dirty="0" err="1" smtClean="0"/>
              <a:t>synon</a:t>
            </a:r>
            <a:r>
              <a:rPr lang="en-US" sz="1800" dirty="0" smtClean="0"/>
              <a:t> </a:t>
            </a:r>
            <a:r>
              <a:rPr lang="en-US" sz="1800" dirty="0" err="1" smtClean="0"/>
              <a:t>të</a:t>
            </a:r>
            <a:r>
              <a:rPr lang="en-US" sz="1800" dirty="0" smtClean="0"/>
              <a:t> </a:t>
            </a:r>
            <a:r>
              <a:rPr lang="en-US" sz="1800" dirty="0" err="1" smtClean="0"/>
              <a:t>krikojë</a:t>
            </a:r>
            <a:r>
              <a:rPr lang="en-US" sz="1800" dirty="0" smtClean="0"/>
              <a:t> </a:t>
            </a:r>
            <a:r>
              <a:rPr lang="en-US" sz="1800" dirty="0" err="1" smtClean="0"/>
              <a:t>përgjegjësinë</a:t>
            </a:r>
            <a:r>
              <a:rPr lang="en-US" sz="1800" dirty="0" smtClean="0"/>
              <a:t> </a:t>
            </a:r>
            <a:r>
              <a:rPr lang="en-US" sz="1800" dirty="0" err="1" smtClean="0"/>
              <a:t>mjedisore</a:t>
            </a:r>
            <a:r>
              <a:rPr lang="en-US" sz="1800" dirty="0" smtClean="0"/>
              <a:t> </a:t>
            </a:r>
            <a:r>
              <a:rPr lang="en-US" sz="1800" dirty="0" err="1" smtClean="0"/>
              <a:t>në</a:t>
            </a:r>
            <a:r>
              <a:rPr lang="en-US" sz="1800" dirty="0" smtClean="0"/>
              <a:t> </a:t>
            </a:r>
            <a:r>
              <a:rPr lang="en-US" sz="1800" dirty="0" err="1" smtClean="0"/>
              <a:t>bazë</a:t>
            </a:r>
            <a:r>
              <a:rPr lang="en-US" sz="1800" dirty="0" smtClean="0"/>
              <a:t> </a:t>
            </a:r>
            <a:r>
              <a:rPr lang="en-US" sz="1800" dirty="0" err="1" smtClean="0"/>
              <a:t>të</a:t>
            </a:r>
            <a:r>
              <a:rPr lang="en-US" sz="1800" dirty="0" smtClean="0"/>
              <a:t> </a:t>
            </a:r>
            <a:r>
              <a:rPr lang="en-US" sz="1800" dirty="0" err="1" smtClean="0"/>
              <a:t>parimit</a:t>
            </a:r>
            <a:r>
              <a:rPr lang="en-US" sz="1800" dirty="0" smtClean="0"/>
              <a:t> </a:t>
            </a:r>
            <a:r>
              <a:rPr lang="en-US" sz="1800" i="1" dirty="0" smtClean="0"/>
              <a:t>“</a:t>
            </a:r>
            <a:r>
              <a:rPr lang="en-US" sz="1800" i="1" dirty="0" err="1" smtClean="0"/>
              <a:t>ndotësi</a:t>
            </a:r>
            <a:r>
              <a:rPr lang="en-US" sz="1800" i="1" dirty="0" smtClean="0"/>
              <a:t> </a:t>
            </a:r>
            <a:r>
              <a:rPr lang="en-US" sz="1800" i="1" dirty="0" err="1" smtClean="0"/>
              <a:t>paguan</a:t>
            </a:r>
            <a:r>
              <a:rPr lang="en-US" sz="1800" i="1" dirty="0" smtClean="0"/>
              <a:t>”.</a:t>
            </a:r>
          </a:p>
          <a:p>
            <a:pPr algn="just"/>
            <a:r>
              <a:rPr lang="en-US" sz="1800" dirty="0" err="1" smtClean="0"/>
              <a:t>Direktiva</a:t>
            </a:r>
            <a:r>
              <a:rPr lang="en-US" sz="1800" dirty="0" smtClean="0"/>
              <a:t> e </a:t>
            </a:r>
            <a:r>
              <a:rPr lang="en-US" sz="1800" dirty="0" err="1" smtClean="0"/>
              <a:t>Shpendëve</a:t>
            </a:r>
            <a:r>
              <a:rPr lang="en-US" sz="1800" dirty="0" smtClean="0"/>
              <a:t> </a:t>
            </a:r>
            <a:r>
              <a:rPr lang="en-US" sz="1800" dirty="0" err="1" smtClean="0"/>
              <a:t>dhe</a:t>
            </a:r>
            <a:r>
              <a:rPr lang="en-US" sz="1800" dirty="0" smtClean="0"/>
              <a:t> </a:t>
            </a:r>
            <a:r>
              <a:rPr lang="en-US" sz="1800" dirty="0" err="1" smtClean="0"/>
              <a:t>Habitateve</a:t>
            </a:r>
            <a:r>
              <a:rPr lang="en-US" sz="1800" dirty="0" smtClean="0"/>
              <a:t>- u </a:t>
            </a:r>
            <a:r>
              <a:rPr lang="en-US" sz="1800" dirty="0" err="1" smtClean="0"/>
              <a:t>mundësojnë</a:t>
            </a:r>
            <a:r>
              <a:rPr lang="en-US" sz="1800" dirty="0" smtClean="0"/>
              <a:t> </a:t>
            </a:r>
            <a:r>
              <a:rPr lang="en-US" sz="1800" dirty="0" err="1" smtClean="0"/>
              <a:t>vendeve</a:t>
            </a:r>
            <a:r>
              <a:rPr lang="en-US" sz="1800" dirty="0" smtClean="0"/>
              <a:t> </a:t>
            </a:r>
            <a:r>
              <a:rPr lang="en-US" sz="1800" dirty="0" err="1" smtClean="0"/>
              <a:t>anëtare</a:t>
            </a:r>
            <a:r>
              <a:rPr lang="en-US" sz="1800" dirty="0" smtClean="0"/>
              <a:t> </a:t>
            </a:r>
            <a:r>
              <a:rPr lang="en-US" sz="1800" dirty="0" err="1" smtClean="0"/>
              <a:t>të</a:t>
            </a:r>
            <a:r>
              <a:rPr lang="en-US" sz="1800" dirty="0" smtClean="0"/>
              <a:t> </a:t>
            </a:r>
            <a:r>
              <a:rPr lang="en-US" sz="1800" dirty="0" err="1" smtClean="0"/>
              <a:t>punojnë</a:t>
            </a:r>
            <a:r>
              <a:rPr lang="en-US" sz="1800" dirty="0" smtClean="0"/>
              <a:t> </a:t>
            </a:r>
            <a:r>
              <a:rPr lang="en-US" sz="1800" dirty="0" err="1" smtClean="0"/>
              <a:t>së</a:t>
            </a:r>
            <a:r>
              <a:rPr lang="en-US" sz="1800" dirty="0" smtClean="0"/>
              <a:t> </a:t>
            </a:r>
            <a:r>
              <a:rPr lang="en-US" sz="1800" dirty="0" err="1" smtClean="0"/>
              <a:t>bashku</a:t>
            </a:r>
            <a:r>
              <a:rPr lang="en-US" sz="1800" dirty="0" smtClean="0"/>
              <a:t> </a:t>
            </a:r>
            <a:r>
              <a:rPr lang="en-US" sz="1800" dirty="0" err="1" smtClean="0"/>
              <a:t>në</a:t>
            </a:r>
            <a:r>
              <a:rPr lang="en-US" sz="1800" dirty="0" smtClean="0"/>
              <a:t> </a:t>
            </a:r>
            <a:r>
              <a:rPr lang="en-US" sz="1800" dirty="0" err="1" smtClean="0"/>
              <a:t>mënyrë</a:t>
            </a:r>
            <a:r>
              <a:rPr lang="en-US" sz="1800" dirty="0" smtClean="0"/>
              <a:t> </a:t>
            </a:r>
            <a:r>
              <a:rPr lang="en-US" sz="1800" dirty="0" err="1" smtClean="0"/>
              <a:t>që</a:t>
            </a:r>
            <a:r>
              <a:rPr lang="en-US" sz="1800" dirty="0" smtClean="0"/>
              <a:t> </a:t>
            </a:r>
            <a:r>
              <a:rPr lang="en-US" sz="1800" dirty="0" err="1" smtClean="0"/>
              <a:t>të</a:t>
            </a:r>
            <a:r>
              <a:rPr lang="en-US" sz="1800" dirty="0" smtClean="0"/>
              <a:t> </a:t>
            </a:r>
            <a:r>
              <a:rPr lang="en-US" sz="1800" dirty="0" err="1" smtClean="0"/>
              <a:t>mbrohen</a:t>
            </a:r>
            <a:r>
              <a:rPr lang="en-US" sz="1800" dirty="0" smtClean="0"/>
              <a:t> </a:t>
            </a:r>
            <a:r>
              <a:rPr lang="en-US" sz="1800" dirty="0" err="1" smtClean="0"/>
              <a:t>habitatet</a:t>
            </a:r>
            <a:r>
              <a:rPr lang="en-US" sz="1800" dirty="0" smtClean="0"/>
              <a:t> </a:t>
            </a:r>
            <a:r>
              <a:rPr lang="en-US" sz="1800" dirty="0" err="1" smtClean="0"/>
              <a:t>më</a:t>
            </a:r>
            <a:r>
              <a:rPr lang="en-US" sz="1800" dirty="0" smtClean="0"/>
              <a:t> </a:t>
            </a:r>
            <a:r>
              <a:rPr lang="en-US" sz="1800" dirty="0" err="1" smtClean="0"/>
              <a:t>të</a:t>
            </a:r>
            <a:r>
              <a:rPr lang="en-US" sz="1800" dirty="0" smtClean="0"/>
              <a:t> </a:t>
            </a:r>
            <a:r>
              <a:rPr lang="en-US" sz="1800" dirty="0" err="1" smtClean="0"/>
              <a:t>cenueshme</a:t>
            </a:r>
            <a:r>
              <a:rPr lang="en-US" sz="1800" dirty="0" smtClean="0"/>
              <a:t> Brenda BE-</a:t>
            </a:r>
            <a:r>
              <a:rPr lang="en-US" sz="1800" dirty="0" err="1" smtClean="0"/>
              <a:t>së</a:t>
            </a:r>
            <a:r>
              <a:rPr lang="en-US" sz="1800" dirty="0" smtClean="0"/>
              <a:t>, </a:t>
            </a:r>
            <a:r>
              <a:rPr lang="en-US" sz="1800" dirty="0" err="1" smtClean="0"/>
              <a:t>pavarëisht</a:t>
            </a:r>
            <a:r>
              <a:rPr lang="en-US" sz="1800" dirty="0" smtClean="0"/>
              <a:t> </a:t>
            </a:r>
            <a:r>
              <a:rPr lang="en-US" sz="1800" dirty="0" err="1" smtClean="0"/>
              <a:t>kufijve</a:t>
            </a:r>
            <a:r>
              <a:rPr lang="en-US" sz="1800" dirty="0" smtClean="0"/>
              <a:t> </a:t>
            </a:r>
            <a:r>
              <a:rPr lang="en-US" sz="1800" dirty="0" err="1" smtClean="0"/>
              <a:t>politikë</a:t>
            </a:r>
            <a:r>
              <a:rPr lang="en-US" sz="1800" dirty="0" smtClean="0"/>
              <a:t> </a:t>
            </a:r>
            <a:r>
              <a:rPr lang="en-US" sz="1800" dirty="0" err="1" smtClean="0"/>
              <a:t>dhe</a:t>
            </a:r>
            <a:r>
              <a:rPr lang="en-US" sz="1800" dirty="0" smtClean="0"/>
              <a:t> </a:t>
            </a:r>
            <a:r>
              <a:rPr lang="en-US" sz="1800" dirty="0" err="1" smtClean="0"/>
              <a:t>administrativë</a:t>
            </a:r>
            <a:r>
              <a:rPr lang="en-US" sz="1800" dirty="0" smtClean="0"/>
              <a:t>.</a:t>
            </a:r>
          </a:p>
          <a:p>
            <a:pPr algn="just"/>
            <a:r>
              <a:rPr lang="en-US" sz="1800" dirty="0" err="1" smtClean="0"/>
              <a:t>Direktiva</a:t>
            </a:r>
            <a:r>
              <a:rPr lang="en-US" sz="1800" dirty="0" smtClean="0"/>
              <a:t> 2001/42/EC </a:t>
            </a:r>
            <a:r>
              <a:rPr lang="en-US" sz="1800" dirty="0" err="1" smtClean="0"/>
              <a:t>për</a:t>
            </a:r>
            <a:r>
              <a:rPr lang="en-US" sz="1800" dirty="0" smtClean="0"/>
              <a:t> </a:t>
            </a:r>
            <a:r>
              <a:rPr lang="en-US" sz="1800" dirty="0" err="1" smtClean="0"/>
              <a:t>Vlerësimin</a:t>
            </a:r>
            <a:r>
              <a:rPr lang="en-US" sz="1800" dirty="0" smtClean="0"/>
              <a:t> </a:t>
            </a:r>
            <a:r>
              <a:rPr lang="en-US" sz="1800" dirty="0" err="1" smtClean="0"/>
              <a:t>Strategjik</a:t>
            </a:r>
            <a:r>
              <a:rPr lang="en-US" sz="1800" dirty="0" smtClean="0"/>
              <a:t> </a:t>
            </a:r>
            <a:r>
              <a:rPr lang="en-US" sz="1800" dirty="0" err="1" smtClean="0"/>
              <a:t>Mjedisor</a:t>
            </a:r>
            <a:endParaRPr lang="en-US" sz="1800" dirty="0" smtClean="0"/>
          </a:p>
          <a:p>
            <a:pPr algn="just"/>
            <a:r>
              <a:rPr lang="en-US" sz="1800" dirty="0" err="1" smtClean="0"/>
              <a:t>Direktiva</a:t>
            </a:r>
            <a:r>
              <a:rPr lang="en-US" sz="1800" dirty="0" smtClean="0"/>
              <a:t> 2007/2/KE, 14 mars 2007 “</a:t>
            </a:r>
            <a:r>
              <a:rPr lang="en-US" sz="1800" dirty="0" err="1" smtClean="0"/>
              <a:t>Për</a:t>
            </a:r>
            <a:r>
              <a:rPr lang="en-US" sz="1800" dirty="0" smtClean="0"/>
              <a:t> </a:t>
            </a:r>
            <a:r>
              <a:rPr lang="en-US" sz="1800" dirty="0" err="1" smtClean="0"/>
              <a:t>ngritjen</a:t>
            </a:r>
            <a:r>
              <a:rPr lang="en-US" sz="1800" dirty="0" smtClean="0"/>
              <a:t> e </a:t>
            </a:r>
            <a:r>
              <a:rPr lang="en-US" sz="1800" dirty="0" err="1" smtClean="0"/>
              <a:t>një</a:t>
            </a:r>
            <a:r>
              <a:rPr lang="en-US" sz="1800" dirty="0" smtClean="0"/>
              <a:t> </a:t>
            </a:r>
            <a:r>
              <a:rPr lang="en-US" sz="1800" dirty="0" err="1" smtClean="0"/>
              <a:t>infrastrukture</a:t>
            </a:r>
            <a:r>
              <a:rPr lang="en-US" sz="1800" dirty="0" smtClean="0"/>
              <a:t> </a:t>
            </a:r>
            <a:r>
              <a:rPr lang="en-US" sz="1800" dirty="0" err="1" smtClean="0"/>
              <a:t>për</a:t>
            </a:r>
            <a:r>
              <a:rPr lang="en-US" sz="1800" dirty="0" smtClean="0"/>
              <a:t> </a:t>
            </a:r>
            <a:r>
              <a:rPr lang="en-US" sz="1800" dirty="0" err="1" smtClean="0"/>
              <a:t>informacionin</a:t>
            </a:r>
            <a:r>
              <a:rPr lang="en-US" sz="1800" dirty="0" smtClean="0"/>
              <a:t> </a:t>
            </a:r>
            <a:r>
              <a:rPr lang="en-US" sz="1800" dirty="0" err="1" smtClean="0"/>
              <a:t>hapësinor</a:t>
            </a:r>
            <a:r>
              <a:rPr lang="en-US" sz="1800" dirty="0" smtClean="0"/>
              <a:t> </a:t>
            </a:r>
            <a:r>
              <a:rPr lang="en-US" sz="1800" dirty="0" err="1" smtClean="0"/>
              <a:t>në</a:t>
            </a:r>
            <a:r>
              <a:rPr lang="en-US" sz="1800" dirty="0" smtClean="0"/>
              <a:t> KE</a:t>
            </a:r>
          </a:p>
          <a:p>
            <a:pPr algn="just"/>
            <a:r>
              <a:rPr lang="en-US" sz="1800" dirty="0" err="1" smtClean="0"/>
              <a:t>Direktiva</a:t>
            </a:r>
            <a:r>
              <a:rPr lang="en-US" sz="1800" dirty="0" smtClean="0"/>
              <a:t> 2004/35/KE “</a:t>
            </a:r>
            <a:r>
              <a:rPr lang="en-US" sz="1800" dirty="0" err="1" smtClean="0"/>
              <a:t>Mbi</a:t>
            </a:r>
            <a:r>
              <a:rPr lang="en-US" sz="1800" dirty="0" smtClean="0"/>
              <a:t> </a:t>
            </a:r>
            <a:r>
              <a:rPr lang="en-US" sz="1800" dirty="0" err="1" smtClean="0"/>
              <a:t>përgjegjësinë</a:t>
            </a:r>
            <a:r>
              <a:rPr lang="en-US" sz="1800" dirty="0" smtClean="0"/>
              <a:t> </a:t>
            </a:r>
            <a:r>
              <a:rPr lang="en-US" sz="1800" dirty="0" err="1" smtClean="0"/>
              <a:t>mjedisore</a:t>
            </a:r>
            <a:r>
              <a:rPr lang="en-US" sz="1800" dirty="0" smtClean="0"/>
              <a:t>, </a:t>
            </a:r>
            <a:r>
              <a:rPr lang="en-US" sz="1800" dirty="0" err="1" smtClean="0"/>
              <a:t>lidhur</a:t>
            </a:r>
            <a:r>
              <a:rPr lang="en-US" sz="1800" dirty="0" smtClean="0"/>
              <a:t> me </a:t>
            </a:r>
            <a:r>
              <a:rPr lang="en-US" sz="1800" dirty="0" err="1" smtClean="0"/>
              <a:t>parandalimin</a:t>
            </a:r>
            <a:r>
              <a:rPr lang="en-US" sz="1800" dirty="0" smtClean="0"/>
              <a:t> </a:t>
            </a:r>
            <a:r>
              <a:rPr lang="en-US" sz="1800" dirty="0" err="1" smtClean="0"/>
              <a:t>dhe</a:t>
            </a:r>
            <a:r>
              <a:rPr lang="en-US" sz="1800" dirty="0" smtClean="0"/>
              <a:t> </a:t>
            </a:r>
            <a:r>
              <a:rPr lang="en-US" sz="1800" dirty="0" err="1" smtClean="0"/>
              <a:t>rikuperimin</a:t>
            </a:r>
            <a:r>
              <a:rPr lang="en-US" sz="1800" dirty="0" smtClean="0"/>
              <a:t> e </a:t>
            </a:r>
            <a:r>
              <a:rPr lang="en-US" sz="1800" dirty="0" err="1" smtClean="0"/>
              <a:t>dëmit</a:t>
            </a:r>
            <a:r>
              <a:rPr lang="en-US" sz="1800" dirty="0" smtClean="0"/>
              <a:t> </a:t>
            </a:r>
            <a:r>
              <a:rPr lang="en-US" sz="1800" dirty="0" err="1" smtClean="0"/>
              <a:t>mjedisor</a:t>
            </a:r>
            <a:r>
              <a:rPr lang="en-US" sz="1800" dirty="0" smtClean="0"/>
              <a:t>”</a:t>
            </a:r>
          </a:p>
          <a:p>
            <a:pPr algn="just"/>
            <a:r>
              <a:rPr lang="en-US" sz="1800" dirty="0" err="1" smtClean="0"/>
              <a:t>Direktiva</a:t>
            </a:r>
            <a:r>
              <a:rPr lang="en-US" sz="1800" dirty="0" smtClean="0"/>
              <a:t> 2002/49/EC e </a:t>
            </a:r>
            <a:r>
              <a:rPr lang="en-US" sz="1800" dirty="0" err="1" smtClean="0"/>
              <a:t>Parlamentit</a:t>
            </a:r>
            <a:r>
              <a:rPr lang="en-US" sz="1800" dirty="0" smtClean="0"/>
              <a:t> </a:t>
            </a:r>
            <a:r>
              <a:rPr lang="en-US" sz="1800" dirty="0" err="1" smtClean="0"/>
              <a:t>Evropian</a:t>
            </a:r>
            <a:r>
              <a:rPr lang="en-US" sz="1800" dirty="0" smtClean="0"/>
              <a:t> “</a:t>
            </a:r>
            <a:r>
              <a:rPr lang="en-US" sz="1800" dirty="0" err="1" smtClean="0"/>
              <a:t>Për</a:t>
            </a:r>
            <a:r>
              <a:rPr lang="en-US" sz="1800" dirty="0" smtClean="0"/>
              <a:t> </a:t>
            </a:r>
            <a:r>
              <a:rPr lang="en-US" sz="1800" dirty="0" err="1" smtClean="0"/>
              <a:t>zhurmat</a:t>
            </a:r>
            <a:r>
              <a:rPr lang="en-US" sz="1800" dirty="0" smtClean="0"/>
              <a:t>”</a:t>
            </a:r>
          </a:p>
          <a:p>
            <a:pPr algn="just"/>
            <a:r>
              <a:rPr lang="en-US" sz="1800" dirty="0" err="1" smtClean="0"/>
              <a:t>Direktiva</a:t>
            </a:r>
            <a:r>
              <a:rPr lang="en-US" sz="1800" dirty="0" smtClean="0"/>
              <a:t> 2002/30/EC “</a:t>
            </a:r>
            <a:r>
              <a:rPr lang="en-US" sz="1800" dirty="0" err="1" smtClean="0"/>
              <a:t>Mbi</a:t>
            </a:r>
            <a:r>
              <a:rPr lang="en-US" sz="1800" dirty="0" smtClean="0"/>
              <a:t> </a:t>
            </a:r>
            <a:r>
              <a:rPr lang="en-US" sz="1800" dirty="0" err="1" smtClean="0"/>
              <a:t>krijimin</a:t>
            </a:r>
            <a:r>
              <a:rPr lang="en-US" sz="1800" dirty="0" smtClean="0"/>
              <a:t> e </a:t>
            </a:r>
            <a:r>
              <a:rPr lang="en-US" sz="1800" dirty="0" err="1" smtClean="0"/>
              <a:t>rregullave</a:t>
            </a:r>
            <a:r>
              <a:rPr lang="en-US" sz="1800" dirty="0" smtClean="0"/>
              <a:t> </a:t>
            </a:r>
            <a:r>
              <a:rPr lang="en-US" sz="1800" dirty="0" err="1" smtClean="0"/>
              <a:t>dhe</a:t>
            </a:r>
            <a:r>
              <a:rPr lang="en-US" sz="1800" dirty="0" smtClean="0"/>
              <a:t> </a:t>
            </a:r>
            <a:r>
              <a:rPr lang="en-US" sz="1800" dirty="0" err="1" smtClean="0"/>
              <a:t>procedurave</a:t>
            </a:r>
            <a:r>
              <a:rPr lang="en-US" sz="1800" dirty="0" smtClean="0"/>
              <a:t> </a:t>
            </a:r>
            <a:r>
              <a:rPr lang="en-US" sz="1800" dirty="0" err="1" smtClean="0"/>
              <a:t>në</a:t>
            </a:r>
            <a:r>
              <a:rPr lang="en-US" sz="1800" dirty="0" smtClean="0"/>
              <a:t> </a:t>
            </a:r>
            <a:r>
              <a:rPr lang="en-US" sz="1800" dirty="0" err="1" smtClean="0"/>
              <a:t>raport</a:t>
            </a:r>
            <a:r>
              <a:rPr lang="en-US" sz="1800" dirty="0" smtClean="0"/>
              <a:t> me </a:t>
            </a:r>
            <a:r>
              <a:rPr lang="en-US" sz="1800" dirty="0" err="1" smtClean="0"/>
              <a:t>prezantimin</a:t>
            </a:r>
            <a:r>
              <a:rPr lang="en-US" sz="1800" dirty="0" smtClean="0"/>
              <a:t> e </a:t>
            </a:r>
            <a:r>
              <a:rPr lang="en-US" sz="1800" dirty="0" err="1" smtClean="0"/>
              <a:t>operacioneve</a:t>
            </a:r>
            <a:r>
              <a:rPr lang="en-US" sz="1800" dirty="0" smtClean="0"/>
              <a:t> </a:t>
            </a:r>
            <a:r>
              <a:rPr lang="en-US" sz="1800" dirty="0" err="1" smtClean="0"/>
              <a:t>që</a:t>
            </a:r>
            <a:r>
              <a:rPr lang="en-US" sz="1800" dirty="0" smtClean="0"/>
              <a:t> </a:t>
            </a:r>
            <a:r>
              <a:rPr lang="en-US" sz="1800" dirty="0" err="1" smtClean="0"/>
              <a:t>prodhojnë</a:t>
            </a:r>
            <a:r>
              <a:rPr lang="en-US" sz="1800" dirty="0" smtClean="0"/>
              <a:t> </a:t>
            </a:r>
            <a:r>
              <a:rPr lang="en-US" sz="1800" dirty="0" err="1" smtClean="0"/>
              <a:t>zhurmë</a:t>
            </a:r>
            <a:r>
              <a:rPr lang="en-US" sz="1800" dirty="0" smtClean="0"/>
              <a:t> </a:t>
            </a:r>
            <a:r>
              <a:rPr lang="en-US" sz="1800" dirty="0" err="1" smtClean="0"/>
              <a:t>në</a:t>
            </a:r>
            <a:r>
              <a:rPr lang="en-US" sz="1800" dirty="0" smtClean="0"/>
              <a:t> </a:t>
            </a:r>
            <a:r>
              <a:rPr lang="en-US" sz="1800" dirty="0" err="1" smtClean="0"/>
              <a:t>Aeroporte</a:t>
            </a:r>
            <a:r>
              <a:rPr lang="en-US" sz="1800" dirty="0" smtClean="0"/>
              <a:t>”</a:t>
            </a:r>
          </a:p>
          <a:p>
            <a:pPr algn="just"/>
            <a:r>
              <a:rPr lang="en-US" sz="1800" dirty="0" err="1" smtClean="0"/>
              <a:t>Direktiva</a:t>
            </a:r>
            <a:r>
              <a:rPr lang="en-US" sz="1800" dirty="0" smtClean="0"/>
              <a:t> 2000/14/EC “</a:t>
            </a:r>
            <a:r>
              <a:rPr lang="en-US" sz="1800" dirty="0" err="1" smtClean="0"/>
              <a:t>Për</a:t>
            </a:r>
            <a:r>
              <a:rPr lang="en-US" sz="1800" dirty="0" smtClean="0"/>
              <a:t> </a:t>
            </a:r>
            <a:r>
              <a:rPr lang="en-US" sz="1800" dirty="0" err="1" smtClean="0"/>
              <a:t>përafrimin</a:t>
            </a:r>
            <a:r>
              <a:rPr lang="en-US" sz="1800" dirty="0" smtClean="0"/>
              <a:t> e </a:t>
            </a:r>
            <a:r>
              <a:rPr lang="en-US" sz="1800" dirty="0" err="1" smtClean="0"/>
              <a:t>ligjeve</a:t>
            </a:r>
            <a:r>
              <a:rPr lang="en-US" sz="1800" dirty="0" smtClean="0"/>
              <a:t> </a:t>
            </a:r>
            <a:r>
              <a:rPr lang="en-US" sz="1800" dirty="0" err="1" smtClean="0"/>
              <a:t>të</a:t>
            </a:r>
            <a:r>
              <a:rPr lang="en-US" sz="1800" dirty="0" smtClean="0"/>
              <a:t> </a:t>
            </a:r>
            <a:r>
              <a:rPr lang="en-US" sz="1800" dirty="0" err="1" smtClean="0"/>
              <a:t>shteteve</a:t>
            </a:r>
            <a:r>
              <a:rPr lang="en-US" sz="1800" dirty="0" smtClean="0"/>
              <a:t> </a:t>
            </a:r>
            <a:r>
              <a:rPr lang="en-US" sz="1800" dirty="0" err="1" smtClean="0"/>
              <a:t>anëtare</a:t>
            </a:r>
            <a:r>
              <a:rPr lang="en-US" sz="1800" dirty="0" smtClean="0"/>
              <a:t> </a:t>
            </a:r>
            <a:r>
              <a:rPr lang="en-US" sz="1800" dirty="0" err="1" smtClean="0"/>
              <a:t>lidhur</a:t>
            </a:r>
            <a:r>
              <a:rPr lang="en-US" sz="1800" dirty="0" smtClean="0"/>
              <a:t> me </a:t>
            </a:r>
            <a:r>
              <a:rPr lang="en-US" sz="1800" dirty="0" err="1" smtClean="0"/>
              <a:t>emetimin</a:t>
            </a:r>
            <a:r>
              <a:rPr lang="en-US" sz="1800" dirty="0" smtClean="0"/>
              <a:t> e </a:t>
            </a:r>
            <a:r>
              <a:rPr lang="en-US" sz="1800" dirty="0" err="1" smtClean="0"/>
              <a:t>zhurmës</a:t>
            </a:r>
            <a:r>
              <a:rPr lang="en-US" sz="1800" dirty="0" smtClean="0"/>
              <a:t> </a:t>
            </a:r>
            <a:r>
              <a:rPr lang="en-US" sz="1800" dirty="0" err="1" smtClean="0"/>
              <a:t>në</a:t>
            </a:r>
            <a:r>
              <a:rPr lang="en-US" sz="1800" dirty="0" smtClean="0"/>
              <a:t> </a:t>
            </a:r>
            <a:r>
              <a:rPr lang="en-US" sz="1800" dirty="0" err="1" smtClean="0"/>
              <a:t>mjedis</a:t>
            </a:r>
            <a:r>
              <a:rPr lang="en-US" sz="1800" dirty="0" smtClean="0"/>
              <a:t> </a:t>
            </a:r>
            <a:r>
              <a:rPr lang="en-US" sz="1800" dirty="0" err="1" smtClean="0"/>
              <a:t>nga</a:t>
            </a:r>
            <a:r>
              <a:rPr lang="en-US" sz="1800" dirty="0" smtClean="0"/>
              <a:t> </a:t>
            </a:r>
            <a:r>
              <a:rPr lang="en-US" sz="1800" dirty="0" err="1" smtClean="0"/>
              <a:t>pajisjet</a:t>
            </a:r>
            <a:r>
              <a:rPr lang="en-US" sz="1800" dirty="0" smtClean="0"/>
              <a:t> </a:t>
            </a:r>
            <a:r>
              <a:rPr lang="en-US" sz="1800" dirty="0" err="1" smtClean="0"/>
              <a:t>për</a:t>
            </a:r>
            <a:r>
              <a:rPr lang="en-US" sz="1800" dirty="0" smtClean="0"/>
              <a:t> </a:t>
            </a:r>
            <a:r>
              <a:rPr lang="en-US" sz="1800" dirty="0" err="1" smtClean="0"/>
              <a:t>përdorim</a:t>
            </a:r>
            <a:r>
              <a:rPr lang="en-US" sz="1800" dirty="0" smtClean="0"/>
              <a:t> </a:t>
            </a:r>
            <a:r>
              <a:rPr lang="en-US" sz="1800" dirty="0" err="1" smtClean="0"/>
              <a:t>të</a:t>
            </a:r>
            <a:r>
              <a:rPr lang="en-US" sz="1800" dirty="0" smtClean="0"/>
              <a:t> </a:t>
            </a:r>
            <a:r>
              <a:rPr lang="en-US" sz="1800" dirty="0" err="1" smtClean="0"/>
              <a:t>jashtëm</a:t>
            </a:r>
            <a:endParaRPr lang="en-US" sz="1800" dirty="0" smtClean="0"/>
          </a:p>
          <a:p>
            <a:pPr algn="just"/>
            <a:r>
              <a:rPr lang="en-US" sz="1800" dirty="0" err="1" smtClean="0"/>
              <a:t>Direktiva</a:t>
            </a:r>
            <a:r>
              <a:rPr lang="en-US" sz="1800" dirty="0" smtClean="0"/>
              <a:t> 2033/10/KE “</a:t>
            </a:r>
            <a:r>
              <a:rPr lang="en-US" sz="1800" dirty="0" err="1" smtClean="0"/>
              <a:t>Për</a:t>
            </a:r>
            <a:r>
              <a:rPr lang="en-US" sz="1800" dirty="0" smtClean="0"/>
              <a:t> </a:t>
            </a:r>
            <a:r>
              <a:rPr lang="en-US" sz="1800" dirty="0" err="1" smtClean="0"/>
              <a:t>kërkesat</a:t>
            </a:r>
            <a:r>
              <a:rPr lang="en-US" sz="1800" dirty="0" smtClean="0"/>
              <a:t> </a:t>
            </a:r>
            <a:r>
              <a:rPr lang="en-US" sz="1800" dirty="0" err="1" smtClean="0"/>
              <a:t>minimale</a:t>
            </a:r>
            <a:r>
              <a:rPr lang="en-US" sz="1800" dirty="0" smtClean="0"/>
              <a:t> </a:t>
            </a:r>
            <a:r>
              <a:rPr lang="en-US" sz="1800" dirty="0" err="1" smtClean="0"/>
              <a:t>të</a:t>
            </a:r>
            <a:r>
              <a:rPr lang="en-US" sz="1800" dirty="0" smtClean="0"/>
              <a:t> </a:t>
            </a:r>
            <a:r>
              <a:rPr lang="en-US" sz="1800" dirty="0" err="1" smtClean="0"/>
              <a:t>shëndetit</a:t>
            </a:r>
            <a:r>
              <a:rPr lang="en-US" sz="1800" dirty="0" smtClean="0"/>
              <a:t> she </a:t>
            </a:r>
            <a:r>
              <a:rPr lang="en-US" sz="1800" dirty="0" err="1" smtClean="0"/>
              <a:t>sigurisë</a:t>
            </a:r>
            <a:r>
              <a:rPr lang="en-US" sz="1800" dirty="0" smtClean="0"/>
              <a:t> </a:t>
            </a:r>
            <a:r>
              <a:rPr lang="en-US" sz="1800" dirty="0" err="1" smtClean="0"/>
              <a:t>lidhur</a:t>
            </a:r>
            <a:r>
              <a:rPr lang="en-US" sz="1800" dirty="0" smtClean="0"/>
              <a:t> me </a:t>
            </a:r>
            <a:r>
              <a:rPr lang="en-US" sz="1800" dirty="0" err="1" smtClean="0"/>
              <a:t>ekspozimin</a:t>
            </a:r>
            <a:r>
              <a:rPr lang="en-US" sz="1800" dirty="0" smtClean="0"/>
              <a:t> e </a:t>
            </a:r>
            <a:r>
              <a:rPr lang="en-US" sz="1800" dirty="0" err="1" smtClean="0"/>
              <a:t>punonjësve</a:t>
            </a:r>
            <a:r>
              <a:rPr lang="en-US" sz="1800" dirty="0" smtClean="0"/>
              <a:t> </a:t>
            </a:r>
            <a:r>
              <a:rPr lang="en-US" sz="1800" dirty="0" err="1" smtClean="0"/>
              <a:t>ndaj</a:t>
            </a:r>
            <a:r>
              <a:rPr lang="en-US" sz="1800" dirty="0" smtClean="0"/>
              <a:t> </a:t>
            </a:r>
            <a:r>
              <a:rPr lang="en-US" sz="1800" dirty="0" err="1" smtClean="0"/>
              <a:t>risqeve</a:t>
            </a:r>
            <a:r>
              <a:rPr lang="en-US" sz="1800" dirty="0" smtClean="0"/>
              <a:t> </a:t>
            </a:r>
            <a:r>
              <a:rPr lang="en-US" sz="1800" dirty="0" err="1" smtClean="0"/>
              <a:t>që</a:t>
            </a:r>
            <a:r>
              <a:rPr lang="en-US" sz="1800" dirty="0" smtClean="0"/>
              <a:t> </a:t>
            </a:r>
            <a:r>
              <a:rPr lang="en-US" sz="1800" dirty="0" err="1" smtClean="0"/>
              <a:t>krijohen</a:t>
            </a:r>
            <a:r>
              <a:rPr lang="en-US" sz="1800" dirty="0" smtClean="0"/>
              <a:t> </a:t>
            </a:r>
            <a:r>
              <a:rPr lang="en-US" sz="1800" dirty="0" err="1" smtClean="0"/>
              <a:t>nga</a:t>
            </a:r>
            <a:r>
              <a:rPr lang="en-US" sz="1800" dirty="0" smtClean="0"/>
              <a:t> </a:t>
            </a:r>
            <a:r>
              <a:rPr lang="en-US" sz="1800" dirty="0" err="1" smtClean="0"/>
              <a:t>agjentët</a:t>
            </a:r>
            <a:r>
              <a:rPr lang="en-US" sz="1800" dirty="0" smtClean="0"/>
              <a:t> </a:t>
            </a:r>
            <a:r>
              <a:rPr lang="en-US" sz="1800" dirty="0" err="1" smtClean="0"/>
              <a:t>fizikë</a:t>
            </a:r>
            <a:r>
              <a:rPr lang="en-US" sz="1800" dirty="0" smtClean="0"/>
              <a:t>.</a:t>
            </a:r>
            <a:endParaRPr lang="en-US" sz="1800" dirty="0"/>
          </a:p>
        </p:txBody>
      </p:sp>
    </p:spTree>
    <p:extLst>
      <p:ext uri="{BB962C8B-B14F-4D97-AF65-F5344CB8AC3E}">
        <p14:creationId xmlns:p14="http://schemas.microsoft.com/office/powerpoint/2010/main" val="34597496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000" dirty="0" err="1" smtClean="0"/>
              <a:t>Direktiva</a:t>
            </a:r>
            <a:r>
              <a:rPr lang="en-US" sz="3000" dirty="0" smtClean="0"/>
              <a:t> </a:t>
            </a:r>
            <a:r>
              <a:rPr lang="en-US" sz="3000" dirty="0"/>
              <a:t>2008/99/EC </a:t>
            </a:r>
            <a:r>
              <a:rPr lang="en-US" sz="3000" dirty="0" err="1" smtClean="0"/>
              <a:t>për</a:t>
            </a:r>
            <a:r>
              <a:rPr lang="en-US" sz="3000" dirty="0" smtClean="0"/>
              <a:t> </a:t>
            </a:r>
            <a:r>
              <a:rPr lang="en-US" sz="3000" dirty="0" err="1" smtClean="0"/>
              <a:t>krimin</a:t>
            </a:r>
            <a:r>
              <a:rPr lang="en-US" sz="3000" dirty="0" smtClean="0"/>
              <a:t> </a:t>
            </a:r>
            <a:r>
              <a:rPr lang="en-US" sz="3000" dirty="0" err="1" smtClean="0"/>
              <a:t>mjedisor</a:t>
            </a:r>
            <a:r>
              <a:rPr lang="en-US" sz="3000" dirty="0" smtClean="0"/>
              <a:t> </a:t>
            </a:r>
            <a:endParaRPr lang="en-US" sz="3000" dirty="0"/>
          </a:p>
        </p:txBody>
      </p:sp>
      <p:sp>
        <p:nvSpPr>
          <p:cNvPr id="3" name="Content Placeholder 2"/>
          <p:cNvSpPr>
            <a:spLocks noGrp="1"/>
          </p:cNvSpPr>
          <p:nvPr>
            <p:ph idx="1"/>
          </p:nvPr>
        </p:nvSpPr>
        <p:spPr>
          <a:xfrm>
            <a:off x="457200" y="914400"/>
            <a:ext cx="8229600" cy="5211763"/>
          </a:xfrm>
        </p:spPr>
        <p:txBody>
          <a:bodyPr>
            <a:normAutofit lnSpcReduction="10000"/>
          </a:bodyPr>
          <a:lstStyle/>
          <a:p>
            <a:pPr algn="just"/>
            <a:r>
              <a:rPr lang="en-US" sz="2000" b="1" i="1" dirty="0" err="1" smtClean="0"/>
              <a:t>Direktiva</a:t>
            </a:r>
            <a:r>
              <a:rPr lang="en-US" sz="2000" b="1" i="1" dirty="0"/>
              <a:t> </a:t>
            </a:r>
            <a:r>
              <a:rPr lang="en-US" sz="2000" b="1" i="1" dirty="0" smtClean="0"/>
              <a:t>2008/99/EC e </a:t>
            </a:r>
            <a:r>
              <a:rPr lang="en-US" sz="2000" b="1" i="1" dirty="0" err="1" smtClean="0"/>
              <a:t>Parlamentit</a:t>
            </a:r>
            <a:r>
              <a:rPr lang="en-US" sz="2000" b="1" i="1" dirty="0" smtClean="0"/>
              <a:t> </a:t>
            </a:r>
            <a:r>
              <a:rPr lang="en-US" sz="2000" b="1" i="1" dirty="0" err="1" smtClean="0"/>
              <a:t>Evropian</a:t>
            </a:r>
            <a:r>
              <a:rPr lang="en-US" sz="2000" b="1" i="1" dirty="0" smtClean="0"/>
              <a:t> </a:t>
            </a:r>
            <a:r>
              <a:rPr lang="en-US" sz="2000" b="1" i="1" dirty="0" err="1" smtClean="0"/>
              <a:t>dhe</a:t>
            </a:r>
            <a:r>
              <a:rPr lang="en-US" sz="2000" b="1" i="1" dirty="0" smtClean="0"/>
              <a:t> </a:t>
            </a:r>
            <a:r>
              <a:rPr lang="en-US" sz="2000" b="1" i="1" dirty="0" err="1" smtClean="0"/>
              <a:t>Këshillit</a:t>
            </a:r>
            <a:r>
              <a:rPr lang="en-US" sz="2000" b="1" i="1" dirty="0" smtClean="0"/>
              <a:t> </a:t>
            </a:r>
            <a:r>
              <a:rPr lang="en-US" sz="2000" b="1" i="1" dirty="0" err="1" smtClean="0"/>
              <a:t>datë</a:t>
            </a:r>
            <a:r>
              <a:rPr lang="en-US" sz="2000" b="1" i="1" dirty="0" smtClean="0"/>
              <a:t> 19/11.2008 </a:t>
            </a:r>
            <a:r>
              <a:rPr lang="en-US" sz="2000" b="1" i="1" dirty="0" err="1" smtClean="0"/>
              <a:t>për</a:t>
            </a:r>
            <a:r>
              <a:rPr lang="en-US" sz="2000" b="1" i="1" dirty="0" smtClean="0"/>
              <a:t> </a:t>
            </a:r>
            <a:r>
              <a:rPr lang="en-US" sz="2000" b="1" i="1" dirty="0" err="1" smtClean="0"/>
              <a:t>mbrojtjen</a:t>
            </a:r>
            <a:r>
              <a:rPr lang="en-US" sz="2000" b="1" i="1" dirty="0" smtClean="0"/>
              <a:t> e </a:t>
            </a:r>
            <a:r>
              <a:rPr lang="en-US" sz="2000" b="1" i="1" dirty="0" err="1" smtClean="0"/>
              <a:t>mjedisit</a:t>
            </a:r>
            <a:r>
              <a:rPr lang="en-US" sz="2000" b="1" i="1" dirty="0" smtClean="0"/>
              <a:t> </a:t>
            </a:r>
            <a:r>
              <a:rPr lang="en-US" sz="2000" b="1" i="1" dirty="0" err="1" smtClean="0"/>
              <a:t>nëpërmjet</a:t>
            </a:r>
            <a:r>
              <a:rPr lang="en-US" sz="2000" b="1" i="1" dirty="0" smtClean="0"/>
              <a:t> </a:t>
            </a:r>
            <a:r>
              <a:rPr lang="en-US" sz="2000" b="1" i="1" dirty="0" err="1" smtClean="0"/>
              <a:t>ligjit</a:t>
            </a:r>
            <a:r>
              <a:rPr lang="en-US" sz="2000" b="1" i="1" dirty="0" smtClean="0"/>
              <a:t> penal- </a:t>
            </a:r>
            <a:r>
              <a:rPr lang="sq-AL" sz="2000" dirty="0" smtClean="0"/>
              <a:t>është </a:t>
            </a:r>
            <a:r>
              <a:rPr lang="sq-AL" sz="2000" dirty="0"/>
              <a:t>instrumenti kryesor evropian për mbrojtjen e mjedisin përmes së drejtës penale. </a:t>
            </a:r>
            <a:r>
              <a:rPr lang="sq-AL" sz="2000" dirty="0" smtClean="0"/>
              <a:t>K</a:t>
            </a:r>
            <a:r>
              <a:rPr lang="en-US" sz="2000" dirty="0" smtClean="0"/>
              <a:t>jo </a:t>
            </a:r>
            <a:r>
              <a:rPr lang="en-US" sz="2000" dirty="0" err="1" smtClean="0"/>
              <a:t>direktivë</a:t>
            </a:r>
            <a:r>
              <a:rPr lang="en-US" sz="2000" dirty="0" smtClean="0"/>
              <a:t> </a:t>
            </a:r>
            <a:r>
              <a:rPr lang="en-US" sz="2000" dirty="0" err="1" smtClean="0"/>
              <a:t>parashikon</a:t>
            </a:r>
            <a:r>
              <a:rPr lang="en-US" sz="2000" dirty="0" smtClean="0"/>
              <a:t> </a:t>
            </a:r>
            <a:r>
              <a:rPr lang="sq-AL" sz="2000" dirty="0" smtClean="0"/>
              <a:t>kriminalizimin </a:t>
            </a:r>
            <a:r>
              <a:rPr lang="sq-AL" sz="2000" dirty="0"/>
              <a:t>e sjelljes së paligjshme që shkakton ose ka të ngjarë të shkaktojë dëm në mjedis ose në </a:t>
            </a:r>
            <a:r>
              <a:rPr lang="sq-AL" sz="2000" dirty="0" smtClean="0"/>
              <a:t>florë</a:t>
            </a:r>
            <a:r>
              <a:rPr lang="en-US" sz="2000" dirty="0" smtClean="0"/>
              <a:t>n</a:t>
            </a:r>
            <a:r>
              <a:rPr lang="sq-AL" sz="2000" dirty="0" smtClean="0"/>
              <a:t> </a:t>
            </a:r>
            <a:r>
              <a:rPr lang="sq-AL" sz="2000" dirty="0"/>
              <a:t>dhe </a:t>
            </a:r>
            <a:r>
              <a:rPr lang="sq-AL" sz="2000" dirty="0" smtClean="0"/>
              <a:t>faunë</a:t>
            </a:r>
            <a:r>
              <a:rPr lang="en-US" sz="2000" dirty="0" smtClean="0"/>
              <a:t>n</a:t>
            </a:r>
            <a:r>
              <a:rPr lang="sq-AL" sz="2000" dirty="0" smtClean="0"/>
              <a:t>, </a:t>
            </a:r>
            <a:r>
              <a:rPr lang="sq-AL" sz="2000" dirty="0"/>
              <a:t>ose </a:t>
            </a:r>
            <a:r>
              <a:rPr lang="sq-AL" sz="2000" dirty="0" smtClean="0"/>
              <a:t>vdekj</a:t>
            </a:r>
            <a:r>
              <a:rPr lang="en-US" sz="2000" dirty="0" err="1" smtClean="0"/>
              <a:t>en</a:t>
            </a:r>
            <a:r>
              <a:rPr lang="sq-AL" sz="2000" dirty="0" smtClean="0"/>
              <a:t> </a:t>
            </a:r>
            <a:r>
              <a:rPr lang="sq-AL" sz="2000" dirty="0"/>
              <a:t>ose </a:t>
            </a:r>
            <a:r>
              <a:rPr lang="en-US" sz="2000" dirty="0" err="1" smtClean="0"/>
              <a:t>plagosjen</a:t>
            </a:r>
            <a:r>
              <a:rPr lang="en-US" sz="2000" dirty="0" smtClean="0"/>
              <a:t> e </a:t>
            </a:r>
            <a:r>
              <a:rPr lang="sq-AL" sz="2000" dirty="0" smtClean="0"/>
              <a:t>rëndë </a:t>
            </a:r>
            <a:r>
              <a:rPr lang="en-US" sz="2000" dirty="0" err="1" smtClean="0"/>
              <a:t>të</a:t>
            </a:r>
            <a:r>
              <a:rPr lang="sq-AL" sz="2000" dirty="0" smtClean="0"/>
              <a:t> </a:t>
            </a:r>
            <a:r>
              <a:rPr lang="sq-AL" sz="2000" dirty="0"/>
              <a:t>individëve. </a:t>
            </a:r>
            <a:r>
              <a:rPr lang="sq-AL" sz="2000" dirty="0" smtClean="0"/>
              <a:t>S</a:t>
            </a:r>
            <a:r>
              <a:rPr lang="en-US" sz="2000" dirty="0" err="1" smtClean="0"/>
              <a:t>ipas</a:t>
            </a:r>
            <a:r>
              <a:rPr lang="en-US" sz="2000" dirty="0" smtClean="0"/>
              <a:t> </a:t>
            </a:r>
            <a:r>
              <a:rPr lang="en-US" sz="2000" dirty="0" err="1" smtClean="0"/>
              <a:t>direktivës</a:t>
            </a:r>
            <a:r>
              <a:rPr lang="en-US" sz="2000" dirty="0" smtClean="0"/>
              <a:t> </a:t>
            </a:r>
            <a:r>
              <a:rPr lang="en-US" sz="2000" dirty="0" err="1" smtClean="0"/>
              <a:t>një</a:t>
            </a:r>
            <a:r>
              <a:rPr lang="en-US" sz="2000" dirty="0" smtClean="0"/>
              <a:t> s</a:t>
            </a:r>
            <a:r>
              <a:rPr lang="sq-AL" sz="2000" dirty="0" smtClean="0"/>
              <a:t>jellj</a:t>
            </a:r>
            <a:r>
              <a:rPr lang="en-US" sz="2000" dirty="0" smtClean="0"/>
              <a:t>e</a:t>
            </a:r>
            <a:r>
              <a:rPr lang="sq-AL" sz="2000" dirty="0" smtClean="0"/>
              <a:t> </a:t>
            </a:r>
            <a:r>
              <a:rPr lang="sq-AL" sz="2000" dirty="0"/>
              <a:t>përkufizohet si 'e paligjshme' kur shkel detyrimet e përcaktuara në 72 pjesët e legjislacionit të BE-së të listuara në dy anekset e </a:t>
            </a:r>
            <a:r>
              <a:rPr lang="sq-AL" sz="2000" dirty="0" smtClean="0"/>
              <a:t>BE-së</a:t>
            </a:r>
            <a:r>
              <a:rPr lang="en-US" sz="2000" dirty="0" smtClean="0"/>
              <a:t>,</a:t>
            </a:r>
            <a:r>
              <a:rPr lang="sq-AL" sz="2000" dirty="0" smtClean="0"/>
              <a:t> </a:t>
            </a:r>
            <a:r>
              <a:rPr lang="sq-AL" sz="2000" dirty="0"/>
              <a:t>Direktiva ose në çdo akt të Shteteve Anëtare që i jep efekt këtij </a:t>
            </a:r>
            <a:r>
              <a:rPr lang="sq-AL" sz="2000" dirty="0" smtClean="0"/>
              <a:t>legjislacioni</a:t>
            </a:r>
            <a:r>
              <a:rPr lang="en-US" sz="2000" dirty="0" smtClean="0"/>
              <a:t>.</a:t>
            </a:r>
          </a:p>
          <a:p>
            <a:pPr algn="just"/>
            <a:r>
              <a:rPr lang="en-US" sz="2000" dirty="0" err="1" smtClean="0"/>
              <a:t>Direktiva</a:t>
            </a:r>
            <a:r>
              <a:rPr lang="en-US" sz="2000" dirty="0" smtClean="0"/>
              <a:t> u </a:t>
            </a:r>
            <a:r>
              <a:rPr lang="en-US" sz="2000" dirty="0" err="1" smtClean="0"/>
              <a:t>miratua</a:t>
            </a:r>
            <a:r>
              <a:rPr lang="en-US" sz="2000" dirty="0" smtClean="0"/>
              <a:t> ne 24 </a:t>
            </a:r>
            <a:r>
              <a:rPr lang="en-US" sz="2000" dirty="0" err="1" smtClean="0"/>
              <a:t>tetor</a:t>
            </a:r>
            <a:r>
              <a:rPr lang="en-US" sz="2000" dirty="0" smtClean="0"/>
              <a:t> 2008. </a:t>
            </a:r>
            <a:r>
              <a:rPr lang="en-US" sz="2000" dirty="0" err="1" smtClean="0"/>
              <a:t>Shtetet</a:t>
            </a:r>
            <a:r>
              <a:rPr lang="en-US" sz="2000" dirty="0" smtClean="0"/>
              <a:t> </a:t>
            </a:r>
            <a:r>
              <a:rPr lang="en-US" sz="2000" dirty="0" err="1" smtClean="0"/>
              <a:t>anëtare</a:t>
            </a:r>
            <a:r>
              <a:rPr lang="en-US" sz="2000" dirty="0" smtClean="0"/>
              <a:t> </a:t>
            </a:r>
            <a:r>
              <a:rPr lang="en-US" sz="2000" dirty="0" err="1" smtClean="0"/>
              <a:t>kishin</a:t>
            </a:r>
            <a:r>
              <a:rPr lang="en-US" sz="2000" dirty="0" smtClean="0"/>
              <a:t> </a:t>
            </a:r>
            <a:r>
              <a:rPr lang="en-US" sz="2000" dirty="0" err="1" smtClean="0"/>
              <a:t>detyrim</a:t>
            </a:r>
            <a:r>
              <a:rPr lang="en-US" sz="2000" dirty="0" smtClean="0"/>
              <a:t> ta </a:t>
            </a:r>
            <a:r>
              <a:rPr lang="en-US" sz="2000" dirty="0" err="1" smtClean="0"/>
              <a:t>përthithnin</a:t>
            </a:r>
            <a:r>
              <a:rPr lang="en-US" sz="2000" dirty="0" smtClean="0"/>
              <a:t> </a:t>
            </a:r>
            <a:r>
              <a:rPr lang="en-US" sz="2000" dirty="0" err="1" smtClean="0"/>
              <a:t>në</a:t>
            </a:r>
            <a:r>
              <a:rPr lang="en-US" sz="2000" dirty="0" smtClean="0"/>
              <a:t> </a:t>
            </a:r>
            <a:r>
              <a:rPr lang="en-US" sz="2000" dirty="0" err="1" smtClean="0"/>
              <a:t>legjislacionin</a:t>
            </a:r>
            <a:r>
              <a:rPr lang="en-US" sz="2000" dirty="0" smtClean="0"/>
              <a:t> e </a:t>
            </a:r>
            <a:r>
              <a:rPr lang="en-US" sz="2000" dirty="0" err="1" smtClean="0"/>
              <a:t>brenshëm</a:t>
            </a:r>
            <a:r>
              <a:rPr lang="en-US" sz="2000" dirty="0" smtClean="0"/>
              <a:t> </a:t>
            </a:r>
            <a:r>
              <a:rPr lang="en-US" sz="2000" dirty="0" err="1" smtClean="0"/>
              <a:t>brenda</a:t>
            </a:r>
            <a:r>
              <a:rPr lang="en-US" sz="2000" dirty="0" smtClean="0"/>
              <a:t> </a:t>
            </a:r>
            <a:r>
              <a:rPr lang="en-US" sz="2000" dirty="0" err="1" smtClean="0"/>
              <a:t>dhjetorit</a:t>
            </a:r>
            <a:r>
              <a:rPr lang="en-US" sz="2000" dirty="0" smtClean="0"/>
              <a:t> 2010. </a:t>
            </a:r>
            <a:r>
              <a:rPr lang="sq-AL" sz="2000" dirty="0" smtClean="0"/>
              <a:t>Që </a:t>
            </a:r>
            <a:r>
              <a:rPr lang="sq-AL" sz="2000" dirty="0"/>
              <a:t>nga miratimi i Direktivës, lufta kundër krimit mjedisor ka fituar rëndësi </a:t>
            </a:r>
            <a:r>
              <a:rPr lang="en-US" sz="2000" dirty="0" smtClean="0"/>
              <a:t>duke u </a:t>
            </a:r>
            <a:r>
              <a:rPr lang="en-US" sz="2000" dirty="0" err="1" smtClean="0"/>
              <a:t>shndërruar</a:t>
            </a:r>
            <a:r>
              <a:rPr lang="en-US" sz="2000" dirty="0" smtClean="0"/>
              <a:t> </a:t>
            </a:r>
            <a:r>
              <a:rPr lang="en-US" sz="2000" dirty="0" err="1" smtClean="0"/>
              <a:t>në</a:t>
            </a:r>
            <a:r>
              <a:rPr lang="en-US" sz="2000" dirty="0" smtClean="0"/>
              <a:t> </a:t>
            </a:r>
            <a:r>
              <a:rPr lang="sq-AL" sz="2000" dirty="0" smtClean="0"/>
              <a:t>një </a:t>
            </a:r>
            <a:r>
              <a:rPr lang="sq-AL" sz="2000" dirty="0"/>
              <a:t>nga prioritetet e BE-së</a:t>
            </a:r>
            <a:r>
              <a:rPr lang="sq-AL" sz="2000" dirty="0" smtClean="0"/>
              <a:t>.</a:t>
            </a:r>
            <a:endParaRPr lang="en-US" sz="2000" dirty="0" smtClean="0"/>
          </a:p>
          <a:p>
            <a:pPr algn="just"/>
            <a:r>
              <a:rPr lang="sq-AL" sz="2000" dirty="0"/>
              <a:t>Neni 3 i Direktivës rendit sjelljet që kriminalizohen kur kryhen "në mënyrë të paligjshme". Në shumicën (por jo në të gjitha) rastet, sjellja duhet të ketë shkaktuar dëme ose rrezik dëmtimi në mjedis dhe/ose në shëndetin e </a:t>
            </a:r>
            <a:r>
              <a:rPr lang="sq-AL" sz="2000" dirty="0" smtClean="0"/>
              <a:t>njeriut</a:t>
            </a:r>
            <a:r>
              <a:rPr lang="en-US" sz="2000" dirty="0" smtClean="0"/>
              <a:t>.</a:t>
            </a:r>
          </a:p>
        </p:txBody>
      </p:sp>
    </p:spTree>
    <p:extLst>
      <p:ext uri="{BB962C8B-B14F-4D97-AF65-F5344CB8AC3E}">
        <p14:creationId xmlns:p14="http://schemas.microsoft.com/office/powerpoint/2010/main" val="38431198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err="1" smtClean="0"/>
              <a:t>Direktiva</a:t>
            </a:r>
            <a:r>
              <a:rPr lang="en-US" dirty="0" smtClean="0"/>
              <a:t> </a:t>
            </a:r>
            <a:r>
              <a:rPr lang="en-US" dirty="0" err="1" smtClean="0"/>
              <a:t>për</a:t>
            </a:r>
            <a:r>
              <a:rPr lang="en-US" dirty="0" smtClean="0"/>
              <a:t> </a:t>
            </a:r>
            <a:r>
              <a:rPr lang="en-US" dirty="0" err="1" smtClean="0"/>
              <a:t>krimin</a:t>
            </a:r>
            <a:r>
              <a:rPr lang="en-US" dirty="0" smtClean="0"/>
              <a:t> </a:t>
            </a:r>
            <a:r>
              <a:rPr lang="en-US" dirty="0" err="1" smtClean="0"/>
              <a:t>mjedisor</a:t>
            </a:r>
            <a:endParaRPr lang="en-US" dirty="0"/>
          </a:p>
        </p:txBody>
      </p:sp>
      <p:sp>
        <p:nvSpPr>
          <p:cNvPr id="3" name="Content Placeholder 2"/>
          <p:cNvSpPr>
            <a:spLocks noGrp="1"/>
          </p:cNvSpPr>
          <p:nvPr>
            <p:ph idx="1"/>
          </p:nvPr>
        </p:nvSpPr>
        <p:spPr>
          <a:xfrm>
            <a:off x="457200" y="1143000"/>
            <a:ext cx="8229600" cy="6172200"/>
          </a:xfrm>
        </p:spPr>
        <p:txBody>
          <a:bodyPr>
            <a:noAutofit/>
          </a:bodyPr>
          <a:lstStyle/>
          <a:p>
            <a:r>
              <a:rPr lang="sq-AL" sz="2000" dirty="0"/>
              <a:t>Direktiva: </a:t>
            </a:r>
            <a:endParaRPr lang="en-US" sz="2000" dirty="0" smtClean="0"/>
          </a:p>
          <a:p>
            <a:r>
              <a:rPr lang="sq-AL" sz="2000" dirty="0" smtClean="0"/>
              <a:t>përcakton </a:t>
            </a:r>
            <a:r>
              <a:rPr lang="sq-AL" sz="2000" dirty="0"/>
              <a:t>shkeljet mjedisore që Shtetet Anëtare duhet të kriminalizojnë shkeljet më të rënda të rregullave që synojnë mbrojtjen e </a:t>
            </a:r>
            <a:r>
              <a:rPr lang="sq-AL" sz="2000" dirty="0" smtClean="0"/>
              <a:t>mjedisit,</a:t>
            </a:r>
            <a:endParaRPr lang="en-US" sz="2000" dirty="0" smtClean="0"/>
          </a:p>
          <a:p>
            <a:r>
              <a:rPr lang="sq-AL" sz="2000" dirty="0" smtClean="0"/>
              <a:t>kërkon </a:t>
            </a:r>
            <a:r>
              <a:rPr lang="sq-AL" sz="2000" dirty="0"/>
              <a:t>përgjegjësi si të personave fizikë ashtu edhe atyre juridikë. Përgjegjësia e personave juridikë mund të jetë e natyrës penale ose </a:t>
            </a:r>
            <a:r>
              <a:rPr lang="sq-AL" sz="2000" dirty="0" smtClean="0"/>
              <a:t>jopenale.</a:t>
            </a:r>
            <a:endParaRPr lang="en-US" sz="2000" dirty="0" smtClean="0"/>
          </a:p>
          <a:p>
            <a:r>
              <a:rPr lang="sq-AL" sz="2000" dirty="0" smtClean="0"/>
              <a:t>kërkon </a:t>
            </a:r>
            <a:r>
              <a:rPr lang="sq-AL" sz="2000" dirty="0"/>
              <a:t>që Shtetet Anëtare të sigurojnë përgjegjësi penale edhe në lidhje me nxitjen, ndihmën dhe nxitjen e veprave të tilla; </a:t>
            </a:r>
            <a:endParaRPr lang="en-US" sz="2000" dirty="0" smtClean="0"/>
          </a:p>
          <a:p>
            <a:r>
              <a:rPr lang="en-US" sz="2000" dirty="0" smtClean="0"/>
              <a:t>K</a:t>
            </a:r>
            <a:r>
              <a:rPr lang="sq-AL" sz="2000" dirty="0" smtClean="0"/>
              <a:t>ërkon </a:t>
            </a:r>
            <a:r>
              <a:rPr lang="sq-AL" sz="2000" dirty="0"/>
              <a:t>të përafrojë nivelet e sanksioneve penale duke kërkuar dënime penale efektive, proporcionale dhe bindëse për krimet mjedisore. </a:t>
            </a:r>
            <a:endParaRPr lang="en-US" sz="2000" dirty="0" smtClean="0"/>
          </a:p>
          <a:p>
            <a:r>
              <a:rPr lang="sq-AL" sz="2000" dirty="0" smtClean="0"/>
              <a:t>Direktiva </a:t>
            </a:r>
            <a:r>
              <a:rPr lang="sq-AL" sz="2000" dirty="0"/>
              <a:t>përcakton vetëm një standard minimal të mbrojtjes së mjedisit nëpërmjet ligjit penal që do të miratohet nga Shtetet Anëtare. Shtetet anëtare janë të lira të mbajnë ose vendosin masa më të rrepta mbrojtëse</a:t>
            </a:r>
            <a:r>
              <a:rPr lang="sq-AL" sz="2000" dirty="0" smtClean="0"/>
              <a:t>.</a:t>
            </a:r>
            <a:endParaRPr lang="en-US" sz="2000" dirty="0" smtClean="0"/>
          </a:p>
        </p:txBody>
      </p:sp>
    </p:spTree>
    <p:extLst>
      <p:ext uri="{BB962C8B-B14F-4D97-AF65-F5344CB8AC3E}">
        <p14:creationId xmlns:p14="http://schemas.microsoft.com/office/powerpoint/2010/main" val="15567136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Autofit/>
          </a:bodyPr>
          <a:lstStyle/>
          <a:p>
            <a:r>
              <a:rPr lang="en-US" sz="2500" dirty="0" err="1" smtClean="0"/>
              <a:t>Neni</a:t>
            </a:r>
            <a:r>
              <a:rPr lang="en-US" sz="2500" dirty="0" smtClean="0"/>
              <a:t> 3 </a:t>
            </a:r>
            <a:r>
              <a:rPr lang="en-US" sz="2500" dirty="0" err="1" smtClean="0"/>
              <a:t>i</a:t>
            </a:r>
            <a:r>
              <a:rPr lang="en-US" sz="2500" dirty="0" smtClean="0"/>
              <a:t> </a:t>
            </a:r>
            <a:r>
              <a:rPr lang="en-US" sz="2500" dirty="0" err="1" smtClean="0"/>
              <a:t>Direktivës</a:t>
            </a:r>
            <a:r>
              <a:rPr lang="en-US" sz="2500" dirty="0" smtClean="0"/>
              <a:t/>
            </a:r>
            <a:br>
              <a:rPr lang="en-US" sz="2500" dirty="0" smtClean="0"/>
            </a:br>
            <a:endParaRPr lang="en-US" sz="2500" dirty="0"/>
          </a:p>
        </p:txBody>
      </p:sp>
      <p:sp>
        <p:nvSpPr>
          <p:cNvPr id="3" name="Content Placeholder 2"/>
          <p:cNvSpPr>
            <a:spLocks noGrp="1"/>
          </p:cNvSpPr>
          <p:nvPr>
            <p:ph idx="1"/>
          </p:nvPr>
        </p:nvSpPr>
        <p:spPr>
          <a:xfrm>
            <a:off x="457200" y="685800"/>
            <a:ext cx="8229600" cy="5440363"/>
          </a:xfrm>
        </p:spPr>
        <p:txBody>
          <a:bodyPr>
            <a:noAutofit/>
          </a:bodyPr>
          <a:lstStyle/>
          <a:p>
            <a:r>
              <a:rPr lang="en-US" sz="1400" dirty="0" smtClean="0"/>
              <a:t>S</a:t>
            </a:r>
            <a:r>
              <a:rPr lang="sq-AL" sz="1400" dirty="0" err="1" smtClean="0"/>
              <a:t>htetet</a:t>
            </a:r>
            <a:r>
              <a:rPr lang="sq-AL" sz="1400" dirty="0" smtClean="0"/>
              <a:t> Anëtare sigurojnë që sjellja e mëposhtme përbën një vepër penale, kur është e paligjshme dhe e kryer me dashje ose të paktën me pakujdesi serioze: </a:t>
            </a:r>
            <a:endParaRPr lang="en-US" sz="1400" dirty="0" smtClean="0"/>
          </a:p>
          <a:p>
            <a:r>
              <a:rPr lang="sq-AL" sz="1400" dirty="0" smtClean="0"/>
              <a:t>(a) shkarkimi, emetimi ose futja e një sasie materialesh ose rrezatimi jonizues në ajër, tokë ose ujë, i cili shkakton ose ka të ngjarë të shkaktojë vdekje ose lëndim të rëndë të çdo personi ose dëmtim të konsiderueshëm të cilësisë së ajrit, cilësisë së tokës ose cilësinë e ujit, ose për kafshët ose bimët;</a:t>
            </a:r>
            <a:endParaRPr lang="en-US" sz="1400" dirty="0" smtClean="0"/>
          </a:p>
          <a:p>
            <a:r>
              <a:rPr lang="sq-AL" sz="1400" dirty="0" smtClean="0"/>
              <a:t>(b) grumbullimi, transporti, rikuperimi ose asgjësimi i mbetjeve, duke përfshirë mbikëqyrjen e operacioneve të tilla dhe kujdesin e mëpasshëm të vendeve të depozitimit, dhe duke përfshirë veprimet e ndërmarra si tregtar ose ndërmjetës (menaxhimi i mbetjeve), që shkakton ose ka të ngjarë të shkaktojë vdekje ose lëndim serioz</a:t>
            </a:r>
            <a:r>
              <a:rPr lang="en-US" sz="1400" dirty="0" err="1" smtClean="0"/>
              <a:t>të</a:t>
            </a:r>
            <a:r>
              <a:rPr lang="sq-AL" sz="1400" dirty="0" smtClean="0"/>
              <a:t>çdo personi ose dëmtim thelbësor</a:t>
            </a:r>
            <a:r>
              <a:rPr lang="en-US" sz="1400" dirty="0" smtClean="0"/>
              <a:t> </a:t>
            </a:r>
            <a:r>
              <a:rPr lang="en-US" sz="1400" dirty="0" err="1" smtClean="0"/>
              <a:t>të</a:t>
            </a:r>
            <a:r>
              <a:rPr lang="en-US" sz="1400" dirty="0" smtClean="0"/>
              <a:t> </a:t>
            </a:r>
            <a:r>
              <a:rPr lang="sq-AL" sz="1400" dirty="0" smtClean="0"/>
              <a:t>cilësisë së ajrit, cilësisë së tokës ose cilësisë së ujit, ose kafshëve ose bimëve;</a:t>
            </a:r>
            <a:endParaRPr lang="en-US" sz="1400" dirty="0" smtClean="0"/>
          </a:p>
          <a:p>
            <a:r>
              <a:rPr lang="sq-AL" sz="1400" dirty="0" smtClean="0"/>
              <a:t>(c) dërgimi i mbetjeve, ku ky aktivitet bie në objektin e nenit 2(35) të Rregullores (KE) </a:t>
            </a:r>
            <a:r>
              <a:rPr lang="en-US" sz="1400" dirty="0" err="1" smtClean="0"/>
              <a:t>kryhet</a:t>
            </a:r>
            <a:r>
              <a:rPr lang="en-US" sz="1400" dirty="0" smtClean="0"/>
              <a:t> </a:t>
            </a:r>
            <a:r>
              <a:rPr lang="en-US" sz="1400" dirty="0" err="1" smtClean="0"/>
              <a:t>në</a:t>
            </a:r>
            <a:r>
              <a:rPr lang="en-US" sz="1400" dirty="0" smtClean="0"/>
              <a:t> </a:t>
            </a:r>
            <a:r>
              <a:rPr lang="sq-AL" sz="1400" dirty="0" smtClean="0"/>
              <a:t>një sasi jo </a:t>
            </a:r>
            <a:r>
              <a:rPr lang="en-US" sz="1400" dirty="0" err="1" smtClean="0"/>
              <a:t>të</a:t>
            </a:r>
            <a:r>
              <a:rPr lang="sq-AL" sz="1400" dirty="0" smtClean="0"/>
              <a:t> papërfillshme, qoftë e ekzekutuar në një dërgesë të vetme ose në disa dërgesa që duket se janë të lidhura;</a:t>
            </a:r>
            <a:endParaRPr lang="en-US" sz="1400" dirty="0" smtClean="0"/>
          </a:p>
          <a:p>
            <a:r>
              <a:rPr lang="sq-AL" sz="1400" dirty="0" smtClean="0"/>
              <a:t>(d) operimi i një impianti në të cilin kryhet një aktivitet i rrezikshëm ose në të cilin magazinohen ose përdoren substanca ose preparate të rrezikshme dhe që, jashtë uzinës, shkakton ose ka gjasa të shkaktojë vdekje ose lëndim të rëndë të çdo personi ose dëmtim të konsiderueshëm të cilësisë të ajrit, cilësinë e tokës ose cilësinë e ujit, ose për kafshët ose bimët; </a:t>
            </a:r>
            <a:endParaRPr lang="en-US" sz="1400" dirty="0" smtClean="0"/>
          </a:p>
          <a:p>
            <a:r>
              <a:rPr lang="sq-AL" sz="1400" dirty="0" smtClean="0"/>
              <a:t>(e) prodhimi, përpunimi, trajtimi, përdorimi, mbajtja, magazinimi, transporti, importi, eksporti ose asgjësimi i materialeve bërthamore ose substancave të tjera të rrezikshme radioaktive që shkaktojnë ose ka gjasa të shkaktojnë vdekje ose lëndim të rëndë të çdo personi ose dëmtim të konsiderueshëm të cilësisë së ajrit , cilësinë e tokës ose cilësinë e ujit, ose për kafshët ose bimët;</a:t>
            </a:r>
            <a:endParaRPr lang="en-US" sz="1400" dirty="0" smtClean="0"/>
          </a:p>
          <a:p>
            <a:r>
              <a:rPr lang="sq-AL" sz="1400" dirty="0" smtClean="0"/>
              <a:t>(f) vrasja, shkatërrimi, zotërimi ose marrja e ekzemplarëve të specieve të mbrojtura të faunës ose florës së egër, me përjashtim të rasteve kur sjellja ka të bëjë me një sasi të papërfillshme të ekzemplarëve të tillë dhe ka një ndikim të papërfillshëm në statusin e ruajtjes së specieve; </a:t>
            </a:r>
            <a:endParaRPr lang="en-US" sz="1400" dirty="0" smtClean="0"/>
          </a:p>
          <a:p>
            <a:r>
              <a:rPr lang="en-US" sz="1400" dirty="0" smtClean="0"/>
              <a:t>(</a:t>
            </a:r>
            <a:r>
              <a:rPr lang="sq-AL" sz="1400" dirty="0" smtClean="0"/>
              <a:t>g) tregtimi i ekzemplarëve të specieve të mbrojtura të faunës ose florës së egër ose pjesëve ose derivateve të tyre, me përjashtim të rasteve kur sjellja ka të bëjë me një sasi të papërfillshme të ekzemplarëve të tillë dhe ka një ndikim të papërfillshëm në statusin e ruajtjes së specieve; </a:t>
            </a:r>
            <a:endParaRPr lang="en-US" sz="1400" dirty="0" smtClean="0"/>
          </a:p>
          <a:p>
            <a:r>
              <a:rPr lang="sq-AL" sz="1400" dirty="0" smtClean="0"/>
              <a:t>(h) çdo sjellje që shkakton përkeqësim të konsiderueshëm të një </a:t>
            </a:r>
            <a:r>
              <a:rPr lang="sq-AL" sz="1400" dirty="0" err="1" smtClean="0"/>
              <a:t>habitati</a:t>
            </a:r>
            <a:r>
              <a:rPr lang="sq-AL" sz="1400" dirty="0" smtClean="0"/>
              <a:t> brenda një zone të mbrojtur;</a:t>
            </a:r>
            <a:endParaRPr lang="en-US" sz="1400" dirty="0" smtClean="0"/>
          </a:p>
          <a:p>
            <a:r>
              <a:rPr lang="sq-AL" sz="1400" dirty="0" smtClean="0"/>
              <a:t>(i) prodhimi, importimi, eksportimi, vendosja në treg ose përdorimi i substancave që shkatërrojnë ozonin.</a:t>
            </a:r>
            <a:endParaRPr lang="en-US" sz="1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3000" dirty="0" err="1" smtClean="0"/>
              <a:t>Direktiva</a:t>
            </a:r>
            <a:r>
              <a:rPr lang="en-US" sz="3000" dirty="0" smtClean="0"/>
              <a:t> </a:t>
            </a:r>
            <a:r>
              <a:rPr lang="en-US" sz="3000" dirty="0" err="1" smtClean="0"/>
              <a:t>për</a:t>
            </a:r>
            <a:r>
              <a:rPr lang="en-US" sz="3000" dirty="0" smtClean="0"/>
              <a:t> </a:t>
            </a:r>
            <a:r>
              <a:rPr lang="en-US" sz="3000" dirty="0" err="1" smtClean="0"/>
              <a:t>krimin</a:t>
            </a:r>
            <a:r>
              <a:rPr lang="en-US" sz="3000" dirty="0" smtClean="0"/>
              <a:t> </a:t>
            </a:r>
            <a:r>
              <a:rPr lang="en-US" sz="3000" dirty="0" err="1" smtClean="0"/>
              <a:t>mjedisor</a:t>
            </a:r>
            <a:endParaRPr lang="en-US" sz="3000" dirty="0"/>
          </a:p>
        </p:txBody>
      </p:sp>
      <p:sp>
        <p:nvSpPr>
          <p:cNvPr id="3" name="Content Placeholder 2"/>
          <p:cNvSpPr>
            <a:spLocks noGrp="1"/>
          </p:cNvSpPr>
          <p:nvPr>
            <p:ph idx="1"/>
          </p:nvPr>
        </p:nvSpPr>
        <p:spPr>
          <a:xfrm>
            <a:off x="457200" y="914400"/>
            <a:ext cx="8229600" cy="5211763"/>
          </a:xfrm>
        </p:spPr>
        <p:txBody>
          <a:bodyPr>
            <a:normAutofit fontScale="85000" lnSpcReduction="20000"/>
          </a:bodyPr>
          <a:lstStyle/>
          <a:p>
            <a:pPr algn="just"/>
            <a:r>
              <a:rPr lang="sq-AL" dirty="0"/>
              <a:t>Objektivi kryesor i Direktivës është të përmirësojë mbrojtjen e </a:t>
            </a:r>
            <a:r>
              <a:rPr lang="sq-AL" dirty="0" smtClean="0"/>
              <a:t>mjedisi</a:t>
            </a:r>
            <a:r>
              <a:rPr lang="en-US" dirty="0" smtClean="0"/>
              <a:t>t</a:t>
            </a:r>
            <a:r>
              <a:rPr lang="sq-AL" dirty="0" smtClean="0"/>
              <a:t> </a:t>
            </a:r>
            <a:r>
              <a:rPr lang="sq-AL" dirty="0"/>
              <a:t>duke reduktuar krimin mjedisor. Perceptohet se pjesa më e madhe e </a:t>
            </a:r>
            <a:r>
              <a:rPr lang="sq-AL" dirty="0" smtClean="0"/>
              <a:t>krimi</a:t>
            </a:r>
            <a:r>
              <a:rPr lang="en-US" dirty="0" smtClean="0"/>
              <a:t>t</a:t>
            </a:r>
            <a:r>
              <a:rPr lang="sq-AL" dirty="0" smtClean="0"/>
              <a:t> </a:t>
            </a:r>
            <a:r>
              <a:rPr lang="sq-AL" dirty="0"/>
              <a:t>mjedisor mbetet i pazbuluar, dhe numri i përgjithshëm i krimeve mjedisore është i panjohur. Për më tepër, roli i Direktivës në çdo ndryshim të vërejtur është i vështirë të </a:t>
            </a:r>
            <a:r>
              <a:rPr lang="sq-AL" dirty="0" smtClean="0"/>
              <a:t>vendos</a:t>
            </a:r>
            <a:r>
              <a:rPr lang="en-US" dirty="0" smtClean="0"/>
              <a:t>et</a:t>
            </a:r>
            <a:r>
              <a:rPr lang="sq-AL" dirty="0" smtClean="0"/>
              <a:t>, </a:t>
            </a:r>
            <a:r>
              <a:rPr lang="sq-AL" dirty="0"/>
              <a:t>pasi, si në çdo fushë të politikës së ligjit penal, faktorët e jashtëm dhe politika të tjera luajnë një rol të rëndësishëm në parandalimin e krimit, ose kontribuojnë në rritjen e </a:t>
            </a:r>
            <a:r>
              <a:rPr lang="sq-AL" dirty="0" smtClean="0"/>
              <a:t>krimit</a:t>
            </a:r>
            <a:r>
              <a:rPr lang="en-US" dirty="0" smtClean="0"/>
              <a:t>.</a:t>
            </a:r>
          </a:p>
          <a:p>
            <a:pPr algn="just"/>
            <a:r>
              <a:rPr lang="sq-AL" dirty="0"/>
              <a:t>Direktiva nuk përmban kërkesa më të detajuara për llojet dhe nivelet e </a:t>
            </a:r>
            <a:r>
              <a:rPr lang="en-US" dirty="0" err="1" smtClean="0"/>
              <a:t>dënimeve</a:t>
            </a:r>
            <a:r>
              <a:rPr lang="sq-AL" dirty="0" smtClean="0"/>
              <a:t>. A</a:t>
            </a:r>
            <a:r>
              <a:rPr lang="en-US" dirty="0" smtClean="0"/>
              <a:t>jo</a:t>
            </a:r>
            <a:r>
              <a:rPr lang="sq-AL" dirty="0" smtClean="0"/>
              <a:t> </a:t>
            </a:r>
            <a:r>
              <a:rPr lang="sq-AL" dirty="0"/>
              <a:t>nuk parashikon masa në lidhje me pjesën procedurale të ligjit penal dhe nuk prek kompetencat e prokurorëve dhe gjyqtarëve.</a:t>
            </a:r>
            <a:endParaRPr lang="en-US" dirty="0" smtClean="0"/>
          </a:p>
          <a:p>
            <a:pPr algn="just"/>
            <a:endParaRPr lang="en-US" dirty="0"/>
          </a:p>
        </p:txBody>
      </p:sp>
    </p:spTree>
    <p:extLst>
      <p:ext uri="{BB962C8B-B14F-4D97-AF65-F5344CB8AC3E}">
        <p14:creationId xmlns:p14="http://schemas.microsoft.com/office/powerpoint/2010/main" val="4383682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3000" dirty="0" err="1" smtClean="0"/>
              <a:t>Një</a:t>
            </a:r>
            <a:r>
              <a:rPr lang="en-US" sz="3000" dirty="0" smtClean="0"/>
              <a:t> </a:t>
            </a:r>
            <a:r>
              <a:rPr lang="en-US" sz="3000" dirty="0" err="1" smtClean="0"/>
              <a:t>Direktivë</a:t>
            </a:r>
            <a:r>
              <a:rPr lang="en-US" sz="3000" dirty="0" smtClean="0"/>
              <a:t> e re e </a:t>
            </a:r>
            <a:r>
              <a:rPr lang="en-US" sz="3000" dirty="0" err="1" smtClean="0"/>
              <a:t>krimit</a:t>
            </a:r>
            <a:r>
              <a:rPr lang="en-US" sz="3000" dirty="0" smtClean="0"/>
              <a:t> </a:t>
            </a:r>
            <a:r>
              <a:rPr lang="en-US" sz="3000" dirty="0" err="1" smtClean="0"/>
              <a:t>mjedisor</a:t>
            </a:r>
            <a:endParaRPr lang="en-US" sz="3000" dirty="0"/>
          </a:p>
        </p:txBody>
      </p:sp>
      <p:sp>
        <p:nvSpPr>
          <p:cNvPr id="3" name="Content Placeholder 2"/>
          <p:cNvSpPr>
            <a:spLocks noGrp="1"/>
          </p:cNvSpPr>
          <p:nvPr>
            <p:ph idx="1"/>
          </p:nvPr>
        </p:nvSpPr>
        <p:spPr>
          <a:xfrm>
            <a:off x="457200" y="990600"/>
            <a:ext cx="8229600" cy="5135563"/>
          </a:xfrm>
        </p:spPr>
        <p:txBody>
          <a:bodyPr>
            <a:normAutofit fontScale="70000" lnSpcReduction="20000"/>
          </a:bodyPr>
          <a:lstStyle/>
          <a:p>
            <a:pPr algn="just"/>
            <a:r>
              <a:rPr lang="sq-AL" dirty="0" smtClean="0"/>
              <a:t>Vlerësimi</a:t>
            </a:r>
            <a:r>
              <a:rPr lang="en-US" dirty="0" smtClean="0"/>
              <a:t> </a:t>
            </a:r>
            <a:r>
              <a:rPr lang="en-US" dirty="0" err="1" smtClean="0"/>
              <a:t>i</a:t>
            </a:r>
            <a:r>
              <a:rPr lang="en-US" dirty="0" smtClean="0"/>
              <a:t> </a:t>
            </a:r>
            <a:r>
              <a:rPr lang="en-US" dirty="0" err="1" smtClean="0"/>
              <a:t>Direktivës</a:t>
            </a:r>
            <a:r>
              <a:rPr lang="en-US" dirty="0" smtClean="0"/>
              <a:t> </a:t>
            </a:r>
            <a:r>
              <a:rPr lang="en-US" dirty="0" err="1" smtClean="0"/>
              <a:t>së</a:t>
            </a:r>
            <a:r>
              <a:rPr lang="en-US" dirty="0" smtClean="0"/>
              <a:t> </a:t>
            </a:r>
            <a:r>
              <a:rPr lang="en-US" dirty="0" err="1" smtClean="0"/>
              <a:t>vjetër</a:t>
            </a:r>
            <a:r>
              <a:rPr lang="sq-AL" dirty="0" smtClean="0"/>
              <a:t> </a:t>
            </a:r>
            <a:r>
              <a:rPr lang="sq-AL" dirty="0"/>
              <a:t>tregoi </a:t>
            </a:r>
            <a:r>
              <a:rPr lang="sq-AL" dirty="0" smtClean="0"/>
              <a:t>se numri </a:t>
            </a:r>
            <a:r>
              <a:rPr lang="sq-AL" dirty="0"/>
              <a:t>i rasteve të krimit mjedisor të hetuara, të </a:t>
            </a:r>
            <a:r>
              <a:rPr lang="sq-AL" dirty="0" smtClean="0"/>
              <a:t>ndjekura</a:t>
            </a:r>
            <a:r>
              <a:rPr lang="en-US" dirty="0" smtClean="0"/>
              <a:t> </a:t>
            </a:r>
            <a:r>
              <a:rPr lang="en-US" dirty="0" err="1" smtClean="0"/>
              <a:t>penalisht</a:t>
            </a:r>
            <a:r>
              <a:rPr lang="sq-AL" dirty="0" smtClean="0"/>
              <a:t> </a:t>
            </a:r>
            <a:r>
              <a:rPr lang="sq-AL" dirty="0"/>
              <a:t>dhe të dënuara me sukses mbetet i ulët. Sanksionet e vendosura nuk janë gjithmonë mjaftueshëm bindëse dhe bashkëpunimi brenda dhe ndërmjet Shteteve Anëtare nuk zhvillohet në mënyrë efektive dhe sistematike</a:t>
            </a:r>
            <a:r>
              <a:rPr lang="sq-AL" dirty="0" smtClean="0"/>
              <a:t>.</a:t>
            </a:r>
            <a:endParaRPr lang="en-US" dirty="0" smtClean="0"/>
          </a:p>
          <a:p>
            <a:pPr algn="just"/>
            <a:r>
              <a:rPr lang="en-US" dirty="0" err="1" smtClean="0"/>
              <a:t>Për</a:t>
            </a:r>
            <a:r>
              <a:rPr lang="en-US" dirty="0" smtClean="0"/>
              <a:t> </a:t>
            </a:r>
            <a:r>
              <a:rPr lang="en-US" dirty="0" err="1" smtClean="0"/>
              <a:t>këtë</a:t>
            </a:r>
            <a:r>
              <a:rPr lang="en-US" dirty="0" smtClean="0"/>
              <a:t> </a:t>
            </a:r>
            <a:r>
              <a:rPr lang="en-US" dirty="0" err="1" smtClean="0"/>
              <a:t>arsye</a:t>
            </a:r>
            <a:r>
              <a:rPr lang="en-US" dirty="0" smtClean="0"/>
              <a:t>, </a:t>
            </a:r>
            <a:r>
              <a:rPr lang="en-US" dirty="0" err="1" smtClean="0"/>
              <a:t>për</a:t>
            </a:r>
            <a:r>
              <a:rPr lang="en-US" dirty="0" smtClean="0"/>
              <a:t> </a:t>
            </a:r>
            <a:r>
              <a:rPr lang="en-US" dirty="0" err="1" smtClean="0"/>
              <a:t>të</a:t>
            </a:r>
            <a:r>
              <a:rPr lang="en-US" dirty="0" smtClean="0"/>
              <a:t> </a:t>
            </a:r>
            <a:r>
              <a:rPr lang="en-US" dirty="0" err="1" smtClean="0"/>
              <a:t>rritur</a:t>
            </a:r>
            <a:r>
              <a:rPr lang="en-US" dirty="0" smtClean="0"/>
              <a:t> </a:t>
            </a:r>
            <a:r>
              <a:rPr lang="en-US" dirty="0" err="1" smtClean="0"/>
              <a:t>luftën</a:t>
            </a:r>
            <a:r>
              <a:rPr lang="en-US" dirty="0" smtClean="0"/>
              <a:t> </a:t>
            </a:r>
            <a:r>
              <a:rPr lang="en-US" dirty="0" err="1" smtClean="0"/>
              <a:t>kundër</a:t>
            </a:r>
            <a:r>
              <a:rPr lang="en-US" dirty="0" smtClean="0"/>
              <a:t> </a:t>
            </a:r>
            <a:r>
              <a:rPr lang="en-US" dirty="0" err="1" smtClean="0"/>
              <a:t>krimit</a:t>
            </a:r>
            <a:r>
              <a:rPr lang="en-US" dirty="0" smtClean="0"/>
              <a:t> </a:t>
            </a:r>
            <a:r>
              <a:rPr lang="en-US" dirty="0" err="1" smtClean="0"/>
              <a:t>mjedisor</a:t>
            </a:r>
            <a:r>
              <a:rPr lang="en-US" dirty="0" smtClean="0"/>
              <a:t> </a:t>
            </a:r>
            <a:r>
              <a:rPr lang="en-US" dirty="0" err="1" smtClean="0"/>
              <a:t>Komisioni</a:t>
            </a:r>
            <a:r>
              <a:rPr lang="en-US" dirty="0" smtClean="0"/>
              <a:t> </a:t>
            </a:r>
            <a:r>
              <a:rPr lang="en-US" dirty="0" err="1" smtClean="0"/>
              <a:t>propozoi</a:t>
            </a:r>
            <a:r>
              <a:rPr lang="en-US" dirty="0" smtClean="0"/>
              <a:t> </a:t>
            </a:r>
            <a:r>
              <a:rPr lang="en-US" dirty="0" err="1" smtClean="0"/>
              <a:t>një</a:t>
            </a:r>
            <a:r>
              <a:rPr lang="en-US" dirty="0" smtClean="0"/>
              <a:t> </a:t>
            </a:r>
            <a:r>
              <a:rPr lang="en-US" dirty="0" err="1" smtClean="0"/>
              <a:t>direktivë</a:t>
            </a:r>
            <a:r>
              <a:rPr lang="en-US" dirty="0" smtClean="0"/>
              <a:t> </a:t>
            </a:r>
            <a:r>
              <a:rPr lang="en-US" dirty="0" err="1" smtClean="0"/>
              <a:t>të</a:t>
            </a:r>
            <a:r>
              <a:rPr lang="en-US" dirty="0" smtClean="0"/>
              <a:t> re </a:t>
            </a:r>
            <a:r>
              <a:rPr lang="en-US" dirty="0" err="1" smtClean="0"/>
              <a:t>të</a:t>
            </a:r>
            <a:r>
              <a:rPr lang="en-US" dirty="0" smtClean="0"/>
              <a:t> </a:t>
            </a:r>
            <a:r>
              <a:rPr lang="en-US" dirty="0" err="1" smtClean="0"/>
              <a:t>krimit</a:t>
            </a:r>
            <a:r>
              <a:rPr lang="en-US" dirty="0" smtClean="0"/>
              <a:t> </a:t>
            </a:r>
            <a:r>
              <a:rPr lang="en-US" dirty="0" err="1" smtClean="0"/>
              <a:t>mjedisor</a:t>
            </a:r>
            <a:r>
              <a:rPr lang="en-US" dirty="0" smtClean="0"/>
              <a:t>. </a:t>
            </a:r>
          </a:p>
          <a:p>
            <a:pPr algn="just"/>
            <a:r>
              <a:rPr lang="sq-AL" dirty="0"/>
              <a:t>Propozimi aktual është pjesë e paketës më të gjerë të iniciativave në kuadër të Marrëveshjes së Gjelbër Evropiane. Ai synon të përmirësojë mënyrën se si BE-ja përcakton veprat penale që lidhen me ndotjen, mbetjet dhe kërcënimin e biodiversitetit dhe burimeve të tjera natyrore. Duke përmirësuar mënyrën se si Shtetet Anëtare trajtojnë shkeljet më të rënda mjedisore, propozimi do të kontribuojë në qëllimet e përgjithshme të Marrëveshjes së Gjelbër për të trajtuar krizën klimatike, degradimin e mjedisit, ndotjen dhe humbjen e natyrës dhe do të kontribuojë në forcimin e shtetit ligjor mjedisor</a:t>
            </a:r>
            <a:r>
              <a:rPr lang="sq-AL" dirty="0" smtClean="0"/>
              <a:t>.</a:t>
            </a:r>
            <a:endParaRPr lang="en-US" dirty="0" smtClean="0"/>
          </a:p>
          <a:p>
            <a:pPr algn="just"/>
            <a:endParaRPr lang="en-US" dirty="0"/>
          </a:p>
        </p:txBody>
      </p:sp>
    </p:spTree>
    <p:extLst>
      <p:ext uri="{BB962C8B-B14F-4D97-AF65-F5344CB8AC3E}">
        <p14:creationId xmlns:p14="http://schemas.microsoft.com/office/powerpoint/2010/main" val="21646426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000" dirty="0" err="1" smtClean="0"/>
              <a:t>Direktiva</a:t>
            </a:r>
            <a:r>
              <a:rPr lang="en-US" sz="3000" dirty="0" smtClean="0"/>
              <a:t> e re </a:t>
            </a:r>
            <a:r>
              <a:rPr lang="en-US" sz="3000" dirty="0" err="1" smtClean="0"/>
              <a:t>për</a:t>
            </a:r>
            <a:r>
              <a:rPr lang="en-US" sz="3000" dirty="0" smtClean="0"/>
              <a:t> </a:t>
            </a:r>
            <a:r>
              <a:rPr lang="en-US" sz="3000" dirty="0" err="1" smtClean="0"/>
              <a:t>krimin</a:t>
            </a:r>
            <a:r>
              <a:rPr lang="en-US" sz="3000" dirty="0" smtClean="0"/>
              <a:t> </a:t>
            </a:r>
            <a:r>
              <a:rPr lang="en-US" sz="3000" dirty="0" err="1" smtClean="0"/>
              <a:t>mjedisor</a:t>
            </a:r>
            <a:endParaRPr lang="en-US" sz="3000" dirty="0"/>
          </a:p>
        </p:txBody>
      </p:sp>
      <p:sp>
        <p:nvSpPr>
          <p:cNvPr id="3" name="Content Placeholder 2"/>
          <p:cNvSpPr>
            <a:spLocks noGrp="1"/>
          </p:cNvSpPr>
          <p:nvPr>
            <p:ph idx="1"/>
          </p:nvPr>
        </p:nvSpPr>
        <p:spPr>
          <a:xfrm>
            <a:off x="457200" y="990601"/>
            <a:ext cx="8229600" cy="4974772"/>
          </a:xfrm>
        </p:spPr>
        <p:txBody>
          <a:bodyPr>
            <a:normAutofit fontScale="70000" lnSpcReduction="20000"/>
          </a:bodyPr>
          <a:lstStyle/>
          <a:p>
            <a:r>
              <a:rPr lang="en-US" dirty="0" err="1" smtClean="0"/>
              <a:t>Direktiva</a:t>
            </a:r>
            <a:r>
              <a:rPr lang="en-US" dirty="0" smtClean="0"/>
              <a:t> e p</a:t>
            </a:r>
            <a:r>
              <a:rPr lang="sq-AL" dirty="0" err="1" smtClean="0"/>
              <a:t>ropoz</a:t>
            </a:r>
            <a:r>
              <a:rPr lang="en-US" dirty="0" err="1" smtClean="0"/>
              <a:t>uar</a:t>
            </a:r>
            <a:r>
              <a:rPr lang="en-US" smtClean="0"/>
              <a:t> </a:t>
            </a:r>
            <a:r>
              <a:rPr lang="sq-AL" smtClean="0"/>
              <a:t>ka </a:t>
            </a:r>
            <a:r>
              <a:rPr lang="sq-AL" dirty="0"/>
              <a:t>gjashtë </a:t>
            </a:r>
            <a:r>
              <a:rPr lang="sq-AL" dirty="0" smtClean="0"/>
              <a:t>objektiva</a:t>
            </a:r>
            <a:r>
              <a:rPr lang="en-US" dirty="0" smtClean="0"/>
              <a:t>:</a:t>
            </a:r>
          </a:p>
          <a:p>
            <a:r>
              <a:rPr lang="sq-AL" dirty="0" smtClean="0"/>
              <a:t>1</a:t>
            </a:r>
            <a:r>
              <a:rPr lang="sq-AL" dirty="0"/>
              <a:t>. Përmirësimi i efektivitetit të hetimeve dhe ndjekjes penale duke përditësuar qëllimin e </a:t>
            </a:r>
            <a:r>
              <a:rPr lang="sq-AL" dirty="0" smtClean="0"/>
              <a:t>Direktiv</a:t>
            </a:r>
            <a:r>
              <a:rPr lang="en-US" dirty="0" err="1" smtClean="0"/>
              <a:t>ës</a:t>
            </a:r>
            <a:r>
              <a:rPr lang="sq-AL" dirty="0" smtClean="0"/>
              <a:t>. </a:t>
            </a:r>
            <a:endParaRPr lang="en-US" dirty="0" smtClean="0"/>
          </a:p>
          <a:p>
            <a:r>
              <a:rPr lang="sq-AL" dirty="0" smtClean="0"/>
              <a:t>2</a:t>
            </a:r>
            <a:r>
              <a:rPr lang="sq-AL" dirty="0"/>
              <a:t>. Përmirësimi i efektivitetit të hetimeve dhe ndjekjeve penale duke sqaruar ose duke eliminuar termat e paqartë të përdorur në përkufizimet e krimit mjedisor. </a:t>
            </a:r>
            <a:endParaRPr lang="en-US" dirty="0" smtClean="0"/>
          </a:p>
          <a:p>
            <a:r>
              <a:rPr lang="sq-AL" dirty="0" smtClean="0"/>
              <a:t>3</a:t>
            </a:r>
            <a:r>
              <a:rPr lang="sq-AL" dirty="0"/>
              <a:t>. Sigurimi i llojeve dhe niveleve të sanksioneve efektive, bindëse dhe proporcionale për krimit mjedisor. </a:t>
            </a:r>
            <a:endParaRPr lang="en-US" dirty="0" smtClean="0"/>
          </a:p>
          <a:p>
            <a:r>
              <a:rPr lang="sq-AL" dirty="0" smtClean="0"/>
              <a:t>4</a:t>
            </a:r>
            <a:r>
              <a:rPr lang="sq-AL" dirty="0"/>
              <a:t>. Nxitja e hetimit dhe ndjekjes penale ndërkufitare</a:t>
            </a:r>
            <a:r>
              <a:rPr lang="sq-AL" dirty="0" smtClean="0"/>
              <a:t>.</a:t>
            </a:r>
            <a:endParaRPr lang="en-US" dirty="0" smtClean="0"/>
          </a:p>
          <a:p>
            <a:r>
              <a:rPr lang="sq-AL" dirty="0" smtClean="0"/>
              <a:t>5</a:t>
            </a:r>
            <a:r>
              <a:rPr lang="sq-AL" dirty="0"/>
              <a:t>. Përmirësimi i vendimmarrjes së informuar për krimin mjedisor nëpërmjet përmirësimit </a:t>
            </a:r>
            <a:r>
              <a:rPr lang="en-US" dirty="0" err="1" smtClean="0"/>
              <a:t>të</a:t>
            </a:r>
            <a:r>
              <a:rPr lang="en-US" dirty="0" smtClean="0"/>
              <a:t> </a:t>
            </a:r>
            <a:r>
              <a:rPr lang="sq-AL" dirty="0" smtClean="0"/>
              <a:t>mbledhje</a:t>
            </a:r>
            <a:r>
              <a:rPr lang="en-US" dirty="0" smtClean="0"/>
              <a:t>s</a:t>
            </a:r>
            <a:r>
              <a:rPr lang="sq-AL" dirty="0" smtClean="0"/>
              <a:t> </a:t>
            </a:r>
            <a:r>
              <a:rPr lang="sq-AL" dirty="0"/>
              <a:t>dhe </a:t>
            </a:r>
            <a:r>
              <a:rPr lang="sq-AL" dirty="0" smtClean="0"/>
              <a:t>shpërndarje</a:t>
            </a:r>
            <a:r>
              <a:rPr lang="en-US" dirty="0" smtClean="0"/>
              <a:t>s </a:t>
            </a:r>
            <a:r>
              <a:rPr lang="en-US" dirty="0" err="1" smtClean="0"/>
              <a:t>së</a:t>
            </a:r>
            <a:r>
              <a:rPr lang="sq-AL" dirty="0" smtClean="0"/>
              <a:t> </a:t>
            </a:r>
            <a:r>
              <a:rPr lang="sq-AL" dirty="0"/>
              <a:t>të dhënave </a:t>
            </a:r>
            <a:r>
              <a:rPr lang="sq-AL" dirty="0" smtClean="0"/>
              <a:t>statistikore.</a:t>
            </a:r>
            <a:endParaRPr lang="en-US" dirty="0" smtClean="0"/>
          </a:p>
          <a:p>
            <a:r>
              <a:rPr lang="sq-AL" dirty="0" smtClean="0"/>
              <a:t>6</a:t>
            </a:r>
            <a:r>
              <a:rPr lang="sq-AL" dirty="0"/>
              <a:t>. Përmirësimi i efektivitetit operacional të zinxhirëve kombëtarë të zbatimit për të nxitur hetimet, ndjekjet penale dhe </a:t>
            </a:r>
            <a:r>
              <a:rPr lang="sq-AL" dirty="0" smtClean="0"/>
              <a:t>sanksion</a:t>
            </a:r>
            <a:r>
              <a:rPr lang="en-US" dirty="0" smtClean="0"/>
              <a:t>et</a:t>
            </a:r>
            <a:endParaRPr lang="en-US" dirty="0"/>
          </a:p>
        </p:txBody>
      </p:sp>
    </p:spTree>
    <p:extLst>
      <p:ext uri="{BB962C8B-B14F-4D97-AF65-F5344CB8AC3E}">
        <p14:creationId xmlns:p14="http://schemas.microsoft.com/office/powerpoint/2010/main" val="35551626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200" dirty="0" err="1" smtClean="0"/>
              <a:t>Direktiva</a:t>
            </a:r>
            <a:r>
              <a:rPr lang="en-US" sz="3200" dirty="0" smtClean="0"/>
              <a:t> e re </a:t>
            </a:r>
            <a:r>
              <a:rPr lang="en-US" sz="3200" dirty="0" err="1" smtClean="0"/>
              <a:t>për</a:t>
            </a:r>
            <a:r>
              <a:rPr lang="en-US" sz="3200" dirty="0" smtClean="0"/>
              <a:t> </a:t>
            </a:r>
            <a:r>
              <a:rPr lang="en-US" sz="3200" dirty="0" err="1" smtClean="0"/>
              <a:t>krimin</a:t>
            </a:r>
            <a:r>
              <a:rPr lang="en-US" sz="3200" dirty="0" smtClean="0"/>
              <a:t> </a:t>
            </a:r>
            <a:r>
              <a:rPr lang="en-US" sz="3200" dirty="0" err="1" smtClean="0"/>
              <a:t>mjedisor</a:t>
            </a:r>
            <a:endParaRPr lang="en-US" sz="3200" dirty="0"/>
          </a:p>
        </p:txBody>
      </p:sp>
      <p:sp>
        <p:nvSpPr>
          <p:cNvPr id="3" name="Content Placeholder 2"/>
          <p:cNvSpPr>
            <a:spLocks noGrp="1"/>
          </p:cNvSpPr>
          <p:nvPr>
            <p:ph idx="1"/>
          </p:nvPr>
        </p:nvSpPr>
        <p:spPr>
          <a:xfrm>
            <a:off x="457200" y="990600"/>
            <a:ext cx="8229600" cy="5135563"/>
          </a:xfrm>
        </p:spPr>
        <p:txBody>
          <a:bodyPr>
            <a:normAutofit lnSpcReduction="10000"/>
          </a:bodyPr>
          <a:lstStyle/>
          <a:p>
            <a:pPr marL="0" indent="0" algn="just">
              <a:buNone/>
            </a:pPr>
            <a:r>
              <a:rPr lang="en-US" dirty="0" err="1" smtClean="0"/>
              <a:t>Direktiva</a:t>
            </a:r>
            <a:r>
              <a:rPr lang="en-US" dirty="0" smtClean="0"/>
              <a:t> </a:t>
            </a:r>
            <a:r>
              <a:rPr lang="en-US" dirty="0" err="1" smtClean="0"/>
              <a:t>synon</a:t>
            </a:r>
            <a:r>
              <a:rPr lang="en-US" dirty="0" smtClean="0"/>
              <a:t> </a:t>
            </a:r>
            <a:r>
              <a:rPr lang="en-US" dirty="0" err="1" smtClean="0"/>
              <a:t>një</a:t>
            </a:r>
            <a:r>
              <a:rPr lang="en-US" dirty="0" smtClean="0"/>
              <a:t> </a:t>
            </a:r>
            <a:r>
              <a:rPr lang="en-US" dirty="0" err="1" smtClean="0"/>
              <a:t>mbrojtje</a:t>
            </a:r>
            <a:r>
              <a:rPr lang="en-US" dirty="0" smtClean="0"/>
              <a:t> </a:t>
            </a:r>
            <a:r>
              <a:rPr lang="en-US" dirty="0" err="1" smtClean="0"/>
              <a:t>më</a:t>
            </a:r>
            <a:r>
              <a:rPr lang="en-US" dirty="0" smtClean="0"/>
              <a:t> </a:t>
            </a:r>
            <a:r>
              <a:rPr lang="en-US" dirty="0" err="1" smtClean="0"/>
              <a:t>efektive</a:t>
            </a:r>
            <a:r>
              <a:rPr lang="en-US" dirty="0" smtClean="0"/>
              <a:t> </a:t>
            </a:r>
            <a:r>
              <a:rPr lang="en-US" dirty="0" err="1" smtClean="0"/>
              <a:t>të</a:t>
            </a:r>
            <a:r>
              <a:rPr lang="en-US" dirty="0" smtClean="0"/>
              <a:t> </a:t>
            </a:r>
            <a:r>
              <a:rPr lang="en-US" dirty="0" err="1" smtClean="0"/>
              <a:t>mjedisit</a:t>
            </a:r>
            <a:r>
              <a:rPr lang="en-US" dirty="0" smtClean="0"/>
              <a:t> duke </a:t>
            </a:r>
            <a:r>
              <a:rPr lang="en-US" dirty="0" err="1" smtClean="0"/>
              <a:t>detyruar</a:t>
            </a:r>
            <a:r>
              <a:rPr lang="en-US" dirty="0" smtClean="0"/>
              <a:t> </a:t>
            </a:r>
            <a:r>
              <a:rPr lang="en-US" dirty="0" err="1" smtClean="0"/>
              <a:t>Shtetet</a:t>
            </a:r>
            <a:r>
              <a:rPr lang="en-US" dirty="0" smtClean="0"/>
              <a:t> </a:t>
            </a:r>
            <a:r>
              <a:rPr lang="en-US" dirty="0" err="1" smtClean="0"/>
              <a:t>Anëtare</a:t>
            </a:r>
            <a:r>
              <a:rPr lang="en-US" dirty="0" smtClean="0"/>
              <a:t> </a:t>
            </a:r>
            <a:r>
              <a:rPr lang="en-US" dirty="0" err="1" smtClean="0"/>
              <a:t>për</a:t>
            </a:r>
            <a:r>
              <a:rPr lang="en-US" dirty="0" smtClean="0"/>
              <a:t> </a:t>
            </a:r>
            <a:r>
              <a:rPr lang="en-US" dirty="0" err="1" smtClean="0"/>
              <a:t>të</a:t>
            </a:r>
            <a:r>
              <a:rPr lang="en-US" dirty="0" smtClean="0"/>
              <a:t> </a:t>
            </a:r>
            <a:r>
              <a:rPr lang="en-US" dirty="0" err="1" smtClean="0"/>
              <a:t>marrë</a:t>
            </a:r>
            <a:r>
              <a:rPr lang="en-US" dirty="0" smtClean="0"/>
              <a:t> masa </a:t>
            </a:r>
            <a:r>
              <a:rPr lang="en-US" dirty="0" err="1" smtClean="0"/>
              <a:t>konkrete</a:t>
            </a:r>
            <a:r>
              <a:rPr lang="en-US" dirty="0" smtClean="0"/>
              <a:t>. </a:t>
            </a:r>
            <a:r>
              <a:rPr lang="en-US" dirty="0" err="1" smtClean="0"/>
              <a:t>Ajo</a:t>
            </a:r>
            <a:r>
              <a:rPr lang="en-US" dirty="0" smtClean="0"/>
              <a:t> </a:t>
            </a:r>
            <a:r>
              <a:rPr lang="en-US" dirty="0" err="1" smtClean="0"/>
              <a:t>krahas</a:t>
            </a:r>
            <a:r>
              <a:rPr lang="en-US" dirty="0" smtClean="0"/>
              <a:t> </a:t>
            </a:r>
            <a:r>
              <a:rPr lang="en-US" dirty="0" err="1" smtClean="0"/>
              <a:t>përkufizimit</a:t>
            </a:r>
            <a:r>
              <a:rPr lang="en-US" dirty="0" smtClean="0"/>
              <a:t> </a:t>
            </a:r>
            <a:r>
              <a:rPr lang="en-US" dirty="0" err="1" smtClean="0"/>
              <a:t>të</a:t>
            </a:r>
            <a:r>
              <a:rPr lang="en-US" dirty="0" smtClean="0"/>
              <a:t> </a:t>
            </a:r>
            <a:r>
              <a:rPr lang="en-US" dirty="0" err="1" smtClean="0"/>
              <a:t>krimeve</a:t>
            </a:r>
            <a:r>
              <a:rPr lang="en-US" dirty="0" smtClean="0"/>
              <a:t> </a:t>
            </a:r>
            <a:r>
              <a:rPr lang="en-US" dirty="0" err="1" smtClean="0"/>
              <a:t>mjedisore</a:t>
            </a:r>
            <a:r>
              <a:rPr lang="en-US" dirty="0" smtClean="0"/>
              <a:t>, </a:t>
            </a:r>
            <a:r>
              <a:rPr lang="en-US" dirty="0" err="1" smtClean="0"/>
              <a:t>vendos</a:t>
            </a:r>
            <a:r>
              <a:rPr lang="en-US" dirty="0" smtClean="0"/>
              <a:t> </a:t>
            </a:r>
            <a:r>
              <a:rPr lang="en-US" dirty="0" err="1" smtClean="0"/>
              <a:t>një</a:t>
            </a:r>
            <a:r>
              <a:rPr lang="en-US" dirty="0" smtClean="0"/>
              <a:t> </a:t>
            </a:r>
            <a:r>
              <a:rPr lang="en-US" dirty="0" err="1" smtClean="0"/>
              <a:t>nivel</a:t>
            </a:r>
            <a:r>
              <a:rPr lang="en-US" dirty="0" smtClean="0"/>
              <a:t> minimal </a:t>
            </a:r>
            <a:r>
              <a:rPr lang="en-US" dirty="0" err="1" smtClean="0"/>
              <a:t>sanksionesh</a:t>
            </a:r>
            <a:r>
              <a:rPr lang="en-US" dirty="0" smtClean="0"/>
              <a:t> </a:t>
            </a:r>
            <a:r>
              <a:rPr lang="en-US" dirty="0" err="1" smtClean="0"/>
              <a:t>dhe</a:t>
            </a:r>
            <a:r>
              <a:rPr lang="en-US" dirty="0" smtClean="0"/>
              <a:t> </a:t>
            </a:r>
            <a:r>
              <a:rPr lang="en-US" dirty="0" err="1" smtClean="0"/>
              <a:t>forcon</a:t>
            </a:r>
            <a:r>
              <a:rPr lang="en-US" dirty="0" smtClean="0"/>
              <a:t> </a:t>
            </a:r>
            <a:r>
              <a:rPr lang="en-US" dirty="0" err="1" smtClean="0"/>
              <a:t>efektivitetin</a:t>
            </a:r>
            <a:r>
              <a:rPr lang="en-US" dirty="0" smtClean="0"/>
              <a:t> e </a:t>
            </a:r>
            <a:r>
              <a:rPr lang="en-US" dirty="0" err="1" smtClean="0"/>
              <a:t>zbatimit</a:t>
            </a:r>
            <a:r>
              <a:rPr lang="en-US" dirty="0" smtClean="0"/>
              <a:t> </a:t>
            </a:r>
            <a:r>
              <a:rPr lang="en-US" dirty="0" err="1" smtClean="0"/>
              <a:t>të</a:t>
            </a:r>
            <a:r>
              <a:rPr lang="en-US" dirty="0" smtClean="0"/>
              <a:t> </a:t>
            </a:r>
            <a:r>
              <a:rPr lang="en-US" dirty="0" err="1" smtClean="0"/>
              <a:t>ligjit</a:t>
            </a:r>
            <a:r>
              <a:rPr lang="en-US" dirty="0" smtClean="0"/>
              <a:t> penal. </a:t>
            </a:r>
          </a:p>
          <a:p>
            <a:pPr marL="0" indent="0" algn="just">
              <a:buNone/>
            </a:pPr>
            <a:r>
              <a:rPr lang="en-US" dirty="0" err="1" smtClean="0"/>
              <a:t>Kjo</a:t>
            </a:r>
            <a:r>
              <a:rPr lang="en-US" dirty="0" smtClean="0"/>
              <a:t> </a:t>
            </a:r>
            <a:r>
              <a:rPr lang="en-US" dirty="0" err="1" smtClean="0"/>
              <a:t>Direktivë</a:t>
            </a:r>
            <a:r>
              <a:rPr lang="en-US" dirty="0" smtClean="0"/>
              <a:t> </a:t>
            </a:r>
            <a:r>
              <a:rPr lang="en-US" dirty="0" err="1" smtClean="0"/>
              <a:t>detyron</a:t>
            </a:r>
            <a:r>
              <a:rPr lang="en-US" dirty="0" smtClean="0"/>
              <a:t> </a:t>
            </a:r>
            <a:r>
              <a:rPr lang="en-US" dirty="0" err="1" smtClean="0"/>
              <a:t>Shtetet</a:t>
            </a:r>
            <a:r>
              <a:rPr lang="en-US" dirty="0" smtClean="0"/>
              <a:t> </a:t>
            </a:r>
            <a:r>
              <a:rPr lang="en-US" dirty="0" err="1" smtClean="0"/>
              <a:t>Anëtare</a:t>
            </a:r>
            <a:r>
              <a:rPr lang="en-US" dirty="0" smtClean="0"/>
              <a:t> </a:t>
            </a:r>
            <a:r>
              <a:rPr lang="en-US" dirty="0" err="1" smtClean="0"/>
              <a:t>të</a:t>
            </a:r>
            <a:r>
              <a:rPr lang="en-US" dirty="0" smtClean="0"/>
              <a:t> </a:t>
            </a:r>
            <a:r>
              <a:rPr lang="en-US" dirty="0" err="1" smtClean="0"/>
              <a:t>mbështesin</a:t>
            </a:r>
            <a:r>
              <a:rPr lang="en-US" dirty="0" smtClean="0"/>
              <a:t> </a:t>
            </a:r>
            <a:r>
              <a:rPr lang="en-US" dirty="0" err="1" smtClean="0"/>
              <a:t>dhe</a:t>
            </a:r>
            <a:r>
              <a:rPr lang="en-US" dirty="0" smtClean="0"/>
              <a:t> </a:t>
            </a:r>
            <a:r>
              <a:rPr lang="en-US" dirty="0" err="1" smtClean="0"/>
              <a:t>asistojnë</a:t>
            </a:r>
            <a:r>
              <a:rPr lang="en-US" dirty="0" smtClean="0"/>
              <a:t> </a:t>
            </a:r>
            <a:r>
              <a:rPr lang="en-US" dirty="0" err="1" smtClean="0"/>
              <a:t>njerëzit</a:t>
            </a:r>
            <a:r>
              <a:rPr lang="en-US" dirty="0" smtClean="0"/>
              <a:t> </a:t>
            </a:r>
            <a:r>
              <a:rPr lang="en-US" dirty="0" err="1" smtClean="0"/>
              <a:t>që</a:t>
            </a:r>
            <a:r>
              <a:rPr lang="en-US" dirty="0" smtClean="0"/>
              <a:t> </a:t>
            </a:r>
            <a:r>
              <a:rPr lang="en-US" dirty="0" err="1" smtClean="0"/>
              <a:t>raportojnë</a:t>
            </a:r>
            <a:r>
              <a:rPr lang="en-US" dirty="0" smtClean="0"/>
              <a:t> </a:t>
            </a:r>
            <a:r>
              <a:rPr lang="en-US" dirty="0" err="1" smtClean="0"/>
              <a:t>krime</a:t>
            </a:r>
            <a:r>
              <a:rPr lang="en-US" dirty="0" smtClean="0"/>
              <a:t> </a:t>
            </a:r>
            <a:r>
              <a:rPr lang="en-US" dirty="0" err="1" smtClean="0"/>
              <a:t>mjedisore</a:t>
            </a:r>
            <a:r>
              <a:rPr lang="en-US" dirty="0" smtClean="0"/>
              <a:t>. </a:t>
            </a:r>
            <a:r>
              <a:rPr lang="en-US" dirty="0" err="1" smtClean="0"/>
              <a:t>Qëllimi</a:t>
            </a:r>
            <a:r>
              <a:rPr lang="en-US" dirty="0" smtClean="0"/>
              <a:t> </a:t>
            </a:r>
            <a:r>
              <a:rPr lang="en-US" dirty="0" err="1" smtClean="0"/>
              <a:t>i</a:t>
            </a:r>
            <a:r>
              <a:rPr lang="en-US" dirty="0" smtClean="0"/>
              <a:t> </a:t>
            </a:r>
            <a:r>
              <a:rPr lang="en-US" dirty="0" err="1" smtClean="0"/>
              <a:t>kësaj</a:t>
            </a:r>
            <a:r>
              <a:rPr lang="en-US" dirty="0" smtClean="0"/>
              <a:t> </a:t>
            </a:r>
            <a:r>
              <a:rPr lang="en-US" dirty="0" err="1" smtClean="0"/>
              <a:t>Direktive</a:t>
            </a:r>
            <a:r>
              <a:rPr lang="en-US" dirty="0" smtClean="0"/>
              <a:t> </a:t>
            </a:r>
            <a:r>
              <a:rPr lang="en-US" dirty="0" err="1" smtClean="0"/>
              <a:t>është</a:t>
            </a:r>
            <a:r>
              <a:rPr lang="en-US" dirty="0" smtClean="0"/>
              <a:t> </a:t>
            </a:r>
            <a:r>
              <a:rPr lang="en-US" dirty="0" err="1" smtClean="0"/>
              <a:t>të</a:t>
            </a:r>
            <a:r>
              <a:rPr lang="en-US" dirty="0" smtClean="0"/>
              <a:t> </a:t>
            </a:r>
            <a:r>
              <a:rPr lang="en-US" dirty="0" err="1" smtClean="0"/>
              <a:t>mbrohet</a:t>
            </a:r>
            <a:r>
              <a:rPr lang="en-US" dirty="0" smtClean="0"/>
              <a:t> </a:t>
            </a:r>
            <a:r>
              <a:rPr lang="en-US" dirty="0" err="1" smtClean="0"/>
              <a:t>natyra</a:t>
            </a:r>
            <a:r>
              <a:rPr lang="en-US" dirty="0" smtClean="0"/>
              <a:t> </a:t>
            </a:r>
            <a:r>
              <a:rPr lang="en-US" dirty="0" err="1" smtClean="0"/>
              <a:t>dhe</a:t>
            </a:r>
            <a:r>
              <a:rPr lang="en-US" dirty="0" smtClean="0"/>
              <a:t> </a:t>
            </a:r>
            <a:r>
              <a:rPr lang="en-US" dirty="0" err="1" smtClean="0"/>
              <a:t>burimet</a:t>
            </a:r>
            <a:r>
              <a:rPr lang="en-US" dirty="0" smtClean="0"/>
              <a:t> </a:t>
            </a:r>
            <a:r>
              <a:rPr lang="en-US" dirty="0" err="1" smtClean="0"/>
              <a:t>natyrore</a:t>
            </a:r>
            <a:r>
              <a:rPr lang="en-US" dirty="0" smtClean="0"/>
              <a:t> </a:t>
            </a:r>
            <a:r>
              <a:rPr lang="en-US" dirty="0" err="1" smtClean="0"/>
              <a:t>si</a:t>
            </a:r>
            <a:r>
              <a:rPr lang="en-US" dirty="0" smtClean="0"/>
              <a:t> </a:t>
            </a:r>
            <a:r>
              <a:rPr lang="en-US" dirty="0" err="1" smtClean="0"/>
              <a:t>dhe</a:t>
            </a:r>
            <a:r>
              <a:rPr lang="en-US" dirty="0" smtClean="0"/>
              <a:t> </a:t>
            </a:r>
            <a:r>
              <a:rPr lang="en-US" dirty="0" err="1" smtClean="0"/>
              <a:t>mirëqënia</a:t>
            </a:r>
            <a:r>
              <a:rPr lang="en-US" dirty="0" smtClean="0"/>
              <a:t> </a:t>
            </a:r>
            <a:r>
              <a:rPr lang="en-US" dirty="0" err="1" smtClean="0"/>
              <a:t>dhe</a:t>
            </a:r>
            <a:r>
              <a:rPr lang="en-US" dirty="0" smtClean="0"/>
              <a:t> </a:t>
            </a:r>
            <a:r>
              <a:rPr lang="en-US" dirty="0" err="1" smtClean="0"/>
              <a:t>shëndeti</a:t>
            </a:r>
            <a:r>
              <a:rPr lang="en-US" dirty="0" smtClean="0"/>
              <a:t> </a:t>
            </a:r>
            <a:r>
              <a:rPr lang="en-US" dirty="0" err="1" smtClean="0"/>
              <a:t>publik</a:t>
            </a:r>
            <a:r>
              <a:rPr lang="en-US" dirty="0" smtClean="0"/>
              <a:t>. </a:t>
            </a:r>
            <a:endParaRPr lang="en-US" dirty="0"/>
          </a:p>
        </p:txBody>
      </p:sp>
    </p:spTree>
    <p:extLst>
      <p:ext uri="{BB962C8B-B14F-4D97-AF65-F5344CB8AC3E}">
        <p14:creationId xmlns:p14="http://schemas.microsoft.com/office/powerpoint/2010/main" val="28100288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Ekocidi</a:t>
            </a:r>
            <a:r>
              <a:rPr lang="en-US" dirty="0" smtClean="0"/>
              <a:t>- </a:t>
            </a:r>
            <a:r>
              <a:rPr lang="en-US" dirty="0" err="1" smtClean="0"/>
              <a:t>krim</a:t>
            </a:r>
            <a:r>
              <a:rPr lang="en-US" dirty="0" smtClean="0"/>
              <a:t> </a:t>
            </a:r>
            <a:r>
              <a:rPr lang="en-US" dirty="0" err="1" smtClean="0"/>
              <a:t>mjedisor</a:t>
            </a:r>
            <a:endParaRPr lang="en-US" dirty="0"/>
          </a:p>
        </p:txBody>
      </p:sp>
      <p:sp>
        <p:nvSpPr>
          <p:cNvPr id="3" name="Content Placeholder 2"/>
          <p:cNvSpPr>
            <a:spLocks noGrp="1"/>
          </p:cNvSpPr>
          <p:nvPr>
            <p:ph idx="1"/>
          </p:nvPr>
        </p:nvSpPr>
        <p:spPr/>
        <p:txBody>
          <a:bodyPr>
            <a:normAutofit/>
          </a:bodyPr>
          <a:lstStyle/>
          <a:p>
            <a:pPr algn="just"/>
            <a:r>
              <a:rPr lang="en-US" dirty="0" err="1" smtClean="0"/>
              <a:t>Për</a:t>
            </a:r>
            <a:r>
              <a:rPr lang="en-US" dirty="0" smtClean="0"/>
              <a:t> </a:t>
            </a:r>
            <a:r>
              <a:rPr lang="en-US" dirty="0" err="1" smtClean="0"/>
              <a:t>herë</a:t>
            </a:r>
            <a:r>
              <a:rPr lang="en-US" dirty="0" smtClean="0"/>
              <a:t> </a:t>
            </a:r>
            <a:r>
              <a:rPr lang="en-US" dirty="0" err="1" smtClean="0"/>
              <a:t>të</a:t>
            </a:r>
            <a:r>
              <a:rPr lang="en-US" dirty="0" smtClean="0"/>
              <a:t> </a:t>
            </a:r>
            <a:r>
              <a:rPr lang="en-US" dirty="0" err="1" smtClean="0"/>
              <a:t>parë</a:t>
            </a:r>
            <a:r>
              <a:rPr lang="en-US" dirty="0" smtClean="0"/>
              <a:t>, </a:t>
            </a:r>
            <a:r>
              <a:rPr lang="en-US" dirty="0" err="1" smtClean="0"/>
              <a:t>Direktiva</a:t>
            </a:r>
            <a:r>
              <a:rPr lang="en-US" dirty="0" smtClean="0"/>
              <a:t> e re e </a:t>
            </a:r>
            <a:r>
              <a:rPr lang="en-US" dirty="0" err="1" smtClean="0"/>
              <a:t>propozuar</a:t>
            </a:r>
            <a:r>
              <a:rPr lang="en-US" dirty="0" smtClean="0"/>
              <a:t> </a:t>
            </a:r>
            <a:r>
              <a:rPr lang="en-US" dirty="0" err="1" smtClean="0"/>
              <a:t>përfshin</a:t>
            </a:r>
            <a:r>
              <a:rPr lang="en-US" dirty="0" smtClean="0"/>
              <a:t> </a:t>
            </a:r>
            <a:r>
              <a:rPr lang="en-US" dirty="0" err="1" smtClean="0"/>
              <a:t>ekocidin</a:t>
            </a:r>
            <a:r>
              <a:rPr lang="en-US" dirty="0" smtClean="0"/>
              <a:t> </a:t>
            </a:r>
            <a:r>
              <a:rPr lang="en-US" dirty="0" err="1" smtClean="0"/>
              <a:t>si</a:t>
            </a:r>
            <a:r>
              <a:rPr lang="en-US" dirty="0" smtClean="0"/>
              <a:t> </a:t>
            </a:r>
            <a:r>
              <a:rPr lang="en-US" dirty="0" err="1" smtClean="0"/>
              <a:t>një</a:t>
            </a:r>
            <a:r>
              <a:rPr lang="en-US" dirty="0" smtClean="0"/>
              <a:t> </a:t>
            </a:r>
            <a:r>
              <a:rPr lang="en-US" dirty="0" err="1" smtClean="0"/>
              <a:t>krim</a:t>
            </a:r>
            <a:r>
              <a:rPr lang="en-US" dirty="0" smtClean="0"/>
              <a:t> </a:t>
            </a:r>
            <a:r>
              <a:rPr lang="en-US" dirty="0" err="1" smtClean="0"/>
              <a:t>mjedisor</a:t>
            </a:r>
            <a:r>
              <a:rPr lang="en-US" dirty="0" smtClean="0"/>
              <a:t>. </a:t>
            </a:r>
          </a:p>
          <a:p>
            <a:pPr algn="just"/>
            <a:r>
              <a:rPr lang="en-US" dirty="0" err="1" smtClean="0"/>
              <a:t>Direktiva</a:t>
            </a:r>
            <a:r>
              <a:rPr lang="en-US" dirty="0" smtClean="0"/>
              <a:t> </a:t>
            </a:r>
            <a:r>
              <a:rPr lang="en-US" dirty="0" err="1" smtClean="0"/>
              <a:t>jep</a:t>
            </a:r>
            <a:r>
              <a:rPr lang="en-US" dirty="0" smtClean="0"/>
              <a:t> </a:t>
            </a:r>
            <a:r>
              <a:rPr lang="en-US" dirty="0" err="1" smtClean="0"/>
              <a:t>këtë</a:t>
            </a:r>
            <a:r>
              <a:rPr lang="en-US" dirty="0" smtClean="0"/>
              <a:t> </a:t>
            </a:r>
            <a:r>
              <a:rPr lang="en-US" dirty="0" err="1" smtClean="0"/>
              <a:t>përkufizim</a:t>
            </a:r>
            <a:r>
              <a:rPr lang="en-US" dirty="0" smtClean="0"/>
              <a:t>: </a:t>
            </a:r>
            <a:r>
              <a:rPr lang="en-US" dirty="0"/>
              <a:t>"</a:t>
            </a:r>
            <a:r>
              <a:rPr lang="en-US" dirty="0" err="1"/>
              <a:t>ekocid</a:t>
            </a:r>
            <a:r>
              <a:rPr lang="en-US" dirty="0"/>
              <a:t>" </a:t>
            </a:r>
            <a:r>
              <a:rPr lang="en-US" dirty="0" err="1"/>
              <a:t>nënkupton</a:t>
            </a:r>
            <a:r>
              <a:rPr lang="en-US" dirty="0"/>
              <a:t> </a:t>
            </a:r>
            <a:r>
              <a:rPr lang="en-US" dirty="0" err="1"/>
              <a:t>veprime</a:t>
            </a:r>
            <a:r>
              <a:rPr lang="en-US" dirty="0"/>
              <a:t> </a:t>
            </a:r>
            <a:r>
              <a:rPr lang="en-US" dirty="0" err="1"/>
              <a:t>të</a:t>
            </a:r>
            <a:r>
              <a:rPr lang="en-US" dirty="0"/>
              <a:t> </a:t>
            </a:r>
            <a:r>
              <a:rPr lang="en-US" dirty="0" err="1"/>
              <a:t>paligjshme</a:t>
            </a:r>
            <a:r>
              <a:rPr lang="en-US" dirty="0"/>
              <a:t> </a:t>
            </a:r>
            <a:r>
              <a:rPr lang="en-US" dirty="0" err="1"/>
              <a:t>ose</a:t>
            </a:r>
            <a:r>
              <a:rPr lang="en-US" dirty="0"/>
              <a:t> </a:t>
            </a:r>
            <a:r>
              <a:rPr lang="en-US" dirty="0" err="1"/>
              <a:t>të</a:t>
            </a:r>
            <a:r>
              <a:rPr lang="en-US" dirty="0"/>
              <a:t> </a:t>
            </a:r>
            <a:r>
              <a:rPr lang="en-US" dirty="0" err="1"/>
              <a:t>padëshiruara</a:t>
            </a:r>
            <a:r>
              <a:rPr lang="en-US" dirty="0"/>
              <a:t> </a:t>
            </a:r>
            <a:r>
              <a:rPr lang="en-US" dirty="0" err="1"/>
              <a:t>të</a:t>
            </a:r>
            <a:r>
              <a:rPr lang="en-US" dirty="0"/>
              <a:t> </a:t>
            </a:r>
            <a:r>
              <a:rPr lang="en-US" dirty="0" err="1"/>
              <a:t>kryera</a:t>
            </a:r>
            <a:r>
              <a:rPr lang="en-US" dirty="0"/>
              <a:t> me </a:t>
            </a:r>
            <a:r>
              <a:rPr lang="en-US" dirty="0" err="1"/>
              <a:t>dijeninë</a:t>
            </a:r>
            <a:r>
              <a:rPr lang="en-US" dirty="0"/>
              <a:t> se </a:t>
            </a:r>
            <a:r>
              <a:rPr lang="en-US" dirty="0" err="1"/>
              <a:t>ekziston</a:t>
            </a:r>
            <a:r>
              <a:rPr lang="en-US" dirty="0"/>
              <a:t> </a:t>
            </a:r>
            <a:r>
              <a:rPr lang="en-US" dirty="0" err="1"/>
              <a:t>një</a:t>
            </a:r>
            <a:r>
              <a:rPr lang="en-US" dirty="0"/>
              <a:t> </a:t>
            </a:r>
            <a:r>
              <a:rPr lang="en-US" dirty="0" err="1" smtClean="0"/>
              <a:t>mundësi</a:t>
            </a:r>
            <a:r>
              <a:rPr lang="en-US" dirty="0" smtClean="0"/>
              <a:t> </a:t>
            </a:r>
            <a:r>
              <a:rPr lang="en-US" dirty="0" err="1"/>
              <a:t>thelbësore</a:t>
            </a:r>
            <a:r>
              <a:rPr lang="en-US" dirty="0"/>
              <a:t> e </a:t>
            </a:r>
            <a:r>
              <a:rPr lang="en-US" dirty="0" err="1"/>
              <a:t>dëmtimit</a:t>
            </a:r>
            <a:r>
              <a:rPr lang="en-US" dirty="0"/>
              <a:t> </a:t>
            </a:r>
            <a:r>
              <a:rPr lang="en-US" dirty="0" err="1"/>
              <a:t>të</a:t>
            </a:r>
            <a:r>
              <a:rPr lang="en-US" dirty="0"/>
              <a:t> </a:t>
            </a:r>
            <a:r>
              <a:rPr lang="en-US" dirty="0" err="1"/>
              <a:t>rëndë</a:t>
            </a:r>
            <a:r>
              <a:rPr lang="en-US" dirty="0"/>
              <a:t> </a:t>
            </a:r>
            <a:r>
              <a:rPr lang="en-US" dirty="0" err="1"/>
              <a:t>dhe</a:t>
            </a:r>
            <a:r>
              <a:rPr lang="en-US" dirty="0"/>
              <a:t> </a:t>
            </a:r>
            <a:r>
              <a:rPr lang="en-US" dirty="0" err="1"/>
              <a:t>të</a:t>
            </a:r>
            <a:r>
              <a:rPr lang="en-US" dirty="0"/>
              <a:t> </a:t>
            </a:r>
            <a:r>
              <a:rPr lang="en-US" dirty="0" err="1"/>
              <a:t>përhapur</a:t>
            </a:r>
            <a:r>
              <a:rPr lang="en-US" dirty="0"/>
              <a:t> </a:t>
            </a:r>
            <a:r>
              <a:rPr lang="en-US" dirty="0" err="1"/>
              <a:t>ose</a:t>
            </a:r>
            <a:r>
              <a:rPr lang="en-US" dirty="0"/>
              <a:t> </a:t>
            </a:r>
            <a:r>
              <a:rPr lang="en-US" dirty="0" err="1"/>
              <a:t>afatgjatë</a:t>
            </a:r>
            <a:r>
              <a:rPr lang="en-US" dirty="0"/>
              <a:t> </a:t>
            </a:r>
            <a:r>
              <a:rPr lang="en-US" dirty="0" err="1"/>
              <a:t>në</a:t>
            </a:r>
            <a:r>
              <a:rPr lang="en-US" dirty="0"/>
              <a:t> </a:t>
            </a:r>
            <a:r>
              <a:rPr lang="en-US" dirty="0" err="1"/>
              <a:t>mjedis</a:t>
            </a:r>
            <a:r>
              <a:rPr lang="en-US" dirty="0"/>
              <a:t> </a:t>
            </a:r>
            <a:r>
              <a:rPr lang="en-US" dirty="0" err="1"/>
              <a:t>nga</a:t>
            </a:r>
            <a:r>
              <a:rPr lang="en-US" dirty="0"/>
              <a:t> </a:t>
            </a:r>
            <a:r>
              <a:rPr lang="en-US" dirty="0" err="1"/>
              <a:t>ato</a:t>
            </a:r>
            <a:r>
              <a:rPr lang="en-US" dirty="0"/>
              <a:t> </a:t>
            </a:r>
            <a:r>
              <a:rPr lang="en-US" dirty="0" err="1"/>
              <a:t>akte</a:t>
            </a:r>
            <a:r>
              <a:rPr lang="en-US" dirty="0"/>
              <a:t>.</a:t>
            </a:r>
          </a:p>
        </p:txBody>
      </p:sp>
    </p:spTree>
    <p:extLst>
      <p:ext uri="{BB962C8B-B14F-4D97-AF65-F5344CB8AC3E}">
        <p14:creationId xmlns:p14="http://schemas.microsoft.com/office/powerpoint/2010/main" val="24807510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000" dirty="0" err="1" smtClean="0"/>
              <a:t>Gjykata</a:t>
            </a:r>
            <a:r>
              <a:rPr lang="en-US" sz="3000" dirty="0" smtClean="0"/>
              <a:t> </a:t>
            </a:r>
            <a:r>
              <a:rPr lang="en-US" sz="3000" dirty="0" err="1" smtClean="0"/>
              <a:t>Evropiane</a:t>
            </a:r>
            <a:r>
              <a:rPr lang="en-US" sz="3000" dirty="0" smtClean="0"/>
              <a:t> e </a:t>
            </a:r>
            <a:r>
              <a:rPr lang="en-US" sz="3000" dirty="0" err="1" smtClean="0"/>
              <a:t>Drejtësisë</a:t>
            </a:r>
            <a:r>
              <a:rPr lang="en-US" sz="3000" dirty="0" smtClean="0"/>
              <a:t> - GJED</a:t>
            </a:r>
            <a:endParaRPr lang="en-US" sz="3000" dirty="0"/>
          </a:p>
        </p:txBody>
      </p:sp>
      <p:sp>
        <p:nvSpPr>
          <p:cNvPr id="3" name="Content Placeholder 2"/>
          <p:cNvSpPr>
            <a:spLocks noGrp="1"/>
          </p:cNvSpPr>
          <p:nvPr>
            <p:ph idx="1"/>
          </p:nvPr>
        </p:nvSpPr>
        <p:spPr>
          <a:xfrm>
            <a:off x="457200" y="1219200"/>
            <a:ext cx="8229600" cy="4906963"/>
          </a:xfrm>
        </p:spPr>
        <p:txBody>
          <a:bodyPr>
            <a:normAutofit fontScale="70000" lnSpcReduction="20000"/>
          </a:bodyPr>
          <a:lstStyle/>
          <a:p>
            <a:pPr algn="just"/>
            <a:r>
              <a:rPr lang="en-US" sz="2400" b="1" i="1" dirty="0" err="1" smtClean="0"/>
              <a:t>Çështja</a:t>
            </a:r>
            <a:r>
              <a:rPr lang="en-US" sz="2400" b="1" i="1" dirty="0" smtClean="0"/>
              <a:t> nr. </a:t>
            </a:r>
            <a:r>
              <a:rPr lang="sq-AL" sz="2400" b="1" i="1" dirty="0" smtClean="0"/>
              <a:t>240/83 </a:t>
            </a:r>
            <a:r>
              <a:rPr lang="en-US" sz="2400" b="1" i="1" dirty="0" err="1" smtClean="0"/>
              <a:t>Shoqata</a:t>
            </a:r>
            <a:r>
              <a:rPr lang="en-US" sz="2400" b="1" i="1" dirty="0" smtClean="0"/>
              <a:t> </a:t>
            </a:r>
            <a:r>
              <a:rPr lang="en-US" sz="2400" b="1" i="1" dirty="0" err="1" smtClean="0"/>
              <a:t>për</a:t>
            </a:r>
            <a:r>
              <a:rPr lang="en-US" sz="2400" b="1" i="1" dirty="0" smtClean="0"/>
              <a:t> </a:t>
            </a:r>
            <a:r>
              <a:rPr lang="en-US" sz="2400" b="1" i="1" dirty="0" err="1" smtClean="0"/>
              <a:t>mbrojtjen</a:t>
            </a:r>
            <a:r>
              <a:rPr lang="en-US" sz="2400" b="1" i="1" dirty="0" smtClean="0"/>
              <a:t> e </a:t>
            </a:r>
            <a:r>
              <a:rPr lang="en-US" sz="2400" b="1" i="1" dirty="0" err="1" smtClean="0"/>
              <a:t>vajrave</a:t>
            </a:r>
            <a:r>
              <a:rPr lang="en-US" sz="2400" b="1" i="1" dirty="0" smtClean="0"/>
              <a:t> </a:t>
            </a:r>
            <a:r>
              <a:rPr lang="en-US" sz="2400" b="1" i="1" dirty="0" err="1" smtClean="0"/>
              <a:t>të</a:t>
            </a:r>
            <a:r>
              <a:rPr lang="en-US" sz="2400" b="1" i="1" dirty="0" smtClean="0"/>
              <a:t> </a:t>
            </a:r>
            <a:r>
              <a:rPr lang="en-US" sz="2400" b="1" i="1" dirty="0" err="1" smtClean="0"/>
              <a:t>djegur</a:t>
            </a:r>
            <a:r>
              <a:rPr lang="en-US" sz="2400" b="1" i="1" dirty="0" smtClean="0"/>
              <a:t> </a:t>
            </a:r>
            <a:r>
              <a:rPr lang="en-US" sz="2400" b="1" i="1" dirty="0" err="1" smtClean="0"/>
              <a:t>të</a:t>
            </a:r>
            <a:r>
              <a:rPr lang="en-US" sz="2400" b="1" i="1" dirty="0" smtClean="0"/>
              <a:t> </a:t>
            </a:r>
            <a:r>
              <a:rPr lang="en-US" sz="2400" b="1" i="1" dirty="0" err="1" smtClean="0"/>
              <a:t>përdorur</a:t>
            </a:r>
            <a:r>
              <a:rPr lang="sq-AL" sz="2400" b="1" i="1" dirty="0" smtClean="0"/>
              <a:t> (ADBHU) [1985] ECR 531</a:t>
            </a:r>
            <a:r>
              <a:rPr lang="en-US" sz="2400" b="1" i="1" dirty="0" smtClean="0"/>
              <a:t>- </a:t>
            </a:r>
            <a:r>
              <a:rPr lang="en-US" sz="2400" dirty="0" err="1" smtClean="0"/>
              <a:t>Në</a:t>
            </a:r>
            <a:r>
              <a:rPr lang="en-US" sz="2400" dirty="0" smtClean="0"/>
              <a:t> </a:t>
            </a:r>
            <a:r>
              <a:rPr lang="en-US" sz="2400" dirty="0" err="1" smtClean="0"/>
              <a:t>këtë</a:t>
            </a:r>
            <a:r>
              <a:rPr lang="en-US" sz="2400" dirty="0" smtClean="0"/>
              <a:t> </a:t>
            </a:r>
            <a:r>
              <a:rPr lang="en-US" sz="2400" dirty="0" err="1" smtClean="0"/>
              <a:t>çështje</a:t>
            </a:r>
            <a:r>
              <a:rPr lang="en-US" sz="2400" dirty="0" smtClean="0"/>
              <a:t> </a:t>
            </a:r>
            <a:r>
              <a:rPr lang="en-US" sz="2400" dirty="0" err="1" smtClean="0"/>
              <a:t>paragjykimore</a:t>
            </a:r>
            <a:r>
              <a:rPr lang="en-US" sz="2400" dirty="0" smtClean="0"/>
              <a:t>, </a:t>
            </a:r>
            <a:r>
              <a:rPr lang="en-US" sz="2400" dirty="0" err="1" smtClean="0"/>
              <a:t>gjykata</a:t>
            </a:r>
            <a:r>
              <a:rPr lang="en-US" sz="2400" dirty="0" smtClean="0"/>
              <a:t> </a:t>
            </a:r>
            <a:r>
              <a:rPr lang="en-US" sz="2400" dirty="0" err="1" smtClean="0"/>
              <a:t>kombëtare</a:t>
            </a:r>
            <a:r>
              <a:rPr lang="en-US" sz="2400" dirty="0" smtClean="0"/>
              <a:t> </a:t>
            </a:r>
            <a:r>
              <a:rPr lang="en-US" sz="2400" dirty="0" err="1" smtClean="0"/>
              <a:t>kishte</a:t>
            </a:r>
            <a:r>
              <a:rPr lang="en-US" sz="2400" dirty="0" smtClean="0"/>
              <a:t> </a:t>
            </a:r>
            <a:r>
              <a:rPr lang="en-US" sz="2400" dirty="0" err="1" smtClean="0"/>
              <a:t>pyetur</a:t>
            </a:r>
            <a:r>
              <a:rPr lang="en-US" sz="2400" dirty="0" smtClean="0"/>
              <a:t> GJED </a:t>
            </a:r>
            <a:r>
              <a:rPr lang="sq-AL" sz="2400" dirty="0" smtClean="0"/>
              <a:t>ndër të tjera, nëse një direktivë e Komunitetit që rregullonte asgjësimin e vajrave të përdorur ishte në përputhje me parimet e lirisë së tregtisë, lëvizjes së lirë të mallrave dhe liria e konkurrencës e vendosur nga Traktati i Romës.</a:t>
            </a:r>
            <a:endParaRPr lang="en-US" sz="2400" dirty="0" smtClean="0"/>
          </a:p>
          <a:p>
            <a:pPr algn="just"/>
            <a:r>
              <a:rPr lang="en-US" sz="2400" b="1" i="1" dirty="0" smtClean="0"/>
              <a:t>GJED </a:t>
            </a:r>
            <a:r>
              <a:rPr lang="en-US" sz="2400" b="1" i="1" dirty="0" err="1" smtClean="0"/>
              <a:t>tha</a:t>
            </a:r>
            <a:r>
              <a:rPr lang="en-US" sz="2400" b="1" i="1" dirty="0" smtClean="0"/>
              <a:t> se- </a:t>
            </a:r>
            <a:r>
              <a:rPr lang="sq-AL" sz="2400" dirty="0" smtClean="0"/>
              <a:t>parimet e lëvizjes së lirë të mallrave dhe liria e konkurrencës, së bashku me lirinë e tregtisë si një e drejtë themelore, nuk duhet</a:t>
            </a:r>
            <a:r>
              <a:rPr lang="en-US" sz="2400" dirty="0" smtClean="0"/>
              <a:t> </a:t>
            </a:r>
            <a:r>
              <a:rPr lang="sq-AL" sz="2400" dirty="0" smtClean="0"/>
              <a:t>të shihen në terma absolutë, por u nënshtrohen disa kufijve të justifikuar nga objektivat e interesit të përgjithshëm të ndjekura nga Komuniteti me kusht që të drejtat në fjalë të mos cenohen në thelb.</a:t>
            </a:r>
            <a:endParaRPr lang="en-US" sz="2400" dirty="0" smtClean="0"/>
          </a:p>
          <a:p>
            <a:pPr algn="just"/>
            <a:r>
              <a:rPr lang="sq-AL" sz="2400" dirty="0" smtClean="0"/>
              <a:t>Mbrojtja e mjedisit madje u përshkrua nga GJED si "një nga objektivat thelbësorë të Komunitetit", me atë që mund të quhet një proces i pritjes gjyqësore. Në këtë këndvështrim, GJED vendosi se kufizimet mbi tregtinë dhe konkurrencën që mund të shkaktojë direktiva në fjalë nuk duhet megjithatë të jenë diskriminuese dhe as të shkojnë përtej kufizimeve të pashmangshme që justifikohen nga ndjekja e objektivit të mbrojtjes së mjedisit. A</a:t>
            </a:r>
            <a:r>
              <a:rPr lang="en-US" sz="2400" dirty="0" err="1" smtClean="0"/>
              <a:t>jo</a:t>
            </a:r>
            <a:r>
              <a:rPr lang="sq-AL" sz="2400" dirty="0" smtClean="0"/>
              <a:t> konstatoi se direktiva respektonte parimet e </a:t>
            </a:r>
            <a:r>
              <a:rPr lang="sq-AL" sz="2400" dirty="0" err="1" smtClean="0"/>
              <a:t>proporcionalitetit</a:t>
            </a:r>
            <a:r>
              <a:rPr lang="sq-AL" sz="2400" dirty="0" smtClean="0"/>
              <a:t> dhe </a:t>
            </a:r>
            <a:r>
              <a:rPr lang="sq-AL" sz="2400" dirty="0" err="1" smtClean="0"/>
              <a:t>mosdiskriminimit</a:t>
            </a:r>
            <a:r>
              <a:rPr lang="sq-AL" sz="2400" dirty="0" smtClean="0"/>
              <a:t> dhe për këtë arsye nuk ishte në kundërshtim me parimet e tregtisë së lirë që mbështesin Traktatin e Romës.</a:t>
            </a:r>
            <a:endParaRPr lang="en-US" sz="2400" dirty="0" smtClean="0"/>
          </a:p>
          <a:p>
            <a:pPr algn="just"/>
            <a:r>
              <a:rPr lang="en-US" sz="2400" i="1" dirty="0" err="1" smtClean="0"/>
              <a:t>Në</a:t>
            </a:r>
            <a:r>
              <a:rPr lang="en-US" sz="2400" i="1" dirty="0" smtClean="0"/>
              <a:t> </a:t>
            </a:r>
            <a:r>
              <a:rPr lang="en-US" sz="2400" i="1" dirty="0" err="1" smtClean="0"/>
              <a:t>këtë</a:t>
            </a:r>
            <a:r>
              <a:rPr lang="en-US" sz="2400" i="1" dirty="0" smtClean="0"/>
              <a:t> </a:t>
            </a:r>
            <a:r>
              <a:rPr lang="en-US" sz="2400" i="1" dirty="0" err="1" smtClean="0"/>
              <a:t>çështje</a:t>
            </a:r>
            <a:r>
              <a:rPr lang="en-US" sz="2400" i="1" dirty="0" smtClean="0"/>
              <a:t> </a:t>
            </a:r>
            <a:r>
              <a:rPr lang="sq-AL" sz="2400" i="1" dirty="0" smtClean="0"/>
              <a:t>pa ndonjë bazë ligjore të qartë - dhe në kontekstin e një Traktati, një nga qëllimet kryesore të të cilit ishte eliminimi i barrierave tregtare – </a:t>
            </a:r>
            <a:r>
              <a:rPr lang="en-US" sz="2400" i="1" dirty="0" smtClean="0"/>
              <a:t>GJED </a:t>
            </a:r>
            <a:r>
              <a:rPr lang="sq-AL" sz="2400" i="1" dirty="0" smtClean="0"/>
              <a:t>deklaroi mbrojtjen e mjedisit si një nga objektivat thelbësorë të Komunitetit, i cili, në rrethana të përshtatshme, mund të mbizotëronte mbi parimet e tregtisë së lirë</a:t>
            </a:r>
            <a:r>
              <a:rPr lang="en-US" sz="2400" i="1" dirty="0" smtClean="0"/>
              <a:t>.</a:t>
            </a:r>
            <a:endParaRPr lang="sq-AL" sz="2400" i="1" dirty="0" smtClean="0"/>
          </a:p>
          <a:p>
            <a:pPr algn="just"/>
            <a:endParaRPr lang="sq-AL" sz="2000" dirty="0" smtClean="0"/>
          </a:p>
          <a:p>
            <a:endParaRPr lang="en-US" sz="2000" b="1" i="1"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600" dirty="0" err="1" smtClean="0"/>
              <a:t>Gjykata</a:t>
            </a:r>
            <a:r>
              <a:rPr lang="en-US" sz="2600" dirty="0" smtClean="0"/>
              <a:t> </a:t>
            </a:r>
            <a:r>
              <a:rPr lang="en-US" sz="2600" dirty="0" err="1" smtClean="0"/>
              <a:t>Evropiane</a:t>
            </a:r>
            <a:r>
              <a:rPr lang="en-US" sz="2600" dirty="0" smtClean="0"/>
              <a:t> e </a:t>
            </a:r>
            <a:r>
              <a:rPr lang="en-US" sz="2600" dirty="0" err="1" smtClean="0"/>
              <a:t>Drejtësisë</a:t>
            </a:r>
            <a:r>
              <a:rPr lang="en-US" sz="2600" dirty="0" smtClean="0"/>
              <a:t> - GJED</a:t>
            </a:r>
            <a:endParaRPr lang="en-US" sz="2600" dirty="0"/>
          </a:p>
        </p:txBody>
      </p:sp>
      <p:sp>
        <p:nvSpPr>
          <p:cNvPr id="3" name="Content Placeholder 2"/>
          <p:cNvSpPr>
            <a:spLocks noGrp="1"/>
          </p:cNvSpPr>
          <p:nvPr>
            <p:ph idx="1"/>
          </p:nvPr>
        </p:nvSpPr>
        <p:spPr>
          <a:xfrm>
            <a:off x="457200" y="990600"/>
            <a:ext cx="8229600" cy="5135563"/>
          </a:xfrm>
        </p:spPr>
        <p:txBody>
          <a:bodyPr>
            <a:normAutofit fontScale="55000" lnSpcReduction="20000"/>
          </a:bodyPr>
          <a:lstStyle/>
          <a:p>
            <a:pPr algn="just"/>
            <a:r>
              <a:rPr lang="en-US" b="1" dirty="0" err="1" smtClean="0"/>
              <a:t>Çështja</a:t>
            </a:r>
            <a:r>
              <a:rPr lang="en-US" b="1" dirty="0" smtClean="0"/>
              <a:t> e </a:t>
            </a:r>
            <a:r>
              <a:rPr lang="en-US" b="1" dirty="0" err="1" smtClean="0"/>
              <a:t>Shisheve</a:t>
            </a:r>
            <a:r>
              <a:rPr lang="en-US" b="1" dirty="0" smtClean="0"/>
              <a:t> </a:t>
            </a:r>
            <a:r>
              <a:rPr lang="en-US" b="1" dirty="0" err="1" smtClean="0"/>
              <a:t>Daneze</a:t>
            </a:r>
            <a:r>
              <a:rPr lang="en-US" b="1" dirty="0" smtClean="0"/>
              <a:t> (1988)- </a:t>
            </a:r>
            <a:r>
              <a:rPr lang="sq-AL" dirty="0" smtClean="0"/>
              <a:t>Ndryshe nga ADBHU, e cila kishte të bënte me vlefshmërinë e një mase </a:t>
            </a:r>
            <a:r>
              <a:rPr lang="sq-AL" dirty="0" err="1" smtClean="0"/>
              <a:t>komunitare</a:t>
            </a:r>
            <a:r>
              <a:rPr lang="sq-AL" dirty="0" smtClean="0"/>
              <a:t>, </a:t>
            </a:r>
            <a:r>
              <a:rPr lang="sq-AL" dirty="0" err="1" smtClean="0"/>
              <a:t>Danish</a:t>
            </a:r>
            <a:r>
              <a:rPr lang="sq-AL" dirty="0" smtClean="0"/>
              <a:t> </a:t>
            </a:r>
            <a:r>
              <a:rPr lang="sq-AL" dirty="0" err="1" smtClean="0"/>
              <a:t>Bottles</a:t>
            </a:r>
            <a:r>
              <a:rPr lang="sq-AL" dirty="0" smtClean="0"/>
              <a:t> ishte një padi e drejtpërdrejtë e ngritur nga Komisioni kundër një rregulloreje kombëtare. Sipas asaj rregulloreje, tregtimi i birrës dhe pijeve joalkoolike në Danimarkë autorizohej vetëm në kontejnerë të ripërdorshëm dhe u kërkonte prodhuesve dhe importuesve të krijonin një sistem depozitimi dhe kthimi për kontejnerët bosh. GJED shqyrtoi masën kombëtare sipas nenit 28 të KE-së në përputhje me vendimin klasik </a:t>
            </a:r>
            <a:r>
              <a:rPr lang="sq-AL" dirty="0" err="1" smtClean="0"/>
              <a:t>Cassis</a:t>
            </a:r>
            <a:r>
              <a:rPr lang="sq-AL" dirty="0" smtClean="0"/>
              <a:t> de </a:t>
            </a:r>
            <a:r>
              <a:rPr lang="sq-AL" dirty="0" err="1" smtClean="0"/>
              <a:t>Dijon</a:t>
            </a:r>
            <a:r>
              <a:rPr lang="sq-AL" dirty="0" smtClean="0"/>
              <a:t> të vitit 1979, i cili prezantoi të ashtuquajturin test të kërkesave të detyrueshme.</a:t>
            </a:r>
            <a:endParaRPr lang="en-US" dirty="0" smtClean="0"/>
          </a:p>
          <a:p>
            <a:pPr algn="just"/>
            <a:r>
              <a:rPr lang="sq-AL" dirty="0" smtClean="0"/>
              <a:t>Sipas këtij testi, në mungesë të rregullave të përbashkëta në nivel </a:t>
            </a:r>
            <a:r>
              <a:rPr lang="sq-AL" dirty="0" err="1" smtClean="0"/>
              <a:t>Komunitar</a:t>
            </a:r>
            <a:r>
              <a:rPr lang="sq-AL" dirty="0" smtClean="0"/>
              <a:t> në lidhje me tregtimin e produkteve në fjalë, mallrat e prodhuara në mënyrë të ligjshme në çdo Shtet Anëtar në përgjithësi mund të importohen në çdo shtet tjetër; megjithatë, pengesat për lëvizjen e lirë që rezultojnë nga pabarazitë ndërmjet ligjeve kombëtare duhet të pranohen me kusht që këto rregulla të jenë</a:t>
            </a:r>
            <a:r>
              <a:rPr lang="en-US" dirty="0" smtClean="0"/>
              <a:t>:</a:t>
            </a:r>
          </a:p>
          <a:p>
            <a:pPr algn="just"/>
            <a:r>
              <a:rPr lang="en-US" dirty="0" smtClean="0"/>
              <a:t>I-</a:t>
            </a:r>
            <a:r>
              <a:rPr lang="sq-AL" dirty="0" smtClean="0"/>
              <a:t> Së pari,</a:t>
            </a:r>
            <a:r>
              <a:rPr lang="en-US" dirty="0" smtClean="0"/>
              <a:t> </a:t>
            </a:r>
            <a:r>
              <a:rPr lang="en-US" dirty="0" err="1" smtClean="0"/>
              <a:t>të</a:t>
            </a:r>
            <a:r>
              <a:rPr lang="en-US" dirty="0" smtClean="0"/>
              <a:t> </a:t>
            </a:r>
            <a:r>
              <a:rPr lang="sq-AL" dirty="0" smtClean="0"/>
              <a:t>zbatueshëm për produktet vendase dhe të importuara pa dallim,</a:t>
            </a:r>
            <a:endParaRPr lang="en-US" dirty="0" smtClean="0"/>
          </a:p>
          <a:p>
            <a:pPr algn="just"/>
            <a:r>
              <a:rPr lang="en-US" dirty="0" smtClean="0"/>
              <a:t>II- </a:t>
            </a:r>
            <a:r>
              <a:rPr lang="sq-AL" dirty="0" smtClean="0"/>
              <a:t>Së dyti, </a:t>
            </a:r>
            <a:r>
              <a:rPr lang="en-US" dirty="0" err="1" smtClean="0"/>
              <a:t>të</a:t>
            </a:r>
            <a:r>
              <a:rPr lang="en-US" dirty="0" smtClean="0"/>
              <a:t> </a:t>
            </a:r>
            <a:r>
              <a:rPr lang="sq-AL" dirty="0" smtClean="0"/>
              <a:t>nevojshme për të përmbushur disa kërkesa të detyrueshme të njohura nga ligji </a:t>
            </a:r>
            <a:r>
              <a:rPr lang="sq-AL" dirty="0" err="1" smtClean="0"/>
              <a:t>komunitar</a:t>
            </a:r>
            <a:r>
              <a:rPr lang="sq-AL" dirty="0" smtClean="0"/>
              <a:t> - por në fakt të identifikuara nga GJED për herë të parë në vendimin </a:t>
            </a:r>
            <a:r>
              <a:rPr lang="sq-AL" dirty="0" err="1" smtClean="0"/>
              <a:t>Cassis</a:t>
            </a:r>
            <a:r>
              <a:rPr lang="sq-AL" dirty="0" smtClean="0"/>
              <a:t> de </a:t>
            </a:r>
            <a:r>
              <a:rPr lang="sq-AL" dirty="0" err="1" smtClean="0"/>
              <a:t>Dijon</a:t>
            </a:r>
            <a:r>
              <a:rPr lang="sq-AL" dirty="0" smtClean="0"/>
              <a:t> dhe</a:t>
            </a:r>
            <a:r>
              <a:rPr lang="en-US" dirty="0" smtClean="0"/>
              <a:t>;</a:t>
            </a:r>
          </a:p>
          <a:p>
            <a:pPr algn="just"/>
            <a:r>
              <a:rPr lang="en-US" dirty="0" smtClean="0"/>
              <a:t>III- </a:t>
            </a:r>
            <a:r>
              <a:rPr lang="sq-AL" dirty="0" smtClean="0"/>
              <a:t>Së treti, në përpjesëtim me qëllimin e synuar, domethënë, ato përbëjnë një masë që kufizon më pak lëvizjen e lirë të mallrave.</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3000" dirty="0" err="1" smtClean="0"/>
              <a:t>Gjykata</a:t>
            </a:r>
            <a:r>
              <a:rPr lang="en-US" sz="3000" dirty="0" smtClean="0"/>
              <a:t> </a:t>
            </a:r>
            <a:r>
              <a:rPr lang="en-US" sz="3000" dirty="0" err="1" smtClean="0"/>
              <a:t>Evropiane</a:t>
            </a:r>
            <a:r>
              <a:rPr lang="en-US" sz="3000" dirty="0" smtClean="0"/>
              <a:t> e </a:t>
            </a:r>
            <a:r>
              <a:rPr lang="en-US" sz="3000" dirty="0" err="1" smtClean="0"/>
              <a:t>Drejtësisë</a:t>
            </a:r>
            <a:r>
              <a:rPr lang="en-US" sz="3000" dirty="0" smtClean="0"/>
              <a:t> - GJED</a:t>
            </a:r>
            <a:endParaRPr lang="en-US" sz="3000" dirty="0"/>
          </a:p>
        </p:txBody>
      </p:sp>
      <p:sp>
        <p:nvSpPr>
          <p:cNvPr id="3" name="Content Placeholder 2"/>
          <p:cNvSpPr>
            <a:spLocks noGrp="1"/>
          </p:cNvSpPr>
          <p:nvPr>
            <p:ph idx="1"/>
          </p:nvPr>
        </p:nvSpPr>
        <p:spPr>
          <a:xfrm>
            <a:off x="457200" y="914400"/>
            <a:ext cx="8229600" cy="5211763"/>
          </a:xfrm>
        </p:spPr>
        <p:txBody>
          <a:bodyPr>
            <a:normAutofit fontScale="77500" lnSpcReduction="20000"/>
          </a:bodyPr>
          <a:lstStyle/>
          <a:p>
            <a:pPr algn="just"/>
            <a:r>
              <a:rPr lang="sq-AL" b="1" i="1" dirty="0" smtClean="0"/>
              <a:t>Çështja </a:t>
            </a:r>
            <a:r>
              <a:rPr lang="en-US" b="1" i="1" dirty="0" smtClean="0"/>
              <a:t>W</a:t>
            </a:r>
            <a:r>
              <a:rPr lang="sq-AL" b="1" i="1" dirty="0" smtClean="0"/>
              <a:t>alloon </a:t>
            </a:r>
            <a:r>
              <a:rPr lang="en-US" b="1" i="1" dirty="0" smtClean="0"/>
              <a:t>W</a:t>
            </a:r>
            <a:r>
              <a:rPr lang="sq-AL" b="1" i="1" dirty="0" smtClean="0"/>
              <a:t>aste</a:t>
            </a:r>
            <a:r>
              <a:rPr lang="sq-AL" b="1" i="1" dirty="0" smtClean="0"/>
              <a:t>, </a:t>
            </a:r>
            <a:r>
              <a:rPr lang="en-US" b="1" i="1" dirty="0" smtClean="0"/>
              <a:t>(</a:t>
            </a:r>
            <a:r>
              <a:rPr lang="sq-AL" b="1" i="1" dirty="0" smtClean="0"/>
              <a:t>korrik 1992</a:t>
            </a:r>
            <a:r>
              <a:rPr lang="en-US" b="1" i="1" dirty="0" smtClean="0"/>
              <a:t>)</a:t>
            </a:r>
            <a:r>
              <a:rPr lang="sq-AL" b="1" i="1" dirty="0" smtClean="0"/>
              <a:t>, </a:t>
            </a:r>
            <a:r>
              <a:rPr lang="sq-AL" dirty="0" smtClean="0"/>
              <a:t>ishte një padi e drejtpërdrejtë shkeljeje e ngritur nga Komisioni kundër Belgjikës, në të cilën GJED shqyrtoi, ndër të tjera, ligjshmërinë e rregullave kombëtare që ndalonin ruajtjen, depozitimin ose hedhjen në </a:t>
            </a:r>
            <a:r>
              <a:rPr lang="en-US" dirty="0" smtClean="0"/>
              <a:t>W</a:t>
            </a:r>
            <a:r>
              <a:rPr lang="sq-AL" dirty="0" smtClean="0"/>
              <a:t>alloni </a:t>
            </a:r>
            <a:r>
              <a:rPr lang="sq-AL" dirty="0" smtClean="0"/>
              <a:t>të mbetjeve me origjinë nga një </a:t>
            </a:r>
            <a:r>
              <a:rPr lang="en-US" dirty="0" err="1" smtClean="0"/>
              <a:t>shtet</a:t>
            </a:r>
            <a:r>
              <a:rPr lang="en-US" dirty="0" smtClean="0"/>
              <a:t> </a:t>
            </a:r>
            <a:r>
              <a:rPr lang="sq-AL" dirty="0" smtClean="0"/>
              <a:t>anëtar tjetër. </a:t>
            </a:r>
            <a:endParaRPr lang="en-US" dirty="0" smtClean="0"/>
          </a:p>
          <a:p>
            <a:pPr algn="just"/>
            <a:r>
              <a:rPr lang="sq-AL" dirty="0" smtClean="0"/>
              <a:t>GJED-ja, pasi konstatoi se të gjitha mbetjet, të </a:t>
            </a:r>
            <a:r>
              <a:rPr lang="sq-AL" dirty="0" err="1" smtClean="0"/>
              <a:t>riciklueshme</a:t>
            </a:r>
            <a:r>
              <a:rPr lang="sq-AL" dirty="0" smtClean="0"/>
              <a:t> ose jo (dhe për rrjedhojë edhe nëse ato në fakt kishin një vlerë negative), do të konsideroheshin si 'mallra' sipas kuptimit të nenit 28 KE - një çështje e mundimshme në vetvete - më pas u trajtua me arsyetimin për mbrojtjen e mjedisit. </a:t>
            </a:r>
            <a:r>
              <a:rPr lang="en-US" dirty="0" err="1" smtClean="0"/>
              <a:t>Gjykata</a:t>
            </a:r>
            <a:r>
              <a:rPr lang="en-US" dirty="0" smtClean="0"/>
              <a:t> </a:t>
            </a:r>
            <a:r>
              <a:rPr lang="sq-AL" dirty="0" smtClean="0"/>
              <a:t>ra dakord që akumulimi i mbetjeve përbënte rrezik për mjedisin. Prandaj, ajo arriti në përfundimin se masat e kontestuara justifikoheshin me kërkesat e detyrueshme të mbrojtjes së mjedisit.</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err="1" smtClean="0"/>
              <a:t>Testi</a:t>
            </a:r>
            <a:r>
              <a:rPr lang="en-US" dirty="0" smtClean="0"/>
              <a:t> </a:t>
            </a:r>
            <a:r>
              <a:rPr lang="en-US" dirty="0" err="1" smtClean="0"/>
              <a:t>i</a:t>
            </a:r>
            <a:r>
              <a:rPr lang="en-US" dirty="0" smtClean="0"/>
              <a:t> </a:t>
            </a:r>
            <a:r>
              <a:rPr lang="en-US" dirty="0" err="1" smtClean="0"/>
              <a:t>proporcionalitetit</a:t>
            </a:r>
            <a:endParaRPr lang="en-US" dirty="0"/>
          </a:p>
        </p:txBody>
      </p:sp>
      <p:sp>
        <p:nvSpPr>
          <p:cNvPr id="3" name="Content Placeholder 2"/>
          <p:cNvSpPr>
            <a:spLocks noGrp="1"/>
          </p:cNvSpPr>
          <p:nvPr>
            <p:ph idx="1"/>
          </p:nvPr>
        </p:nvSpPr>
        <p:spPr>
          <a:xfrm>
            <a:off x="457200" y="990600"/>
            <a:ext cx="8229600" cy="5135563"/>
          </a:xfrm>
        </p:spPr>
        <p:txBody>
          <a:bodyPr>
            <a:normAutofit fontScale="77500" lnSpcReduction="20000"/>
          </a:bodyPr>
          <a:lstStyle/>
          <a:p>
            <a:pPr algn="just"/>
            <a:r>
              <a:rPr lang="en-US" dirty="0" smtClean="0"/>
              <a:t>Kur </a:t>
            </a:r>
            <a:r>
              <a:rPr lang="sq-AL" dirty="0" smtClean="0"/>
              <a:t>shqyrtohen </a:t>
            </a:r>
            <a:r>
              <a:rPr lang="sq-AL" dirty="0"/>
              <a:t>masat në lidhje me mbrojtjen e mjedisit, çdo gjykatë, qoftë </a:t>
            </a:r>
            <a:r>
              <a:rPr lang="sq-AL" dirty="0" smtClean="0"/>
              <a:t>gjykat</a:t>
            </a:r>
            <a:r>
              <a:rPr lang="en-US" dirty="0" smtClean="0"/>
              <a:t>ë</a:t>
            </a:r>
            <a:r>
              <a:rPr lang="sq-AL" dirty="0" smtClean="0"/>
              <a:t> </a:t>
            </a:r>
            <a:r>
              <a:rPr lang="sq-AL" dirty="0"/>
              <a:t>kombëtare apo GJED, duhet të kryejë një vlerësim me dy </a:t>
            </a:r>
            <a:r>
              <a:rPr lang="sq-AL" dirty="0" smtClean="0"/>
              <a:t>nivele</a:t>
            </a:r>
            <a:r>
              <a:rPr lang="en-US" dirty="0" smtClean="0"/>
              <a:t>;</a:t>
            </a:r>
          </a:p>
          <a:p>
            <a:pPr algn="just"/>
            <a:r>
              <a:rPr lang="en-US" dirty="0" smtClean="0"/>
              <a:t>I-</a:t>
            </a:r>
            <a:r>
              <a:rPr lang="sq-AL" dirty="0" smtClean="0"/>
              <a:t> </a:t>
            </a:r>
            <a:r>
              <a:rPr lang="sq-AL" dirty="0"/>
              <a:t>Së pari, a është i pranueshëm objektivi i mbrojtjes së mjedisit që kërkohet nga masa sipas rregullave në </a:t>
            </a:r>
            <a:r>
              <a:rPr lang="sq-AL" dirty="0" smtClean="0"/>
              <a:t>fuqi?</a:t>
            </a:r>
            <a:endParaRPr lang="en-US" dirty="0" smtClean="0"/>
          </a:p>
          <a:p>
            <a:pPr algn="just"/>
            <a:r>
              <a:rPr lang="en-US" dirty="0" smtClean="0"/>
              <a:t>II- </a:t>
            </a:r>
            <a:r>
              <a:rPr lang="sq-AL" dirty="0" smtClean="0"/>
              <a:t>Së </a:t>
            </a:r>
            <a:r>
              <a:rPr lang="sq-AL" dirty="0"/>
              <a:t>dyti, nëse ai objektiv është i pranueshëm, a janë masat e miratuara proporcionale, d.m.th. a janë ato më efektive për të arritur këtë objektiv </a:t>
            </a:r>
            <a:r>
              <a:rPr lang="en-US" dirty="0" err="1" smtClean="0"/>
              <a:t>në</a:t>
            </a:r>
            <a:r>
              <a:rPr lang="en-US" dirty="0" smtClean="0"/>
              <a:t> </a:t>
            </a:r>
            <a:r>
              <a:rPr lang="en-US" dirty="0" err="1" smtClean="0"/>
              <a:t>mënyrën</a:t>
            </a:r>
            <a:r>
              <a:rPr lang="en-US" dirty="0" smtClean="0"/>
              <a:t> </a:t>
            </a:r>
            <a:r>
              <a:rPr lang="en-US" dirty="0" err="1" smtClean="0"/>
              <a:t>më</a:t>
            </a:r>
            <a:r>
              <a:rPr lang="en-US" dirty="0" smtClean="0"/>
              <a:t> </a:t>
            </a:r>
            <a:r>
              <a:rPr lang="en-US" dirty="0" err="1" smtClean="0"/>
              <a:t>pak</a:t>
            </a:r>
            <a:r>
              <a:rPr lang="en-US" dirty="0" smtClean="0"/>
              <a:t> </a:t>
            </a:r>
            <a:r>
              <a:rPr lang="sq-AL" dirty="0" smtClean="0"/>
              <a:t>të </a:t>
            </a:r>
            <a:r>
              <a:rPr lang="sq-AL" dirty="0"/>
              <a:t>dëmshme </a:t>
            </a:r>
            <a:r>
              <a:rPr lang="sq-AL" dirty="0" smtClean="0"/>
              <a:t>p</a:t>
            </a:r>
            <a:r>
              <a:rPr lang="en-US" dirty="0" err="1" smtClean="0"/>
              <a:t>ër</a:t>
            </a:r>
            <a:r>
              <a:rPr lang="en-US" dirty="0" smtClean="0"/>
              <a:t> </a:t>
            </a:r>
            <a:r>
              <a:rPr lang="en-US" dirty="0" err="1" smtClean="0"/>
              <a:t>interesat</a:t>
            </a:r>
            <a:r>
              <a:rPr lang="en-US" dirty="0" smtClean="0"/>
              <a:t> </a:t>
            </a:r>
            <a:r>
              <a:rPr lang="en-US" dirty="0" err="1" smtClean="0"/>
              <a:t>dhe</a:t>
            </a:r>
            <a:r>
              <a:rPr lang="en-US" dirty="0" smtClean="0"/>
              <a:t> </a:t>
            </a:r>
            <a:r>
              <a:rPr lang="en-US" dirty="0" err="1" smtClean="0"/>
              <a:t>vlerat</a:t>
            </a:r>
            <a:r>
              <a:rPr lang="en-US" dirty="0" smtClean="0"/>
              <a:t> e </a:t>
            </a:r>
            <a:r>
              <a:rPr lang="en-US" dirty="0" err="1" smtClean="0"/>
              <a:t>tjera</a:t>
            </a:r>
            <a:r>
              <a:rPr lang="en-US" dirty="0" smtClean="0"/>
              <a:t>? </a:t>
            </a:r>
          </a:p>
          <a:p>
            <a:pPr algn="just"/>
            <a:r>
              <a:rPr lang="en-US" dirty="0" err="1" smtClean="0"/>
              <a:t>Në</a:t>
            </a:r>
            <a:r>
              <a:rPr lang="en-US" dirty="0" smtClean="0"/>
              <a:t> </a:t>
            </a:r>
            <a:r>
              <a:rPr lang="en-US" dirty="0" err="1" smtClean="0"/>
              <a:t>nivel</a:t>
            </a:r>
            <a:r>
              <a:rPr lang="en-US" dirty="0" smtClean="0"/>
              <a:t> </a:t>
            </a:r>
            <a:r>
              <a:rPr lang="en-US" dirty="0" err="1" smtClean="0"/>
              <a:t>komunitar</a:t>
            </a:r>
            <a:r>
              <a:rPr lang="en-US" dirty="0" smtClean="0"/>
              <a:t> </a:t>
            </a:r>
            <a:r>
              <a:rPr lang="en-US" dirty="0" err="1" smtClean="0"/>
              <a:t>kjo</a:t>
            </a:r>
            <a:r>
              <a:rPr lang="en-US" dirty="0" smtClean="0"/>
              <a:t> do </a:t>
            </a:r>
            <a:r>
              <a:rPr lang="en-US" dirty="0" err="1" smtClean="0"/>
              <a:t>të</a:t>
            </a:r>
            <a:r>
              <a:rPr lang="en-US" dirty="0" smtClean="0"/>
              <a:t> </a:t>
            </a:r>
            <a:r>
              <a:rPr lang="en-US" dirty="0" err="1" smtClean="0"/>
              <a:t>thotë</a:t>
            </a:r>
            <a:r>
              <a:rPr lang="en-US" dirty="0" smtClean="0"/>
              <a:t>, </a:t>
            </a:r>
            <a:r>
              <a:rPr lang="en-US" dirty="0" err="1" smtClean="0"/>
              <a:t>që</a:t>
            </a:r>
            <a:r>
              <a:rPr lang="en-US" dirty="0" smtClean="0"/>
              <a:t> </a:t>
            </a:r>
            <a:r>
              <a:rPr lang="en-US" dirty="0" err="1" smtClean="0"/>
              <a:t>ashtu</a:t>
            </a:r>
            <a:r>
              <a:rPr lang="en-US" dirty="0" smtClean="0"/>
              <a:t> sic GJED </a:t>
            </a:r>
            <a:r>
              <a:rPr lang="en-US" dirty="0" err="1" smtClean="0"/>
              <a:t>citoi</a:t>
            </a:r>
            <a:r>
              <a:rPr lang="en-US" dirty="0" smtClean="0"/>
              <a:t> </a:t>
            </a:r>
            <a:r>
              <a:rPr lang="en-US" dirty="0" err="1" smtClean="0"/>
              <a:t>në</a:t>
            </a:r>
            <a:r>
              <a:rPr lang="en-US" dirty="0" smtClean="0"/>
              <a:t> </a:t>
            </a:r>
            <a:r>
              <a:rPr lang="en-US" dirty="0" err="1" smtClean="0"/>
              <a:t>cështjen</a:t>
            </a:r>
            <a:r>
              <a:rPr lang="en-US" dirty="0" smtClean="0"/>
              <a:t> ADBHU</a:t>
            </a:r>
            <a:r>
              <a:rPr lang="en-US" dirty="0"/>
              <a:t>, </a:t>
            </a:r>
            <a:r>
              <a:rPr lang="en-US" dirty="0" err="1" smtClean="0"/>
              <a:t>kontrolli</a:t>
            </a:r>
            <a:r>
              <a:rPr lang="en-US" dirty="0" smtClean="0"/>
              <a:t> </a:t>
            </a:r>
            <a:r>
              <a:rPr lang="en-US" dirty="0" err="1" smtClean="0"/>
              <a:t>nëse</a:t>
            </a:r>
            <a:r>
              <a:rPr lang="en-US" dirty="0" smtClean="0"/>
              <a:t> </a:t>
            </a:r>
            <a:r>
              <a:rPr lang="en-US" dirty="0" err="1" smtClean="0"/>
              <a:t>kufizimet</a:t>
            </a:r>
            <a:r>
              <a:rPr lang="en-US" dirty="0" smtClean="0"/>
              <a:t> </a:t>
            </a:r>
            <a:r>
              <a:rPr lang="en-US" dirty="0" err="1" smtClean="0"/>
              <a:t>mbi</a:t>
            </a:r>
            <a:r>
              <a:rPr lang="en-US" dirty="0" smtClean="0"/>
              <a:t> </a:t>
            </a:r>
            <a:r>
              <a:rPr lang="en-US" dirty="0" err="1" smtClean="0"/>
              <a:t>tregtinë</a:t>
            </a:r>
            <a:r>
              <a:rPr lang="en-US" dirty="0" smtClean="0"/>
              <a:t> e </a:t>
            </a:r>
            <a:r>
              <a:rPr lang="en-US" dirty="0" err="1" smtClean="0"/>
              <a:t>lirë</a:t>
            </a:r>
            <a:r>
              <a:rPr lang="en-US" dirty="0" smtClean="0"/>
              <a:t> </a:t>
            </a:r>
            <a:r>
              <a:rPr lang="en-US" dirty="0" err="1" smtClean="0"/>
              <a:t>dhe</a:t>
            </a:r>
            <a:r>
              <a:rPr lang="en-US" dirty="0" smtClean="0"/>
              <a:t> </a:t>
            </a:r>
            <a:r>
              <a:rPr lang="en-US" dirty="0" err="1" smtClean="0"/>
              <a:t>konkurrencën</a:t>
            </a:r>
            <a:r>
              <a:rPr lang="en-US" dirty="0" smtClean="0"/>
              <a:t> </a:t>
            </a:r>
            <a:r>
              <a:rPr lang="en-US" dirty="0" err="1" smtClean="0"/>
              <a:t>të</a:t>
            </a:r>
            <a:r>
              <a:rPr lang="en-US" dirty="0" smtClean="0"/>
              <a:t> </a:t>
            </a:r>
            <a:r>
              <a:rPr lang="en-US" dirty="0" err="1" smtClean="0"/>
              <a:t>shkaktuar</a:t>
            </a:r>
            <a:r>
              <a:rPr lang="en-US" dirty="0" smtClean="0"/>
              <a:t> </a:t>
            </a:r>
            <a:r>
              <a:rPr lang="en-US" dirty="0" err="1" smtClean="0"/>
              <a:t>nga</a:t>
            </a:r>
            <a:r>
              <a:rPr lang="en-US" dirty="0" smtClean="0"/>
              <a:t> </a:t>
            </a:r>
            <a:r>
              <a:rPr lang="en-US" dirty="0" err="1" smtClean="0"/>
              <a:t>rregullat</a:t>
            </a:r>
            <a:r>
              <a:rPr lang="en-US" dirty="0" smtClean="0"/>
              <a:t> </a:t>
            </a:r>
            <a:r>
              <a:rPr lang="en-US" dirty="0" err="1" smtClean="0"/>
              <a:t>në</a:t>
            </a:r>
            <a:r>
              <a:rPr lang="en-US" dirty="0" smtClean="0"/>
              <a:t> </a:t>
            </a:r>
            <a:r>
              <a:rPr lang="en-US" dirty="0" err="1" smtClean="0"/>
              <a:t>Komunitet</a:t>
            </a:r>
            <a:r>
              <a:rPr lang="en-US" dirty="0" smtClean="0"/>
              <a:t> </a:t>
            </a:r>
            <a:r>
              <a:rPr lang="en-US" dirty="0" err="1" smtClean="0"/>
              <a:t>shkojnë</a:t>
            </a:r>
            <a:r>
              <a:rPr lang="en-US" dirty="0" smtClean="0"/>
              <a:t> </a:t>
            </a:r>
            <a:r>
              <a:rPr lang="en-US" dirty="0" err="1" smtClean="0"/>
              <a:t>përtej</a:t>
            </a:r>
            <a:r>
              <a:rPr lang="en-US" dirty="0" smtClean="0"/>
              <a:t> </a:t>
            </a:r>
            <a:r>
              <a:rPr lang="en-US" dirty="0" err="1" smtClean="0"/>
              <a:t>masave</a:t>
            </a:r>
            <a:r>
              <a:rPr lang="en-US" dirty="0" smtClean="0"/>
              <a:t> </a:t>
            </a:r>
            <a:r>
              <a:rPr lang="en-US" dirty="0" err="1" smtClean="0"/>
              <a:t>të</a:t>
            </a:r>
            <a:r>
              <a:rPr lang="en-US" dirty="0" smtClean="0"/>
              <a:t> </a:t>
            </a:r>
            <a:r>
              <a:rPr lang="en-US" dirty="0" err="1" smtClean="0"/>
              <a:t>pashmangshme</a:t>
            </a:r>
            <a:r>
              <a:rPr lang="en-US" dirty="0" smtClean="0"/>
              <a:t> </a:t>
            </a:r>
            <a:r>
              <a:rPr lang="en-US" dirty="0" err="1" smtClean="0"/>
              <a:t>të</a:t>
            </a:r>
            <a:r>
              <a:rPr lang="en-US" dirty="0" smtClean="0"/>
              <a:t> </a:t>
            </a:r>
            <a:r>
              <a:rPr lang="en-US" dirty="0" err="1" smtClean="0"/>
              <a:t>justifikuara</a:t>
            </a:r>
            <a:r>
              <a:rPr lang="en-US" dirty="0" smtClean="0"/>
              <a:t> me </a:t>
            </a:r>
            <a:r>
              <a:rPr lang="en-US" dirty="0" err="1" smtClean="0"/>
              <a:t>qëllimin</a:t>
            </a:r>
            <a:r>
              <a:rPr lang="en-US" dirty="0" smtClean="0"/>
              <a:t> e </a:t>
            </a:r>
            <a:r>
              <a:rPr lang="en-US" dirty="0" err="1" smtClean="0"/>
              <a:t>mbrojtjes</a:t>
            </a:r>
            <a:r>
              <a:rPr lang="en-US" dirty="0" smtClean="0"/>
              <a:t> </a:t>
            </a:r>
            <a:r>
              <a:rPr lang="en-US" dirty="0" err="1" smtClean="0"/>
              <a:t>së</a:t>
            </a:r>
            <a:r>
              <a:rPr lang="en-US" dirty="0" smtClean="0"/>
              <a:t> </a:t>
            </a:r>
            <a:r>
              <a:rPr lang="en-US" dirty="0" err="1" smtClean="0"/>
              <a:t>mjedisit</a:t>
            </a:r>
            <a:r>
              <a:rPr lang="en-US" dirty="0" smtClean="0"/>
              <a:t>. </a:t>
            </a:r>
            <a:endParaRPr lang="en-US" dirty="0"/>
          </a:p>
        </p:txBody>
      </p:sp>
    </p:spTree>
    <p:extLst>
      <p:ext uri="{BB962C8B-B14F-4D97-AF65-F5344CB8AC3E}">
        <p14:creationId xmlns:p14="http://schemas.microsoft.com/office/powerpoint/2010/main" val="4395428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2600" dirty="0" err="1" smtClean="0"/>
              <a:t>Praktika</a:t>
            </a:r>
            <a:r>
              <a:rPr lang="en-US" sz="2600" dirty="0" smtClean="0"/>
              <a:t> e GJED- </a:t>
            </a:r>
            <a:r>
              <a:rPr lang="en-US" sz="2600" dirty="0" err="1" smtClean="0"/>
              <a:t>testi</a:t>
            </a:r>
            <a:r>
              <a:rPr lang="en-US" sz="2600" dirty="0" smtClean="0"/>
              <a:t> </a:t>
            </a:r>
            <a:r>
              <a:rPr lang="en-US" sz="2600" dirty="0" err="1" smtClean="0"/>
              <a:t>i</a:t>
            </a:r>
            <a:r>
              <a:rPr lang="en-US" sz="2600" dirty="0" smtClean="0"/>
              <a:t> </a:t>
            </a:r>
            <a:r>
              <a:rPr lang="en-US" sz="2600" dirty="0" err="1" smtClean="0"/>
              <a:t>proporcionalitetit</a:t>
            </a:r>
            <a:endParaRPr lang="en-US" sz="2600" dirty="0"/>
          </a:p>
        </p:txBody>
      </p:sp>
      <p:sp>
        <p:nvSpPr>
          <p:cNvPr id="3" name="Content Placeholder 2"/>
          <p:cNvSpPr>
            <a:spLocks noGrp="1"/>
          </p:cNvSpPr>
          <p:nvPr>
            <p:ph idx="1"/>
          </p:nvPr>
        </p:nvSpPr>
        <p:spPr>
          <a:xfrm>
            <a:off x="457200" y="1066800"/>
            <a:ext cx="8229600" cy="5059363"/>
          </a:xfrm>
        </p:spPr>
        <p:txBody>
          <a:bodyPr>
            <a:normAutofit fontScale="62500" lnSpcReduction="20000"/>
          </a:bodyPr>
          <a:lstStyle/>
          <a:p>
            <a:pPr algn="just"/>
            <a:r>
              <a:rPr lang="en-US" dirty="0" err="1" smtClean="0"/>
              <a:t>Në</a:t>
            </a:r>
            <a:r>
              <a:rPr lang="en-US" dirty="0" smtClean="0"/>
              <a:t> </a:t>
            </a:r>
            <a:r>
              <a:rPr lang="en-US" dirty="0" err="1" smtClean="0"/>
              <a:t>lidhje</a:t>
            </a:r>
            <a:r>
              <a:rPr lang="en-US" dirty="0" smtClean="0"/>
              <a:t> me </a:t>
            </a:r>
            <a:r>
              <a:rPr lang="en-US" dirty="0" err="1" smtClean="0"/>
              <a:t>masat</a:t>
            </a:r>
            <a:r>
              <a:rPr lang="en-US" dirty="0" smtClean="0"/>
              <a:t> </a:t>
            </a:r>
            <a:r>
              <a:rPr lang="en-US" dirty="0" err="1" smtClean="0"/>
              <a:t>në</a:t>
            </a:r>
            <a:r>
              <a:rPr lang="en-US" dirty="0" smtClean="0"/>
              <a:t> </a:t>
            </a:r>
            <a:r>
              <a:rPr lang="en-US" dirty="0" err="1" smtClean="0"/>
              <a:t>nivel</a:t>
            </a:r>
            <a:r>
              <a:rPr lang="en-US" dirty="0" smtClean="0"/>
              <a:t> </a:t>
            </a:r>
            <a:r>
              <a:rPr lang="en-US" dirty="0" err="1" smtClean="0"/>
              <a:t>kombëtar</a:t>
            </a:r>
            <a:r>
              <a:rPr lang="en-US" dirty="0" smtClean="0"/>
              <a:t>, </a:t>
            </a:r>
            <a:r>
              <a:rPr lang="en-US" dirty="0" err="1" smtClean="0"/>
              <a:t>për</a:t>
            </a:r>
            <a:r>
              <a:rPr lang="en-US" dirty="0" smtClean="0"/>
              <a:t> </a:t>
            </a:r>
            <a:r>
              <a:rPr lang="en-US" dirty="0" err="1" smtClean="0"/>
              <a:t>shkak</a:t>
            </a:r>
            <a:r>
              <a:rPr lang="en-US" dirty="0" smtClean="0"/>
              <a:t> </a:t>
            </a:r>
            <a:r>
              <a:rPr lang="en-US" dirty="0" err="1" smtClean="0"/>
              <a:t>të</a:t>
            </a:r>
            <a:r>
              <a:rPr lang="en-US" dirty="0" smtClean="0"/>
              <a:t> </a:t>
            </a:r>
            <a:r>
              <a:rPr lang="en-US" dirty="0" err="1" smtClean="0"/>
              <a:t>mungesës</a:t>
            </a:r>
            <a:r>
              <a:rPr lang="en-US" dirty="0" smtClean="0"/>
              <a:t> </a:t>
            </a:r>
            <a:r>
              <a:rPr lang="en-US" dirty="0" err="1" smtClean="0"/>
              <a:t>së</a:t>
            </a:r>
            <a:r>
              <a:rPr lang="en-US" dirty="0" smtClean="0"/>
              <a:t> </a:t>
            </a:r>
            <a:r>
              <a:rPr lang="en-US" dirty="0" err="1" smtClean="0"/>
              <a:t>harmonizimit</a:t>
            </a:r>
            <a:r>
              <a:rPr lang="en-US" dirty="0"/>
              <a:t> </a:t>
            </a:r>
            <a:r>
              <a:rPr lang="en-US" dirty="0" err="1" smtClean="0"/>
              <a:t>në</a:t>
            </a:r>
            <a:r>
              <a:rPr lang="en-US" dirty="0" smtClean="0"/>
              <a:t> </a:t>
            </a:r>
            <a:r>
              <a:rPr lang="en-US" dirty="0" err="1" smtClean="0"/>
              <a:t>Komunitet</a:t>
            </a:r>
            <a:r>
              <a:rPr lang="en-US" dirty="0" smtClean="0"/>
              <a:t>, GJED </a:t>
            </a:r>
            <a:r>
              <a:rPr lang="en-US" dirty="0" err="1" smtClean="0"/>
              <a:t>i</a:t>
            </a:r>
            <a:r>
              <a:rPr lang="en-US" dirty="0" smtClean="0"/>
              <a:t> </a:t>
            </a:r>
            <a:r>
              <a:rPr lang="en-US" dirty="0" err="1" smtClean="0"/>
              <a:t>ka</a:t>
            </a:r>
            <a:r>
              <a:rPr lang="en-US" dirty="0" smtClean="0"/>
              <a:t> </a:t>
            </a:r>
            <a:r>
              <a:rPr lang="en-US" dirty="0" err="1" smtClean="0"/>
              <a:t>lënë</a:t>
            </a:r>
            <a:r>
              <a:rPr lang="en-US" dirty="0" smtClean="0"/>
              <a:t> </a:t>
            </a:r>
            <a:r>
              <a:rPr lang="en-US" dirty="0" err="1" smtClean="0"/>
              <a:t>shtetet</a:t>
            </a:r>
            <a:r>
              <a:rPr lang="en-US" dirty="0" smtClean="0"/>
              <a:t> </a:t>
            </a:r>
            <a:r>
              <a:rPr lang="en-US" dirty="0" err="1" smtClean="0"/>
              <a:t>anëtare</a:t>
            </a:r>
            <a:r>
              <a:rPr lang="en-US" dirty="0" smtClean="0"/>
              <a:t> </a:t>
            </a:r>
            <a:r>
              <a:rPr lang="en-US" dirty="0" err="1" smtClean="0"/>
              <a:t>të</a:t>
            </a:r>
            <a:r>
              <a:rPr lang="en-US" dirty="0" smtClean="0"/>
              <a:t> lira </a:t>
            </a:r>
            <a:r>
              <a:rPr lang="en-US" dirty="0" err="1" smtClean="0"/>
              <a:t>të</a:t>
            </a:r>
            <a:r>
              <a:rPr lang="en-US" dirty="0" smtClean="0"/>
              <a:t> </a:t>
            </a:r>
            <a:r>
              <a:rPr lang="en-US" dirty="0" err="1" smtClean="0"/>
              <a:t>zgjedhin</a:t>
            </a:r>
            <a:r>
              <a:rPr lang="en-US" dirty="0" smtClean="0"/>
              <a:t> </a:t>
            </a:r>
            <a:r>
              <a:rPr lang="en-US" dirty="0" err="1" smtClean="0"/>
              <a:t>nivelin</a:t>
            </a:r>
            <a:r>
              <a:rPr lang="en-US" dirty="0" smtClean="0"/>
              <a:t> e </a:t>
            </a:r>
            <a:r>
              <a:rPr lang="en-US" dirty="0" err="1" smtClean="0"/>
              <a:t>tyre</a:t>
            </a:r>
            <a:r>
              <a:rPr lang="en-US" dirty="0" smtClean="0"/>
              <a:t> </a:t>
            </a:r>
            <a:r>
              <a:rPr lang="en-US" dirty="0" err="1" smtClean="0"/>
              <a:t>të</a:t>
            </a:r>
            <a:r>
              <a:rPr lang="en-US" dirty="0" smtClean="0"/>
              <a:t> </a:t>
            </a:r>
            <a:r>
              <a:rPr lang="en-US" dirty="0" err="1" smtClean="0"/>
              <a:t>standarteve</a:t>
            </a:r>
            <a:r>
              <a:rPr lang="en-US" dirty="0" smtClean="0"/>
              <a:t> </a:t>
            </a:r>
            <a:r>
              <a:rPr lang="en-US" dirty="0" err="1" smtClean="0"/>
              <a:t>të</a:t>
            </a:r>
            <a:r>
              <a:rPr lang="en-US" dirty="0" smtClean="0"/>
              <a:t> </a:t>
            </a:r>
            <a:r>
              <a:rPr lang="en-US" dirty="0" err="1" smtClean="0"/>
              <a:t>mbrojtes</a:t>
            </a:r>
            <a:r>
              <a:rPr lang="en-US" dirty="0" smtClean="0"/>
              <a:t> </a:t>
            </a:r>
            <a:r>
              <a:rPr lang="en-US" dirty="0" err="1" smtClean="0"/>
              <a:t>së</a:t>
            </a:r>
            <a:r>
              <a:rPr lang="en-US" dirty="0" smtClean="0"/>
              <a:t> </a:t>
            </a:r>
            <a:r>
              <a:rPr lang="en-US" dirty="0" err="1" smtClean="0"/>
              <a:t>mjedisit</a:t>
            </a:r>
            <a:r>
              <a:rPr lang="en-US" dirty="0" smtClean="0"/>
              <a:t>.</a:t>
            </a:r>
          </a:p>
          <a:p>
            <a:pPr algn="just"/>
            <a:r>
              <a:rPr lang="en-US" dirty="0" err="1" smtClean="0"/>
              <a:t>Për</a:t>
            </a:r>
            <a:r>
              <a:rPr lang="en-US" dirty="0" smtClean="0"/>
              <a:t> </a:t>
            </a:r>
            <a:r>
              <a:rPr lang="en-US" dirty="0" err="1" smtClean="0"/>
              <a:t>më</a:t>
            </a:r>
            <a:r>
              <a:rPr lang="en-US" dirty="0" smtClean="0"/>
              <a:t> </a:t>
            </a:r>
            <a:r>
              <a:rPr lang="en-US" dirty="0" err="1" smtClean="0"/>
              <a:t>tepër</a:t>
            </a:r>
            <a:r>
              <a:rPr lang="en-US" dirty="0" smtClean="0"/>
              <a:t>, </a:t>
            </a:r>
            <a:r>
              <a:rPr lang="en-US" dirty="0" err="1" smtClean="0"/>
              <a:t>neni</a:t>
            </a:r>
            <a:r>
              <a:rPr lang="en-US" dirty="0" smtClean="0"/>
              <a:t> 176 </a:t>
            </a:r>
            <a:r>
              <a:rPr lang="en-US" dirty="0" err="1" smtClean="0"/>
              <a:t>i</a:t>
            </a:r>
            <a:r>
              <a:rPr lang="en-US" dirty="0" smtClean="0"/>
              <a:t> </a:t>
            </a:r>
            <a:r>
              <a:rPr lang="en-US" dirty="0" err="1" smtClean="0"/>
              <a:t>Traktatit</a:t>
            </a:r>
            <a:r>
              <a:rPr lang="en-US" dirty="0" smtClean="0"/>
              <a:t> </a:t>
            </a:r>
            <a:r>
              <a:rPr lang="en-US" dirty="0" err="1" smtClean="0"/>
              <a:t>parashikon</a:t>
            </a:r>
            <a:r>
              <a:rPr lang="en-US" dirty="0" smtClean="0"/>
              <a:t> </a:t>
            </a:r>
            <a:r>
              <a:rPr lang="en-US" dirty="0" err="1" smtClean="0"/>
              <a:t>që</a:t>
            </a:r>
            <a:r>
              <a:rPr lang="en-US" dirty="0" smtClean="0"/>
              <a:t> </a:t>
            </a:r>
            <a:r>
              <a:rPr lang="en-US" dirty="0" err="1" smtClean="0"/>
              <a:t>edhe</a:t>
            </a:r>
            <a:r>
              <a:rPr lang="en-US" dirty="0" smtClean="0"/>
              <a:t> </a:t>
            </a:r>
            <a:r>
              <a:rPr lang="en-US" dirty="0" err="1" smtClean="0"/>
              <a:t>kur</a:t>
            </a:r>
            <a:r>
              <a:rPr lang="en-US" dirty="0" smtClean="0"/>
              <a:t> </a:t>
            </a:r>
            <a:r>
              <a:rPr lang="en-US" dirty="0" err="1" smtClean="0"/>
              <a:t>masat</a:t>
            </a:r>
            <a:r>
              <a:rPr lang="en-US" dirty="0" smtClean="0"/>
              <a:t> </a:t>
            </a:r>
            <a:r>
              <a:rPr lang="en-US" dirty="0" err="1" smtClean="0"/>
              <a:t>mbrojtëse</a:t>
            </a:r>
            <a:r>
              <a:rPr lang="en-US" dirty="0" smtClean="0"/>
              <a:t> </a:t>
            </a:r>
            <a:r>
              <a:rPr lang="en-US" dirty="0" err="1" smtClean="0"/>
              <a:t>janë</a:t>
            </a:r>
            <a:r>
              <a:rPr lang="en-US" dirty="0" smtClean="0"/>
              <a:t> </a:t>
            </a:r>
            <a:r>
              <a:rPr lang="en-US" dirty="0" err="1" smtClean="0"/>
              <a:t>adoptuar</a:t>
            </a:r>
            <a:r>
              <a:rPr lang="en-US" dirty="0" smtClean="0"/>
              <a:t> </a:t>
            </a:r>
            <a:r>
              <a:rPr lang="en-US" dirty="0" err="1" smtClean="0"/>
              <a:t>në</a:t>
            </a:r>
            <a:r>
              <a:rPr lang="en-US" dirty="0" smtClean="0"/>
              <a:t> </a:t>
            </a:r>
            <a:r>
              <a:rPr lang="en-US" dirty="0" err="1" smtClean="0"/>
              <a:t>nivel</a:t>
            </a:r>
            <a:r>
              <a:rPr lang="en-US" dirty="0" smtClean="0"/>
              <a:t> </a:t>
            </a:r>
            <a:r>
              <a:rPr lang="en-US" dirty="0" err="1" smtClean="0"/>
              <a:t>komunitar</a:t>
            </a:r>
            <a:r>
              <a:rPr lang="en-US" dirty="0" smtClean="0"/>
              <a:t>, </a:t>
            </a:r>
            <a:r>
              <a:rPr lang="en-US" dirty="0" err="1" smtClean="0"/>
              <a:t>shtetet</a:t>
            </a:r>
            <a:r>
              <a:rPr lang="en-US" dirty="0" smtClean="0"/>
              <a:t> </a:t>
            </a:r>
            <a:r>
              <a:rPr lang="en-US" dirty="0" err="1" smtClean="0"/>
              <a:t>anëtare</a:t>
            </a:r>
            <a:r>
              <a:rPr lang="en-US" dirty="0" smtClean="0"/>
              <a:t> </a:t>
            </a:r>
            <a:r>
              <a:rPr lang="en-US" dirty="0" err="1" smtClean="0"/>
              <a:t>nuk</a:t>
            </a:r>
            <a:r>
              <a:rPr lang="en-US" dirty="0" smtClean="0"/>
              <a:t> do </a:t>
            </a:r>
            <a:r>
              <a:rPr lang="en-US" dirty="0" err="1" smtClean="0"/>
              <a:t>të</a:t>
            </a:r>
            <a:r>
              <a:rPr lang="en-US" dirty="0" smtClean="0"/>
              <a:t> </a:t>
            </a:r>
            <a:r>
              <a:rPr lang="en-US" dirty="0" err="1" smtClean="0"/>
              <a:t>ndalohen</a:t>
            </a:r>
            <a:r>
              <a:rPr lang="en-US" dirty="0" smtClean="0"/>
              <a:t> </a:t>
            </a:r>
            <a:r>
              <a:rPr lang="en-US" dirty="0" err="1" smtClean="0"/>
              <a:t>kur</a:t>
            </a:r>
            <a:r>
              <a:rPr lang="en-US" dirty="0" smtClean="0"/>
              <a:t> </a:t>
            </a:r>
            <a:r>
              <a:rPr lang="en-US" dirty="0" err="1" smtClean="0"/>
              <a:t>marrin</a:t>
            </a:r>
            <a:r>
              <a:rPr lang="en-US" dirty="0" smtClean="0"/>
              <a:t> masa </a:t>
            </a:r>
            <a:r>
              <a:rPr lang="en-US" dirty="0" err="1" smtClean="0"/>
              <a:t>më</a:t>
            </a:r>
            <a:r>
              <a:rPr lang="en-US" dirty="0" smtClean="0"/>
              <a:t> </a:t>
            </a:r>
            <a:r>
              <a:rPr lang="en-US" dirty="0" err="1" smtClean="0"/>
              <a:t>të</a:t>
            </a:r>
            <a:r>
              <a:rPr lang="en-US" dirty="0" smtClean="0"/>
              <a:t> </a:t>
            </a:r>
            <a:r>
              <a:rPr lang="en-US" dirty="0" err="1" smtClean="0"/>
              <a:t>mëdha</a:t>
            </a:r>
            <a:r>
              <a:rPr lang="en-US" dirty="0" smtClean="0"/>
              <a:t> </a:t>
            </a:r>
            <a:r>
              <a:rPr lang="en-US" dirty="0" err="1" smtClean="0"/>
              <a:t>mbrojtëse</a:t>
            </a:r>
            <a:r>
              <a:rPr lang="en-US" dirty="0" smtClean="0"/>
              <a:t>. </a:t>
            </a:r>
            <a:r>
              <a:rPr lang="en-US" dirty="0" err="1" smtClean="0"/>
              <a:t>Këto</a:t>
            </a:r>
            <a:r>
              <a:rPr lang="en-US" dirty="0" smtClean="0"/>
              <a:t> masa </a:t>
            </a:r>
            <a:r>
              <a:rPr lang="en-US" dirty="0" err="1" smtClean="0"/>
              <a:t>duhet</a:t>
            </a:r>
            <a:r>
              <a:rPr lang="en-US" dirty="0" smtClean="0"/>
              <a:t> </a:t>
            </a:r>
            <a:r>
              <a:rPr lang="en-US" dirty="0" err="1" smtClean="0"/>
              <a:t>të</a:t>
            </a:r>
            <a:r>
              <a:rPr lang="en-US" dirty="0" smtClean="0"/>
              <a:t> </a:t>
            </a:r>
            <a:r>
              <a:rPr lang="en-US" dirty="0" err="1" smtClean="0"/>
              <a:t>jenë</a:t>
            </a:r>
            <a:r>
              <a:rPr lang="en-US" dirty="0" smtClean="0"/>
              <a:t> </a:t>
            </a:r>
            <a:r>
              <a:rPr lang="en-US" dirty="0" err="1" smtClean="0"/>
              <a:t>në</a:t>
            </a:r>
            <a:r>
              <a:rPr lang="en-US" dirty="0" smtClean="0"/>
              <a:t> </a:t>
            </a:r>
            <a:r>
              <a:rPr lang="en-US" dirty="0" err="1" smtClean="0"/>
              <a:t>përputhje</a:t>
            </a:r>
            <a:r>
              <a:rPr lang="en-US" dirty="0" smtClean="0"/>
              <a:t> me </a:t>
            </a:r>
            <a:r>
              <a:rPr lang="en-US" dirty="0" err="1" smtClean="0"/>
              <a:t>Traktatin</a:t>
            </a:r>
            <a:r>
              <a:rPr lang="en-US" dirty="0" smtClean="0"/>
              <a:t> </a:t>
            </a:r>
            <a:r>
              <a:rPr lang="en-US" dirty="0" err="1" smtClean="0"/>
              <a:t>dhe</a:t>
            </a:r>
            <a:r>
              <a:rPr lang="en-US" dirty="0" smtClean="0"/>
              <a:t> </a:t>
            </a:r>
            <a:r>
              <a:rPr lang="en-US" dirty="0" err="1" smtClean="0"/>
              <a:t>të</a:t>
            </a:r>
            <a:r>
              <a:rPr lang="en-US" dirty="0" smtClean="0"/>
              <a:t> </a:t>
            </a:r>
            <a:r>
              <a:rPr lang="en-US" dirty="0" err="1" smtClean="0"/>
              <a:t>njoftohet</a:t>
            </a:r>
            <a:r>
              <a:rPr lang="en-US" dirty="0" smtClean="0"/>
              <a:t> </a:t>
            </a:r>
            <a:r>
              <a:rPr lang="en-US" dirty="0" err="1" smtClean="0"/>
              <a:t>Komisioni</a:t>
            </a:r>
            <a:r>
              <a:rPr lang="en-US" dirty="0" smtClean="0"/>
              <a:t> </a:t>
            </a:r>
            <a:r>
              <a:rPr lang="en-US" dirty="0" err="1" smtClean="0"/>
              <a:t>Evropian</a:t>
            </a:r>
            <a:r>
              <a:rPr lang="en-US" dirty="0" smtClean="0"/>
              <a:t>. </a:t>
            </a:r>
          </a:p>
          <a:p>
            <a:pPr algn="just"/>
            <a:r>
              <a:rPr lang="en-US" dirty="0" err="1" smtClean="0"/>
              <a:t>Kjo</a:t>
            </a:r>
            <a:r>
              <a:rPr lang="en-US" dirty="0" smtClean="0"/>
              <a:t> do </a:t>
            </a:r>
            <a:r>
              <a:rPr lang="en-US" dirty="0" err="1" smtClean="0"/>
              <a:t>të</a:t>
            </a:r>
            <a:r>
              <a:rPr lang="en-US" dirty="0" smtClean="0"/>
              <a:t> </a:t>
            </a:r>
            <a:r>
              <a:rPr lang="en-US" dirty="0" err="1" smtClean="0"/>
              <a:t>thotë</a:t>
            </a:r>
            <a:r>
              <a:rPr lang="en-US" dirty="0" smtClean="0"/>
              <a:t> </a:t>
            </a:r>
            <a:r>
              <a:rPr lang="en-US" dirty="0" err="1" smtClean="0"/>
              <a:t>që</a:t>
            </a:r>
            <a:r>
              <a:rPr lang="en-US" dirty="0" smtClean="0"/>
              <a:t> GJED </a:t>
            </a:r>
            <a:r>
              <a:rPr lang="en-US" dirty="0" err="1" smtClean="0"/>
              <a:t>në</a:t>
            </a:r>
            <a:r>
              <a:rPr lang="en-US" dirty="0" smtClean="0"/>
              <a:t> </a:t>
            </a:r>
            <a:r>
              <a:rPr lang="en-US" dirty="0" err="1" smtClean="0"/>
              <a:t>rast</a:t>
            </a:r>
            <a:r>
              <a:rPr lang="en-US" dirty="0" smtClean="0"/>
              <a:t> </a:t>
            </a:r>
            <a:r>
              <a:rPr lang="en-US" dirty="0" err="1" smtClean="0"/>
              <a:t>mungese</a:t>
            </a:r>
            <a:r>
              <a:rPr lang="en-US" dirty="0" smtClean="0"/>
              <a:t> </a:t>
            </a:r>
            <a:r>
              <a:rPr lang="en-US" dirty="0" err="1" smtClean="0"/>
              <a:t>të</a:t>
            </a:r>
            <a:r>
              <a:rPr lang="en-US" dirty="0" smtClean="0"/>
              <a:t> </a:t>
            </a:r>
            <a:r>
              <a:rPr lang="en-US" dirty="0" err="1" smtClean="0"/>
              <a:t>harmonizimit</a:t>
            </a:r>
            <a:r>
              <a:rPr lang="en-US" dirty="0" smtClean="0"/>
              <a:t> </a:t>
            </a:r>
            <a:r>
              <a:rPr lang="en-US" dirty="0" err="1" smtClean="0"/>
              <a:t>komunitar</a:t>
            </a:r>
            <a:r>
              <a:rPr lang="en-US" dirty="0" smtClean="0"/>
              <a:t>, </a:t>
            </a:r>
            <a:r>
              <a:rPr lang="en-US" dirty="0" err="1" smtClean="0"/>
              <a:t>të</a:t>
            </a:r>
            <a:r>
              <a:rPr lang="en-US" dirty="0" smtClean="0"/>
              <a:t> </a:t>
            </a:r>
            <a:r>
              <a:rPr lang="en-US" dirty="0" err="1" smtClean="0"/>
              <a:t>pranojë</a:t>
            </a:r>
            <a:r>
              <a:rPr lang="en-US" dirty="0" smtClean="0"/>
              <a:t> </a:t>
            </a:r>
            <a:r>
              <a:rPr lang="en-US" dirty="0" err="1" smtClean="0"/>
              <a:t>standardet</a:t>
            </a:r>
            <a:r>
              <a:rPr lang="en-US" dirty="0" smtClean="0"/>
              <a:t> </a:t>
            </a:r>
            <a:r>
              <a:rPr lang="en-US" dirty="0" err="1" smtClean="0"/>
              <a:t>kombëtare</a:t>
            </a:r>
            <a:r>
              <a:rPr lang="en-US" dirty="0" smtClean="0"/>
              <a:t> </a:t>
            </a:r>
            <a:r>
              <a:rPr lang="en-US" dirty="0" err="1" smtClean="0"/>
              <a:t>si</a:t>
            </a:r>
            <a:r>
              <a:rPr lang="en-US" dirty="0" smtClean="0"/>
              <a:t> </a:t>
            </a:r>
            <a:r>
              <a:rPr lang="en-US" dirty="0" err="1" smtClean="0"/>
              <a:t>zgjidhje</a:t>
            </a:r>
            <a:r>
              <a:rPr lang="en-US" dirty="0" smtClean="0"/>
              <a:t> </a:t>
            </a:r>
            <a:r>
              <a:rPr lang="en-US" dirty="0" err="1" smtClean="0"/>
              <a:t>të</a:t>
            </a:r>
            <a:r>
              <a:rPr lang="en-US" dirty="0" smtClean="0"/>
              <a:t> </a:t>
            </a:r>
            <a:r>
              <a:rPr lang="en-US" dirty="0" err="1" smtClean="0"/>
              <a:t>ligjshme</a:t>
            </a:r>
            <a:r>
              <a:rPr lang="en-US" dirty="0" smtClean="0"/>
              <a:t> </a:t>
            </a:r>
            <a:r>
              <a:rPr lang="en-US" dirty="0" err="1" smtClean="0"/>
              <a:t>të</a:t>
            </a:r>
            <a:r>
              <a:rPr lang="en-US" dirty="0" smtClean="0"/>
              <a:t> </a:t>
            </a:r>
            <a:r>
              <a:rPr lang="en-US" dirty="0" err="1" smtClean="0"/>
              <a:t>palëve</a:t>
            </a:r>
            <a:r>
              <a:rPr lang="en-US" dirty="0" smtClean="0"/>
              <a:t>. </a:t>
            </a:r>
          </a:p>
          <a:p>
            <a:pPr algn="just"/>
            <a:r>
              <a:rPr lang="en-US" dirty="0" err="1" smtClean="0"/>
              <a:t>Testi</a:t>
            </a:r>
            <a:r>
              <a:rPr lang="en-US" dirty="0" smtClean="0"/>
              <a:t> </a:t>
            </a:r>
            <a:r>
              <a:rPr lang="en-US" dirty="0" err="1" smtClean="0"/>
              <a:t>i</a:t>
            </a:r>
            <a:r>
              <a:rPr lang="en-US" dirty="0" smtClean="0"/>
              <a:t> </a:t>
            </a:r>
            <a:r>
              <a:rPr lang="en-US" dirty="0" err="1" smtClean="0"/>
              <a:t>proporcionalitetit</a:t>
            </a:r>
            <a:r>
              <a:rPr lang="en-US" dirty="0" smtClean="0"/>
              <a:t> </a:t>
            </a:r>
            <a:r>
              <a:rPr lang="en-US" dirty="0" err="1" smtClean="0"/>
              <a:t>është</a:t>
            </a:r>
            <a:r>
              <a:rPr lang="en-US" dirty="0" smtClean="0"/>
              <a:t> </a:t>
            </a:r>
            <a:r>
              <a:rPr lang="en-US" dirty="0" err="1" smtClean="0"/>
              <a:t>përdorur</a:t>
            </a:r>
            <a:r>
              <a:rPr lang="en-US" dirty="0" smtClean="0"/>
              <a:t> </a:t>
            </a:r>
            <a:r>
              <a:rPr lang="en-US" dirty="0" err="1" smtClean="0"/>
              <a:t>nga</a:t>
            </a:r>
            <a:r>
              <a:rPr lang="en-US" dirty="0" smtClean="0"/>
              <a:t> GJED </a:t>
            </a:r>
            <a:r>
              <a:rPr lang="en-US" dirty="0" err="1" smtClean="0"/>
              <a:t>në</a:t>
            </a:r>
            <a:r>
              <a:rPr lang="en-US" dirty="0" smtClean="0"/>
              <a:t> </a:t>
            </a:r>
            <a:r>
              <a:rPr lang="en-US" dirty="0" err="1" smtClean="0"/>
              <a:t>një</a:t>
            </a:r>
            <a:r>
              <a:rPr lang="en-US" dirty="0" smtClean="0"/>
              <a:t> </a:t>
            </a:r>
            <a:r>
              <a:rPr lang="en-US" dirty="0" err="1" smtClean="0"/>
              <a:t>sërë</a:t>
            </a:r>
            <a:r>
              <a:rPr lang="en-US" dirty="0" smtClean="0"/>
              <a:t> </a:t>
            </a:r>
            <a:r>
              <a:rPr lang="en-US" dirty="0" err="1" smtClean="0"/>
              <a:t>rastesh</a:t>
            </a:r>
            <a:r>
              <a:rPr lang="en-US" dirty="0" smtClean="0"/>
              <a:t>. </a:t>
            </a:r>
          </a:p>
          <a:p>
            <a:pPr algn="just"/>
            <a:r>
              <a:rPr lang="en-US" b="1" i="1" dirty="0" err="1" smtClean="0"/>
              <a:t>Në</a:t>
            </a:r>
            <a:r>
              <a:rPr lang="en-US" b="1" i="1" dirty="0" smtClean="0"/>
              <a:t> </a:t>
            </a:r>
            <a:r>
              <a:rPr lang="en-US" b="1" i="1" dirty="0" err="1" smtClean="0"/>
              <a:t>çështjen</a:t>
            </a:r>
            <a:r>
              <a:rPr lang="en-US" b="1" i="1" dirty="0" smtClean="0"/>
              <a:t> Safety </a:t>
            </a:r>
            <a:r>
              <a:rPr lang="en-US" b="1" i="1" dirty="0"/>
              <a:t>Hi-Tech </a:t>
            </a:r>
            <a:r>
              <a:rPr lang="en-US" dirty="0" err="1" smtClean="0"/>
              <a:t>që</a:t>
            </a:r>
            <a:r>
              <a:rPr lang="en-US" dirty="0" smtClean="0"/>
              <a:t> </a:t>
            </a:r>
            <a:r>
              <a:rPr lang="en-US" dirty="0" err="1" smtClean="0"/>
              <a:t>i</a:t>
            </a:r>
            <a:r>
              <a:rPr lang="en-US" dirty="0" smtClean="0"/>
              <a:t> </a:t>
            </a:r>
            <a:r>
              <a:rPr lang="en-US" dirty="0" err="1" smtClean="0"/>
              <a:t>referohej</a:t>
            </a:r>
            <a:r>
              <a:rPr lang="en-US" dirty="0" smtClean="0"/>
              <a:t> </a:t>
            </a:r>
            <a:r>
              <a:rPr lang="en-US" dirty="0" err="1" smtClean="0"/>
              <a:t>një</a:t>
            </a:r>
            <a:r>
              <a:rPr lang="en-US" dirty="0" smtClean="0"/>
              <a:t> </a:t>
            </a:r>
            <a:r>
              <a:rPr lang="en-US" dirty="0" err="1" smtClean="0"/>
              <a:t>rregulloreje</a:t>
            </a:r>
            <a:r>
              <a:rPr lang="en-US" dirty="0" smtClean="0"/>
              <a:t> </a:t>
            </a:r>
            <a:r>
              <a:rPr lang="en-US" dirty="0" err="1" smtClean="0"/>
              <a:t>të</a:t>
            </a:r>
            <a:r>
              <a:rPr lang="en-US" dirty="0" smtClean="0"/>
              <a:t> </a:t>
            </a:r>
            <a:r>
              <a:rPr lang="en-US" dirty="0" err="1" smtClean="0"/>
              <a:t>Komunitetit</a:t>
            </a:r>
            <a:r>
              <a:rPr lang="en-US" dirty="0" smtClean="0"/>
              <a:t> </a:t>
            </a:r>
            <a:r>
              <a:rPr lang="en-US" dirty="0" err="1" smtClean="0"/>
              <a:t>që</a:t>
            </a:r>
            <a:r>
              <a:rPr lang="en-US" dirty="0" smtClean="0"/>
              <a:t> </a:t>
            </a:r>
            <a:r>
              <a:rPr lang="en-US" dirty="0" err="1" smtClean="0"/>
              <a:t>ndalonte</a:t>
            </a:r>
            <a:r>
              <a:rPr lang="en-US" dirty="0" smtClean="0"/>
              <a:t> </a:t>
            </a:r>
            <a:r>
              <a:rPr lang="en-US" dirty="0" err="1" smtClean="0"/>
              <a:t>përdorimin</a:t>
            </a:r>
            <a:r>
              <a:rPr lang="en-US" dirty="0" smtClean="0"/>
              <a:t> e </a:t>
            </a:r>
            <a:r>
              <a:rPr lang="en-US" dirty="0" err="1" smtClean="0"/>
              <a:t>hidroklorofluorokarboneve</a:t>
            </a:r>
            <a:r>
              <a:rPr lang="en-US" dirty="0" smtClean="0"/>
              <a:t>. Pas </a:t>
            </a:r>
            <a:r>
              <a:rPr lang="en-US" dirty="0" err="1" smtClean="0"/>
              <a:t>një</a:t>
            </a:r>
            <a:r>
              <a:rPr lang="en-US" dirty="0" smtClean="0"/>
              <a:t> </a:t>
            </a:r>
            <a:r>
              <a:rPr lang="en-US" dirty="0" err="1" smtClean="0"/>
              <a:t>ekzaminimi</a:t>
            </a:r>
            <a:r>
              <a:rPr lang="en-US" dirty="0" smtClean="0"/>
              <a:t> </a:t>
            </a:r>
            <a:r>
              <a:rPr lang="en-US" dirty="0" err="1" smtClean="0"/>
              <a:t>të</a:t>
            </a:r>
            <a:r>
              <a:rPr lang="en-US" dirty="0" smtClean="0"/>
              <a:t> </a:t>
            </a:r>
            <a:r>
              <a:rPr lang="en-US" dirty="0" err="1" smtClean="0"/>
              <a:t>dispozitave</a:t>
            </a:r>
            <a:r>
              <a:rPr lang="en-US" dirty="0" smtClean="0"/>
              <a:t> </a:t>
            </a:r>
            <a:r>
              <a:rPr lang="en-US" dirty="0" err="1" smtClean="0"/>
              <a:t>nën</a:t>
            </a:r>
            <a:r>
              <a:rPr lang="en-US" dirty="0" smtClean="0"/>
              <a:t> </a:t>
            </a:r>
            <a:r>
              <a:rPr lang="en-US" dirty="0" err="1" smtClean="0"/>
              <a:t>dritën</a:t>
            </a:r>
            <a:r>
              <a:rPr lang="en-US" dirty="0" smtClean="0"/>
              <a:t> e </a:t>
            </a:r>
            <a:r>
              <a:rPr lang="en-US" dirty="0" err="1" smtClean="0"/>
              <a:t>parimit</a:t>
            </a:r>
            <a:r>
              <a:rPr lang="en-US" dirty="0" smtClean="0"/>
              <a:t> </a:t>
            </a:r>
            <a:r>
              <a:rPr lang="en-US" dirty="0" err="1" smtClean="0"/>
              <a:t>të</a:t>
            </a:r>
            <a:r>
              <a:rPr lang="en-US" dirty="0" smtClean="0"/>
              <a:t> </a:t>
            </a:r>
            <a:r>
              <a:rPr lang="en-US" dirty="0" err="1" smtClean="0"/>
              <a:t>proporcionalitetit</a:t>
            </a:r>
            <a:r>
              <a:rPr lang="en-US" dirty="0" smtClean="0"/>
              <a:t>, GJED </a:t>
            </a:r>
            <a:r>
              <a:rPr lang="en-US" dirty="0" err="1" smtClean="0"/>
              <a:t>gjeti</a:t>
            </a:r>
            <a:r>
              <a:rPr lang="en-US" dirty="0" smtClean="0"/>
              <a:t> </a:t>
            </a:r>
            <a:r>
              <a:rPr lang="en-US" dirty="0" err="1" smtClean="0"/>
              <a:t>që</a:t>
            </a:r>
            <a:r>
              <a:rPr lang="en-US" dirty="0" smtClean="0"/>
              <a:t> </a:t>
            </a:r>
            <a:r>
              <a:rPr lang="en-US" dirty="0" err="1" smtClean="0"/>
              <a:t>rregullorja</a:t>
            </a:r>
            <a:r>
              <a:rPr lang="en-US" dirty="0" smtClean="0"/>
              <a:t> </a:t>
            </a:r>
            <a:r>
              <a:rPr lang="en-US" dirty="0" err="1" smtClean="0"/>
              <a:t>ishte</a:t>
            </a:r>
            <a:r>
              <a:rPr lang="en-US" dirty="0" smtClean="0"/>
              <a:t> </a:t>
            </a:r>
            <a:r>
              <a:rPr lang="en-US" dirty="0" err="1" smtClean="0"/>
              <a:t>proporcionale</a:t>
            </a:r>
            <a:r>
              <a:rPr lang="en-US" dirty="0" smtClean="0"/>
              <a:t> me </a:t>
            </a:r>
            <a:r>
              <a:rPr lang="en-US" dirty="0" err="1" smtClean="0"/>
              <a:t>qëllimin</a:t>
            </a:r>
            <a:r>
              <a:rPr lang="en-US" dirty="0" smtClean="0"/>
              <a:t> </a:t>
            </a:r>
            <a:r>
              <a:rPr lang="en-US" dirty="0" err="1" smtClean="0"/>
              <a:t>për</a:t>
            </a:r>
            <a:r>
              <a:rPr lang="en-US" dirty="0" smtClean="0"/>
              <a:t> </a:t>
            </a:r>
            <a:r>
              <a:rPr lang="en-US" dirty="0" err="1" smtClean="0"/>
              <a:t>mbrojtjen</a:t>
            </a:r>
            <a:r>
              <a:rPr lang="en-US" dirty="0" smtClean="0"/>
              <a:t> e </a:t>
            </a:r>
            <a:r>
              <a:rPr lang="en-US" dirty="0" err="1" smtClean="0"/>
              <a:t>ozonit</a:t>
            </a:r>
            <a:r>
              <a:rPr lang="en-US" dirty="0" smtClean="0"/>
              <a:t>. </a:t>
            </a:r>
          </a:p>
          <a:p>
            <a:pPr algn="just"/>
            <a:r>
              <a:rPr lang="en-US" dirty="0" err="1" smtClean="0"/>
              <a:t>Gjithashtu</a:t>
            </a:r>
            <a:r>
              <a:rPr lang="en-US" dirty="0" smtClean="0"/>
              <a:t>, </a:t>
            </a:r>
            <a:r>
              <a:rPr lang="en-US" dirty="0" err="1" smtClean="0"/>
              <a:t>në</a:t>
            </a:r>
            <a:r>
              <a:rPr lang="en-US" dirty="0" smtClean="0"/>
              <a:t> </a:t>
            </a:r>
            <a:r>
              <a:rPr lang="en-US" dirty="0" err="1" smtClean="0"/>
              <a:t>çështjen</a:t>
            </a:r>
            <a:r>
              <a:rPr lang="en-US" dirty="0" smtClean="0"/>
              <a:t> </a:t>
            </a:r>
            <a:r>
              <a:rPr lang="en-US" b="1" i="1" dirty="0" smtClean="0"/>
              <a:t>Omega </a:t>
            </a:r>
            <a:r>
              <a:rPr lang="en-US" b="1" i="1" dirty="0"/>
              <a:t>Air</a:t>
            </a:r>
            <a:r>
              <a:rPr lang="en-US" dirty="0" smtClean="0"/>
              <a:t>, GJED </a:t>
            </a:r>
            <a:r>
              <a:rPr lang="en-US" dirty="0" err="1" smtClean="0"/>
              <a:t>gjeti</a:t>
            </a:r>
            <a:r>
              <a:rPr lang="en-US" dirty="0" smtClean="0"/>
              <a:t> </a:t>
            </a:r>
            <a:r>
              <a:rPr lang="en-US" dirty="0" err="1" smtClean="0"/>
              <a:t>që</a:t>
            </a:r>
            <a:r>
              <a:rPr lang="en-US" dirty="0" smtClean="0"/>
              <a:t> </a:t>
            </a:r>
            <a:r>
              <a:rPr lang="en-US" dirty="0" err="1" smtClean="0"/>
              <a:t>një</a:t>
            </a:r>
            <a:r>
              <a:rPr lang="en-US" dirty="0" smtClean="0"/>
              <a:t> </a:t>
            </a:r>
            <a:r>
              <a:rPr lang="en-US" dirty="0" err="1" smtClean="0"/>
              <a:t>rregullore</a:t>
            </a:r>
            <a:r>
              <a:rPr lang="en-US" dirty="0" smtClean="0"/>
              <a:t> e </a:t>
            </a:r>
            <a:r>
              <a:rPr lang="en-US" dirty="0" err="1" smtClean="0"/>
              <a:t>Komunitetit</a:t>
            </a:r>
            <a:r>
              <a:rPr lang="en-US" dirty="0" smtClean="0"/>
              <a:t> </a:t>
            </a:r>
            <a:r>
              <a:rPr lang="en-US" dirty="0" err="1" smtClean="0"/>
              <a:t>që</a:t>
            </a:r>
            <a:r>
              <a:rPr lang="en-US" dirty="0" smtClean="0"/>
              <a:t> </a:t>
            </a:r>
            <a:r>
              <a:rPr lang="en-US" dirty="0" err="1" smtClean="0"/>
              <a:t>synonte</a:t>
            </a:r>
            <a:r>
              <a:rPr lang="en-US" dirty="0" smtClean="0"/>
              <a:t> </a:t>
            </a:r>
            <a:r>
              <a:rPr lang="en-US" dirty="0" err="1" smtClean="0"/>
              <a:t>reduktimin</a:t>
            </a:r>
            <a:r>
              <a:rPr lang="en-US" dirty="0" smtClean="0"/>
              <a:t> e </a:t>
            </a:r>
            <a:r>
              <a:rPr lang="en-US" dirty="0" err="1" smtClean="0"/>
              <a:t>ndotjes</a:t>
            </a:r>
            <a:r>
              <a:rPr lang="en-US" dirty="0" smtClean="0"/>
              <a:t> </a:t>
            </a:r>
            <a:r>
              <a:rPr lang="en-US" dirty="0" err="1" smtClean="0"/>
              <a:t>akustike</a:t>
            </a:r>
            <a:r>
              <a:rPr lang="en-US" dirty="0" smtClean="0"/>
              <a:t> </a:t>
            </a:r>
            <a:r>
              <a:rPr lang="en-US" dirty="0" err="1" smtClean="0"/>
              <a:t>nga</a:t>
            </a:r>
            <a:r>
              <a:rPr lang="en-US" dirty="0" smtClean="0"/>
              <a:t> </a:t>
            </a:r>
            <a:r>
              <a:rPr lang="en-US" dirty="0" err="1" smtClean="0"/>
              <a:t>avionët</a:t>
            </a:r>
            <a:r>
              <a:rPr lang="en-US" dirty="0" smtClean="0"/>
              <a:t> e </a:t>
            </a:r>
            <a:r>
              <a:rPr lang="en-US" dirty="0" err="1" smtClean="0"/>
              <a:t>ri-çertifikuar</a:t>
            </a:r>
            <a:r>
              <a:rPr lang="en-US" dirty="0" smtClean="0"/>
              <a:t> civil , </a:t>
            </a:r>
            <a:r>
              <a:rPr lang="en-US" dirty="0" err="1" smtClean="0"/>
              <a:t>është</a:t>
            </a:r>
            <a:r>
              <a:rPr lang="en-US" dirty="0" smtClean="0"/>
              <a:t> </a:t>
            </a:r>
            <a:r>
              <a:rPr lang="en-US" dirty="0" err="1" smtClean="0"/>
              <a:t>proporcionale</a:t>
            </a:r>
            <a:r>
              <a:rPr lang="en-US" dirty="0" smtClean="0"/>
              <a:t> me </a:t>
            </a:r>
            <a:r>
              <a:rPr lang="en-US" dirty="0" err="1" smtClean="0"/>
              <a:t>qëllimin</a:t>
            </a:r>
            <a:r>
              <a:rPr lang="en-US" dirty="0" smtClean="0"/>
              <a:t> </a:t>
            </a:r>
            <a:r>
              <a:rPr lang="en-US" dirty="0" err="1" smtClean="0"/>
              <a:t>që</a:t>
            </a:r>
            <a:r>
              <a:rPr lang="en-US" dirty="0" smtClean="0"/>
              <a:t> </a:t>
            </a:r>
            <a:r>
              <a:rPr lang="en-US" dirty="0" err="1" smtClean="0"/>
              <a:t>ndjek</a:t>
            </a:r>
            <a:r>
              <a:rPr lang="en-US" dirty="0" smtClean="0"/>
              <a:t>. </a:t>
            </a:r>
            <a:endParaRPr lang="en-US" dirty="0"/>
          </a:p>
        </p:txBody>
      </p:sp>
    </p:spTree>
    <p:extLst>
      <p:ext uri="{BB962C8B-B14F-4D97-AF65-F5344CB8AC3E}">
        <p14:creationId xmlns:p14="http://schemas.microsoft.com/office/powerpoint/2010/main" val="21651459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err="1" smtClean="0"/>
              <a:t>Aksesi</a:t>
            </a:r>
            <a:r>
              <a:rPr lang="en-US" dirty="0" smtClean="0"/>
              <a:t> </a:t>
            </a:r>
            <a:r>
              <a:rPr lang="en-US" dirty="0" err="1" smtClean="0"/>
              <a:t>në</a:t>
            </a:r>
            <a:r>
              <a:rPr lang="en-US" dirty="0" smtClean="0"/>
              <a:t> </a:t>
            </a:r>
            <a:r>
              <a:rPr lang="en-US" dirty="0" err="1" smtClean="0"/>
              <a:t>drejtësi</a:t>
            </a:r>
            <a:endParaRPr lang="en-US" dirty="0"/>
          </a:p>
        </p:txBody>
      </p:sp>
      <p:sp>
        <p:nvSpPr>
          <p:cNvPr id="3" name="Content Placeholder 2"/>
          <p:cNvSpPr>
            <a:spLocks noGrp="1"/>
          </p:cNvSpPr>
          <p:nvPr>
            <p:ph idx="1"/>
          </p:nvPr>
        </p:nvSpPr>
        <p:spPr>
          <a:xfrm>
            <a:off x="457200" y="914400"/>
            <a:ext cx="8229600" cy="5211763"/>
          </a:xfrm>
        </p:spPr>
        <p:txBody>
          <a:bodyPr>
            <a:noAutofit/>
          </a:bodyPr>
          <a:lstStyle/>
          <a:p>
            <a:pPr algn="just"/>
            <a:r>
              <a:rPr lang="sq-AL" sz="1800" b="1" i="1" noProof="1" smtClean="0"/>
              <a:t>Çështja e Ariut të murmë (</a:t>
            </a:r>
            <a:r>
              <a:rPr lang="en-US" sz="1800" b="1" i="1" dirty="0" err="1"/>
              <a:t>Lesoochranárske</a:t>
            </a:r>
            <a:r>
              <a:rPr lang="en-US" sz="1800" b="1" i="1" dirty="0"/>
              <a:t> </a:t>
            </a:r>
            <a:r>
              <a:rPr lang="en-US" sz="1800" b="1" i="1" dirty="0" err="1"/>
              <a:t>zoskupenie</a:t>
            </a:r>
            <a:r>
              <a:rPr lang="en-US" sz="1800" b="1" i="1" dirty="0"/>
              <a:t> </a:t>
            </a:r>
            <a:r>
              <a:rPr lang="sq-AL" sz="1800" b="1" i="1" noProof="1" smtClean="0"/>
              <a:t>VLK Case Slovakia) </a:t>
            </a:r>
            <a:r>
              <a:rPr lang="sq-AL" sz="1800" noProof="1" smtClean="0"/>
              <a:t>– Gjykim paragjykimor i sjellë para GJED nga Gjykata e Lartë Sllovake e cila kërkoi interpretimin e nenit 9 paragrafi 3 i Konventës së Aarhusit, në të cilën Komuniteti Evropian është palë sipas Vendimit të Këshillit 2005/370/EC</a:t>
            </a:r>
          </a:p>
          <a:p>
            <a:pPr algn="just"/>
            <a:r>
              <a:rPr lang="sq-AL" sz="1800" noProof="1" smtClean="0"/>
              <a:t>Mosmarrëveshja lidhej me kërkesën e shoqatës VLK që të bëhej palë në një procedurë administrative </a:t>
            </a:r>
            <a:r>
              <a:rPr lang="en-US" sz="1800" noProof="1" smtClean="0"/>
              <a:t>në të cilën pretendoi se cenohej mbrojtja </a:t>
            </a:r>
            <a:r>
              <a:rPr lang="sq-AL" sz="1800" noProof="1" smtClean="0"/>
              <a:t>e specieve të rralla si; ariu i murrmë, aksesi në fshat</a:t>
            </a:r>
            <a:r>
              <a:rPr lang="en-US" sz="1800" noProof="1" smtClean="0"/>
              <a:t>ra</a:t>
            </a:r>
            <a:r>
              <a:rPr lang="sq-AL" sz="1800" noProof="1" smtClean="0"/>
              <a:t> and përdorimi i s</a:t>
            </a:r>
            <a:r>
              <a:rPr lang="en-US" sz="1800" noProof="1" smtClean="0"/>
              <a:t>u</a:t>
            </a:r>
            <a:r>
              <a:rPr lang="sq-AL" sz="1800" noProof="1" smtClean="0"/>
              <a:t>bstancave kimike në këto zona. Duke qenë se ligji sllovak nuk parashikonte një të drejtë të tillë, u kërkua që neni 9/3 i Konventës të kishte efekt të drejtëp</a:t>
            </a:r>
            <a:r>
              <a:rPr lang="en-US" sz="1800" noProof="1" smtClean="0"/>
              <a:t>ër</a:t>
            </a:r>
            <a:r>
              <a:rPr lang="sq-AL" sz="1800" noProof="1" smtClean="0"/>
              <a:t>drejtë.</a:t>
            </a:r>
          </a:p>
          <a:p>
            <a:pPr algn="just"/>
            <a:r>
              <a:rPr lang="sq-AL" sz="1800" noProof="1" smtClean="0"/>
              <a:t>Fillimisht GJED trajtoi çështjen e kompetencës së saj në interpretimin e Konventës së Aarhusit, duke marrë në konsideratë natyrën mikse të këtij traktati midis BE dhe vendeve anëtare.</a:t>
            </a:r>
            <a:endParaRPr lang="en-US" sz="1800" noProof="1" smtClean="0"/>
          </a:p>
          <a:p>
            <a:pPr algn="just"/>
            <a:r>
              <a:rPr lang="en-US" sz="1800" noProof="1" smtClean="0"/>
              <a:t>Së pari, GJED tha se parashikimet e Konventës së Aarhusit përbëjnë pjesë integrale të kuadrit ligjor te BE, duke qenë se BE ka aderuar në këtë Konventë.</a:t>
            </a:r>
          </a:p>
          <a:p>
            <a:pPr algn="just"/>
            <a:r>
              <a:rPr lang="en-US" sz="1800" noProof="1" smtClean="0"/>
              <a:t>Mosmarrëveshja i referohet fushës së mjedisit në të cilën BE ka një kompetencë të brendshme , referuar neneve 191 dhe 192 të Traktatit.</a:t>
            </a:r>
          </a:p>
          <a:p>
            <a:pPr algn="just"/>
            <a:r>
              <a:rPr lang="en-US" sz="1800" noProof="1" smtClean="0"/>
              <a:t>Duke qenë se specia e mbrojtur, ariu i murrmë gëzon mbrojte dhe në nivel komunitar, (Direktiva e Habitatit) </a:t>
            </a:r>
            <a:r>
              <a:rPr lang="en-US" sz="1800" dirty="0" err="1" smtClean="0"/>
              <a:t>nuk</a:t>
            </a:r>
            <a:r>
              <a:rPr lang="en-US" sz="1800" dirty="0" smtClean="0"/>
              <a:t> </a:t>
            </a:r>
            <a:r>
              <a:rPr lang="en-US" sz="1800" dirty="0" err="1" smtClean="0"/>
              <a:t>ka</a:t>
            </a:r>
            <a:r>
              <a:rPr lang="en-US" sz="1800" dirty="0" smtClean="0"/>
              <a:t> </a:t>
            </a:r>
            <a:r>
              <a:rPr lang="en-US" sz="1800" dirty="0" err="1" smtClean="0"/>
              <a:t>dyshim</a:t>
            </a:r>
            <a:r>
              <a:rPr lang="en-US" sz="1800" dirty="0" smtClean="0"/>
              <a:t> </a:t>
            </a:r>
            <a:r>
              <a:rPr lang="en-US" sz="1800" dirty="0" err="1" smtClean="0"/>
              <a:t>që</a:t>
            </a:r>
            <a:r>
              <a:rPr lang="en-US" sz="1800" dirty="0" smtClean="0"/>
              <a:t> </a:t>
            </a:r>
            <a:r>
              <a:rPr lang="en-US" sz="1800" dirty="0" err="1" smtClean="0"/>
              <a:t>kjo</a:t>
            </a:r>
            <a:r>
              <a:rPr lang="en-US" sz="1800" dirty="0" smtClean="0"/>
              <a:t> </a:t>
            </a:r>
            <a:r>
              <a:rPr lang="en-US" sz="1800" dirty="0" err="1" smtClean="0"/>
              <a:t>mosmarrëveshje</a:t>
            </a:r>
            <a:r>
              <a:rPr lang="en-US" sz="1800" dirty="0" smtClean="0"/>
              <a:t> </a:t>
            </a:r>
            <a:r>
              <a:rPr lang="en-US" sz="1800" dirty="0" err="1" smtClean="0"/>
              <a:t>i</a:t>
            </a:r>
            <a:r>
              <a:rPr lang="en-US" sz="1800" dirty="0" smtClean="0"/>
              <a:t> </a:t>
            </a:r>
            <a:r>
              <a:rPr lang="en-US" sz="1800" dirty="0" err="1" smtClean="0"/>
              <a:t>referohet</a:t>
            </a:r>
            <a:r>
              <a:rPr lang="en-US" sz="1800" dirty="0" smtClean="0"/>
              <a:t> </a:t>
            </a:r>
            <a:r>
              <a:rPr lang="en-US" sz="1800" dirty="0" err="1" smtClean="0"/>
              <a:t>një</a:t>
            </a:r>
            <a:r>
              <a:rPr lang="en-US" sz="1800" dirty="0" smtClean="0"/>
              <a:t> </a:t>
            </a:r>
            <a:r>
              <a:rPr lang="en-US" sz="1800" dirty="0" err="1" smtClean="0"/>
              <a:t>çështje</a:t>
            </a:r>
            <a:r>
              <a:rPr lang="en-US" sz="1800" dirty="0" smtClean="0"/>
              <a:t> </a:t>
            </a:r>
            <a:r>
              <a:rPr lang="en-US" sz="1800" dirty="0" err="1" smtClean="0"/>
              <a:t>që</a:t>
            </a:r>
            <a:r>
              <a:rPr lang="en-US" sz="1800" dirty="0" smtClean="0"/>
              <a:t> </a:t>
            </a:r>
            <a:r>
              <a:rPr lang="en-US" sz="1800" dirty="0" err="1" smtClean="0"/>
              <a:t>rregullohet</a:t>
            </a:r>
            <a:r>
              <a:rPr lang="en-US" sz="1800" dirty="0" smtClean="0"/>
              <a:t> </a:t>
            </a:r>
            <a:r>
              <a:rPr lang="en-US" sz="1800" dirty="0" err="1" smtClean="0"/>
              <a:t>nga</a:t>
            </a:r>
            <a:r>
              <a:rPr lang="en-US" sz="1800" dirty="0" smtClean="0"/>
              <a:t> </a:t>
            </a:r>
            <a:r>
              <a:rPr lang="en-US" sz="1800" dirty="0" err="1" smtClean="0"/>
              <a:t>aktet</a:t>
            </a:r>
            <a:r>
              <a:rPr lang="en-US" sz="1800" dirty="0" smtClean="0"/>
              <a:t> e BE.</a:t>
            </a:r>
            <a:endParaRPr lang="sq-AL" sz="1800" noProof="1"/>
          </a:p>
        </p:txBody>
      </p:sp>
    </p:spTree>
    <p:extLst>
      <p:ext uri="{BB962C8B-B14F-4D97-AF65-F5344CB8AC3E}">
        <p14:creationId xmlns:p14="http://schemas.microsoft.com/office/powerpoint/2010/main" val="28436463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sq-AL" sz="3000" noProof="1" smtClean="0"/>
              <a:t>Çështja </a:t>
            </a:r>
            <a:r>
              <a:rPr lang="sq-AL" sz="3000" noProof="1"/>
              <a:t>e Ariut </a:t>
            </a:r>
            <a:r>
              <a:rPr lang="sq-AL" sz="3000" noProof="1" smtClean="0"/>
              <a:t>të mur</a:t>
            </a:r>
            <a:r>
              <a:rPr lang="en-US" sz="3000" noProof="1" smtClean="0"/>
              <a:t>r</a:t>
            </a:r>
            <a:r>
              <a:rPr lang="sq-AL" sz="3000" noProof="1" smtClean="0"/>
              <a:t>më</a:t>
            </a:r>
            <a:endParaRPr lang="en-US" sz="3000" dirty="0"/>
          </a:p>
        </p:txBody>
      </p:sp>
      <p:sp>
        <p:nvSpPr>
          <p:cNvPr id="3" name="Content Placeholder 2"/>
          <p:cNvSpPr>
            <a:spLocks noGrp="1"/>
          </p:cNvSpPr>
          <p:nvPr>
            <p:ph idx="1"/>
          </p:nvPr>
        </p:nvSpPr>
        <p:spPr>
          <a:xfrm>
            <a:off x="457200" y="1066800"/>
            <a:ext cx="8229600" cy="5059363"/>
          </a:xfrm>
        </p:spPr>
        <p:txBody>
          <a:bodyPr>
            <a:normAutofit fontScale="55000" lnSpcReduction="20000"/>
          </a:bodyPr>
          <a:lstStyle/>
          <a:p>
            <a:pPr algn="just"/>
            <a:r>
              <a:rPr lang="en-US" dirty="0" err="1" smtClean="0"/>
              <a:t>Në</a:t>
            </a:r>
            <a:r>
              <a:rPr lang="en-US" dirty="0" smtClean="0"/>
              <a:t> </a:t>
            </a:r>
            <a:r>
              <a:rPr lang="en-US" dirty="0" err="1" smtClean="0"/>
              <a:t>lidhje</a:t>
            </a:r>
            <a:r>
              <a:rPr lang="en-US" dirty="0" smtClean="0"/>
              <a:t> me </a:t>
            </a:r>
            <a:r>
              <a:rPr lang="en-US" dirty="0" err="1"/>
              <a:t>mungesën</a:t>
            </a:r>
            <a:r>
              <a:rPr lang="en-US" dirty="0"/>
              <a:t> e </a:t>
            </a:r>
            <a:r>
              <a:rPr lang="en-US" dirty="0" err="1"/>
              <a:t>dispozitave</a:t>
            </a:r>
            <a:r>
              <a:rPr lang="en-US" dirty="0"/>
              <a:t> </a:t>
            </a:r>
            <a:r>
              <a:rPr lang="en-US" dirty="0" err="1"/>
              <a:t>në</a:t>
            </a:r>
            <a:r>
              <a:rPr lang="en-US" dirty="0"/>
              <a:t> </a:t>
            </a:r>
            <a:r>
              <a:rPr lang="en-US" dirty="0" err="1"/>
              <a:t>Konventën</a:t>
            </a:r>
            <a:r>
              <a:rPr lang="en-US" dirty="0"/>
              <a:t> Aarhus-it </a:t>
            </a:r>
            <a:r>
              <a:rPr lang="en-US" dirty="0" err="1"/>
              <a:t>që</a:t>
            </a:r>
            <a:r>
              <a:rPr lang="en-US" dirty="0"/>
              <a:t> do </a:t>
            </a:r>
            <a:r>
              <a:rPr lang="en-US" dirty="0" err="1"/>
              <a:t>të</a:t>
            </a:r>
            <a:r>
              <a:rPr lang="en-US" dirty="0"/>
              <a:t> </a:t>
            </a:r>
            <a:r>
              <a:rPr lang="en-US" dirty="0" err="1"/>
              <a:t>mundësonin</a:t>
            </a:r>
            <a:r>
              <a:rPr lang="en-US" dirty="0"/>
              <a:t> </a:t>
            </a:r>
            <a:r>
              <a:rPr lang="en-US" dirty="0" err="1"/>
              <a:t>zbatimin</a:t>
            </a:r>
            <a:r>
              <a:rPr lang="en-US" dirty="0"/>
              <a:t> e </a:t>
            </a:r>
            <a:r>
              <a:rPr lang="en-US" dirty="0" err="1"/>
              <a:t>saj</a:t>
            </a:r>
            <a:r>
              <a:rPr lang="en-US" dirty="0"/>
              <a:t> </a:t>
            </a:r>
            <a:r>
              <a:rPr lang="en-US" dirty="0" err="1"/>
              <a:t>të</a:t>
            </a:r>
            <a:r>
              <a:rPr lang="en-US" dirty="0"/>
              <a:t> </a:t>
            </a:r>
            <a:r>
              <a:rPr lang="en-US" dirty="0" err="1"/>
              <a:t>drejtpërdrejtë</a:t>
            </a:r>
            <a:r>
              <a:rPr lang="en-US" dirty="0"/>
              <a:t>, </a:t>
            </a:r>
            <a:r>
              <a:rPr lang="en-US" dirty="0" err="1"/>
              <a:t>Dhoma</a:t>
            </a:r>
            <a:r>
              <a:rPr lang="en-US" dirty="0"/>
              <a:t> e </a:t>
            </a:r>
            <a:r>
              <a:rPr lang="en-US" dirty="0" err="1"/>
              <a:t>Madhe</a:t>
            </a:r>
            <a:r>
              <a:rPr lang="en-US" dirty="0"/>
              <a:t> u </a:t>
            </a:r>
            <a:r>
              <a:rPr lang="en-US" dirty="0" err="1"/>
              <a:t>shpreh</a:t>
            </a:r>
            <a:r>
              <a:rPr lang="en-US" dirty="0"/>
              <a:t> </a:t>
            </a:r>
            <a:r>
              <a:rPr lang="en-US" dirty="0" err="1"/>
              <a:t>që</a:t>
            </a:r>
            <a:r>
              <a:rPr lang="en-US" dirty="0"/>
              <a:t> </a:t>
            </a:r>
            <a:r>
              <a:rPr lang="en-US" dirty="0" err="1"/>
              <a:t>edhe</a:t>
            </a:r>
            <a:r>
              <a:rPr lang="en-US" dirty="0"/>
              <a:t> </a:t>
            </a:r>
            <a:r>
              <a:rPr lang="en-US" dirty="0" err="1"/>
              <a:t>pse</a:t>
            </a:r>
            <a:r>
              <a:rPr lang="en-US" dirty="0"/>
              <a:t> </a:t>
            </a:r>
            <a:r>
              <a:rPr lang="en-US" dirty="0" err="1"/>
              <a:t>neni</a:t>
            </a:r>
            <a:r>
              <a:rPr lang="en-US" dirty="0"/>
              <a:t> 9/3 </a:t>
            </a:r>
            <a:r>
              <a:rPr lang="en-US" dirty="0" err="1"/>
              <a:t>i</a:t>
            </a:r>
            <a:r>
              <a:rPr lang="en-US" dirty="0"/>
              <a:t> </a:t>
            </a:r>
            <a:r>
              <a:rPr lang="en-US" dirty="0" err="1"/>
              <a:t>saj</a:t>
            </a:r>
            <a:r>
              <a:rPr lang="en-US" dirty="0"/>
              <a:t> </a:t>
            </a:r>
            <a:r>
              <a:rPr lang="en-US" dirty="0" err="1"/>
              <a:t>është</a:t>
            </a:r>
            <a:r>
              <a:rPr lang="en-US" dirty="0"/>
              <a:t> </a:t>
            </a:r>
            <a:r>
              <a:rPr lang="en-US" dirty="0" err="1"/>
              <a:t>formuluar</a:t>
            </a:r>
            <a:r>
              <a:rPr lang="en-US" dirty="0"/>
              <a:t> </a:t>
            </a:r>
            <a:r>
              <a:rPr lang="en-US" dirty="0" err="1"/>
              <a:t>në</a:t>
            </a:r>
            <a:r>
              <a:rPr lang="en-US" dirty="0"/>
              <a:t> </a:t>
            </a:r>
            <a:r>
              <a:rPr lang="en-US" dirty="0" err="1"/>
              <a:t>terma</a:t>
            </a:r>
            <a:r>
              <a:rPr lang="en-US" dirty="0"/>
              <a:t> </a:t>
            </a:r>
            <a:r>
              <a:rPr lang="en-US" dirty="0" err="1"/>
              <a:t>të</a:t>
            </a:r>
            <a:r>
              <a:rPr lang="en-US" dirty="0"/>
              <a:t> </a:t>
            </a:r>
            <a:r>
              <a:rPr lang="en-US" dirty="0" err="1"/>
              <a:t>përgjithshëm</a:t>
            </a:r>
            <a:r>
              <a:rPr lang="en-US" dirty="0"/>
              <a:t>, </a:t>
            </a:r>
            <a:r>
              <a:rPr lang="en-US" dirty="0" err="1"/>
              <a:t>ai</a:t>
            </a:r>
            <a:r>
              <a:rPr lang="en-US" dirty="0"/>
              <a:t> </a:t>
            </a:r>
            <a:r>
              <a:rPr lang="en-US" dirty="0" err="1"/>
              <a:t>synon</a:t>
            </a:r>
            <a:r>
              <a:rPr lang="en-US" dirty="0"/>
              <a:t> </a:t>
            </a:r>
            <a:r>
              <a:rPr lang="en-US" dirty="0" err="1"/>
              <a:t>mbrojtjen</a:t>
            </a:r>
            <a:r>
              <a:rPr lang="en-US" dirty="0"/>
              <a:t> </a:t>
            </a:r>
            <a:r>
              <a:rPr lang="en-US" dirty="0" err="1"/>
              <a:t>efektive</a:t>
            </a:r>
            <a:r>
              <a:rPr lang="en-US" dirty="0"/>
              <a:t> </a:t>
            </a:r>
            <a:r>
              <a:rPr lang="en-US" dirty="0" err="1"/>
              <a:t>të</a:t>
            </a:r>
            <a:r>
              <a:rPr lang="en-US" dirty="0"/>
              <a:t> </a:t>
            </a:r>
            <a:r>
              <a:rPr lang="en-US" dirty="0" err="1"/>
              <a:t>mjedisit</a:t>
            </a:r>
            <a:r>
              <a:rPr lang="en-US" dirty="0"/>
              <a:t>, </a:t>
            </a:r>
            <a:r>
              <a:rPr lang="en-US" dirty="0" err="1"/>
              <a:t>kështu</a:t>
            </a:r>
            <a:r>
              <a:rPr lang="en-US" dirty="0"/>
              <a:t> </a:t>
            </a:r>
            <a:r>
              <a:rPr lang="en-US" dirty="0" err="1"/>
              <a:t>që</a:t>
            </a:r>
            <a:r>
              <a:rPr lang="en-US" dirty="0"/>
              <a:t> </a:t>
            </a:r>
            <a:r>
              <a:rPr lang="en-US" dirty="0" err="1"/>
              <a:t>shtetet</a:t>
            </a:r>
            <a:r>
              <a:rPr lang="en-US" dirty="0"/>
              <a:t> </a:t>
            </a:r>
            <a:r>
              <a:rPr lang="en-US" dirty="0" err="1"/>
              <a:t>anëtare</a:t>
            </a:r>
            <a:r>
              <a:rPr lang="en-US" dirty="0"/>
              <a:t> </a:t>
            </a:r>
            <a:r>
              <a:rPr lang="en-US" dirty="0" err="1"/>
              <a:t>duhet</a:t>
            </a:r>
            <a:r>
              <a:rPr lang="en-US" dirty="0"/>
              <a:t> </a:t>
            </a:r>
            <a:r>
              <a:rPr lang="en-US" dirty="0" err="1"/>
              <a:t>të</a:t>
            </a:r>
            <a:r>
              <a:rPr lang="en-US" dirty="0"/>
              <a:t> </a:t>
            </a:r>
            <a:r>
              <a:rPr lang="en-US" dirty="0" err="1"/>
              <a:t>nxjerrin</a:t>
            </a:r>
            <a:r>
              <a:rPr lang="en-US" dirty="0"/>
              <a:t> </a:t>
            </a:r>
            <a:r>
              <a:rPr lang="en-US" dirty="0" err="1"/>
              <a:t>norma</a:t>
            </a:r>
            <a:r>
              <a:rPr lang="en-US" dirty="0"/>
              <a:t> </a:t>
            </a:r>
            <a:r>
              <a:rPr lang="en-US" dirty="0" err="1"/>
              <a:t>të</a:t>
            </a:r>
            <a:r>
              <a:rPr lang="en-US" dirty="0"/>
              <a:t> </a:t>
            </a:r>
            <a:r>
              <a:rPr lang="en-US" dirty="0" err="1"/>
              <a:t>brendshme</a:t>
            </a:r>
            <a:r>
              <a:rPr lang="en-US" dirty="0"/>
              <a:t> </a:t>
            </a:r>
            <a:r>
              <a:rPr lang="en-US" dirty="0" err="1"/>
              <a:t>për</a:t>
            </a:r>
            <a:r>
              <a:rPr lang="en-US" dirty="0"/>
              <a:t> </a:t>
            </a:r>
            <a:r>
              <a:rPr lang="en-US" dirty="0" err="1"/>
              <a:t>këtë</a:t>
            </a:r>
            <a:r>
              <a:rPr lang="en-US" dirty="0"/>
              <a:t> </a:t>
            </a:r>
            <a:r>
              <a:rPr lang="en-US" dirty="0" err="1"/>
              <a:t>qëllim</a:t>
            </a:r>
            <a:r>
              <a:rPr lang="en-US" dirty="0"/>
              <a:t>, duke </a:t>
            </a:r>
            <a:r>
              <a:rPr lang="en-US" dirty="0" err="1"/>
              <a:t>parashikuar</a:t>
            </a:r>
            <a:r>
              <a:rPr lang="en-US" dirty="0"/>
              <a:t> </a:t>
            </a:r>
            <a:r>
              <a:rPr lang="en-US" dirty="0" err="1"/>
              <a:t>rregulla</a:t>
            </a:r>
            <a:r>
              <a:rPr lang="en-US" dirty="0"/>
              <a:t> </a:t>
            </a:r>
            <a:r>
              <a:rPr lang="en-US" dirty="0" smtClean="0"/>
              <a:t>procedural </a:t>
            </a:r>
            <a:r>
              <a:rPr lang="en-US" dirty="0" err="1" smtClean="0"/>
              <a:t>që</a:t>
            </a:r>
            <a:r>
              <a:rPr lang="en-US" dirty="0" smtClean="0"/>
              <a:t> </a:t>
            </a:r>
            <a:r>
              <a:rPr lang="en-US" dirty="0" err="1"/>
              <a:t>garantojnë</a:t>
            </a:r>
            <a:r>
              <a:rPr lang="en-US" dirty="0"/>
              <a:t> </a:t>
            </a:r>
            <a:r>
              <a:rPr lang="en-US" dirty="0" err="1"/>
              <a:t>të</a:t>
            </a:r>
            <a:r>
              <a:rPr lang="en-US" dirty="0"/>
              <a:t> </a:t>
            </a:r>
            <a:r>
              <a:rPr lang="en-US" dirty="0" err="1"/>
              <a:t>drejtën</a:t>
            </a:r>
            <a:r>
              <a:rPr lang="en-US" dirty="0"/>
              <a:t> </a:t>
            </a:r>
            <a:r>
              <a:rPr lang="en-US" dirty="0" err="1"/>
              <a:t>që</a:t>
            </a:r>
            <a:r>
              <a:rPr lang="en-US" dirty="0"/>
              <a:t> </a:t>
            </a:r>
            <a:r>
              <a:rPr lang="en-US" dirty="0" err="1"/>
              <a:t>individëve</a:t>
            </a:r>
            <a:r>
              <a:rPr lang="en-US" dirty="0"/>
              <a:t> u </a:t>
            </a:r>
            <a:r>
              <a:rPr lang="en-US" dirty="0" err="1"/>
              <a:t>buron</a:t>
            </a:r>
            <a:r>
              <a:rPr lang="en-US" dirty="0"/>
              <a:t> </a:t>
            </a:r>
            <a:r>
              <a:rPr lang="en-US" dirty="0" err="1"/>
              <a:t>nga</a:t>
            </a:r>
            <a:r>
              <a:rPr lang="en-US" dirty="0"/>
              <a:t> </a:t>
            </a:r>
            <a:r>
              <a:rPr lang="en-US" dirty="0" err="1"/>
              <a:t>legjislacioni</a:t>
            </a:r>
            <a:r>
              <a:rPr lang="en-US" dirty="0"/>
              <a:t> </a:t>
            </a:r>
            <a:r>
              <a:rPr lang="en-US" dirty="0" err="1"/>
              <a:t>i</a:t>
            </a:r>
            <a:r>
              <a:rPr lang="en-US" dirty="0"/>
              <a:t> BE. </a:t>
            </a:r>
            <a:r>
              <a:rPr lang="en-US" dirty="0" err="1"/>
              <a:t>Tashmë</a:t>
            </a:r>
            <a:r>
              <a:rPr lang="en-US" dirty="0"/>
              <a:t> </a:t>
            </a:r>
            <a:r>
              <a:rPr lang="en-US" dirty="0" err="1"/>
              <a:t>është</a:t>
            </a:r>
            <a:r>
              <a:rPr lang="en-US" dirty="0"/>
              <a:t> e </a:t>
            </a:r>
            <a:r>
              <a:rPr lang="en-US" dirty="0" err="1"/>
              <a:t>konsoliduar</a:t>
            </a:r>
            <a:r>
              <a:rPr lang="en-US" dirty="0"/>
              <a:t> </a:t>
            </a:r>
            <a:r>
              <a:rPr lang="en-US" dirty="0" err="1"/>
              <a:t>jurisprudenca</a:t>
            </a:r>
            <a:r>
              <a:rPr lang="en-US" dirty="0"/>
              <a:t>, e </a:t>
            </a:r>
            <a:r>
              <a:rPr lang="en-US" dirty="0" err="1"/>
              <a:t>cila</a:t>
            </a:r>
            <a:r>
              <a:rPr lang="en-US" dirty="0"/>
              <a:t> </a:t>
            </a:r>
            <a:r>
              <a:rPr lang="en-US" dirty="0" err="1"/>
              <a:t>ka</a:t>
            </a:r>
            <a:r>
              <a:rPr lang="en-US" dirty="0"/>
              <a:t> </a:t>
            </a:r>
            <a:r>
              <a:rPr lang="en-US" dirty="0" err="1"/>
              <a:t>vendosur</a:t>
            </a:r>
            <a:r>
              <a:rPr lang="en-US" dirty="0"/>
              <a:t> se </a:t>
            </a:r>
            <a:r>
              <a:rPr lang="en-US" dirty="0" err="1"/>
              <a:t>rregullat</a:t>
            </a:r>
            <a:r>
              <a:rPr lang="en-US" dirty="0"/>
              <a:t> </a:t>
            </a:r>
            <a:r>
              <a:rPr lang="en-US" dirty="0" err="1"/>
              <a:t>procedurale</a:t>
            </a:r>
            <a:r>
              <a:rPr lang="en-US" dirty="0"/>
              <a:t> </a:t>
            </a:r>
            <a:r>
              <a:rPr lang="en-US" dirty="0" err="1"/>
              <a:t>për</a:t>
            </a:r>
            <a:r>
              <a:rPr lang="en-US" dirty="0"/>
              <a:t> </a:t>
            </a:r>
            <a:r>
              <a:rPr lang="en-US" dirty="0" err="1"/>
              <a:t>garantimin</a:t>
            </a:r>
            <a:r>
              <a:rPr lang="en-US" dirty="0"/>
              <a:t> e </a:t>
            </a:r>
            <a:r>
              <a:rPr lang="en-US" dirty="0" err="1"/>
              <a:t>këtyre</a:t>
            </a:r>
            <a:r>
              <a:rPr lang="en-US" dirty="0"/>
              <a:t> </a:t>
            </a:r>
            <a:r>
              <a:rPr lang="en-US" dirty="0" err="1"/>
              <a:t>të</a:t>
            </a:r>
            <a:r>
              <a:rPr lang="en-US" dirty="0"/>
              <a:t> </a:t>
            </a:r>
            <a:r>
              <a:rPr lang="en-US" dirty="0" err="1"/>
              <a:t>drejtave</a:t>
            </a:r>
            <a:r>
              <a:rPr lang="en-US" dirty="0"/>
              <a:t> </a:t>
            </a:r>
            <a:r>
              <a:rPr lang="en-US" dirty="0" err="1"/>
              <a:t>nuk</a:t>
            </a:r>
            <a:r>
              <a:rPr lang="en-US" dirty="0"/>
              <a:t> </a:t>
            </a:r>
            <a:r>
              <a:rPr lang="en-US" dirty="0" err="1"/>
              <a:t>mund</a:t>
            </a:r>
            <a:r>
              <a:rPr lang="en-US" dirty="0"/>
              <a:t> </a:t>
            </a:r>
            <a:r>
              <a:rPr lang="en-US" dirty="0" err="1"/>
              <a:t>të</a:t>
            </a:r>
            <a:r>
              <a:rPr lang="en-US" dirty="0"/>
              <a:t> </a:t>
            </a:r>
            <a:r>
              <a:rPr lang="en-US" dirty="0" err="1"/>
              <a:t>jenë</a:t>
            </a:r>
            <a:r>
              <a:rPr lang="en-US" dirty="0"/>
              <a:t> </a:t>
            </a:r>
            <a:r>
              <a:rPr lang="en-US" dirty="0" err="1"/>
              <a:t>më</a:t>
            </a:r>
            <a:r>
              <a:rPr lang="en-US" dirty="0"/>
              <a:t> </a:t>
            </a:r>
            <a:r>
              <a:rPr lang="en-US" dirty="0" err="1"/>
              <a:t>pak</a:t>
            </a:r>
            <a:r>
              <a:rPr lang="en-US" dirty="0"/>
              <a:t> </a:t>
            </a:r>
            <a:r>
              <a:rPr lang="en-US" dirty="0" err="1"/>
              <a:t>të</a:t>
            </a:r>
            <a:r>
              <a:rPr lang="en-US" dirty="0"/>
              <a:t> </a:t>
            </a:r>
            <a:r>
              <a:rPr lang="en-US" dirty="0" err="1"/>
              <a:t>favorshme</a:t>
            </a:r>
            <a:r>
              <a:rPr lang="en-US" dirty="0"/>
              <a:t> se </a:t>
            </a:r>
            <a:r>
              <a:rPr lang="en-US" dirty="0" err="1"/>
              <a:t>ato</a:t>
            </a:r>
            <a:r>
              <a:rPr lang="en-US" dirty="0"/>
              <a:t> </a:t>
            </a:r>
            <a:r>
              <a:rPr lang="en-US" dirty="0" err="1"/>
              <a:t>që</a:t>
            </a:r>
            <a:r>
              <a:rPr lang="en-US" dirty="0"/>
              <a:t> </a:t>
            </a:r>
            <a:r>
              <a:rPr lang="en-US" dirty="0" err="1"/>
              <a:t>mbrojnë</a:t>
            </a:r>
            <a:r>
              <a:rPr lang="en-US" dirty="0"/>
              <a:t> </a:t>
            </a:r>
            <a:r>
              <a:rPr lang="en-US" dirty="0" err="1"/>
              <a:t>të</a:t>
            </a:r>
            <a:r>
              <a:rPr lang="en-US" dirty="0"/>
              <a:t> </a:t>
            </a:r>
            <a:r>
              <a:rPr lang="en-US" dirty="0" err="1"/>
              <a:t>drejtat</a:t>
            </a:r>
            <a:r>
              <a:rPr lang="en-US" dirty="0"/>
              <a:t> e </a:t>
            </a:r>
            <a:r>
              <a:rPr lang="en-US" dirty="0" err="1"/>
              <a:t>garantuara</a:t>
            </a:r>
            <a:r>
              <a:rPr lang="en-US" dirty="0"/>
              <a:t> </a:t>
            </a:r>
            <a:r>
              <a:rPr lang="en-US" dirty="0" err="1"/>
              <a:t>nga</a:t>
            </a:r>
            <a:r>
              <a:rPr lang="en-US" dirty="0"/>
              <a:t> </a:t>
            </a:r>
            <a:r>
              <a:rPr lang="en-US" dirty="0" err="1"/>
              <a:t>legjislacioni</a:t>
            </a:r>
            <a:r>
              <a:rPr lang="en-US" dirty="0"/>
              <a:t> </a:t>
            </a:r>
            <a:r>
              <a:rPr lang="en-US" dirty="0" err="1"/>
              <a:t>i</a:t>
            </a:r>
            <a:r>
              <a:rPr lang="en-US" dirty="0"/>
              <a:t> </a:t>
            </a:r>
            <a:r>
              <a:rPr lang="en-US" dirty="0" err="1"/>
              <a:t>brendshëm</a:t>
            </a:r>
            <a:r>
              <a:rPr lang="en-US" dirty="0"/>
              <a:t> (</a:t>
            </a:r>
            <a:r>
              <a:rPr lang="en-US" dirty="0" err="1"/>
              <a:t>parimi</a:t>
            </a:r>
            <a:r>
              <a:rPr lang="en-US" dirty="0"/>
              <a:t> </a:t>
            </a:r>
            <a:r>
              <a:rPr lang="en-US" dirty="0" err="1"/>
              <a:t>i</a:t>
            </a:r>
            <a:r>
              <a:rPr lang="en-US" dirty="0"/>
              <a:t> </a:t>
            </a:r>
            <a:r>
              <a:rPr lang="en-US" dirty="0" err="1"/>
              <a:t>barazvlefshmërisë</a:t>
            </a:r>
            <a:r>
              <a:rPr lang="en-US" dirty="0"/>
              <a:t>) </a:t>
            </a:r>
            <a:r>
              <a:rPr lang="en-US" dirty="0" err="1"/>
              <a:t>dhe</a:t>
            </a:r>
            <a:r>
              <a:rPr lang="en-US" dirty="0"/>
              <a:t> </a:t>
            </a:r>
            <a:r>
              <a:rPr lang="en-US" dirty="0" err="1"/>
              <a:t>nuk</a:t>
            </a:r>
            <a:r>
              <a:rPr lang="en-US" dirty="0"/>
              <a:t> </a:t>
            </a:r>
            <a:r>
              <a:rPr lang="en-US" dirty="0" err="1"/>
              <a:t>mund</a:t>
            </a:r>
            <a:r>
              <a:rPr lang="en-US" dirty="0"/>
              <a:t> </a:t>
            </a:r>
            <a:r>
              <a:rPr lang="en-US" dirty="0" err="1"/>
              <a:t>të</a:t>
            </a:r>
            <a:r>
              <a:rPr lang="en-US" dirty="0"/>
              <a:t> </a:t>
            </a:r>
            <a:r>
              <a:rPr lang="en-US" dirty="0" err="1"/>
              <a:t>bëjnë</a:t>
            </a:r>
            <a:r>
              <a:rPr lang="en-US" dirty="0"/>
              <a:t> </a:t>
            </a:r>
            <a:r>
              <a:rPr lang="en-US" dirty="0" err="1"/>
              <a:t>të</a:t>
            </a:r>
            <a:r>
              <a:rPr lang="en-US" dirty="0"/>
              <a:t> </a:t>
            </a:r>
            <a:r>
              <a:rPr lang="en-US" dirty="0" err="1"/>
              <a:t>pamundur</a:t>
            </a:r>
            <a:r>
              <a:rPr lang="en-US" dirty="0"/>
              <a:t> </a:t>
            </a:r>
            <a:r>
              <a:rPr lang="en-US" dirty="0" err="1"/>
              <a:t>ose</a:t>
            </a:r>
            <a:r>
              <a:rPr lang="en-US" dirty="0"/>
              <a:t> </a:t>
            </a:r>
            <a:r>
              <a:rPr lang="en-US" dirty="0" err="1"/>
              <a:t>tejet</a:t>
            </a:r>
            <a:r>
              <a:rPr lang="en-US" dirty="0"/>
              <a:t> </a:t>
            </a:r>
            <a:r>
              <a:rPr lang="en-US" dirty="0" err="1"/>
              <a:t>të</a:t>
            </a:r>
            <a:r>
              <a:rPr lang="en-US" dirty="0"/>
              <a:t> </a:t>
            </a:r>
            <a:r>
              <a:rPr lang="en-US" dirty="0" err="1"/>
              <a:t>vështirë</a:t>
            </a:r>
            <a:r>
              <a:rPr lang="en-US" dirty="0"/>
              <a:t> </a:t>
            </a:r>
            <a:r>
              <a:rPr lang="en-US" dirty="0" err="1"/>
              <a:t>në</a:t>
            </a:r>
            <a:r>
              <a:rPr lang="en-US" dirty="0"/>
              <a:t> </a:t>
            </a:r>
            <a:r>
              <a:rPr lang="en-US" dirty="0" err="1"/>
              <a:t>praktikë</a:t>
            </a:r>
            <a:r>
              <a:rPr lang="en-US" dirty="0"/>
              <a:t> </a:t>
            </a:r>
            <a:r>
              <a:rPr lang="en-US" dirty="0" err="1"/>
              <a:t>ushtrimin</a:t>
            </a:r>
            <a:r>
              <a:rPr lang="en-US" dirty="0"/>
              <a:t> e </a:t>
            </a:r>
            <a:r>
              <a:rPr lang="en-US" dirty="0" err="1"/>
              <a:t>këtyre</a:t>
            </a:r>
            <a:r>
              <a:rPr lang="en-US" dirty="0"/>
              <a:t> </a:t>
            </a:r>
            <a:r>
              <a:rPr lang="en-US" dirty="0" err="1"/>
              <a:t>të</a:t>
            </a:r>
            <a:r>
              <a:rPr lang="en-US" dirty="0"/>
              <a:t> </a:t>
            </a:r>
            <a:r>
              <a:rPr lang="en-US" dirty="0" err="1"/>
              <a:t>drejtave</a:t>
            </a:r>
            <a:r>
              <a:rPr lang="en-US" dirty="0"/>
              <a:t> </a:t>
            </a:r>
            <a:r>
              <a:rPr lang="en-US" dirty="0" err="1"/>
              <a:t>të</a:t>
            </a:r>
            <a:r>
              <a:rPr lang="en-US" dirty="0"/>
              <a:t> </a:t>
            </a:r>
            <a:r>
              <a:rPr lang="en-US" dirty="0" err="1"/>
              <a:t>garantuar</a:t>
            </a:r>
            <a:r>
              <a:rPr lang="en-US" dirty="0"/>
              <a:t> </a:t>
            </a:r>
            <a:r>
              <a:rPr lang="en-US" dirty="0" err="1"/>
              <a:t>nga</a:t>
            </a:r>
            <a:r>
              <a:rPr lang="en-US" dirty="0"/>
              <a:t> </a:t>
            </a:r>
            <a:r>
              <a:rPr lang="en-US" dirty="0" err="1"/>
              <a:t>legjislacioni</a:t>
            </a:r>
            <a:r>
              <a:rPr lang="en-US" dirty="0"/>
              <a:t> </a:t>
            </a:r>
            <a:r>
              <a:rPr lang="en-US" dirty="0" err="1"/>
              <a:t>i</a:t>
            </a:r>
            <a:r>
              <a:rPr lang="en-US" dirty="0"/>
              <a:t> BE (</a:t>
            </a:r>
            <a:r>
              <a:rPr lang="en-US" dirty="0" err="1"/>
              <a:t>parimi</a:t>
            </a:r>
            <a:r>
              <a:rPr lang="en-US" dirty="0"/>
              <a:t> </a:t>
            </a:r>
            <a:r>
              <a:rPr lang="en-US" dirty="0" err="1"/>
              <a:t>i</a:t>
            </a:r>
            <a:r>
              <a:rPr lang="en-US" dirty="0"/>
              <a:t> </a:t>
            </a:r>
            <a:r>
              <a:rPr lang="en-US" dirty="0" err="1"/>
              <a:t>efektivitetit</a:t>
            </a:r>
            <a:r>
              <a:rPr lang="en-US" dirty="0" smtClean="0"/>
              <a:t>).</a:t>
            </a:r>
          </a:p>
          <a:p>
            <a:pPr algn="just"/>
            <a:r>
              <a:rPr lang="en-US" dirty="0" err="1" smtClean="0"/>
              <a:t>Gjykatat</a:t>
            </a:r>
            <a:r>
              <a:rPr lang="en-US" dirty="0" smtClean="0"/>
              <a:t> </a:t>
            </a:r>
            <a:r>
              <a:rPr lang="en-US" dirty="0"/>
              <a:t>e </a:t>
            </a:r>
            <a:r>
              <a:rPr lang="en-US" dirty="0" err="1"/>
              <a:t>brendshme</a:t>
            </a:r>
            <a:r>
              <a:rPr lang="en-US" dirty="0"/>
              <a:t> </a:t>
            </a:r>
            <a:r>
              <a:rPr lang="en-US" dirty="0" err="1"/>
              <a:t>të</a:t>
            </a:r>
            <a:r>
              <a:rPr lang="en-US" dirty="0"/>
              <a:t> </a:t>
            </a:r>
            <a:r>
              <a:rPr lang="en-US" dirty="0" err="1"/>
              <a:t>shteteve</a:t>
            </a:r>
            <a:r>
              <a:rPr lang="en-US" dirty="0"/>
              <a:t> </a:t>
            </a:r>
            <a:r>
              <a:rPr lang="en-US" dirty="0" err="1"/>
              <a:t>anëtare</a:t>
            </a:r>
            <a:r>
              <a:rPr lang="en-US" dirty="0"/>
              <a:t> </a:t>
            </a:r>
            <a:r>
              <a:rPr lang="en-US" dirty="0" err="1"/>
              <a:t>duhet</a:t>
            </a:r>
            <a:r>
              <a:rPr lang="en-US" dirty="0"/>
              <a:t> </a:t>
            </a:r>
            <a:r>
              <a:rPr lang="en-US" dirty="0" err="1"/>
              <a:t>të</a:t>
            </a:r>
            <a:r>
              <a:rPr lang="en-US" dirty="0"/>
              <a:t> </a:t>
            </a:r>
            <a:r>
              <a:rPr lang="en-US" dirty="0" err="1"/>
              <a:t>interpretojnë</a:t>
            </a:r>
            <a:r>
              <a:rPr lang="en-US" dirty="0"/>
              <a:t> </a:t>
            </a:r>
            <a:r>
              <a:rPr lang="en-US" dirty="0" err="1"/>
              <a:t>në</a:t>
            </a:r>
            <a:r>
              <a:rPr lang="en-US" dirty="0"/>
              <a:t> </a:t>
            </a:r>
            <a:r>
              <a:rPr lang="en-US" dirty="0" err="1"/>
              <a:t>masën</a:t>
            </a:r>
            <a:r>
              <a:rPr lang="en-US" dirty="0"/>
              <a:t> </a:t>
            </a:r>
            <a:r>
              <a:rPr lang="en-US" dirty="0" err="1"/>
              <a:t>më</a:t>
            </a:r>
            <a:r>
              <a:rPr lang="en-US" dirty="0"/>
              <a:t> </a:t>
            </a:r>
            <a:r>
              <a:rPr lang="en-US" dirty="0" err="1"/>
              <a:t>të</a:t>
            </a:r>
            <a:r>
              <a:rPr lang="en-US" dirty="0"/>
              <a:t> </a:t>
            </a:r>
            <a:r>
              <a:rPr lang="en-US" dirty="0" err="1"/>
              <a:t>madhe</a:t>
            </a:r>
            <a:r>
              <a:rPr lang="en-US" dirty="0"/>
              <a:t> </a:t>
            </a:r>
            <a:r>
              <a:rPr lang="en-US" dirty="0" err="1"/>
              <a:t>të</a:t>
            </a:r>
            <a:r>
              <a:rPr lang="en-US" dirty="0"/>
              <a:t> </a:t>
            </a:r>
            <a:r>
              <a:rPr lang="en-US" dirty="0" err="1"/>
              <a:t>mundshme</a:t>
            </a:r>
            <a:r>
              <a:rPr lang="en-US" dirty="0"/>
              <a:t> </a:t>
            </a:r>
            <a:r>
              <a:rPr lang="en-US" dirty="0" err="1"/>
              <a:t>të</a:t>
            </a:r>
            <a:r>
              <a:rPr lang="en-US" dirty="0"/>
              <a:t> </a:t>
            </a:r>
            <a:r>
              <a:rPr lang="en-US" dirty="0" err="1"/>
              <a:t>drejtat</a:t>
            </a:r>
            <a:r>
              <a:rPr lang="en-US" dirty="0"/>
              <a:t> </a:t>
            </a:r>
            <a:r>
              <a:rPr lang="en-US" dirty="0" err="1"/>
              <a:t>procedurale</a:t>
            </a:r>
            <a:r>
              <a:rPr lang="en-US" dirty="0"/>
              <a:t> </a:t>
            </a:r>
            <a:r>
              <a:rPr lang="en-US" dirty="0" err="1"/>
              <a:t>që</a:t>
            </a:r>
            <a:r>
              <a:rPr lang="en-US" dirty="0"/>
              <a:t> </a:t>
            </a:r>
            <a:r>
              <a:rPr lang="en-US" dirty="0" err="1"/>
              <a:t>kanë</a:t>
            </a:r>
            <a:r>
              <a:rPr lang="en-US" dirty="0"/>
              <a:t> </a:t>
            </a:r>
            <a:r>
              <a:rPr lang="en-US" dirty="0" err="1"/>
              <a:t>të</a:t>
            </a:r>
            <a:r>
              <a:rPr lang="en-US" dirty="0"/>
              <a:t> </a:t>
            </a:r>
            <a:r>
              <a:rPr lang="en-US" dirty="0" err="1"/>
              <a:t>bëjnë</a:t>
            </a:r>
            <a:r>
              <a:rPr lang="en-US" dirty="0"/>
              <a:t> me </a:t>
            </a:r>
            <a:r>
              <a:rPr lang="en-US" dirty="0" err="1"/>
              <a:t>kushtet</a:t>
            </a:r>
            <a:r>
              <a:rPr lang="en-US" dirty="0"/>
              <a:t> </a:t>
            </a:r>
            <a:r>
              <a:rPr lang="en-US" dirty="0" err="1"/>
              <a:t>që</a:t>
            </a:r>
            <a:r>
              <a:rPr lang="en-US" dirty="0"/>
              <a:t> </a:t>
            </a:r>
            <a:r>
              <a:rPr lang="en-US" dirty="0" err="1"/>
              <a:t>duhen</a:t>
            </a:r>
            <a:r>
              <a:rPr lang="en-US" dirty="0"/>
              <a:t> </a:t>
            </a:r>
            <a:r>
              <a:rPr lang="en-US" dirty="0" err="1"/>
              <a:t>përmbushur</a:t>
            </a:r>
            <a:r>
              <a:rPr lang="en-US" dirty="0"/>
              <a:t> </a:t>
            </a:r>
            <a:r>
              <a:rPr lang="en-US" dirty="0" err="1"/>
              <a:t>në</a:t>
            </a:r>
            <a:r>
              <a:rPr lang="en-US" dirty="0"/>
              <a:t> </a:t>
            </a:r>
            <a:r>
              <a:rPr lang="en-US" dirty="0" err="1"/>
              <a:t>mënyrë</a:t>
            </a:r>
            <a:r>
              <a:rPr lang="en-US" dirty="0"/>
              <a:t> </a:t>
            </a:r>
            <a:r>
              <a:rPr lang="en-US" dirty="0" err="1"/>
              <a:t>që</a:t>
            </a:r>
            <a:r>
              <a:rPr lang="en-US" dirty="0"/>
              <a:t> </a:t>
            </a:r>
            <a:r>
              <a:rPr lang="en-US" dirty="0" err="1"/>
              <a:t>të</a:t>
            </a:r>
            <a:r>
              <a:rPr lang="en-US" dirty="0"/>
              <a:t> </a:t>
            </a:r>
            <a:r>
              <a:rPr lang="en-US" dirty="0" err="1"/>
              <a:t>mund</a:t>
            </a:r>
            <a:r>
              <a:rPr lang="en-US" dirty="0"/>
              <a:t> </a:t>
            </a:r>
            <a:r>
              <a:rPr lang="en-US" dirty="0" err="1"/>
              <a:t>të</a:t>
            </a:r>
            <a:r>
              <a:rPr lang="en-US" dirty="0"/>
              <a:t> </a:t>
            </a:r>
            <a:r>
              <a:rPr lang="en-US" dirty="0" err="1"/>
              <a:t>iniciohen</a:t>
            </a:r>
            <a:r>
              <a:rPr lang="en-US" dirty="0"/>
              <a:t> </a:t>
            </a:r>
            <a:r>
              <a:rPr lang="en-US" dirty="0" err="1"/>
              <a:t>procedurat</a:t>
            </a:r>
            <a:r>
              <a:rPr lang="en-US" dirty="0"/>
              <a:t> administrative </a:t>
            </a:r>
            <a:r>
              <a:rPr lang="en-US" dirty="0" err="1"/>
              <a:t>ose</a:t>
            </a:r>
            <a:r>
              <a:rPr lang="en-US" dirty="0"/>
              <a:t> </a:t>
            </a:r>
            <a:r>
              <a:rPr lang="en-US" dirty="0" err="1"/>
              <a:t>gjyqësore</a:t>
            </a:r>
            <a:r>
              <a:rPr lang="en-US" dirty="0"/>
              <a:t> </a:t>
            </a:r>
            <a:r>
              <a:rPr lang="en-US" dirty="0" err="1"/>
              <a:t>sipas</a:t>
            </a:r>
            <a:r>
              <a:rPr lang="en-US" dirty="0"/>
              <a:t> </a:t>
            </a:r>
            <a:r>
              <a:rPr lang="en-US" dirty="0" err="1"/>
              <a:t>nenit</a:t>
            </a:r>
            <a:r>
              <a:rPr lang="en-US" dirty="0"/>
              <a:t> 9/3 </a:t>
            </a:r>
            <a:r>
              <a:rPr lang="en-US" dirty="0" err="1"/>
              <a:t>të</a:t>
            </a:r>
            <a:r>
              <a:rPr lang="en-US" dirty="0"/>
              <a:t> </a:t>
            </a:r>
            <a:r>
              <a:rPr lang="en-US" dirty="0" err="1"/>
              <a:t>Konventës</a:t>
            </a:r>
            <a:r>
              <a:rPr lang="en-US" dirty="0"/>
              <a:t> </a:t>
            </a:r>
            <a:r>
              <a:rPr lang="en-US" dirty="0" err="1"/>
              <a:t>dhe</a:t>
            </a:r>
            <a:r>
              <a:rPr lang="en-US" dirty="0"/>
              <a:t> </a:t>
            </a:r>
            <a:r>
              <a:rPr lang="en-US" dirty="0" err="1"/>
              <a:t>të</a:t>
            </a:r>
            <a:r>
              <a:rPr lang="en-US" dirty="0"/>
              <a:t> </a:t>
            </a:r>
            <a:r>
              <a:rPr lang="en-US" dirty="0" err="1"/>
              <a:t>garantohet</a:t>
            </a:r>
            <a:r>
              <a:rPr lang="en-US" dirty="0"/>
              <a:t> </a:t>
            </a:r>
            <a:r>
              <a:rPr lang="en-US" dirty="0" err="1"/>
              <a:t>mbrojtja</a:t>
            </a:r>
            <a:r>
              <a:rPr lang="en-US" dirty="0"/>
              <a:t> e </a:t>
            </a:r>
            <a:r>
              <a:rPr lang="en-US" dirty="0" err="1"/>
              <a:t>të</a:t>
            </a:r>
            <a:r>
              <a:rPr lang="en-US" dirty="0"/>
              <a:t> </a:t>
            </a:r>
            <a:r>
              <a:rPr lang="en-US" dirty="0" err="1"/>
              <a:t>drejtave</a:t>
            </a:r>
            <a:r>
              <a:rPr lang="en-US" dirty="0"/>
              <a:t> </a:t>
            </a:r>
            <a:r>
              <a:rPr lang="en-US" dirty="0" err="1"/>
              <a:t>të</a:t>
            </a:r>
            <a:r>
              <a:rPr lang="en-US" dirty="0"/>
              <a:t> </a:t>
            </a:r>
            <a:r>
              <a:rPr lang="en-US" dirty="0" err="1"/>
              <a:t>parashikuara</a:t>
            </a:r>
            <a:r>
              <a:rPr lang="en-US" dirty="0"/>
              <a:t> </a:t>
            </a:r>
            <a:r>
              <a:rPr lang="en-US" dirty="0" err="1"/>
              <a:t>nga</a:t>
            </a:r>
            <a:r>
              <a:rPr lang="en-US" dirty="0"/>
              <a:t> </a:t>
            </a:r>
            <a:r>
              <a:rPr lang="en-US" dirty="0" err="1"/>
              <a:t>legjislacioni</a:t>
            </a:r>
            <a:r>
              <a:rPr lang="en-US" dirty="0"/>
              <a:t> </a:t>
            </a:r>
            <a:r>
              <a:rPr lang="en-US" dirty="0" err="1"/>
              <a:t>i</a:t>
            </a:r>
            <a:r>
              <a:rPr lang="en-US" dirty="0"/>
              <a:t> BE, </a:t>
            </a:r>
            <a:r>
              <a:rPr lang="en-US" dirty="0" err="1"/>
              <a:t>në</a:t>
            </a:r>
            <a:r>
              <a:rPr lang="en-US" dirty="0"/>
              <a:t> </a:t>
            </a:r>
            <a:r>
              <a:rPr lang="en-US" dirty="0" err="1"/>
              <a:t>mënyrë</a:t>
            </a:r>
            <a:r>
              <a:rPr lang="en-US" dirty="0"/>
              <a:t> </a:t>
            </a:r>
            <a:r>
              <a:rPr lang="en-US" dirty="0" err="1"/>
              <a:t>të</a:t>
            </a:r>
            <a:r>
              <a:rPr lang="en-US" dirty="0"/>
              <a:t> </a:t>
            </a:r>
            <a:r>
              <a:rPr lang="en-US" dirty="0" err="1"/>
              <a:t>tillë</a:t>
            </a:r>
            <a:r>
              <a:rPr lang="en-US" dirty="0"/>
              <a:t> </a:t>
            </a:r>
            <a:r>
              <a:rPr lang="en-US" dirty="0" err="1"/>
              <a:t>që</a:t>
            </a:r>
            <a:r>
              <a:rPr lang="en-US" dirty="0"/>
              <a:t> </a:t>
            </a:r>
            <a:r>
              <a:rPr lang="en-US" dirty="0" err="1"/>
              <a:t>t’iu</a:t>
            </a:r>
            <a:r>
              <a:rPr lang="en-US" dirty="0"/>
              <a:t> </a:t>
            </a:r>
            <a:r>
              <a:rPr lang="en-US" dirty="0" err="1"/>
              <a:t>mundësojë</a:t>
            </a:r>
            <a:r>
              <a:rPr lang="en-US" dirty="0"/>
              <a:t> OJF </a:t>
            </a:r>
            <a:r>
              <a:rPr lang="en-US" dirty="0" err="1"/>
              <a:t>mjedisore</a:t>
            </a:r>
            <a:r>
              <a:rPr lang="en-US" dirty="0"/>
              <a:t> </a:t>
            </a:r>
            <a:r>
              <a:rPr lang="en-US" dirty="0" err="1"/>
              <a:t>ankimin</a:t>
            </a:r>
            <a:r>
              <a:rPr lang="en-US" dirty="0"/>
              <a:t> </a:t>
            </a:r>
            <a:r>
              <a:rPr lang="en-US" dirty="0" err="1"/>
              <a:t>në</a:t>
            </a:r>
            <a:r>
              <a:rPr lang="en-US" dirty="0"/>
              <a:t> </a:t>
            </a:r>
            <a:r>
              <a:rPr lang="en-US" dirty="0" err="1"/>
              <a:t>gjykatë</a:t>
            </a:r>
            <a:r>
              <a:rPr lang="en-US" dirty="0"/>
              <a:t> </a:t>
            </a:r>
            <a:r>
              <a:rPr lang="en-US" dirty="0" err="1"/>
              <a:t>të</a:t>
            </a:r>
            <a:r>
              <a:rPr lang="en-US" dirty="0"/>
              <a:t> </a:t>
            </a:r>
            <a:r>
              <a:rPr lang="en-US" dirty="0" err="1"/>
              <a:t>vendimeve</a:t>
            </a:r>
            <a:r>
              <a:rPr lang="en-US" dirty="0"/>
              <a:t> administrative </a:t>
            </a:r>
            <a:r>
              <a:rPr lang="en-US" dirty="0" err="1"/>
              <a:t>që</a:t>
            </a:r>
            <a:r>
              <a:rPr lang="en-US" dirty="0"/>
              <a:t> </a:t>
            </a:r>
            <a:r>
              <a:rPr lang="en-US" dirty="0" err="1"/>
              <a:t>mund</a:t>
            </a:r>
            <a:r>
              <a:rPr lang="en-US" dirty="0"/>
              <a:t> </a:t>
            </a:r>
            <a:r>
              <a:rPr lang="en-US" dirty="0" err="1"/>
              <a:t>të</a:t>
            </a:r>
            <a:r>
              <a:rPr lang="en-US" dirty="0"/>
              <a:t> </a:t>
            </a:r>
            <a:r>
              <a:rPr lang="en-US" dirty="0" err="1"/>
              <a:t>vijnë</a:t>
            </a:r>
            <a:r>
              <a:rPr lang="en-US" dirty="0"/>
              <a:t> </a:t>
            </a:r>
            <a:r>
              <a:rPr lang="en-US" dirty="0" err="1"/>
              <a:t>ndesh</a:t>
            </a:r>
            <a:r>
              <a:rPr lang="en-US" dirty="0"/>
              <a:t> me </a:t>
            </a:r>
            <a:r>
              <a:rPr lang="en-US" dirty="0" err="1"/>
              <a:t>legjislacionin</a:t>
            </a:r>
            <a:r>
              <a:rPr lang="en-US" dirty="0"/>
              <a:t> </a:t>
            </a:r>
            <a:r>
              <a:rPr lang="en-US" dirty="0" err="1"/>
              <a:t>mjedisor</a:t>
            </a:r>
            <a:r>
              <a:rPr lang="en-US" dirty="0"/>
              <a:t> </a:t>
            </a:r>
            <a:r>
              <a:rPr lang="en-US" dirty="0" err="1"/>
              <a:t>evropian</a:t>
            </a:r>
            <a:r>
              <a:rPr lang="en-US" dirty="0"/>
              <a:t>. </a:t>
            </a:r>
            <a:r>
              <a:rPr lang="en-US" i="1" dirty="0"/>
              <a:t>(Shih </a:t>
            </a:r>
            <a:r>
              <a:rPr lang="en-US" i="1" dirty="0" err="1"/>
              <a:t>vendimi</a:t>
            </a:r>
            <a:r>
              <a:rPr lang="en-US" i="1" dirty="0"/>
              <a:t> C-240/09, </a:t>
            </a:r>
            <a:r>
              <a:rPr lang="en-US" i="1" dirty="0" err="1"/>
              <a:t>datë</a:t>
            </a:r>
            <a:r>
              <a:rPr lang="en-US" i="1" dirty="0"/>
              <a:t> 08.03.2011, </a:t>
            </a:r>
            <a:r>
              <a:rPr lang="en-US" i="1" dirty="0" err="1"/>
              <a:t>Lesoochranarske</a:t>
            </a:r>
            <a:r>
              <a:rPr lang="en-US" i="1" dirty="0"/>
              <a:t> </a:t>
            </a:r>
            <a:r>
              <a:rPr lang="en-US" i="1" dirty="0" err="1"/>
              <a:t>zoskupenie</a:t>
            </a:r>
            <a:r>
              <a:rPr lang="en-US" i="1" dirty="0"/>
              <a:t> VLK </a:t>
            </a:r>
            <a:r>
              <a:rPr lang="en-US" i="1" dirty="0" err="1"/>
              <a:t>kundër</a:t>
            </a:r>
            <a:r>
              <a:rPr lang="en-US" i="1" dirty="0"/>
              <a:t> </a:t>
            </a:r>
            <a:r>
              <a:rPr lang="en-US" i="1" dirty="0" err="1"/>
              <a:t>Sllovakisë</a:t>
            </a:r>
            <a:r>
              <a:rPr lang="en-US" i="1" dirty="0"/>
              <a:t>, </a:t>
            </a:r>
            <a:r>
              <a:rPr lang="en-US" i="1" dirty="0" err="1"/>
              <a:t>paragrafët</a:t>
            </a:r>
            <a:r>
              <a:rPr lang="en-US" i="1" dirty="0"/>
              <a:t> .45-52.)</a:t>
            </a:r>
            <a:endParaRPr lang="en-US" dirty="0"/>
          </a:p>
          <a:p>
            <a:pPr algn="just"/>
            <a:r>
              <a:rPr lang="en-US" b="1" i="1" dirty="0" err="1" smtClean="0"/>
              <a:t>Çështja</a:t>
            </a:r>
            <a:r>
              <a:rPr lang="en-US" b="1" i="1" dirty="0" smtClean="0"/>
              <a:t> e </a:t>
            </a:r>
            <a:r>
              <a:rPr lang="en-US" b="1" i="1" dirty="0" err="1" smtClean="0"/>
              <a:t>mësipërme</a:t>
            </a:r>
            <a:r>
              <a:rPr lang="en-US" b="1" i="1" dirty="0" smtClean="0"/>
              <a:t> </a:t>
            </a:r>
            <a:r>
              <a:rPr lang="en-US" b="1" i="1" dirty="0" err="1" smtClean="0"/>
              <a:t>është</a:t>
            </a:r>
            <a:r>
              <a:rPr lang="en-US" b="1" i="1" dirty="0" smtClean="0"/>
              <a:t> </a:t>
            </a:r>
            <a:r>
              <a:rPr lang="en-US" b="1" i="1" dirty="0" err="1" smtClean="0"/>
              <a:t>referuar</a:t>
            </a:r>
            <a:r>
              <a:rPr lang="en-US" b="1" i="1" dirty="0" smtClean="0"/>
              <a:t> </a:t>
            </a:r>
            <a:r>
              <a:rPr lang="en-US" b="1" i="1" dirty="0" err="1" smtClean="0"/>
              <a:t>nga</a:t>
            </a:r>
            <a:r>
              <a:rPr lang="en-US" b="1" i="1" dirty="0" smtClean="0"/>
              <a:t> </a:t>
            </a:r>
            <a:r>
              <a:rPr lang="en-US" b="1" i="1" dirty="0" err="1" smtClean="0"/>
              <a:t>Kolegji</a:t>
            </a:r>
            <a:r>
              <a:rPr lang="en-US" b="1" i="1" dirty="0" smtClean="0"/>
              <a:t> </a:t>
            </a:r>
            <a:r>
              <a:rPr lang="en-US" b="1" i="1" dirty="0" err="1" smtClean="0"/>
              <a:t>Administrativ</a:t>
            </a:r>
            <a:r>
              <a:rPr lang="en-US" b="1" i="1" dirty="0" smtClean="0"/>
              <a:t> </a:t>
            </a:r>
            <a:r>
              <a:rPr lang="en-US" b="1" i="1" dirty="0" err="1" smtClean="0"/>
              <a:t>i</a:t>
            </a:r>
            <a:r>
              <a:rPr lang="en-US" b="1" i="1" dirty="0" smtClean="0"/>
              <a:t> </a:t>
            </a:r>
            <a:r>
              <a:rPr lang="en-US" b="1" i="1" dirty="0" err="1" smtClean="0"/>
              <a:t>Gjykatës</a:t>
            </a:r>
            <a:r>
              <a:rPr lang="en-US" b="1" i="1" dirty="0" smtClean="0"/>
              <a:t> </a:t>
            </a:r>
            <a:r>
              <a:rPr lang="en-US" b="1" i="1" dirty="0" err="1" smtClean="0"/>
              <a:t>së</a:t>
            </a:r>
            <a:r>
              <a:rPr lang="en-US" b="1" i="1" dirty="0" smtClean="0"/>
              <a:t> </a:t>
            </a:r>
            <a:r>
              <a:rPr lang="en-US" b="1" i="1" dirty="0" err="1" smtClean="0"/>
              <a:t>Lartë</a:t>
            </a:r>
            <a:r>
              <a:rPr lang="en-US" b="1" i="1" dirty="0" smtClean="0"/>
              <a:t> </a:t>
            </a:r>
            <a:r>
              <a:rPr lang="en-US" b="1" i="1" dirty="0" err="1" smtClean="0"/>
              <a:t>në</a:t>
            </a:r>
            <a:r>
              <a:rPr lang="en-US" b="1" i="1" dirty="0" smtClean="0"/>
              <a:t> </a:t>
            </a:r>
            <a:r>
              <a:rPr lang="en-US" b="1" i="1" dirty="0" err="1" smtClean="0"/>
              <a:t>vendimet</a:t>
            </a:r>
            <a:r>
              <a:rPr lang="en-US" b="1" i="1" dirty="0" smtClean="0"/>
              <a:t> </a:t>
            </a:r>
            <a:r>
              <a:rPr lang="en-US" b="1" i="1" dirty="0" err="1" smtClean="0"/>
              <a:t>nr</a:t>
            </a:r>
            <a:r>
              <a:rPr lang="en-US" b="1" i="1" dirty="0" smtClean="0"/>
              <a:t>. </a:t>
            </a:r>
            <a:r>
              <a:rPr lang="en-US" b="1" i="1" dirty="0" err="1" smtClean="0"/>
              <a:t>Regj</a:t>
            </a:r>
            <a:r>
              <a:rPr lang="en-US" b="1" i="1" dirty="0" smtClean="0"/>
              <a:t> 322-2021 </a:t>
            </a:r>
            <a:r>
              <a:rPr lang="en-US" b="1" i="1" dirty="0" err="1"/>
              <a:t>datë</a:t>
            </a:r>
            <a:r>
              <a:rPr lang="en-US" b="1" i="1" dirty="0"/>
              <a:t> 21.07.2021 </a:t>
            </a:r>
            <a:r>
              <a:rPr lang="en-US" b="1" i="1" dirty="0" smtClean="0"/>
              <a:t> </a:t>
            </a:r>
            <a:r>
              <a:rPr lang="en-US" b="1" i="1" dirty="0" err="1" smtClean="0"/>
              <a:t>dhe</a:t>
            </a:r>
            <a:r>
              <a:rPr lang="en-US" b="1" i="1" dirty="0" smtClean="0"/>
              <a:t> </a:t>
            </a:r>
            <a:r>
              <a:rPr lang="en-US" b="1" i="1" dirty="0" err="1"/>
              <a:t>nr</a:t>
            </a:r>
            <a:r>
              <a:rPr lang="en-US" b="1" i="1" dirty="0"/>
              <a:t>. </a:t>
            </a:r>
            <a:r>
              <a:rPr lang="en-US" b="1" i="1" dirty="0" err="1"/>
              <a:t>Regj</a:t>
            </a:r>
            <a:r>
              <a:rPr lang="en-US" b="1" i="1" dirty="0"/>
              <a:t> </a:t>
            </a:r>
            <a:r>
              <a:rPr lang="sq-AL" b="1" i="1" dirty="0" smtClean="0"/>
              <a:t>31003-087-2021 </a:t>
            </a:r>
            <a:r>
              <a:rPr lang="en-US" b="1" i="1" dirty="0" smtClean="0"/>
              <a:t> </a:t>
            </a:r>
            <a:r>
              <a:rPr lang="en-US" b="1" i="1" dirty="0" err="1" smtClean="0"/>
              <a:t>Regj</a:t>
            </a:r>
            <a:r>
              <a:rPr lang="en-US" b="1" i="1" dirty="0" smtClean="0"/>
              <a:t> </a:t>
            </a:r>
            <a:r>
              <a:rPr lang="en-US" b="1" i="1" dirty="0" err="1" smtClean="0"/>
              <a:t>datë</a:t>
            </a:r>
            <a:r>
              <a:rPr lang="en-US" b="1" i="1" dirty="0" smtClean="0"/>
              <a:t> 30.07.2021</a:t>
            </a:r>
            <a:endParaRPr lang="en-US" b="1" i="1" dirty="0"/>
          </a:p>
        </p:txBody>
      </p:sp>
    </p:spTree>
    <p:extLst>
      <p:ext uri="{BB962C8B-B14F-4D97-AF65-F5344CB8AC3E}">
        <p14:creationId xmlns:p14="http://schemas.microsoft.com/office/powerpoint/2010/main" val="13550244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2"/>
          </a:xfrm>
        </p:spPr>
        <p:txBody>
          <a:bodyPr>
            <a:normAutofit/>
          </a:bodyPr>
          <a:lstStyle/>
          <a:p>
            <a:r>
              <a:rPr lang="en-US" sz="3000" dirty="0" err="1" smtClean="0"/>
              <a:t>Forumi</a:t>
            </a:r>
            <a:r>
              <a:rPr lang="en-US" sz="3000" dirty="0" smtClean="0"/>
              <a:t> </a:t>
            </a:r>
            <a:r>
              <a:rPr lang="en-US" sz="3000" dirty="0" err="1" smtClean="0"/>
              <a:t>Evropian</a:t>
            </a:r>
            <a:r>
              <a:rPr lang="en-US" sz="3000" dirty="0" smtClean="0"/>
              <a:t> </a:t>
            </a:r>
            <a:r>
              <a:rPr lang="en-US" sz="3000" dirty="0" err="1" smtClean="0"/>
              <a:t>i</a:t>
            </a:r>
            <a:r>
              <a:rPr lang="en-US" sz="3000" dirty="0" smtClean="0"/>
              <a:t> </a:t>
            </a:r>
            <a:r>
              <a:rPr lang="en-US" sz="3000" dirty="0" err="1" smtClean="0"/>
              <a:t>Gjyqtarëve</a:t>
            </a:r>
            <a:r>
              <a:rPr lang="en-US" sz="3000" dirty="0" smtClean="0"/>
              <a:t> </a:t>
            </a:r>
            <a:r>
              <a:rPr lang="en-US" sz="3000" dirty="0" err="1" smtClean="0"/>
              <a:t>të</a:t>
            </a:r>
            <a:r>
              <a:rPr lang="en-US" sz="3000" dirty="0" smtClean="0"/>
              <a:t> </a:t>
            </a:r>
            <a:r>
              <a:rPr lang="en-US" sz="3000" dirty="0" err="1" smtClean="0"/>
              <a:t>Mjedisit</a:t>
            </a:r>
            <a:endParaRPr lang="en-US" sz="3000" dirty="0"/>
          </a:p>
        </p:txBody>
      </p:sp>
      <p:sp>
        <p:nvSpPr>
          <p:cNvPr id="3" name="Content Placeholder 2"/>
          <p:cNvSpPr>
            <a:spLocks noGrp="1"/>
          </p:cNvSpPr>
          <p:nvPr>
            <p:ph idx="1"/>
          </p:nvPr>
        </p:nvSpPr>
        <p:spPr>
          <a:xfrm>
            <a:off x="457200" y="944562"/>
            <a:ext cx="8229600" cy="5608638"/>
          </a:xfrm>
        </p:spPr>
        <p:txBody>
          <a:bodyPr>
            <a:normAutofit fontScale="92500" lnSpcReduction="20000"/>
          </a:bodyPr>
          <a:lstStyle/>
          <a:p>
            <a:pPr algn="just"/>
            <a:r>
              <a:rPr lang="en-US" dirty="0" err="1"/>
              <a:t>Forumi</a:t>
            </a:r>
            <a:r>
              <a:rPr lang="en-US" dirty="0"/>
              <a:t> </a:t>
            </a:r>
            <a:r>
              <a:rPr lang="en-US" dirty="0" err="1"/>
              <a:t>Evropian</a:t>
            </a:r>
            <a:r>
              <a:rPr lang="en-US" dirty="0"/>
              <a:t> </a:t>
            </a:r>
            <a:r>
              <a:rPr lang="en-US" dirty="0" err="1"/>
              <a:t>i</a:t>
            </a:r>
            <a:r>
              <a:rPr lang="en-US" dirty="0"/>
              <a:t> </a:t>
            </a:r>
            <a:r>
              <a:rPr lang="en-US" dirty="0" err="1" smtClean="0"/>
              <a:t>Gjyqtarëve</a:t>
            </a:r>
            <a:r>
              <a:rPr lang="en-US" dirty="0" smtClean="0"/>
              <a:t> </a:t>
            </a:r>
            <a:r>
              <a:rPr lang="en-US" dirty="0" err="1" smtClean="0"/>
              <a:t>të</a:t>
            </a:r>
            <a:r>
              <a:rPr lang="en-US" dirty="0" smtClean="0"/>
              <a:t> </a:t>
            </a:r>
            <a:r>
              <a:rPr lang="en-US" dirty="0" err="1" smtClean="0"/>
              <a:t>Mjedisit</a:t>
            </a:r>
            <a:r>
              <a:rPr lang="en-US" dirty="0" smtClean="0"/>
              <a:t> (EUFJE) u </a:t>
            </a:r>
            <a:r>
              <a:rPr lang="en-US" dirty="0" err="1" smtClean="0"/>
              <a:t>krijua</a:t>
            </a:r>
            <a:r>
              <a:rPr lang="en-US" dirty="0" smtClean="0"/>
              <a:t> </a:t>
            </a:r>
            <a:r>
              <a:rPr lang="en-US" dirty="0" err="1" smtClean="0"/>
              <a:t>në</a:t>
            </a:r>
            <a:r>
              <a:rPr lang="en-US" dirty="0" smtClean="0"/>
              <a:t> 2000, </a:t>
            </a:r>
            <a:r>
              <a:rPr lang="en-US" dirty="0" err="1" smtClean="0"/>
              <a:t>në</a:t>
            </a:r>
            <a:r>
              <a:rPr lang="en-US" dirty="0" smtClean="0"/>
              <a:t> </a:t>
            </a:r>
            <a:r>
              <a:rPr lang="en-US" dirty="0"/>
              <a:t>Paris. </a:t>
            </a:r>
            <a:r>
              <a:rPr lang="en-US" dirty="0" err="1" smtClean="0"/>
              <a:t>Forumi</a:t>
            </a:r>
            <a:r>
              <a:rPr lang="en-US" dirty="0" smtClean="0"/>
              <a:t> u </a:t>
            </a:r>
            <a:r>
              <a:rPr lang="en-US" dirty="0" err="1" smtClean="0"/>
              <a:t>krijua</a:t>
            </a:r>
            <a:r>
              <a:rPr lang="en-US" dirty="0" smtClean="0"/>
              <a:t> me </a:t>
            </a:r>
            <a:r>
              <a:rPr lang="en-US" dirty="0" err="1" smtClean="0"/>
              <a:t>qëllim</a:t>
            </a:r>
            <a:r>
              <a:rPr lang="en-US" dirty="0" smtClean="0"/>
              <a:t> </a:t>
            </a:r>
            <a:r>
              <a:rPr lang="en-US" dirty="0" err="1" smtClean="0"/>
              <a:t>rritjen</a:t>
            </a:r>
            <a:r>
              <a:rPr lang="en-US" dirty="0" smtClean="0"/>
              <a:t> e </a:t>
            </a:r>
            <a:r>
              <a:rPr lang="en-US" dirty="0" err="1" smtClean="0"/>
              <a:t>ndërgjegjësimit</a:t>
            </a:r>
            <a:r>
              <a:rPr lang="en-US" dirty="0" smtClean="0"/>
              <a:t> </a:t>
            </a:r>
            <a:r>
              <a:rPr lang="en-US" dirty="0" err="1" smtClean="0"/>
              <a:t>të</a:t>
            </a:r>
            <a:r>
              <a:rPr lang="en-US" dirty="0" smtClean="0"/>
              <a:t> </a:t>
            </a:r>
            <a:r>
              <a:rPr lang="en-US" dirty="0" err="1" smtClean="0"/>
              <a:t>gjyqtarëve</a:t>
            </a:r>
            <a:r>
              <a:rPr lang="en-US" dirty="0" smtClean="0"/>
              <a:t> </a:t>
            </a:r>
            <a:r>
              <a:rPr lang="en-US" dirty="0" err="1" smtClean="0"/>
              <a:t>të</a:t>
            </a:r>
            <a:r>
              <a:rPr lang="en-US" dirty="0" smtClean="0"/>
              <a:t> </a:t>
            </a:r>
            <a:r>
              <a:rPr lang="en-US" dirty="0" err="1" smtClean="0"/>
              <a:t>rolit</a:t>
            </a:r>
            <a:r>
              <a:rPr lang="en-US" dirty="0" smtClean="0"/>
              <a:t> </a:t>
            </a:r>
            <a:r>
              <a:rPr lang="en-US" dirty="0" err="1" smtClean="0"/>
              <a:t>kyç</a:t>
            </a:r>
            <a:r>
              <a:rPr lang="en-US" dirty="0" smtClean="0"/>
              <a:t> </a:t>
            </a:r>
            <a:r>
              <a:rPr lang="en-US" dirty="0" err="1" smtClean="0"/>
              <a:t>të</a:t>
            </a:r>
            <a:r>
              <a:rPr lang="en-US" dirty="0" smtClean="0"/>
              <a:t> </a:t>
            </a:r>
            <a:r>
              <a:rPr lang="en-US" dirty="0" err="1" smtClean="0"/>
              <a:t>pushtetit</a:t>
            </a:r>
            <a:r>
              <a:rPr lang="en-US" dirty="0" smtClean="0"/>
              <a:t> </a:t>
            </a:r>
            <a:r>
              <a:rPr lang="en-US" dirty="0" err="1" smtClean="0"/>
              <a:t>gjyqësor</a:t>
            </a:r>
            <a:r>
              <a:rPr lang="en-US" dirty="0" smtClean="0"/>
              <a:t> </a:t>
            </a:r>
            <a:r>
              <a:rPr lang="en-US" dirty="0" err="1" smtClean="0"/>
              <a:t>në</a:t>
            </a:r>
            <a:r>
              <a:rPr lang="en-US" dirty="0" smtClean="0"/>
              <a:t> </a:t>
            </a:r>
            <a:r>
              <a:rPr lang="en-US" dirty="0" err="1" smtClean="0"/>
              <a:t>efektivitetin</a:t>
            </a:r>
            <a:r>
              <a:rPr lang="en-US" dirty="0" smtClean="0"/>
              <a:t> e </a:t>
            </a:r>
            <a:r>
              <a:rPr lang="en-US" dirty="0" err="1" smtClean="0"/>
              <a:t>zhvillimit</a:t>
            </a:r>
            <a:r>
              <a:rPr lang="en-US" dirty="0" smtClean="0"/>
              <a:t> </a:t>
            </a:r>
            <a:r>
              <a:rPr lang="en-US" dirty="0" err="1" smtClean="0"/>
              <a:t>të</a:t>
            </a:r>
            <a:r>
              <a:rPr lang="en-US" dirty="0" smtClean="0"/>
              <a:t> </a:t>
            </a:r>
            <a:r>
              <a:rPr lang="en-US" dirty="0" err="1" smtClean="0"/>
              <a:t>qëndrueshëm</a:t>
            </a:r>
            <a:r>
              <a:rPr lang="en-US" dirty="0" smtClean="0"/>
              <a:t> </a:t>
            </a:r>
            <a:r>
              <a:rPr lang="en-US" dirty="0" err="1" smtClean="0"/>
              <a:t>të</a:t>
            </a:r>
            <a:r>
              <a:rPr lang="en-US" dirty="0" smtClean="0"/>
              <a:t> </a:t>
            </a:r>
            <a:r>
              <a:rPr lang="en-US" dirty="0" err="1" smtClean="0"/>
              <a:t>mjedisit</a:t>
            </a:r>
            <a:r>
              <a:rPr lang="en-US" dirty="0" smtClean="0"/>
              <a:t>.</a:t>
            </a:r>
            <a:endParaRPr lang="en-US" dirty="0"/>
          </a:p>
          <a:p>
            <a:pPr algn="just"/>
            <a:r>
              <a:rPr lang="en-US" dirty="0" err="1" smtClean="0"/>
              <a:t>Forumi</a:t>
            </a:r>
            <a:r>
              <a:rPr lang="en-US" dirty="0" smtClean="0"/>
              <a:t> </a:t>
            </a:r>
            <a:r>
              <a:rPr lang="en-US" dirty="0" err="1" smtClean="0"/>
              <a:t>zhvillon</a:t>
            </a:r>
            <a:r>
              <a:rPr lang="en-US" dirty="0" smtClean="0"/>
              <a:t> </a:t>
            </a:r>
            <a:r>
              <a:rPr lang="en-US" dirty="0" err="1" smtClean="0"/>
              <a:t>konferenca</a:t>
            </a:r>
            <a:r>
              <a:rPr lang="en-US" dirty="0" smtClean="0"/>
              <a:t> </a:t>
            </a:r>
            <a:r>
              <a:rPr lang="en-US" dirty="0" err="1" smtClean="0"/>
              <a:t>të</a:t>
            </a:r>
            <a:r>
              <a:rPr lang="en-US" dirty="0" smtClean="0"/>
              <a:t> </a:t>
            </a:r>
            <a:r>
              <a:rPr lang="en-US" dirty="0" err="1" smtClean="0"/>
              <a:t>shpeshta</a:t>
            </a:r>
            <a:r>
              <a:rPr lang="en-US" dirty="0" smtClean="0"/>
              <a:t> me </a:t>
            </a:r>
            <a:r>
              <a:rPr lang="en-US" dirty="0" err="1" smtClean="0"/>
              <a:t>fokus</a:t>
            </a:r>
            <a:r>
              <a:rPr lang="en-US" dirty="0" smtClean="0"/>
              <a:t> </a:t>
            </a:r>
            <a:r>
              <a:rPr lang="en-US" dirty="0" err="1" smtClean="0"/>
              <a:t>në</a:t>
            </a:r>
            <a:r>
              <a:rPr lang="en-US" dirty="0" smtClean="0"/>
              <a:t> </a:t>
            </a:r>
            <a:r>
              <a:rPr lang="en-US" dirty="0" err="1" smtClean="0"/>
              <a:t>fusha</a:t>
            </a:r>
            <a:r>
              <a:rPr lang="en-US" dirty="0" smtClean="0"/>
              <a:t> </a:t>
            </a:r>
            <a:r>
              <a:rPr lang="en-US" dirty="0" err="1" smtClean="0"/>
              <a:t>të</a:t>
            </a:r>
            <a:r>
              <a:rPr lang="en-US" dirty="0" smtClean="0"/>
              <a:t> </a:t>
            </a:r>
            <a:r>
              <a:rPr lang="en-US" dirty="0" err="1" smtClean="0"/>
              <a:t>ndryshme</a:t>
            </a:r>
            <a:r>
              <a:rPr lang="en-US" dirty="0" smtClean="0"/>
              <a:t> </a:t>
            </a:r>
            <a:r>
              <a:rPr lang="en-US" dirty="0" err="1" smtClean="0"/>
              <a:t>të</a:t>
            </a:r>
            <a:r>
              <a:rPr lang="en-US" dirty="0" smtClean="0"/>
              <a:t> </a:t>
            </a:r>
            <a:r>
              <a:rPr lang="en-US" dirty="0" err="1" smtClean="0"/>
              <a:t>mjedisit</a:t>
            </a:r>
            <a:r>
              <a:rPr lang="en-US" dirty="0" smtClean="0"/>
              <a:t>, </a:t>
            </a:r>
            <a:r>
              <a:rPr lang="en-US" dirty="0" err="1" smtClean="0"/>
              <a:t>ku</a:t>
            </a:r>
            <a:r>
              <a:rPr lang="en-US" dirty="0" smtClean="0"/>
              <a:t> </a:t>
            </a:r>
            <a:r>
              <a:rPr lang="en-US" dirty="0" err="1" smtClean="0"/>
              <a:t>vlerësohen</a:t>
            </a:r>
            <a:r>
              <a:rPr lang="en-US" dirty="0" smtClean="0"/>
              <a:t> </a:t>
            </a:r>
            <a:r>
              <a:rPr lang="en-US" dirty="0" err="1" smtClean="0"/>
              <a:t>arritjet</a:t>
            </a:r>
            <a:r>
              <a:rPr lang="en-US" dirty="0" smtClean="0"/>
              <a:t> </a:t>
            </a:r>
            <a:r>
              <a:rPr lang="en-US" dirty="0" err="1" smtClean="0"/>
              <a:t>dhe</a:t>
            </a:r>
            <a:r>
              <a:rPr lang="en-US" dirty="0" smtClean="0"/>
              <a:t> </a:t>
            </a:r>
            <a:r>
              <a:rPr lang="en-US" dirty="0" err="1" smtClean="0"/>
              <a:t>vendosen</a:t>
            </a:r>
            <a:r>
              <a:rPr lang="en-US" dirty="0" smtClean="0"/>
              <a:t> </a:t>
            </a:r>
            <a:r>
              <a:rPr lang="en-US" dirty="0" err="1" smtClean="0"/>
              <a:t>objektiva</a:t>
            </a:r>
            <a:r>
              <a:rPr lang="en-US" dirty="0" smtClean="0"/>
              <a:t> </a:t>
            </a:r>
            <a:r>
              <a:rPr lang="en-US" dirty="0" err="1" smtClean="0"/>
              <a:t>të</a:t>
            </a:r>
            <a:r>
              <a:rPr lang="en-US" dirty="0" smtClean="0"/>
              <a:t> </a:t>
            </a:r>
            <a:r>
              <a:rPr lang="en-US" dirty="0" err="1" smtClean="0"/>
              <a:t>reja</a:t>
            </a:r>
            <a:r>
              <a:rPr lang="en-US" dirty="0" smtClean="0"/>
              <a:t>. </a:t>
            </a:r>
          </a:p>
          <a:p>
            <a:pPr algn="just"/>
            <a:r>
              <a:rPr lang="en-US" dirty="0" err="1" smtClean="0"/>
              <a:t>Në</a:t>
            </a:r>
            <a:r>
              <a:rPr lang="en-US" dirty="0" smtClean="0"/>
              <a:t> </a:t>
            </a:r>
            <a:r>
              <a:rPr lang="en-US" dirty="0" err="1" smtClean="0"/>
              <a:t>datat</a:t>
            </a:r>
            <a:r>
              <a:rPr lang="en-US" dirty="0" smtClean="0"/>
              <a:t> 24-25 </a:t>
            </a:r>
            <a:r>
              <a:rPr lang="en-US" dirty="0" err="1" smtClean="0"/>
              <a:t>tetor</a:t>
            </a:r>
            <a:r>
              <a:rPr lang="en-US" dirty="0" smtClean="0"/>
              <a:t> 2022 </a:t>
            </a:r>
            <a:r>
              <a:rPr lang="en-US" dirty="0" err="1" smtClean="0"/>
              <a:t>në</a:t>
            </a:r>
            <a:r>
              <a:rPr lang="en-US" dirty="0" smtClean="0"/>
              <a:t> Paris u </a:t>
            </a:r>
            <a:r>
              <a:rPr lang="en-US" dirty="0" err="1" smtClean="0"/>
              <a:t>zhvillua</a:t>
            </a:r>
            <a:r>
              <a:rPr lang="en-US" dirty="0" smtClean="0"/>
              <a:t> </a:t>
            </a:r>
            <a:r>
              <a:rPr lang="en-US" dirty="0" err="1" smtClean="0"/>
              <a:t>Konferenca</a:t>
            </a:r>
            <a:r>
              <a:rPr lang="en-US" dirty="0" smtClean="0"/>
              <a:t> </a:t>
            </a:r>
            <a:r>
              <a:rPr lang="en-US" dirty="0" err="1" smtClean="0"/>
              <a:t>vjetore</a:t>
            </a:r>
            <a:r>
              <a:rPr lang="en-US" dirty="0" smtClean="0"/>
              <a:t> </a:t>
            </a:r>
            <a:r>
              <a:rPr lang="en-US" dirty="0" err="1" smtClean="0"/>
              <a:t>mbi</a:t>
            </a:r>
            <a:r>
              <a:rPr lang="en-US" dirty="0" smtClean="0"/>
              <a:t> </a:t>
            </a:r>
            <a:r>
              <a:rPr lang="en-US" dirty="0" err="1" smtClean="0"/>
              <a:t>të</a:t>
            </a:r>
            <a:r>
              <a:rPr lang="en-US" dirty="0" smtClean="0"/>
              <a:t> </a:t>
            </a:r>
            <a:r>
              <a:rPr lang="en-US" dirty="0" err="1" smtClean="0"/>
              <a:t>drejtën</a:t>
            </a:r>
            <a:r>
              <a:rPr lang="en-US" dirty="0" smtClean="0"/>
              <a:t> e </a:t>
            </a:r>
            <a:r>
              <a:rPr lang="en-US" dirty="0" err="1" smtClean="0"/>
              <a:t>mjedisit</a:t>
            </a:r>
            <a:r>
              <a:rPr lang="en-US" dirty="0" smtClean="0"/>
              <a:t> </a:t>
            </a:r>
            <a:r>
              <a:rPr lang="en-US" dirty="0" err="1" smtClean="0"/>
              <a:t>dhe</a:t>
            </a:r>
            <a:r>
              <a:rPr lang="en-US" dirty="0" smtClean="0"/>
              <a:t> </a:t>
            </a:r>
            <a:r>
              <a:rPr lang="en-US" dirty="0" err="1" smtClean="0"/>
              <a:t>praktikën</a:t>
            </a:r>
            <a:r>
              <a:rPr lang="en-US" dirty="0" smtClean="0"/>
              <a:t> </a:t>
            </a:r>
            <a:r>
              <a:rPr lang="en-US" dirty="0" err="1" smtClean="0"/>
              <a:t>gjyqësore</a:t>
            </a:r>
            <a:r>
              <a:rPr lang="en-US" dirty="0" smtClean="0"/>
              <a:t>.</a:t>
            </a:r>
          </a:p>
          <a:p>
            <a:pPr algn="just"/>
            <a:r>
              <a:rPr lang="en-US" dirty="0" err="1" smtClean="0"/>
              <a:t>Nw</a:t>
            </a:r>
            <a:r>
              <a:rPr lang="en-US" dirty="0" smtClean="0"/>
              <a:t> </a:t>
            </a:r>
            <a:r>
              <a:rPr lang="en-US" dirty="0" err="1" smtClean="0"/>
              <a:t>datat</a:t>
            </a:r>
            <a:r>
              <a:rPr lang="en-US" dirty="0" smtClean="0"/>
              <a:t> 26-27 </a:t>
            </a:r>
            <a:r>
              <a:rPr lang="en-US" dirty="0" err="1" smtClean="0"/>
              <a:t>tetor</a:t>
            </a:r>
            <a:r>
              <a:rPr lang="en-US" dirty="0" smtClean="0"/>
              <a:t> 2023 do </a:t>
            </a:r>
            <a:r>
              <a:rPr lang="en-US" dirty="0" err="1" smtClean="0"/>
              <a:t>tw</a:t>
            </a:r>
            <a:r>
              <a:rPr lang="en-US" dirty="0" smtClean="0"/>
              <a:t> </a:t>
            </a:r>
            <a:r>
              <a:rPr lang="en-US" dirty="0" err="1" smtClean="0"/>
              <a:t>zhvillohet</a:t>
            </a:r>
            <a:r>
              <a:rPr lang="en-US" dirty="0" smtClean="0"/>
              <a:t> </a:t>
            </a:r>
            <a:r>
              <a:rPr lang="en-US" dirty="0" err="1" smtClean="0"/>
              <a:t>Konferenca</a:t>
            </a:r>
            <a:r>
              <a:rPr lang="en-US" dirty="0" smtClean="0"/>
              <a:t> </a:t>
            </a:r>
            <a:r>
              <a:rPr lang="en-US" dirty="0" err="1" smtClean="0"/>
              <a:t>Vjetore</a:t>
            </a:r>
            <a:r>
              <a:rPr lang="en-US" dirty="0" smtClean="0"/>
              <a:t> </a:t>
            </a:r>
            <a:r>
              <a:rPr lang="en-US" dirty="0" err="1" smtClean="0"/>
              <a:t>nw</a:t>
            </a:r>
            <a:r>
              <a:rPr lang="en-US" dirty="0" smtClean="0"/>
              <a:t> </a:t>
            </a:r>
            <a:r>
              <a:rPr lang="en-US" dirty="0" err="1" smtClean="0"/>
              <a:t>Barcelonw</a:t>
            </a:r>
            <a:r>
              <a:rPr lang="en-US" dirty="0" smtClean="0"/>
              <a:t>.</a:t>
            </a:r>
          </a:p>
          <a:p>
            <a:endParaRPr lang="en-US" dirty="0"/>
          </a:p>
        </p:txBody>
      </p:sp>
    </p:spTree>
    <p:extLst>
      <p:ext uri="{BB962C8B-B14F-4D97-AF65-F5344CB8AC3E}">
        <p14:creationId xmlns:p14="http://schemas.microsoft.com/office/powerpoint/2010/main" val="6150990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err="1" smtClean="0"/>
              <a:t>Rrjeti</a:t>
            </a:r>
            <a:r>
              <a:rPr lang="en-US" sz="3000" dirty="0" smtClean="0"/>
              <a:t> </a:t>
            </a:r>
            <a:r>
              <a:rPr lang="en-US" sz="3000" dirty="0" err="1" smtClean="0"/>
              <a:t>evropian</a:t>
            </a:r>
            <a:r>
              <a:rPr lang="en-US" sz="3000" dirty="0" smtClean="0"/>
              <a:t> </a:t>
            </a:r>
            <a:r>
              <a:rPr lang="en-US" sz="3000" dirty="0" err="1" smtClean="0"/>
              <a:t>për</a:t>
            </a:r>
            <a:r>
              <a:rPr lang="en-US" sz="3000" dirty="0" smtClean="0"/>
              <a:t> </a:t>
            </a:r>
            <a:r>
              <a:rPr lang="en-US" sz="3000" dirty="0" err="1" smtClean="0"/>
              <a:t>zbatimin</a:t>
            </a:r>
            <a:r>
              <a:rPr lang="en-US" sz="3000" dirty="0" smtClean="0"/>
              <a:t> </a:t>
            </a:r>
            <a:r>
              <a:rPr lang="en-US" sz="3000" dirty="0" err="1" smtClean="0"/>
              <a:t>dhe</a:t>
            </a:r>
            <a:r>
              <a:rPr lang="en-US" sz="3000" dirty="0" smtClean="0"/>
              <a:t> </a:t>
            </a:r>
            <a:r>
              <a:rPr lang="en-US" sz="3000" dirty="0" err="1" smtClean="0"/>
              <a:t>përmbushjen</a:t>
            </a:r>
            <a:r>
              <a:rPr lang="en-US" sz="3000" dirty="0" smtClean="0"/>
              <a:t> e </a:t>
            </a:r>
            <a:r>
              <a:rPr lang="en-US" sz="3000" dirty="0" err="1" smtClean="0"/>
              <a:t>ligjit</a:t>
            </a:r>
            <a:r>
              <a:rPr lang="en-US" sz="3000" dirty="0" smtClean="0"/>
              <a:t> </a:t>
            </a:r>
            <a:r>
              <a:rPr lang="en-US" sz="3000" dirty="0" err="1" smtClean="0"/>
              <a:t>të</a:t>
            </a:r>
            <a:r>
              <a:rPr lang="en-US" sz="3000" dirty="0" smtClean="0"/>
              <a:t> </a:t>
            </a:r>
            <a:r>
              <a:rPr lang="en-US" sz="3000" dirty="0" err="1" smtClean="0"/>
              <a:t>mjedisit</a:t>
            </a:r>
            <a:r>
              <a:rPr lang="en-US" sz="3000" dirty="0" smtClean="0"/>
              <a:t> - IMPEL</a:t>
            </a:r>
            <a:endParaRPr lang="en-US" sz="3000" dirty="0"/>
          </a:p>
        </p:txBody>
      </p:sp>
      <p:sp>
        <p:nvSpPr>
          <p:cNvPr id="3" name="Content Placeholder 2"/>
          <p:cNvSpPr>
            <a:spLocks noGrp="1"/>
          </p:cNvSpPr>
          <p:nvPr>
            <p:ph idx="1"/>
          </p:nvPr>
        </p:nvSpPr>
        <p:spPr/>
        <p:txBody>
          <a:bodyPr>
            <a:normAutofit fontScale="70000" lnSpcReduction="20000"/>
          </a:bodyPr>
          <a:lstStyle/>
          <a:p>
            <a:pPr algn="just"/>
            <a:r>
              <a:rPr lang="en-US" dirty="0" err="1"/>
              <a:t>Rrjeti</a:t>
            </a:r>
            <a:r>
              <a:rPr lang="en-US" dirty="0"/>
              <a:t> </a:t>
            </a:r>
            <a:r>
              <a:rPr lang="en-US" dirty="0" err="1"/>
              <a:t>evropian</a:t>
            </a:r>
            <a:r>
              <a:rPr lang="en-US" dirty="0"/>
              <a:t> </a:t>
            </a:r>
            <a:r>
              <a:rPr lang="en-US" dirty="0" err="1" smtClean="0"/>
              <a:t>për</a:t>
            </a:r>
            <a:r>
              <a:rPr lang="en-US" dirty="0" smtClean="0"/>
              <a:t> </a:t>
            </a:r>
            <a:r>
              <a:rPr lang="en-US" dirty="0" err="1"/>
              <a:t>zbatimin</a:t>
            </a:r>
            <a:r>
              <a:rPr lang="en-US" dirty="0"/>
              <a:t> </a:t>
            </a:r>
            <a:r>
              <a:rPr lang="en-US" dirty="0" err="1"/>
              <a:t>dhe</a:t>
            </a:r>
            <a:r>
              <a:rPr lang="en-US" dirty="0"/>
              <a:t> </a:t>
            </a:r>
            <a:r>
              <a:rPr lang="en-US" dirty="0" err="1" smtClean="0"/>
              <a:t>përmbushjen</a:t>
            </a:r>
            <a:r>
              <a:rPr lang="en-US" dirty="0" smtClean="0"/>
              <a:t> </a:t>
            </a:r>
            <a:r>
              <a:rPr lang="en-US" dirty="0"/>
              <a:t>e </a:t>
            </a:r>
            <a:r>
              <a:rPr lang="en-US" dirty="0" err="1"/>
              <a:t>ligjit</a:t>
            </a:r>
            <a:r>
              <a:rPr lang="en-US" dirty="0"/>
              <a:t> </a:t>
            </a:r>
            <a:r>
              <a:rPr lang="en-US" dirty="0" err="1" smtClean="0"/>
              <a:t>të</a:t>
            </a:r>
            <a:r>
              <a:rPr lang="en-US" dirty="0" smtClean="0"/>
              <a:t> </a:t>
            </a:r>
            <a:r>
              <a:rPr lang="en-US" dirty="0" err="1"/>
              <a:t>mjedisit</a:t>
            </a:r>
            <a:r>
              <a:rPr lang="en-US" dirty="0"/>
              <a:t> </a:t>
            </a:r>
            <a:r>
              <a:rPr lang="en-US" dirty="0" smtClean="0"/>
              <a:t>– IMPEL </a:t>
            </a:r>
            <a:r>
              <a:rPr lang="en-US" dirty="0" err="1" smtClean="0"/>
              <a:t>është</a:t>
            </a:r>
            <a:r>
              <a:rPr lang="en-US" dirty="0" smtClean="0"/>
              <a:t> </a:t>
            </a:r>
            <a:r>
              <a:rPr lang="en-US" dirty="0" err="1" smtClean="0"/>
              <a:t>një</a:t>
            </a:r>
            <a:r>
              <a:rPr lang="en-US" dirty="0" smtClean="0"/>
              <a:t> </a:t>
            </a:r>
            <a:r>
              <a:rPr lang="en-US" dirty="0" err="1" smtClean="0"/>
              <a:t>shoqatë</a:t>
            </a:r>
            <a:r>
              <a:rPr lang="en-US" dirty="0" smtClean="0"/>
              <a:t> jo-</a:t>
            </a:r>
            <a:r>
              <a:rPr lang="en-US" dirty="0" err="1" smtClean="0"/>
              <a:t>fitimprurëse</a:t>
            </a:r>
            <a:r>
              <a:rPr lang="en-US" dirty="0" smtClean="0"/>
              <a:t> </a:t>
            </a:r>
            <a:r>
              <a:rPr lang="en-US" dirty="0" err="1" smtClean="0"/>
              <a:t>ndërkombëtare</a:t>
            </a:r>
            <a:r>
              <a:rPr lang="en-US" dirty="0" smtClean="0"/>
              <a:t> e </a:t>
            </a:r>
            <a:r>
              <a:rPr lang="en-US" dirty="0" err="1" smtClean="0"/>
              <a:t>shteteve</a:t>
            </a:r>
            <a:r>
              <a:rPr lang="en-US" dirty="0" smtClean="0"/>
              <a:t> </a:t>
            </a:r>
            <a:r>
              <a:rPr lang="en-US" dirty="0" err="1" smtClean="0"/>
              <a:t>anëtare</a:t>
            </a:r>
            <a:r>
              <a:rPr lang="en-US" dirty="0" smtClean="0"/>
              <a:t> </a:t>
            </a:r>
            <a:r>
              <a:rPr lang="en-US" dirty="0" err="1" smtClean="0"/>
              <a:t>të</a:t>
            </a:r>
            <a:r>
              <a:rPr lang="en-US" dirty="0" smtClean="0"/>
              <a:t> </a:t>
            </a:r>
            <a:r>
              <a:rPr lang="en-US" dirty="0" err="1" smtClean="0"/>
              <a:t>Bashkimit</a:t>
            </a:r>
            <a:r>
              <a:rPr lang="en-US" dirty="0" smtClean="0"/>
              <a:t> </a:t>
            </a:r>
            <a:r>
              <a:rPr lang="en-US" dirty="0" err="1" smtClean="0"/>
              <a:t>Evropian</a:t>
            </a:r>
            <a:r>
              <a:rPr lang="en-US" dirty="0"/>
              <a:t> </a:t>
            </a:r>
            <a:r>
              <a:rPr lang="en-US" dirty="0" err="1" smtClean="0"/>
              <a:t>si</a:t>
            </a:r>
            <a:r>
              <a:rPr lang="en-US" dirty="0" smtClean="0"/>
              <a:t> </a:t>
            </a:r>
            <a:r>
              <a:rPr lang="en-US" dirty="0" err="1" smtClean="0"/>
              <a:t>dhe</a:t>
            </a:r>
            <a:r>
              <a:rPr lang="en-US" dirty="0" smtClean="0"/>
              <a:t> </a:t>
            </a:r>
            <a:r>
              <a:rPr lang="en-US" dirty="0" err="1" smtClean="0"/>
              <a:t>shteteve</a:t>
            </a:r>
            <a:r>
              <a:rPr lang="en-US" dirty="0" smtClean="0"/>
              <a:t> </a:t>
            </a:r>
            <a:r>
              <a:rPr lang="en-US" dirty="0" err="1" smtClean="0"/>
              <a:t>kandidate</a:t>
            </a:r>
            <a:r>
              <a:rPr lang="en-US" dirty="0" smtClean="0"/>
              <a:t> </a:t>
            </a:r>
            <a:r>
              <a:rPr lang="en-US" dirty="0" err="1" smtClean="0"/>
              <a:t>dhe</a:t>
            </a:r>
            <a:r>
              <a:rPr lang="en-US" dirty="0" smtClean="0"/>
              <a:t> </a:t>
            </a:r>
            <a:r>
              <a:rPr lang="en-US" dirty="0" err="1" smtClean="0"/>
              <a:t>potencialisht</a:t>
            </a:r>
            <a:r>
              <a:rPr lang="en-US" dirty="0"/>
              <a:t> </a:t>
            </a:r>
            <a:r>
              <a:rPr lang="en-US" dirty="0" err="1" smtClean="0"/>
              <a:t>kandidate</a:t>
            </a:r>
            <a:r>
              <a:rPr lang="en-US" dirty="0" smtClean="0"/>
              <a:t> </a:t>
            </a:r>
            <a:r>
              <a:rPr lang="en-US" dirty="0" err="1" smtClean="0"/>
              <a:t>për</a:t>
            </a:r>
            <a:r>
              <a:rPr lang="en-US" dirty="0" smtClean="0"/>
              <a:t> </a:t>
            </a:r>
            <a:r>
              <a:rPr lang="en-US" dirty="0" err="1" smtClean="0"/>
              <a:t>anëtarësim</a:t>
            </a:r>
            <a:r>
              <a:rPr lang="en-US" dirty="0" smtClean="0"/>
              <a:t> </a:t>
            </a:r>
            <a:r>
              <a:rPr lang="en-US" dirty="0" err="1" smtClean="0"/>
              <a:t>në</a:t>
            </a:r>
            <a:r>
              <a:rPr lang="en-US" dirty="0" smtClean="0"/>
              <a:t> </a:t>
            </a:r>
            <a:r>
              <a:rPr lang="en-US" dirty="0" err="1" smtClean="0"/>
              <a:t>Komunitetin</a:t>
            </a:r>
            <a:r>
              <a:rPr lang="en-US" dirty="0" smtClean="0"/>
              <a:t> </a:t>
            </a:r>
            <a:r>
              <a:rPr lang="en-US" dirty="0" err="1" smtClean="0"/>
              <a:t>Evropian</a:t>
            </a:r>
            <a:endParaRPr lang="en-US" dirty="0" smtClean="0"/>
          </a:p>
          <a:p>
            <a:pPr algn="just"/>
            <a:r>
              <a:rPr lang="en-US" dirty="0" err="1" smtClean="0"/>
              <a:t>Misioni</a:t>
            </a:r>
            <a:r>
              <a:rPr lang="en-US" dirty="0" smtClean="0"/>
              <a:t> </a:t>
            </a:r>
            <a:r>
              <a:rPr lang="en-US" dirty="0" err="1" smtClean="0"/>
              <a:t>i</a:t>
            </a:r>
            <a:r>
              <a:rPr lang="en-US" dirty="0" smtClean="0"/>
              <a:t> </a:t>
            </a:r>
            <a:r>
              <a:rPr lang="en-US" dirty="0" err="1" smtClean="0"/>
              <a:t>saj</a:t>
            </a:r>
            <a:r>
              <a:rPr lang="en-US" dirty="0" smtClean="0"/>
              <a:t> </a:t>
            </a:r>
            <a:r>
              <a:rPr lang="en-US" dirty="0" err="1" smtClean="0"/>
              <a:t>është</a:t>
            </a:r>
            <a:r>
              <a:rPr lang="en-US" dirty="0" smtClean="0"/>
              <a:t> </a:t>
            </a:r>
            <a:r>
              <a:rPr lang="en-US" dirty="0" err="1" smtClean="0"/>
              <a:t>të</a:t>
            </a:r>
            <a:r>
              <a:rPr lang="en-US" dirty="0" smtClean="0"/>
              <a:t> </a:t>
            </a:r>
            <a:r>
              <a:rPr lang="en-US" dirty="0" err="1" smtClean="0"/>
              <a:t>organizojë</a:t>
            </a:r>
            <a:r>
              <a:rPr lang="en-US" dirty="0" smtClean="0"/>
              <a:t> </a:t>
            </a:r>
            <a:r>
              <a:rPr lang="en-US" dirty="0" err="1" smtClean="0"/>
              <a:t>zbatim</a:t>
            </a:r>
            <a:r>
              <a:rPr lang="en-US" dirty="0" smtClean="0"/>
              <a:t> </a:t>
            </a:r>
            <a:r>
              <a:rPr lang="en-US" dirty="0" err="1" smtClean="0"/>
              <a:t>dhe</a:t>
            </a:r>
            <a:r>
              <a:rPr lang="en-US" dirty="0" smtClean="0"/>
              <a:t> </a:t>
            </a:r>
            <a:r>
              <a:rPr lang="en-US" dirty="0" err="1" smtClean="0"/>
              <a:t>ekzekutim</a:t>
            </a:r>
            <a:r>
              <a:rPr lang="en-US" dirty="0" smtClean="0"/>
              <a:t> </a:t>
            </a:r>
            <a:r>
              <a:rPr lang="en-US" dirty="0" err="1" smtClean="0"/>
              <a:t>efektiv</a:t>
            </a:r>
            <a:r>
              <a:rPr lang="en-US" dirty="0" smtClean="0"/>
              <a:t> </a:t>
            </a:r>
            <a:r>
              <a:rPr lang="en-US" dirty="0" err="1" smtClean="0"/>
              <a:t>të</a:t>
            </a:r>
            <a:r>
              <a:rPr lang="en-US" dirty="0" smtClean="0"/>
              <a:t> </a:t>
            </a:r>
            <a:r>
              <a:rPr lang="en-US" dirty="0" err="1" smtClean="0"/>
              <a:t>ligjit</a:t>
            </a:r>
            <a:r>
              <a:rPr lang="en-US" dirty="0" smtClean="0"/>
              <a:t> </a:t>
            </a:r>
            <a:r>
              <a:rPr lang="en-US" dirty="0" err="1" smtClean="0"/>
              <a:t>evropian</a:t>
            </a:r>
            <a:r>
              <a:rPr lang="en-US" dirty="0" smtClean="0"/>
              <a:t> </a:t>
            </a:r>
            <a:r>
              <a:rPr lang="en-US" dirty="0" err="1" smtClean="0"/>
              <a:t>të</a:t>
            </a:r>
            <a:r>
              <a:rPr lang="en-US" dirty="0" smtClean="0"/>
              <a:t> </a:t>
            </a:r>
            <a:r>
              <a:rPr lang="en-US" dirty="0" err="1" smtClean="0"/>
              <a:t>mjedisit</a:t>
            </a:r>
            <a:r>
              <a:rPr lang="en-US" dirty="0" smtClean="0"/>
              <a:t> duke </a:t>
            </a:r>
            <a:r>
              <a:rPr lang="en-US" dirty="0" err="1" smtClean="0"/>
              <a:t>promovuar</a:t>
            </a:r>
            <a:r>
              <a:rPr lang="en-US" dirty="0" smtClean="0"/>
              <a:t> </a:t>
            </a:r>
            <a:r>
              <a:rPr lang="en-US" dirty="0" err="1" smtClean="0"/>
              <a:t>bashkëpunimin</a:t>
            </a:r>
            <a:r>
              <a:rPr lang="en-US" dirty="0" smtClean="0"/>
              <a:t> </a:t>
            </a:r>
            <a:r>
              <a:rPr lang="en-US" dirty="0" err="1" smtClean="0"/>
              <a:t>profesional</a:t>
            </a:r>
            <a:r>
              <a:rPr lang="en-US" dirty="0" smtClean="0"/>
              <a:t> </a:t>
            </a:r>
            <a:r>
              <a:rPr lang="en-US" dirty="0" err="1" smtClean="0"/>
              <a:t>dhe</a:t>
            </a:r>
            <a:r>
              <a:rPr lang="en-US" dirty="0" smtClean="0"/>
              <a:t> </a:t>
            </a:r>
            <a:r>
              <a:rPr lang="en-US" dirty="0" err="1" smtClean="0"/>
              <a:t>shkëmbimin</a:t>
            </a:r>
            <a:r>
              <a:rPr lang="en-US" dirty="0" smtClean="0"/>
              <a:t> e </a:t>
            </a:r>
            <a:r>
              <a:rPr lang="en-US" dirty="0" err="1" smtClean="0"/>
              <a:t>informacionit</a:t>
            </a:r>
            <a:r>
              <a:rPr lang="en-US" dirty="0" smtClean="0"/>
              <a:t> </a:t>
            </a:r>
            <a:r>
              <a:rPr lang="en-US" dirty="0" err="1" smtClean="0"/>
              <a:t>dhe</a:t>
            </a:r>
            <a:r>
              <a:rPr lang="en-US" dirty="0" smtClean="0"/>
              <a:t> </a:t>
            </a:r>
            <a:r>
              <a:rPr lang="en-US" dirty="0" err="1" smtClean="0"/>
              <a:t>praktikave</a:t>
            </a:r>
            <a:r>
              <a:rPr lang="en-US" dirty="0" smtClean="0"/>
              <a:t> </a:t>
            </a:r>
            <a:r>
              <a:rPr lang="en-US" dirty="0" err="1" smtClean="0"/>
              <a:t>më</a:t>
            </a:r>
            <a:r>
              <a:rPr lang="en-US" dirty="0" smtClean="0"/>
              <a:t> </a:t>
            </a:r>
            <a:r>
              <a:rPr lang="en-US" dirty="0" err="1" smtClean="0"/>
              <a:t>të</a:t>
            </a:r>
            <a:r>
              <a:rPr lang="en-US" dirty="0" smtClean="0"/>
              <a:t> </a:t>
            </a:r>
            <a:r>
              <a:rPr lang="en-US" dirty="0" err="1" smtClean="0"/>
              <a:t>mira</a:t>
            </a:r>
            <a:r>
              <a:rPr lang="en-US" dirty="0" smtClean="0"/>
              <a:t> midis </a:t>
            </a:r>
            <a:r>
              <a:rPr lang="en-US" dirty="0" err="1" smtClean="0"/>
              <a:t>rregullatorëve</a:t>
            </a:r>
            <a:r>
              <a:rPr lang="en-US" dirty="0" smtClean="0"/>
              <a:t> </a:t>
            </a:r>
            <a:r>
              <a:rPr lang="en-US" dirty="0" err="1" smtClean="0"/>
              <a:t>të</a:t>
            </a:r>
            <a:r>
              <a:rPr lang="en-US" dirty="0" smtClean="0"/>
              <a:t> </a:t>
            </a:r>
            <a:r>
              <a:rPr lang="en-US" dirty="0" err="1" smtClean="0"/>
              <a:t>mjedisit</a:t>
            </a:r>
            <a:r>
              <a:rPr lang="en-US" dirty="0" smtClean="0"/>
              <a:t>. </a:t>
            </a:r>
          </a:p>
          <a:p>
            <a:pPr algn="just"/>
            <a:r>
              <a:rPr lang="en-US" dirty="0" err="1" smtClean="0"/>
              <a:t>Në</a:t>
            </a:r>
            <a:r>
              <a:rPr lang="en-US" dirty="0" smtClean="0"/>
              <a:t> </a:t>
            </a:r>
            <a:r>
              <a:rPr lang="en-US" dirty="0" err="1" smtClean="0"/>
              <a:t>datat</a:t>
            </a:r>
            <a:r>
              <a:rPr lang="en-US" dirty="0" smtClean="0"/>
              <a:t> 10-11 </a:t>
            </a:r>
            <a:r>
              <a:rPr lang="en-US" dirty="0" err="1" smtClean="0"/>
              <a:t>tetor</a:t>
            </a:r>
            <a:r>
              <a:rPr lang="en-US" dirty="0" smtClean="0"/>
              <a:t> 2022 </a:t>
            </a:r>
            <a:r>
              <a:rPr lang="en-US" dirty="0" err="1" smtClean="0"/>
              <a:t>në</a:t>
            </a:r>
            <a:r>
              <a:rPr lang="en-US" dirty="0" smtClean="0"/>
              <a:t> </a:t>
            </a:r>
            <a:r>
              <a:rPr lang="en-US" dirty="0" err="1" smtClean="0"/>
              <a:t>Lisbonë</a:t>
            </a:r>
            <a:r>
              <a:rPr lang="en-US" dirty="0" smtClean="0"/>
              <a:t> u </a:t>
            </a:r>
            <a:r>
              <a:rPr lang="en-US" dirty="0" err="1" smtClean="0"/>
              <a:t>zhvillua</a:t>
            </a:r>
            <a:r>
              <a:rPr lang="en-US" dirty="0" smtClean="0"/>
              <a:t> </a:t>
            </a:r>
            <a:r>
              <a:rPr lang="en-US" dirty="0" err="1" smtClean="0"/>
              <a:t>Konferenca</a:t>
            </a:r>
            <a:r>
              <a:rPr lang="en-US" dirty="0" smtClean="0"/>
              <a:t> e </a:t>
            </a:r>
            <a:r>
              <a:rPr lang="en-US" dirty="0" err="1" smtClean="0"/>
              <a:t>Ujit</a:t>
            </a:r>
            <a:r>
              <a:rPr lang="en-US" dirty="0" smtClean="0"/>
              <a:t> </a:t>
            </a:r>
            <a:r>
              <a:rPr lang="en-US" dirty="0" err="1" smtClean="0"/>
              <a:t>dhe</a:t>
            </a:r>
            <a:r>
              <a:rPr lang="en-US" dirty="0" smtClean="0"/>
              <a:t> </a:t>
            </a:r>
            <a:r>
              <a:rPr lang="en-US" dirty="0" err="1" smtClean="0"/>
              <a:t>Tokës</a:t>
            </a:r>
            <a:r>
              <a:rPr lang="en-US" dirty="0" smtClean="0"/>
              <a:t>, </a:t>
            </a:r>
            <a:r>
              <a:rPr lang="en-US" dirty="0" err="1" smtClean="0"/>
              <a:t>ku</a:t>
            </a:r>
            <a:r>
              <a:rPr lang="en-US" dirty="0" smtClean="0"/>
              <a:t> u </a:t>
            </a:r>
            <a:r>
              <a:rPr lang="en-US" dirty="0" err="1" smtClean="0"/>
              <a:t>trajtuan</a:t>
            </a:r>
            <a:r>
              <a:rPr lang="en-US" dirty="0" smtClean="0"/>
              <a:t>; </a:t>
            </a:r>
            <a:r>
              <a:rPr lang="en-US" dirty="0" err="1" smtClean="0"/>
              <a:t>Direktiva</a:t>
            </a:r>
            <a:r>
              <a:rPr lang="en-US" dirty="0" smtClean="0"/>
              <a:t> e re </a:t>
            </a:r>
            <a:r>
              <a:rPr lang="en-US" dirty="0" err="1" smtClean="0"/>
              <a:t>për</a:t>
            </a:r>
            <a:r>
              <a:rPr lang="en-US" dirty="0" smtClean="0"/>
              <a:t> </a:t>
            </a:r>
            <a:r>
              <a:rPr lang="en-US" dirty="0" err="1" smtClean="0"/>
              <a:t>krimin</a:t>
            </a:r>
            <a:r>
              <a:rPr lang="en-US" dirty="0" smtClean="0"/>
              <a:t> </a:t>
            </a:r>
            <a:r>
              <a:rPr lang="en-US" dirty="0" err="1" smtClean="0"/>
              <a:t>mjedisor</a:t>
            </a:r>
            <a:r>
              <a:rPr lang="en-US" dirty="0" smtClean="0"/>
              <a:t>, </a:t>
            </a:r>
            <a:r>
              <a:rPr lang="en-US" dirty="0" err="1" smtClean="0"/>
              <a:t>Direktiva</a:t>
            </a:r>
            <a:r>
              <a:rPr lang="en-US" dirty="0" smtClean="0"/>
              <a:t> </a:t>
            </a:r>
            <a:r>
              <a:rPr lang="en-US" dirty="0" err="1" smtClean="0"/>
              <a:t>për</a:t>
            </a:r>
            <a:r>
              <a:rPr lang="en-US" dirty="0" smtClean="0"/>
              <a:t> </a:t>
            </a:r>
            <a:r>
              <a:rPr lang="en-US" dirty="0" err="1" smtClean="0"/>
              <a:t>përgjegjësinë</a:t>
            </a:r>
            <a:r>
              <a:rPr lang="en-US" dirty="0" smtClean="0"/>
              <a:t> </a:t>
            </a:r>
            <a:r>
              <a:rPr lang="en-US" dirty="0" err="1" smtClean="0"/>
              <a:t>për</a:t>
            </a:r>
            <a:r>
              <a:rPr lang="en-US" dirty="0" smtClean="0"/>
              <a:t> </a:t>
            </a:r>
            <a:r>
              <a:rPr lang="en-US" dirty="0" err="1" smtClean="0"/>
              <a:t>dëmin</a:t>
            </a:r>
            <a:r>
              <a:rPr lang="en-US" dirty="0" smtClean="0"/>
              <a:t> e </a:t>
            </a:r>
            <a:r>
              <a:rPr lang="en-US" dirty="0" err="1" smtClean="0"/>
              <a:t>shkaktuar</a:t>
            </a:r>
            <a:r>
              <a:rPr lang="en-US" dirty="0" smtClean="0"/>
              <a:t> </a:t>
            </a:r>
            <a:r>
              <a:rPr lang="en-US" dirty="0" err="1" smtClean="0"/>
              <a:t>në</a:t>
            </a:r>
            <a:r>
              <a:rPr lang="en-US" dirty="0" smtClean="0"/>
              <a:t> </a:t>
            </a:r>
            <a:r>
              <a:rPr lang="en-US" dirty="0" err="1" smtClean="0"/>
              <a:t>mjedis</a:t>
            </a:r>
            <a:r>
              <a:rPr lang="en-US" dirty="0" smtClean="0"/>
              <a:t> </a:t>
            </a:r>
            <a:r>
              <a:rPr lang="en-US" dirty="0" err="1" smtClean="0"/>
              <a:t>si</a:t>
            </a:r>
            <a:r>
              <a:rPr lang="en-US" dirty="0" smtClean="0"/>
              <a:t> </a:t>
            </a:r>
            <a:r>
              <a:rPr lang="en-US" dirty="0" err="1" smtClean="0"/>
              <a:t>dhe</a:t>
            </a:r>
            <a:r>
              <a:rPr lang="en-US" dirty="0" smtClean="0"/>
              <a:t> </a:t>
            </a:r>
            <a:r>
              <a:rPr lang="en-US" dirty="0" err="1" smtClean="0"/>
              <a:t>Plani</a:t>
            </a:r>
            <a:r>
              <a:rPr lang="en-US" dirty="0" smtClean="0"/>
              <a:t> </a:t>
            </a:r>
            <a:r>
              <a:rPr lang="en-US" dirty="0" err="1" smtClean="0"/>
              <a:t>i</a:t>
            </a:r>
            <a:r>
              <a:rPr lang="en-US" dirty="0" smtClean="0"/>
              <a:t> BE </a:t>
            </a:r>
            <a:r>
              <a:rPr lang="en-US" dirty="0" err="1" smtClean="0"/>
              <a:t>për</a:t>
            </a:r>
            <a:r>
              <a:rPr lang="en-US" dirty="0" smtClean="0"/>
              <a:t> Zero </a:t>
            </a:r>
            <a:r>
              <a:rPr lang="en-US" dirty="0" err="1" smtClean="0"/>
              <a:t>Ndotje</a:t>
            </a:r>
            <a:r>
              <a:rPr lang="en-US" dirty="0" smtClean="0"/>
              <a:t> (</a:t>
            </a:r>
            <a:r>
              <a:rPr lang="en-US" dirty="0"/>
              <a:t>EU Green Deal</a:t>
            </a:r>
            <a:r>
              <a:rPr lang="en-US" dirty="0" smtClean="0"/>
              <a:t>)</a:t>
            </a:r>
          </a:p>
          <a:p>
            <a:pPr algn="just"/>
            <a:r>
              <a:rPr lang="en-US" dirty="0" err="1" smtClean="0"/>
              <a:t>Në</a:t>
            </a:r>
            <a:r>
              <a:rPr lang="en-US" dirty="0" smtClean="0"/>
              <a:t> </a:t>
            </a:r>
            <a:r>
              <a:rPr lang="en-US" dirty="0" err="1" smtClean="0"/>
              <a:t>datat</a:t>
            </a:r>
            <a:r>
              <a:rPr lang="en-US" dirty="0" smtClean="0"/>
              <a:t> 17-19 </a:t>
            </a:r>
            <a:r>
              <a:rPr lang="en-US" dirty="0" err="1" smtClean="0"/>
              <a:t>tetor</a:t>
            </a:r>
            <a:r>
              <a:rPr lang="en-US" dirty="0" smtClean="0"/>
              <a:t> 2023 </a:t>
            </a:r>
            <a:r>
              <a:rPr lang="en-US" dirty="0" smtClean="0"/>
              <a:t>u </a:t>
            </a:r>
            <a:r>
              <a:rPr lang="en-US" dirty="0" err="1" smtClean="0"/>
              <a:t>zhvillua</a:t>
            </a:r>
            <a:r>
              <a:rPr lang="en-US" dirty="0" smtClean="0"/>
              <a:t> Water </a:t>
            </a:r>
            <a:r>
              <a:rPr lang="en-US" dirty="0" smtClean="0"/>
              <a:t>and Land Conference </a:t>
            </a:r>
            <a:r>
              <a:rPr lang="en-US" dirty="0" err="1" smtClean="0"/>
              <a:t>në</a:t>
            </a:r>
            <a:r>
              <a:rPr lang="en-US" dirty="0" smtClean="0"/>
              <a:t> </a:t>
            </a:r>
            <a:r>
              <a:rPr lang="en-US" dirty="0" err="1" smtClean="0"/>
              <a:t>Bukuresht</a:t>
            </a:r>
            <a:r>
              <a:rPr lang="en-US" dirty="0" smtClean="0"/>
              <a:t>.</a:t>
            </a:r>
            <a:endParaRPr lang="en-US" dirty="0"/>
          </a:p>
        </p:txBody>
      </p:sp>
    </p:spTree>
    <p:extLst>
      <p:ext uri="{BB962C8B-B14F-4D97-AF65-F5344CB8AC3E}">
        <p14:creationId xmlns:p14="http://schemas.microsoft.com/office/powerpoint/2010/main" val="30850448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endParaRPr lang="en-US" dirty="0"/>
          </a:p>
        </p:txBody>
      </p:sp>
      <p:sp>
        <p:nvSpPr>
          <p:cNvPr id="3" name="Content Placeholder 2"/>
          <p:cNvSpPr>
            <a:spLocks noGrp="1"/>
          </p:cNvSpPr>
          <p:nvPr>
            <p:ph idx="1"/>
          </p:nvPr>
        </p:nvSpPr>
        <p:spPr>
          <a:xfrm>
            <a:off x="457200" y="838200"/>
            <a:ext cx="8229600" cy="5287963"/>
          </a:xfrm>
        </p:spPr>
        <p:txBody>
          <a:bodyPr>
            <a:normAutofit/>
          </a:bodyPr>
          <a:lstStyle/>
          <a:p>
            <a:pPr algn="just"/>
            <a:r>
              <a:rPr lang="en-US" sz="2000" dirty="0"/>
              <a:t>EFFACE </a:t>
            </a:r>
            <a:r>
              <a:rPr lang="en-US" sz="2000" dirty="0" err="1" smtClean="0"/>
              <a:t>është</a:t>
            </a:r>
            <a:r>
              <a:rPr lang="en-US" sz="2000" dirty="0" smtClean="0"/>
              <a:t> </a:t>
            </a:r>
            <a:r>
              <a:rPr lang="en-US" sz="2000" dirty="0" err="1" smtClean="0"/>
              <a:t>Veprimi</a:t>
            </a:r>
            <a:r>
              <a:rPr lang="en-US" sz="2000" dirty="0" smtClean="0"/>
              <a:t> </a:t>
            </a:r>
            <a:r>
              <a:rPr lang="en-US" sz="2000" dirty="0" err="1" smtClean="0"/>
              <a:t>i</a:t>
            </a:r>
            <a:r>
              <a:rPr lang="en-US" sz="2000" dirty="0" smtClean="0"/>
              <a:t> </a:t>
            </a:r>
            <a:r>
              <a:rPr lang="en-US" sz="2000" dirty="0" err="1" smtClean="0"/>
              <a:t>Bashkimit</a:t>
            </a:r>
            <a:r>
              <a:rPr lang="en-US" sz="2000" dirty="0" smtClean="0"/>
              <a:t> </a:t>
            </a:r>
            <a:r>
              <a:rPr lang="en-US" sz="2000" dirty="0" err="1" smtClean="0"/>
              <a:t>Evropian</a:t>
            </a:r>
            <a:r>
              <a:rPr lang="en-US" sz="2000" dirty="0" smtClean="0"/>
              <a:t> </a:t>
            </a:r>
            <a:r>
              <a:rPr lang="en-US" sz="2000" dirty="0" err="1" smtClean="0"/>
              <a:t>për</a:t>
            </a:r>
            <a:r>
              <a:rPr lang="en-US" sz="2000" dirty="0" smtClean="0"/>
              <a:t> </a:t>
            </a:r>
            <a:r>
              <a:rPr lang="en-US" sz="2000" dirty="0" err="1" smtClean="0"/>
              <a:t>Luftën</a:t>
            </a:r>
            <a:r>
              <a:rPr lang="en-US" sz="2000" dirty="0" smtClean="0"/>
              <a:t> </a:t>
            </a:r>
            <a:r>
              <a:rPr lang="en-US" sz="2000" dirty="0" err="1" smtClean="0"/>
              <a:t>kundër</a:t>
            </a:r>
            <a:r>
              <a:rPr lang="en-US" sz="2000" dirty="0" smtClean="0"/>
              <a:t> </a:t>
            </a:r>
            <a:r>
              <a:rPr lang="en-US" sz="2000" dirty="0" err="1" smtClean="0"/>
              <a:t>Krimit</a:t>
            </a:r>
            <a:r>
              <a:rPr lang="en-US" sz="2000" dirty="0" smtClean="0"/>
              <a:t> </a:t>
            </a:r>
            <a:r>
              <a:rPr lang="en-US" sz="2000" dirty="0" err="1" smtClean="0"/>
              <a:t>mjedisor</a:t>
            </a:r>
            <a:r>
              <a:rPr lang="en-US" sz="2000" dirty="0"/>
              <a:t> </a:t>
            </a:r>
            <a:r>
              <a:rPr lang="en-US" sz="2000" dirty="0" smtClean="0"/>
              <a:t>– </a:t>
            </a:r>
            <a:r>
              <a:rPr lang="en-US" sz="2000" dirty="0" err="1" smtClean="0"/>
              <a:t>projekt</a:t>
            </a:r>
            <a:r>
              <a:rPr lang="en-US" sz="2000" dirty="0" smtClean="0"/>
              <a:t> </a:t>
            </a:r>
            <a:r>
              <a:rPr lang="en-US" sz="2000" dirty="0" err="1" smtClean="0"/>
              <a:t>kërkimor</a:t>
            </a:r>
            <a:r>
              <a:rPr lang="en-US" sz="2000" dirty="0" smtClean="0"/>
              <a:t> 40 </a:t>
            </a:r>
            <a:r>
              <a:rPr lang="en-US" sz="2000" dirty="0" err="1" smtClean="0"/>
              <a:t>mujor</a:t>
            </a:r>
            <a:r>
              <a:rPr lang="en-US" sz="2000" dirty="0" smtClean="0"/>
              <a:t> </a:t>
            </a:r>
            <a:r>
              <a:rPr lang="en-US" sz="2000" dirty="0" err="1" smtClean="0"/>
              <a:t>i</a:t>
            </a:r>
            <a:r>
              <a:rPr lang="en-US" sz="2000" dirty="0" smtClean="0"/>
              <a:t> </a:t>
            </a:r>
            <a:r>
              <a:rPr lang="en-US" sz="2000" dirty="0" err="1" smtClean="0"/>
              <a:t>financuar</a:t>
            </a:r>
            <a:r>
              <a:rPr lang="en-US" sz="2000" dirty="0" smtClean="0"/>
              <a:t> </a:t>
            </a:r>
            <a:r>
              <a:rPr lang="en-US" sz="2000" dirty="0" err="1" smtClean="0"/>
              <a:t>nga</a:t>
            </a:r>
            <a:r>
              <a:rPr lang="en-US" sz="2000" dirty="0" smtClean="0"/>
              <a:t> BE. </a:t>
            </a:r>
          </a:p>
          <a:p>
            <a:pPr algn="just"/>
            <a:r>
              <a:rPr lang="en-US" sz="2000" dirty="0" err="1" smtClean="0"/>
              <a:t>Në</a:t>
            </a:r>
            <a:r>
              <a:rPr lang="en-US" sz="2000" dirty="0" smtClean="0"/>
              <a:t> </a:t>
            </a:r>
            <a:r>
              <a:rPr lang="en-US" sz="2000" dirty="0" err="1" smtClean="0"/>
              <a:t>këtë</a:t>
            </a:r>
            <a:r>
              <a:rPr lang="en-US" sz="2000" dirty="0" smtClean="0"/>
              <a:t> </a:t>
            </a:r>
            <a:r>
              <a:rPr lang="en-US" sz="2000" dirty="0" err="1" smtClean="0"/>
              <a:t>projekt</a:t>
            </a:r>
            <a:r>
              <a:rPr lang="en-US" sz="2000" dirty="0" smtClean="0"/>
              <a:t> u </a:t>
            </a:r>
            <a:r>
              <a:rPr lang="en-US" sz="2000" dirty="0" err="1" smtClean="0"/>
              <a:t>përfshinë</a:t>
            </a:r>
            <a:r>
              <a:rPr lang="en-US" sz="2000" dirty="0" smtClean="0"/>
              <a:t> 11 </a:t>
            </a:r>
            <a:r>
              <a:rPr lang="en-US" sz="2000" dirty="0" err="1" smtClean="0"/>
              <a:t>institucione</a:t>
            </a:r>
            <a:r>
              <a:rPr lang="en-US" sz="2000" dirty="0" smtClean="0"/>
              <a:t> </a:t>
            </a:r>
            <a:r>
              <a:rPr lang="en-US" sz="2000" dirty="0" err="1" smtClean="0"/>
              <a:t>evropiane</a:t>
            </a:r>
            <a:r>
              <a:rPr lang="en-US" sz="2000" dirty="0" smtClean="0"/>
              <a:t>. </a:t>
            </a:r>
            <a:r>
              <a:rPr lang="en-US" sz="2000" dirty="0" err="1" smtClean="0"/>
              <a:t>Ky</a:t>
            </a:r>
            <a:r>
              <a:rPr lang="en-US" sz="2000" dirty="0" smtClean="0"/>
              <a:t> </a:t>
            </a:r>
            <a:r>
              <a:rPr lang="en-US" sz="2000" dirty="0" err="1" smtClean="0"/>
              <a:t>projekt</a:t>
            </a:r>
            <a:r>
              <a:rPr lang="en-US" sz="2000" dirty="0" smtClean="0"/>
              <a:t> </a:t>
            </a:r>
            <a:r>
              <a:rPr lang="en-US" sz="2000" dirty="0" err="1" smtClean="0"/>
              <a:t>adresoi</a:t>
            </a:r>
            <a:r>
              <a:rPr lang="en-US" sz="2000" dirty="0" smtClean="0"/>
              <a:t> </a:t>
            </a:r>
            <a:r>
              <a:rPr lang="en-US" sz="2000" dirty="0" err="1" smtClean="0"/>
              <a:t>impaktin</a:t>
            </a:r>
            <a:r>
              <a:rPr lang="en-US" sz="2000" dirty="0" smtClean="0"/>
              <a:t> e </a:t>
            </a:r>
            <a:r>
              <a:rPr lang="en-US" sz="2000" dirty="0" err="1" smtClean="0"/>
              <a:t>krimit</a:t>
            </a:r>
            <a:r>
              <a:rPr lang="en-US" sz="2000" dirty="0" smtClean="0"/>
              <a:t> </a:t>
            </a:r>
            <a:r>
              <a:rPr lang="en-US" sz="2000" dirty="0" err="1" smtClean="0"/>
              <a:t>mjedisor</a:t>
            </a:r>
            <a:r>
              <a:rPr lang="en-US" sz="2000" dirty="0" smtClean="0"/>
              <a:t> </a:t>
            </a:r>
            <a:r>
              <a:rPr lang="en-US" sz="2000" dirty="0" err="1" smtClean="0"/>
              <a:t>si</a:t>
            </a:r>
            <a:r>
              <a:rPr lang="en-US" sz="2000" dirty="0" smtClean="0"/>
              <a:t> </a:t>
            </a:r>
            <a:r>
              <a:rPr lang="en-US" sz="2000" dirty="0" err="1" smtClean="0"/>
              <a:t>edhe</a:t>
            </a:r>
            <a:r>
              <a:rPr lang="en-US" sz="2000" dirty="0" smtClean="0"/>
              <a:t> </a:t>
            </a:r>
            <a:r>
              <a:rPr lang="en-US" sz="2000" dirty="0" err="1" smtClean="0"/>
              <a:t>ofroi</a:t>
            </a:r>
            <a:r>
              <a:rPr lang="en-US" sz="2000" dirty="0" smtClean="0"/>
              <a:t> </a:t>
            </a:r>
            <a:r>
              <a:rPr lang="en-US" sz="2000" dirty="0" err="1" smtClean="0"/>
              <a:t>mundësi</a:t>
            </a:r>
            <a:r>
              <a:rPr lang="en-US" sz="2000" dirty="0" smtClean="0"/>
              <a:t> </a:t>
            </a:r>
            <a:r>
              <a:rPr lang="en-US" sz="2000" dirty="0" err="1" smtClean="0"/>
              <a:t>për</a:t>
            </a:r>
            <a:r>
              <a:rPr lang="en-US" sz="2000" dirty="0" smtClean="0"/>
              <a:t> </a:t>
            </a:r>
            <a:r>
              <a:rPr lang="en-US" sz="2000" dirty="0" err="1" smtClean="0"/>
              <a:t>politika</a:t>
            </a:r>
            <a:r>
              <a:rPr lang="en-US" sz="2000" dirty="0" smtClean="0"/>
              <a:t> </a:t>
            </a:r>
            <a:r>
              <a:rPr lang="en-US" sz="2000" dirty="0" err="1" smtClean="0"/>
              <a:t>efektive</a:t>
            </a:r>
            <a:r>
              <a:rPr lang="en-US" sz="2000" dirty="0" smtClean="0"/>
              <a:t> </a:t>
            </a:r>
            <a:r>
              <a:rPr lang="en-US" sz="2000" dirty="0" err="1" smtClean="0"/>
              <a:t>dhe</a:t>
            </a:r>
            <a:r>
              <a:rPr lang="en-US" sz="2000" dirty="0" smtClean="0"/>
              <a:t> </a:t>
            </a:r>
            <a:r>
              <a:rPr lang="en-US" sz="2000" dirty="0" err="1" smtClean="0"/>
              <a:t>të</a:t>
            </a:r>
            <a:r>
              <a:rPr lang="en-US" sz="2000" dirty="0" smtClean="0"/>
              <a:t> </a:t>
            </a:r>
            <a:r>
              <a:rPr lang="en-US" sz="2000" dirty="0" err="1" smtClean="0"/>
              <a:t>arritshme</a:t>
            </a:r>
            <a:r>
              <a:rPr lang="en-US" sz="2000" dirty="0" smtClean="0"/>
              <a:t> </a:t>
            </a:r>
            <a:r>
              <a:rPr lang="en-US" sz="2000" dirty="0" err="1" smtClean="0"/>
              <a:t>për</a:t>
            </a:r>
            <a:r>
              <a:rPr lang="en-US" sz="2000" dirty="0" smtClean="0"/>
              <a:t> ta </a:t>
            </a:r>
            <a:r>
              <a:rPr lang="en-US" sz="2000" dirty="0" err="1" smtClean="0"/>
              <a:t>luftuar</a:t>
            </a:r>
            <a:r>
              <a:rPr lang="en-US" sz="2000" dirty="0" smtClean="0"/>
              <a:t> </a:t>
            </a:r>
            <a:r>
              <a:rPr lang="en-US" sz="2000" dirty="0" err="1" smtClean="0"/>
              <a:t>atë</a:t>
            </a:r>
            <a:r>
              <a:rPr lang="en-US" sz="2000" dirty="0" smtClean="0"/>
              <a:t> </a:t>
            </a:r>
            <a:r>
              <a:rPr lang="en-US" sz="2000" dirty="0" err="1" smtClean="0"/>
              <a:t>nga</a:t>
            </a:r>
            <a:r>
              <a:rPr lang="en-US" sz="2000" dirty="0" smtClean="0"/>
              <a:t> </a:t>
            </a:r>
            <a:r>
              <a:rPr lang="en-US" sz="2000" dirty="0" err="1" smtClean="0"/>
              <a:t>një</a:t>
            </a:r>
            <a:r>
              <a:rPr lang="en-US" sz="2000" dirty="0" smtClean="0"/>
              <a:t> </a:t>
            </a:r>
            <a:r>
              <a:rPr lang="en-US" sz="2000" dirty="0" err="1" smtClean="0"/>
              <a:t>përspektivë</a:t>
            </a:r>
            <a:r>
              <a:rPr lang="en-US" sz="2000" dirty="0" smtClean="0"/>
              <a:t> </a:t>
            </a:r>
            <a:r>
              <a:rPr lang="en-US" sz="2000" dirty="0" err="1" smtClean="0"/>
              <a:t>shumëdimensionale</a:t>
            </a:r>
            <a:r>
              <a:rPr lang="en-US" sz="2000" dirty="0" smtClean="0"/>
              <a:t>, me </a:t>
            </a:r>
            <a:r>
              <a:rPr lang="en-US" sz="2000" dirty="0" err="1" smtClean="0"/>
              <a:t>fokus</a:t>
            </a:r>
            <a:r>
              <a:rPr lang="en-US" sz="2000" dirty="0" smtClean="0"/>
              <a:t> </a:t>
            </a:r>
            <a:r>
              <a:rPr lang="en-US" sz="2000" dirty="0" err="1" smtClean="0"/>
              <a:t>Bashkimin</a:t>
            </a:r>
            <a:r>
              <a:rPr lang="en-US" sz="2000" dirty="0" smtClean="0"/>
              <a:t> </a:t>
            </a:r>
            <a:r>
              <a:rPr lang="en-US" sz="2000" dirty="0" err="1" smtClean="0"/>
              <a:t>Evropian</a:t>
            </a:r>
            <a:r>
              <a:rPr lang="en-US" sz="2000" dirty="0" smtClean="0"/>
              <a:t>. </a:t>
            </a:r>
            <a:r>
              <a:rPr lang="en-US" sz="2000" dirty="0" err="1" smtClean="0"/>
              <a:t>Ky</a:t>
            </a:r>
            <a:r>
              <a:rPr lang="en-US" sz="2000" dirty="0" smtClean="0"/>
              <a:t> </a:t>
            </a:r>
            <a:r>
              <a:rPr lang="en-US" sz="2000" dirty="0" err="1" smtClean="0"/>
              <a:t>projekt</a:t>
            </a:r>
            <a:r>
              <a:rPr lang="en-US" sz="2000" dirty="0" smtClean="0"/>
              <a:t> </a:t>
            </a:r>
            <a:r>
              <a:rPr lang="en-US" sz="2000" dirty="0" err="1" smtClean="0"/>
              <a:t>përfundoi</a:t>
            </a:r>
            <a:r>
              <a:rPr lang="en-US" sz="2000" dirty="0" smtClean="0"/>
              <a:t> </a:t>
            </a:r>
            <a:r>
              <a:rPr lang="en-US" sz="2000" dirty="0" err="1" smtClean="0"/>
              <a:t>në</a:t>
            </a:r>
            <a:r>
              <a:rPr lang="en-US" sz="2000" dirty="0" smtClean="0"/>
              <a:t> mars 2016 </a:t>
            </a:r>
            <a:r>
              <a:rPr lang="en-US" sz="2000" dirty="0" err="1" smtClean="0"/>
              <a:t>dhe</a:t>
            </a:r>
            <a:r>
              <a:rPr lang="en-US" sz="2000" dirty="0" smtClean="0"/>
              <a:t> </a:t>
            </a:r>
            <a:r>
              <a:rPr lang="en-US" sz="2000" dirty="0" err="1" smtClean="0"/>
              <a:t>doli</a:t>
            </a:r>
            <a:r>
              <a:rPr lang="en-US" sz="2000" dirty="0" smtClean="0"/>
              <a:t> me </a:t>
            </a:r>
            <a:r>
              <a:rPr lang="en-US" sz="2000" dirty="0" err="1" smtClean="0"/>
              <a:t>një</a:t>
            </a:r>
            <a:r>
              <a:rPr lang="en-US" sz="2000" dirty="0" smtClean="0"/>
              <a:t> </a:t>
            </a:r>
            <a:r>
              <a:rPr lang="en-US" sz="2000" dirty="0" err="1" smtClean="0"/>
              <a:t>raport</a:t>
            </a:r>
            <a:r>
              <a:rPr lang="en-US" sz="2000" dirty="0" smtClean="0"/>
              <a:t> </a:t>
            </a:r>
            <a:r>
              <a:rPr lang="en-US" sz="2000" dirty="0" err="1" smtClean="0"/>
              <a:t>përfundimtar</a:t>
            </a:r>
            <a:r>
              <a:rPr lang="en-US" sz="2000" dirty="0" smtClean="0"/>
              <a:t>. </a:t>
            </a:r>
          </a:p>
          <a:p>
            <a:pPr algn="just"/>
            <a:r>
              <a:rPr lang="en-US" sz="2000" dirty="0" err="1" smtClean="0"/>
              <a:t>Raporti</a:t>
            </a:r>
            <a:r>
              <a:rPr lang="en-US" sz="2000" dirty="0" smtClean="0"/>
              <a:t> </a:t>
            </a:r>
            <a:r>
              <a:rPr lang="en-US" sz="2000" dirty="0" err="1" smtClean="0"/>
              <a:t>përshkruan</a:t>
            </a:r>
            <a:r>
              <a:rPr lang="en-US" sz="2000" dirty="0" smtClean="0"/>
              <a:t> </a:t>
            </a:r>
            <a:r>
              <a:rPr lang="en-US" sz="2000" dirty="0" err="1" smtClean="0"/>
              <a:t>instumentet</a:t>
            </a:r>
            <a:r>
              <a:rPr lang="en-US" sz="2000" dirty="0" smtClean="0"/>
              <a:t> </a:t>
            </a:r>
            <a:r>
              <a:rPr lang="en-US" sz="2000" dirty="0" err="1" smtClean="0"/>
              <a:t>më</a:t>
            </a:r>
            <a:r>
              <a:rPr lang="en-US" sz="2000" dirty="0" smtClean="0"/>
              <a:t> </a:t>
            </a:r>
            <a:r>
              <a:rPr lang="en-US" sz="2000" dirty="0" err="1" smtClean="0"/>
              <a:t>të</a:t>
            </a:r>
            <a:r>
              <a:rPr lang="en-US" sz="2000" dirty="0" smtClean="0"/>
              <a:t> </a:t>
            </a:r>
            <a:r>
              <a:rPr lang="en-US" sz="2000" dirty="0" err="1" smtClean="0"/>
              <a:t>rëndësishëm</a:t>
            </a:r>
            <a:r>
              <a:rPr lang="en-US" sz="2000" dirty="0" smtClean="0"/>
              <a:t> </a:t>
            </a:r>
            <a:r>
              <a:rPr lang="en-US" sz="2000" dirty="0" err="1" smtClean="0"/>
              <a:t>në</a:t>
            </a:r>
            <a:r>
              <a:rPr lang="en-US" sz="2000" dirty="0" smtClean="0"/>
              <a:t> </a:t>
            </a:r>
            <a:r>
              <a:rPr lang="en-US" sz="2000" dirty="0" err="1" smtClean="0"/>
              <a:t>nivel</a:t>
            </a:r>
            <a:r>
              <a:rPr lang="en-US" sz="2000" dirty="0" smtClean="0"/>
              <a:t> </a:t>
            </a:r>
            <a:r>
              <a:rPr lang="en-US" sz="2000" dirty="0" err="1" smtClean="0"/>
              <a:t>të</a:t>
            </a:r>
            <a:r>
              <a:rPr lang="en-US" sz="2000" dirty="0" smtClean="0"/>
              <a:t> BE </a:t>
            </a:r>
            <a:r>
              <a:rPr lang="en-US" sz="2000" dirty="0" err="1" smtClean="0"/>
              <a:t>që</a:t>
            </a:r>
            <a:r>
              <a:rPr lang="en-US" sz="2000" dirty="0" smtClean="0"/>
              <a:t> </a:t>
            </a:r>
            <a:r>
              <a:rPr lang="en-US" sz="2000" dirty="0" err="1" smtClean="0"/>
              <a:t>merren</a:t>
            </a:r>
            <a:r>
              <a:rPr lang="en-US" sz="2000" dirty="0" smtClean="0"/>
              <a:t> </a:t>
            </a:r>
            <a:r>
              <a:rPr lang="en-US" sz="2000" dirty="0" err="1" smtClean="0"/>
              <a:t>më</a:t>
            </a:r>
            <a:r>
              <a:rPr lang="en-US" sz="2000" dirty="0" smtClean="0"/>
              <a:t> </a:t>
            </a:r>
            <a:r>
              <a:rPr lang="en-US" sz="2000" dirty="0" err="1" smtClean="0"/>
              <a:t>krimin</a:t>
            </a:r>
            <a:r>
              <a:rPr lang="en-US" sz="2000" dirty="0" smtClean="0"/>
              <a:t> </a:t>
            </a:r>
            <a:r>
              <a:rPr lang="en-US" sz="2000" dirty="0" err="1" smtClean="0"/>
              <a:t>mjedisor</a:t>
            </a:r>
            <a:r>
              <a:rPr lang="en-US" sz="2000" dirty="0" smtClean="0"/>
              <a:t>. Duke </a:t>
            </a:r>
            <a:r>
              <a:rPr lang="en-US" sz="2000" dirty="0" err="1" smtClean="0"/>
              <a:t>pasur</a:t>
            </a:r>
            <a:r>
              <a:rPr lang="en-US" sz="2000" dirty="0" smtClean="0"/>
              <a:t> </a:t>
            </a:r>
            <a:r>
              <a:rPr lang="en-US" sz="2000" dirty="0" err="1" smtClean="0"/>
              <a:t>në</a:t>
            </a:r>
            <a:r>
              <a:rPr lang="en-US" sz="2000" dirty="0" smtClean="0"/>
              <a:t> </a:t>
            </a:r>
            <a:r>
              <a:rPr lang="en-US" sz="2000" dirty="0" err="1" smtClean="0"/>
              <a:t>fokus</a:t>
            </a:r>
            <a:r>
              <a:rPr lang="en-US" sz="2000" dirty="0" smtClean="0"/>
              <a:t> </a:t>
            </a:r>
            <a:r>
              <a:rPr lang="en-US" sz="2000" dirty="0" err="1" smtClean="0"/>
              <a:t>shtetet</a:t>
            </a:r>
            <a:r>
              <a:rPr lang="en-US" sz="2000" dirty="0" smtClean="0"/>
              <a:t> </a:t>
            </a:r>
            <a:r>
              <a:rPr lang="en-US" sz="2000" dirty="0" err="1" smtClean="0"/>
              <a:t>anëtare</a:t>
            </a:r>
            <a:r>
              <a:rPr lang="en-US" sz="2000" dirty="0" smtClean="0"/>
              <a:t> </a:t>
            </a:r>
            <a:r>
              <a:rPr lang="en-US" sz="2000" dirty="0" err="1" smtClean="0"/>
              <a:t>ai</a:t>
            </a:r>
            <a:r>
              <a:rPr lang="en-US" sz="2000" dirty="0" smtClean="0"/>
              <a:t> </a:t>
            </a:r>
            <a:r>
              <a:rPr lang="en-US" sz="2000" dirty="0" err="1" smtClean="0"/>
              <a:t>i</a:t>
            </a:r>
            <a:r>
              <a:rPr lang="en-US" sz="2000" dirty="0" smtClean="0"/>
              <a:t> </a:t>
            </a:r>
            <a:r>
              <a:rPr lang="en-US" sz="2000" dirty="0" err="1" smtClean="0"/>
              <a:t>kushton</a:t>
            </a:r>
            <a:r>
              <a:rPr lang="en-US" sz="2000" dirty="0" smtClean="0"/>
              <a:t> </a:t>
            </a:r>
            <a:r>
              <a:rPr lang="en-US" sz="2000" dirty="0" err="1" smtClean="0"/>
              <a:t>vëmendje</a:t>
            </a:r>
            <a:r>
              <a:rPr lang="en-US" sz="2000" dirty="0" smtClean="0"/>
              <a:t> </a:t>
            </a:r>
            <a:r>
              <a:rPr lang="en-US" sz="2000" dirty="0" err="1" smtClean="0"/>
              <a:t>kuadrit</a:t>
            </a:r>
            <a:r>
              <a:rPr lang="en-US" sz="2000" dirty="0" smtClean="0"/>
              <a:t> </a:t>
            </a:r>
            <a:r>
              <a:rPr lang="en-US" sz="2000" dirty="0" err="1" smtClean="0"/>
              <a:t>ligjor</a:t>
            </a:r>
            <a:r>
              <a:rPr lang="en-US" sz="2000" dirty="0" smtClean="0"/>
              <a:t> </a:t>
            </a:r>
            <a:r>
              <a:rPr lang="en-US" sz="2000" dirty="0" err="1" smtClean="0"/>
              <a:t>vendas</a:t>
            </a:r>
            <a:r>
              <a:rPr lang="en-US" sz="2000" dirty="0" smtClean="0"/>
              <a:t> </a:t>
            </a:r>
            <a:r>
              <a:rPr lang="en-US" sz="2000" dirty="0" err="1" smtClean="0"/>
              <a:t>për</a:t>
            </a:r>
            <a:r>
              <a:rPr lang="en-US" sz="2000" dirty="0" smtClean="0"/>
              <a:t> </a:t>
            </a:r>
            <a:r>
              <a:rPr lang="en-US" sz="2000" dirty="0" err="1" smtClean="0"/>
              <a:t>krimin</a:t>
            </a:r>
            <a:r>
              <a:rPr lang="en-US" sz="2000" dirty="0" smtClean="0"/>
              <a:t> </a:t>
            </a:r>
            <a:r>
              <a:rPr lang="en-US" sz="2000" dirty="0" err="1" smtClean="0"/>
              <a:t>mjedisor</a:t>
            </a:r>
            <a:r>
              <a:rPr lang="en-US" sz="2000" dirty="0" smtClean="0"/>
              <a:t> </a:t>
            </a:r>
            <a:r>
              <a:rPr lang="en-US" sz="2000" dirty="0" err="1" smtClean="0"/>
              <a:t>si</a:t>
            </a:r>
            <a:r>
              <a:rPr lang="en-US" sz="2000" dirty="0" smtClean="0"/>
              <a:t> </a:t>
            </a:r>
            <a:r>
              <a:rPr lang="en-US" sz="2000" dirty="0" err="1" smtClean="0"/>
              <a:t>dhe</a:t>
            </a:r>
            <a:r>
              <a:rPr lang="en-US" sz="2000" dirty="0" smtClean="0"/>
              <a:t> </a:t>
            </a:r>
            <a:r>
              <a:rPr lang="en-US" sz="2000" dirty="0" err="1" smtClean="0"/>
              <a:t>funksionimin</a:t>
            </a:r>
            <a:r>
              <a:rPr lang="en-US" sz="2000" dirty="0" smtClean="0"/>
              <a:t> e </a:t>
            </a:r>
            <a:r>
              <a:rPr lang="en-US" sz="2000" dirty="0" err="1" smtClean="0"/>
              <a:t>institucioneve</a:t>
            </a:r>
            <a:r>
              <a:rPr lang="en-US" sz="2000" dirty="0" smtClean="0"/>
              <a:t> </a:t>
            </a:r>
            <a:r>
              <a:rPr lang="en-US" sz="2000" dirty="0" err="1" smtClean="0"/>
              <a:t>ligjzbatuese</a:t>
            </a:r>
            <a:r>
              <a:rPr lang="en-US" sz="2000" dirty="0" smtClean="0"/>
              <a:t>. </a:t>
            </a:r>
          </a:p>
          <a:p>
            <a:pPr algn="just"/>
            <a:r>
              <a:rPr lang="en-US" sz="2000" dirty="0" err="1" smtClean="0"/>
              <a:t>Një</a:t>
            </a:r>
            <a:r>
              <a:rPr lang="en-US" sz="2000" dirty="0" smtClean="0"/>
              <a:t> </a:t>
            </a:r>
            <a:r>
              <a:rPr lang="en-US" sz="2000" dirty="0" err="1" smtClean="0"/>
              <a:t>seksion</a:t>
            </a:r>
            <a:r>
              <a:rPr lang="en-US" sz="2000" dirty="0" smtClean="0"/>
              <a:t> </a:t>
            </a:r>
            <a:r>
              <a:rPr lang="en-US" sz="2000" dirty="0" err="1" smtClean="0"/>
              <a:t>i</a:t>
            </a:r>
            <a:r>
              <a:rPr lang="en-US" sz="2000" dirty="0" smtClean="0"/>
              <a:t> </a:t>
            </a:r>
            <a:r>
              <a:rPr lang="en-US" sz="2000" dirty="0" err="1" smtClean="0"/>
              <a:t>dedikohet</a:t>
            </a:r>
            <a:r>
              <a:rPr lang="en-US" sz="2000" dirty="0" smtClean="0"/>
              <a:t> </a:t>
            </a:r>
            <a:r>
              <a:rPr lang="en-US" sz="2000" dirty="0" err="1" smtClean="0"/>
              <a:t>dobësisë</a:t>
            </a:r>
            <a:r>
              <a:rPr lang="en-US" sz="2000" dirty="0" smtClean="0"/>
              <a:t> </a:t>
            </a:r>
            <a:r>
              <a:rPr lang="en-US" sz="2000" dirty="0" err="1" smtClean="0"/>
              <a:t>së</a:t>
            </a:r>
            <a:r>
              <a:rPr lang="en-US" sz="2000" dirty="0" smtClean="0"/>
              <a:t> BE </a:t>
            </a:r>
            <a:r>
              <a:rPr lang="en-US" sz="2000" dirty="0" err="1" smtClean="0"/>
              <a:t>për</a:t>
            </a:r>
            <a:r>
              <a:rPr lang="en-US" sz="2000" dirty="0" smtClean="0"/>
              <a:t> </a:t>
            </a:r>
            <a:r>
              <a:rPr lang="en-US" sz="2000" dirty="0" err="1" smtClean="0"/>
              <a:t>te</a:t>
            </a:r>
            <a:r>
              <a:rPr lang="en-US" sz="2000" dirty="0" smtClean="0"/>
              <a:t> </a:t>
            </a:r>
            <a:r>
              <a:rPr lang="en-US" sz="2000" dirty="0" err="1" smtClean="0"/>
              <a:t>adresuar</a:t>
            </a:r>
            <a:r>
              <a:rPr lang="en-US" sz="2000" dirty="0" smtClean="0"/>
              <a:t> </a:t>
            </a:r>
            <a:r>
              <a:rPr lang="en-US" sz="2000" dirty="0" err="1" smtClean="0"/>
              <a:t>krimet</a:t>
            </a:r>
            <a:r>
              <a:rPr lang="en-US" sz="2000" dirty="0" smtClean="0"/>
              <a:t> </a:t>
            </a:r>
            <a:r>
              <a:rPr lang="en-US" sz="2000" dirty="0" err="1" smtClean="0"/>
              <a:t>mjedisore</a:t>
            </a:r>
            <a:r>
              <a:rPr lang="en-US" sz="2000" dirty="0" smtClean="0"/>
              <a:t> </a:t>
            </a:r>
            <a:r>
              <a:rPr lang="en-US" sz="2000" dirty="0" err="1" smtClean="0"/>
              <a:t>në</a:t>
            </a:r>
            <a:r>
              <a:rPr lang="en-US" sz="2000" dirty="0" smtClean="0"/>
              <a:t> </a:t>
            </a:r>
            <a:r>
              <a:rPr lang="en-US" sz="2000" dirty="0" err="1" smtClean="0"/>
              <a:t>nëntë</a:t>
            </a:r>
            <a:r>
              <a:rPr lang="en-US" sz="2000" dirty="0" smtClean="0"/>
              <a:t> </a:t>
            </a:r>
            <a:r>
              <a:rPr lang="en-US" sz="2000" dirty="0" err="1" smtClean="0"/>
              <a:t>fusha</a:t>
            </a:r>
            <a:r>
              <a:rPr lang="en-US" sz="2000" dirty="0" smtClean="0"/>
              <a:t>, duke </a:t>
            </a:r>
            <a:r>
              <a:rPr lang="en-US" sz="2000" dirty="0" err="1" smtClean="0"/>
              <a:t>përfshirë</a:t>
            </a:r>
            <a:r>
              <a:rPr lang="en-US" sz="2000" dirty="0" smtClean="0"/>
              <a:t> </a:t>
            </a:r>
            <a:r>
              <a:rPr lang="en-US" sz="2000" dirty="0" err="1" smtClean="0"/>
              <a:t>sistemin</a:t>
            </a:r>
            <a:r>
              <a:rPr lang="en-US" sz="2000" dirty="0" smtClean="0"/>
              <a:t> e </a:t>
            </a:r>
            <a:r>
              <a:rPr lang="en-US" sz="2000" dirty="0" err="1" smtClean="0"/>
              <a:t>sanskioneve</a:t>
            </a:r>
            <a:r>
              <a:rPr lang="en-US" sz="2000" dirty="0" smtClean="0"/>
              <a:t> </a:t>
            </a:r>
            <a:r>
              <a:rPr lang="en-US" sz="2000" dirty="0" err="1" smtClean="0"/>
              <a:t>ose</a:t>
            </a:r>
            <a:r>
              <a:rPr lang="en-US" sz="2000" dirty="0" smtClean="0"/>
              <a:t> </a:t>
            </a:r>
            <a:r>
              <a:rPr lang="en-US" sz="2000" dirty="0" err="1" smtClean="0"/>
              <a:t>rolin</a:t>
            </a:r>
            <a:r>
              <a:rPr lang="en-US" sz="2000" dirty="0" smtClean="0"/>
              <a:t> e OJF-</a:t>
            </a:r>
            <a:r>
              <a:rPr lang="en-US" sz="2000" dirty="0" err="1" smtClean="0"/>
              <a:t>ve</a:t>
            </a:r>
            <a:r>
              <a:rPr lang="en-US" sz="2000" dirty="0" smtClean="0"/>
              <a:t>. </a:t>
            </a:r>
          </a:p>
          <a:p>
            <a:pPr algn="just"/>
            <a:r>
              <a:rPr lang="en-US" sz="2000" dirty="0" err="1" smtClean="0"/>
              <a:t>Raporti</a:t>
            </a:r>
            <a:r>
              <a:rPr lang="en-US" sz="2000" dirty="0" smtClean="0"/>
              <a:t> </a:t>
            </a:r>
            <a:r>
              <a:rPr lang="en-US" sz="2000" dirty="0" err="1" smtClean="0"/>
              <a:t>foksuohet</a:t>
            </a:r>
            <a:r>
              <a:rPr lang="en-US" sz="2000" dirty="0" smtClean="0"/>
              <a:t> </a:t>
            </a:r>
            <a:r>
              <a:rPr lang="en-US" sz="2000" dirty="0" err="1" smtClean="0"/>
              <a:t>tek</a:t>
            </a:r>
            <a:r>
              <a:rPr lang="en-US" sz="2000" dirty="0" smtClean="0"/>
              <a:t> </a:t>
            </a:r>
            <a:r>
              <a:rPr lang="en-US" sz="2000" dirty="0" err="1" smtClean="0"/>
              <a:t>pikat</a:t>
            </a:r>
            <a:r>
              <a:rPr lang="en-US" sz="2000" dirty="0" smtClean="0"/>
              <a:t> e </a:t>
            </a:r>
            <a:r>
              <a:rPr lang="en-US" sz="2000" dirty="0" err="1" smtClean="0"/>
              <a:t>forta</a:t>
            </a:r>
            <a:r>
              <a:rPr lang="en-US" sz="2000" dirty="0" smtClean="0"/>
              <a:t>, </a:t>
            </a:r>
            <a:r>
              <a:rPr lang="en-US" sz="2000" dirty="0" err="1" smtClean="0"/>
              <a:t>të</a:t>
            </a:r>
            <a:r>
              <a:rPr lang="en-US" sz="2000" dirty="0" smtClean="0"/>
              <a:t> </a:t>
            </a:r>
            <a:r>
              <a:rPr lang="en-US" sz="2000" dirty="0" err="1" smtClean="0"/>
              <a:t>dobëta</a:t>
            </a:r>
            <a:r>
              <a:rPr lang="en-US" sz="2000" dirty="0" smtClean="0"/>
              <a:t>, </a:t>
            </a:r>
            <a:r>
              <a:rPr lang="en-US" sz="2000" dirty="0" err="1" smtClean="0"/>
              <a:t>mundësitë</a:t>
            </a:r>
            <a:r>
              <a:rPr lang="en-US" sz="2000" dirty="0" smtClean="0"/>
              <a:t> </a:t>
            </a:r>
            <a:r>
              <a:rPr lang="en-US" sz="2000" dirty="0" err="1" smtClean="0"/>
              <a:t>dhe</a:t>
            </a:r>
            <a:r>
              <a:rPr lang="en-US" sz="2000" dirty="0" smtClean="0"/>
              <a:t> </a:t>
            </a:r>
            <a:r>
              <a:rPr lang="en-US" sz="2000" dirty="0" err="1" smtClean="0"/>
              <a:t>kërcënimet</a:t>
            </a:r>
            <a:r>
              <a:rPr lang="en-US" sz="2000" dirty="0" smtClean="0"/>
              <a:t> </a:t>
            </a:r>
            <a:r>
              <a:rPr lang="en-US" sz="2000" dirty="0" err="1" smtClean="0"/>
              <a:t>në</a:t>
            </a:r>
            <a:r>
              <a:rPr lang="en-US" sz="2000" dirty="0" smtClean="0"/>
              <a:t> </a:t>
            </a:r>
            <a:r>
              <a:rPr lang="en-US" sz="2000" dirty="0" err="1" smtClean="0"/>
              <a:t>qasjet</a:t>
            </a:r>
            <a:r>
              <a:rPr lang="en-US" sz="2000" dirty="0" smtClean="0"/>
              <a:t> e BE </a:t>
            </a:r>
            <a:r>
              <a:rPr lang="en-US" sz="2000" dirty="0" err="1" smtClean="0"/>
              <a:t>për</a:t>
            </a:r>
            <a:r>
              <a:rPr lang="en-US" sz="2000" dirty="0" smtClean="0"/>
              <a:t> </a:t>
            </a:r>
            <a:r>
              <a:rPr lang="en-US" sz="2000" dirty="0" err="1" smtClean="0"/>
              <a:t>të</a:t>
            </a:r>
            <a:r>
              <a:rPr lang="en-US" sz="2000" dirty="0" smtClean="0"/>
              <a:t> </a:t>
            </a:r>
            <a:r>
              <a:rPr lang="en-US" sz="2000" dirty="0" err="1" smtClean="0"/>
              <a:t>lufuat</a:t>
            </a:r>
            <a:r>
              <a:rPr lang="en-US" sz="2000" dirty="0" smtClean="0"/>
              <a:t> </a:t>
            </a:r>
            <a:r>
              <a:rPr lang="en-US" sz="2000" dirty="0" err="1" smtClean="0"/>
              <a:t>krimet</a:t>
            </a:r>
            <a:r>
              <a:rPr lang="en-US" sz="2000" dirty="0" smtClean="0"/>
              <a:t> </a:t>
            </a:r>
            <a:r>
              <a:rPr lang="en-US" sz="2000" dirty="0" err="1" smtClean="0"/>
              <a:t>mjedisore</a:t>
            </a:r>
            <a:r>
              <a:rPr lang="en-US" sz="2000" dirty="0" smtClean="0"/>
              <a:t>.</a:t>
            </a:r>
            <a:endParaRPr lang="en-US" sz="2000" dirty="0"/>
          </a:p>
        </p:txBody>
      </p:sp>
    </p:spTree>
    <p:extLst>
      <p:ext uri="{BB962C8B-B14F-4D97-AF65-F5344CB8AC3E}">
        <p14:creationId xmlns:p14="http://schemas.microsoft.com/office/powerpoint/2010/main" val="36540170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p:txBody>
          <a:bodyPr>
            <a:normAutofit/>
          </a:bodyPr>
          <a:lstStyle/>
          <a:p>
            <a:pPr algn="just"/>
            <a:r>
              <a:rPr lang="en-US" sz="2200" dirty="0" smtClean="0"/>
              <a:t>Me </a:t>
            </a:r>
            <a:r>
              <a:rPr lang="en-US" sz="2200" dirty="0" err="1" smtClean="0"/>
              <a:t>anë</a:t>
            </a:r>
            <a:r>
              <a:rPr lang="en-US" sz="2200" dirty="0" smtClean="0"/>
              <a:t> </a:t>
            </a:r>
            <a:r>
              <a:rPr lang="en-US" sz="2200" dirty="0" err="1" smtClean="0"/>
              <a:t>të</a:t>
            </a:r>
            <a:r>
              <a:rPr lang="en-US" sz="2200" dirty="0" smtClean="0"/>
              <a:t> </a:t>
            </a:r>
            <a:r>
              <a:rPr lang="en-US" sz="2200" dirty="0" err="1" smtClean="0"/>
              <a:t>këtij</a:t>
            </a:r>
            <a:r>
              <a:rPr lang="en-US" sz="2200" dirty="0" smtClean="0"/>
              <a:t> </a:t>
            </a:r>
            <a:r>
              <a:rPr lang="en-US" sz="2200" dirty="0" err="1" smtClean="0"/>
              <a:t>projekti</a:t>
            </a:r>
            <a:r>
              <a:rPr lang="en-US" sz="2200" dirty="0" smtClean="0"/>
              <a:t> u </a:t>
            </a:r>
            <a:r>
              <a:rPr lang="en-US" sz="2200" dirty="0" err="1" smtClean="0"/>
              <a:t>identifikuan</a:t>
            </a:r>
            <a:r>
              <a:rPr lang="en-US" sz="2200" dirty="0" smtClean="0"/>
              <a:t> 12 </a:t>
            </a:r>
            <a:r>
              <a:rPr lang="en-US" sz="2200" dirty="0" err="1" smtClean="0"/>
              <a:t>raste</a:t>
            </a:r>
            <a:r>
              <a:rPr lang="en-US" sz="2200" dirty="0" smtClean="0"/>
              <a:t> </a:t>
            </a:r>
            <a:r>
              <a:rPr lang="en-US" sz="2200" dirty="0" err="1" smtClean="0"/>
              <a:t>studimore</a:t>
            </a:r>
            <a:r>
              <a:rPr lang="en-US" sz="2200" dirty="0" smtClean="0"/>
              <a:t> </a:t>
            </a:r>
            <a:r>
              <a:rPr lang="en-US" sz="2200" dirty="0" err="1" smtClean="0"/>
              <a:t>të</a:t>
            </a:r>
            <a:r>
              <a:rPr lang="en-US" sz="2200" dirty="0" smtClean="0"/>
              <a:t> </a:t>
            </a:r>
            <a:r>
              <a:rPr lang="en-US" sz="2200" dirty="0" err="1" smtClean="0"/>
              <a:t>llojeve</a:t>
            </a:r>
            <a:r>
              <a:rPr lang="en-US" sz="2200" dirty="0" smtClean="0"/>
              <a:t> </a:t>
            </a:r>
            <a:r>
              <a:rPr lang="en-US" sz="2200" dirty="0" err="1" smtClean="0"/>
              <a:t>të</a:t>
            </a:r>
            <a:r>
              <a:rPr lang="en-US" sz="2200" dirty="0" smtClean="0"/>
              <a:t> </a:t>
            </a:r>
            <a:r>
              <a:rPr lang="en-US" sz="2200" dirty="0" err="1" smtClean="0"/>
              <a:t>ndryshme</a:t>
            </a:r>
            <a:r>
              <a:rPr lang="en-US" sz="2200" dirty="0" smtClean="0"/>
              <a:t> </a:t>
            </a:r>
            <a:r>
              <a:rPr lang="en-US" sz="2200" dirty="0" err="1" smtClean="0"/>
              <a:t>të</a:t>
            </a:r>
            <a:r>
              <a:rPr lang="en-US" sz="2200" dirty="0" smtClean="0"/>
              <a:t> </a:t>
            </a:r>
            <a:r>
              <a:rPr lang="en-US" sz="2200" dirty="0" err="1" smtClean="0"/>
              <a:t>krimeve</a:t>
            </a:r>
            <a:r>
              <a:rPr lang="en-US" sz="2200" dirty="0" smtClean="0"/>
              <a:t> </a:t>
            </a:r>
            <a:r>
              <a:rPr lang="en-US" sz="2200" dirty="0" err="1" smtClean="0"/>
              <a:t>mjedisore</a:t>
            </a:r>
            <a:r>
              <a:rPr lang="en-US" sz="2200" dirty="0" smtClean="0"/>
              <a:t>. </a:t>
            </a:r>
            <a:r>
              <a:rPr lang="en-US" sz="2200" dirty="0" err="1" smtClean="0"/>
              <a:t>Qëllimi</a:t>
            </a:r>
            <a:r>
              <a:rPr lang="en-US" sz="2200" dirty="0" smtClean="0"/>
              <a:t> </a:t>
            </a:r>
            <a:r>
              <a:rPr lang="en-US" sz="2200" dirty="0" err="1" smtClean="0"/>
              <a:t>ishte</a:t>
            </a:r>
            <a:r>
              <a:rPr lang="en-US" sz="2200" dirty="0" smtClean="0"/>
              <a:t> </a:t>
            </a:r>
            <a:r>
              <a:rPr lang="en-US" sz="2200" dirty="0" err="1" smtClean="0"/>
              <a:t>identifikimi</a:t>
            </a:r>
            <a:r>
              <a:rPr lang="en-US" sz="2200" dirty="0" smtClean="0"/>
              <a:t> </a:t>
            </a:r>
            <a:r>
              <a:rPr lang="en-US" sz="2200" dirty="0" err="1" smtClean="0"/>
              <a:t>i</a:t>
            </a:r>
            <a:r>
              <a:rPr lang="en-US" sz="2200" dirty="0" smtClean="0"/>
              <a:t> </a:t>
            </a:r>
            <a:r>
              <a:rPr lang="en-US" sz="2200" dirty="0" err="1" smtClean="0"/>
              <a:t>mekanizmave</a:t>
            </a:r>
            <a:r>
              <a:rPr lang="en-US" sz="2200" dirty="0" smtClean="0"/>
              <a:t> </a:t>
            </a:r>
            <a:r>
              <a:rPr lang="en-US" sz="2200" dirty="0" err="1" smtClean="0"/>
              <a:t>dhe</a:t>
            </a:r>
            <a:r>
              <a:rPr lang="en-US" sz="2200" dirty="0" smtClean="0"/>
              <a:t> </a:t>
            </a:r>
            <a:r>
              <a:rPr lang="en-US" sz="2200" dirty="0" err="1" smtClean="0"/>
              <a:t>impaktit</a:t>
            </a:r>
            <a:r>
              <a:rPr lang="en-US" sz="2200" dirty="0" smtClean="0"/>
              <a:t> </a:t>
            </a:r>
            <a:r>
              <a:rPr lang="en-US" sz="2200" dirty="0" err="1" smtClean="0"/>
              <a:t>të</a:t>
            </a:r>
            <a:r>
              <a:rPr lang="en-US" sz="2200" dirty="0" smtClean="0"/>
              <a:t> </a:t>
            </a:r>
            <a:r>
              <a:rPr lang="en-US" sz="2200" dirty="0" err="1" smtClean="0"/>
              <a:t>llojeve</a:t>
            </a:r>
            <a:r>
              <a:rPr lang="en-US" sz="2200" dirty="0" smtClean="0"/>
              <a:t> </a:t>
            </a:r>
            <a:r>
              <a:rPr lang="en-US" sz="2200" dirty="0" err="1" smtClean="0"/>
              <a:t>të</a:t>
            </a:r>
            <a:r>
              <a:rPr lang="en-US" sz="2200" dirty="0" smtClean="0"/>
              <a:t> </a:t>
            </a:r>
            <a:r>
              <a:rPr lang="en-US" sz="2200" dirty="0" err="1" smtClean="0"/>
              <a:t>ndryshme</a:t>
            </a:r>
            <a:r>
              <a:rPr lang="en-US" sz="2200" dirty="0" smtClean="0"/>
              <a:t> </a:t>
            </a:r>
            <a:r>
              <a:rPr lang="en-US" sz="2200" dirty="0" err="1" smtClean="0"/>
              <a:t>të</a:t>
            </a:r>
            <a:r>
              <a:rPr lang="en-US" sz="2200" dirty="0" smtClean="0"/>
              <a:t> </a:t>
            </a:r>
            <a:r>
              <a:rPr lang="en-US" sz="2200" dirty="0" err="1" smtClean="0"/>
              <a:t>krimeve</a:t>
            </a:r>
            <a:r>
              <a:rPr lang="en-US" sz="2200" dirty="0" smtClean="0"/>
              <a:t> </a:t>
            </a:r>
            <a:r>
              <a:rPr lang="en-US" sz="2200" dirty="0" err="1" smtClean="0"/>
              <a:t>mjedisore</a:t>
            </a:r>
            <a:r>
              <a:rPr lang="en-US" sz="2200" dirty="0" smtClean="0"/>
              <a:t> Brenda </a:t>
            </a:r>
            <a:r>
              <a:rPr lang="en-US" sz="2200" dirty="0" err="1" smtClean="0"/>
              <a:t>dhe</a:t>
            </a:r>
            <a:r>
              <a:rPr lang="en-US" sz="2200" dirty="0" smtClean="0"/>
              <a:t> </a:t>
            </a:r>
            <a:r>
              <a:rPr lang="en-US" sz="2200" dirty="0" err="1" smtClean="0"/>
              <a:t>jashtë</a:t>
            </a:r>
            <a:r>
              <a:rPr lang="en-US" sz="2200" dirty="0" smtClean="0"/>
              <a:t> BE </a:t>
            </a:r>
            <a:r>
              <a:rPr lang="en-US" sz="2200" dirty="0" err="1" smtClean="0"/>
              <a:t>dhe</a:t>
            </a:r>
            <a:r>
              <a:rPr lang="en-US" sz="2200" dirty="0" smtClean="0"/>
              <a:t> </a:t>
            </a:r>
            <a:r>
              <a:rPr lang="en-US" sz="2200" dirty="0" err="1" smtClean="0"/>
              <a:t>masat</a:t>
            </a:r>
            <a:r>
              <a:rPr lang="en-US" sz="2200" dirty="0" smtClean="0"/>
              <a:t> e </a:t>
            </a:r>
            <a:r>
              <a:rPr lang="en-US" sz="2200" dirty="0" err="1" smtClean="0"/>
              <a:t>mundshme</a:t>
            </a:r>
            <a:r>
              <a:rPr lang="en-US" sz="2200" dirty="0" smtClean="0"/>
              <a:t> </a:t>
            </a:r>
            <a:r>
              <a:rPr lang="en-US" sz="2200" dirty="0" err="1" smtClean="0"/>
              <a:t>që</a:t>
            </a:r>
            <a:r>
              <a:rPr lang="en-US" sz="2200" dirty="0" smtClean="0"/>
              <a:t> </a:t>
            </a:r>
            <a:r>
              <a:rPr lang="en-US" sz="2200" dirty="0" err="1" smtClean="0"/>
              <a:t>mund</a:t>
            </a:r>
            <a:r>
              <a:rPr lang="en-US" sz="2200" dirty="0" smtClean="0"/>
              <a:t> </a:t>
            </a:r>
            <a:r>
              <a:rPr lang="en-US" sz="2200" dirty="0" err="1" smtClean="0"/>
              <a:t>të</a:t>
            </a:r>
            <a:r>
              <a:rPr lang="en-US" sz="2200" dirty="0" smtClean="0"/>
              <a:t> </a:t>
            </a:r>
            <a:r>
              <a:rPr lang="en-US" sz="2200" dirty="0" err="1" smtClean="0"/>
              <a:t>merren</a:t>
            </a:r>
            <a:r>
              <a:rPr lang="en-US" sz="2200" dirty="0" smtClean="0"/>
              <a:t>. </a:t>
            </a:r>
          </a:p>
          <a:p>
            <a:pPr algn="just"/>
            <a:r>
              <a:rPr lang="en-US" sz="2200" dirty="0" err="1" smtClean="0"/>
              <a:t>Këto</a:t>
            </a:r>
            <a:r>
              <a:rPr lang="en-US" sz="2200" dirty="0" smtClean="0"/>
              <a:t> </a:t>
            </a:r>
            <a:r>
              <a:rPr lang="en-US" sz="2200" dirty="0" err="1" smtClean="0"/>
              <a:t>raste</a:t>
            </a:r>
            <a:r>
              <a:rPr lang="en-US" sz="2200" dirty="0" smtClean="0"/>
              <a:t> </a:t>
            </a:r>
            <a:r>
              <a:rPr lang="en-US" sz="2200" dirty="0" err="1" smtClean="0"/>
              <a:t>studimore</a:t>
            </a:r>
            <a:r>
              <a:rPr lang="en-US" sz="2200" dirty="0" smtClean="0"/>
              <a:t> </a:t>
            </a:r>
            <a:r>
              <a:rPr lang="en-US" sz="2200" dirty="0" err="1" smtClean="0"/>
              <a:t>përfshijnë</a:t>
            </a:r>
            <a:r>
              <a:rPr lang="en-US" sz="2200" dirty="0" smtClean="0"/>
              <a:t> </a:t>
            </a:r>
            <a:r>
              <a:rPr lang="en-US" sz="2200" dirty="0" err="1" smtClean="0"/>
              <a:t>gjithashtu</a:t>
            </a:r>
            <a:r>
              <a:rPr lang="en-US" sz="2200" dirty="0" smtClean="0"/>
              <a:t> </a:t>
            </a:r>
            <a:r>
              <a:rPr lang="en-US" sz="2200" dirty="0" err="1" smtClean="0"/>
              <a:t>përfundime</a:t>
            </a:r>
            <a:r>
              <a:rPr lang="en-US" sz="2200" dirty="0" smtClean="0"/>
              <a:t> </a:t>
            </a:r>
            <a:r>
              <a:rPr lang="en-US" sz="2200" dirty="0" err="1" smtClean="0"/>
              <a:t>dhe</a:t>
            </a:r>
            <a:r>
              <a:rPr lang="en-US" sz="2200" dirty="0" smtClean="0"/>
              <a:t> </a:t>
            </a:r>
            <a:r>
              <a:rPr lang="en-US" sz="2200" dirty="0" err="1" smtClean="0"/>
              <a:t>rekomandime</a:t>
            </a:r>
            <a:r>
              <a:rPr lang="en-US" sz="2200" dirty="0" smtClean="0"/>
              <a:t> </a:t>
            </a:r>
            <a:r>
              <a:rPr lang="en-US" sz="2200" dirty="0" err="1" smtClean="0"/>
              <a:t>si</a:t>
            </a:r>
            <a:r>
              <a:rPr lang="en-US" sz="2200" dirty="0" smtClean="0"/>
              <a:t> </a:t>
            </a:r>
            <a:r>
              <a:rPr lang="en-US" sz="2200" dirty="0" err="1" smtClean="0"/>
              <a:t>mund</a:t>
            </a:r>
            <a:r>
              <a:rPr lang="en-US" sz="2200" dirty="0" smtClean="0"/>
              <a:t> </a:t>
            </a:r>
            <a:r>
              <a:rPr lang="en-US" sz="2200" dirty="0" err="1" smtClean="0"/>
              <a:t>të</a:t>
            </a:r>
            <a:r>
              <a:rPr lang="en-US" sz="2200" dirty="0" smtClean="0"/>
              <a:t> </a:t>
            </a:r>
            <a:r>
              <a:rPr lang="en-US" sz="2200" dirty="0" err="1" smtClean="0"/>
              <a:t>përmirësohet</a:t>
            </a:r>
            <a:r>
              <a:rPr lang="en-US" sz="2200" dirty="0" smtClean="0"/>
              <a:t> </a:t>
            </a:r>
            <a:r>
              <a:rPr lang="en-US" sz="2200" dirty="0" err="1" smtClean="0"/>
              <a:t>kuadri</a:t>
            </a:r>
            <a:r>
              <a:rPr lang="en-US" sz="2200" dirty="0" smtClean="0"/>
              <a:t> </a:t>
            </a:r>
            <a:r>
              <a:rPr lang="en-US" sz="2200" dirty="0" err="1" smtClean="0"/>
              <a:t>ligjor</a:t>
            </a:r>
            <a:r>
              <a:rPr lang="en-US" sz="2200" dirty="0" smtClean="0"/>
              <a:t> </a:t>
            </a:r>
            <a:r>
              <a:rPr lang="en-US" sz="2200" dirty="0" err="1" smtClean="0"/>
              <a:t>i</a:t>
            </a:r>
            <a:r>
              <a:rPr lang="en-US" sz="2200" dirty="0" smtClean="0"/>
              <a:t> BE </a:t>
            </a:r>
            <a:r>
              <a:rPr lang="en-US" sz="2200" dirty="0" err="1" smtClean="0"/>
              <a:t>dhe</a:t>
            </a:r>
            <a:r>
              <a:rPr lang="en-US" sz="2200" dirty="0" smtClean="0"/>
              <a:t> </a:t>
            </a:r>
            <a:r>
              <a:rPr lang="en-US" sz="2200" dirty="0" err="1" smtClean="0"/>
              <a:t>ndërveprimi</a:t>
            </a:r>
            <a:r>
              <a:rPr lang="en-US" sz="2200" dirty="0" smtClean="0"/>
              <a:t> </a:t>
            </a:r>
            <a:r>
              <a:rPr lang="en-US" sz="2200" dirty="0" err="1" smtClean="0"/>
              <a:t>politik</a:t>
            </a:r>
            <a:r>
              <a:rPr lang="en-US" sz="2200" dirty="0" smtClean="0"/>
              <a:t> </a:t>
            </a:r>
            <a:r>
              <a:rPr lang="en-US" sz="2200" dirty="0" err="1" smtClean="0"/>
              <a:t>në</a:t>
            </a:r>
            <a:r>
              <a:rPr lang="en-US" sz="2200" dirty="0" smtClean="0"/>
              <a:t> </a:t>
            </a:r>
            <a:r>
              <a:rPr lang="en-US" sz="2200" dirty="0" err="1" smtClean="0"/>
              <a:t>mënyrë</a:t>
            </a:r>
            <a:r>
              <a:rPr lang="en-US" sz="2200" dirty="0" smtClean="0"/>
              <a:t> </a:t>
            </a:r>
            <a:r>
              <a:rPr lang="en-US" sz="2200" dirty="0" err="1" smtClean="0"/>
              <a:t>që</a:t>
            </a:r>
            <a:r>
              <a:rPr lang="en-US" sz="2200" dirty="0" smtClean="0"/>
              <a:t> </a:t>
            </a:r>
            <a:r>
              <a:rPr lang="en-US" sz="2200" dirty="0" err="1" smtClean="0"/>
              <a:t>të</a:t>
            </a:r>
            <a:r>
              <a:rPr lang="en-US" sz="2200" dirty="0" smtClean="0"/>
              <a:t> </a:t>
            </a:r>
            <a:r>
              <a:rPr lang="en-US" sz="2200" dirty="0" err="1" smtClean="0"/>
              <a:t>luftohet</a:t>
            </a:r>
            <a:r>
              <a:rPr lang="en-US" sz="2200" dirty="0" smtClean="0"/>
              <a:t> </a:t>
            </a:r>
            <a:r>
              <a:rPr lang="en-US" sz="2200" dirty="0" err="1" smtClean="0"/>
              <a:t>më</a:t>
            </a:r>
            <a:r>
              <a:rPr lang="en-US" sz="2200" dirty="0" smtClean="0"/>
              <a:t> mire </a:t>
            </a:r>
            <a:r>
              <a:rPr lang="en-US" sz="2200" dirty="0" err="1" smtClean="0"/>
              <a:t>krimi</a:t>
            </a:r>
            <a:r>
              <a:rPr lang="en-US" sz="2200" dirty="0" smtClean="0"/>
              <a:t> </a:t>
            </a:r>
            <a:r>
              <a:rPr lang="en-US" sz="2200" dirty="0" err="1" smtClean="0"/>
              <a:t>mjedisor</a:t>
            </a:r>
            <a:r>
              <a:rPr lang="en-US" sz="2200" dirty="0" smtClean="0"/>
              <a:t>. </a:t>
            </a:r>
          </a:p>
          <a:p>
            <a:pPr algn="just"/>
            <a:r>
              <a:rPr lang="en-US" sz="2200" dirty="0">
                <a:hlinkClick r:id="rId2"/>
              </a:rPr>
              <a:t>https://</a:t>
            </a:r>
            <a:r>
              <a:rPr lang="en-US" sz="2200" dirty="0" smtClean="0">
                <a:hlinkClick r:id="rId2"/>
              </a:rPr>
              <a:t>efface.eu/sites/default/files/publications/EFFACE_synthesis-report_final_online/index.pdf</a:t>
            </a:r>
            <a:r>
              <a:rPr lang="en-US" sz="2200" dirty="0" smtClean="0"/>
              <a:t> </a:t>
            </a:r>
            <a:endParaRPr lang="en-US" sz="2200" dirty="0"/>
          </a:p>
        </p:txBody>
      </p:sp>
    </p:spTree>
    <p:extLst>
      <p:ext uri="{BB962C8B-B14F-4D97-AF65-F5344CB8AC3E}">
        <p14:creationId xmlns:p14="http://schemas.microsoft.com/office/powerpoint/2010/main" val="260734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2000" b="1" dirty="0" err="1" smtClean="0"/>
              <a:t>Çështjet</a:t>
            </a:r>
            <a:r>
              <a:rPr lang="en-US" sz="2000" b="1" dirty="0" smtClean="0"/>
              <a:t> </a:t>
            </a:r>
            <a:r>
              <a:rPr lang="en-US" sz="2000" b="1" dirty="0" err="1" smtClean="0"/>
              <a:t>më</a:t>
            </a:r>
            <a:r>
              <a:rPr lang="en-US" sz="2000" b="1" dirty="0" smtClean="0"/>
              <a:t> </a:t>
            </a:r>
            <a:r>
              <a:rPr lang="en-US" sz="2000" b="1" dirty="0" err="1" smtClean="0"/>
              <a:t>të</a:t>
            </a:r>
            <a:r>
              <a:rPr lang="en-US" sz="2000" b="1" dirty="0" smtClean="0"/>
              <a:t> </a:t>
            </a:r>
            <a:r>
              <a:rPr lang="en-US" sz="2000" b="1" dirty="0" err="1" smtClean="0"/>
              <a:t>rëndësishme</a:t>
            </a:r>
            <a:r>
              <a:rPr lang="en-US" sz="2000" b="1" dirty="0" smtClean="0"/>
              <a:t> </a:t>
            </a:r>
            <a:r>
              <a:rPr lang="en-US" sz="2000" b="1" dirty="0" err="1" smtClean="0"/>
              <a:t>të</a:t>
            </a:r>
            <a:r>
              <a:rPr lang="en-US" sz="2000" b="1" dirty="0" smtClean="0"/>
              <a:t> </a:t>
            </a:r>
            <a:r>
              <a:rPr lang="en-US" sz="2000" b="1" dirty="0" err="1" smtClean="0"/>
              <a:t>krimit</a:t>
            </a:r>
            <a:r>
              <a:rPr lang="en-US" sz="2000" b="1" dirty="0" smtClean="0"/>
              <a:t> </a:t>
            </a:r>
            <a:r>
              <a:rPr lang="en-US" sz="2000" b="1" dirty="0" err="1" smtClean="0"/>
              <a:t>mjedisor</a:t>
            </a:r>
            <a:r>
              <a:rPr lang="en-US" sz="2000" b="1" dirty="0" smtClean="0"/>
              <a:t> </a:t>
            </a:r>
            <a:r>
              <a:rPr lang="en-US" sz="2000" b="1" dirty="0" err="1" smtClean="0"/>
              <a:t>në</a:t>
            </a:r>
            <a:r>
              <a:rPr lang="en-US" sz="2000" b="1" dirty="0" smtClean="0"/>
              <a:t> </a:t>
            </a:r>
            <a:r>
              <a:rPr lang="en-US" sz="2000" b="1" dirty="0" err="1" smtClean="0"/>
              <a:t>nivel</a:t>
            </a:r>
            <a:r>
              <a:rPr lang="en-US" sz="2000" b="1" dirty="0" smtClean="0"/>
              <a:t> </a:t>
            </a:r>
            <a:r>
              <a:rPr lang="en-US" sz="2000" b="1" dirty="0" err="1" smtClean="0"/>
              <a:t>të</a:t>
            </a:r>
            <a:r>
              <a:rPr lang="en-US" sz="2000" b="1" dirty="0" smtClean="0"/>
              <a:t> BE</a:t>
            </a:r>
            <a:endParaRPr lang="en-US" sz="2000" b="1" dirty="0"/>
          </a:p>
        </p:txBody>
      </p:sp>
      <p:sp>
        <p:nvSpPr>
          <p:cNvPr id="3" name="Content Placeholder 2"/>
          <p:cNvSpPr>
            <a:spLocks noGrp="1"/>
          </p:cNvSpPr>
          <p:nvPr>
            <p:ph idx="1"/>
          </p:nvPr>
        </p:nvSpPr>
        <p:spPr>
          <a:xfrm>
            <a:off x="457200" y="914400"/>
            <a:ext cx="8229600" cy="5211763"/>
          </a:xfrm>
        </p:spPr>
        <p:txBody>
          <a:bodyPr>
            <a:normAutofit fontScale="47500" lnSpcReduction="20000"/>
          </a:bodyPr>
          <a:lstStyle/>
          <a:p>
            <a:r>
              <a:rPr lang="en-US" b="1" dirty="0" err="1" smtClean="0"/>
              <a:t>Këto</a:t>
            </a:r>
            <a:r>
              <a:rPr lang="en-US" b="1" dirty="0" smtClean="0"/>
              <a:t> </a:t>
            </a:r>
            <a:r>
              <a:rPr lang="en-US" b="1" dirty="0" err="1" smtClean="0"/>
              <a:t>çështje</a:t>
            </a:r>
            <a:r>
              <a:rPr lang="en-US" b="1" dirty="0" smtClean="0"/>
              <a:t> </a:t>
            </a:r>
            <a:r>
              <a:rPr lang="en-US" b="1" dirty="0" err="1" smtClean="0"/>
              <a:t>janë</a:t>
            </a:r>
            <a:r>
              <a:rPr lang="en-US" b="1" dirty="0" smtClean="0"/>
              <a:t> </a:t>
            </a:r>
            <a:r>
              <a:rPr lang="en-US" b="1" dirty="0" err="1" smtClean="0"/>
              <a:t>pjesë</a:t>
            </a:r>
            <a:r>
              <a:rPr lang="en-US" b="1" dirty="0" smtClean="0"/>
              <a:t> e </a:t>
            </a:r>
            <a:r>
              <a:rPr lang="en-US" b="1" dirty="0" err="1" smtClean="0"/>
              <a:t>rapotit</a:t>
            </a:r>
            <a:r>
              <a:rPr lang="en-US" b="1" dirty="0" smtClean="0"/>
              <a:t> </a:t>
            </a:r>
            <a:r>
              <a:rPr lang="en-US" b="1" dirty="0" err="1" smtClean="0"/>
              <a:t>të</a:t>
            </a:r>
            <a:r>
              <a:rPr lang="en-US" b="1" dirty="0" smtClean="0"/>
              <a:t> EFFACE: </a:t>
            </a:r>
          </a:p>
          <a:p>
            <a:r>
              <a:rPr lang="en-US" dirty="0" err="1" smtClean="0"/>
              <a:t>Viktimat</a:t>
            </a:r>
            <a:r>
              <a:rPr lang="en-US" dirty="0" smtClean="0"/>
              <a:t> </a:t>
            </a:r>
            <a:r>
              <a:rPr lang="en-US" dirty="0" err="1" smtClean="0"/>
              <a:t>në</a:t>
            </a:r>
            <a:r>
              <a:rPr lang="en-US" dirty="0" smtClean="0"/>
              <a:t> </a:t>
            </a:r>
            <a:r>
              <a:rPr lang="en-US" dirty="0" err="1" smtClean="0"/>
              <a:t>Tokën</a:t>
            </a:r>
            <a:r>
              <a:rPr lang="en-US" dirty="0" smtClean="0"/>
              <a:t> e </a:t>
            </a:r>
            <a:r>
              <a:rPr lang="en-US" dirty="0" err="1" smtClean="0"/>
              <a:t>Zjarrit</a:t>
            </a:r>
            <a:r>
              <a:rPr lang="en-US" dirty="0" smtClean="0"/>
              <a:t>: </a:t>
            </a:r>
            <a:r>
              <a:rPr lang="en-US" dirty="0" err="1" smtClean="0"/>
              <a:t>Një</a:t>
            </a:r>
            <a:r>
              <a:rPr lang="en-US" dirty="0" smtClean="0"/>
              <a:t> </a:t>
            </a:r>
            <a:r>
              <a:rPr lang="en-US" dirty="0" err="1" smtClean="0"/>
              <a:t>studim</a:t>
            </a:r>
            <a:r>
              <a:rPr lang="en-US" dirty="0" smtClean="0"/>
              <a:t> </a:t>
            </a:r>
            <a:r>
              <a:rPr lang="en-US" dirty="0" err="1" smtClean="0"/>
              <a:t>mbu</a:t>
            </a:r>
            <a:r>
              <a:rPr lang="en-US" dirty="0" smtClean="0"/>
              <a:t> </a:t>
            </a:r>
            <a:r>
              <a:rPr lang="en-US" dirty="0" err="1" smtClean="0"/>
              <a:t>oasojat</a:t>
            </a:r>
            <a:r>
              <a:rPr lang="en-US" dirty="0" smtClean="0"/>
              <a:t> e </a:t>
            </a:r>
            <a:r>
              <a:rPr lang="en-US" dirty="0" err="1" smtClean="0"/>
              <a:t>mbetjeve</a:t>
            </a:r>
            <a:r>
              <a:rPr lang="en-US" dirty="0" smtClean="0"/>
              <a:t> </a:t>
            </a:r>
            <a:r>
              <a:rPr lang="en-US" dirty="0" err="1" smtClean="0"/>
              <a:t>të</a:t>
            </a:r>
            <a:r>
              <a:rPr lang="en-US" dirty="0" smtClean="0"/>
              <a:t> </a:t>
            </a:r>
            <a:r>
              <a:rPr lang="en-US" dirty="0" err="1" smtClean="0"/>
              <a:t>djegura</a:t>
            </a:r>
            <a:r>
              <a:rPr lang="en-US" dirty="0" smtClean="0"/>
              <a:t> </a:t>
            </a:r>
            <a:r>
              <a:rPr lang="en-US" dirty="0" err="1" smtClean="0"/>
              <a:t>dhe</a:t>
            </a:r>
            <a:r>
              <a:rPr lang="en-US" dirty="0" smtClean="0"/>
              <a:t> </a:t>
            </a:r>
            <a:r>
              <a:rPr lang="en-US" dirty="0" err="1" smtClean="0"/>
              <a:t>groposura</a:t>
            </a:r>
            <a:r>
              <a:rPr lang="en-US" dirty="0" smtClean="0"/>
              <a:t> </a:t>
            </a:r>
            <a:r>
              <a:rPr lang="en-US" dirty="0" err="1" smtClean="0"/>
              <a:t>në</a:t>
            </a:r>
            <a:r>
              <a:rPr lang="en-US" dirty="0" smtClean="0"/>
              <a:t> </a:t>
            </a:r>
            <a:r>
              <a:rPr lang="en-US" dirty="0" err="1" smtClean="0"/>
              <a:t>Kampania</a:t>
            </a:r>
            <a:r>
              <a:rPr lang="en-US" dirty="0" smtClean="0"/>
              <a:t>, </a:t>
            </a:r>
            <a:r>
              <a:rPr lang="en-US" dirty="0" err="1" smtClean="0"/>
              <a:t>Itali</a:t>
            </a:r>
            <a:r>
              <a:rPr lang="en-US" dirty="0" smtClean="0"/>
              <a:t>. </a:t>
            </a:r>
          </a:p>
          <a:p>
            <a:r>
              <a:rPr lang="en-US" dirty="0" err="1" smtClean="0"/>
              <a:t>Trasportimi</a:t>
            </a:r>
            <a:r>
              <a:rPr lang="en-US" dirty="0"/>
              <a:t> </a:t>
            </a:r>
            <a:r>
              <a:rPr lang="en-US" dirty="0" err="1" smtClean="0"/>
              <a:t>i</a:t>
            </a:r>
            <a:r>
              <a:rPr lang="en-US" dirty="0" smtClean="0"/>
              <a:t> </a:t>
            </a:r>
            <a:r>
              <a:rPr lang="en-US" dirty="0" err="1" smtClean="0"/>
              <a:t>paligjshëm</a:t>
            </a:r>
            <a:r>
              <a:rPr lang="en-US" dirty="0" smtClean="0"/>
              <a:t> me </a:t>
            </a:r>
            <a:r>
              <a:rPr lang="en-US" dirty="0" err="1" smtClean="0"/>
              <a:t>anije</a:t>
            </a:r>
            <a:r>
              <a:rPr lang="en-US" dirty="0" smtClean="0"/>
              <a:t> </a:t>
            </a:r>
            <a:r>
              <a:rPr lang="en-US" dirty="0" err="1" smtClean="0"/>
              <a:t>i</a:t>
            </a:r>
            <a:r>
              <a:rPr lang="en-US" dirty="0" smtClean="0"/>
              <a:t> </a:t>
            </a:r>
            <a:r>
              <a:rPr lang="en-US" dirty="0" err="1" smtClean="0"/>
              <a:t>mbetjeve</a:t>
            </a:r>
            <a:r>
              <a:rPr lang="en-US" dirty="0" smtClean="0"/>
              <a:t> </a:t>
            </a:r>
            <a:r>
              <a:rPr lang="en-US" dirty="0" err="1" smtClean="0"/>
              <a:t>elektronike</a:t>
            </a:r>
            <a:r>
              <a:rPr lang="en-US" dirty="0" smtClean="0"/>
              <a:t> </a:t>
            </a:r>
            <a:r>
              <a:rPr lang="en-US" dirty="0" err="1" smtClean="0"/>
              <a:t>nga</a:t>
            </a:r>
            <a:r>
              <a:rPr lang="en-US" dirty="0" smtClean="0"/>
              <a:t> BE: </a:t>
            </a:r>
            <a:r>
              <a:rPr lang="en-US" dirty="0" err="1" smtClean="0"/>
              <a:t>Një</a:t>
            </a:r>
            <a:r>
              <a:rPr lang="en-US" dirty="0" smtClean="0"/>
              <a:t> </a:t>
            </a:r>
            <a:r>
              <a:rPr lang="en-US" dirty="0" err="1" smtClean="0"/>
              <a:t>rast</a:t>
            </a:r>
            <a:r>
              <a:rPr lang="en-US" dirty="0" smtClean="0"/>
              <a:t> </a:t>
            </a:r>
            <a:r>
              <a:rPr lang="en-US" dirty="0" err="1" smtClean="0"/>
              <a:t>studimor</a:t>
            </a:r>
            <a:r>
              <a:rPr lang="en-US" dirty="0" smtClean="0"/>
              <a:t> </a:t>
            </a:r>
            <a:r>
              <a:rPr lang="en-US" dirty="0" err="1" smtClean="0"/>
              <a:t>mbi</a:t>
            </a:r>
            <a:r>
              <a:rPr lang="en-US" dirty="0" smtClean="0"/>
              <a:t> </a:t>
            </a:r>
            <a:r>
              <a:rPr lang="en-US" dirty="0" err="1" smtClean="0"/>
              <a:t>eksportin</a:t>
            </a:r>
            <a:r>
              <a:rPr lang="en-US" dirty="0" smtClean="0"/>
              <a:t> illegal </a:t>
            </a:r>
            <a:r>
              <a:rPr lang="en-US" dirty="0" err="1" smtClean="0"/>
              <a:t>të</a:t>
            </a:r>
            <a:r>
              <a:rPr lang="en-US" dirty="0" smtClean="0"/>
              <a:t> e-</a:t>
            </a:r>
            <a:r>
              <a:rPr lang="en-US" dirty="0" err="1" smtClean="0"/>
              <a:t>mbetjeve</a:t>
            </a:r>
            <a:r>
              <a:rPr lang="en-US" dirty="0" smtClean="0"/>
              <a:t> </a:t>
            </a:r>
            <a:r>
              <a:rPr lang="en-US" dirty="0" err="1" smtClean="0"/>
              <a:t>nga</a:t>
            </a:r>
            <a:r>
              <a:rPr lang="en-US" dirty="0" smtClean="0"/>
              <a:t> BE </a:t>
            </a:r>
            <a:r>
              <a:rPr lang="en-US" dirty="0" err="1" smtClean="0"/>
              <a:t>në</a:t>
            </a:r>
            <a:r>
              <a:rPr lang="en-US" dirty="0" smtClean="0"/>
              <a:t> </a:t>
            </a:r>
            <a:r>
              <a:rPr lang="en-US" dirty="0" err="1" smtClean="0"/>
              <a:t>Kinë</a:t>
            </a:r>
            <a:r>
              <a:rPr lang="en-US" dirty="0" smtClean="0"/>
              <a:t>.</a:t>
            </a:r>
          </a:p>
          <a:p>
            <a:r>
              <a:rPr lang="en-US" dirty="0" smtClean="0"/>
              <a:t>EUTR CITES </a:t>
            </a:r>
            <a:r>
              <a:rPr lang="en-US" dirty="0" err="1" smtClean="0"/>
              <a:t>dhe</a:t>
            </a:r>
            <a:r>
              <a:rPr lang="en-US" dirty="0" smtClean="0"/>
              <a:t> </a:t>
            </a:r>
            <a:r>
              <a:rPr lang="en-US" dirty="0" err="1" smtClean="0"/>
              <a:t>pastrimi</a:t>
            </a:r>
            <a:r>
              <a:rPr lang="en-US" dirty="0" smtClean="0"/>
              <a:t> Ii </a:t>
            </a:r>
            <a:r>
              <a:rPr lang="en-US" dirty="0" err="1" smtClean="0"/>
              <a:t>parave</a:t>
            </a:r>
            <a:r>
              <a:rPr lang="en-US" dirty="0" smtClean="0"/>
              <a:t>: </a:t>
            </a:r>
            <a:r>
              <a:rPr lang="en-US" dirty="0" err="1" smtClean="0"/>
              <a:t>Një</a:t>
            </a:r>
            <a:r>
              <a:rPr lang="en-US" dirty="0" smtClean="0"/>
              <a:t> </a:t>
            </a:r>
            <a:r>
              <a:rPr lang="en-US" dirty="0" err="1" smtClean="0"/>
              <a:t>rast</a:t>
            </a:r>
            <a:r>
              <a:rPr lang="en-US" dirty="0" smtClean="0"/>
              <a:t> </a:t>
            </a:r>
            <a:r>
              <a:rPr lang="en-US" dirty="0" err="1" smtClean="0"/>
              <a:t>studimor</a:t>
            </a:r>
            <a:r>
              <a:rPr lang="en-US" dirty="0" smtClean="0"/>
              <a:t> </a:t>
            </a:r>
            <a:r>
              <a:rPr lang="en-US" dirty="0" err="1" smtClean="0"/>
              <a:t>mbi</a:t>
            </a:r>
            <a:r>
              <a:rPr lang="en-US" dirty="0" smtClean="0"/>
              <a:t> </a:t>
            </a:r>
            <a:r>
              <a:rPr lang="en-US" dirty="0" err="1" smtClean="0"/>
              <a:t>sfidat</a:t>
            </a:r>
            <a:r>
              <a:rPr lang="en-US" dirty="0" smtClean="0"/>
              <a:t> </a:t>
            </a:r>
            <a:r>
              <a:rPr lang="en-US" dirty="0" err="1" smtClean="0"/>
              <a:t>për</a:t>
            </a:r>
            <a:r>
              <a:rPr lang="en-US" dirty="0" smtClean="0"/>
              <a:t> </a:t>
            </a:r>
            <a:r>
              <a:rPr lang="en-US" dirty="0" err="1" smtClean="0"/>
              <a:t>koordinimin</a:t>
            </a:r>
            <a:r>
              <a:rPr lang="en-US" dirty="0" smtClean="0"/>
              <a:t> </a:t>
            </a:r>
            <a:r>
              <a:rPr lang="en-US" dirty="0" err="1" smtClean="0"/>
              <a:t>në</a:t>
            </a:r>
            <a:r>
              <a:rPr lang="en-US" dirty="0" smtClean="0"/>
              <a:t> </a:t>
            </a:r>
            <a:r>
              <a:rPr lang="en-US" dirty="0" err="1" smtClean="0"/>
              <a:t>trajtimin</a:t>
            </a:r>
            <a:r>
              <a:rPr lang="en-US" dirty="0" smtClean="0"/>
              <a:t> e </a:t>
            </a:r>
            <a:r>
              <a:rPr lang="en-US" dirty="0" err="1" smtClean="0"/>
              <a:t>prerjeve</a:t>
            </a:r>
            <a:r>
              <a:rPr lang="en-US" dirty="0" smtClean="0"/>
              <a:t> </a:t>
            </a:r>
            <a:r>
              <a:rPr lang="en-US" dirty="0" err="1" smtClean="0"/>
              <a:t>të</a:t>
            </a:r>
            <a:r>
              <a:rPr lang="en-US" dirty="0" smtClean="0"/>
              <a:t> </a:t>
            </a:r>
            <a:r>
              <a:rPr lang="en-US" dirty="0" err="1" smtClean="0"/>
              <a:t>paligjshme</a:t>
            </a:r>
            <a:r>
              <a:rPr lang="en-US" dirty="0" smtClean="0"/>
              <a:t>.</a:t>
            </a:r>
          </a:p>
          <a:p>
            <a:r>
              <a:rPr lang="en-US" dirty="0" err="1" smtClean="0"/>
              <a:t>Një</a:t>
            </a:r>
            <a:r>
              <a:rPr lang="en-US" dirty="0" smtClean="0"/>
              <a:t> </a:t>
            </a:r>
            <a:r>
              <a:rPr lang="en-US" dirty="0" err="1" smtClean="0"/>
              <a:t>rast</a:t>
            </a:r>
            <a:r>
              <a:rPr lang="en-US" dirty="0" smtClean="0"/>
              <a:t> </a:t>
            </a:r>
            <a:r>
              <a:rPr lang="en-US" dirty="0" err="1" smtClean="0"/>
              <a:t>studimor</a:t>
            </a:r>
            <a:r>
              <a:rPr lang="en-US" dirty="0" smtClean="0"/>
              <a:t> </a:t>
            </a:r>
            <a:r>
              <a:rPr lang="en-US" dirty="0" err="1" smtClean="0"/>
              <a:t>mbi</a:t>
            </a:r>
            <a:r>
              <a:rPr lang="en-US" dirty="0" smtClean="0"/>
              <a:t> </a:t>
            </a:r>
            <a:r>
              <a:rPr lang="en-US" dirty="0" err="1" smtClean="0"/>
              <a:t>promovimin</a:t>
            </a:r>
            <a:r>
              <a:rPr lang="en-US" dirty="0" smtClean="0"/>
              <a:t> e BE </a:t>
            </a:r>
            <a:r>
              <a:rPr lang="en-US" dirty="0" err="1" smtClean="0"/>
              <a:t>të</a:t>
            </a:r>
            <a:r>
              <a:rPr lang="en-US" dirty="0" smtClean="0"/>
              <a:t> </a:t>
            </a:r>
            <a:r>
              <a:rPr lang="en-US" dirty="0" err="1" smtClean="0"/>
              <a:t>mbrojtjes</a:t>
            </a:r>
            <a:r>
              <a:rPr lang="en-US" dirty="0" smtClean="0"/>
              <a:t> </a:t>
            </a:r>
            <a:r>
              <a:rPr lang="en-US" dirty="0" err="1" smtClean="0"/>
              <a:t>së</a:t>
            </a:r>
            <a:r>
              <a:rPr lang="en-US" dirty="0" smtClean="0"/>
              <a:t> </a:t>
            </a:r>
            <a:r>
              <a:rPr lang="en-US" dirty="0" err="1" smtClean="0"/>
              <a:t>mbjedisit</a:t>
            </a:r>
            <a:r>
              <a:rPr lang="en-US" dirty="0" smtClean="0"/>
              <a:t> me </a:t>
            </a:r>
            <a:r>
              <a:rPr lang="en-US" dirty="0" err="1" smtClean="0"/>
              <a:t>anë</a:t>
            </a:r>
            <a:r>
              <a:rPr lang="en-US" dirty="0" smtClean="0"/>
              <a:t> </a:t>
            </a:r>
            <a:r>
              <a:rPr lang="en-US" dirty="0" err="1" smtClean="0"/>
              <a:t>të</a:t>
            </a:r>
            <a:r>
              <a:rPr lang="en-US" dirty="0" smtClean="0"/>
              <a:t> </a:t>
            </a:r>
            <a:r>
              <a:rPr lang="en-US" dirty="0" err="1" smtClean="0"/>
              <a:t>ligjit</a:t>
            </a:r>
            <a:r>
              <a:rPr lang="en-US" dirty="0" smtClean="0"/>
              <a:t> penal </a:t>
            </a:r>
            <a:r>
              <a:rPr lang="en-US" dirty="0" err="1" smtClean="0"/>
              <a:t>në</a:t>
            </a:r>
            <a:r>
              <a:rPr lang="en-US" dirty="0" smtClean="0"/>
              <a:t> </a:t>
            </a:r>
            <a:r>
              <a:rPr lang="en-US" dirty="0" err="1" smtClean="0"/>
              <a:t>Kosovë</a:t>
            </a:r>
            <a:r>
              <a:rPr lang="en-US" dirty="0" smtClean="0"/>
              <a:t>.</a:t>
            </a:r>
          </a:p>
          <a:p>
            <a:r>
              <a:rPr lang="en-US" dirty="0" err="1" smtClean="0"/>
              <a:t>Aksidentet</a:t>
            </a:r>
            <a:r>
              <a:rPr lang="en-US" dirty="0" smtClean="0"/>
              <a:t> </a:t>
            </a:r>
            <a:r>
              <a:rPr lang="en-US" dirty="0" err="1" smtClean="0"/>
              <a:t>në</a:t>
            </a:r>
            <a:r>
              <a:rPr lang="en-US" dirty="0" smtClean="0"/>
              <a:t> </a:t>
            </a:r>
            <a:r>
              <a:rPr lang="en-US" dirty="0" err="1" smtClean="0"/>
              <a:t>minierat</a:t>
            </a:r>
            <a:r>
              <a:rPr lang="en-US" dirty="0" smtClean="0"/>
              <a:t> e </a:t>
            </a:r>
            <a:r>
              <a:rPr lang="en-US" dirty="0" err="1" smtClean="0"/>
              <a:t>Aznacollar</a:t>
            </a:r>
            <a:r>
              <a:rPr lang="en-US" dirty="0" smtClean="0"/>
              <a:t> </a:t>
            </a:r>
            <a:r>
              <a:rPr lang="en-US" dirty="0" err="1" smtClean="0"/>
              <a:t>dhe</a:t>
            </a:r>
            <a:r>
              <a:rPr lang="en-US" dirty="0" smtClean="0"/>
              <a:t> </a:t>
            </a:r>
            <a:r>
              <a:rPr lang="en-US" dirty="0" err="1" smtClean="0"/>
              <a:t>Kolontar</a:t>
            </a:r>
            <a:r>
              <a:rPr lang="en-US" dirty="0" smtClean="0"/>
              <a:t>: </a:t>
            </a:r>
            <a:r>
              <a:rPr lang="en-US" dirty="0" err="1" smtClean="0"/>
              <a:t>Një</a:t>
            </a:r>
            <a:r>
              <a:rPr lang="en-US" dirty="0" smtClean="0"/>
              <a:t> </a:t>
            </a:r>
            <a:r>
              <a:rPr lang="en-US" dirty="0" err="1" smtClean="0"/>
              <a:t>rast</a:t>
            </a:r>
            <a:r>
              <a:rPr lang="en-US" dirty="0" smtClean="0"/>
              <a:t> </a:t>
            </a:r>
            <a:r>
              <a:rPr lang="en-US" dirty="0" err="1" smtClean="0"/>
              <a:t>studimor</a:t>
            </a:r>
            <a:r>
              <a:rPr lang="en-US" dirty="0" smtClean="0"/>
              <a:t> </a:t>
            </a:r>
            <a:r>
              <a:rPr lang="en-US" dirty="0" err="1" smtClean="0"/>
              <a:t>mbi</a:t>
            </a:r>
            <a:r>
              <a:rPr lang="en-US" dirty="0" smtClean="0"/>
              <a:t> </a:t>
            </a:r>
            <a:r>
              <a:rPr lang="en-US" dirty="0" err="1" smtClean="0"/>
              <a:t>përgjegjësinë</a:t>
            </a:r>
            <a:r>
              <a:rPr lang="en-US" dirty="0" smtClean="0"/>
              <a:t> </a:t>
            </a:r>
            <a:r>
              <a:rPr lang="en-US" dirty="0" err="1" smtClean="0"/>
              <a:t>penale</a:t>
            </a:r>
            <a:r>
              <a:rPr lang="en-US" dirty="0" smtClean="0"/>
              <a:t> </a:t>
            </a:r>
            <a:r>
              <a:rPr lang="en-US" dirty="0" err="1" smtClean="0"/>
              <a:t>të</a:t>
            </a:r>
            <a:r>
              <a:rPr lang="en-US" dirty="0" smtClean="0"/>
              <a:t> </a:t>
            </a:r>
            <a:r>
              <a:rPr lang="en-US" dirty="0" err="1" smtClean="0"/>
              <a:t>shoqërive</a:t>
            </a:r>
            <a:r>
              <a:rPr lang="en-US" dirty="0" smtClean="0"/>
              <a:t> </a:t>
            </a:r>
            <a:r>
              <a:rPr lang="en-US" dirty="0" err="1" smtClean="0"/>
              <a:t>dhe</a:t>
            </a:r>
            <a:r>
              <a:rPr lang="en-US" dirty="0" smtClean="0"/>
              <a:t> </a:t>
            </a:r>
            <a:r>
              <a:rPr lang="en-US" dirty="0" err="1" smtClean="0"/>
              <a:t>administratorëve</a:t>
            </a:r>
            <a:endParaRPr lang="en-US" dirty="0"/>
          </a:p>
          <a:p>
            <a:r>
              <a:rPr lang="en-US" dirty="0" err="1" smtClean="0"/>
              <a:t>Krimi</a:t>
            </a:r>
            <a:r>
              <a:rPr lang="en-US" dirty="0" smtClean="0"/>
              <a:t> </a:t>
            </a:r>
            <a:r>
              <a:rPr lang="en-US" dirty="0" err="1" smtClean="0"/>
              <a:t>mjedisor</a:t>
            </a:r>
            <a:r>
              <a:rPr lang="en-US" dirty="0" smtClean="0"/>
              <a:t> </a:t>
            </a:r>
            <a:r>
              <a:rPr lang="en-US" dirty="0" err="1" smtClean="0"/>
              <a:t>në</a:t>
            </a:r>
            <a:r>
              <a:rPr lang="en-US" dirty="0" smtClean="0"/>
              <a:t> </a:t>
            </a:r>
            <a:r>
              <a:rPr lang="en-US" dirty="0" err="1" smtClean="0"/>
              <a:t>Armeni</a:t>
            </a:r>
            <a:r>
              <a:rPr lang="en-US" dirty="0" smtClean="0"/>
              <a:t>: </a:t>
            </a:r>
            <a:r>
              <a:rPr lang="en-US" dirty="0" err="1" smtClean="0"/>
              <a:t>NJë</a:t>
            </a:r>
            <a:r>
              <a:rPr lang="en-US" dirty="0" smtClean="0"/>
              <a:t> </a:t>
            </a:r>
            <a:r>
              <a:rPr lang="en-US" dirty="0" err="1" smtClean="0"/>
              <a:t>rast</a:t>
            </a:r>
            <a:r>
              <a:rPr lang="en-US" dirty="0" smtClean="0"/>
              <a:t> </a:t>
            </a:r>
            <a:r>
              <a:rPr lang="en-US" dirty="0" err="1" smtClean="0"/>
              <a:t>studimor</a:t>
            </a:r>
            <a:r>
              <a:rPr lang="en-US" dirty="0" smtClean="0"/>
              <a:t> </a:t>
            </a:r>
            <a:r>
              <a:rPr lang="en-US" dirty="0" err="1" smtClean="0"/>
              <a:t>mbi</a:t>
            </a:r>
            <a:r>
              <a:rPr lang="en-US" dirty="0" smtClean="0"/>
              <a:t> </a:t>
            </a:r>
            <a:r>
              <a:rPr lang="en-US" dirty="0" err="1" smtClean="0"/>
              <a:t>minierat</a:t>
            </a:r>
            <a:endParaRPr lang="en-US" dirty="0" smtClean="0"/>
          </a:p>
          <a:p>
            <a:r>
              <a:rPr lang="en-US" dirty="0" err="1" smtClean="0"/>
              <a:t>Tregtia</a:t>
            </a:r>
            <a:r>
              <a:rPr lang="en-US" dirty="0" smtClean="0"/>
              <a:t> e </a:t>
            </a:r>
            <a:r>
              <a:rPr lang="en-US" dirty="0" err="1" smtClean="0"/>
              <a:t>paligjshme</a:t>
            </a:r>
            <a:r>
              <a:rPr lang="en-US" dirty="0" smtClean="0"/>
              <a:t> e </a:t>
            </a:r>
            <a:r>
              <a:rPr lang="en-US" dirty="0" err="1" smtClean="0"/>
              <a:t>gjallesave</a:t>
            </a:r>
            <a:r>
              <a:rPr lang="en-US" dirty="0" smtClean="0"/>
              <a:t>: </a:t>
            </a:r>
            <a:r>
              <a:rPr lang="en-US" dirty="0" err="1" smtClean="0"/>
              <a:t>Një</a:t>
            </a:r>
            <a:r>
              <a:rPr lang="en-US" dirty="0" smtClean="0"/>
              <a:t> </a:t>
            </a:r>
            <a:r>
              <a:rPr lang="en-US" dirty="0" err="1" smtClean="0"/>
              <a:t>rast</a:t>
            </a:r>
            <a:r>
              <a:rPr lang="en-US" dirty="0" smtClean="0"/>
              <a:t> </a:t>
            </a:r>
            <a:r>
              <a:rPr lang="en-US" dirty="0" err="1" smtClean="0"/>
              <a:t>studimor</a:t>
            </a:r>
            <a:r>
              <a:rPr lang="en-US" dirty="0" smtClean="0"/>
              <a:t> </a:t>
            </a:r>
            <a:r>
              <a:rPr lang="en-US" dirty="0" err="1" smtClean="0"/>
              <a:t>mbi</a:t>
            </a:r>
            <a:r>
              <a:rPr lang="en-US" dirty="0" smtClean="0"/>
              <a:t> </a:t>
            </a:r>
            <a:r>
              <a:rPr lang="en-US" dirty="0" err="1" smtClean="0"/>
              <a:t>tregtinë</a:t>
            </a:r>
            <a:r>
              <a:rPr lang="en-US" dirty="0" smtClean="0"/>
              <a:t> e </a:t>
            </a:r>
            <a:r>
              <a:rPr lang="en-US" dirty="0" err="1" smtClean="0"/>
              <a:t>paligjshme</a:t>
            </a:r>
            <a:r>
              <a:rPr lang="en-US" dirty="0" smtClean="0"/>
              <a:t> </a:t>
            </a:r>
            <a:r>
              <a:rPr lang="en-US" dirty="0" err="1" smtClean="0"/>
              <a:t>të</a:t>
            </a:r>
            <a:r>
              <a:rPr lang="en-US" dirty="0" smtClean="0"/>
              <a:t> </a:t>
            </a:r>
            <a:r>
              <a:rPr lang="en-US" dirty="0" err="1" smtClean="0"/>
              <a:t>gjallesave</a:t>
            </a:r>
            <a:r>
              <a:rPr lang="en-US" dirty="0" smtClean="0"/>
              <a:t> </a:t>
            </a:r>
            <a:r>
              <a:rPr lang="en-US" dirty="0" err="1" smtClean="0"/>
              <a:t>në</a:t>
            </a:r>
            <a:r>
              <a:rPr lang="en-US" dirty="0" smtClean="0"/>
              <a:t> </a:t>
            </a:r>
            <a:r>
              <a:rPr lang="en-US" dirty="0" err="1" smtClean="0"/>
              <a:t>Mbretërinë</a:t>
            </a:r>
            <a:r>
              <a:rPr lang="en-US" dirty="0" smtClean="0"/>
              <a:t> e </a:t>
            </a:r>
            <a:r>
              <a:rPr lang="en-US" dirty="0" err="1" smtClean="0"/>
              <a:t>Bashkuar</a:t>
            </a:r>
            <a:r>
              <a:rPr lang="en-US" dirty="0" smtClean="0"/>
              <a:t>, </a:t>
            </a:r>
            <a:r>
              <a:rPr lang="en-US" dirty="0" err="1" smtClean="0"/>
              <a:t>Norvegji</a:t>
            </a:r>
            <a:r>
              <a:rPr lang="en-US" dirty="0" smtClean="0"/>
              <a:t>, </a:t>
            </a:r>
            <a:r>
              <a:rPr lang="en-US" dirty="0" err="1" smtClean="0"/>
              <a:t>Kolumbi</a:t>
            </a:r>
            <a:r>
              <a:rPr lang="en-US" dirty="0" smtClean="0"/>
              <a:t> </a:t>
            </a:r>
            <a:r>
              <a:rPr lang="en-US" dirty="0" err="1" smtClean="0"/>
              <a:t>dhe</a:t>
            </a:r>
            <a:r>
              <a:rPr lang="en-US" dirty="0" smtClean="0"/>
              <a:t> Brazil.</a:t>
            </a:r>
          </a:p>
          <a:p>
            <a:r>
              <a:rPr lang="en-US" dirty="0" err="1" smtClean="0"/>
              <a:t>Krimi</a:t>
            </a:r>
            <a:r>
              <a:rPr lang="en-US" dirty="0" smtClean="0"/>
              <a:t> </a:t>
            </a:r>
            <a:r>
              <a:rPr lang="en-US" dirty="0" err="1" smtClean="0"/>
              <a:t>mjedisor</a:t>
            </a:r>
            <a:r>
              <a:rPr lang="en-US" dirty="0" smtClean="0"/>
              <a:t> </a:t>
            </a:r>
            <a:r>
              <a:rPr lang="en-US" dirty="0" err="1" smtClean="0"/>
              <a:t>mëpërmjet</a:t>
            </a:r>
            <a:r>
              <a:rPr lang="en-US" dirty="0" smtClean="0"/>
              <a:t> </a:t>
            </a:r>
            <a:r>
              <a:rPr lang="en-US" dirty="0" err="1" smtClean="0"/>
              <a:t>mospërmbushjes</a:t>
            </a:r>
            <a:r>
              <a:rPr lang="en-US" dirty="0" smtClean="0"/>
              <a:t> </a:t>
            </a:r>
            <a:r>
              <a:rPr lang="en-US" dirty="0" err="1" smtClean="0"/>
              <a:t>nga</a:t>
            </a:r>
            <a:r>
              <a:rPr lang="en-US" dirty="0" smtClean="0"/>
              <a:t> </a:t>
            </a:r>
            <a:r>
              <a:rPr lang="en-US" dirty="0" err="1" smtClean="0"/>
              <a:t>Koorporatat</a:t>
            </a:r>
            <a:r>
              <a:rPr lang="en-US" dirty="0" smtClean="0"/>
              <a:t>. </a:t>
            </a:r>
            <a:r>
              <a:rPr lang="en-US" dirty="0" err="1" smtClean="0"/>
              <a:t>Rasti</a:t>
            </a:r>
            <a:r>
              <a:rPr lang="en-US" dirty="0" smtClean="0"/>
              <a:t> </a:t>
            </a:r>
            <a:r>
              <a:rPr lang="en-US" dirty="0" err="1"/>
              <a:t>i</a:t>
            </a:r>
            <a:r>
              <a:rPr lang="en-US" dirty="0"/>
              <a:t> </a:t>
            </a:r>
            <a:r>
              <a:rPr lang="en-US" dirty="0" err="1"/>
              <a:t>fabrikës</a:t>
            </a:r>
            <a:r>
              <a:rPr lang="en-US" dirty="0"/>
              <a:t> </a:t>
            </a:r>
            <a:r>
              <a:rPr lang="en-US" dirty="0" err="1"/>
              <a:t>së</a:t>
            </a:r>
            <a:r>
              <a:rPr lang="en-US" dirty="0"/>
              <a:t> </a:t>
            </a:r>
            <a:r>
              <a:rPr lang="en-US" dirty="0" err="1"/>
              <a:t>çelikut</a:t>
            </a:r>
            <a:r>
              <a:rPr lang="en-US" dirty="0"/>
              <a:t> ILVA </a:t>
            </a:r>
            <a:r>
              <a:rPr lang="en-US" dirty="0" err="1"/>
              <a:t>në</a:t>
            </a:r>
            <a:r>
              <a:rPr lang="en-US" dirty="0"/>
              <a:t> </a:t>
            </a:r>
            <a:r>
              <a:rPr lang="en-US" dirty="0" err="1" smtClean="0"/>
              <a:t>Itali</a:t>
            </a:r>
            <a:endParaRPr lang="en-US" dirty="0" smtClean="0"/>
          </a:p>
          <a:p>
            <a:r>
              <a:rPr lang="en-US" dirty="0" err="1" smtClean="0"/>
              <a:t>Peshkimi</a:t>
            </a:r>
            <a:r>
              <a:rPr lang="en-US" dirty="0" smtClean="0"/>
              <a:t> </a:t>
            </a:r>
            <a:r>
              <a:rPr lang="en-US" dirty="0" err="1" smtClean="0"/>
              <a:t>i</a:t>
            </a:r>
            <a:r>
              <a:rPr lang="en-US" dirty="0" smtClean="0"/>
              <a:t> </a:t>
            </a:r>
            <a:r>
              <a:rPr lang="en-US" dirty="0" err="1" smtClean="0"/>
              <a:t>paligjshëm</a:t>
            </a:r>
            <a:r>
              <a:rPr lang="en-US" dirty="0" smtClean="0"/>
              <a:t> </a:t>
            </a:r>
            <a:r>
              <a:rPr lang="en-US" dirty="0" err="1" smtClean="0"/>
              <a:t>dhe</a:t>
            </a:r>
            <a:r>
              <a:rPr lang="en-US" dirty="0" smtClean="0"/>
              <a:t> </a:t>
            </a:r>
            <a:r>
              <a:rPr lang="en-US" dirty="0" err="1" smtClean="0"/>
              <a:t>roli</a:t>
            </a:r>
            <a:r>
              <a:rPr lang="en-US" dirty="0" smtClean="0"/>
              <a:t> </a:t>
            </a:r>
            <a:r>
              <a:rPr lang="en-US" dirty="0" err="1" smtClean="0"/>
              <a:t>i</a:t>
            </a:r>
            <a:r>
              <a:rPr lang="en-US" dirty="0" smtClean="0"/>
              <a:t> </a:t>
            </a:r>
            <a:r>
              <a:rPr lang="en-US" dirty="0" err="1" smtClean="0"/>
              <a:t>menaxhimit</a:t>
            </a:r>
            <a:r>
              <a:rPr lang="en-US" dirty="0" smtClean="0"/>
              <a:t> </a:t>
            </a:r>
            <a:r>
              <a:rPr lang="en-US" dirty="0" err="1" smtClean="0"/>
              <a:t>të</a:t>
            </a:r>
            <a:r>
              <a:rPr lang="en-US" dirty="0" smtClean="0"/>
              <a:t> </a:t>
            </a:r>
            <a:r>
              <a:rPr lang="en-US" dirty="0" err="1" smtClean="0"/>
              <a:t>të</a:t>
            </a:r>
            <a:r>
              <a:rPr lang="en-US" dirty="0" smtClean="0"/>
              <a:t> </a:t>
            </a:r>
            <a:r>
              <a:rPr lang="en-US" dirty="0" err="1" smtClean="0"/>
              <a:t>drejtave</a:t>
            </a:r>
            <a:r>
              <a:rPr lang="en-US" dirty="0" smtClean="0"/>
              <a:t> </a:t>
            </a:r>
            <a:r>
              <a:rPr lang="en-US" dirty="0" err="1" smtClean="0"/>
              <a:t>të</a:t>
            </a:r>
            <a:r>
              <a:rPr lang="en-US" dirty="0" smtClean="0"/>
              <a:t> </a:t>
            </a:r>
            <a:r>
              <a:rPr lang="en-US" dirty="0" err="1" smtClean="0"/>
              <a:t>peshkimit</a:t>
            </a:r>
            <a:r>
              <a:rPr lang="en-US" dirty="0" smtClean="0"/>
              <a:t> </a:t>
            </a:r>
            <a:r>
              <a:rPr lang="en-US" dirty="0" err="1" smtClean="0"/>
              <a:t>në</a:t>
            </a:r>
            <a:r>
              <a:rPr lang="en-US" dirty="0" smtClean="0"/>
              <a:t> </a:t>
            </a:r>
            <a:r>
              <a:rPr lang="en-US" dirty="0" err="1" smtClean="0"/>
              <a:t>përmbushjen</a:t>
            </a:r>
            <a:r>
              <a:rPr lang="en-US" dirty="0" smtClean="0"/>
              <a:t> e </a:t>
            </a:r>
            <a:r>
              <a:rPr lang="en-US" dirty="0" err="1" smtClean="0"/>
              <a:t>detyrimeve</a:t>
            </a:r>
            <a:r>
              <a:rPr lang="en-US" dirty="0" smtClean="0"/>
              <a:t>.</a:t>
            </a:r>
          </a:p>
          <a:p>
            <a:r>
              <a:rPr lang="en-US" dirty="0" err="1" smtClean="0"/>
              <a:t>Rast</a:t>
            </a:r>
            <a:r>
              <a:rPr lang="en-US" dirty="0" smtClean="0"/>
              <a:t> </a:t>
            </a:r>
            <a:r>
              <a:rPr lang="en-US" dirty="0" err="1" smtClean="0"/>
              <a:t>studimor</a:t>
            </a:r>
            <a:r>
              <a:rPr lang="en-US" dirty="0" smtClean="0"/>
              <a:t> </a:t>
            </a:r>
            <a:r>
              <a:rPr lang="en-US" dirty="0" err="1" smtClean="0"/>
              <a:t>mbi</a:t>
            </a:r>
            <a:r>
              <a:rPr lang="en-US" dirty="0" smtClean="0"/>
              <a:t> </a:t>
            </a:r>
            <a:r>
              <a:rPr lang="en-US" dirty="0" err="1" smtClean="0"/>
              <a:t>incidentet</a:t>
            </a:r>
            <a:r>
              <a:rPr lang="en-US" dirty="0" smtClean="0"/>
              <a:t> e </a:t>
            </a:r>
            <a:r>
              <a:rPr lang="en-US" dirty="0" err="1" smtClean="0"/>
              <a:t>ndotjes</a:t>
            </a:r>
            <a:r>
              <a:rPr lang="en-US" dirty="0" smtClean="0"/>
              <a:t> </a:t>
            </a:r>
            <a:r>
              <a:rPr lang="en-US" dirty="0" err="1" smtClean="0"/>
              <a:t>së</a:t>
            </a:r>
            <a:r>
              <a:rPr lang="en-US" dirty="0" smtClean="0"/>
              <a:t> </a:t>
            </a:r>
            <a:r>
              <a:rPr lang="en-US" dirty="0" err="1" smtClean="0"/>
              <a:t>paligjshme</a:t>
            </a:r>
            <a:r>
              <a:rPr lang="en-US" dirty="0" smtClean="0"/>
              <a:t> </a:t>
            </a:r>
            <a:r>
              <a:rPr lang="en-US" dirty="0" err="1" smtClean="0"/>
              <a:t>të</a:t>
            </a:r>
            <a:r>
              <a:rPr lang="en-US" dirty="0" smtClean="0"/>
              <a:t> </a:t>
            </a:r>
            <a:r>
              <a:rPr lang="en-US" dirty="0" err="1" smtClean="0"/>
              <a:t>ndodhura</a:t>
            </a:r>
            <a:r>
              <a:rPr lang="en-US" dirty="0" smtClean="0"/>
              <a:t> </a:t>
            </a:r>
            <a:r>
              <a:rPr lang="en-US" dirty="0" err="1" smtClean="0"/>
              <a:t>në</a:t>
            </a:r>
            <a:r>
              <a:rPr lang="en-US" dirty="0" smtClean="0"/>
              <a:t> BE.</a:t>
            </a:r>
          </a:p>
          <a:p>
            <a:r>
              <a:rPr lang="en-US" dirty="0" err="1" smtClean="0"/>
              <a:t>Ndotja</a:t>
            </a:r>
            <a:r>
              <a:rPr lang="en-US" dirty="0" smtClean="0"/>
              <a:t> e </a:t>
            </a:r>
            <a:r>
              <a:rPr lang="en-US" dirty="0" err="1" smtClean="0"/>
              <a:t>minierave</a:t>
            </a:r>
            <a:r>
              <a:rPr lang="en-US" dirty="0" smtClean="0"/>
              <a:t> </a:t>
            </a:r>
            <a:r>
              <a:rPr lang="en-US" dirty="0" err="1" smtClean="0"/>
              <a:t>të</a:t>
            </a:r>
            <a:r>
              <a:rPr lang="en-US" dirty="0" smtClean="0"/>
              <a:t> </a:t>
            </a:r>
            <a:r>
              <a:rPr lang="en-US" dirty="0" err="1" smtClean="0"/>
              <a:t>arit</a:t>
            </a:r>
            <a:r>
              <a:rPr lang="en-US" dirty="0" smtClean="0"/>
              <a:t> </a:t>
            </a:r>
            <a:r>
              <a:rPr lang="en-US" dirty="0" err="1" smtClean="0"/>
              <a:t>dhe</a:t>
            </a:r>
            <a:r>
              <a:rPr lang="en-US" dirty="0" smtClean="0"/>
              <a:t> </a:t>
            </a:r>
            <a:r>
              <a:rPr lang="en-US" dirty="0" err="1" smtClean="0"/>
              <a:t>mërkurit</a:t>
            </a:r>
            <a:r>
              <a:rPr lang="en-US" dirty="0" smtClean="0"/>
              <a:t> </a:t>
            </a:r>
            <a:r>
              <a:rPr lang="en-US" dirty="0" err="1" smtClean="0"/>
              <a:t>në</a:t>
            </a:r>
            <a:r>
              <a:rPr lang="en-US" dirty="0" smtClean="0"/>
              <a:t> </a:t>
            </a:r>
            <a:r>
              <a:rPr lang="en-US" dirty="0" err="1" smtClean="0"/>
              <a:t>Gjirin</a:t>
            </a:r>
            <a:r>
              <a:rPr lang="en-US" dirty="0" smtClean="0"/>
              <a:t> e </a:t>
            </a:r>
            <a:r>
              <a:rPr lang="en-US" dirty="0" err="1" smtClean="0"/>
              <a:t>Guajanës</a:t>
            </a:r>
            <a:r>
              <a:rPr lang="en-US" dirty="0" smtClean="0"/>
              <a:t>: </a:t>
            </a:r>
            <a:r>
              <a:rPr lang="en-US" dirty="0" err="1" smtClean="0"/>
              <a:t>Rast</a:t>
            </a:r>
            <a:r>
              <a:rPr lang="en-US" dirty="0" smtClean="0"/>
              <a:t> </a:t>
            </a:r>
            <a:r>
              <a:rPr lang="en-US" dirty="0" err="1" smtClean="0"/>
              <a:t>studimor</a:t>
            </a:r>
            <a:r>
              <a:rPr lang="en-US" dirty="0" smtClean="0"/>
              <a:t> </a:t>
            </a:r>
            <a:r>
              <a:rPr lang="en-US" dirty="0" err="1" smtClean="0"/>
              <a:t>mbi</a:t>
            </a:r>
            <a:r>
              <a:rPr lang="en-US" dirty="0" smtClean="0"/>
              <a:t> </a:t>
            </a:r>
            <a:r>
              <a:rPr lang="en-US" dirty="0" err="1" smtClean="0"/>
              <a:t>rolin</a:t>
            </a:r>
            <a:r>
              <a:rPr lang="en-US" dirty="0" smtClean="0"/>
              <a:t> e BE </a:t>
            </a:r>
            <a:r>
              <a:rPr lang="en-US" dirty="0" err="1" smtClean="0"/>
              <a:t>në</a:t>
            </a:r>
            <a:r>
              <a:rPr lang="en-US" dirty="0" smtClean="0"/>
              <a:t> </a:t>
            </a:r>
            <a:r>
              <a:rPr lang="en-US" dirty="0" err="1" smtClean="0"/>
              <a:t>luftën</a:t>
            </a:r>
            <a:r>
              <a:rPr lang="en-US" dirty="0" smtClean="0"/>
              <a:t> </a:t>
            </a:r>
            <a:r>
              <a:rPr lang="en-US" dirty="0" err="1" smtClean="0"/>
              <a:t>ndaj</a:t>
            </a:r>
            <a:r>
              <a:rPr lang="en-US" dirty="0" smtClean="0"/>
              <a:t> </a:t>
            </a:r>
            <a:r>
              <a:rPr lang="en-US" dirty="0" err="1" smtClean="0"/>
              <a:t>krimit</a:t>
            </a:r>
            <a:r>
              <a:rPr lang="en-US" dirty="0" smtClean="0"/>
              <a:t> </a:t>
            </a:r>
            <a:r>
              <a:rPr lang="en-US" dirty="0" err="1" smtClean="0"/>
              <a:t>mjedisor</a:t>
            </a:r>
            <a:endParaRPr lang="en-US" dirty="0" smtClean="0"/>
          </a:p>
          <a:p>
            <a:r>
              <a:rPr lang="en-US" dirty="0" err="1" smtClean="0"/>
              <a:t>Mundet</a:t>
            </a:r>
            <a:r>
              <a:rPr lang="en-US" dirty="0" smtClean="0"/>
              <a:t> </a:t>
            </a:r>
            <a:r>
              <a:rPr lang="en-US" dirty="0" err="1" smtClean="0"/>
              <a:t>prodhimi</a:t>
            </a:r>
            <a:r>
              <a:rPr lang="en-US" dirty="0" smtClean="0"/>
              <a:t> </a:t>
            </a:r>
            <a:r>
              <a:rPr lang="en-US" dirty="0" err="1" smtClean="0"/>
              <a:t>i</a:t>
            </a:r>
            <a:r>
              <a:rPr lang="en-US" dirty="0" smtClean="0"/>
              <a:t> </a:t>
            </a:r>
            <a:r>
              <a:rPr lang="en-US" dirty="0" err="1" smtClean="0"/>
              <a:t>kokainës</a:t>
            </a:r>
            <a:r>
              <a:rPr lang="en-US" dirty="0" smtClean="0"/>
              <a:t> </a:t>
            </a:r>
            <a:r>
              <a:rPr lang="en-US" dirty="0" err="1" smtClean="0"/>
              <a:t>në</a:t>
            </a:r>
            <a:r>
              <a:rPr lang="en-US" dirty="0" smtClean="0"/>
              <a:t> </a:t>
            </a:r>
            <a:r>
              <a:rPr lang="en-US" dirty="0" err="1" smtClean="0"/>
              <a:t>Kolumbi</a:t>
            </a:r>
            <a:r>
              <a:rPr lang="en-US" dirty="0" smtClean="0"/>
              <a:t> </a:t>
            </a:r>
            <a:r>
              <a:rPr lang="en-US" dirty="0" err="1" smtClean="0"/>
              <a:t>të</a:t>
            </a:r>
            <a:r>
              <a:rPr lang="en-US" dirty="0" smtClean="0"/>
              <a:t> </a:t>
            </a:r>
            <a:r>
              <a:rPr lang="en-US" dirty="0" err="1" smtClean="0"/>
              <a:t>lidhet</a:t>
            </a:r>
            <a:r>
              <a:rPr lang="en-US" dirty="0" smtClean="0"/>
              <a:t> me </a:t>
            </a:r>
            <a:r>
              <a:rPr lang="en-US" dirty="0" err="1" smtClean="0"/>
              <a:t>krimin</a:t>
            </a:r>
            <a:r>
              <a:rPr lang="en-US" dirty="0" smtClean="0"/>
              <a:t> </a:t>
            </a:r>
            <a:r>
              <a:rPr lang="en-US" dirty="0" err="1" smtClean="0"/>
              <a:t>mjedisor</a:t>
            </a:r>
            <a:r>
              <a:rPr lang="en-US" dirty="0" smtClean="0"/>
              <a:t>? </a:t>
            </a:r>
            <a:r>
              <a:rPr lang="en-US" dirty="0" err="1" smtClean="0"/>
              <a:t>Rast</a:t>
            </a:r>
            <a:r>
              <a:rPr lang="en-US" dirty="0" smtClean="0"/>
              <a:t> </a:t>
            </a:r>
            <a:r>
              <a:rPr lang="en-US" dirty="0" err="1" smtClean="0"/>
              <a:t>studimor</a:t>
            </a:r>
            <a:r>
              <a:rPr lang="en-US" dirty="0" smtClean="0"/>
              <a:t> </a:t>
            </a:r>
            <a:r>
              <a:rPr lang="en-US" dirty="0" err="1" smtClean="0"/>
              <a:t>mbi</a:t>
            </a:r>
            <a:r>
              <a:rPr lang="en-US" dirty="0" smtClean="0"/>
              <a:t> </a:t>
            </a:r>
            <a:r>
              <a:rPr lang="en-US" dirty="0" err="1" smtClean="0"/>
              <a:t>efektin</a:t>
            </a:r>
            <a:r>
              <a:rPr lang="en-US" dirty="0" smtClean="0"/>
              <a:t> e </a:t>
            </a:r>
            <a:r>
              <a:rPr lang="en-US" dirty="0" err="1" smtClean="0"/>
              <a:t>Legjislacionit</a:t>
            </a:r>
            <a:r>
              <a:rPr lang="en-US" dirty="0" smtClean="0"/>
              <a:t> </a:t>
            </a:r>
            <a:r>
              <a:rPr lang="en-US" dirty="0" err="1" smtClean="0"/>
              <a:t>të</a:t>
            </a:r>
            <a:r>
              <a:rPr lang="en-US" dirty="0" smtClean="0"/>
              <a:t> BE </a:t>
            </a:r>
            <a:r>
              <a:rPr lang="en-US" dirty="0" err="1" smtClean="0"/>
              <a:t>në</a:t>
            </a:r>
            <a:r>
              <a:rPr lang="en-US" dirty="0" smtClean="0"/>
              <a:t> </a:t>
            </a:r>
            <a:r>
              <a:rPr lang="en-US" dirty="0" err="1" smtClean="0"/>
              <a:t>tregti</a:t>
            </a:r>
            <a:endParaRPr lang="en-US" dirty="0"/>
          </a:p>
          <a:p>
            <a:endParaRPr lang="en-US" dirty="0"/>
          </a:p>
        </p:txBody>
      </p:sp>
    </p:spTree>
    <p:extLst>
      <p:ext uri="{BB962C8B-B14F-4D97-AF65-F5344CB8AC3E}">
        <p14:creationId xmlns:p14="http://schemas.microsoft.com/office/powerpoint/2010/main" val="16138983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dirty="0" smtClean="0"/>
              <a:t> </a:t>
            </a:r>
            <a:endParaRPr lang="en-US" dirty="0"/>
          </a:p>
        </p:txBody>
      </p:sp>
      <p:sp>
        <p:nvSpPr>
          <p:cNvPr id="3" name="Content Placeholder 2"/>
          <p:cNvSpPr>
            <a:spLocks noGrp="1"/>
          </p:cNvSpPr>
          <p:nvPr>
            <p:ph idx="1"/>
          </p:nvPr>
        </p:nvSpPr>
        <p:spPr>
          <a:xfrm>
            <a:off x="457200" y="457200"/>
            <a:ext cx="8229600" cy="5668963"/>
          </a:xfrm>
        </p:spPr>
        <p:txBody>
          <a:bodyPr>
            <a:normAutofit fontScale="62500" lnSpcReduction="20000"/>
          </a:bodyPr>
          <a:lstStyle/>
          <a:p>
            <a:pPr marL="0" indent="0">
              <a:buNone/>
            </a:pPr>
            <a:r>
              <a:rPr lang="en-US" dirty="0" err="1" smtClean="0"/>
              <a:t>Ky</a:t>
            </a:r>
            <a:r>
              <a:rPr lang="en-US" dirty="0" smtClean="0"/>
              <a:t> </a:t>
            </a:r>
            <a:r>
              <a:rPr lang="en-US" dirty="0" err="1" smtClean="0"/>
              <a:t>projekt</a:t>
            </a:r>
            <a:r>
              <a:rPr lang="en-US" dirty="0" smtClean="0"/>
              <a:t> </a:t>
            </a:r>
            <a:r>
              <a:rPr lang="en-US" dirty="0" err="1"/>
              <a:t>identifikoi</a:t>
            </a:r>
            <a:r>
              <a:rPr lang="en-US" dirty="0"/>
              <a:t> </a:t>
            </a:r>
            <a:r>
              <a:rPr lang="en-US" dirty="0" err="1"/>
              <a:t>nëntë</a:t>
            </a:r>
            <a:r>
              <a:rPr lang="en-US" dirty="0"/>
              <a:t> </a:t>
            </a:r>
            <a:r>
              <a:rPr lang="en-US" dirty="0" err="1"/>
              <a:t>dimensione</a:t>
            </a:r>
            <a:r>
              <a:rPr lang="en-US" dirty="0"/>
              <a:t> </a:t>
            </a:r>
            <a:r>
              <a:rPr lang="en-US" dirty="0" err="1"/>
              <a:t>relevante</a:t>
            </a:r>
            <a:r>
              <a:rPr lang="en-US" dirty="0"/>
              <a:t> </a:t>
            </a:r>
            <a:r>
              <a:rPr lang="en-US" dirty="0" err="1"/>
              <a:t>të</a:t>
            </a:r>
            <a:r>
              <a:rPr lang="en-US" dirty="0"/>
              <a:t> </a:t>
            </a:r>
            <a:r>
              <a:rPr lang="en-US" dirty="0" err="1" smtClean="0"/>
              <a:t>politikës</a:t>
            </a:r>
            <a:r>
              <a:rPr lang="en-US" dirty="0" smtClean="0"/>
              <a:t> </a:t>
            </a:r>
            <a:r>
              <a:rPr lang="en-US" dirty="0" err="1"/>
              <a:t>aktuale</a:t>
            </a:r>
            <a:r>
              <a:rPr lang="en-US" dirty="0"/>
              <a:t> </a:t>
            </a:r>
            <a:r>
              <a:rPr lang="en-US" dirty="0" err="1"/>
              <a:t>të</a:t>
            </a:r>
            <a:r>
              <a:rPr lang="en-US" dirty="0"/>
              <a:t> BE-</a:t>
            </a:r>
            <a:r>
              <a:rPr lang="en-US" dirty="0" err="1"/>
              <a:t>së</a:t>
            </a:r>
            <a:r>
              <a:rPr lang="en-US" dirty="0"/>
              <a:t> </a:t>
            </a:r>
            <a:r>
              <a:rPr lang="en-US" dirty="0" err="1"/>
              <a:t>për</a:t>
            </a:r>
            <a:r>
              <a:rPr lang="en-US" dirty="0"/>
              <a:t> </a:t>
            </a:r>
            <a:r>
              <a:rPr lang="en-US" dirty="0" err="1"/>
              <a:t>të</a:t>
            </a:r>
            <a:r>
              <a:rPr lang="en-US" dirty="0"/>
              <a:t> </a:t>
            </a:r>
            <a:r>
              <a:rPr lang="en-US" dirty="0" err="1"/>
              <a:t>luftuar</a:t>
            </a:r>
            <a:r>
              <a:rPr lang="en-US" dirty="0"/>
              <a:t> </a:t>
            </a:r>
            <a:r>
              <a:rPr lang="en-US" dirty="0" err="1"/>
              <a:t>krimin</a:t>
            </a:r>
            <a:r>
              <a:rPr lang="en-US" dirty="0"/>
              <a:t> </a:t>
            </a:r>
            <a:r>
              <a:rPr lang="en-US" dirty="0" err="1" smtClean="0"/>
              <a:t>mjedisor</a:t>
            </a:r>
            <a:r>
              <a:rPr lang="en-US" dirty="0" smtClean="0"/>
              <a:t>:</a:t>
            </a:r>
          </a:p>
          <a:p>
            <a:pPr marL="514350" indent="-514350">
              <a:buAutoNum type="arabicPeriod"/>
            </a:pPr>
            <a:r>
              <a:rPr lang="en-US" dirty="0" err="1" smtClean="0"/>
              <a:t>Menaxhimi</a:t>
            </a:r>
            <a:r>
              <a:rPr lang="en-US" dirty="0" smtClean="0"/>
              <a:t> </a:t>
            </a:r>
            <a:r>
              <a:rPr lang="en-US" dirty="0" err="1"/>
              <a:t>i</a:t>
            </a:r>
            <a:r>
              <a:rPr lang="en-US" dirty="0"/>
              <a:t> </a:t>
            </a:r>
            <a:r>
              <a:rPr lang="en-US" dirty="0" err="1"/>
              <a:t>të</a:t>
            </a:r>
            <a:r>
              <a:rPr lang="en-US" dirty="0"/>
              <a:t> </a:t>
            </a:r>
            <a:r>
              <a:rPr lang="en-US" dirty="0" err="1"/>
              <a:t>dhënave</a:t>
            </a:r>
            <a:r>
              <a:rPr lang="en-US" dirty="0"/>
              <a:t> </a:t>
            </a:r>
            <a:r>
              <a:rPr lang="en-US" dirty="0" err="1"/>
              <a:t>dhe</a:t>
            </a:r>
            <a:r>
              <a:rPr lang="en-US" dirty="0"/>
              <a:t> </a:t>
            </a:r>
            <a:r>
              <a:rPr lang="en-US" dirty="0" err="1"/>
              <a:t>informacionit</a:t>
            </a:r>
            <a:r>
              <a:rPr lang="en-US" dirty="0"/>
              <a:t> (relevant </a:t>
            </a:r>
            <a:r>
              <a:rPr lang="en-US" dirty="0" err="1"/>
              <a:t>për</a:t>
            </a:r>
            <a:r>
              <a:rPr lang="en-US" dirty="0"/>
              <a:t> </a:t>
            </a:r>
            <a:r>
              <a:rPr lang="en-US" dirty="0" err="1" smtClean="0"/>
              <a:t>Shtetet</a:t>
            </a:r>
            <a:r>
              <a:rPr lang="en-US" dirty="0" smtClean="0"/>
              <a:t> </a:t>
            </a:r>
            <a:r>
              <a:rPr lang="en-US" dirty="0" err="1" smtClean="0"/>
              <a:t>Anëtare</a:t>
            </a:r>
            <a:r>
              <a:rPr lang="en-US" dirty="0" smtClean="0"/>
              <a:t> </a:t>
            </a:r>
            <a:r>
              <a:rPr lang="en-US" dirty="0" err="1"/>
              <a:t>dhe</a:t>
            </a:r>
            <a:r>
              <a:rPr lang="en-US" dirty="0"/>
              <a:t> </a:t>
            </a:r>
            <a:r>
              <a:rPr lang="en-US" dirty="0" smtClean="0"/>
              <a:t>BE-</a:t>
            </a:r>
            <a:r>
              <a:rPr lang="en-US" dirty="0" err="1" smtClean="0"/>
              <a:t>në</a:t>
            </a:r>
            <a:r>
              <a:rPr lang="en-US" dirty="0" smtClean="0"/>
              <a:t>)</a:t>
            </a:r>
          </a:p>
          <a:p>
            <a:pPr marL="514350" indent="-514350">
              <a:buAutoNum type="arabicPeriod"/>
            </a:pPr>
            <a:r>
              <a:rPr lang="en-US" dirty="0" err="1" smtClean="0"/>
              <a:t>Harmonizimi</a:t>
            </a:r>
            <a:r>
              <a:rPr lang="en-US" dirty="0" smtClean="0"/>
              <a:t> </a:t>
            </a:r>
            <a:r>
              <a:rPr lang="en-US" dirty="0" err="1"/>
              <a:t>i</a:t>
            </a:r>
            <a:r>
              <a:rPr lang="en-US" dirty="0"/>
              <a:t> </a:t>
            </a:r>
            <a:r>
              <a:rPr lang="en-US" dirty="0" err="1"/>
              <a:t>mëtejshëm</a:t>
            </a:r>
            <a:r>
              <a:rPr lang="en-US" dirty="0"/>
              <a:t> </a:t>
            </a:r>
            <a:r>
              <a:rPr lang="en-US" dirty="0" err="1"/>
              <a:t>i</a:t>
            </a:r>
            <a:r>
              <a:rPr lang="en-US" dirty="0"/>
              <a:t> </a:t>
            </a:r>
            <a:r>
              <a:rPr lang="en-US" dirty="0" err="1"/>
              <a:t>së</a:t>
            </a:r>
            <a:r>
              <a:rPr lang="en-US" dirty="0"/>
              <a:t> </a:t>
            </a:r>
            <a:r>
              <a:rPr lang="en-US" dirty="0" err="1"/>
              <a:t>drejtës</a:t>
            </a:r>
            <a:r>
              <a:rPr lang="en-US" dirty="0"/>
              <a:t> </a:t>
            </a:r>
            <a:r>
              <a:rPr lang="en-US" dirty="0" err="1"/>
              <a:t>penale</a:t>
            </a:r>
            <a:r>
              <a:rPr lang="en-US" dirty="0"/>
              <a:t> </a:t>
            </a:r>
            <a:r>
              <a:rPr lang="en-US" dirty="0" err="1" smtClean="0"/>
              <a:t>mjedisore</a:t>
            </a:r>
            <a:r>
              <a:rPr lang="en-US" dirty="0" smtClean="0"/>
              <a:t> </a:t>
            </a:r>
            <a:r>
              <a:rPr lang="en-US" dirty="0" err="1"/>
              <a:t>në</a:t>
            </a:r>
            <a:r>
              <a:rPr lang="en-US" dirty="0"/>
              <a:t> </a:t>
            </a:r>
            <a:r>
              <a:rPr lang="en-US" dirty="0" err="1"/>
              <a:t>nivel</a:t>
            </a:r>
            <a:r>
              <a:rPr lang="en-US" dirty="0"/>
              <a:t> </a:t>
            </a:r>
            <a:r>
              <a:rPr lang="en-US" dirty="0" err="1"/>
              <a:t>të</a:t>
            </a:r>
            <a:r>
              <a:rPr lang="en-US" dirty="0"/>
              <a:t> BE-</a:t>
            </a:r>
            <a:r>
              <a:rPr lang="en-US" dirty="0" err="1"/>
              <a:t>së</a:t>
            </a:r>
            <a:r>
              <a:rPr lang="en-US" dirty="0"/>
              <a:t> (duke </a:t>
            </a:r>
            <a:r>
              <a:rPr lang="en-US" dirty="0" err="1"/>
              <a:t>përjashtuar</a:t>
            </a:r>
            <a:r>
              <a:rPr lang="en-US" dirty="0"/>
              <a:t> </a:t>
            </a:r>
            <a:r>
              <a:rPr lang="en-US" dirty="0" err="1"/>
              <a:t>sanksionet</a:t>
            </a:r>
            <a:r>
              <a:rPr lang="en-US" dirty="0" smtClean="0"/>
              <a:t>)</a:t>
            </a:r>
          </a:p>
          <a:p>
            <a:pPr marL="514350" indent="-514350">
              <a:buAutoNum type="arabicPeriod"/>
            </a:pPr>
            <a:r>
              <a:rPr lang="en-US" dirty="0" err="1" smtClean="0"/>
              <a:t>Sistemi</a:t>
            </a:r>
            <a:r>
              <a:rPr lang="en-US" dirty="0" smtClean="0"/>
              <a:t> </a:t>
            </a:r>
            <a:r>
              <a:rPr lang="en-US" dirty="0" err="1"/>
              <a:t>i</a:t>
            </a:r>
            <a:r>
              <a:rPr lang="en-US" dirty="0"/>
              <a:t> </a:t>
            </a:r>
            <a:r>
              <a:rPr lang="en-US" dirty="0" err="1"/>
              <a:t>sanksioneve</a:t>
            </a:r>
            <a:r>
              <a:rPr lang="en-US" dirty="0"/>
              <a:t> (</a:t>
            </a:r>
            <a:r>
              <a:rPr lang="en-US" dirty="0" err="1"/>
              <a:t>procedurat</a:t>
            </a:r>
            <a:r>
              <a:rPr lang="en-US" dirty="0"/>
              <a:t> administrative </a:t>
            </a:r>
            <a:r>
              <a:rPr lang="en-US" dirty="0" err="1"/>
              <a:t>kundrejt</a:t>
            </a:r>
            <a:r>
              <a:rPr lang="en-US" dirty="0"/>
              <a:t> </a:t>
            </a:r>
            <a:r>
              <a:rPr lang="en-US" dirty="0" err="1" smtClean="0"/>
              <a:t>atyre</a:t>
            </a:r>
            <a:r>
              <a:rPr lang="en-US" dirty="0" smtClean="0"/>
              <a:t> </a:t>
            </a:r>
            <a:r>
              <a:rPr lang="en-US" dirty="0" err="1" smtClean="0"/>
              <a:t>penale</a:t>
            </a:r>
            <a:r>
              <a:rPr lang="en-US" dirty="0" smtClean="0"/>
              <a:t> </a:t>
            </a:r>
            <a:r>
              <a:rPr lang="en-US" dirty="0" err="1" smtClean="0"/>
              <a:t>dhe</a:t>
            </a:r>
            <a:r>
              <a:rPr lang="en-US" dirty="0" smtClean="0"/>
              <a:t> </a:t>
            </a:r>
            <a:r>
              <a:rPr lang="en-US" dirty="0" err="1" smtClean="0"/>
              <a:t>civile</a:t>
            </a:r>
            <a:r>
              <a:rPr lang="en-US" dirty="0" smtClean="0"/>
              <a:t> </a:t>
            </a:r>
            <a:r>
              <a:rPr lang="en-US" dirty="0"/>
              <a:t>(relevant </a:t>
            </a:r>
            <a:r>
              <a:rPr lang="en-US" dirty="0" err="1"/>
              <a:t>për</a:t>
            </a:r>
            <a:r>
              <a:rPr lang="en-US" dirty="0"/>
              <a:t> </a:t>
            </a:r>
            <a:r>
              <a:rPr lang="en-US" dirty="0" err="1"/>
              <a:t>nivelin</a:t>
            </a:r>
            <a:r>
              <a:rPr lang="en-US" dirty="0"/>
              <a:t> e </a:t>
            </a:r>
            <a:r>
              <a:rPr lang="en-US" dirty="0" err="1"/>
              <a:t>Shteteve</a:t>
            </a:r>
            <a:r>
              <a:rPr lang="en-US" dirty="0"/>
              <a:t> </a:t>
            </a:r>
            <a:r>
              <a:rPr lang="en-US" dirty="0" err="1"/>
              <a:t>Anëtare</a:t>
            </a:r>
            <a:r>
              <a:rPr lang="en-US" dirty="0"/>
              <a:t>/BE</a:t>
            </a:r>
            <a:r>
              <a:rPr lang="en-US" dirty="0" smtClean="0"/>
              <a:t>)</a:t>
            </a:r>
          </a:p>
          <a:p>
            <a:pPr marL="514350" indent="-514350">
              <a:buAutoNum type="arabicPeriod"/>
            </a:pPr>
            <a:r>
              <a:rPr lang="en-US" dirty="0" err="1" smtClean="0"/>
              <a:t>Funksionimi</a:t>
            </a:r>
            <a:r>
              <a:rPr lang="en-US" dirty="0" smtClean="0"/>
              <a:t> </a:t>
            </a:r>
            <a:r>
              <a:rPr lang="en-US" dirty="0" err="1"/>
              <a:t>i</a:t>
            </a:r>
            <a:r>
              <a:rPr lang="en-US" dirty="0"/>
              <a:t> </a:t>
            </a:r>
            <a:r>
              <a:rPr lang="en-US" dirty="0" err="1" smtClean="0"/>
              <a:t>institucioneve</a:t>
            </a:r>
            <a:r>
              <a:rPr lang="en-US" dirty="0" smtClean="0"/>
              <a:t> </a:t>
            </a:r>
            <a:r>
              <a:rPr lang="en-US" dirty="0" err="1" smtClean="0"/>
              <a:t>ligjzbatuese</a:t>
            </a:r>
            <a:r>
              <a:rPr lang="en-US" dirty="0" smtClean="0"/>
              <a:t> </a:t>
            </a:r>
            <a:r>
              <a:rPr lang="en-US" dirty="0" err="1" smtClean="0"/>
              <a:t>dhe</a:t>
            </a:r>
            <a:r>
              <a:rPr lang="en-US" dirty="0" smtClean="0"/>
              <a:t> </a:t>
            </a:r>
            <a:r>
              <a:rPr lang="en-US" dirty="0" err="1"/>
              <a:t>bashkëpunimi</a:t>
            </a:r>
            <a:r>
              <a:rPr lang="en-US" dirty="0"/>
              <a:t> </a:t>
            </a:r>
            <a:r>
              <a:rPr lang="en-US" dirty="0" err="1"/>
              <a:t>ndërmjet</a:t>
            </a:r>
            <a:r>
              <a:rPr lang="en-US" dirty="0"/>
              <a:t> </a:t>
            </a:r>
            <a:r>
              <a:rPr lang="en-US" dirty="0" err="1"/>
              <a:t>tyre</a:t>
            </a:r>
            <a:r>
              <a:rPr lang="en-US" dirty="0"/>
              <a:t> (relevant </a:t>
            </a:r>
            <a:r>
              <a:rPr lang="en-US" dirty="0" err="1"/>
              <a:t>për</a:t>
            </a:r>
            <a:r>
              <a:rPr lang="en-US" dirty="0"/>
              <a:t> </a:t>
            </a:r>
            <a:r>
              <a:rPr lang="en-US" dirty="0" err="1"/>
              <a:t>nivelin</a:t>
            </a:r>
            <a:r>
              <a:rPr lang="en-US" dirty="0"/>
              <a:t> e </a:t>
            </a:r>
            <a:r>
              <a:rPr lang="en-US" dirty="0" err="1"/>
              <a:t>Shteteve</a:t>
            </a:r>
            <a:r>
              <a:rPr lang="en-US" dirty="0"/>
              <a:t> </a:t>
            </a:r>
            <a:r>
              <a:rPr lang="en-US" dirty="0" err="1"/>
              <a:t>Anëtare</a:t>
            </a:r>
            <a:r>
              <a:rPr lang="en-US" dirty="0"/>
              <a:t>/BE)</a:t>
            </a:r>
            <a:r>
              <a:rPr lang="en-US" dirty="0" err="1"/>
              <a:t>Qasje</a:t>
            </a:r>
            <a:r>
              <a:rPr lang="en-US" dirty="0"/>
              <a:t> </a:t>
            </a:r>
            <a:r>
              <a:rPr lang="en-US" dirty="0" err="1"/>
              <a:t>të</a:t>
            </a:r>
            <a:r>
              <a:rPr lang="en-US" dirty="0"/>
              <a:t> </a:t>
            </a:r>
            <a:r>
              <a:rPr lang="en-US" dirty="0" err="1"/>
              <a:t>bazuara</a:t>
            </a:r>
            <a:r>
              <a:rPr lang="en-US" dirty="0"/>
              <a:t> </a:t>
            </a:r>
            <a:r>
              <a:rPr lang="en-US" dirty="0" err="1"/>
              <a:t>në</a:t>
            </a:r>
            <a:r>
              <a:rPr lang="en-US" dirty="0"/>
              <a:t> </a:t>
            </a:r>
            <a:r>
              <a:rPr lang="en-US" dirty="0" err="1"/>
              <a:t>besim</a:t>
            </a:r>
            <a:r>
              <a:rPr lang="en-US" dirty="0"/>
              <a:t> </a:t>
            </a:r>
            <a:r>
              <a:rPr lang="en-US" dirty="0" err="1"/>
              <a:t>dhe</a:t>
            </a:r>
            <a:r>
              <a:rPr lang="en-US" dirty="0"/>
              <a:t> </a:t>
            </a:r>
            <a:r>
              <a:rPr lang="en-US" dirty="0" err="1"/>
              <a:t>në</a:t>
            </a:r>
            <a:r>
              <a:rPr lang="en-US" dirty="0"/>
              <a:t> </a:t>
            </a:r>
            <a:r>
              <a:rPr lang="en-US" dirty="0" err="1"/>
              <a:t>bashkëpunim</a:t>
            </a:r>
            <a:r>
              <a:rPr lang="en-US" dirty="0"/>
              <a:t>: </a:t>
            </a:r>
            <a:r>
              <a:rPr lang="en-US" dirty="0" err="1"/>
              <a:t>viktimat</a:t>
            </a:r>
            <a:r>
              <a:rPr lang="en-US" dirty="0"/>
              <a:t> e </a:t>
            </a:r>
            <a:r>
              <a:rPr lang="en-US" dirty="0" err="1"/>
              <a:t>krimit</a:t>
            </a:r>
            <a:r>
              <a:rPr lang="en-US" dirty="0"/>
              <a:t> </a:t>
            </a:r>
            <a:r>
              <a:rPr lang="en-US" dirty="0" err="1"/>
              <a:t>mjedisor</a:t>
            </a:r>
            <a:r>
              <a:rPr lang="en-US" dirty="0"/>
              <a:t> </a:t>
            </a:r>
            <a:r>
              <a:rPr lang="en-US" dirty="0" err="1"/>
              <a:t>dhe</a:t>
            </a:r>
            <a:r>
              <a:rPr lang="en-US" dirty="0"/>
              <a:t> </a:t>
            </a:r>
            <a:r>
              <a:rPr lang="en-US" dirty="0" err="1"/>
              <a:t>shoqëria</a:t>
            </a:r>
            <a:r>
              <a:rPr lang="en-US" dirty="0"/>
              <a:t> </a:t>
            </a:r>
            <a:r>
              <a:rPr lang="en-US" dirty="0" err="1" smtClean="0"/>
              <a:t>civile</a:t>
            </a:r>
            <a:endParaRPr lang="en-US" dirty="0" smtClean="0"/>
          </a:p>
          <a:p>
            <a:pPr marL="514350" indent="-514350">
              <a:buAutoNum type="arabicPeriod"/>
            </a:pPr>
            <a:r>
              <a:rPr lang="en-US" dirty="0" err="1" smtClean="0"/>
              <a:t>Dimensioni</a:t>
            </a:r>
            <a:r>
              <a:rPr lang="en-US" dirty="0" smtClean="0"/>
              <a:t> </a:t>
            </a:r>
            <a:r>
              <a:rPr lang="en-US" dirty="0" err="1"/>
              <a:t>i</a:t>
            </a:r>
            <a:r>
              <a:rPr lang="en-US" dirty="0"/>
              <a:t> </a:t>
            </a:r>
            <a:r>
              <a:rPr lang="en-US" dirty="0" err="1"/>
              <a:t>jashtëm</a:t>
            </a:r>
            <a:r>
              <a:rPr lang="en-US" dirty="0"/>
              <a:t> </a:t>
            </a:r>
            <a:r>
              <a:rPr lang="en-US" dirty="0" err="1"/>
              <a:t>i</a:t>
            </a:r>
            <a:r>
              <a:rPr lang="en-US" dirty="0"/>
              <a:t> </a:t>
            </a:r>
            <a:r>
              <a:rPr lang="en-US" dirty="0" err="1"/>
              <a:t>krimit</a:t>
            </a:r>
            <a:r>
              <a:rPr lang="en-US" dirty="0"/>
              <a:t> </a:t>
            </a:r>
            <a:r>
              <a:rPr lang="en-US" dirty="0" err="1"/>
              <a:t>mjedisor</a:t>
            </a:r>
            <a:r>
              <a:rPr lang="en-US" dirty="0"/>
              <a:t> – </a:t>
            </a:r>
            <a:r>
              <a:rPr lang="en-US" dirty="0" err="1"/>
              <a:t>çfarë</a:t>
            </a:r>
            <a:r>
              <a:rPr lang="en-US" dirty="0"/>
              <a:t> </a:t>
            </a:r>
            <a:r>
              <a:rPr lang="en-US" dirty="0" err="1"/>
              <a:t>mund</a:t>
            </a:r>
            <a:r>
              <a:rPr lang="en-US" dirty="0"/>
              <a:t> </a:t>
            </a:r>
            <a:r>
              <a:rPr lang="en-US" dirty="0" err="1"/>
              <a:t>të</a:t>
            </a:r>
            <a:r>
              <a:rPr lang="en-US" dirty="0"/>
              <a:t> </a:t>
            </a:r>
            <a:r>
              <a:rPr lang="en-US" dirty="0" err="1"/>
              <a:t>bëjë</a:t>
            </a:r>
            <a:r>
              <a:rPr lang="en-US" dirty="0"/>
              <a:t> BE-ja (</a:t>
            </a:r>
            <a:r>
              <a:rPr lang="en-US" dirty="0" err="1"/>
              <a:t>vetëm</a:t>
            </a:r>
            <a:r>
              <a:rPr lang="en-US" dirty="0"/>
              <a:t> </a:t>
            </a:r>
            <a:r>
              <a:rPr lang="en-US" dirty="0" err="1"/>
              <a:t>në</a:t>
            </a:r>
            <a:r>
              <a:rPr lang="en-US" dirty="0"/>
              <a:t> BE</a:t>
            </a:r>
            <a:r>
              <a:rPr lang="en-US" dirty="0" smtClean="0"/>
              <a:t>)</a:t>
            </a:r>
          </a:p>
          <a:p>
            <a:pPr marL="514350" indent="-514350">
              <a:buAutoNum type="arabicPeriod"/>
            </a:pPr>
            <a:r>
              <a:rPr lang="en-US" dirty="0" err="1" smtClean="0"/>
              <a:t>Përdorimi</a:t>
            </a:r>
            <a:r>
              <a:rPr lang="en-US" dirty="0" smtClean="0"/>
              <a:t> </a:t>
            </a:r>
            <a:r>
              <a:rPr lang="en-US" dirty="0" err="1"/>
              <a:t>i</a:t>
            </a:r>
            <a:r>
              <a:rPr lang="en-US" dirty="0"/>
              <a:t> </a:t>
            </a:r>
            <a:r>
              <a:rPr lang="en-US" dirty="0" err="1"/>
              <a:t>përgjegjësisë</a:t>
            </a:r>
            <a:r>
              <a:rPr lang="en-US" dirty="0"/>
              <a:t> </a:t>
            </a:r>
            <a:r>
              <a:rPr lang="en-US" dirty="0" err="1"/>
              <a:t>mjedisore</a:t>
            </a:r>
            <a:r>
              <a:rPr lang="en-US" dirty="0"/>
              <a:t> (e </a:t>
            </a:r>
            <a:r>
              <a:rPr lang="en-US" dirty="0" err="1"/>
              <a:t>rëndësishme</a:t>
            </a:r>
            <a:r>
              <a:rPr lang="en-US" dirty="0"/>
              <a:t> </a:t>
            </a:r>
            <a:r>
              <a:rPr lang="en-US" dirty="0" err="1"/>
              <a:t>për</a:t>
            </a:r>
            <a:r>
              <a:rPr lang="en-US" dirty="0"/>
              <a:t> </a:t>
            </a:r>
            <a:r>
              <a:rPr lang="en-US" dirty="0" err="1"/>
              <a:t>nivelin</a:t>
            </a:r>
            <a:r>
              <a:rPr lang="en-US" dirty="0"/>
              <a:t> e </a:t>
            </a:r>
            <a:r>
              <a:rPr lang="en-US" dirty="0" err="1"/>
              <a:t>Shteteve</a:t>
            </a:r>
            <a:r>
              <a:rPr lang="en-US" dirty="0"/>
              <a:t> </a:t>
            </a:r>
            <a:r>
              <a:rPr lang="en-US" dirty="0" err="1"/>
              <a:t>Anëtare</a:t>
            </a:r>
            <a:r>
              <a:rPr lang="en-US" dirty="0"/>
              <a:t>/BE</a:t>
            </a:r>
            <a:r>
              <a:rPr lang="en-US" dirty="0" smtClean="0"/>
              <a:t>)</a:t>
            </a:r>
          </a:p>
          <a:p>
            <a:pPr marL="514350" indent="-514350">
              <a:buAutoNum type="arabicPeriod"/>
            </a:pPr>
            <a:r>
              <a:rPr lang="en-US" dirty="0" err="1" smtClean="0"/>
              <a:t>Krimi</a:t>
            </a:r>
            <a:r>
              <a:rPr lang="en-US" dirty="0" smtClean="0"/>
              <a:t> </a:t>
            </a:r>
            <a:r>
              <a:rPr lang="en-US" dirty="0" err="1"/>
              <a:t>i</a:t>
            </a:r>
            <a:r>
              <a:rPr lang="en-US" dirty="0"/>
              <a:t> </a:t>
            </a:r>
            <a:r>
              <a:rPr lang="en-US" dirty="0" err="1"/>
              <a:t>organizuar</a:t>
            </a:r>
            <a:r>
              <a:rPr lang="en-US" dirty="0"/>
              <a:t> </a:t>
            </a:r>
            <a:r>
              <a:rPr lang="en-US" dirty="0" err="1" smtClean="0"/>
              <a:t>mjedisor</a:t>
            </a:r>
            <a:endParaRPr lang="en-US" dirty="0" smtClean="0"/>
          </a:p>
          <a:p>
            <a:pPr marL="514350" indent="-514350">
              <a:buAutoNum type="arabicPeriod"/>
            </a:pPr>
            <a:r>
              <a:rPr lang="en-US" dirty="0" err="1" smtClean="0"/>
              <a:t>Përgjegjësia</a:t>
            </a:r>
            <a:r>
              <a:rPr lang="en-US" dirty="0" smtClean="0"/>
              <a:t> </a:t>
            </a:r>
            <a:r>
              <a:rPr lang="en-US" dirty="0" err="1"/>
              <a:t>dhe</a:t>
            </a:r>
            <a:r>
              <a:rPr lang="en-US" dirty="0"/>
              <a:t> </a:t>
            </a:r>
            <a:r>
              <a:rPr lang="en-US" dirty="0" err="1"/>
              <a:t>përgjegjësia</a:t>
            </a:r>
            <a:r>
              <a:rPr lang="en-US" dirty="0"/>
              <a:t> e </a:t>
            </a:r>
            <a:r>
              <a:rPr lang="en-US" dirty="0" err="1" smtClean="0"/>
              <a:t>koorporatave</a:t>
            </a:r>
            <a:r>
              <a:rPr lang="en-US" dirty="0" smtClean="0"/>
              <a:t> </a:t>
            </a:r>
            <a:r>
              <a:rPr lang="en-US" dirty="0" err="1"/>
              <a:t>në</a:t>
            </a:r>
            <a:r>
              <a:rPr lang="en-US" dirty="0"/>
              <a:t> </a:t>
            </a:r>
            <a:r>
              <a:rPr lang="en-US" dirty="0" err="1"/>
              <a:t>lidhje</a:t>
            </a:r>
            <a:r>
              <a:rPr lang="en-US" dirty="0"/>
              <a:t> me </a:t>
            </a:r>
            <a:r>
              <a:rPr lang="en-US" dirty="0" err="1"/>
              <a:t>krimin</a:t>
            </a:r>
            <a:r>
              <a:rPr lang="en-US" dirty="0"/>
              <a:t> </a:t>
            </a:r>
            <a:r>
              <a:rPr lang="en-US" dirty="0" err="1" smtClean="0"/>
              <a:t>mjedisor</a:t>
            </a:r>
            <a:endParaRPr lang="en-US" dirty="0" smtClean="0"/>
          </a:p>
        </p:txBody>
      </p:sp>
    </p:spTree>
    <p:extLst>
      <p:ext uri="{BB962C8B-B14F-4D97-AF65-F5344CB8AC3E}">
        <p14:creationId xmlns:p14="http://schemas.microsoft.com/office/powerpoint/2010/main" val="38372775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8229600" cy="1066800"/>
          </a:xfrm>
        </p:spPr>
        <p:txBody>
          <a:bodyPr>
            <a:normAutofit/>
          </a:bodyPr>
          <a:lstStyle/>
          <a:p>
            <a:endParaRPr lang="en-US"/>
          </a:p>
        </p:txBody>
      </p:sp>
      <p:sp>
        <p:nvSpPr>
          <p:cNvPr id="3" name="Content Placeholder 2"/>
          <p:cNvSpPr>
            <a:spLocks noGrp="1"/>
          </p:cNvSpPr>
          <p:nvPr>
            <p:ph idx="1"/>
          </p:nvPr>
        </p:nvSpPr>
        <p:spPr/>
        <p:txBody>
          <a:bodyPr>
            <a:normAutofit/>
          </a:bodyPr>
          <a:lstStyle/>
          <a:p>
            <a:pPr marL="0" indent="0" algn="ctr">
              <a:buNone/>
            </a:pPr>
            <a:endParaRPr lang="en-US" sz="4000" dirty="0" smtClean="0"/>
          </a:p>
          <a:p>
            <a:pPr marL="0" indent="0" algn="ctr">
              <a:buNone/>
            </a:pPr>
            <a:endParaRPr lang="en-US" sz="4000" dirty="0"/>
          </a:p>
          <a:p>
            <a:pPr marL="0" indent="0" algn="ctr">
              <a:buNone/>
            </a:pPr>
            <a:endParaRPr lang="en-US" sz="4000" dirty="0" smtClean="0"/>
          </a:p>
          <a:p>
            <a:pPr marL="0" indent="0" algn="ctr">
              <a:buNone/>
            </a:pPr>
            <a:r>
              <a:rPr lang="en-US" sz="4000" dirty="0" smtClean="0"/>
              <a:t>FALEMINDERIT!</a:t>
            </a:r>
            <a:endParaRPr lang="en-US" sz="4000" dirty="0"/>
          </a:p>
        </p:txBody>
      </p:sp>
    </p:spTree>
    <p:extLst>
      <p:ext uri="{BB962C8B-B14F-4D97-AF65-F5344CB8AC3E}">
        <p14:creationId xmlns:p14="http://schemas.microsoft.com/office/powerpoint/2010/main" val="24837306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1411</TotalTime>
  <Words>7395</Words>
  <Application>Microsoft Office PowerPoint</Application>
  <PresentationFormat>On-screen Show (4:3)</PresentationFormat>
  <Paragraphs>238</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Office Theme</vt:lpstr>
      <vt:lpstr>Standardet dhe praktikat e mira evropiane. Roli i acquis të BE-së dhe i Gjykatës së Drejtësisë të Bashkimit Europian për Mbrojtjen e Mjedisit përmes Ligjit Penal. </vt:lpstr>
      <vt:lpstr>Aktet ndërkombëtare</vt:lpstr>
      <vt:lpstr>Aktet ndërkombëtare të ratifikuara </vt:lpstr>
      <vt:lpstr>PowerPoint Presentation</vt:lpstr>
      <vt:lpstr>Konventa e Aarhusit</vt:lpstr>
      <vt:lpstr>3 Shtyllat e Konventës së Aarhusit</vt:lpstr>
      <vt:lpstr>Praktika gjyqësore shqiptare për zbatimin e drejtëpërdrejtë të Konventës së Aarhusit</vt:lpstr>
      <vt:lpstr>Praktika gjyqësore</vt:lpstr>
      <vt:lpstr>Praktika gjyqësore</vt:lpstr>
      <vt:lpstr>Praktika gjyqësore</vt:lpstr>
      <vt:lpstr>Praktika e GJEDNJ </vt:lpstr>
      <vt:lpstr>Detyrimi pozitiv i shteteve në kuadër të nenit 2</vt:lpstr>
      <vt:lpstr>Praktika e GJEDNJ- Neni 2 KEDNJ</vt:lpstr>
      <vt:lpstr>Praktika e GJEDNJ- Neni 2 KEDNJ</vt:lpstr>
      <vt:lpstr>Neni 8- E drejta për jetë private dhe familjare</vt:lpstr>
      <vt:lpstr>Neni 8 i Konventës- Risku nga mjedisi dhe aksesi në informacion</vt:lpstr>
      <vt:lpstr>Neni 6 i Konventës</vt:lpstr>
      <vt:lpstr>Neni 1 Protokolli 1- E drejta e pronës</vt:lpstr>
      <vt:lpstr>Neni 1 Protokolli 1</vt:lpstr>
      <vt:lpstr>Gjykata Evropiane e Drejtësisë - GJED</vt:lpstr>
      <vt:lpstr>Direktivat në fushën e mbrojtjes së mjedisit</vt:lpstr>
      <vt:lpstr>Direktiva 2008/99/EC për krimin mjedisor </vt:lpstr>
      <vt:lpstr>Direktiva për krimin mjedisor</vt:lpstr>
      <vt:lpstr>Neni 3 i Direktivës </vt:lpstr>
      <vt:lpstr>Direktiva për krimin mjedisor</vt:lpstr>
      <vt:lpstr>Një Direktivë e re e krimit mjedisor</vt:lpstr>
      <vt:lpstr>Direktiva e re për krimin mjedisor</vt:lpstr>
      <vt:lpstr>Direktiva e re për krimin mjedisor</vt:lpstr>
      <vt:lpstr>Ekocidi- krim mjedisor</vt:lpstr>
      <vt:lpstr>Gjykata Evropiane e Drejtësisë - GJED</vt:lpstr>
      <vt:lpstr>Gjykata Evropiane e Drejtësisë - GJED</vt:lpstr>
      <vt:lpstr>Gjykata Evropiane e Drejtësisë - GJED</vt:lpstr>
      <vt:lpstr>Testi i proporcionalitetit</vt:lpstr>
      <vt:lpstr>Praktika e GJED- testi i proporcionalitetit</vt:lpstr>
      <vt:lpstr>Aksesi në drejtësi</vt:lpstr>
      <vt:lpstr>Çështja e Ariut të murrmë</vt:lpstr>
      <vt:lpstr>Forumi Evropian i Gjyqtarëve të Mjedisit</vt:lpstr>
      <vt:lpstr>Rrjeti evropian për zbatimin dhe përmbushjen e ligjit të mjedisit - IMPEL</vt:lpstr>
      <vt:lpstr>PowerPoint Presentation</vt:lpstr>
      <vt:lpstr>PowerPoint Presentation</vt:lpstr>
      <vt:lpstr>Çështjet më të rëndësishme të krimit mjedisor në nivel të BE</vt:lpstr>
      <vt:lpst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Standardet dhe praktikat e mira europiane. Roli i acquis të BE-së dhe i Gjykatës së Drejtësisë të Bashkimit Europian për Mbrojtjen e Mjedisit përmes Ligjit Penal. </dc:title>
  <dc:creator>Lorena Cabej</dc:creator>
  <cp:lastModifiedBy>Lorena</cp:lastModifiedBy>
  <cp:revision>140</cp:revision>
  <dcterms:created xsi:type="dcterms:W3CDTF">2022-10-03T13:08:28Z</dcterms:created>
  <dcterms:modified xsi:type="dcterms:W3CDTF">2023-10-22T20:47:44Z</dcterms:modified>
</cp:coreProperties>
</file>