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71" r:id="rId6"/>
    <p:sldId id="260" r:id="rId7"/>
    <p:sldId id="261" r:id="rId8"/>
    <p:sldId id="263" r:id="rId9"/>
    <p:sldId id="264" r:id="rId10"/>
    <p:sldId id="267" r:id="rId11"/>
    <p:sldId id="268" r:id="rId12"/>
    <p:sldId id="265" r:id="rId13"/>
    <p:sldId id="266"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91" d="100"/>
          <a:sy n="91" d="100"/>
        </p:scale>
        <p:origin x="230"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80C2A5-CF2B-4637-B18C-B6519C72F73C}"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41987FB3-C631-4418-B317-8D0D85D88E77}">
      <dgm:prSet/>
      <dgm:spPr/>
      <dgm:t>
        <a:bodyPr/>
        <a:lstStyle/>
        <a:p>
          <a:pPr algn="just"/>
          <a:r>
            <a:rPr lang="de-DE" dirty="0"/>
            <a:t>Neni 15 i ligjit përcaktohet se, nëse ATP nuk bën vlerësimin financiar të pronës brenda afatit prej tre vjetësh, atëherë subjekti ka të drejtë t`i drejtohet Gjykatës Administrative të Shkallës së Parë Tiranë.</a:t>
          </a:r>
          <a:endParaRPr lang="en-US" dirty="0"/>
        </a:p>
      </dgm:t>
    </dgm:pt>
    <dgm:pt modelId="{64ED439C-6DD4-4A04-B494-44F513C3325C}" type="parTrans" cxnId="{023306D7-8956-4690-B8C0-CB33D38BB416}">
      <dgm:prSet/>
      <dgm:spPr/>
      <dgm:t>
        <a:bodyPr/>
        <a:lstStyle/>
        <a:p>
          <a:endParaRPr lang="en-US"/>
        </a:p>
      </dgm:t>
    </dgm:pt>
    <dgm:pt modelId="{3D7A95DE-413A-439D-AB8A-D241EA2BD097}" type="sibTrans" cxnId="{023306D7-8956-4690-B8C0-CB33D38BB416}">
      <dgm:prSet/>
      <dgm:spPr/>
      <dgm:t>
        <a:bodyPr/>
        <a:lstStyle/>
        <a:p>
          <a:endParaRPr lang="en-US"/>
        </a:p>
      </dgm:t>
    </dgm:pt>
    <dgm:pt modelId="{53CFABBE-FA1B-450D-8956-0F4A7834F679}">
      <dgm:prSet/>
      <dgm:spPr/>
      <dgm:t>
        <a:bodyPr/>
        <a:lstStyle/>
        <a:p>
          <a:pPr algn="just"/>
          <a:r>
            <a:rPr lang="de-DE" dirty="0"/>
            <a:t>Neni 19 i ligjit parashikohet se, kundër vendimit të ATP-së për vlerësimin financiar subjekti ankohet pranë Gjykatës Administrative të Apelit. </a:t>
          </a:r>
          <a:endParaRPr lang="en-US" dirty="0"/>
        </a:p>
      </dgm:t>
    </dgm:pt>
    <dgm:pt modelId="{CD982E3B-B6DF-4960-A959-B242F6E759B0}" type="parTrans" cxnId="{96B50EB7-C196-4FFA-9D5F-62DBE985AEC2}">
      <dgm:prSet/>
      <dgm:spPr/>
      <dgm:t>
        <a:bodyPr/>
        <a:lstStyle/>
        <a:p>
          <a:endParaRPr lang="en-US"/>
        </a:p>
      </dgm:t>
    </dgm:pt>
    <dgm:pt modelId="{37AD47AE-F92B-411C-991D-2E3C5B808002}" type="sibTrans" cxnId="{96B50EB7-C196-4FFA-9D5F-62DBE985AEC2}">
      <dgm:prSet/>
      <dgm:spPr/>
      <dgm:t>
        <a:bodyPr/>
        <a:lstStyle/>
        <a:p>
          <a:endParaRPr lang="en-US"/>
        </a:p>
      </dgm:t>
    </dgm:pt>
    <dgm:pt modelId="{2963F3FF-18FD-4818-B0B2-42CBE87FF693}">
      <dgm:prSet/>
      <dgm:spPr/>
      <dgm:t>
        <a:bodyPr/>
        <a:lstStyle/>
        <a:p>
          <a:pPr algn="just"/>
          <a:r>
            <a:rPr lang="de-DE" dirty="0"/>
            <a:t>Neni 29 i ligjit cakton si gjykatë kompetente për shqyrtimin e ankimit kundër vendimit të njohjes së të drejtës së pronës Gjykatën e Apelit të Juridiksionit të Përgjithshëm </a:t>
          </a:r>
          <a:endParaRPr lang="en-US" dirty="0"/>
        </a:p>
      </dgm:t>
    </dgm:pt>
    <dgm:pt modelId="{5DF473FA-6926-4EF5-97A3-6B58C35A48C1}" type="parTrans" cxnId="{4E3FF1F2-8967-4773-A6FD-DA681C318057}">
      <dgm:prSet/>
      <dgm:spPr/>
      <dgm:t>
        <a:bodyPr/>
        <a:lstStyle/>
        <a:p>
          <a:endParaRPr lang="en-US"/>
        </a:p>
      </dgm:t>
    </dgm:pt>
    <dgm:pt modelId="{747D67EE-4E30-4EB2-9D51-5F1D4AD471E0}" type="sibTrans" cxnId="{4E3FF1F2-8967-4773-A6FD-DA681C318057}">
      <dgm:prSet/>
      <dgm:spPr/>
      <dgm:t>
        <a:bodyPr/>
        <a:lstStyle/>
        <a:p>
          <a:endParaRPr lang="en-US"/>
        </a:p>
      </dgm:t>
    </dgm:pt>
    <dgm:pt modelId="{36BE18B0-EAEF-4D36-A3C3-6D35CD604C0C}">
      <dgm:prSet/>
      <dgm:spPr/>
      <dgm:t>
        <a:bodyPr/>
        <a:lstStyle/>
        <a:p>
          <a:pPr algn="just"/>
          <a:r>
            <a:rPr lang="de-DE" dirty="0"/>
            <a:t>Neni 34 njeh si gjykatë kompetente për shqyrtimin e çështjes, në rast se kërkesa e depozituar përpara hyrjes në fuqi të ligjit nuk është shqyrtuar brenda tre vjetësh, gjykatën civile të shkallës së parë. </a:t>
          </a:r>
          <a:endParaRPr lang="en-US" dirty="0"/>
        </a:p>
      </dgm:t>
    </dgm:pt>
    <dgm:pt modelId="{84839F06-BD34-4B52-B2C5-5EDC6B510BF3}" type="parTrans" cxnId="{4A2F85EF-52C2-407E-BE69-86CF98FD7C56}">
      <dgm:prSet/>
      <dgm:spPr/>
      <dgm:t>
        <a:bodyPr/>
        <a:lstStyle/>
        <a:p>
          <a:endParaRPr lang="en-US"/>
        </a:p>
      </dgm:t>
    </dgm:pt>
    <dgm:pt modelId="{ED55BADB-8660-48DB-8AE4-D312E819E704}" type="sibTrans" cxnId="{4A2F85EF-52C2-407E-BE69-86CF98FD7C56}">
      <dgm:prSet/>
      <dgm:spPr/>
      <dgm:t>
        <a:bodyPr/>
        <a:lstStyle/>
        <a:p>
          <a:endParaRPr lang="en-US"/>
        </a:p>
      </dgm:t>
    </dgm:pt>
    <dgm:pt modelId="{51C5FB71-AF49-42DE-AD4D-BCE3ED75DBAA}" type="pres">
      <dgm:prSet presAssocID="{9280C2A5-CF2B-4637-B18C-B6519C72F73C}" presName="linear" presStyleCnt="0">
        <dgm:presLayoutVars>
          <dgm:animLvl val="lvl"/>
          <dgm:resizeHandles val="exact"/>
        </dgm:presLayoutVars>
      </dgm:prSet>
      <dgm:spPr/>
    </dgm:pt>
    <dgm:pt modelId="{D4F74674-6A4F-4808-ADE3-A160793D999F}" type="pres">
      <dgm:prSet presAssocID="{41987FB3-C631-4418-B317-8D0D85D88E77}" presName="parentText" presStyleLbl="node1" presStyleIdx="0" presStyleCnt="4">
        <dgm:presLayoutVars>
          <dgm:chMax val="0"/>
          <dgm:bulletEnabled val="1"/>
        </dgm:presLayoutVars>
      </dgm:prSet>
      <dgm:spPr/>
    </dgm:pt>
    <dgm:pt modelId="{11AB5C9D-05ED-4605-BCB2-D69B183F2EFA}" type="pres">
      <dgm:prSet presAssocID="{3D7A95DE-413A-439D-AB8A-D241EA2BD097}" presName="spacer" presStyleCnt="0"/>
      <dgm:spPr/>
    </dgm:pt>
    <dgm:pt modelId="{A2E67CB0-2446-4202-A143-B057881C40C1}" type="pres">
      <dgm:prSet presAssocID="{53CFABBE-FA1B-450D-8956-0F4A7834F679}" presName="parentText" presStyleLbl="node1" presStyleIdx="1" presStyleCnt="4">
        <dgm:presLayoutVars>
          <dgm:chMax val="0"/>
          <dgm:bulletEnabled val="1"/>
        </dgm:presLayoutVars>
      </dgm:prSet>
      <dgm:spPr/>
    </dgm:pt>
    <dgm:pt modelId="{8C9204E7-E63A-4ED4-ABE8-785E8A7CB2B1}" type="pres">
      <dgm:prSet presAssocID="{37AD47AE-F92B-411C-991D-2E3C5B808002}" presName="spacer" presStyleCnt="0"/>
      <dgm:spPr/>
    </dgm:pt>
    <dgm:pt modelId="{997974F5-D16A-416B-9449-99304273F28F}" type="pres">
      <dgm:prSet presAssocID="{2963F3FF-18FD-4818-B0B2-42CBE87FF693}" presName="parentText" presStyleLbl="node1" presStyleIdx="2" presStyleCnt="4">
        <dgm:presLayoutVars>
          <dgm:chMax val="0"/>
          <dgm:bulletEnabled val="1"/>
        </dgm:presLayoutVars>
      </dgm:prSet>
      <dgm:spPr/>
    </dgm:pt>
    <dgm:pt modelId="{093AD3E5-598A-4A0D-8D92-543CF101CBE8}" type="pres">
      <dgm:prSet presAssocID="{747D67EE-4E30-4EB2-9D51-5F1D4AD471E0}" presName="spacer" presStyleCnt="0"/>
      <dgm:spPr/>
    </dgm:pt>
    <dgm:pt modelId="{4DEAAB00-BAC4-4CD0-90BA-A9FF602D9A04}" type="pres">
      <dgm:prSet presAssocID="{36BE18B0-EAEF-4D36-A3C3-6D35CD604C0C}" presName="parentText" presStyleLbl="node1" presStyleIdx="3" presStyleCnt="4" custLinFactNeighborX="-1134" custLinFactNeighborY="-2804">
        <dgm:presLayoutVars>
          <dgm:chMax val="0"/>
          <dgm:bulletEnabled val="1"/>
        </dgm:presLayoutVars>
      </dgm:prSet>
      <dgm:spPr/>
    </dgm:pt>
  </dgm:ptLst>
  <dgm:cxnLst>
    <dgm:cxn modelId="{72F4AE10-4A3D-4300-B67A-ABB67C00D8E2}" type="presOf" srcId="{2963F3FF-18FD-4818-B0B2-42CBE87FF693}" destId="{997974F5-D16A-416B-9449-99304273F28F}" srcOrd="0" destOrd="0" presId="urn:microsoft.com/office/officeart/2005/8/layout/vList2"/>
    <dgm:cxn modelId="{0B337985-F815-4019-8E66-421DCAA7BEA2}" type="presOf" srcId="{9280C2A5-CF2B-4637-B18C-B6519C72F73C}" destId="{51C5FB71-AF49-42DE-AD4D-BCE3ED75DBAA}" srcOrd="0" destOrd="0" presId="urn:microsoft.com/office/officeart/2005/8/layout/vList2"/>
    <dgm:cxn modelId="{72CC7588-6D38-4E80-96D0-8C1E159F8F54}" type="presOf" srcId="{53CFABBE-FA1B-450D-8956-0F4A7834F679}" destId="{A2E67CB0-2446-4202-A143-B057881C40C1}" srcOrd="0" destOrd="0" presId="urn:microsoft.com/office/officeart/2005/8/layout/vList2"/>
    <dgm:cxn modelId="{2D9538AC-D5C0-4228-82A0-80041C1FE08C}" type="presOf" srcId="{36BE18B0-EAEF-4D36-A3C3-6D35CD604C0C}" destId="{4DEAAB00-BAC4-4CD0-90BA-A9FF602D9A04}" srcOrd="0" destOrd="0" presId="urn:microsoft.com/office/officeart/2005/8/layout/vList2"/>
    <dgm:cxn modelId="{96B50EB7-C196-4FFA-9D5F-62DBE985AEC2}" srcId="{9280C2A5-CF2B-4637-B18C-B6519C72F73C}" destId="{53CFABBE-FA1B-450D-8956-0F4A7834F679}" srcOrd="1" destOrd="0" parTransId="{CD982E3B-B6DF-4960-A959-B242F6E759B0}" sibTransId="{37AD47AE-F92B-411C-991D-2E3C5B808002}"/>
    <dgm:cxn modelId="{8797A5D0-D57D-424F-8FDE-A076836C228D}" type="presOf" srcId="{41987FB3-C631-4418-B317-8D0D85D88E77}" destId="{D4F74674-6A4F-4808-ADE3-A160793D999F}" srcOrd="0" destOrd="0" presId="urn:microsoft.com/office/officeart/2005/8/layout/vList2"/>
    <dgm:cxn modelId="{023306D7-8956-4690-B8C0-CB33D38BB416}" srcId="{9280C2A5-CF2B-4637-B18C-B6519C72F73C}" destId="{41987FB3-C631-4418-B317-8D0D85D88E77}" srcOrd="0" destOrd="0" parTransId="{64ED439C-6DD4-4A04-B494-44F513C3325C}" sibTransId="{3D7A95DE-413A-439D-AB8A-D241EA2BD097}"/>
    <dgm:cxn modelId="{4A2F85EF-52C2-407E-BE69-86CF98FD7C56}" srcId="{9280C2A5-CF2B-4637-B18C-B6519C72F73C}" destId="{36BE18B0-EAEF-4D36-A3C3-6D35CD604C0C}" srcOrd="3" destOrd="0" parTransId="{84839F06-BD34-4B52-B2C5-5EDC6B510BF3}" sibTransId="{ED55BADB-8660-48DB-8AE4-D312E819E704}"/>
    <dgm:cxn modelId="{4E3FF1F2-8967-4773-A6FD-DA681C318057}" srcId="{9280C2A5-CF2B-4637-B18C-B6519C72F73C}" destId="{2963F3FF-18FD-4818-B0B2-42CBE87FF693}" srcOrd="2" destOrd="0" parTransId="{5DF473FA-6926-4EF5-97A3-6B58C35A48C1}" sibTransId="{747D67EE-4E30-4EB2-9D51-5F1D4AD471E0}"/>
    <dgm:cxn modelId="{F5855257-2BEE-44AD-8935-01D0F6A4499D}" type="presParOf" srcId="{51C5FB71-AF49-42DE-AD4D-BCE3ED75DBAA}" destId="{D4F74674-6A4F-4808-ADE3-A160793D999F}" srcOrd="0" destOrd="0" presId="urn:microsoft.com/office/officeart/2005/8/layout/vList2"/>
    <dgm:cxn modelId="{5ADD5037-D63D-4FD1-86BD-73716E2FDB6E}" type="presParOf" srcId="{51C5FB71-AF49-42DE-AD4D-BCE3ED75DBAA}" destId="{11AB5C9D-05ED-4605-BCB2-D69B183F2EFA}" srcOrd="1" destOrd="0" presId="urn:microsoft.com/office/officeart/2005/8/layout/vList2"/>
    <dgm:cxn modelId="{A7647286-B77F-4208-8DA4-25D8409CD662}" type="presParOf" srcId="{51C5FB71-AF49-42DE-AD4D-BCE3ED75DBAA}" destId="{A2E67CB0-2446-4202-A143-B057881C40C1}" srcOrd="2" destOrd="0" presId="urn:microsoft.com/office/officeart/2005/8/layout/vList2"/>
    <dgm:cxn modelId="{BAFE6431-E9F7-49C1-841B-FB33C14F8467}" type="presParOf" srcId="{51C5FB71-AF49-42DE-AD4D-BCE3ED75DBAA}" destId="{8C9204E7-E63A-4ED4-ABE8-785E8A7CB2B1}" srcOrd="3" destOrd="0" presId="urn:microsoft.com/office/officeart/2005/8/layout/vList2"/>
    <dgm:cxn modelId="{5EA95AD0-DD3E-4514-96DC-1EF7EE9998BB}" type="presParOf" srcId="{51C5FB71-AF49-42DE-AD4D-BCE3ED75DBAA}" destId="{997974F5-D16A-416B-9449-99304273F28F}" srcOrd="4" destOrd="0" presId="urn:microsoft.com/office/officeart/2005/8/layout/vList2"/>
    <dgm:cxn modelId="{1DE5D685-E3F2-49E6-8C51-89BBC99D42EB}" type="presParOf" srcId="{51C5FB71-AF49-42DE-AD4D-BCE3ED75DBAA}" destId="{093AD3E5-598A-4A0D-8D92-543CF101CBE8}" srcOrd="5" destOrd="0" presId="urn:microsoft.com/office/officeart/2005/8/layout/vList2"/>
    <dgm:cxn modelId="{B6F78B03-81F5-46A2-B173-232BF7177D3F}" type="presParOf" srcId="{51C5FB71-AF49-42DE-AD4D-BCE3ED75DBAA}" destId="{4DEAAB00-BAC4-4CD0-90BA-A9FF602D9A04}"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F74674-6A4F-4808-ADE3-A160793D999F}">
      <dsp:nvSpPr>
        <dsp:cNvPr id="0" name=""/>
        <dsp:cNvSpPr/>
      </dsp:nvSpPr>
      <dsp:spPr>
        <a:xfrm>
          <a:off x="0" y="136702"/>
          <a:ext cx="5918184" cy="114192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just" defTabSz="711200">
            <a:lnSpc>
              <a:spcPct val="90000"/>
            </a:lnSpc>
            <a:spcBef>
              <a:spcPct val="0"/>
            </a:spcBef>
            <a:spcAft>
              <a:spcPct val="35000"/>
            </a:spcAft>
            <a:buNone/>
          </a:pPr>
          <a:r>
            <a:rPr lang="de-DE" sz="1600" kern="1200" dirty="0"/>
            <a:t>Neni 15 i ligjit përcaktohet se, nëse ATP nuk bën vlerësimin financiar të pronës brenda afatit prej tre vjetësh, atëherë subjekti ka të drejtë t`i drejtohet Gjykatës Administrative të Shkallës së Parë Tiranë.</a:t>
          </a:r>
          <a:endParaRPr lang="en-US" sz="1600" kern="1200" dirty="0"/>
        </a:p>
      </dsp:txBody>
      <dsp:txXfrm>
        <a:off x="55744" y="192446"/>
        <a:ext cx="5806696" cy="1030432"/>
      </dsp:txXfrm>
    </dsp:sp>
    <dsp:sp modelId="{A2E67CB0-2446-4202-A143-B057881C40C1}">
      <dsp:nvSpPr>
        <dsp:cNvPr id="0" name=""/>
        <dsp:cNvSpPr/>
      </dsp:nvSpPr>
      <dsp:spPr>
        <a:xfrm>
          <a:off x="0" y="1324702"/>
          <a:ext cx="5918184" cy="1141920"/>
        </a:xfrm>
        <a:prstGeom prst="roundRect">
          <a:avLst/>
        </a:prstGeom>
        <a:solidFill>
          <a:schemeClr val="accent5">
            <a:hueOff val="-4050717"/>
            <a:satOff val="-275"/>
            <a:lumOff val="65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just" defTabSz="711200">
            <a:lnSpc>
              <a:spcPct val="90000"/>
            </a:lnSpc>
            <a:spcBef>
              <a:spcPct val="0"/>
            </a:spcBef>
            <a:spcAft>
              <a:spcPct val="35000"/>
            </a:spcAft>
            <a:buNone/>
          </a:pPr>
          <a:r>
            <a:rPr lang="de-DE" sz="1600" kern="1200" dirty="0"/>
            <a:t>Neni 19 i ligjit parashikohet se, kundër vendimit të ATP-së për vlerësimin financiar subjekti ankohet pranë Gjykatës Administrative të Apelit. </a:t>
          </a:r>
          <a:endParaRPr lang="en-US" sz="1600" kern="1200" dirty="0"/>
        </a:p>
      </dsp:txBody>
      <dsp:txXfrm>
        <a:off x="55744" y="1380446"/>
        <a:ext cx="5806696" cy="1030432"/>
      </dsp:txXfrm>
    </dsp:sp>
    <dsp:sp modelId="{997974F5-D16A-416B-9449-99304273F28F}">
      <dsp:nvSpPr>
        <dsp:cNvPr id="0" name=""/>
        <dsp:cNvSpPr/>
      </dsp:nvSpPr>
      <dsp:spPr>
        <a:xfrm>
          <a:off x="0" y="2512702"/>
          <a:ext cx="5918184" cy="1141920"/>
        </a:xfrm>
        <a:prstGeom prst="roundRect">
          <a:avLst/>
        </a:prstGeom>
        <a:solidFill>
          <a:schemeClr val="accent5">
            <a:hueOff val="-8101434"/>
            <a:satOff val="-551"/>
            <a:lumOff val="130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just" defTabSz="711200">
            <a:lnSpc>
              <a:spcPct val="90000"/>
            </a:lnSpc>
            <a:spcBef>
              <a:spcPct val="0"/>
            </a:spcBef>
            <a:spcAft>
              <a:spcPct val="35000"/>
            </a:spcAft>
            <a:buNone/>
          </a:pPr>
          <a:r>
            <a:rPr lang="de-DE" sz="1600" kern="1200" dirty="0"/>
            <a:t>Neni 29 i ligjit cakton si gjykatë kompetente për shqyrtimin e ankimit kundër vendimit të njohjes së të drejtës së pronës Gjykatën e Apelit të Juridiksionit të Përgjithshëm </a:t>
          </a:r>
          <a:endParaRPr lang="en-US" sz="1600" kern="1200" dirty="0"/>
        </a:p>
      </dsp:txBody>
      <dsp:txXfrm>
        <a:off x="55744" y="2568446"/>
        <a:ext cx="5806696" cy="1030432"/>
      </dsp:txXfrm>
    </dsp:sp>
    <dsp:sp modelId="{4DEAAB00-BAC4-4CD0-90BA-A9FF602D9A04}">
      <dsp:nvSpPr>
        <dsp:cNvPr id="0" name=""/>
        <dsp:cNvSpPr/>
      </dsp:nvSpPr>
      <dsp:spPr>
        <a:xfrm>
          <a:off x="0" y="3699409"/>
          <a:ext cx="5918184" cy="1141920"/>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just" defTabSz="711200">
            <a:lnSpc>
              <a:spcPct val="90000"/>
            </a:lnSpc>
            <a:spcBef>
              <a:spcPct val="0"/>
            </a:spcBef>
            <a:spcAft>
              <a:spcPct val="35000"/>
            </a:spcAft>
            <a:buNone/>
          </a:pPr>
          <a:r>
            <a:rPr lang="de-DE" sz="1600" kern="1200" dirty="0"/>
            <a:t>Neni 34 njeh si gjykatë kompetente për shqyrtimin e çështjes, në rast se kërkesa e depozituar përpara hyrjes në fuqi të ligjit nuk është shqyrtuar brenda tre vjetësh, gjykatën civile të shkallës së parë. </a:t>
          </a:r>
          <a:endParaRPr lang="en-US" sz="1600" kern="1200" dirty="0"/>
        </a:p>
      </dsp:txBody>
      <dsp:txXfrm>
        <a:off x="55744" y="3755153"/>
        <a:ext cx="5806696" cy="103043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0804E-AE02-EF49-15ED-013EEE623BC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051E20B-C775-28B0-A0CD-B069F6986C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85CE90E-C310-1CFD-65C1-563648C81470}"/>
              </a:ext>
            </a:extLst>
          </p:cNvPr>
          <p:cNvSpPr>
            <a:spLocks noGrp="1"/>
          </p:cNvSpPr>
          <p:nvPr>
            <p:ph type="dt" sz="half" idx="10"/>
          </p:nvPr>
        </p:nvSpPr>
        <p:spPr/>
        <p:txBody>
          <a:bodyPr/>
          <a:lstStyle/>
          <a:p>
            <a:fld id="{D6C8373E-FE98-4E1B-9638-899C892E8997}" type="datetimeFigureOut">
              <a:rPr lang="en-US" smtClean="0"/>
              <a:t>1/16/2024</a:t>
            </a:fld>
            <a:endParaRPr lang="en-US"/>
          </a:p>
        </p:txBody>
      </p:sp>
      <p:sp>
        <p:nvSpPr>
          <p:cNvPr id="5" name="Footer Placeholder 4">
            <a:extLst>
              <a:ext uri="{FF2B5EF4-FFF2-40B4-BE49-F238E27FC236}">
                <a16:creationId xmlns:a16="http://schemas.microsoft.com/office/drawing/2014/main" id="{5EC59E2A-FF82-B12D-1028-EE19777AAD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76CC89-8299-0A09-49E0-50F77A725682}"/>
              </a:ext>
            </a:extLst>
          </p:cNvPr>
          <p:cNvSpPr>
            <a:spLocks noGrp="1"/>
          </p:cNvSpPr>
          <p:nvPr>
            <p:ph type="sldNum" sz="quarter" idx="12"/>
          </p:nvPr>
        </p:nvSpPr>
        <p:spPr/>
        <p:txBody>
          <a:bodyPr/>
          <a:lstStyle/>
          <a:p>
            <a:fld id="{A26B278A-C431-49F6-87D5-341CBE9822DE}" type="slidenum">
              <a:rPr lang="en-US" smtClean="0"/>
              <a:t>‹#›</a:t>
            </a:fld>
            <a:endParaRPr lang="en-US"/>
          </a:p>
        </p:txBody>
      </p:sp>
    </p:spTree>
    <p:extLst>
      <p:ext uri="{BB962C8B-B14F-4D97-AF65-F5344CB8AC3E}">
        <p14:creationId xmlns:p14="http://schemas.microsoft.com/office/powerpoint/2010/main" val="16370960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AF988-CD35-2985-FCF0-8C4464030FF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87EA6EC-171D-67D2-D88A-A05D782DC5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47AEE2-87A8-A8D8-BE59-E0F40FE0CFCF}"/>
              </a:ext>
            </a:extLst>
          </p:cNvPr>
          <p:cNvSpPr>
            <a:spLocks noGrp="1"/>
          </p:cNvSpPr>
          <p:nvPr>
            <p:ph type="dt" sz="half" idx="10"/>
          </p:nvPr>
        </p:nvSpPr>
        <p:spPr/>
        <p:txBody>
          <a:bodyPr/>
          <a:lstStyle/>
          <a:p>
            <a:fld id="{D6C8373E-FE98-4E1B-9638-899C892E8997}" type="datetimeFigureOut">
              <a:rPr lang="en-US" smtClean="0"/>
              <a:t>1/16/2024</a:t>
            </a:fld>
            <a:endParaRPr lang="en-US"/>
          </a:p>
        </p:txBody>
      </p:sp>
      <p:sp>
        <p:nvSpPr>
          <p:cNvPr id="5" name="Footer Placeholder 4">
            <a:extLst>
              <a:ext uri="{FF2B5EF4-FFF2-40B4-BE49-F238E27FC236}">
                <a16:creationId xmlns:a16="http://schemas.microsoft.com/office/drawing/2014/main" id="{DA2920EA-B777-41B9-9E27-2C6DD9E456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1BF954-7BEE-CCFB-FDE2-454943CDB63B}"/>
              </a:ext>
            </a:extLst>
          </p:cNvPr>
          <p:cNvSpPr>
            <a:spLocks noGrp="1"/>
          </p:cNvSpPr>
          <p:nvPr>
            <p:ph type="sldNum" sz="quarter" idx="12"/>
          </p:nvPr>
        </p:nvSpPr>
        <p:spPr/>
        <p:txBody>
          <a:bodyPr/>
          <a:lstStyle/>
          <a:p>
            <a:fld id="{A26B278A-C431-49F6-87D5-341CBE9822DE}" type="slidenum">
              <a:rPr lang="en-US" smtClean="0"/>
              <a:t>‹#›</a:t>
            </a:fld>
            <a:endParaRPr lang="en-US"/>
          </a:p>
        </p:txBody>
      </p:sp>
    </p:spTree>
    <p:extLst>
      <p:ext uri="{BB962C8B-B14F-4D97-AF65-F5344CB8AC3E}">
        <p14:creationId xmlns:p14="http://schemas.microsoft.com/office/powerpoint/2010/main" val="26854101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2857A-792A-8A10-9FC4-220AADD2B3D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8381DD6-0841-3317-0DD9-61C46681DF7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1B5A434-51E2-F44F-B126-FED84B944BFE}"/>
              </a:ext>
            </a:extLst>
          </p:cNvPr>
          <p:cNvSpPr>
            <a:spLocks noGrp="1"/>
          </p:cNvSpPr>
          <p:nvPr>
            <p:ph type="dt" sz="half" idx="10"/>
          </p:nvPr>
        </p:nvSpPr>
        <p:spPr/>
        <p:txBody>
          <a:bodyPr/>
          <a:lstStyle/>
          <a:p>
            <a:fld id="{D6C8373E-FE98-4E1B-9638-899C892E8997}" type="datetimeFigureOut">
              <a:rPr lang="en-US" smtClean="0"/>
              <a:t>1/16/2024</a:t>
            </a:fld>
            <a:endParaRPr lang="en-US"/>
          </a:p>
        </p:txBody>
      </p:sp>
      <p:sp>
        <p:nvSpPr>
          <p:cNvPr id="5" name="Footer Placeholder 4">
            <a:extLst>
              <a:ext uri="{FF2B5EF4-FFF2-40B4-BE49-F238E27FC236}">
                <a16:creationId xmlns:a16="http://schemas.microsoft.com/office/drawing/2014/main" id="{F80EB120-2CC0-F88C-C313-ED60BB8483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31EF23-F5B1-B4D5-E06C-D4C0C27B9D88}"/>
              </a:ext>
            </a:extLst>
          </p:cNvPr>
          <p:cNvSpPr>
            <a:spLocks noGrp="1"/>
          </p:cNvSpPr>
          <p:nvPr>
            <p:ph type="sldNum" sz="quarter" idx="12"/>
          </p:nvPr>
        </p:nvSpPr>
        <p:spPr/>
        <p:txBody>
          <a:bodyPr/>
          <a:lstStyle/>
          <a:p>
            <a:fld id="{A26B278A-C431-49F6-87D5-341CBE9822DE}" type="slidenum">
              <a:rPr lang="en-US" smtClean="0"/>
              <a:t>‹#›</a:t>
            </a:fld>
            <a:endParaRPr lang="en-US"/>
          </a:p>
        </p:txBody>
      </p:sp>
    </p:spTree>
    <p:extLst>
      <p:ext uri="{BB962C8B-B14F-4D97-AF65-F5344CB8AC3E}">
        <p14:creationId xmlns:p14="http://schemas.microsoft.com/office/powerpoint/2010/main" val="29727285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FEBE1-3D25-1D25-DFE5-70650190A5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16D39F-7389-3E52-80BF-982E79F55A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8FAF5DB-656F-2EF2-0040-B631CC83426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8DD60B5-F248-6AE6-B3C8-4D0BE20AD382}"/>
              </a:ext>
            </a:extLst>
          </p:cNvPr>
          <p:cNvSpPr>
            <a:spLocks noGrp="1"/>
          </p:cNvSpPr>
          <p:nvPr>
            <p:ph type="dt" sz="half" idx="10"/>
          </p:nvPr>
        </p:nvSpPr>
        <p:spPr/>
        <p:txBody>
          <a:bodyPr/>
          <a:lstStyle/>
          <a:p>
            <a:fld id="{D6C8373E-FE98-4E1B-9638-899C892E8997}" type="datetimeFigureOut">
              <a:rPr lang="en-US" smtClean="0"/>
              <a:t>1/16/2024</a:t>
            </a:fld>
            <a:endParaRPr lang="en-US"/>
          </a:p>
        </p:txBody>
      </p:sp>
      <p:sp>
        <p:nvSpPr>
          <p:cNvPr id="6" name="Footer Placeholder 5">
            <a:extLst>
              <a:ext uri="{FF2B5EF4-FFF2-40B4-BE49-F238E27FC236}">
                <a16:creationId xmlns:a16="http://schemas.microsoft.com/office/drawing/2014/main" id="{FBB70462-6029-04FA-0A6E-F0D85F468B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602AAB-4171-4CDF-8173-0725C91721F0}"/>
              </a:ext>
            </a:extLst>
          </p:cNvPr>
          <p:cNvSpPr>
            <a:spLocks noGrp="1"/>
          </p:cNvSpPr>
          <p:nvPr>
            <p:ph type="sldNum" sz="quarter" idx="12"/>
          </p:nvPr>
        </p:nvSpPr>
        <p:spPr/>
        <p:txBody>
          <a:bodyPr/>
          <a:lstStyle/>
          <a:p>
            <a:fld id="{A26B278A-C431-49F6-87D5-341CBE9822DE}" type="slidenum">
              <a:rPr lang="en-US" smtClean="0"/>
              <a:t>‹#›</a:t>
            </a:fld>
            <a:endParaRPr lang="en-US"/>
          </a:p>
        </p:txBody>
      </p:sp>
    </p:spTree>
    <p:extLst>
      <p:ext uri="{BB962C8B-B14F-4D97-AF65-F5344CB8AC3E}">
        <p14:creationId xmlns:p14="http://schemas.microsoft.com/office/powerpoint/2010/main" val="2708408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7807A-165B-E839-8F20-95F9136DFB5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666BB7E-5703-A7A3-83E5-4B24466BA4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35FFAFF-EB78-6FD0-80AA-CC1E66931AC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EA61327-A91C-E3C7-1657-699A26DAA6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854ABEC-0299-DE41-395F-DFE693A65DA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720C8DB-A133-B188-EEED-8B11DD16F71B}"/>
              </a:ext>
            </a:extLst>
          </p:cNvPr>
          <p:cNvSpPr>
            <a:spLocks noGrp="1"/>
          </p:cNvSpPr>
          <p:nvPr>
            <p:ph type="dt" sz="half" idx="10"/>
          </p:nvPr>
        </p:nvSpPr>
        <p:spPr/>
        <p:txBody>
          <a:bodyPr/>
          <a:lstStyle/>
          <a:p>
            <a:fld id="{D6C8373E-FE98-4E1B-9638-899C892E8997}" type="datetimeFigureOut">
              <a:rPr lang="en-US" smtClean="0"/>
              <a:t>1/16/2024</a:t>
            </a:fld>
            <a:endParaRPr lang="en-US"/>
          </a:p>
        </p:txBody>
      </p:sp>
      <p:sp>
        <p:nvSpPr>
          <p:cNvPr id="8" name="Footer Placeholder 7">
            <a:extLst>
              <a:ext uri="{FF2B5EF4-FFF2-40B4-BE49-F238E27FC236}">
                <a16:creationId xmlns:a16="http://schemas.microsoft.com/office/drawing/2014/main" id="{4790B15E-45DC-A7E7-6ECA-8CB1904C71A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FE46B0B-3D04-5CF2-B240-A94FB5E5836B}"/>
              </a:ext>
            </a:extLst>
          </p:cNvPr>
          <p:cNvSpPr>
            <a:spLocks noGrp="1"/>
          </p:cNvSpPr>
          <p:nvPr>
            <p:ph type="sldNum" sz="quarter" idx="12"/>
          </p:nvPr>
        </p:nvSpPr>
        <p:spPr/>
        <p:txBody>
          <a:bodyPr/>
          <a:lstStyle/>
          <a:p>
            <a:fld id="{A26B278A-C431-49F6-87D5-341CBE9822DE}" type="slidenum">
              <a:rPr lang="en-US" smtClean="0"/>
              <a:t>‹#›</a:t>
            </a:fld>
            <a:endParaRPr lang="en-US"/>
          </a:p>
        </p:txBody>
      </p:sp>
    </p:spTree>
    <p:extLst>
      <p:ext uri="{BB962C8B-B14F-4D97-AF65-F5344CB8AC3E}">
        <p14:creationId xmlns:p14="http://schemas.microsoft.com/office/powerpoint/2010/main" val="9981444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B3D01-25B4-B280-E2C2-2D09EFFA6DE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A3AE71D-CBE3-1A60-B2B1-A09083EFD8B9}"/>
              </a:ext>
            </a:extLst>
          </p:cNvPr>
          <p:cNvSpPr>
            <a:spLocks noGrp="1"/>
          </p:cNvSpPr>
          <p:nvPr>
            <p:ph type="dt" sz="half" idx="10"/>
          </p:nvPr>
        </p:nvSpPr>
        <p:spPr/>
        <p:txBody>
          <a:bodyPr/>
          <a:lstStyle/>
          <a:p>
            <a:fld id="{D6C8373E-FE98-4E1B-9638-899C892E8997}" type="datetimeFigureOut">
              <a:rPr lang="en-US" smtClean="0"/>
              <a:t>1/16/2024</a:t>
            </a:fld>
            <a:endParaRPr lang="en-US"/>
          </a:p>
        </p:txBody>
      </p:sp>
      <p:sp>
        <p:nvSpPr>
          <p:cNvPr id="4" name="Footer Placeholder 3">
            <a:extLst>
              <a:ext uri="{FF2B5EF4-FFF2-40B4-BE49-F238E27FC236}">
                <a16:creationId xmlns:a16="http://schemas.microsoft.com/office/drawing/2014/main" id="{B5CFACA4-716C-BB5F-18C1-45613E037CD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14E07D6-3D05-8D54-B4B9-16E601F9655B}"/>
              </a:ext>
            </a:extLst>
          </p:cNvPr>
          <p:cNvSpPr>
            <a:spLocks noGrp="1"/>
          </p:cNvSpPr>
          <p:nvPr>
            <p:ph type="sldNum" sz="quarter" idx="12"/>
          </p:nvPr>
        </p:nvSpPr>
        <p:spPr/>
        <p:txBody>
          <a:bodyPr/>
          <a:lstStyle/>
          <a:p>
            <a:fld id="{A26B278A-C431-49F6-87D5-341CBE9822DE}" type="slidenum">
              <a:rPr lang="en-US" smtClean="0"/>
              <a:t>‹#›</a:t>
            </a:fld>
            <a:endParaRPr lang="en-US"/>
          </a:p>
        </p:txBody>
      </p:sp>
    </p:spTree>
    <p:extLst>
      <p:ext uri="{BB962C8B-B14F-4D97-AF65-F5344CB8AC3E}">
        <p14:creationId xmlns:p14="http://schemas.microsoft.com/office/powerpoint/2010/main" val="680459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D8D211-F72D-D2B9-D351-4749C89BC49A}"/>
              </a:ext>
            </a:extLst>
          </p:cNvPr>
          <p:cNvSpPr>
            <a:spLocks noGrp="1"/>
          </p:cNvSpPr>
          <p:nvPr>
            <p:ph type="dt" sz="half" idx="10"/>
          </p:nvPr>
        </p:nvSpPr>
        <p:spPr/>
        <p:txBody>
          <a:bodyPr/>
          <a:lstStyle/>
          <a:p>
            <a:fld id="{D6C8373E-FE98-4E1B-9638-899C892E8997}" type="datetimeFigureOut">
              <a:rPr lang="en-US" smtClean="0"/>
              <a:t>1/16/2024</a:t>
            </a:fld>
            <a:endParaRPr lang="en-US"/>
          </a:p>
        </p:txBody>
      </p:sp>
      <p:sp>
        <p:nvSpPr>
          <p:cNvPr id="3" name="Footer Placeholder 2">
            <a:extLst>
              <a:ext uri="{FF2B5EF4-FFF2-40B4-BE49-F238E27FC236}">
                <a16:creationId xmlns:a16="http://schemas.microsoft.com/office/drawing/2014/main" id="{33F0F970-A988-DA5A-F80D-F21D00418CC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35478C8-196D-CE46-D5FA-EBCF7D12D5C6}"/>
              </a:ext>
            </a:extLst>
          </p:cNvPr>
          <p:cNvSpPr>
            <a:spLocks noGrp="1"/>
          </p:cNvSpPr>
          <p:nvPr>
            <p:ph type="sldNum" sz="quarter" idx="12"/>
          </p:nvPr>
        </p:nvSpPr>
        <p:spPr/>
        <p:txBody>
          <a:bodyPr/>
          <a:lstStyle/>
          <a:p>
            <a:fld id="{A26B278A-C431-49F6-87D5-341CBE9822DE}" type="slidenum">
              <a:rPr lang="en-US" smtClean="0"/>
              <a:t>‹#›</a:t>
            </a:fld>
            <a:endParaRPr lang="en-US"/>
          </a:p>
        </p:txBody>
      </p:sp>
    </p:spTree>
    <p:extLst>
      <p:ext uri="{BB962C8B-B14F-4D97-AF65-F5344CB8AC3E}">
        <p14:creationId xmlns:p14="http://schemas.microsoft.com/office/powerpoint/2010/main" val="3047603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909C6-2AB9-9EF8-0AC6-7B256543B0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4E692C5-347E-F44C-0818-5D12B3AC3C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562DCF-01E1-9F8E-9C5B-0AD5338AA0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0A94D2-29DF-C202-550D-D7C33776E9E4}"/>
              </a:ext>
            </a:extLst>
          </p:cNvPr>
          <p:cNvSpPr>
            <a:spLocks noGrp="1"/>
          </p:cNvSpPr>
          <p:nvPr>
            <p:ph type="dt" sz="half" idx="10"/>
          </p:nvPr>
        </p:nvSpPr>
        <p:spPr/>
        <p:txBody>
          <a:bodyPr/>
          <a:lstStyle/>
          <a:p>
            <a:fld id="{D6C8373E-FE98-4E1B-9638-899C892E8997}" type="datetimeFigureOut">
              <a:rPr lang="en-US" smtClean="0"/>
              <a:t>1/16/2024</a:t>
            </a:fld>
            <a:endParaRPr lang="en-US"/>
          </a:p>
        </p:txBody>
      </p:sp>
      <p:sp>
        <p:nvSpPr>
          <p:cNvPr id="6" name="Footer Placeholder 5">
            <a:extLst>
              <a:ext uri="{FF2B5EF4-FFF2-40B4-BE49-F238E27FC236}">
                <a16:creationId xmlns:a16="http://schemas.microsoft.com/office/drawing/2014/main" id="{D75D4ECE-C2A9-13AC-38A4-F0C9707D3D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76B372-C24C-D209-31D4-34335632E614}"/>
              </a:ext>
            </a:extLst>
          </p:cNvPr>
          <p:cNvSpPr>
            <a:spLocks noGrp="1"/>
          </p:cNvSpPr>
          <p:nvPr>
            <p:ph type="sldNum" sz="quarter" idx="12"/>
          </p:nvPr>
        </p:nvSpPr>
        <p:spPr/>
        <p:txBody>
          <a:bodyPr/>
          <a:lstStyle/>
          <a:p>
            <a:fld id="{A26B278A-C431-49F6-87D5-341CBE9822DE}" type="slidenum">
              <a:rPr lang="en-US" smtClean="0"/>
              <a:t>‹#›</a:t>
            </a:fld>
            <a:endParaRPr lang="en-US"/>
          </a:p>
        </p:txBody>
      </p:sp>
    </p:spTree>
    <p:extLst>
      <p:ext uri="{BB962C8B-B14F-4D97-AF65-F5344CB8AC3E}">
        <p14:creationId xmlns:p14="http://schemas.microsoft.com/office/powerpoint/2010/main" val="1063100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B97CC-6C38-1809-DE3F-86BFFE4308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4C72185-E6C6-D7EF-2F16-F5FF6CE2EC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E3041AD-085B-102D-7DE4-028556FCFA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C4B009-A930-DE3D-7FBA-5EE9EA9267AE}"/>
              </a:ext>
            </a:extLst>
          </p:cNvPr>
          <p:cNvSpPr>
            <a:spLocks noGrp="1"/>
          </p:cNvSpPr>
          <p:nvPr>
            <p:ph type="dt" sz="half" idx="10"/>
          </p:nvPr>
        </p:nvSpPr>
        <p:spPr/>
        <p:txBody>
          <a:bodyPr/>
          <a:lstStyle/>
          <a:p>
            <a:fld id="{D6C8373E-FE98-4E1B-9638-899C892E8997}" type="datetimeFigureOut">
              <a:rPr lang="en-US" smtClean="0"/>
              <a:t>1/16/2024</a:t>
            </a:fld>
            <a:endParaRPr lang="en-US"/>
          </a:p>
        </p:txBody>
      </p:sp>
      <p:sp>
        <p:nvSpPr>
          <p:cNvPr id="6" name="Footer Placeholder 5">
            <a:extLst>
              <a:ext uri="{FF2B5EF4-FFF2-40B4-BE49-F238E27FC236}">
                <a16:creationId xmlns:a16="http://schemas.microsoft.com/office/drawing/2014/main" id="{C6053ADF-F556-9A93-A83A-7D26E3CBA9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844F79-FF0A-9D9D-1A86-1AE4C7FEDD52}"/>
              </a:ext>
            </a:extLst>
          </p:cNvPr>
          <p:cNvSpPr>
            <a:spLocks noGrp="1"/>
          </p:cNvSpPr>
          <p:nvPr>
            <p:ph type="sldNum" sz="quarter" idx="12"/>
          </p:nvPr>
        </p:nvSpPr>
        <p:spPr/>
        <p:txBody>
          <a:bodyPr/>
          <a:lstStyle/>
          <a:p>
            <a:fld id="{A26B278A-C431-49F6-87D5-341CBE9822DE}" type="slidenum">
              <a:rPr lang="en-US" smtClean="0"/>
              <a:t>‹#›</a:t>
            </a:fld>
            <a:endParaRPr lang="en-US"/>
          </a:p>
        </p:txBody>
      </p:sp>
    </p:spTree>
    <p:extLst>
      <p:ext uri="{BB962C8B-B14F-4D97-AF65-F5344CB8AC3E}">
        <p14:creationId xmlns:p14="http://schemas.microsoft.com/office/powerpoint/2010/main" val="23796721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E714B-8D43-06B6-9466-81765A737FC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AB47CA-53AE-1BCC-3FAE-6615FF37BE4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CA9ACC-4370-D95C-81E7-B43ED4F71F1D}"/>
              </a:ext>
            </a:extLst>
          </p:cNvPr>
          <p:cNvSpPr>
            <a:spLocks noGrp="1"/>
          </p:cNvSpPr>
          <p:nvPr>
            <p:ph type="dt" sz="half" idx="10"/>
          </p:nvPr>
        </p:nvSpPr>
        <p:spPr/>
        <p:txBody>
          <a:bodyPr/>
          <a:lstStyle/>
          <a:p>
            <a:fld id="{D6C8373E-FE98-4E1B-9638-899C892E8997}" type="datetimeFigureOut">
              <a:rPr lang="en-US" smtClean="0"/>
              <a:t>1/16/2024</a:t>
            </a:fld>
            <a:endParaRPr lang="en-US"/>
          </a:p>
        </p:txBody>
      </p:sp>
      <p:sp>
        <p:nvSpPr>
          <p:cNvPr id="5" name="Footer Placeholder 4">
            <a:extLst>
              <a:ext uri="{FF2B5EF4-FFF2-40B4-BE49-F238E27FC236}">
                <a16:creationId xmlns:a16="http://schemas.microsoft.com/office/drawing/2014/main" id="{FBDE05D2-990E-FE86-9C5C-F272DBAD29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5368EB-5ED5-7801-880C-689F7BD2714C}"/>
              </a:ext>
            </a:extLst>
          </p:cNvPr>
          <p:cNvSpPr>
            <a:spLocks noGrp="1"/>
          </p:cNvSpPr>
          <p:nvPr>
            <p:ph type="sldNum" sz="quarter" idx="12"/>
          </p:nvPr>
        </p:nvSpPr>
        <p:spPr/>
        <p:txBody>
          <a:bodyPr/>
          <a:lstStyle/>
          <a:p>
            <a:fld id="{A26B278A-C431-49F6-87D5-341CBE9822DE}" type="slidenum">
              <a:rPr lang="en-US" smtClean="0"/>
              <a:t>‹#›</a:t>
            </a:fld>
            <a:endParaRPr lang="en-US"/>
          </a:p>
        </p:txBody>
      </p:sp>
    </p:spTree>
    <p:extLst>
      <p:ext uri="{BB962C8B-B14F-4D97-AF65-F5344CB8AC3E}">
        <p14:creationId xmlns:p14="http://schemas.microsoft.com/office/powerpoint/2010/main" val="1985299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66B4546-F25C-5A96-F1CA-90106F66C5D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8B5F602-1958-C07E-FD16-5453111ED1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E91355-0E44-04AF-BE19-1D76BC6E2BAC}"/>
              </a:ext>
            </a:extLst>
          </p:cNvPr>
          <p:cNvSpPr>
            <a:spLocks noGrp="1"/>
          </p:cNvSpPr>
          <p:nvPr>
            <p:ph type="dt" sz="half" idx="10"/>
          </p:nvPr>
        </p:nvSpPr>
        <p:spPr/>
        <p:txBody>
          <a:bodyPr/>
          <a:lstStyle/>
          <a:p>
            <a:fld id="{D6C8373E-FE98-4E1B-9638-899C892E8997}" type="datetimeFigureOut">
              <a:rPr lang="en-US" smtClean="0"/>
              <a:t>1/16/2024</a:t>
            </a:fld>
            <a:endParaRPr lang="en-US"/>
          </a:p>
        </p:txBody>
      </p:sp>
      <p:sp>
        <p:nvSpPr>
          <p:cNvPr id="5" name="Footer Placeholder 4">
            <a:extLst>
              <a:ext uri="{FF2B5EF4-FFF2-40B4-BE49-F238E27FC236}">
                <a16:creationId xmlns:a16="http://schemas.microsoft.com/office/drawing/2014/main" id="{33E542FC-2116-5FCE-39B5-72FB5B32E0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148872-A97B-20F9-4D12-663664F46442}"/>
              </a:ext>
            </a:extLst>
          </p:cNvPr>
          <p:cNvSpPr>
            <a:spLocks noGrp="1"/>
          </p:cNvSpPr>
          <p:nvPr>
            <p:ph type="sldNum" sz="quarter" idx="12"/>
          </p:nvPr>
        </p:nvSpPr>
        <p:spPr/>
        <p:txBody>
          <a:bodyPr/>
          <a:lstStyle/>
          <a:p>
            <a:fld id="{A26B278A-C431-49F6-87D5-341CBE9822DE}" type="slidenum">
              <a:rPr lang="en-US" smtClean="0"/>
              <a:t>‹#›</a:t>
            </a:fld>
            <a:endParaRPr lang="en-US"/>
          </a:p>
        </p:txBody>
      </p:sp>
    </p:spTree>
    <p:extLst>
      <p:ext uri="{BB962C8B-B14F-4D97-AF65-F5344CB8AC3E}">
        <p14:creationId xmlns:p14="http://schemas.microsoft.com/office/powerpoint/2010/main" val="20337583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88FDEA-E7A8-7F17-7E68-375939EFE6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7D7E29-5650-31FF-F5FC-92E71E5ED3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519631-B2A0-C323-FB33-A552FD6FA2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6C8373E-FE98-4E1B-9638-899C892E8997}" type="datetimeFigureOut">
              <a:rPr lang="en-US" smtClean="0"/>
              <a:t>1/16/2024</a:t>
            </a:fld>
            <a:endParaRPr lang="en-US"/>
          </a:p>
        </p:txBody>
      </p:sp>
      <p:sp>
        <p:nvSpPr>
          <p:cNvPr id="5" name="Footer Placeholder 4">
            <a:extLst>
              <a:ext uri="{FF2B5EF4-FFF2-40B4-BE49-F238E27FC236}">
                <a16:creationId xmlns:a16="http://schemas.microsoft.com/office/drawing/2014/main" id="{AD3E45AD-E089-A84A-1C9E-F99D033251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4A3553E-607D-83DB-7B6B-53F143D14B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26B278A-C431-49F6-87D5-341CBE9822DE}" type="slidenum">
              <a:rPr lang="en-US" smtClean="0"/>
              <a:t>‹#›</a:t>
            </a:fld>
            <a:endParaRPr lang="en-US"/>
          </a:p>
        </p:txBody>
      </p:sp>
    </p:spTree>
    <p:extLst>
      <p:ext uri="{BB962C8B-B14F-4D97-AF65-F5344CB8AC3E}">
        <p14:creationId xmlns:p14="http://schemas.microsoft.com/office/powerpoint/2010/main" val="23915113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F778EC6E-B783-44A8-9FF7-FEF1EE6DC0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830098" y="-1"/>
            <a:ext cx="7361901" cy="6857999"/>
          </a:xfrm>
          <a:custGeom>
            <a:avLst/>
            <a:gdLst>
              <a:gd name="connsiteX0" fmla="*/ 0 w 8733721"/>
              <a:gd name="connsiteY0" fmla="*/ 0 h 6857999"/>
              <a:gd name="connsiteX1" fmla="*/ 961321 w 8733721"/>
              <a:gd name="connsiteY1" fmla="*/ 0 h 6857999"/>
              <a:gd name="connsiteX2" fmla="*/ 2920621 w 8733721"/>
              <a:gd name="connsiteY2" fmla="*/ 0 h 6857999"/>
              <a:gd name="connsiteX3" fmla="*/ 8733721 w 8733721"/>
              <a:gd name="connsiteY3" fmla="*/ 0 h 6857999"/>
              <a:gd name="connsiteX4" fmla="*/ 8733721 w 8733721"/>
              <a:gd name="connsiteY4" fmla="*/ 2 h 6857999"/>
              <a:gd name="connsiteX5" fmla="*/ 8236175 w 8733721"/>
              <a:gd name="connsiteY5" fmla="*/ 2 h 6857999"/>
              <a:gd name="connsiteX6" fmla="*/ 8231178 w 8733721"/>
              <a:gd name="connsiteY6" fmla="*/ 14562 h 6857999"/>
              <a:gd name="connsiteX7" fmla="*/ 8234773 w 8733721"/>
              <a:gd name="connsiteY7" fmla="*/ 59077 h 6857999"/>
              <a:gd name="connsiteX8" fmla="*/ 8227623 w 8733721"/>
              <a:gd name="connsiteY8" fmla="*/ 107668 h 6857999"/>
              <a:gd name="connsiteX9" fmla="*/ 8246150 w 8733721"/>
              <a:gd name="connsiteY9" fmla="*/ 246136 h 6857999"/>
              <a:gd name="connsiteX10" fmla="*/ 8224308 w 8733721"/>
              <a:gd name="connsiteY10" fmla="*/ 372908 h 6857999"/>
              <a:gd name="connsiteX11" fmla="*/ 8221687 w 8733721"/>
              <a:gd name="connsiteY11" fmla="*/ 450607 h 6857999"/>
              <a:gd name="connsiteX12" fmla="*/ 8232987 w 8733721"/>
              <a:gd name="connsiteY12" fmla="*/ 812800 h 6857999"/>
              <a:gd name="connsiteX13" fmla="*/ 8241364 w 8733721"/>
              <a:gd name="connsiteY13" fmla="*/ 912727 h 6857999"/>
              <a:gd name="connsiteX14" fmla="*/ 8240165 w 8733721"/>
              <a:gd name="connsiteY14" fmla="*/ 989950 h 6857999"/>
              <a:gd name="connsiteX15" fmla="*/ 8243561 w 8733721"/>
              <a:gd name="connsiteY15" fmla="*/ 1141745 h 6857999"/>
              <a:gd name="connsiteX16" fmla="*/ 8256144 w 8733721"/>
              <a:gd name="connsiteY16" fmla="*/ 1265454 h 6857999"/>
              <a:gd name="connsiteX17" fmla="*/ 8281494 w 8733721"/>
              <a:gd name="connsiteY17" fmla="*/ 1385480 h 6857999"/>
              <a:gd name="connsiteX18" fmla="*/ 8297877 w 8733721"/>
              <a:gd name="connsiteY18" fmla="*/ 1458060 h 6857999"/>
              <a:gd name="connsiteX19" fmla="*/ 8315502 w 8733721"/>
              <a:gd name="connsiteY19" fmla="*/ 1513175 h 6857999"/>
              <a:gd name="connsiteX20" fmla="*/ 8342335 w 8733721"/>
              <a:gd name="connsiteY20" fmla="*/ 1570809 h 6857999"/>
              <a:gd name="connsiteX21" fmla="*/ 8372418 w 8733721"/>
              <a:gd name="connsiteY21" fmla="*/ 1638391 h 6857999"/>
              <a:gd name="connsiteX22" fmla="*/ 8390715 w 8733721"/>
              <a:gd name="connsiteY22" fmla="*/ 1742490 h 6857999"/>
              <a:gd name="connsiteX23" fmla="*/ 8415178 w 8733721"/>
              <a:gd name="connsiteY23" fmla="*/ 1818229 h 6857999"/>
              <a:gd name="connsiteX24" fmla="*/ 8409273 w 8733721"/>
              <a:gd name="connsiteY24" fmla="*/ 1862723 h 6857999"/>
              <a:gd name="connsiteX25" fmla="*/ 8414840 w 8733721"/>
              <a:gd name="connsiteY25" fmla="*/ 1917476 h 6857999"/>
              <a:gd name="connsiteX26" fmla="*/ 8410734 w 8733721"/>
              <a:gd name="connsiteY26" fmla="*/ 1972204 h 6857999"/>
              <a:gd name="connsiteX27" fmla="*/ 8416466 w 8733721"/>
              <a:gd name="connsiteY27" fmla="*/ 2054291 h 6857999"/>
              <a:gd name="connsiteX28" fmla="*/ 8409837 w 8733721"/>
              <a:gd name="connsiteY28" fmla="*/ 2227417 h 6857999"/>
              <a:gd name="connsiteX29" fmla="*/ 8374483 w 8733721"/>
              <a:gd name="connsiteY29" fmla="*/ 2510933 h 6857999"/>
              <a:gd name="connsiteX30" fmla="*/ 8375191 w 8733721"/>
              <a:gd name="connsiteY30" fmla="*/ 2741866 h 6857999"/>
              <a:gd name="connsiteX31" fmla="*/ 8384389 w 8733721"/>
              <a:gd name="connsiteY31" fmla="*/ 2864935 h 6857999"/>
              <a:gd name="connsiteX32" fmla="*/ 8391822 w 8733721"/>
              <a:gd name="connsiteY32" fmla="*/ 2950807 h 6857999"/>
              <a:gd name="connsiteX33" fmla="*/ 8378111 w 8733721"/>
              <a:gd name="connsiteY33" fmla="*/ 2978246 h 6857999"/>
              <a:gd name="connsiteX34" fmla="*/ 8375025 w 8733721"/>
              <a:gd name="connsiteY34" fmla="*/ 2995916 h 6857999"/>
              <a:gd name="connsiteX35" fmla="*/ 8366764 w 8733721"/>
              <a:gd name="connsiteY35" fmla="*/ 2998648 h 6857999"/>
              <a:gd name="connsiteX36" fmla="*/ 8356827 w 8733721"/>
              <a:gd name="connsiteY36" fmla="*/ 3023630 h 6857999"/>
              <a:gd name="connsiteX37" fmla="*/ 8348883 w 8733721"/>
              <a:gd name="connsiteY37" fmla="*/ 3096975 h 6857999"/>
              <a:gd name="connsiteX38" fmla="*/ 8331320 w 8733721"/>
              <a:gd name="connsiteY38" fmla="*/ 3216657 h 6857999"/>
              <a:gd name="connsiteX39" fmla="*/ 8334250 w 8733721"/>
              <a:gd name="connsiteY39" fmla="*/ 3310980 h 6857999"/>
              <a:gd name="connsiteX40" fmla="*/ 8323018 w 8733721"/>
              <a:gd name="connsiteY40" fmla="*/ 3344725 h 6857999"/>
              <a:gd name="connsiteX41" fmla="*/ 8312317 w 8733721"/>
              <a:gd name="connsiteY41" fmla="*/ 3393250 h 6857999"/>
              <a:gd name="connsiteX42" fmla="*/ 8299110 w 8733721"/>
              <a:gd name="connsiteY42" fmla="*/ 3514536 h 6857999"/>
              <a:gd name="connsiteX43" fmla="*/ 8279421 w 8733721"/>
              <a:gd name="connsiteY43" fmla="*/ 3686149 h 6857999"/>
              <a:gd name="connsiteX44" fmla="*/ 8273021 w 8733721"/>
              <a:gd name="connsiteY44" fmla="*/ 3692208 h 6857999"/>
              <a:gd name="connsiteX45" fmla="*/ 8260968 w 8733721"/>
              <a:gd name="connsiteY45" fmla="*/ 3776022 h 6857999"/>
              <a:gd name="connsiteX46" fmla="*/ 8257071 w 8733721"/>
              <a:gd name="connsiteY46" fmla="*/ 3977138 h 6857999"/>
              <a:gd name="connsiteX47" fmla="*/ 8203359 w 8733721"/>
              <a:gd name="connsiteY47" fmla="*/ 4222149 h 6857999"/>
              <a:gd name="connsiteX48" fmla="*/ 8197502 w 8733721"/>
              <a:gd name="connsiteY48" fmla="*/ 4364683 h 6857999"/>
              <a:gd name="connsiteX49" fmla="*/ 8189960 w 8733721"/>
              <a:gd name="connsiteY49" fmla="*/ 4462471 h 6857999"/>
              <a:gd name="connsiteX50" fmla="*/ 8175156 w 8733721"/>
              <a:gd name="connsiteY50" fmla="*/ 4574052 h 6857999"/>
              <a:gd name="connsiteX51" fmla="*/ 8145454 w 8733721"/>
              <a:gd name="connsiteY51" fmla="*/ 4667756 h 6857999"/>
              <a:gd name="connsiteX52" fmla="*/ 8086875 w 8733721"/>
              <a:gd name="connsiteY52" fmla="*/ 4799019 h 6857999"/>
              <a:gd name="connsiteX53" fmla="*/ 8071779 w 8733721"/>
              <a:gd name="connsiteY53" fmla="*/ 4849614 h 6857999"/>
              <a:gd name="connsiteX54" fmla="*/ 8046521 w 8733721"/>
              <a:gd name="connsiteY54" fmla="*/ 4919971 h 6857999"/>
              <a:gd name="connsiteX55" fmla="*/ 7999171 w 8733721"/>
              <a:gd name="connsiteY55" fmla="*/ 5010766 h 6857999"/>
              <a:gd name="connsiteX56" fmla="*/ 7974494 w 8733721"/>
              <a:gd name="connsiteY56" fmla="*/ 5088190 h 6857999"/>
              <a:gd name="connsiteX57" fmla="*/ 7960017 w 8733721"/>
              <a:gd name="connsiteY57" fmla="*/ 5143922 h 6857999"/>
              <a:gd name="connsiteX58" fmla="*/ 7940570 w 8733721"/>
              <a:gd name="connsiteY58" fmla="*/ 5284346 h 6857999"/>
              <a:gd name="connsiteX59" fmla="*/ 7923844 w 8733721"/>
              <a:gd name="connsiteY59" fmla="*/ 5390948 h 6857999"/>
              <a:gd name="connsiteX60" fmla="*/ 7905061 w 8733721"/>
              <a:gd name="connsiteY60" fmla="*/ 5470854 h 6857999"/>
              <a:gd name="connsiteX61" fmla="*/ 7900574 w 8733721"/>
              <a:gd name="connsiteY61" fmla="*/ 5529643 h 6857999"/>
              <a:gd name="connsiteX62" fmla="*/ 7889879 w 8733721"/>
              <a:gd name="connsiteY62" fmla="*/ 5597292 h 6857999"/>
              <a:gd name="connsiteX63" fmla="*/ 7881533 w 8733721"/>
              <a:gd name="connsiteY63" fmla="*/ 5608899 h 6857999"/>
              <a:gd name="connsiteX64" fmla="*/ 7866845 w 8733721"/>
              <a:gd name="connsiteY64" fmla="*/ 5684911 h 6857999"/>
              <a:gd name="connsiteX65" fmla="*/ 7866707 w 8733721"/>
              <a:gd name="connsiteY65" fmla="*/ 5755776 h 6857999"/>
              <a:gd name="connsiteX66" fmla="*/ 7858630 w 8733721"/>
              <a:gd name="connsiteY66" fmla="*/ 5889599 h 6857999"/>
              <a:gd name="connsiteX67" fmla="*/ 7862852 w 8733721"/>
              <a:gd name="connsiteY67" fmla="*/ 5989744 h 6857999"/>
              <a:gd name="connsiteX68" fmla="*/ 7834617 w 8733721"/>
              <a:gd name="connsiteY68" fmla="*/ 6084926 h 6857999"/>
              <a:gd name="connsiteX69" fmla="*/ 7830440 w 8733721"/>
              <a:gd name="connsiteY69" fmla="*/ 6346549 h 6857999"/>
              <a:gd name="connsiteX70" fmla="*/ 7828988 w 8733721"/>
              <a:gd name="connsiteY70" fmla="*/ 6527527 h 6857999"/>
              <a:gd name="connsiteX71" fmla="*/ 7833220 w 8733721"/>
              <a:gd name="connsiteY71" fmla="*/ 6627129 h 6857999"/>
              <a:gd name="connsiteX72" fmla="*/ 7833451 w 8733721"/>
              <a:gd name="connsiteY72" fmla="*/ 6694819 h 6857999"/>
              <a:gd name="connsiteX73" fmla="*/ 7859394 w 8733721"/>
              <a:gd name="connsiteY73" fmla="*/ 6765445 h 6857999"/>
              <a:gd name="connsiteX74" fmla="*/ 7866873 w 8733721"/>
              <a:gd name="connsiteY74" fmla="*/ 6844697 h 6857999"/>
              <a:gd name="connsiteX75" fmla="*/ 7868076 w 8733721"/>
              <a:gd name="connsiteY75" fmla="*/ 6857999 h 6857999"/>
              <a:gd name="connsiteX76" fmla="*/ 2920621 w 8733721"/>
              <a:gd name="connsiteY76" fmla="*/ 6857999 h 6857999"/>
              <a:gd name="connsiteX77" fmla="*/ 961321 w 8733721"/>
              <a:gd name="connsiteY77" fmla="*/ 6857999 h 6857999"/>
              <a:gd name="connsiteX78" fmla="*/ 0 w 8733721"/>
              <a:gd name="connsiteY78" fmla="*/ 6857999 h 6857999"/>
              <a:gd name="connsiteX0" fmla="*/ 0 w 8733721"/>
              <a:gd name="connsiteY0" fmla="*/ 0 h 6857999"/>
              <a:gd name="connsiteX1" fmla="*/ 961321 w 8733721"/>
              <a:gd name="connsiteY1" fmla="*/ 0 h 6857999"/>
              <a:gd name="connsiteX2" fmla="*/ 2920621 w 8733721"/>
              <a:gd name="connsiteY2" fmla="*/ 0 h 6857999"/>
              <a:gd name="connsiteX3" fmla="*/ 8733721 w 8733721"/>
              <a:gd name="connsiteY3" fmla="*/ 0 h 6857999"/>
              <a:gd name="connsiteX4" fmla="*/ 8733721 w 8733721"/>
              <a:gd name="connsiteY4" fmla="*/ 2 h 6857999"/>
              <a:gd name="connsiteX5" fmla="*/ 8236175 w 8733721"/>
              <a:gd name="connsiteY5" fmla="*/ 2 h 6857999"/>
              <a:gd name="connsiteX6" fmla="*/ 8231178 w 8733721"/>
              <a:gd name="connsiteY6" fmla="*/ 14562 h 6857999"/>
              <a:gd name="connsiteX7" fmla="*/ 8234773 w 8733721"/>
              <a:gd name="connsiteY7" fmla="*/ 59077 h 6857999"/>
              <a:gd name="connsiteX8" fmla="*/ 8227623 w 8733721"/>
              <a:gd name="connsiteY8" fmla="*/ 107668 h 6857999"/>
              <a:gd name="connsiteX9" fmla="*/ 8246150 w 8733721"/>
              <a:gd name="connsiteY9" fmla="*/ 246136 h 6857999"/>
              <a:gd name="connsiteX10" fmla="*/ 8224308 w 8733721"/>
              <a:gd name="connsiteY10" fmla="*/ 372908 h 6857999"/>
              <a:gd name="connsiteX11" fmla="*/ 8221687 w 8733721"/>
              <a:gd name="connsiteY11" fmla="*/ 450607 h 6857999"/>
              <a:gd name="connsiteX12" fmla="*/ 8232987 w 8733721"/>
              <a:gd name="connsiteY12" fmla="*/ 812800 h 6857999"/>
              <a:gd name="connsiteX13" fmla="*/ 8241364 w 8733721"/>
              <a:gd name="connsiteY13" fmla="*/ 912727 h 6857999"/>
              <a:gd name="connsiteX14" fmla="*/ 8240165 w 8733721"/>
              <a:gd name="connsiteY14" fmla="*/ 989950 h 6857999"/>
              <a:gd name="connsiteX15" fmla="*/ 8243561 w 8733721"/>
              <a:gd name="connsiteY15" fmla="*/ 1141745 h 6857999"/>
              <a:gd name="connsiteX16" fmla="*/ 8256144 w 8733721"/>
              <a:gd name="connsiteY16" fmla="*/ 1265454 h 6857999"/>
              <a:gd name="connsiteX17" fmla="*/ 8281494 w 8733721"/>
              <a:gd name="connsiteY17" fmla="*/ 1385480 h 6857999"/>
              <a:gd name="connsiteX18" fmla="*/ 8297877 w 8733721"/>
              <a:gd name="connsiteY18" fmla="*/ 1458060 h 6857999"/>
              <a:gd name="connsiteX19" fmla="*/ 8315502 w 8733721"/>
              <a:gd name="connsiteY19" fmla="*/ 1513175 h 6857999"/>
              <a:gd name="connsiteX20" fmla="*/ 8342335 w 8733721"/>
              <a:gd name="connsiteY20" fmla="*/ 1570809 h 6857999"/>
              <a:gd name="connsiteX21" fmla="*/ 8372418 w 8733721"/>
              <a:gd name="connsiteY21" fmla="*/ 1638391 h 6857999"/>
              <a:gd name="connsiteX22" fmla="*/ 8390715 w 8733721"/>
              <a:gd name="connsiteY22" fmla="*/ 1742490 h 6857999"/>
              <a:gd name="connsiteX23" fmla="*/ 8385393 w 8733721"/>
              <a:gd name="connsiteY23" fmla="*/ 1812272 h 6857999"/>
              <a:gd name="connsiteX24" fmla="*/ 8409273 w 8733721"/>
              <a:gd name="connsiteY24" fmla="*/ 1862723 h 6857999"/>
              <a:gd name="connsiteX25" fmla="*/ 8414840 w 8733721"/>
              <a:gd name="connsiteY25" fmla="*/ 1917476 h 6857999"/>
              <a:gd name="connsiteX26" fmla="*/ 8410734 w 8733721"/>
              <a:gd name="connsiteY26" fmla="*/ 1972204 h 6857999"/>
              <a:gd name="connsiteX27" fmla="*/ 8416466 w 8733721"/>
              <a:gd name="connsiteY27" fmla="*/ 2054291 h 6857999"/>
              <a:gd name="connsiteX28" fmla="*/ 8409837 w 8733721"/>
              <a:gd name="connsiteY28" fmla="*/ 2227417 h 6857999"/>
              <a:gd name="connsiteX29" fmla="*/ 8374483 w 8733721"/>
              <a:gd name="connsiteY29" fmla="*/ 2510933 h 6857999"/>
              <a:gd name="connsiteX30" fmla="*/ 8375191 w 8733721"/>
              <a:gd name="connsiteY30" fmla="*/ 2741866 h 6857999"/>
              <a:gd name="connsiteX31" fmla="*/ 8384389 w 8733721"/>
              <a:gd name="connsiteY31" fmla="*/ 2864935 h 6857999"/>
              <a:gd name="connsiteX32" fmla="*/ 8391822 w 8733721"/>
              <a:gd name="connsiteY32" fmla="*/ 2950807 h 6857999"/>
              <a:gd name="connsiteX33" fmla="*/ 8378111 w 8733721"/>
              <a:gd name="connsiteY33" fmla="*/ 2978246 h 6857999"/>
              <a:gd name="connsiteX34" fmla="*/ 8375025 w 8733721"/>
              <a:gd name="connsiteY34" fmla="*/ 2995916 h 6857999"/>
              <a:gd name="connsiteX35" fmla="*/ 8366764 w 8733721"/>
              <a:gd name="connsiteY35" fmla="*/ 2998648 h 6857999"/>
              <a:gd name="connsiteX36" fmla="*/ 8356827 w 8733721"/>
              <a:gd name="connsiteY36" fmla="*/ 3023630 h 6857999"/>
              <a:gd name="connsiteX37" fmla="*/ 8348883 w 8733721"/>
              <a:gd name="connsiteY37" fmla="*/ 3096975 h 6857999"/>
              <a:gd name="connsiteX38" fmla="*/ 8331320 w 8733721"/>
              <a:gd name="connsiteY38" fmla="*/ 3216657 h 6857999"/>
              <a:gd name="connsiteX39" fmla="*/ 8334250 w 8733721"/>
              <a:gd name="connsiteY39" fmla="*/ 3310980 h 6857999"/>
              <a:gd name="connsiteX40" fmla="*/ 8323018 w 8733721"/>
              <a:gd name="connsiteY40" fmla="*/ 3344725 h 6857999"/>
              <a:gd name="connsiteX41" fmla="*/ 8312317 w 8733721"/>
              <a:gd name="connsiteY41" fmla="*/ 3393250 h 6857999"/>
              <a:gd name="connsiteX42" fmla="*/ 8299110 w 8733721"/>
              <a:gd name="connsiteY42" fmla="*/ 3514536 h 6857999"/>
              <a:gd name="connsiteX43" fmla="*/ 8279421 w 8733721"/>
              <a:gd name="connsiteY43" fmla="*/ 3686149 h 6857999"/>
              <a:gd name="connsiteX44" fmla="*/ 8273021 w 8733721"/>
              <a:gd name="connsiteY44" fmla="*/ 3692208 h 6857999"/>
              <a:gd name="connsiteX45" fmla="*/ 8260968 w 8733721"/>
              <a:gd name="connsiteY45" fmla="*/ 3776022 h 6857999"/>
              <a:gd name="connsiteX46" fmla="*/ 8257071 w 8733721"/>
              <a:gd name="connsiteY46" fmla="*/ 3977138 h 6857999"/>
              <a:gd name="connsiteX47" fmla="*/ 8203359 w 8733721"/>
              <a:gd name="connsiteY47" fmla="*/ 4222149 h 6857999"/>
              <a:gd name="connsiteX48" fmla="*/ 8197502 w 8733721"/>
              <a:gd name="connsiteY48" fmla="*/ 4364683 h 6857999"/>
              <a:gd name="connsiteX49" fmla="*/ 8189960 w 8733721"/>
              <a:gd name="connsiteY49" fmla="*/ 4462471 h 6857999"/>
              <a:gd name="connsiteX50" fmla="*/ 8175156 w 8733721"/>
              <a:gd name="connsiteY50" fmla="*/ 4574052 h 6857999"/>
              <a:gd name="connsiteX51" fmla="*/ 8145454 w 8733721"/>
              <a:gd name="connsiteY51" fmla="*/ 4667756 h 6857999"/>
              <a:gd name="connsiteX52" fmla="*/ 8086875 w 8733721"/>
              <a:gd name="connsiteY52" fmla="*/ 4799019 h 6857999"/>
              <a:gd name="connsiteX53" fmla="*/ 8071779 w 8733721"/>
              <a:gd name="connsiteY53" fmla="*/ 4849614 h 6857999"/>
              <a:gd name="connsiteX54" fmla="*/ 8046521 w 8733721"/>
              <a:gd name="connsiteY54" fmla="*/ 4919971 h 6857999"/>
              <a:gd name="connsiteX55" fmla="*/ 7999171 w 8733721"/>
              <a:gd name="connsiteY55" fmla="*/ 5010766 h 6857999"/>
              <a:gd name="connsiteX56" fmla="*/ 7974494 w 8733721"/>
              <a:gd name="connsiteY56" fmla="*/ 5088190 h 6857999"/>
              <a:gd name="connsiteX57" fmla="*/ 7960017 w 8733721"/>
              <a:gd name="connsiteY57" fmla="*/ 5143922 h 6857999"/>
              <a:gd name="connsiteX58" fmla="*/ 7940570 w 8733721"/>
              <a:gd name="connsiteY58" fmla="*/ 5284346 h 6857999"/>
              <a:gd name="connsiteX59" fmla="*/ 7923844 w 8733721"/>
              <a:gd name="connsiteY59" fmla="*/ 5390948 h 6857999"/>
              <a:gd name="connsiteX60" fmla="*/ 7905061 w 8733721"/>
              <a:gd name="connsiteY60" fmla="*/ 5470854 h 6857999"/>
              <a:gd name="connsiteX61" fmla="*/ 7900574 w 8733721"/>
              <a:gd name="connsiteY61" fmla="*/ 5529643 h 6857999"/>
              <a:gd name="connsiteX62" fmla="*/ 7889879 w 8733721"/>
              <a:gd name="connsiteY62" fmla="*/ 5597292 h 6857999"/>
              <a:gd name="connsiteX63" fmla="*/ 7881533 w 8733721"/>
              <a:gd name="connsiteY63" fmla="*/ 5608899 h 6857999"/>
              <a:gd name="connsiteX64" fmla="*/ 7866845 w 8733721"/>
              <a:gd name="connsiteY64" fmla="*/ 5684911 h 6857999"/>
              <a:gd name="connsiteX65" fmla="*/ 7866707 w 8733721"/>
              <a:gd name="connsiteY65" fmla="*/ 5755776 h 6857999"/>
              <a:gd name="connsiteX66" fmla="*/ 7858630 w 8733721"/>
              <a:gd name="connsiteY66" fmla="*/ 5889599 h 6857999"/>
              <a:gd name="connsiteX67" fmla="*/ 7862852 w 8733721"/>
              <a:gd name="connsiteY67" fmla="*/ 5989744 h 6857999"/>
              <a:gd name="connsiteX68" fmla="*/ 7834617 w 8733721"/>
              <a:gd name="connsiteY68" fmla="*/ 6084926 h 6857999"/>
              <a:gd name="connsiteX69" fmla="*/ 7830440 w 8733721"/>
              <a:gd name="connsiteY69" fmla="*/ 6346549 h 6857999"/>
              <a:gd name="connsiteX70" fmla="*/ 7828988 w 8733721"/>
              <a:gd name="connsiteY70" fmla="*/ 6527527 h 6857999"/>
              <a:gd name="connsiteX71" fmla="*/ 7833220 w 8733721"/>
              <a:gd name="connsiteY71" fmla="*/ 6627129 h 6857999"/>
              <a:gd name="connsiteX72" fmla="*/ 7833451 w 8733721"/>
              <a:gd name="connsiteY72" fmla="*/ 6694819 h 6857999"/>
              <a:gd name="connsiteX73" fmla="*/ 7859394 w 8733721"/>
              <a:gd name="connsiteY73" fmla="*/ 6765445 h 6857999"/>
              <a:gd name="connsiteX74" fmla="*/ 7866873 w 8733721"/>
              <a:gd name="connsiteY74" fmla="*/ 6844697 h 6857999"/>
              <a:gd name="connsiteX75" fmla="*/ 7868076 w 8733721"/>
              <a:gd name="connsiteY75" fmla="*/ 6857999 h 6857999"/>
              <a:gd name="connsiteX76" fmla="*/ 2920621 w 8733721"/>
              <a:gd name="connsiteY76" fmla="*/ 6857999 h 6857999"/>
              <a:gd name="connsiteX77" fmla="*/ 961321 w 8733721"/>
              <a:gd name="connsiteY77" fmla="*/ 6857999 h 6857999"/>
              <a:gd name="connsiteX78" fmla="*/ 0 w 8733721"/>
              <a:gd name="connsiteY78" fmla="*/ 6857999 h 6857999"/>
              <a:gd name="connsiteX79" fmla="*/ 0 w 8733721"/>
              <a:gd name="connsiteY79" fmla="*/ 0 h 6857999"/>
              <a:gd name="connsiteX0" fmla="*/ 0 w 8733721"/>
              <a:gd name="connsiteY0" fmla="*/ 0 h 6857999"/>
              <a:gd name="connsiteX1" fmla="*/ 961321 w 8733721"/>
              <a:gd name="connsiteY1" fmla="*/ 0 h 6857999"/>
              <a:gd name="connsiteX2" fmla="*/ 2920621 w 8733721"/>
              <a:gd name="connsiteY2" fmla="*/ 0 h 6857999"/>
              <a:gd name="connsiteX3" fmla="*/ 8733721 w 8733721"/>
              <a:gd name="connsiteY3" fmla="*/ 0 h 6857999"/>
              <a:gd name="connsiteX4" fmla="*/ 8733721 w 8733721"/>
              <a:gd name="connsiteY4" fmla="*/ 2 h 6857999"/>
              <a:gd name="connsiteX5" fmla="*/ 8236175 w 8733721"/>
              <a:gd name="connsiteY5" fmla="*/ 2 h 6857999"/>
              <a:gd name="connsiteX6" fmla="*/ 8231178 w 8733721"/>
              <a:gd name="connsiteY6" fmla="*/ 14562 h 6857999"/>
              <a:gd name="connsiteX7" fmla="*/ 8234773 w 8733721"/>
              <a:gd name="connsiteY7" fmla="*/ 59077 h 6857999"/>
              <a:gd name="connsiteX8" fmla="*/ 8227623 w 8733721"/>
              <a:gd name="connsiteY8" fmla="*/ 107668 h 6857999"/>
              <a:gd name="connsiteX9" fmla="*/ 8246150 w 8733721"/>
              <a:gd name="connsiteY9" fmla="*/ 246136 h 6857999"/>
              <a:gd name="connsiteX10" fmla="*/ 8224308 w 8733721"/>
              <a:gd name="connsiteY10" fmla="*/ 372908 h 6857999"/>
              <a:gd name="connsiteX11" fmla="*/ 8221687 w 8733721"/>
              <a:gd name="connsiteY11" fmla="*/ 450607 h 6857999"/>
              <a:gd name="connsiteX12" fmla="*/ 8232987 w 8733721"/>
              <a:gd name="connsiteY12" fmla="*/ 812800 h 6857999"/>
              <a:gd name="connsiteX13" fmla="*/ 8241364 w 8733721"/>
              <a:gd name="connsiteY13" fmla="*/ 912727 h 6857999"/>
              <a:gd name="connsiteX14" fmla="*/ 8240165 w 8733721"/>
              <a:gd name="connsiteY14" fmla="*/ 989950 h 6857999"/>
              <a:gd name="connsiteX15" fmla="*/ 8243561 w 8733721"/>
              <a:gd name="connsiteY15" fmla="*/ 1141745 h 6857999"/>
              <a:gd name="connsiteX16" fmla="*/ 8256144 w 8733721"/>
              <a:gd name="connsiteY16" fmla="*/ 1265454 h 6857999"/>
              <a:gd name="connsiteX17" fmla="*/ 8281494 w 8733721"/>
              <a:gd name="connsiteY17" fmla="*/ 1385480 h 6857999"/>
              <a:gd name="connsiteX18" fmla="*/ 8297877 w 8733721"/>
              <a:gd name="connsiteY18" fmla="*/ 1458060 h 6857999"/>
              <a:gd name="connsiteX19" fmla="*/ 8315502 w 8733721"/>
              <a:gd name="connsiteY19" fmla="*/ 1513175 h 6857999"/>
              <a:gd name="connsiteX20" fmla="*/ 8342335 w 8733721"/>
              <a:gd name="connsiteY20" fmla="*/ 1570809 h 6857999"/>
              <a:gd name="connsiteX21" fmla="*/ 8372418 w 8733721"/>
              <a:gd name="connsiteY21" fmla="*/ 1638391 h 6857999"/>
              <a:gd name="connsiteX22" fmla="*/ 8360930 w 8733721"/>
              <a:gd name="connsiteY22" fmla="*/ 1742490 h 6857999"/>
              <a:gd name="connsiteX23" fmla="*/ 8385393 w 8733721"/>
              <a:gd name="connsiteY23" fmla="*/ 1812272 h 6857999"/>
              <a:gd name="connsiteX24" fmla="*/ 8409273 w 8733721"/>
              <a:gd name="connsiteY24" fmla="*/ 1862723 h 6857999"/>
              <a:gd name="connsiteX25" fmla="*/ 8414840 w 8733721"/>
              <a:gd name="connsiteY25" fmla="*/ 1917476 h 6857999"/>
              <a:gd name="connsiteX26" fmla="*/ 8410734 w 8733721"/>
              <a:gd name="connsiteY26" fmla="*/ 1972204 h 6857999"/>
              <a:gd name="connsiteX27" fmla="*/ 8416466 w 8733721"/>
              <a:gd name="connsiteY27" fmla="*/ 2054291 h 6857999"/>
              <a:gd name="connsiteX28" fmla="*/ 8409837 w 8733721"/>
              <a:gd name="connsiteY28" fmla="*/ 2227417 h 6857999"/>
              <a:gd name="connsiteX29" fmla="*/ 8374483 w 8733721"/>
              <a:gd name="connsiteY29" fmla="*/ 2510933 h 6857999"/>
              <a:gd name="connsiteX30" fmla="*/ 8375191 w 8733721"/>
              <a:gd name="connsiteY30" fmla="*/ 2741866 h 6857999"/>
              <a:gd name="connsiteX31" fmla="*/ 8384389 w 8733721"/>
              <a:gd name="connsiteY31" fmla="*/ 2864935 h 6857999"/>
              <a:gd name="connsiteX32" fmla="*/ 8391822 w 8733721"/>
              <a:gd name="connsiteY32" fmla="*/ 2950807 h 6857999"/>
              <a:gd name="connsiteX33" fmla="*/ 8378111 w 8733721"/>
              <a:gd name="connsiteY33" fmla="*/ 2978246 h 6857999"/>
              <a:gd name="connsiteX34" fmla="*/ 8375025 w 8733721"/>
              <a:gd name="connsiteY34" fmla="*/ 2995916 h 6857999"/>
              <a:gd name="connsiteX35" fmla="*/ 8366764 w 8733721"/>
              <a:gd name="connsiteY35" fmla="*/ 2998648 h 6857999"/>
              <a:gd name="connsiteX36" fmla="*/ 8356827 w 8733721"/>
              <a:gd name="connsiteY36" fmla="*/ 3023630 h 6857999"/>
              <a:gd name="connsiteX37" fmla="*/ 8348883 w 8733721"/>
              <a:gd name="connsiteY37" fmla="*/ 3096975 h 6857999"/>
              <a:gd name="connsiteX38" fmla="*/ 8331320 w 8733721"/>
              <a:gd name="connsiteY38" fmla="*/ 3216657 h 6857999"/>
              <a:gd name="connsiteX39" fmla="*/ 8334250 w 8733721"/>
              <a:gd name="connsiteY39" fmla="*/ 3310980 h 6857999"/>
              <a:gd name="connsiteX40" fmla="*/ 8323018 w 8733721"/>
              <a:gd name="connsiteY40" fmla="*/ 3344725 h 6857999"/>
              <a:gd name="connsiteX41" fmla="*/ 8312317 w 8733721"/>
              <a:gd name="connsiteY41" fmla="*/ 3393250 h 6857999"/>
              <a:gd name="connsiteX42" fmla="*/ 8299110 w 8733721"/>
              <a:gd name="connsiteY42" fmla="*/ 3514536 h 6857999"/>
              <a:gd name="connsiteX43" fmla="*/ 8279421 w 8733721"/>
              <a:gd name="connsiteY43" fmla="*/ 3686149 h 6857999"/>
              <a:gd name="connsiteX44" fmla="*/ 8273021 w 8733721"/>
              <a:gd name="connsiteY44" fmla="*/ 3692208 h 6857999"/>
              <a:gd name="connsiteX45" fmla="*/ 8260968 w 8733721"/>
              <a:gd name="connsiteY45" fmla="*/ 3776022 h 6857999"/>
              <a:gd name="connsiteX46" fmla="*/ 8257071 w 8733721"/>
              <a:gd name="connsiteY46" fmla="*/ 3977138 h 6857999"/>
              <a:gd name="connsiteX47" fmla="*/ 8203359 w 8733721"/>
              <a:gd name="connsiteY47" fmla="*/ 4222149 h 6857999"/>
              <a:gd name="connsiteX48" fmla="*/ 8197502 w 8733721"/>
              <a:gd name="connsiteY48" fmla="*/ 4364683 h 6857999"/>
              <a:gd name="connsiteX49" fmla="*/ 8189960 w 8733721"/>
              <a:gd name="connsiteY49" fmla="*/ 4462471 h 6857999"/>
              <a:gd name="connsiteX50" fmla="*/ 8175156 w 8733721"/>
              <a:gd name="connsiteY50" fmla="*/ 4574052 h 6857999"/>
              <a:gd name="connsiteX51" fmla="*/ 8145454 w 8733721"/>
              <a:gd name="connsiteY51" fmla="*/ 4667756 h 6857999"/>
              <a:gd name="connsiteX52" fmla="*/ 8086875 w 8733721"/>
              <a:gd name="connsiteY52" fmla="*/ 4799019 h 6857999"/>
              <a:gd name="connsiteX53" fmla="*/ 8071779 w 8733721"/>
              <a:gd name="connsiteY53" fmla="*/ 4849614 h 6857999"/>
              <a:gd name="connsiteX54" fmla="*/ 8046521 w 8733721"/>
              <a:gd name="connsiteY54" fmla="*/ 4919971 h 6857999"/>
              <a:gd name="connsiteX55" fmla="*/ 7999171 w 8733721"/>
              <a:gd name="connsiteY55" fmla="*/ 5010766 h 6857999"/>
              <a:gd name="connsiteX56" fmla="*/ 7974494 w 8733721"/>
              <a:gd name="connsiteY56" fmla="*/ 5088190 h 6857999"/>
              <a:gd name="connsiteX57" fmla="*/ 7960017 w 8733721"/>
              <a:gd name="connsiteY57" fmla="*/ 5143922 h 6857999"/>
              <a:gd name="connsiteX58" fmla="*/ 7940570 w 8733721"/>
              <a:gd name="connsiteY58" fmla="*/ 5284346 h 6857999"/>
              <a:gd name="connsiteX59" fmla="*/ 7923844 w 8733721"/>
              <a:gd name="connsiteY59" fmla="*/ 5390948 h 6857999"/>
              <a:gd name="connsiteX60" fmla="*/ 7905061 w 8733721"/>
              <a:gd name="connsiteY60" fmla="*/ 5470854 h 6857999"/>
              <a:gd name="connsiteX61" fmla="*/ 7900574 w 8733721"/>
              <a:gd name="connsiteY61" fmla="*/ 5529643 h 6857999"/>
              <a:gd name="connsiteX62" fmla="*/ 7889879 w 8733721"/>
              <a:gd name="connsiteY62" fmla="*/ 5597292 h 6857999"/>
              <a:gd name="connsiteX63" fmla="*/ 7881533 w 8733721"/>
              <a:gd name="connsiteY63" fmla="*/ 5608899 h 6857999"/>
              <a:gd name="connsiteX64" fmla="*/ 7866845 w 8733721"/>
              <a:gd name="connsiteY64" fmla="*/ 5684911 h 6857999"/>
              <a:gd name="connsiteX65" fmla="*/ 7866707 w 8733721"/>
              <a:gd name="connsiteY65" fmla="*/ 5755776 h 6857999"/>
              <a:gd name="connsiteX66" fmla="*/ 7858630 w 8733721"/>
              <a:gd name="connsiteY66" fmla="*/ 5889599 h 6857999"/>
              <a:gd name="connsiteX67" fmla="*/ 7862852 w 8733721"/>
              <a:gd name="connsiteY67" fmla="*/ 5989744 h 6857999"/>
              <a:gd name="connsiteX68" fmla="*/ 7834617 w 8733721"/>
              <a:gd name="connsiteY68" fmla="*/ 6084926 h 6857999"/>
              <a:gd name="connsiteX69" fmla="*/ 7830440 w 8733721"/>
              <a:gd name="connsiteY69" fmla="*/ 6346549 h 6857999"/>
              <a:gd name="connsiteX70" fmla="*/ 7828988 w 8733721"/>
              <a:gd name="connsiteY70" fmla="*/ 6527527 h 6857999"/>
              <a:gd name="connsiteX71" fmla="*/ 7833220 w 8733721"/>
              <a:gd name="connsiteY71" fmla="*/ 6627129 h 6857999"/>
              <a:gd name="connsiteX72" fmla="*/ 7833451 w 8733721"/>
              <a:gd name="connsiteY72" fmla="*/ 6694819 h 6857999"/>
              <a:gd name="connsiteX73" fmla="*/ 7859394 w 8733721"/>
              <a:gd name="connsiteY73" fmla="*/ 6765445 h 6857999"/>
              <a:gd name="connsiteX74" fmla="*/ 7866873 w 8733721"/>
              <a:gd name="connsiteY74" fmla="*/ 6844697 h 6857999"/>
              <a:gd name="connsiteX75" fmla="*/ 7868076 w 8733721"/>
              <a:gd name="connsiteY75" fmla="*/ 6857999 h 6857999"/>
              <a:gd name="connsiteX76" fmla="*/ 2920621 w 8733721"/>
              <a:gd name="connsiteY76" fmla="*/ 6857999 h 6857999"/>
              <a:gd name="connsiteX77" fmla="*/ 961321 w 8733721"/>
              <a:gd name="connsiteY77" fmla="*/ 6857999 h 6857999"/>
              <a:gd name="connsiteX78" fmla="*/ 0 w 8733721"/>
              <a:gd name="connsiteY78" fmla="*/ 6857999 h 6857999"/>
              <a:gd name="connsiteX79" fmla="*/ 0 w 8733721"/>
              <a:gd name="connsiteY79" fmla="*/ 0 h 6857999"/>
              <a:gd name="connsiteX0" fmla="*/ 0 w 8733721"/>
              <a:gd name="connsiteY0" fmla="*/ 0 h 6857999"/>
              <a:gd name="connsiteX1" fmla="*/ 961321 w 8733721"/>
              <a:gd name="connsiteY1" fmla="*/ 0 h 6857999"/>
              <a:gd name="connsiteX2" fmla="*/ 2920621 w 8733721"/>
              <a:gd name="connsiteY2" fmla="*/ 0 h 6857999"/>
              <a:gd name="connsiteX3" fmla="*/ 8733721 w 8733721"/>
              <a:gd name="connsiteY3" fmla="*/ 0 h 6857999"/>
              <a:gd name="connsiteX4" fmla="*/ 8733721 w 8733721"/>
              <a:gd name="connsiteY4" fmla="*/ 2 h 6857999"/>
              <a:gd name="connsiteX5" fmla="*/ 8236175 w 8733721"/>
              <a:gd name="connsiteY5" fmla="*/ 2 h 6857999"/>
              <a:gd name="connsiteX6" fmla="*/ 8231178 w 8733721"/>
              <a:gd name="connsiteY6" fmla="*/ 14562 h 6857999"/>
              <a:gd name="connsiteX7" fmla="*/ 8234773 w 8733721"/>
              <a:gd name="connsiteY7" fmla="*/ 59077 h 6857999"/>
              <a:gd name="connsiteX8" fmla="*/ 8227623 w 8733721"/>
              <a:gd name="connsiteY8" fmla="*/ 107668 h 6857999"/>
              <a:gd name="connsiteX9" fmla="*/ 8246150 w 8733721"/>
              <a:gd name="connsiteY9" fmla="*/ 246136 h 6857999"/>
              <a:gd name="connsiteX10" fmla="*/ 8224308 w 8733721"/>
              <a:gd name="connsiteY10" fmla="*/ 372908 h 6857999"/>
              <a:gd name="connsiteX11" fmla="*/ 8221687 w 8733721"/>
              <a:gd name="connsiteY11" fmla="*/ 450607 h 6857999"/>
              <a:gd name="connsiteX12" fmla="*/ 8232987 w 8733721"/>
              <a:gd name="connsiteY12" fmla="*/ 812800 h 6857999"/>
              <a:gd name="connsiteX13" fmla="*/ 8241364 w 8733721"/>
              <a:gd name="connsiteY13" fmla="*/ 912727 h 6857999"/>
              <a:gd name="connsiteX14" fmla="*/ 8240165 w 8733721"/>
              <a:gd name="connsiteY14" fmla="*/ 989950 h 6857999"/>
              <a:gd name="connsiteX15" fmla="*/ 8243561 w 8733721"/>
              <a:gd name="connsiteY15" fmla="*/ 1141745 h 6857999"/>
              <a:gd name="connsiteX16" fmla="*/ 8256144 w 8733721"/>
              <a:gd name="connsiteY16" fmla="*/ 1265454 h 6857999"/>
              <a:gd name="connsiteX17" fmla="*/ 8281494 w 8733721"/>
              <a:gd name="connsiteY17" fmla="*/ 1385480 h 6857999"/>
              <a:gd name="connsiteX18" fmla="*/ 8297877 w 8733721"/>
              <a:gd name="connsiteY18" fmla="*/ 1458060 h 6857999"/>
              <a:gd name="connsiteX19" fmla="*/ 8315502 w 8733721"/>
              <a:gd name="connsiteY19" fmla="*/ 1513175 h 6857999"/>
              <a:gd name="connsiteX20" fmla="*/ 8342335 w 8733721"/>
              <a:gd name="connsiteY20" fmla="*/ 1570809 h 6857999"/>
              <a:gd name="connsiteX21" fmla="*/ 8372418 w 8733721"/>
              <a:gd name="connsiteY21" fmla="*/ 1638391 h 6857999"/>
              <a:gd name="connsiteX22" fmla="*/ 8360930 w 8733721"/>
              <a:gd name="connsiteY22" fmla="*/ 1742490 h 6857999"/>
              <a:gd name="connsiteX23" fmla="*/ 8385393 w 8733721"/>
              <a:gd name="connsiteY23" fmla="*/ 1812272 h 6857999"/>
              <a:gd name="connsiteX24" fmla="*/ 8409273 w 8733721"/>
              <a:gd name="connsiteY24" fmla="*/ 1862723 h 6857999"/>
              <a:gd name="connsiteX25" fmla="*/ 8414840 w 8733721"/>
              <a:gd name="connsiteY25" fmla="*/ 1917476 h 6857999"/>
              <a:gd name="connsiteX26" fmla="*/ 8410734 w 8733721"/>
              <a:gd name="connsiteY26" fmla="*/ 1972204 h 6857999"/>
              <a:gd name="connsiteX27" fmla="*/ 8386681 w 8733721"/>
              <a:gd name="connsiteY27" fmla="*/ 2066205 h 6857999"/>
              <a:gd name="connsiteX28" fmla="*/ 8409837 w 8733721"/>
              <a:gd name="connsiteY28" fmla="*/ 2227417 h 6857999"/>
              <a:gd name="connsiteX29" fmla="*/ 8374483 w 8733721"/>
              <a:gd name="connsiteY29" fmla="*/ 2510933 h 6857999"/>
              <a:gd name="connsiteX30" fmla="*/ 8375191 w 8733721"/>
              <a:gd name="connsiteY30" fmla="*/ 2741866 h 6857999"/>
              <a:gd name="connsiteX31" fmla="*/ 8384389 w 8733721"/>
              <a:gd name="connsiteY31" fmla="*/ 2864935 h 6857999"/>
              <a:gd name="connsiteX32" fmla="*/ 8391822 w 8733721"/>
              <a:gd name="connsiteY32" fmla="*/ 2950807 h 6857999"/>
              <a:gd name="connsiteX33" fmla="*/ 8378111 w 8733721"/>
              <a:gd name="connsiteY33" fmla="*/ 2978246 h 6857999"/>
              <a:gd name="connsiteX34" fmla="*/ 8375025 w 8733721"/>
              <a:gd name="connsiteY34" fmla="*/ 2995916 h 6857999"/>
              <a:gd name="connsiteX35" fmla="*/ 8366764 w 8733721"/>
              <a:gd name="connsiteY35" fmla="*/ 2998648 h 6857999"/>
              <a:gd name="connsiteX36" fmla="*/ 8356827 w 8733721"/>
              <a:gd name="connsiteY36" fmla="*/ 3023630 h 6857999"/>
              <a:gd name="connsiteX37" fmla="*/ 8348883 w 8733721"/>
              <a:gd name="connsiteY37" fmla="*/ 3096975 h 6857999"/>
              <a:gd name="connsiteX38" fmla="*/ 8331320 w 8733721"/>
              <a:gd name="connsiteY38" fmla="*/ 3216657 h 6857999"/>
              <a:gd name="connsiteX39" fmla="*/ 8334250 w 8733721"/>
              <a:gd name="connsiteY39" fmla="*/ 3310980 h 6857999"/>
              <a:gd name="connsiteX40" fmla="*/ 8323018 w 8733721"/>
              <a:gd name="connsiteY40" fmla="*/ 3344725 h 6857999"/>
              <a:gd name="connsiteX41" fmla="*/ 8312317 w 8733721"/>
              <a:gd name="connsiteY41" fmla="*/ 3393250 h 6857999"/>
              <a:gd name="connsiteX42" fmla="*/ 8299110 w 8733721"/>
              <a:gd name="connsiteY42" fmla="*/ 3514536 h 6857999"/>
              <a:gd name="connsiteX43" fmla="*/ 8279421 w 8733721"/>
              <a:gd name="connsiteY43" fmla="*/ 3686149 h 6857999"/>
              <a:gd name="connsiteX44" fmla="*/ 8273021 w 8733721"/>
              <a:gd name="connsiteY44" fmla="*/ 3692208 h 6857999"/>
              <a:gd name="connsiteX45" fmla="*/ 8260968 w 8733721"/>
              <a:gd name="connsiteY45" fmla="*/ 3776022 h 6857999"/>
              <a:gd name="connsiteX46" fmla="*/ 8257071 w 8733721"/>
              <a:gd name="connsiteY46" fmla="*/ 3977138 h 6857999"/>
              <a:gd name="connsiteX47" fmla="*/ 8203359 w 8733721"/>
              <a:gd name="connsiteY47" fmla="*/ 4222149 h 6857999"/>
              <a:gd name="connsiteX48" fmla="*/ 8197502 w 8733721"/>
              <a:gd name="connsiteY48" fmla="*/ 4364683 h 6857999"/>
              <a:gd name="connsiteX49" fmla="*/ 8189960 w 8733721"/>
              <a:gd name="connsiteY49" fmla="*/ 4462471 h 6857999"/>
              <a:gd name="connsiteX50" fmla="*/ 8175156 w 8733721"/>
              <a:gd name="connsiteY50" fmla="*/ 4574052 h 6857999"/>
              <a:gd name="connsiteX51" fmla="*/ 8145454 w 8733721"/>
              <a:gd name="connsiteY51" fmla="*/ 4667756 h 6857999"/>
              <a:gd name="connsiteX52" fmla="*/ 8086875 w 8733721"/>
              <a:gd name="connsiteY52" fmla="*/ 4799019 h 6857999"/>
              <a:gd name="connsiteX53" fmla="*/ 8071779 w 8733721"/>
              <a:gd name="connsiteY53" fmla="*/ 4849614 h 6857999"/>
              <a:gd name="connsiteX54" fmla="*/ 8046521 w 8733721"/>
              <a:gd name="connsiteY54" fmla="*/ 4919971 h 6857999"/>
              <a:gd name="connsiteX55" fmla="*/ 7999171 w 8733721"/>
              <a:gd name="connsiteY55" fmla="*/ 5010766 h 6857999"/>
              <a:gd name="connsiteX56" fmla="*/ 7974494 w 8733721"/>
              <a:gd name="connsiteY56" fmla="*/ 5088190 h 6857999"/>
              <a:gd name="connsiteX57" fmla="*/ 7960017 w 8733721"/>
              <a:gd name="connsiteY57" fmla="*/ 5143922 h 6857999"/>
              <a:gd name="connsiteX58" fmla="*/ 7940570 w 8733721"/>
              <a:gd name="connsiteY58" fmla="*/ 5284346 h 6857999"/>
              <a:gd name="connsiteX59" fmla="*/ 7923844 w 8733721"/>
              <a:gd name="connsiteY59" fmla="*/ 5390948 h 6857999"/>
              <a:gd name="connsiteX60" fmla="*/ 7905061 w 8733721"/>
              <a:gd name="connsiteY60" fmla="*/ 5470854 h 6857999"/>
              <a:gd name="connsiteX61" fmla="*/ 7900574 w 8733721"/>
              <a:gd name="connsiteY61" fmla="*/ 5529643 h 6857999"/>
              <a:gd name="connsiteX62" fmla="*/ 7889879 w 8733721"/>
              <a:gd name="connsiteY62" fmla="*/ 5597292 h 6857999"/>
              <a:gd name="connsiteX63" fmla="*/ 7881533 w 8733721"/>
              <a:gd name="connsiteY63" fmla="*/ 5608899 h 6857999"/>
              <a:gd name="connsiteX64" fmla="*/ 7866845 w 8733721"/>
              <a:gd name="connsiteY64" fmla="*/ 5684911 h 6857999"/>
              <a:gd name="connsiteX65" fmla="*/ 7866707 w 8733721"/>
              <a:gd name="connsiteY65" fmla="*/ 5755776 h 6857999"/>
              <a:gd name="connsiteX66" fmla="*/ 7858630 w 8733721"/>
              <a:gd name="connsiteY66" fmla="*/ 5889599 h 6857999"/>
              <a:gd name="connsiteX67" fmla="*/ 7862852 w 8733721"/>
              <a:gd name="connsiteY67" fmla="*/ 5989744 h 6857999"/>
              <a:gd name="connsiteX68" fmla="*/ 7834617 w 8733721"/>
              <a:gd name="connsiteY68" fmla="*/ 6084926 h 6857999"/>
              <a:gd name="connsiteX69" fmla="*/ 7830440 w 8733721"/>
              <a:gd name="connsiteY69" fmla="*/ 6346549 h 6857999"/>
              <a:gd name="connsiteX70" fmla="*/ 7828988 w 8733721"/>
              <a:gd name="connsiteY70" fmla="*/ 6527527 h 6857999"/>
              <a:gd name="connsiteX71" fmla="*/ 7833220 w 8733721"/>
              <a:gd name="connsiteY71" fmla="*/ 6627129 h 6857999"/>
              <a:gd name="connsiteX72" fmla="*/ 7833451 w 8733721"/>
              <a:gd name="connsiteY72" fmla="*/ 6694819 h 6857999"/>
              <a:gd name="connsiteX73" fmla="*/ 7859394 w 8733721"/>
              <a:gd name="connsiteY73" fmla="*/ 6765445 h 6857999"/>
              <a:gd name="connsiteX74" fmla="*/ 7866873 w 8733721"/>
              <a:gd name="connsiteY74" fmla="*/ 6844697 h 6857999"/>
              <a:gd name="connsiteX75" fmla="*/ 7868076 w 8733721"/>
              <a:gd name="connsiteY75" fmla="*/ 6857999 h 6857999"/>
              <a:gd name="connsiteX76" fmla="*/ 2920621 w 8733721"/>
              <a:gd name="connsiteY76" fmla="*/ 6857999 h 6857999"/>
              <a:gd name="connsiteX77" fmla="*/ 961321 w 8733721"/>
              <a:gd name="connsiteY77" fmla="*/ 6857999 h 6857999"/>
              <a:gd name="connsiteX78" fmla="*/ 0 w 8733721"/>
              <a:gd name="connsiteY78" fmla="*/ 6857999 h 6857999"/>
              <a:gd name="connsiteX79" fmla="*/ 0 w 8733721"/>
              <a:gd name="connsiteY79" fmla="*/ 0 h 6857999"/>
              <a:gd name="connsiteX0" fmla="*/ 0 w 8733721"/>
              <a:gd name="connsiteY0" fmla="*/ 0 h 6857999"/>
              <a:gd name="connsiteX1" fmla="*/ 961321 w 8733721"/>
              <a:gd name="connsiteY1" fmla="*/ 0 h 6857999"/>
              <a:gd name="connsiteX2" fmla="*/ 2920621 w 8733721"/>
              <a:gd name="connsiteY2" fmla="*/ 0 h 6857999"/>
              <a:gd name="connsiteX3" fmla="*/ 8733721 w 8733721"/>
              <a:gd name="connsiteY3" fmla="*/ 0 h 6857999"/>
              <a:gd name="connsiteX4" fmla="*/ 8733721 w 8733721"/>
              <a:gd name="connsiteY4" fmla="*/ 2 h 6857999"/>
              <a:gd name="connsiteX5" fmla="*/ 8236175 w 8733721"/>
              <a:gd name="connsiteY5" fmla="*/ 2 h 6857999"/>
              <a:gd name="connsiteX6" fmla="*/ 8231178 w 8733721"/>
              <a:gd name="connsiteY6" fmla="*/ 14562 h 6857999"/>
              <a:gd name="connsiteX7" fmla="*/ 8234773 w 8733721"/>
              <a:gd name="connsiteY7" fmla="*/ 59077 h 6857999"/>
              <a:gd name="connsiteX8" fmla="*/ 8227623 w 8733721"/>
              <a:gd name="connsiteY8" fmla="*/ 107668 h 6857999"/>
              <a:gd name="connsiteX9" fmla="*/ 8246150 w 8733721"/>
              <a:gd name="connsiteY9" fmla="*/ 246136 h 6857999"/>
              <a:gd name="connsiteX10" fmla="*/ 8224308 w 8733721"/>
              <a:gd name="connsiteY10" fmla="*/ 372908 h 6857999"/>
              <a:gd name="connsiteX11" fmla="*/ 8221687 w 8733721"/>
              <a:gd name="connsiteY11" fmla="*/ 450607 h 6857999"/>
              <a:gd name="connsiteX12" fmla="*/ 8232987 w 8733721"/>
              <a:gd name="connsiteY12" fmla="*/ 812800 h 6857999"/>
              <a:gd name="connsiteX13" fmla="*/ 8241364 w 8733721"/>
              <a:gd name="connsiteY13" fmla="*/ 912727 h 6857999"/>
              <a:gd name="connsiteX14" fmla="*/ 8240165 w 8733721"/>
              <a:gd name="connsiteY14" fmla="*/ 989950 h 6857999"/>
              <a:gd name="connsiteX15" fmla="*/ 8243561 w 8733721"/>
              <a:gd name="connsiteY15" fmla="*/ 1141745 h 6857999"/>
              <a:gd name="connsiteX16" fmla="*/ 8256144 w 8733721"/>
              <a:gd name="connsiteY16" fmla="*/ 1265454 h 6857999"/>
              <a:gd name="connsiteX17" fmla="*/ 8281494 w 8733721"/>
              <a:gd name="connsiteY17" fmla="*/ 1385480 h 6857999"/>
              <a:gd name="connsiteX18" fmla="*/ 8297877 w 8733721"/>
              <a:gd name="connsiteY18" fmla="*/ 1458060 h 6857999"/>
              <a:gd name="connsiteX19" fmla="*/ 8315502 w 8733721"/>
              <a:gd name="connsiteY19" fmla="*/ 1513175 h 6857999"/>
              <a:gd name="connsiteX20" fmla="*/ 8342335 w 8733721"/>
              <a:gd name="connsiteY20" fmla="*/ 1570809 h 6857999"/>
              <a:gd name="connsiteX21" fmla="*/ 8372418 w 8733721"/>
              <a:gd name="connsiteY21" fmla="*/ 1638391 h 6857999"/>
              <a:gd name="connsiteX22" fmla="*/ 8360930 w 8733721"/>
              <a:gd name="connsiteY22" fmla="*/ 1742490 h 6857999"/>
              <a:gd name="connsiteX23" fmla="*/ 8385393 w 8733721"/>
              <a:gd name="connsiteY23" fmla="*/ 1812272 h 6857999"/>
              <a:gd name="connsiteX24" fmla="*/ 8409273 w 8733721"/>
              <a:gd name="connsiteY24" fmla="*/ 1862723 h 6857999"/>
              <a:gd name="connsiteX25" fmla="*/ 8414840 w 8733721"/>
              <a:gd name="connsiteY25" fmla="*/ 1917476 h 6857999"/>
              <a:gd name="connsiteX26" fmla="*/ 8410734 w 8733721"/>
              <a:gd name="connsiteY26" fmla="*/ 1972204 h 6857999"/>
              <a:gd name="connsiteX27" fmla="*/ 8386681 w 8733721"/>
              <a:gd name="connsiteY27" fmla="*/ 2066205 h 6857999"/>
              <a:gd name="connsiteX28" fmla="*/ 8380052 w 8733721"/>
              <a:gd name="connsiteY28" fmla="*/ 2227417 h 6857999"/>
              <a:gd name="connsiteX29" fmla="*/ 8374483 w 8733721"/>
              <a:gd name="connsiteY29" fmla="*/ 2510933 h 6857999"/>
              <a:gd name="connsiteX30" fmla="*/ 8375191 w 8733721"/>
              <a:gd name="connsiteY30" fmla="*/ 2741866 h 6857999"/>
              <a:gd name="connsiteX31" fmla="*/ 8384389 w 8733721"/>
              <a:gd name="connsiteY31" fmla="*/ 2864935 h 6857999"/>
              <a:gd name="connsiteX32" fmla="*/ 8391822 w 8733721"/>
              <a:gd name="connsiteY32" fmla="*/ 2950807 h 6857999"/>
              <a:gd name="connsiteX33" fmla="*/ 8378111 w 8733721"/>
              <a:gd name="connsiteY33" fmla="*/ 2978246 h 6857999"/>
              <a:gd name="connsiteX34" fmla="*/ 8375025 w 8733721"/>
              <a:gd name="connsiteY34" fmla="*/ 2995916 h 6857999"/>
              <a:gd name="connsiteX35" fmla="*/ 8366764 w 8733721"/>
              <a:gd name="connsiteY35" fmla="*/ 2998648 h 6857999"/>
              <a:gd name="connsiteX36" fmla="*/ 8356827 w 8733721"/>
              <a:gd name="connsiteY36" fmla="*/ 3023630 h 6857999"/>
              <a:gd name="connsiteX37" fmla="*/ 8348883 w 8733721"/>
              <a:gd name="connsiteY37" fmla="*/ 3096975 h 6857999"/>
              <a:gd name="connsiteX38" fmla="*/ 8331320 w 8733721"/>
              <a:gd name="connsiteY38" fmla="*/ 3216657 h 6857999"/>
              <a:gd name="connsiteX39" fmla="*/ 8334250 w 8733721"/>
              <a:gd name="connsiteY39" fmla="*/ 3310980 h 6857999"/>
              <a:gd name="connsiteX40" fmla="*/ 8323018 w 8733721"/>
              <a:gd name="connsiteY40" fmla="*/ 3344725 h 6857999"/>
              <a:gd name="connsiteX41" fmla="*/ 8312317 w 8733721"/>
              <a:gd name="connsiteY41" fmla="*/ 3393250 h 6857999"/>
              <a:gd name="connsiteX42" fmla="*/ 8299110 w 8733721"/>
              <a:gd name="connsiteY42" fmla="*/ 3514536 h 6857999"/>
              <a:gd name="connsiteX43" fmla="*/ 8279421 w 8733721"/>
              <a:gd name="connsiteY43" fmla="*/ 3686149 h 6857999"/>
              <a:gd name="connsiteX44" fmla="*/ 8273021 w 8733721"/>
              <a:gd name="connsiteY44" fmla="*/ 3692208 h 6857999"/>
              <a:gd name="connsiteX45" fmla="*/ 8260968 w 8733721"/>
              <a:gd name="connsiteY45" fmla="*/ 3776022 h 6857999"/>
              <a:gd name="connsiteX46" fmla="*/ 8257071 w 8733721"/>
              <a:gd name="connsiteY46" fmla="*/ 3977138 h 6857999"/>
              <a:gd name="connsiteX47" fmla="*/ 8203359 w 8733721"/>
              <a:gd name="connsiteY47" fmla="*/ 4222149 h 6857999"/>
              <a:gd name="connsiteX48" fmla="*/ 8197502 w 8733721"/>
              <a:gd name="connsiteY48" fmla="*/ 4364683 h 6857999"/>
              <a:gd name="connsiteX49" fmla="*/ 8189960 w 8733721"/>
              <a:gd name="connsiteY49" fmla="*/ 4462471 h 6857999"/>
              <a:gd name="connsiteX50" fmla="*/ 8175156 w 8733721"/>
              <a:gd name="connsiteY50" fmla="*/ 4574052 h 6857999"/>
              <a:gd name="connsiteX51" fmla="*/ 8145454 w 8733721"/>
              <a:gd name="connsiteY51" fmla="*/ 4667756 h 6857999"/>
              <a:gd name="connsiteX52" fmla="*/ 8086875 w 8733721"/>
              <a:gd name="connsiteY52" fmla="*/ 4799019 h 6857999"/>
              <a:gd name="connsiteX53" fmla="*/ 8071779 w 8733721"/>
              <a:gd name="connsiteY53" fmla="*/ 4849614 h 6857999"/>
              <a:gd name="connsiteX54" fmla="*/ 8046521 w 8733721"/>
              <a:gd name="connsiteY54" fmla="*/ 4919971 h 6857999"/>
              <a:gd name="connsiteX55" fmla="*/ 7999171 w 8733721"/>
              <a:gd name="connsiteY55" fmla="*/ 5010766 h 6857999"/>
              <a:gd name="connsiteX56" fmla="*/ 7974494 w 8733721"/>
              <a:gd name="connsiteY56" fmla="*/ 5088190 h 6857999"/>
              <a:gd name="connsiteX57" fmla="*/ 7960017 w 8733721"/>
              <a:gd name="connsiteY57" fmla="*/ 5143922 h 6857999"/>
              <a:gd name="connsiteX58" fmla="*/ 7940570 w 8733721"/>
              <a:gd name="connsiteY58" fmla="*/ 5284346 h 6857999"/>
              <a:gd name="connsiteX59" fmla="*/ 7923844 w 8733721"/>
              <a:gd name="connsiteY59" fmla="*/ 5390948 h 6857999"/>
              <a:gd name="connsiteX60" fmla="*/ 7905061 w 8733721"/>
              <a:gd name="connsiteY60" fmla="*/ 5470854 h 6857999"/>
              <a:gd name="connsiteX61" fmla="*/ 7900574 w 8733721"/>
              <a:gd name="connsiteY61" fmla="*/ 5529643 h 6857999"/>
              <a:gd name="connsiteX62" fmla="*/ 7889879 w 8733721"/>
              <a:gd name="connsiteY62" fmla="*/ 5597292 h 6857999"/>
              <a:gd name="connsiteX63" fmla="*/ 7881533 w 8733721"/>
              <a:gd name="connsiteY63" fmla="*/ 5608899 h 6857999"/>
              <a:gd name="connsiteX64" fmla="*/ 7866845 w 8733721"/>
              <a:gd name="connsiteY64" fmla="*/ 5684911 h 6857999"/>
              <a:gd name="connsiteX65" fmla="*/ 7866707 w 8733721"/>
              <a:gd name="connsiteY65" fmla="*/ 5755776 h 6857999"/>
              <a:gd name="connsiteX66" fmla="*/ 7858630 w 8733721"/>
              <a:gd name="connsiteY66" fmla="*/ 5889599 h 6857999"/>
              <a:gd name="connsiteX67" fmla="*/ 7862852 w 8733721"/>
              <a:gd name="connsiteY67" fmla="*/ 5989744 h 6857999"/>
              <a:gd name="connsiteX68" fmla="*/ 7834617 w 8733721"/>
              <a:gd name="connsiteY68" fmla="*/ 6084926 h 6857999"/>
              <a:gd name="connsiteX69" fmla="*/ 7830440 w 8733721"/>
              <a:gd name="connsiteY69" fmla="*/ 6346549 h 6857999"/>
              <a:gd name="connsiteX70" fmla="*/ 7828988 w 8733721"/>
              <a:gd name="connsiteY70" fmla="*/ 6527527 h 6857999"/>
              <a:gd name="connsiteX71" fmla="*/ 7833220 w 8733721"/>
              <a:gd name="connsiteY71" fmla="*/ 6627129 h 6857999"/>
              <a:gd name="connsiteX72" fmla="*/ 7833451 w 8733721"/>
              <a:gd name="connsiteY72" fmla="*/ 6694819 h 6857999"/>
              <a:gd name="connsiteX73" fmla="*/ 7859394 w 8733721"/>
              <a:gd name="connsiteY73" fmla="*/ 6765445 h 6857999"/>
              <a:gd name="connsiteX74" fmla="*/ 7866873 w 8733721"/>
              <a:gd name="connsiteY74" fmla="*/ 6844697 h 6857999"/>
              <a:gd name="connsiteX75" fmla="*/ 7868076 w 8733721"/>
              <a:gd name="connsiteY75" fmla="*/ 6857999 h 6857999"/>
              <a:gd name="connsiteX76" fmla="*/ 2920621 w 8733721"/>
              <a:gd name="connsiteY76" fmla="*/ 6857999 h 6857999"/>
              <a:gd name="connsiteX77" fmla="*/ 961321 w 8733721"/>
              <a:gd name="connsiteY77" fmla="*/ 6857999 h 6857999"/>
              <a:gd name="connsiteX78" fmla="*/ 0 w 8733721"/>
              <a:gd name="connsiteY78" fmla="*/ 6857999 h 6857999"/>
              <a:gd name="connsiteX79" fmla="*/ 0 w 8733721"/>
              <a:gd name="connsiteY79" fmla="*/ 0 h 6857999"/>
              <a:gd name="connsiteX0" fmla="*/ 0 w 8733721"/>
              <a:gd name="connsiteY0" fmla="*/ 0 h 6857999"/>
              <a:gd name="connsiteX1" fmla="*/ 961321 w 8733721"/>
              <a:gd name="connsiteY1" fmla="*/ 0 h 6857999"/>
              <a:gd name="connsiteX2" fmla="*/ 2920621 w 8733721"/>
              <a:gd name="connsiteY2" fmla="*/ 0 h 6857999"/>
              <a:gd name="connsiteX3" fmla="*/ 8733721 w 8733721"/>
              <a:gd name="connsiteY3" fmla="*/ 0 h 6857999"/>
              <a:gd name="connsiteX4" fmla="*/ 8733721 w 8733721"/>
              <a:gd name="connsiteY4" fmla="*/ 2 h 6857999"/>
              <a:gd name="connsiteX5" fmla="*/ 8236175 w 8733721"/>
              <a:gd name="connsiteY5" fmla="*/ 2 h 6857999"/>
              <a:gd name="connsiteX6" fmla="*/ 8231178 w 8733721"/>
              <a:gd name="connsiteY6" fmla="*/ 14562 h 6857999"/>
              <a:gd name="connsiteX7" fmla="*/ 8234773 w 8733721"/>
              <a:gd name="connsiteY7" fmla="*/ 59077 h 6857999"/>
              <a:gd name="connsiteX8" fmla="*/ 8227623 w 8733721"/>
              <a:gd name="connsiteY8" fmla="*/ 107668 h 6857999"/>
              <a:gd name="connsiteX9" fmla="*/ 8246150 w 8733721"/>
              <a:gd name="connsiteY9" fmla="*/ 246136 h 6857999"/>
              <a:gd name="connsiteX10" fmla="*/ 8224308 w 8733721"/>
              <a:gd name="connsiteY10" fmla="*/ 372908 h 6857999"/>
              <a:gd name="connsiteX11" fmla="*/ 8221687 w 8733721"/>
              <a:gd name="connsiteY11" fmla="*/ 450607 h 6857999"/>
              <a:gd name="connsiteX12" fmla="*/ 8232987 w 8733721"/>
              <a:gd name="connsiteY12" fmla="*/ 812800 h 6857999"/>
              <a:gd name="connsiteX13" fmla="*/ 8241364 w 8733721"/>
              <a:gd name="connsiteY13" fmla="*/ 912727 h 6857999"/>
              <a:gd name="connsiteX14" fmla="*/ 8240165 w 8733721"/>
              <a:gd name="connsiteY14" fmla="*/ 989950 h 6857999"/>
              <a:gd name="connsiteX15" fmla="*/ 8243561 w 8733721"/>
              <a:gd name="connsiteY15" fmla="*/ 1141745 h 6857999"/>
              <a:gd name="connsiteX16" fmla="*/ 8256144 w 8733721"/>
              <a:gd name="connsiteY16" fmla="*/ 1265454 h 6857999"/>
              <a:gd name="connsiteX17" fmla="*/ 8281494 w 8733721"/>
              <a:gd name="connsiteY17" fmla="*/ 1385480 h 6857999"/>
              <a:gd name="connsiteX18" fmla="*/ 8297877 w 8733721"/>
              <a:gd name="connsiteY18" fmla="*/ 1458060 h 6857999"/>
              <a:gd name="connsiteX19" fmla="*/ 8315502 w 8733721"/>
              <a:gd name="connsiteY19" fmla="*/ 1513175 h 6857999"/>
              <a:gd name="connsiteX20" fmla="*/ 8342335 w 8733721"/>
              <a:gd name="connsiteY20" fmla="*/ 1570809 h 6857999"/>
              <a:gd name="connsiteX21" fmla="*/ 8372418 w 8733721"/>
              <a:gd name="connsiteY21" fmla="*/ 1638391 h 6857999"/>
              <a:gd name="connsiteX22" fmla="*/ 8360930 w 8733721"/>
              <a:gd name="connsiteY22" fmla="*/ 1742490 h 6857999"/>
              <a:gd name="connsiteX23" fmla="*/ 8385393 w 8733721"/>
              <a:gd name="connsiteY23" fmla="*/ 1812272 h 6857999"/>
              <a:gd name="connsiteX24" fmla="*/ 8409273 w 8733721"/>
              <a:gd name="connsiteY24" fmla="*/ 1862723 h 6857999"/>
              <a:gd name="connsiteX25" fmla="*/ 8414840 w 8733721"/>
              <a:gd name="connsiteY25" fmla="*/ 1917476 h 6857999"/>
              <a:gd name="connsiteX26" fmla="*/ 8386906 w 8733721"/>
              <a:gd name="connsiteY26" fmla="*/ 1972204 h 6857999"/>
              <a:gd name="connsiteX27" fmla="*/ 8386681 w 8733721"/>
              <a:gd name="connsiteY27" fmla="*/ 2066205 h 6857999"/>
              <a:gd name="connsiteX28" fmla="*/ 8380052 w 8733721"/>
              <a:gd name="connsiteY28" fmla="*/ 2227417 h 6857999"/>
              <a:gd name="connsiteX29" fmla="*/ 8374483 w 8733721"/>
              <a:gd name="connsiteY29" fmla="*/ 2510933 h 6857999"/>
              <a:gd name="connsiteX30" fmla="*/ 8375191 w 8733721"/>
              <a:gd name="connsiteY30" fmla="*/ 2741866 h 6857999"/>
              <a:gd name="connsiteX31" fmla="*/ 8384389 w 8733721"/>
              <a:gd name="connsiteY31" fmla="*/ 2864935 h 6857999"/>
              <a:gd name="connsiteX32" fmla="*/ 8391822 w 8733721"/>
              <a:gd name="connsiteY32" fmla="*/ 2950807 h 6857999"/>
              <a:gd name="connsiteX33" fmla="*/ 8378111 w 8733721"/>
              <a:gd name="connsiteY33" fmla="*/ 2978246 h 6857999"/>
              <a:gd name="connsiteX34" fmla="*/ 8375025 w 8733721"/>
              <a:gd name="connsiteY34" fmla="*/ 2995916 h 6857999"/>
              <a:gd name="connsiteX35" fmla="*/ 8366764 w 8733721"/>
              <a:gd name="connsiteY35" fmla="*/ 2998648 h 6857999"/>
              <a:gd name="connsiteX36" fmla="*/ 8356827 w 8733721"/>
              <a:gd name="connsiteY36" fmla="*/ 3023630 h 6857999"/>
              <a:gd name="connsiteX37" fmla="*/ 8348883 w 8733721"/>
              <a:gd name="connsiteY37" fmla="*/ 3096975 h 6857999"/>
              <a:gd name="connsiteX38" fmla="*/ 8331320 w 8733721"/>
              <a:gd name="connsiteY38" fmla="*/ 3216657 h 6857999"/>
              <a:gd name="connsiteX39" fmla="*/ 8334250 w 8733721"/>
              <a:gd name="connsiteY39" fmla="*/ 3310980 h 6857999"/>
              <a:gd name="connsiteX40" fmla="*/ 8323018 w 8733721"/>
              <a:gd name="connsiteY40" fmla="*/ 3344725 h 6857999"/>
              <a:gd name="connsiteX41" fmla="*/ 8312317 w 8733721"/>
              <a:gd name="connsiteY41" fmla="*/ 3393250 h 6857999"/>
              <a:gd name="connsiteX42" fmla="*/ 8299110 w 8733721"/>
              <a:gd name="connsiteY42" fmla="*/ 3514536 h 6857999"/>
              <a:gd name="connsiteX43" fmla="*/ 8279421 w 8733721"/>
              <a:gd name="connsiteY43" fmla="*/ 3686149 h 6857999"/>
              <a:gd name="connsiteX44" fmla="*/ 8273021 w 8733721"/>
              <a:gd name="connsiteY44" fmla="*/ 3692208 h 6857999"/>
              <a:gd name="connsiteX45" fmla="*/ 8260968 w 8733721"/>
              <a:gd name="connsiteY45" fmla="*/ 3776022 h 6857999"/>
              <a:gd name="connsiteX46" fmla="*/ 8257071 w 8733721"/>
              <a:gd name="connsiteY46" fmla="*/ 3977138 h 6857999"/>
              <a:gd name="connsiteX47" fmla="*/ 8203359 w 8733721"/>
              <a:gd name="connsiteY47" fmla="*/ 4222149 h 6857999"/>
              <a:gd name="connsiteX48" fmla="*/ 8197502 w 8733721"/>
              <a:gd name="connsiteY48" fmla="*/ 4364683 h 6857999"/>
              <a:gd name="connsiteX49" fmla="*/ 8189960 w 8733721"/>
              <a:gd name="connsiteY49" fmla="*/ 4462471 h 6857999"/>
              <a:gd name="connsiteX50" fmla="*/ 8175156 w 8733721"/>
              <a:gd name="connsiteY50" fmla="*/ 4574052 h 6857999"/>
              <a:gd name="connsiteX51" fmla="*/ 8145454 w 8733721"/>
              <a:gd name="connsiteY51" fmla="*/ 4667756 h 6857999"/>
              <a:gd name="connsiteX52" fmla="*/ 8086875 w 8733721"/>
              <a:gd name="connsiteY52" fmla="*/ 4799019 h 6857999"/>
              <a:gd name="connsiteX53" fmla="*/ 8071779 w 8733721"/>
              <a:gd name="connsiteY53" fmla="*/ 4849614 h 6857999"/>
              <a:gd name="connsiteX54" fmla="*/ 8046521 w 8733721"/>
              <a:gd name="connsiteY54" fmla="*/ 4919971 h 6857999"/>
              <a:gd name="connsiteX55" fmla="*/ 7999171 w 8733721"/>
              <a:gd name="connsiteY55" fmla="*/ 5010766 h 6857999"/>
              <a:gd name="connsiteX56" fmla="*/ 7974494 w 8733721"/>
              <a:gd name="connsiteY56" fmla="*/ 5088190 h 6857999"/>
              <a:gd name="connsiteX57" fmla="*/ 7960017 w 8733721"/>
              <a:gd name="connsiteY57" fmla="*/ 5143922 h 6857999"/>
              <a:gd name="connsiteX58" fmla="*/ 7940570 w 8733721"/>
              <a:gd name="connsiteY58" fmla="*/ 5284346 h 6857999"/>
              <a:gd name="connsiteX59" fmla="*/ 7923844 w 8733721"/>
              <a:gd name="connsiteY59" fmla="*/ 5390948 h 6857999"/>
              <a:gd name="connsiteX60" fmla="*/ 7905061 w 8733721"/>
              <a:gd name="connsiteY60" fmla="*/ 5470854 h 6857999"/>
              <a:gd name="connsiteX61" fmla="*/ 7900574 w 8733721"/>
              <a:gd name="connsiteY61" fmla="*/ 5529643 h 6857999"/>
              <a:gd name="connsiteX62" fmla="*/ 7889879 w 8733721"/>
              <a:gd name="connsiteY62" fmla="*/ 5597292 h 6857999"/>
              <a:gd name="connsiteX63" fmla="*/ 7881533 w 8733721"/>
              <a:gd name="connsiteY63" fmla="*/ 5608899 h 6857999"/>
              <a:gd name="connsiteX64" fmla="*/ 7866845 w 8733721"/>
              <a:gd name="connsiteY64" fmla="*/ 5684911 h 6857999"/>
              <a:gd name="connsiteX65" fmla="*/ 7866707 w 8733721"/>
              <a:gd name="connsiteY65" fmla="*/ 5755776 h 6857999"/>
              <a:gd name="connsiteX66" fmla="*/ 7858630 w 8733721"/>
              <a:gd name="connsiteY66" fmla="*/ 5889599 h 6857999"/>
              <a:gd name="connsiteX67" fmla="*/ 7862852 w 8733721"/>
              <a:gd name="connsiteY67" fmla="*/ 5989744 h 6857999"/>
              <a:gd name="connsiteX68" fmla="*/ 7834617 w 8733721"/>
              <a:gd name="connsiteY68" fmla="*/ 6084926 h 6857999"/>
              <a:gd name="connsiteX69" fmla="*/ 7830440 w 8733721"/>
              <a:gd name="connsiteY69" fmla="*/ 6346549 h 6857999"/>
              <a:gd name="connsiteX70" fmla="*/ 7828988 w 8733721"/>
              <a:gd name="connsiteY70" fmla="*/ 6527527 h 6857999"/>
              <a:gd name="connsiteX71" fmla="*/ 7833220 w 8733721"/>
              <a:gd name="connsiteY71" fmla="*/ 6627129 h 6857999"/>
              <a:gd name="connsiteX72" fmla="*/ 7833451 w 8733721"/>
              <a:gd name="connsiteY72" fmla="*/ 6694819 h 6857999"/>
              <a:gd name="connsiteX73" fmla="*/ 7859394 w 8733721"/>
              <a:gd name="connsiteY73" fmla="*/ 6765445 h 6857999"/>
              <a:gd name="connsiteX74" fmla="*/ 7866873 w 8733721"/>
              <a:gd name="connsiteY74" fmla="*/ 6844697 h 6857999"/>
              <a:gd name="connsiteX75" fmla="*/ 7868076 w 8733721"/>
              <a:gd name="connsiteY75" fmla="*/ 6857999 h 6857999"/>
              <a:gd name="connsiteX76" fmla="*/ 2920621 w 8733721"/>
              <a:gd name="connsiteY76" fmla="*/ 6857999 h 6857999"/>
              <a:gd name="connsiteX77" fmla="*/ 961321 w 8733721"/>
              <a:gd name="connsiteY77" fmla="*/ 6857999 h 6857999"/>
              <a:gd name="connsiteX78" fmla="*/ 0 w 8733721"/>
              <a:gd name="connsiteY78" fmla="*/ 6857999 h 6857999"/>
              <a:gd name="connsiteX79" fmla="*/ 0 w 8733721"/>
              <a:gd name="connsiteY79" fmla="*/ 0 h 6857999"/>
              <a:gd name="connsiteX0" fmla="*/ 0 w 8733721"/>
              <a:gd name="connsiteY0" fmla="*/ 0 h 6857999"/>
              <a:gd name="connsiteX1" fmla="*/ 961321 w 8733721"/>
              <a:gd name="connsiteY1" fmla="*/ 0 h 6857999"/>
              <a:gd name="connsiteX2" fmla="*/ 2920621 w 8733721"/>
              <a:gd name="connsiteY2" fmla="*/ 0 h 6857999"/>
              <a:gd name="connsiteX3" fmla="*/ 8733721 w 8733721"/>
              <a:gd name="connsiteY3" fmla="*/ 0 h 6857999"/>
              <a:gd name="connsiteX4" fmla="*/ 8733721 w 8733721"/>
              <a:gd name="connsiteY4" fmla="*/ 2 h 6857999"/>
              <a:gd name="connsiteX5" fmla="*/ 8236175 w 8733721"/>
              <a:gd name="connsiteY5" fmla="*/ 2 h 6857999"/>
              <a:gd name="connsiteX6" fmla="*/ 8231178 w 8733721"/>
              <a:gd name="connsiteY6" fmla="*/ 14562 h 6857999"/>
              <a:gd name="connsiteX7" fmla="*/ 8234773 w 8733721"/>
              <a:gd name="connsiteY7" fmla="*/ 59077 h 6857999"/>
              <a:gd name="connsiteX8" fmla="*/ 8227623 w 8733721"/>
              <a:gd name="connsiteY8" fmla="*/ 107668 h 6857999"/>
              <a:gd name="connsiteX9" fmla="*/ 8246150 w 8733721"/>
              <a:gd name="connsiteY9" fmla="*/ 246136 h 6857999"/>
              <a:gd name="connsiteX10" fmla="*/ 8224308 w 8733721"/>
              <a:gd name="connsiteY10" fmla="*/ 372908 h 6857999"/>
              <a:gd name="connsiteX11" fmla="*/ 8221687 w 8733721"/>
              <a:gd name="connsiteY11" fmla="*/ 450607 h 6857999"/>
              <a:gd name="connsiteX12" fmla="*/ 8232987 w 8733721"/>
              <a:gd name="connsiteY12" fmla="*/ 812800 h 6857999"/>
              <a:gd name="connsiteX13" fmla="*/ 8241364 w 8733721"/>
              <a:gd name="connsiteY13" fmla="*/ 912727 h 6857999"/>
              <a:gd name="connsiteX14" fmla="*/ 8240165 w 8733721"/>
              <a:gd name="connsiteY14" fmla="*/ 989950 h 6857999"/>
              <a:gd name="connsiteX15" fmla="*/ 8243561 w 8733721"/>
              <a:gd name="connsiteY15" fmla="*/ 1141745 h 6857999"/>
              <a:gd name="connsiteX16" fmla="*/ 8256144 w 8733721"/>
              <a:gd name="connsiteY16" fmla="*/ 1265454 h 6857999"/>
              <a:gd name="connsiteX17" fmla="*/ 8281494 w 8733721"/>
              <a:gd name="connsiteY17" fmla="*/ 1385480 h 6857999"/>
              <a:gd name="connsiteX18" fmla="*/ 8297877 w 8733721"/>
              <a:gd name="connsiteY18" fmla="*/ 1458060 h 6857999"/>
              <a:gd name="connsiteX19" fmla="*/ 8315502 w 8733721"/>
              <a:gd name="connsiteY19" fmla="*/ 1513175 h 6857999"/>
              <a:gd name="connsiteX20" fmla="*/ 8342335 w 8733721"/>
              <a:gd name="connsiteY20" fmla="*/ 1570809 h 6857999"/>
              <a:gd name="connsiteX21" fmla="*/ 8372418 w 8733721"/>
              <a:gd name="connsiteY21" fmla="*/ 1638391 h 6857999"/>
              <a:gd name="connsiteX22" fmla="*/ 8360930 w 8733721"/>
              <a:gd name="connsiteY22" fmla="*/ 1742490 h 6857999"/>
              <a:gd name="connsiteX23" fmla="*/ 8385393 w 8733721"/>
              <a:gd name="connsiteY23" fmla="*/ 1812272 h 6857999"/>
              <a:gd name="connsiteX24" fmla="*/ 8409273 w 8733721"/>
              <a:gd name="connsiteY24" fmla="*/ 1862723 h 6857999"/>
              <a:gd name="connsiteX25" fmla="*/ 8385055 w 8733721"/>
              <a:gd name="connsiteY25" fmla="*/ 1923433 h 6857999"/>
              <a:gd name="connsiteX26" fmla="*/ 8386906 w 8733721"/>
              <a:gd name="connsiteY26" fmla="*/ 1972204 h 6857999"/>
              <a:gd name="connsiteX27" fmla="*/ 8386681 w 8733721"/>
              <a:gd name="connsiteY27" fmla="*/ 2066205 h 6857999"/>
              <a:gd name="connsiteX28" fmla="*/ 8380052 w 8733721"/>
              <a:gd name="connsiteY28" fmla="*/ 2227417 h 6857999"/>
              <a:gd name="connsiteX29" fmla="*/ 8374483 w 8733721"/>
              <a:gd name="connsiteY29" fmla="*/ 2510933 h 6857999"/>
              <a:gd name="connsiteX30" fmla="*/ 8375191 w 8733721"/>
              <a:gd name="connsiteY30" fmla="*/ 2741866 h 6857999"/>
              <a:gd name="connsiteX31" fmla="*/ 8384389 w 8733721"/>
              <a:gd name="connsiteY31" fmla="*/ 2864935 h 6857999"/>
              <a:gd name="connsiteX32" fmla="*/ 8391822 w 8733721"/>
              <a:gd name="connsiteY32" fmla="*/ 2950807 h 6857999"/>
              <a:gd name="connsiteX33" fmla="*/ 8378111 w 8733721"/>
              <a:gd name="connsiteY33" fmla="*/ 2978246 h 6857999"/>
              <a:gd name="connsiteX34" fmla="*/ 8375025 w 8733721"/>
              <a:gd name="connsiteY34" fmla="*/ 2995916 h 6857999"/>
              <a:gd name="connsiteX35" fmla="*/ 8366764 w 8733721"/>
              <a:gd name="connsiteY35" fmla="*/ 2998648 h 6857999"/>
              <a:gd name="connsiteX36" fmla="*/ 8356827 w 8733721"/>
              <a:gd name="connsiteY36" fmla="*/ 3023630 h 6857999"/>
              <a:gd name="connsiteX37" fmla="*/ 8348883 w 8733721"/>
              <a:gd name="connsiteY37" fmla="*/ 3096975 h 6857999"/>
              <a:gd name="connsiteX38" fmla="*/ 8331320 w 8733721"/>
              <a:gd name="connsiteY38" fmla="*/ 3216657 h 6857999"/>
              <a:gd name="connsiteX39" fmla="*/ 8334250 w 8733721"/>
              <a:gd name="connsiteY39" fmla="*/ 3310980 h 6857999"/>
              <a:gd name="connsiteX40" fmla="*/ 8323018 w 8733721"/>
              <a:gd name="connsiteY40" fmla="*/ 3344725 h 6857999"/>
              <a:gd name="connsiteX41" fmla="*/ 8312317 w 8733721"/>
              <a:gd name="connsiteY41" fmla="*/ 3393250 h 6857999"/>
              <a:gd name="connsiteX42" fmla="*/ 8299110 w 8733721"/>
              <a:gd name="connsiteY42" fmla="*/ 3514536 h 6857999"/>
              <a:gd name="connsiteX43" fmla="*/ 8279421 w 8733721"/>
              <a:gd name="connsiteY43" fmla="*/ 3686149 h 6857999"/>
              <a:gd name="connsiteX44" fmla="*/ 8273021 w 8733721"/>
              <a:gd name="connsiteY44" fmla="*/ 3692208 h 6857999"/>
              <a:gd name="connsiteX45" fmla="*/ 8260968 w 8733721"/>
              <a:gd name="connsiteY45" fmla="*/ 3776022 h 6857999"/>
              <a:gd name="connsiteX46" fmla="*/ 8257071 w 8733721"/>
              <a:gd name="connsiteY46" fmla="*/ 3977138 h 6857999"/>
              <a:gd name="connsiteX47" fmla="*/ 8203359 w 8733721"/>
              <a:gd name="connsiteY47" fmla="*/ 4222149 h 6857999"/>
              <a:gd name="connsiteX48" fmla="*/ 8197502 w 8733721"/>
              <a:gd name="connsiteY48" fmla="*/ 4364683 h 6857999"/>
              <a:gd name="connsiteX49" fmla="*/ 8189960 w 8733721"/>
              <a:gd name="connsiteY49" fmla="*/ 4462471 h 6857999"/>
              <a:gd name="connsiteX50" fmla="*/ 8175156 w 8733721"/>
              <a:gd name="connsiteY50" fmla="*/ 4574052 h 6857999"/>
              <a:gd name="connsiteX51" fmla="*/ 8145454 w 8733721"/>
              <a:gd name="connsiteY51" fmla="*/ 4667756 h 6857999"/>
              <a:gd name="connsiteX52" fmla="*/ 8086875 w 8733721"/>
              <a:gd name="connsiteY52" fmla="*/ 4799019 h 6857999"/>
              <a:gd name="connsiteX53" fmla="*/ 8071779 w 8733721"/>
              <a:gd name="connsiteY53" fmla="*/ 4849614 h 6857999"/>
              <a:gd name="connsiteX54" fmla="*/ 8046521 w 8733721"/>
              <a:gd name="connsiteY54" fmla="*/ 4919971 h 6857999"/>
              <a:gd name="connsiteX55" fmla="*/ 7999171 w 8733721"/>
              <a:gd name="connsiteY55" fmla="*/ 5010766 h 6857999"/>
              <a:gd name="connsiteX56" fmla="*/ 7974494 w 8733721"/>
              <a:gd name="connsiteY56" fmla="*/ 5088190 h 6857999"/>
              <a:gd name="connsiteX57" fmla="*/ 7960017 w 8733721"/>
              <a:gd name="connsiteY57" fmla="*/ 5143922 h 6857999"/>
              <a:gd name="connsiteX58" fmla="*/ 7940570 w 8733721"/>
              <a:gd name="connsiteY58" fmla="*/ 5284346 h 6857999"/>
              <a:gd name="connsiteX59" fmla="*/ 7923844 w 8733721"/>
              <a:gd name="connsiteY59" fmla="*/ 5390948 h 6857999"/>
              <a:gd name="connsiteX60" fmla="*/ 7905061 w 8733721"/>
              <a:gd name="connsiteY60" fmla="*/ 5470854 h 6857999"/>
              <a:gd name="connsiteX61" fmla="*/ 7900574 w 8733721"/>
              <a:gd name="connsiteY61" fmla="*/ 5529643 h 6857999"/>
              <a:gd name="connsiteX62" fmla="*/ 7889879 w 8733721"/>
              <a:gd name="connsiteY62" fmla="*/ 5597292 h 6857999"/>
              <a:gd name="connsiteX63" fmla="*/ 7881533 w 8733721"/>
              <a:gd name="connsiteY63" fmla="*/ 5608899 h 6857999"/>
              <a:gd name="connsiteX64" fmla="*/ 7866845 w 8733721"/>
              <a:gd name="connsiteY64" fmla="*/ 5684911 h 6857999"/>
              <a:gd name="connsiteX65" fmla="*/ 7866707 w 8733721"/>
              <a:gd name="connsiteY65" fmla="*/ 5755776 h 6857999"/>
              <a:gd name="connsiteX66" fmla="*/ 7858630 w 8733721"/>
              <a:gd name="connsiteY66" fmla="*/ 5889599 h 6857999"/>
              <a:gd name="connsiteX67" fmla="*/ 7862852 w 8733721"/>
              <a:gd name="connsiteY67" fmla="*/ 5989744 h 6857999"/>
              <a:gd name="connsiteX68" fmla="*/ 7834617 w 8733721"/>
              <a:gd name="connsiteY68" fmla="*/ 6084926 h 6857999"/>
              <a:gd name="connsiteX69" fmla="*/ 7830440 w 8733721"/>
              <a:gd name="connsiteY69" fmla="*/ 6346549 h 6857999"/>
              <a:gd name="connsiteX70" fmla="*/ 7828988 w 8733721"/>
              <a:gd name="connsiteY70" fmla="*/ 6527527 h 6857999"/>
              <a:gd name="connsiteX71" fmla="*/ 7833220 w 8733721"/>
              <a:gd name="connsiteY71" fmla="*/ 6627129 h 6857999"/>
              <a:gd name="connsiteX72" fmla="*/ 7833451 w 8733721"/>
              <a:gd name="connsiteY72" fmla="*/ 6694819 h 6857999"/>
              <a:gd name="connsiteX73" fmla="*/ 7859394 w 8733721"/>
              <a:gd name="connsiteY73" fmla="*/ 6765445 h 6857999"/>
              <a:gd name="connsiteX74" fmla="*/ 7866873 w 8733721"/>
              <a:gd name="connsiteY74" fmla="*/ 6844697 h 6857999"/>
              <a:gd name="connsiteX75" fmla="*/ 7868076 w 8733721"/>
              <a:gd name="connsiteY75" fmla="*/ 6857999 h 6857999"/>
              <a:gd name="connsiteX76" fmla="*/ 2920621 w 8733721"/>
              <a:gd name="connsiteY76" fmla="*/ 6857999 h 6857999"/>
              <a:gd name="connsiteX77" fmla="*/ 961321 w 8733721"/>
              <a:gd name="connsiteY77" fmla="*/ 6857999 h 6857999"/>
              <a:gd name="connsiteX78" fmla="*/ 0 w 8733721"/>
              <a:gd name="connsiteY78" fmla="*/ 6857999 h 6857999"/>
              <a:gd name="connsiteX79" fmla="*/ 0 w 8733721"/>
              <a:gd name="connsiteY79" fmla="*/ 0 h 6857999"/>
              <a:gd name="connsiteX0" fmla="*/ 0 w 8733721"/>
              <a:gd name="connsiteY0" fmla="*/ 0 h 6857999"/>
              <a:gd name="connsiteX1" fmla="*/ 961321 w 8733721"/>
              <a:gd name="connsiteY1" fmla="*/ 0 h 6857999"/>
              <a:gd name="connsiteX2" fmla="*/ 2920621 w 8733721"/>
              <a:gd name="connsiteY2" fmla="*/ 0 h 6857999"/>
              <a:gd name="connsiteX3" fmla="*/ 8733721 w 8733721"/>
              <a:gd name="connsiteY3" fmla="*/ 0 h 6857999"/>
              <a:gd name="connsiteX4" fmla="*/ 8733721 w 8733721"/>
              <a:gd name="connsiteY4" fmla="*/ 2 h 6857999"/>
              <a:gd name="connsiteX5" fmla="*/ 8236175 w 8733721"/>
              <a:gd name="connsiteY5" fmla="*/ 2 h 6857999"/>
              <a:gd name="connsiteX6" fmla="*/ 8231178 w 8733721"/>
              <a:gd name="connsiteY6" fmla="*/ 14562 h 6857999"/>
              <a:gd name="connsiteX7" fmla="*/ 8234773 w 8733721"/>
              <a:gd name="connsiteY7" fmla="*/ 59077 h 6857999"/>
              <a:gd name="connsiteX8" fmla="*/ 8227623 w 8733721"/>
              <a:gd name="connsiteY8" fmla="*/ 107668 h 6857999"/>
              <a:gd name="connsiteX9" fmla="*/ 8246150 w 8733721"/>
              <a:gd name="connsiteY9" fmla="*/ 246136 h 6857999"/>
              <a:gd name="connsiteX10" fmla="*/ 8224308 w 8733721"/>
              <a:gd name="connsiteY10" fmla="*/ 372908 h 6857999"/>
              <a:gd name="connsiteX11" fmla="*/ 8221687 w 8733721"/>
              <a:gd name="connsiteY11" fmla="*/ 450607 h 6857999"/>
              <a:gd name="connsiteX12" fmla="*/ 8232987 w 8733721"/>
              <a:gd name="connsiteY12" fmla="*/ 812800 h 6857999"/>
              <a:gd name="connsiteX13" fmla="*/ 8241364 w 8733721"/>
              <a:gd name="connsiteY13" fmla="*/ 912727 h 6857999"/>
              <a:gd name="connsiteX14" fmla="*/ 8240165 w 8733721"/>
              <a:gd name="connsiteY14" fmla="*/ 989950 h 6857999"/>
              <a:gd name="connsiteX15" fmla="*/ 8243561 w 8733721"/>
              <a:gd name="connsiteY15" fmla="*/ 1141745 h 6857999"/>
              <a:gd name="connsiteX16" fmla="*/ 8256144 w 8733721"/>
              <a:gd name="connsiteY16" fmla="*/ 1265454 h 6857999"/>
              <a:gd name="connsiteX17" fmla="*/ 8281494 w 8733721"/>
              <a:gd name="connsiteY17" fmla="*/ 1385480 h 6857999"/>
              <a:gd name="connsiteX18" fmla="*/ 8297877 w 8733721"/>
              <a:gd name="connsiteY18" fmla="*/ 1458060 h 6857999"/>
              <a:gd name="connsiteX19" fmla="*/ 8315502 w 8733721"/>
              <a:gd name="connsiteY19" fmla="*/ 1513175 h 6857999"/>
              <a:gd name="connsiteX20" fmla="*/ 8342335 w 8733721"/>
              <a:gd name="connsiteY20" fmla="*/ 1570809 h 6857999"/>
              <a:gd name="connsiteX21" fmla="*/ 8372418 w 8733721"/>
              <a:gd name="connsiteY21" fmla="*/ 1638391 h 6857999"/>
              <a:gd name="connsiteX22" fmla="*/ 8360930 w 8733721"/>
              <a:gd name="connsiteY22" fmla="*/ 1742490 h 6857999"/>
              <a:gd name="connsiteX23" fmla="*/ 8385393 w 8733721"/>
              <a:gd name="connsiteY23" fmla="*/ 1812272 h 6857999"/>
              <a:gd name="connsiteX24" fmla="*/ 8379488 w 8733721"/>
              <a:gd name="connsiteY24" fmla="*/ 1856766 h 6857999"/>
              <a:gd name="connsiteX25" fmla="*/ 8385055 w 8733721"/>
              <a:gd name="connsiteY25" fmla="*/ 1923433 h 6857999"/>
              <a:gd name="connsiteX26" fmla="*/ 8386906 w 8733721"/>
              <a:gd name="connsiteY26" fmla="*/ 1972204 h 6857999"/>
              <a:gd name="connsiteX27" fmla="*/ 8386681 w 8733721"/>
              <a:gd name="connsiteY27" fmla="*/ 2066205 h 6857999"/>
              <a:gd name="connsiteX28" fmla="*/ 8380052 w 8733721"/>
              <a:gd name="connsiteY28" fmla="*/ 2227417 h 6857999"/>
              <a:gd name="connsiteX29" fmla="*/ 8374483 w 8733721"/>
              <a:gd name="connsiteY29" fmla="*/ 2510933 h 6857999"/>
              <a:gd name="connsiteX30" fmla="*/ 8375191 w 8733721"/>
              <a:gd name="connsiteY30" fmla="*/ 2741866 h 6857999"/>
              <a:gd name="connsiteX31" fmla="*/ 8384389 w 8733721"/>
              <a:gd name="connsiteY31" fmla="*/ 2864935 h 6857999"/>
              <a:gd name="connsiteX32" fmla="*/ 8391822 w 8733721"/>
              <a:gd name="connsiteY32" fmla="*/ 2950807 h 6857999"/>
              <a:gd name="connsiteX33" fmla="*/ 8378111 w 8733721"/>
              <a:gd name="connsiteY33" fmla="*/ 2978246 h 6857999"/>
              <a:gd name="connsiteX34" fmla="*/ 8375025 w 8733721"/>
              <a:gd name="connsiteY34" fmla="*/ 2995916 h 6857999"/>
              <a:gd name="connsiteX35" fmla="*/ 8366764 w 8733721"/>
              <a:gd name="connsiteY35" fmla="*/ 2998648 h 6857999"/>
              <a:gd name="connsiteX36" fmla="*/ 8356827 w 8733721"/>
              <a:gd name="connsiteY36" fmla="*/ 3023630 h 6857999"/>
              <a:gd name="connsiteX37" fmla="*/ 8348883 w 8733721"/>
              <a:gd name="connsiteY37" fmla="*/ 3096975 h 6857999"/>
              <a:gd name="connsiteX38" fmla="*/ 8331320 w 8733721"/>
              <a:gd name="connsiteY38" fmla="*/ 3216657 h 6857999"/>
              <a:gd name="connsiteX39" fmla="*/ 8334250 w 8733721"/>
              <a:gd name="connsiteY39" fmla="*/ 3310980 h 6857999"/>
              <a:gd name="connsiteX40" fmla="*/ 8323018 w 8733721"/>
              <a:gd name="connsiteY40" fmla="*/ 3344725 h 6857999"/>
              <a:gd name="connsiteX41" fmla="*/ 8312317 w 8733721"/>
              <a:gd name="connsiteY41" fmla="*/ 3393250 h 6857999"/>
              <a:gd name="connsiteX42" fmla="*/ 8299110 w 8733721"/>
              <a:gd name="connsiteY42" fmla="*/ 3514536 h 6857999"/>
              <a:gd name="connsiteX43" fmla="*/ 8279421 w 8733721"/>
              <a:gd name="connsiteY43" fmla="*/ 3686149 h 6857999"/>
              <a:gd name="connsiteX44" fmla="*/ 8273021 w 8733721"/>
              <a:gd name="connsiteY44" fmla="*/ 3692208 h 6857999"/>
              <a:gd name="connsiteX45" fmla="*/ 8260968 w 8733721"/>
              <a:gd name="connsiteY45" fmla="*/ 3776022 h 6857999"/>
              <a:gd name="connsiteX46" fmla="*/ 8257071 w 8733721"/>
              <a:gd name="connsiteY46" fmla="*/ 3977138 h 6857999"/>
              <a:gd name="connsiteX47" fmla="*/ 8203359 w 8733721"/>
              <a:gd name="connsiteY47" fmla="*/ 4222149 h 6857999"/>
              <a:gd name="connsiteX48" fmla="*/ 8197502 w 8733721"/>
              <a:gd name="connsiteY48" fmla="*/ 4364683 h 6857999"/>
              <a:gd name="connsiteX49" fmla="*/ 8189960 w 8733721"/>
              <a:gd name="connsiteY49" fmla="*/ 4462471 h 6857999"/>
              <a:gd name="connsiteX50" fmla="*/ 8175156 w 8733721"/>
              <a:gd name="connsiteY50" fmla="*/ 4574052 h 6857999"/>
              <a:gd name="connsiteX51" fmla="*/ 8145454 w 8733721"/>
              <a:gd name="connsiteY51" fmla="*/ 4667756 h 6857999"/>
              <a:gd name="connsiteX52" fmla="*/ 8086875 w 8733721"/>
              <a:gd name="connsiteY52" fmla="*/ 4799019 h 6857999"/>
              <a:gd name="connsiteX53" fmla="*/ 8071779 w 8733721"/>
              <a:gd name="connsiteY53" fmla="*/ 4849614 h 6857999"/>
              <a:gd name="connsiteX54" fmla="*/ 8046521 w 8733721"/>
              <a:gd name="connsiteY54" fmla="*/ 4919971 h 6857999"/>
              <a:gd name="connsiteX55" fmla="*/ 7999171 w 8733721"/>
              <a:gd name="connsiteY55" fmla="*/ 5010766 h 6857999"/>
              <a:gd name="connsiteX56" fmla="*/ 7974494 w 8733721"/>
              <a:gd name="connsiteY56" fmla="*/ 5088190 h 6857999"/>
              <a:gd name="connsiteX57" fmla="*/ 7960017 w 8733721"/>
              <a:gd name="connsiteY57" fmla="*/ 5143922 h 6857999"/>
              <a:gd name="connsiteX58" fmla="*/ 7940570 w 8733721"/>
              <a:gd name="connsiteY58" fmla="*/ 5284346 h 6857999"/>
              <a:gd name="connsiteX59" fmla="*/ 7923844 w 8733721"/>
              <a:gd name="connsiteY59" fmla="*/ 5390948 h 6857999"/>
              <a:gd name="connsiteX60" fmla="*/ 7905061 w 8733721"/>
              <a:gd name="connsiteY60" fmla="*/ 5470854 h 6857999"/>
              <a:gd name="connsiteX61" fmla="*/ 7900574 w 8733721"/>
              <a:gd name="connsiteY61" fmla="*/ 5529643 h 6857999"/>
              <a:gd name="connsiteX62" fmla="*/ 7889879 w 8733721"/>
              <a:gd name="connsiteY62" fmla="*/ 5597292 h 6857999"/>
              <a:gd name="connsiteX63" fmla="*/ 7881533 w 8733721"/>
              <a:gd name="connsiteY63" fmla="*/ 5608899 h 6857999"/>
              <a:gd name="connsiteX64" fmla="*/ 7866845 w 8733721"/>
              <a:gd name="connsiteY64" fmla="*/ 5684911 h 6857999"/>
              <a:gd name="connsiteX65" fmla="*/ 7866707 w 8733721"/>
              <a:gd name="connsiteY65" fmla="*/ 5755776 h 6857999"/>
              <a:gd name="connsiteX66" fmla="*/ 7858630 w 8733721"/>
              <a:gd name="connsiteY66" fmla="*/ 5889599 h 6857999"/>
              <a:gd name="connsiteX67" fmla="*/ 7862852 w 8733721"/>
              <a:gd name="connsiteY67" fmla="*/ 5989744 h 6857999"/>
              <a:gd name="connsiteX68" fmla="*/ 7834617 w 8733721"/>
              <a:gd name="connsiteY68" fmla="*/ 6084926 h 6857999"/>
              <a:gd name="connsiteX69" fmla="*/ 7830440 w 8733721"/>
              <a:gd name="connsiteY69" fmla="*/ 6346549 h 6857999"/>
              <a:gd name="connsiteX70" fmla="*/ 7828988 w 8733721"/>
              <a:gd name="connsiteY70" fmla="*/ 6527527 h 6857999"/>
              <a:gd name="connsiteX71" fmla="*/ 7833220 w 8733721"/>
              <a:gd name="connsiteY71" fmla="*/ 6627129 h 6857999"/>
              <a:gd name="connsiteX72" fmla="*/ 7833451 w 8733721"/>
              <a:gd name="connsiteY72" fmla="*/ 6694819 h 6857999"/>
              <a:gd name="connsiteX73" fmla="*/ 7859394 w 8733721"/>
              <a:gd name="connsiteY73" fmla="*/ 6765445 h 6857999"/>
              <a:gd name="connsiteX74" fmla="*/ 7866873 w 8733721"/>
              <a:gd name="connsiteY74" fmla="*/ 6844697 h 6857999"/>
              <a:gd name="connsiteX75" fmla="*/ 7868076 w 8733721"/>
              <a:gd name="connsiteY75" fmla="*/ 6857999 h 6857999"/>
              <a:gd name="connsiteX76" fmla="*/ 2920621 w 8733721"/>
              <a:gd name="connsiteY76" fmla="*/ 6857999 h 6857999"/>
              <a:gd name="connsiteX77" fmla="*/ 961321 w 8733721"/>
              <a:gd name="connsiteY77" fmla="*/ 6857999 h 6857999"/>
              <a:gd name="connsiteX78" fmla="*/ 0 w 8733721"/>
              <a:gd name="connsiteY78" fmla="*/ 6857999 h 6857999"/>
              <a:gd name="connsiteX79" fmla="*/ 0 w 8733721"/>
              <a:gd name="connsiteY79" fmla="*/ 0 h 6857999"/>
              <a:gd name="connsiteX0" fmla="*/ 0 w 8733721"/>
              <a:gd name="connsiteY0" fmla="*/ 0 h 6857999"/>
              <a:gd name="connsiteX1" fmla="*/ 961321 w 8733721"/>
              <a:gd name="connsiteY1" fmla="*/ 0 h 6857999"/>
              <a:gd name="connsiteX2" fmla="*/ 2920621 w 8733721"/>
              <a:gd name="connsiteY2" fmla="*/ 0 h 6857999"/>
              <a:gd name="connsiteX3" fmla="*/ 8733721 w 8733721"/>
              <a:gd name="connsiteY3" fmla="*/ 0 h 6857999"/>
              <a:gd name="connsiteX4" fmla="*/ 8733721 w 8733721"/>
              <a:gd name="connsiteY4" fmla="*/ 2 h 6857999"/>
              <a:gd name="connsiteX5" fmla="*/ 8236175 w 8733721"/>
              <a:gd name="connsiteY5" fmla="*/ 2 h 6857999"/>
              <a:gd name="connsiteX6" fmla="*/ 8231178 w 8733721"/>
              <a:gd name="connsiteY6" fmla="*/ 14562 h 6857999"/>
              <a:gd name="connsiteX7" fmla="*/ 8234773 w 8733721"/>
              <a:gd name="connsiteY7" fmla="*/ 59077 h 6857999"/>
              <a:gd name="connsiteX8" fmla="*/ 8227623 w 8733721"/>
              <a:gd name="connsiteY8" fmla="*/ 107668 h 6857999"/>
              <a:gd name="connsiteX9" fmla="*/ 8246150 w 8733721"/>
              <a:gd name="connsiteY9" fmla="*/ 246136 h 6857999"/>
              <a:gd name="connsiteX10" fmla="*/ 8224308 w 8733721"/>
              <a:gd name="connsiteY10" fmla="*/ 372908 h 6857999"/>
              <a:gd name="connsiteX11" fmla="*/ 8221687 w 8733721"/>
              <a:gd name="connsiteY11" fmla="*/ 450607 h 6857999"/>
              <a:gd name="connsiteX12" fmla="*/ 8232987 w 8733721"/>
              <a:gd name="connsiteY12" fmla="*/ 812800 h 6857999"/>
              <a:gd name="connsiteX13" fmla="*/ 8241364 w 8733721"/>
              <a:gd name="connsiteY13" fmla="*/ 912727 h 6857999"/>
              <a:gd name="connsiteX14" fmla="*/ 8240165 w 8733721"/>
              <a:gd name="connsiteY14" fmla="*/ 989950 h 6857999"/>
              <a:gd name="connsiteX15" fmla="*/ 8243561 w 8733721"/>
              <a:gd name="connsiteY15" fmla="*/ 1141745 h 6857999"/>
              <a:gd name="connsiteX16" fmla="*/ 8256144 w 8733721"/>
              <a:gd name="connsiteY16" fmla="*/ 1265454 h 6857999"/>
              <a:gd name="connsiteX17" fmla="*/ 8281494 w 8733721"/>
              <a:gd name="connsiteY17" fmla="*/ 1385480 h 6857999"/>
              <a:gd name="connsiteX18" fmla="*/ 8297877 w 8733721"/>
              <a:gd name="connsiteY18" fmla="*/ 1458060 h 6857999"/>
              <a:gd name="connsiteX19" fmla="*/ 8315502 w 8733721"/>
              <a:gd name="connsiteY19" fmla="*/ 1513175 h 6857999"/>
              <a:gd name="connsiteX20" fmla="*/ 8342335 w 8733721"/>
              <a:gd name="connsiteY20" fmla="*/ 1570809 h 6857999"/>
              <a:gd name="connsiteX21" fmla="*/ 8372418 w 8733721"/>
              <a:gd name="connsiteY21" fmla="*/ 1638391 h 6857999"/>
              <a:gd name="connsiteX22" fmla="*/ 8360930 w 8733721"/>
              <a:gd name="connsiteY22" fmla="*/ 1742490 h 6857999"/>
              <a:gd name="connsiteX23" fmla="*/ 8343694 w 8733721"/>
              <a:gd name="connsiteY23" fmla="*/ 1812272 h 6857999"/>
              <a:gd name="connsiteX24" fmla="*/ 8379488 w 8733721"/>
              <a:gd name="connsiteY24" fmla="*/ 1856766 h 6857999"/>
              <a:gd name="connsiteX25" fmla="*/ 8385055 w 8733721"/>
              <a:gd name="connsiteY25" fmla="*/ 1923433 h 6857999"/>
              <a:gd name="connsiteX26" fmla="*/ 8386906 w 8733721"/>
              <a:gd name="connsiteY26" fmla="*/ 1972204 h 6857999"/>
              <a:gd name="connsiteX27" fmla="*/ 8386681 w 8733721"/>
              <a:gd name="connsiteY27" fmla="*/ 2066205 h 6857999"/>
              <a:gd name="connsiteX28" fmla="*/ 8380052 w 8733721"/>
              <a:gd name="connsiteY28" fmla="*/ 2227417 h 6857999"/>
              <a:gd name="connsiteX29" fmla="*/ 8374483 w 8733721"/>
              <a:gd name="connsiteY29" fmla="*/ 2510933 h 6857999"/>
              <a:gd name="connsiteX30" fmla="*/ 8375191 w 8733721"/>
              <a:gd name="connsiteY30" fmla="*/ 2741866 h 6857999"/>
              <a:gd name="connsiteX31" fmla="*/ 8384389 w 8733721"/>
              <a:gd name="connsiteY31" fmla="*/ 2864935 h 6857999"/>
              <a:gd name="connsiteX32" fmla="*/ 8391822 w 8733721"/>
              <a:gd name="connsiteY32" fmla="*/ 2950807 h 6857999"/>
              <a:gd name="connsiteX33" fmla="*/ 8378111 w 8733721"/>
              <a:gd name="connsiteY33" fmla="*/ 2978246 h 6857999"/>
              <a:gd name="connsiteX34" fmla="*/ 8375025 w 8733721"/>
              <a:gd name="connsiteY34" fmla="*/ 2995916 h 6857999"/>
              <a:gd name="connsiteX35" fmla="*/ 8366764 w 8733721"/>
              <a:gd name="connsiteY35" fmla="*/ 2998648 h 6857999"/>
              <a:gd name="connsiteX36" fmla="*/ 8356827 w 8733721"/>
              <a:gd name="connsiteY36" fmla="*/ 3023630 h 6857999"/>
              <a:gd name="connsiteX37" fmla="*/ 8348883 w 8733721"/>
              <a:gd name="connsiteY37" fmla="*/ 3096975 h 6857999"/>
              <a:gd name="connsiteX38" fmla="*/ 8331320 w 8733721"/>
              <a:gd name="connsiteY38" fmla="*/ 3216657 h 6857999"/>
              <a:gd name="connsiteX39" fmla="*/ 8334250 w 8733721"/>
              <a:gd name="connsiteY39" fmla="*/ 3310980 h 6857999"/>
              <a:gd name="connsiteX40" fmla="*/ 8323018 w 8733721"/>
              <a:gd name="connsiteY40" fmla="*/ 3344725 h 6857999"/>
              <a:gd name="connsiteX41" fmla="*/ 8312317 w 8733721"/>
              <a:gd name="connsiteY41" fmla="*/ 3393250 h 6857999"/>
              <a:gd name="connsiteX42" fmla="*/ 8299110 w 8733721"/>
              <a:gd name="connsiteY42" fmla="*/ 3514536 h 6857999"/>
              <a:gd name="connsiteX43" fmla="*/ 8279421 w 8733721"/>
              <a:gd name="connsiteY43" fmla="*/ 3686149 h 6857999"/>
              <a:gd name="connsiteX44" fmla="*/ 8273021 w 8733721"/>
              <a:gd name="connsiteY44" fmla="*/ 3692208 h 6857999"/>
              <a:gd name="connsiteX45" fmla="*/ 8260968 w 8733721"/>
              <a:gd name="connsiteY45" fmla="*/ 3776022 h 6857999"/>
              <a:gd name="connsiteX46" fmla="*/ 8257071 w 8733721"/>
              <a:gd name="connsiteY46" fmla="*/ 3977138 h 6857999"/>
              <a:gd name="connsiteX47" fmla="*/ 8203359 w 8733721"/>
              <a:gd name="connsiteY47" fmla="*/ 4222149 h 6857999"/>
              <a:gd name="connsiteX48" fmla="*/ 8197502 w 8733721"/>
              <a:gd name="connsiteY48" fmla="*/ 4364683 h 6857999"/>
              <a:gd name="connsiteX49" fmla="*/ 8189960 w 8733721"/>
              <a:gd name="connsiteY49" fmla="*/ 4462471 h 6857999"/>
              <a:gd name="connsiteX50" fmla="*/ 8175156 w 8733721"/>
              <a:gd name="connsiteY50" fmla="*/ 4574052 h 6857999"/>
              <a:gd name="connsiteX51" fmla="*/ 8145454 w 8733721"/>
              <a:gd name="connsiteY51" fmla="*/ 4667756 h 6857999"/>
              <a:gd name="connsiteX52" fmla="*/ 8086875 w 8733721"/>
              <a:gd name="connsiteY52" fmla="*/ 4799019 h 6857999"/>
              <a:gd name="connsiteX53" fmla="*/ 8071779 w 8733721"/>
              <a:gd name="connsiteY53" fmla="*/ 4849614 h 6857999"/>
              <a:gd name="connsiteX54" fmla="*/ 8046521 w 8733721"/>
              <a:gd name="connsiteY54" fmla="*/ 4919971 h 6857999"/>
              <a:gd name="connsiteX55" fmla="*/ 7999171 w 8733721"/>
              <a:gd name="connsiteY55" fmla="*/ 5010766 h 6857999"/>
              <a:gd name="connsiteX56" fmla="*/ 7974494 w 8733721"/>
              <a:gd name="connsiteY56" fmla="*/ 5088190 h 6857999"/>
              <a:gd name="connsiteX57" fmla="*/ 7960017 w 8733721"/>
              <a:gd name="connsiteY57" fmla="*/ 5143922 h 6857999"/>
              <a:gd name="connsiteX58" fmla="*/ 7940570 w 8733721"/>
              <a:gd name="connsiteY58" fmla="*/ 5284346 h 6857999"/>
              <a:gd name="connsiteX59" fmla="*/ 7923844 w 8733721"/>
              <a:gd name="connsiteY59" fmla="*/ 5390948 h 6857999"/>
              <a:gd name="connsiteX60" fmla="*/ 7905061 w 8733721"/>
              <a:gd name="connsiteY60" fmla="*/ 5470854 h 6857999"/>
              <a:gd name="connsiteX61" fmla="*/ 7900574 w 8733721"/>
              <a:gd name="connsiteY61" fmla="*/ 5529643 h 6857999"/>
              <a:gd name="connsiteX62" fmla="*/ 7889879 w 8733721"/>
              <a:gd name="connsiteY62" fmla="*/ 5597292 h 6857999"/>
              <a:gd name="connsiteX63" fmla="*/ 7881533 w 8733721"/>
              <a:gd name="connsiteY63" fmla="*/ 5608899 h 6857999"/>
              <a:gd name="connsiteX64" fmla="*/ 7866845 w 8733721"/>
              <a:gd name="connsiteY64" fmla="*/ 5684911 h 6857999"/>
              <a:gd name="connsiteX65" fmla="*/ 7866707 w 8733721"/>
              <a:gd name="connsiteY65" fmla="*/ 5755776 h 6857999"/>
              <a:gd name="connsiteX66" fmla="*/ 7858630 w 8733721"/>
              <a:gd name="connsiteY66" fmla="*/ 5889599 h 6857999"/>
              <a:gd name="connsiteX67" fmla="*/ 7862852 w 8733721"/>
              <a:gd name="connsiteY67" fmla="*/ 5989744 h 6857999"/>
              <a:gd name="connsiteX68" fmla="*/ 7834617 w 8733721"/>
              <a:gd name="connsiteY68" fmla="*/ 6084926 h 6857999"/>
              <a:gd name="connsiteX69" fmla="*/ 7830440 w 8733721"/>
              <a:gd name="connsiteY69" fmla="*/ 6346549 h 6857999"/>
              <a:gd name="connsiteX70" fmla="*/ 7828988 w 8733721"/>
              <a:gd name="connsiteY70" fmla="*/ 6527527 h 6857999"/>
              <a:gd name="connsiteX71" fmla="*/ 7833220 w 8733721"/>
              <a:gd name="connsiteY71" fmla="*/ 6627129 h 6857999"/>
              <a:gd name="connsiteX72" fmla="*/ 7833451 w 8733721"/>
              <a:gd name="connsiteY72" fmla="*/ 6694819 h 6857999"/>
              <a:gd name="connsiteX73" fmla="*/ 7859394 w 8733721"/>
              <a:gd name="connsiteY73" fmla="*/ 6765445 h 6857999"/>
              <a:gd name="connsiteX74" fmla="*/ 7866873 w 8733721"/>
              <a:gd name="connsiteY74" fmla="*/ 6844697 h 6857999"/>
              <a:gd name="connsiteX75" fmla="*/ 7868076 w 8733721"/>
              <a:gd name="connsiteY75" fmla="*/ 6857999 h 6857999"/>
              <a:gd name="connsiteX76" fmla="*/ 2920621 w 8733721"/>
              <a:gd name="connsiteY76" fmla="*/ 6857999 h 6857999"/>
              <a:gd name="connsiteX77" fmla="*/ 961321 w 8733721"/>
              <a:gd name="connsiteY77" fmla="*/ 6857999 h 6857999"/>
              <a:gd name="connsiteX78" fmla="*/ 0 w 8733721"/>
              <a:gd name="connsiteY78" fmla="*/ 6857999 h 6857999"/>
              <a:gd name="connsiteX79" fmla="*/ 0 w 8733721"/>
              <a:gd name="connsiteY79" fmla="*/ 0 h 6857999"/>
              <a:gd name="connsiteX0" fmla="*/ 0 w 8733721"/>
              <a:gd name="connsiteY0" fmla="*/ 0 h 6857999"/>
              <a:gd name="connsiteX1" fmla="*/ 961321 w 8733721"/>
              <a:gd name="connsiteY1" fmla="*/ 0 h 6857999"/>
              <a:gd name="connsiteX2" fmla="*/ 2920621 w 8733721"/>
              <a:gd name="connsiteY2" fmla="*/ 0 h 6857999"/>
              <a:gd name="connsiteX3" fmla="*/ 8733721 w 8733721"/>
              <a:gd name="connsiteY3" fmla="*/ 0 h 6857999"/>
              <a:gd name="connsiteX4" fmla="*/ 8733721 w 8733721"/>
              <a:gd name="connsiteY4" fmla="*/ 2 h 6857999"/>
              <a:gd name="connsiteX5" fmla="*/ 8236175 w 8733721"/>
              <a:gd name="connsiteY5" fmla="*/ 2 h 6857999"/>
              <a:gd name="connsiteX6" fmla="*/ 8231178 w 8733721"/>
              <a:gd name="connsiteY6" fmla="*/ 14562 h 6857999"/>
              <a:gd name="connsiteX7" fmla="*/ 8234773 w 8733721"/>
              <a:gd name="connsiteY7" fmla="*/ 59077 h 6857999"/>
              <a:gd name="connsiteX8" fmla="*/ 8227623 w 8733721"/>
              <a:gd name="connsiteY8" fmla="*/ 107668 h 6857999"/>
              <a:gd name="connsiteX9" fmla="*/ 8246150 w 8733721"/>
              <a:gd name="connsiteY9" fmla="*/ 246136 h 6857999"/>
              <a:gd name="connsiteX10" fmla="*/ 8224308 w 8733721"/>
              <a:gd name="connsiteY10" fmla="*/ 372908 h 6857999"/>
              <a:gd name="connsiteX11" fmla="*/ 8221687 w 8733721"/>
              <a:gd name="connsiteY11" fmla="*/ 450607 h 6857999"/>
              <a:gd name="connsiteX12" fmla="*/ 8232987 w 8733721"/>
              <a:gd name="connsiteY12" fmla="*/ 812800 h 6857999"/>
              <a:gd name="connsiteX13" fmla="*/ 8241364 w 8733721"/>
              <a:gd name="connsiteY13" fmla="*/ 912727 h 6857999"/>
              <a:gd name="connsiteX14" fmla="*/ 8240165 w 8733721"/>
              <a:gd name="connsiteY14" fmla="*/ 989950 h 6857999"/>
              <a:gd name="connsiteX15" fmla="*/ 8243561 w 8733721"/>
              <a:gd name="connsiteY15" fmla="*/ 1141745 h 6857999"/>
              <a:gd name="connsiteX16" fmla="*/ 8256144 w 8733721"/>
              <a:gd name="connsiteY16" fmla="*/ 1265454 h 6857999"/>
              <a:gd name="connsiteX17" fmla="*/ 8281494 w 8733721"/>
              <a:gd name="connsiteY17" fmla="*/ 1385480 h 6857999"/>
              <a:gd name="connsiteX18" fmla="*/ 8297877 w 8733721"/>
              <a:gd name="connsiteY18" fmla="*/ 1458060 h 6857999"/>
              <a:gd name="connsiteX19" fmla="*/ 8315502 w 8733721"/>
              <a:gd name="connsiteY19" fmla="*/ 1513175 h 6857999"/>
              <a:gd name="connsiteX20" fmla="*/ 8342335 w 8733721"/>
              <a:gd name="connsiteY20" fmla="*/ 1570809 h 6857999"/>
              <a:gd name="connsiteX21" fmla="*/ 8324762 w 8733721"/>
              <a:gd name="connsiteY21" fmla="*/ 1632434 h 6857999"/>
              <a:gd name="connsiteX22" fmla="*/ 8360930 w 8733721"/>
              <a:gd name="connsiteY22" fmla="*/ 1742490 h 6857999"/>
              <a:gd name="connsiteX23" fmla="*/ 8343694 w 8733721"/>
              <a:gd name="connsiteY23" fmla="*/ 1812272 h 6857999"/>
              <a:gd name="connsiteX24" fmla="*/ 8379488 w 8733721"/>
              <a:gd name="connsiteY24" fmla="*/ 1856766 h 6857999"/>
              <a:gd name="connsiteX25" fmla="*/ 8385055 w 8733721"/>
              <a:gd name="connsiteY25" fmla="*/ 1923433 h 6857999"/>
              <a:gd name="connsiteX26" fmla="*/ 8386906 w 8733721"/>
              <a:gd name="connsiteY26" fmla="*/ 1972204 h 6857999"/>
              <a:gd name="connsiteX27" fmla="*/ 8386681 w 8733721"/>
              <a:gd name="connsiteY27" fmla="*/ 2066205 h 6857999"/>
              <a:gd name="connsiteX28" fmla="*/ 8380052 w 8733721"/>
              <a:gd name="connsiteY28" fmla="*/ 2227417 h 6857999"/>
              <a:gd name="connsiteX29" fmla="*/ 8374483 w 8733721"/>
              <a:gd name="connsiteY29" fmla="*/ 2510933 h 6857999"/>
              <a:gd name="connsiteX30" fmla="*/ 8375191 w 8733721"/>
              <a:gd name="connsiteY30" fmla="*/ 2741866 h 6857999"/>
              <a:gd name="connsiteX31" fmla="*/ 8384389 w 8733721"/>
              <a:gd name="connsiteY31" fmla="*/ 2864935 h 6857999"/>
              <a:gd name="connsiteX32" fmla="*/ 8391822 w 8733721"/>
              <a:gd name="connsiteY32" fmla="*/ 2950807 h 6857999"/>
              <a:gd name="connsiteX33" fmla="*/ 8378111 w 8733721"/>
              <a:gd name="connsiteY33" fmla="*/ 2978246 h 6857999"/>
              <a:gd name="connsiteX34" fmla="*/ 8375025 w 8733721"/>
              <a:gd name="connsiteY34" fmla="*/ 2995916 h 6857999"/>
              <a:gd name="connsiteX35" fmla="*/ 8366764 w 8733721"/>
              <a:gd name="connsiteY35" fmla="*/ 2998648 h 6857999"/>
              <a:gd name="connsiteX36" fmla="*/ 8356827 w 8733721"/>
              <a:gd name="connsiteY36" fmla="*/ 3023630 h 6857999"/>
              <a:gd name="connsiteX37" fmla="*/ 8348883 w 8733721"/>
              <a:gd name="connsiteY37" fmla="*/ 3096975 h 6857999"/>
              <a:gd name="connsiteX38" fmla="*/ 8331320 w 8733721"/>
              <a:gd name="connsiteY38" fmla="*/ 3216657 h 6857999"/>
              <a:gd name="connsiteX39" fmla="*/ 8334250 w 8733721"/>
              <a:gd name="connsiteY39" fmla="*/ 3310980 h 6857999"/>
              <a:gd name="connsiteX40" fmla="*/ 8323018 w 8733721"/>
              <a:gd name="connsiteY40" fmla="*/ 3344725 h 6857999"/>
              <a:gd name="connsiteX41" fmla="*/ 8312317 w 8733721"/>
              <a:gd name="connsiteY41" fmla="*/ 3393250 h 6857999"/>
              <a:gd name="connsiteX42" fmla="*/ 8299110 w 8733721"/>
              <a:gd name="connsiteY42" fmla="*/ 3514536 h 6857999"/>
              <a:gd name="connsiteX43" fmla="*/ 8279421 w 8733721"/>
              <a:gd name="connsiteY43" fmla="*/ 3686149 h 6857999"/>
              <a:gd name="connsiteX44" fmla="*/ 8273021 w 8733721"/>
              <a:gd name="connsiteY44" fmla="*/ 3692208 h 6857999"/>
              <a:gd name="connsiteX45" fmla="*/ 8260968 w 8733721"/>
              <a:gd name="connsiteY45" fmla="*/ 3776022 h 6857999"/>
              <a:gd name="connsiteX46" fmla="*/ 8257071 w 8733721"/>
              <a:gd name="connsiteY46" fmla="*/ 3977138 h 6857999"/>
              <a:gd name="connsiteX47" fmla="*/ 8203359 w 8733721"/>
              <a:gd name="connsiteY47" fmla="*/ 4222149 h 6857999"/>
              <a:gd name="connsiteX48" fmla="*/ 8197502 w 8733721"/>
              <a:gd name="connsiteY48" fmla="*/ 4364683 h 6857999"/>
              <a:gd name="connsiteX49" fmla="*/ 8189960 w 8733721"/>
              <a:gd name="connsiteY49" fmla="*/ 4462471 h 6857999"/>
              <a:gd name="connsiteX50" fmla="*/ 8175156 w 8733721"/>
              <a:gd name="connsiteY50" fmla="*/ 4574052 h 6857999"/>
              <a:gd name="connsiteX51" fmla="*/ 8145454 w 8733721"/>
              <a:gd name="connsiteY51" fmla="*/ 4667756 h 6857999"/>
              <a:gd name="connsiteX52" fmla="*/ 8086875 w 8733721"/>
              <a:gd name="connsiteY52" fmla="*/ 4799019 h 6857999"/>
              <a:gd name="connsiteX53" fmla="*/ 8071779 w 8733721"/>
              <a:gd name="connsiteY53" fmla="*/ 4849614 h 6857999"/>
              <a:gd name="connsiteX54" fmla="*/ 8046521 w 8733721"/>
              <a:gd name="connsiteY54" fmla="*/ 4919971 h 6857999"/>
              <a:gd name="connsiteX55" fmla="*/ 7999171 w 8733721"/>
              <a:gd name="connsiteY55" fmla="*/ 5010766 h 6857999"/>
              <a:gd name="connsiteX56" fmla="*/ 7974494 w 8733721"/>
              <a:gd name="connsiteY56" fmla="*/ 5088190 h 6857999"/>
              <a:gd name="connsiteX57" fmla="*/ 7960017 w 8733721"/>
              <a:gd name="connsiteY57" fmla="*/ 5143922 h 6857999"/>
              <a:gd name="connsiteX58" fmla="*/ 7940570 w 8733721"/>
              <a:gd name="connsiteY58" fmla="*/ 5284346 h 6857999"/>
              <a:gd name="connsiteX59" fmla="*/ 7923844 w 8733721"/>
              <a:gd name="connsiteY59" fmla="*/ 5390948 h 6857999"/>
              <a:gd name="connsiteX60" fmla="*/ 7905061 w 8733721"/>
              <a:gd name="connsiteY60" fmla="*/ 5470854 h 6857999"/>
              <a:gd name="connsiteX61" fmla="*/ 7900574 w 8733721"/>
              <a:gd name="connsiteY61" fmla="*/ 5529643 h 6857999"/>
              <a:gd name="connsiteX62" fmla="*/ 7889879 w 8733721"/>
              <a:gd name="connsiteY62" fmla="*/ 5597292 h 6857999"/>
              <a:gd name="connsiteX63" fmla="*/ 7881533 w 8733721"/>
              <a:gd name="connsiteY63" fmla="*/ 5608899 h 6857999"/>
              <a:gd name="connsiteX64" fmla="*/ 7866845 w 8733721"/>
              <a:gd name="connsiteY64" fmla="*/ 5684911 h 6857999"/>
              <a:gd name="connsiteX65" fmla="*/ 7866707 w 8733721"/>
              <a:gd name="connsiteY65" fmla="*/ 5755776 h 6857999"/>
              <a:gd name="connsiteX66" fmla="*/ 7858630 w 8733721"/>
              <a:gd name="connsiteY66" fmla="*/ 5889599 h 6857999"/>
              <a:gd name="connsiteX67" fmla="*/ 7862852 w 8733721"/>
              <a:gd name="connsiteY67" fmla="*/ 5989744 h 6857999"/>
              <a:gd name="connsiteX68" fmla="*/ 7834617 w 8733721"/>
              <a:gd name="connsiteY68" fmla="*/ 6084926 h 6857999"/>
              <a:gd name="connsiteX69" fmla="*/ 7830440 w 8733721"/>
              <a:gd name="connsiteY69" fmla="*/ 6346549 h 6857999"/>
              <a:gd name="connsiteX70" fmla="*/ 7828988 w 8733721"/>
              <a:gd name="connsiteY70" fmla="*/ 6527527 h 6857999"/>
              <a:gd name="connsiteX71" fmla="*/ 7833220 w 8733721"/>
              <a:gd name="connsiteY71" fmla="*/ 6627129 h 6857999"/>
              <a:gd name="connsiteX72" fmla="*/ 7833451 w 8733721"/>
              <a:gd name="connsiteY72" fmla="*/ 6694819 h 6857999"/>
              <a:gd name="connsiteX73" fmla="*/ 7859394 w 8733721"/>
              <a:gd name="connsiteY73" fmla="*/ 6765445 h 6857999"/>
              <a:gd name="connsiteX74" fmla="*/ 7866873 w 8733721"/>
              <a:gd name="connsiteY74" fmla="*/ 6844697 h 6857999"/>
              <a:gd name="connsiteX75" fmla="*/ 7868076 w 8733721"/>
              <a:gd name="connsiteY75" fmla="*/ 6857999 h 6857999"/>
              <a:gd name="connsiteX76" fmla="*/ 2920621 w 8733721"/>
              <a:gd name="connsiteY76" fmla="*/ 6857999 h 6857999"/>
              <a:gd name="connsiteX77" fmla="*/ 961321 w 8733721"/>
              <a:gd name="connsiteY77" fmla="*/ 6857999 h 6857999"/>
              <a:gd name="connsiteX78" fmla="*/ 0 w 8733721"/>
              <a:gd name="connsiteY78" fmla="*/ 6857999 h 6857999"/>
              <a:gd name="connsiteX79" fmla="*/ 0 w 8733721"/>
              <a:gd name="connsiteY79" fmla="*/ 0 h 6857999"/>
              <a:gd name="connsiteX0" fmla="*/ 0 w 8733721"/>
              <a:gd name="connsiteY0" fmla="*/ 0 h 6857999"/>
              <a:gd name="connsiteX1" fmla="*/ 961321 w 8733721"/>
              <a:gd name="connsiteY1" fmla="*/ 0 h 6857999"/>
              <a:gd name="connsiteX2" fmla="*/ 2920621 w 8733721"/>
              <a:gd name="connsiteY2" fmla="*/ 0 h 6857999"/>
              <a:gd name="connsiteX3" fmla="*/ 8733721 w 8733721"/>
              <a:gd name="connsiteY3" fmla="*/ 0 h 6857999"/>
              <a:gd name="connsiteX4" fmla="*/ 8733721 w 8733721"/>
              <a:gd name="connsiteY4" fmla="*/ 2 h 6857999"/>
              <a:gd name="connsiteX5" fmla="*/ 8236175 w 8733721"/>
              <a:gd name="connsiteY5" fmla="*/ 2 h 6857999"/>
              <a:gd name="connsiteX6" fmla="*/ 8231178 w 8733721"/>
              <a:gd name="connsiteY6" fmla="*/ 14562 h 6857999"/>
              <a:gd name="connsiteX7" fmla="*/ 8234773 w 8733721"/>
              <a:gd name="connsiteY7" fmla="*/ 59077 h 6857999"/>
              <a:gd name="connsiteX8" fmla="*/ 8227623 w 8733721"/>
              <a:gd name="connsiteY8" fmla="*/ 107668 h 6857999"/>
              <a:gd name="connsiteX9" fmla="*/ 8246150 w 8733721"/>
              <a:gd name="connsiteY9" fmla="*/ 246136 h 6857999"/>
              <a:gd name="connsiteX10" fmla="*/ 8224308 w 8733721"/>
              <a:gd name="connsiteY10" fmla="*/ 372908 h 6857999"/>
              <a:gd name="connsiteX11" fmla="*/ 8221687 w 8733721"/>
              <a:gd name="connsiteY11" fmla="*/ 450607 h 6857999"/>
              <a:gd name="connsiteX12" fmla="*/ 8232987 w 8733721"/>
              <a:gd name="connsiteY12" fmla="*/ 812800 h 6857999"/>
              <a:gd name="connsiteX13" fmla="*/ 8241364 w 8733721"/>
              <a:gd name="connsiteY13" fmla="*/ 912727 h 6857999"/>
              <a:gd name="connsiteX14" fmla="*/ 8240165 w 8733721"/>
              <a:gd name="connsiteY14" fmla="*/ 989950 h 6857999"/>
              <a:gd name="connsiteX15" fmla="*/ 8243561 w 8733721"/>
              <a:gd name="connsiteY15" fmla="*/ 1141745 h 6857999"/>
              <a:gd name="connsiteX16" fmla="*/ 8256144 w 8733721"/>
              <a:gd name="connsiteY16" fmla="*/ 1265454 h 6857999"/>
              <a:gd name="connsiteX17" fmla="*/ 8281494 w 8733721"/>
              <a:gd name="connsiteY17" fmla="*/ 1385480 h 6857999"/>
              <a:gd name="connsiteX18" fmla="*/ 8297877 w 8733721"/>
              <a:gd name="connsiteY18" fmla="*/ 1458060 h 6857999"/>
              <a:gd name="connsiteX19" fmla="*/ 8315502 w 8733721"/>
              <a:gd name="connsiteY19" fmla="*/ 1513175 h 6857999"/>
              <a:gd name="connsiteX20" fmla="*/ 8342335 w 8733721"/>
              <a:gd name="connsiteY20" fmla="*/ 1570809 h 6857999"/>
              <a:gd name="connsiteX21" fmla="*/ 8324762 w 8733721"/>
              <a:gd name="connsiteY21" fmla="*/ 1632434 h 6857999"/>
              <a:gd name="connsiteX22" fmla="*/ 8319231 w 8733721"/>
              <a:gd name="connsiteY22" fmla="*/ 1742490 h 6857999"/>
              <a:gd name="connsiteX23" fmla="*/ 8343694 w 8733721"/>
              <a:gd name="connsiteY23" fmla="*/ 1812272 h 6857999"/>
              <a:gd name="connsiteX24" fmla="*/ 8379488 w 8733721"/>
              <a:gd name="connsiteY24" fmla="*/ 1856766 h 6857999"/>
              <a:gd name="connsiteX25" fmla="*/ 8385055 w 8733721"/>
              <a:gd name="connsiteY25" fmla="*/ 1923433 h 6857999"/>
              <a:gd name="connsiteX26" fmla="*/ 8386906 w 8733721"/>
              <a:gd name="connsiteY26" fmla="*/ 1972204 h 6857999"/>
              <a:gd name="connsiteX27" fmla="*/ 8386681 w 8733721"/>
              <a:gd name="connsiteY27" fmla="*/ 2066205 h 6857999"/>
              <a:gd name="connsiteX28" fmla="*/ 8380052 w 8733721"/>
              <a:gd name="connsiteY28" fmla="*/ 2227417 h 6857999"/>
              <a:gd name="connsiteX29" fmla="*/ 8374483 w 8733721"/>
              <a:gd name="connsiteY29" fmla="*/ 2510933 h 6857999"/>
              <a:gd name="connsiteX30" fmla="*/ 8375191 w 8733721"/>
              <a:gd name="connsiteY30" fmla="*/ 2741866 h 6857999"/>
              <a:gd name="connsiteX31" fmla="*/ 8384389 w 8733721"/>
              <a:gd name="connsiteY31" fmla="*/ 2864935 h 6857999"/>
              <a:gd name="connsiteX32" fmla="*/ 8391822 w 8733721"/>
              <a:gd name="connsiteY32" fmla="*/ 2950807 h 6857999"/>
              <a:gd name="connsiteX33" fmla="*/ 8378111 w 8733721"/>
              <a:gd name="connsiteY33" fmla="*/ 2978246 h 6857999"/>
              <a:gd name="connsiteX34" fmla="*/ 8375025 w 8733721"/>
              <a:gd name="connsiteY34" fmla="*/ 2995916 h 6857999"/>
              <a:gd name="connsiteX35" fmla="*/ 8366764 w 8733721"/>
              <a:gd name="connsiteY35" fmla="*/ 2998648 h 6857999"/>
              <a:gd name="connsiteX36" fmla="*/ 8356827 w 8733721"/>
              <a:gd name="connsiteY36" fmla="*/ 3023630 h 6857999"/>
              <a:gd name="connsiteX37" fmla="*/ 8348883 w 8733721"/>
              <a:gd name="connsiteY37" fmla="*/ 3096975 h 6857999"/>
              <a:gd name="connsiteX38" fmla="*/ 8331320 w 8733721"/>
              <a:gd name="connsiteY38" fmla="*/ 3216657 h 6857999"/>
              <a:gd name="connsiteX39" fmla="*/ 8334250 w 8733721"/>
              <a:gd name="connsiteY39" fmla="*/ 3310980 h 6857999"/>
              <a:gd name="connsiteX40" fmla="*/ 8323018 w 8733721"/>
              <a:gd name="connsiteY40" fmla="*/ 3344725 h 6857999"/>
              <a:gd name="connsiteX41" fmla="*/ 8312317 w 8733721"/>
              <a:gd name="connsiteY41" fmla="*/ 3393250 h 6857999"/>
              <a:gd name="connsiteX42" fmla="*/ 8299110 w 8733721"/>
              <a:gd name="connsiteY42" fmla="*/ 3514536 h 6857999"/>
              <a:gd name="connsiteX43" fmla="*/ 8279421 w 8733721"/>
              <a:gd name="connsiteY43" fmla="*/ 3686149 h 6857999"/>
              <a:gd name="connsiteX44" fmla="*/ 8273021 w 8733721"/>
              <a:gd name="connsiteY44" fmla="*/ 3692208 h 6857999"/>
              <a:gd name="connsiteX45" fmla="*/ 8260968 w 8733721"/>
              <a:gd name="connsiteY45" fmla="*/ 3776022 h 6857999"/>
              <a:gd name="connsiteX46" fmla="*/ 8257071 w 8733721"/>
              <a:gd name="connsiteY46" fmla="*/ 3977138 h 6857999"/>
              <a:gd name="connsiteX47" fmla="*/ 8203359 w 8733721"/>
              <a:gd name="connsiteY47" fmla="*/ 4222149 h 6857999"/>
              <a:gd name="connsiteX48" fmla="*/ 8197502 w 8733721"/>
              <a:gd name="connsiteY48" fmla="*/ 4364683 h 6857999"/>
              <a:gd name="connsiteX49" fmla="*/ 8189960 w 8733721"/>
              <a:gd name="connsiteY49" fmla="*/ 4462471 h 6857999"/>
              <a:gd name="connsiteX50" fmla="*/ 8175156 w 8733721"/>
              <a:gd name="connsiteY50" fmla="*/ 4574052 h 6857999"/>
              <a:gd name="connsiteX51" fmla="*/ 8145454 w 8733721"/>
              <a:gd name="connsiteY51" fmla="*/ 4667756 h 6857999"/>
              <a:gd name="connsiteX52" fmla="*/ 8086875 w 8733721"/>
              <a:gd name="connsiteY52" fmla="*/ 4799019 h 6857999"/>
              <a:gd name="connsiteX53" fmla="*/ 8071779 w 8733721"/>
              <a:gd name="connsiteY53" fmla="*/ 4849614 h 6857999"/>
              <a:gd name="connsiteX54" fmla="*/ 8046521 w 8733721"/>
              <a:gd name="connsiteY54" fmla="*/ 4919971 h 6857999"/>
              <a:gd name="connsiteX55" fmla="*/ 7999171 w 8733721"/>
              <a:gd name="connsiteY55" fmla="*/ 5010766 h 6857999"/>
              <a:gd name="connsiteX56" fmla="*/ 7974494 w 8733721"/>
              <a:gd name="connsiteY56" fmla="*/ 5088190 h 6857999"/>
              <a:gd name="connsiteX57" fmla="*/ 7960017 w 8733721"/>
              <a:gd name="connsiteY57" fmla="*/ 5143922 h 6857999"/>
              <a:gd name="connsiteX58" fmla="*/ 7940570 w 8733721"/>
              <a:gd name="connsiteY58" fmla="*/ 5284346 h 6857999"/>
              <a:gd name="connsiteX59" fmla="*/ 7923844 w 8733721"/>
              <a:gd name="connsiteY59" fmla="*/ 5390948 h 6857999"/>
              <a:gd name="connsiteX60" fmla="*/ 7905061 w 8733721"/>
              <a:gd name="connsiteY60" fmla="*/ 5470854 h 6857999"/>
              <a:gd name="connsiteX61" fmla="*/ 7900574 w 8733721"/>
              <a:gd name="connsiteY61" fmla="*/ 5529643 h 6857999"/>
              <a:gd name="connsiteX62" fmla="*/ 7889879 w 8733721"/>
              <a:gd name="connsiteY62" fmla="*/ 5597292 h 6857999"/>
              <a:gd name="connsiteX63" fmla="*/ 7881533 w 8733721"/>
              <a:gd name="connsiteY63" fmla="*/ 5608899 h 6857999"/>
              <a:gd name="connsiteX64" fmla="*/ 7866845 w 8733721"/>
              <a:gd name="connsiteY64" fmla="*/ 5684911 h 6857999"/>
              <a:gd name="connsiteX65" fmla="*/ 7866707 w 8733721"/>
              <a:gd name="connsiteY65" fmla="*/ 5755776 h 6857999"/>
              <a:gd name="connsiteX66" fmla="*/ 7858630 w 8733721"/>
              <a:gd name="connsiteY66" fmla="*/ 5889599 h 6857999"/>
              <a:gd name="connsiteX67" fmla="*/ 7862852 w 8733721"/>
              <a:gd name="connsiteY67" fmla="*/ 5989744 h 6857999"/>
              <a:gd name="connsiteX68" fmla="*/ 7834617 w 8733721"/>
              <a:gd name="connsiteY68" fmla="*/ 6084926 h 6857999"/>
              <a:gd name="connsiteX69" fmla="*/ 7830440 w 8733721"/>
              <a:gd name="connsiteY69" fmla="*/ 6346549 h 6857999"/>
              <a:gd name="connsiteX70" fmla="*/ 7828988 w 8733721"/>
              <a:gd name="connsiteY70" fmla="*/ 6527527 h 6857999"/>
              <a:gd name="connsiteX71" fmla="*/ 7833220 w 8733721"/>
              <a:gd name="connsiteY71" fmla="*/ 6627129 h 6857999"/>
              <a:gd name="connsiteX72" fmla="*/ 7833451 w 8733721"/>
              <a:gd name="connsiteY72" fmla="*/ 6694819 h 6857999"/>
              <a:gd name="connsiteX73" fmla="*/ 7859394 w 8733721"/>
              <a:gd name="connsiteY73" fmla="*/ 6765445 h 6857999"/>
              <a:gd name="connsiteX74" fmla="*/ 7866873 w 8733721"/>
              <a:gd name="connsiteY74" fmla="*/ 6844697 h 6857999"/>
              <a:gd name="connsiteX75" fmla="*/ 7868076 w 8733721"/>
              <a:gd name="connsiteY75" fmla="*/ 6857999 h 6857999"/>
              <a:gd name="connsiteX76" fmla="*/ 2920621 w 8733721"/>
              <a:gd name="connsiteY76" fmla="*/ 6857999 h 6857999"/>
              <a:gd name="connsiteX77" fmla="*/ 961321 w 8733721"/>
              <a:gd name="connsiteY77" fmla="*/ 6857999 h 6857999"/>
              <a:gd name="connsiteX78" fmla="*/ 0 w 8733721"/>
              <a:gd name="connsiteY78" fmla="*/ 6857999 h 6857999"/>
              <a:gd name="connsiteX79" fmla="*/ 0 w 8733721"/>
              <a:gd name="connsiteY79" fmla="*/ 0 h 6857999"/>
              <a:gd name="connsiteX0" fmla="*/ 0 w 8733721"/>
              <a:gd name="connsiteY0" fmla="*/ 0 h 6857999"/>
              <a:gd name="connsiteX1" fmla="*/ 961321 w 8733721"/>
              <a:gd name="connsiteY1" fmla="*/ 0 h 6857999"/>
              <a:gd name="connsiteX2" fmla="*/ 2920621 w 8733721"/>
              <a:gd name="connsiteY2" fmla="*/ 0 h 6857999"/>
              <a:gd name="connsiteX3" fmla="*/ 8733721 w 8733721"/>
              <a:gd name="connsiteY3" fmla="*/ 0 h 6857999"/>
              <a:gd name="connsiteX4" fmla="*/ 8733721 w 8733721"/>
              <a:gd name="connsiteY4" fmla="*/ 2 h 6857999"/>
              <a:gd name="connsiteX5" fmla="*/ 8236175 w 8733721"/>
              <a:gd name="connsiteY5" fmla="*/ 2 h 6857999"/>
              <a:gd name="connsiteX6" fmla="*/ 8231178 w 8733721"/>
              <a:gd name="connsiteY6" fmla="*/ 14562 h 6857999"/>
              <a:gd name="connsiteX7" fmla="*/ 8234773 w 8733721"/>
              <a:gd name="connsiteY7" fmla="*/ 59077 h 6857999"/>
              <a:gd name="connsiteX8" fmla="*/ 8227623 w 8733721"/>
              <a:gd name="connsiteY8" fmla="*/ 107668 h 6857999"/>
              <a:gd name="connsiteX9" fmla="*/ 8246150 w 8733721"/>
              <a:gd name="connsiteY9" fmla="*/ 246136 h 6857999"/>
              <a:gd name="connsiteX10" fmla="*/ 8224308 w 8733721"/>
              <a:gd name="connsiteY10" fmla="*/ 372908 h 6857999"/>
              <a:gd name="connsiteX11" fmla="*/ 8221687 w 8733721"/>
              <a:gd name="connsiteY11" fmla="*/ 450607 h 6857999"/>
              <a:gd name="connsiteX12" fmla="*/ 8232987 w 8733721"/>
              <a:gd name="connsiteY12" fmla="*/ 812800 h 6857999"/>
              <a:gd name="connsiteX13" fmla="*/ 8241364 w 8733721"/>
              <a:gd name="connsiteY13" fmla="*/ 912727 h 6857999"/>
              <a:gd name="connsiteX14" fmla="*/ 8240165 w 8733721"/>
              <a:gd name="connsiteY14" fmla="*/ 989950 h 6857999"/>
              <a:gd name="connsiteX15" fmla="*/ 8243561 w 8733721"/>
              <a:gd name="connsiteY15" fmla="*/ 1141745 h 6857999"/>
              <a:gd name="connsiteX16" fmla="*/ 8256144 w 8733721"/>
              <a:gd name="connsiteY16" fmla="*/ 1265454 h 6857999"/>
              <a:gd name="connsiteX17" fmla="*/ 8281494 w 8733721"/>
              <a:gd name="connsiteY17" fmla="*/ 1385480 h 6857999"/>
              <a:gd name="connsiteX18" fmla="*/ 8297877 w 8733721"/>
              <a:gd name="connsiteY18" fmla="*/ 1458060 h 6857999"/>
              <a:gd name="connsiteX19" fmla="*/ 8315502 w 8733721"/>
              <a:gd name="connsiteY19" fmla="*/ 1513175 h 6857999"/>
              <a:gd name="connsiteX20" fmla="*/ 8342335 w 8733721"/>
              <a:gd name="connsiteY20" fmla="*/ 1570809 h 6857999"/>
              <a:gd name="connsiteX21" fmla="*/ 8324762 w 8733721"/>
              <a:gd name="connsiteY21" fmla="*/ 1632434 h 6857999"/>
              <a:gd name="connsiteX22" fmla="*/ 8319231 w 8733721"/>
              <a:gd name="connsiteY22" fmla="*/ 1742490 h 6857999"/>
              <a:gd name="connsiteX23" fmla="*/ 8343694 w 8733721"/>
              <a:gd name="connsiteY23" fmla="*/ 1812272 h 6857999"/>
              <a:gd name="connsiteX24" fmla="*/ 8379488 w 8733721"/>
              <a:gd name="connsiteY24" fmla="*/ 1856766 h 6857999"/>
              <a:gd name="connsiteX25" fmla="*/ 8385055 w 8733721"/>
              <a:gd name="connsiteY25" fmla="*/ 1923433 h 6857999"/>
              <a:gd name="connsiteX26" fmla="*/ 8386906 w 8733721"/>
              <a:gd name="connsiteY26" fmla="*/ 1972204 h 6857999"/>
              <a:gd name="connsiteX27" fmla="*/ 8386681 w 8733721"/>
              <a:gd name="connsiteY27" fmla="*/ 2066205 h 6857999"/>
              <a:gd name="connsiteX28" fmla="*/ 8380052 w 8733721"/>
              <a:gd name="connsiteY28" fmla="*/ 2227417 h 6857999"/>
              <a:gd name="connsiteX29" fmla="*/ 8374483 w 8733721"/>
              <a:gd name="connsiteY29" fmla="*/ 2510933 h 6857999"/>
              <a:gd name="connsiteX30" fmla="*/ 8375191 w 8733721"/>
              <a:gd name="connsiteY30" fmla="*/ 2741866 h 6857999"/>
              <a:gd name="connsiteX31" fmla="*/ 8384389 w 8733721"/>
              <a:gd name="connsiteY31" fmla="*/ 2864935 h 6857999"/>
              <a:gd name="connsiteX32" fmla="*/ 8391822 w 8733721"/>
              <a:gd name="connsiteY32" fmla="*/ 2950807 h 6857999"/>
              <a:gd name="connsiteX33" fmla="*/ 8378111 w 8733721"/>
              <a:gd name="connsiteY33" fmla="*/ 2978246 h 6857999"/>
              <a:gd name="connsiteX34" fmla="*/ 8375025 w 8733721"/>
              <a:gd name="connsiteY34" fmla="*/ 2995916 h 6857999"/>
              <a:gd name="connsiteX35" fmla="*/ 8366764 w 8733721"/>
              <a:gd name="connsiteY35" fmla="*/ 2998648 h 6857999"/>
              <a:gd name="connsiteX36" fmla="*/ 8356827 w 8733721"/>
              <a:gd name="connsiteY36" fmla="*/ 3023630 h 6857999"/>
              <a:gd name="connsiteX37" fmla="*/ 8348883 w 8733721"/>
              <a:gd name="connsiteY37" fmla="*/ 3096975 h 6857999"/>
              <a:gd name="connsiteX38" fmla="*/ 8331320 w 8733721"/>
              <a:gd name="connsiteY38" fmla="*/ 3216657 h 6857999"/>
              <a:gd name="connsiteX39" fmla="*/ 8334250 w 8733721"/>
              <a:gd name="connsiteY39" fmla="*/ 3310980 h 6857999"/>
              <a:gd name="connsiteX40" fmla="*/ 8323018 w 8733721"/>
              <a:gd name="connsiteY40" fmla="*/ 3344725 h 6857999"/>
              <a:gd name="connsiteX41" fmla="*/ 8312317 w 8733721"/>
              <a:gd name="connsiteY41" fmla="*/ 3393250 h 6857999"/>
              <a:gd name="connsiteX42" fmla="*/ 8299110 w 8733721"/>
              <a:gd name="connsiteY42" fmla="*/ 3514536 h 6857999"/>
              <a:gd name="connsiteX43" fmla="*/ 8279421 w 8733721"/>
              <a:gd name="connsiteY43" fmla="*/ 3686149 h 6857999"/>
              <a:gd name="connsiteX44" fmla="*/ 8273021 w 8733721"/>
              <a:gd name="connsiteY44" fmla="*/ 3692208 h 6857999"/>
              <a:gd name="connsiteX45" fmla="*/ 8260968 w 8733721"/>
              <a:gd name="connsiteY45" fmla="*/ 3776022 h 6857999"/>
              <a:gd name="connsiteX46" fmla="*/ 8209415 w 8733721"/>
              <a:gd name="connsiteY46" fmla="*/ 4060536 h 6857999"/>
              <a:gd name="connsiteX47" fmla="*/ 8203359 w 8733721"/>
              <a:gd name="connsiteY47" fmla="*/ 4222149 h 6857999"/>
              <a:gd name="connsiteX48" fmla="*/ 8197502 w 8733721"/>
              <a:gd name="connsiteY48" fmla="*/ 4364683 h 6857999"/>
              <a:gd name="connsiteX49" fmla="*/ 8189960 w 8733721"/>
              <a:gd name="connsiteY49" fmla="*/ 4462471 h 6857999"/>
              <a:gd name="connsiteX50" fmla="*/ 8175156 w 8733721"/>
              <a:gd name="connsiteY50" fmla="*/ 4574052 h 6857999"/>
              <a:gd name="connsiteX51" fmla="*/ 8145454 w 8733721"/>
              <a:gd name="connsiteY51" fmla="*/ 4667756 h 6857999"/>
              <a:gd name="connsiteX52" fmla="*/ 8086875 w 8733721"/>
              <a:gd name="connsiteY52" fmla="*/ 4799019 h 6857999"/>
              <a:gd name="connsiteX53" fmla="*/ 8071779 w 8733721"/>
              <a:gd name="connsiteY53" fmla="*/ 4849614 h 6857999"/>
              <a:gd name="connsiteX54" fmla="*/ 8046521 w 8733721"/>
              <a:gd name="connsiteY54" fmla="*/ 4919971 h 6857999"/>
              <a:gd name="connsiteX55" fmla="*/ 7999171 w 8733721"/>
              <a:gd name="connsiteY55" fmla="*/ 5010766 h 6857999"/>
              <a:gd name="connsiteX56" fmla="*/ 7974494 w 8733721"/>
              <a:gd name="connsiteY56" fmla="*/ 5088190 h 6857999"/>
              <a:gd name="connsiteX57" fmla="*/ 7960017 w 8733721"/>
              <a:gd name="connsiteY57" fmla="*/ 5143922 h 6857999"/>
              <a:gd name="connsiteX58" fmla="*/ 7940570 w 8733721"/>
              <a:gd name="connsiteY58" fmla="*/ 5284346 h 6857999"/>
              <a:gd name="connsiteX59" fmla="*/ 7923844 w 8733721"/>
              <a:gd name="connsiteY59" fmla="*/ 5390948 h 6857999"/>
              <a:gd name="connsiteX60" fmla="*/ 7905061 w 8733721"/>
              <a:gd name="connsiteY60" fmla="*/ 5470854 h 6857999"/>
              <a:gd name="connsiteX61" fmla="*/ 7900574 w 8733721"/>
              <a:gd name="connsiteY61" fmla="*/ 5529643 h 6857999"/>
              <a:gd name="connsiteX62" fmla="*/ 7889879 w 8733721"/>
              <a:gd name="connsiteY62" fmla="*/ 5597292 h 6857999"/>
              <a:gd name="connsiteX63" fmla="*/ 7881533 w 8733721"/>
              <a:gd name="connsiteY63" fmla="*/ 5608899 h 6857999"/>
              <a:gd name="connsiteX64" fmla="*/ 7866845 w 8733721"/>
              <a:gd name="connsiteY64" fmla="*/ 5684911 h 6857999"/>
              <a:gd name="connsiteX65" fmla="*/ 7866707 w 8733721"/>
              <a:gd name="connsiteY65" fmla="*/ 5755776 h 6857999"/>
              <a:gd name="connsiteX66" fmla="*/ 7858630 w 8733721"/>
              <a:gd name="connsiteY66" fmla="*/ 5889599 h 6857999"/>
              <a:gd name="connsiteX67" fmla="*/ 7862852 w 8733721"/>
              <a:gd name="connsiteY67" fmla="*/ 5989744 h 6857999"/>
              <a:gd name="connsiteX68" fmla="*/ 7834617 w 8733721"/>
              <a:gd name="connsiteY68" fmla="*/ 6084926 h 6857999"/>
              <a:gd name="connsiteX69" fmla="*/ 7830440 w 8733721"/>
              <a:gd name="connsiteY69" fmla="*/ 6346549 h 6857999"/>
              <a:gd name="connsiteX70" fmla="*/ 7828988 w 8733721"/>
              <a:gd name="connsiteY70" fmla="*/ 6527527 h 6857999"/>
              <a:gd name="connsiteX71" fmla="*/ 7833220 w 8733721"/>
              <a:gd name="connsiteY71" fmla="*/ 6627129 h 6857999"/>
              <a:gd name="connsiteX72" fmla="*/ 7833451 w 8733721"/>
              <a:gd name="connsiteY72" fmla="*/ 6694819 h 6857999"/>
              <a:gd name="connsiteX73" fmla="*/ 7859394 w 8733721"/>
              <a:gd name="connsiteY73" fmla="*/ 6765445 h 6857999"/>
              <a:gd name="connsiteX74" fmla="*/ 7866873 w 8733721"/>
              <a:gd name="connsiteY74" fmla="*/ 6844697 h 6857999"/>
              <a:gd name="connsiteX75" fmla="*/ 7868076 w 8733721"/>
              <a:gd name="connsiteY75" fmla="*/ 6857999 h 6857999"/>
              <a:gd name="connsiteX76" fmla="*/ 2920621 w 8733721"/>
              <a:gd name="connsiteY76" fmla="*/ 6857999 h 6857999"/>
              <a:gd name="connsiteX77" fmla="*/ 961321 w 8733721"/>
              <a:gd name="connsiteY77" fmla="*/ 6857999 h 6857999"/>
              <a:gd name="connsiteX78" fmla="*/ 0 w 8733721"/>
              <a:gd name="connsiteY78" fmla="*/ 6857999 h 6857999"/>
              <a:gd name="connsiteX79" fmla="*/ 0 w 8733721"/>
              <a:gd name="connsiteY79" fmla="*/ 0 h 6857999"/>
              <a:gd name="connsiteX0" fmla="*/ 0 w 8733721"/>
              <a:gd name="connsiteY0" fmla="*/ 0 h 6857999"/>
              <a:gd name="connsiteX1" fmla="*/ 961321 w 8733721"/>
              <a:gd name="connsiteY1" fmla="*/ 0 h 6857999"/>
              <a:gd name="connsiteX2" fmla="*/ 2920621 w 8733721"/>
              <a:gd name="connsiteY2" fmla="*/ 0 h 6857999"/>
              <a:gd name="connsiteX3" fmla="*/ 8733721 w 8733721"/>
              <a:gd name="connsiteY3" fmla="*/ 0 h 6857999"/>
              <a:gd name="connsiteX4" fmla="*/ 8733721 w 8733721"/>
              <a:gd name="connsiteY4" fmla="*/ 2 h 6857999"/>
              <a:gd name="connsiteX5" fmla="*/ 8236175 w 8733721"/>
              <a:gd name="connsiteY5" fmla="*/ 2 h 6857999"/>
              <a:gd name="connsiteX6" fmla="*/ 8231178 w 8733721"/>
              <a:gd name="connsiteY6" fmla="*/ 14562 h 6857999"/>
              <a:gd name="connsiteX7" fmla="*/ 8234773 w 8733721"/>
              <a:gd name="connsiteY7" fmla="*/ 59077 h 6857999"/>
              <a:gd name="connsiteX8" fmla="*/ 8227623 w 8733721"/>
              <a:gd name="connsiteY8" fmla="*/ 107668 h 6857999"/>
              <a:gd name="connsiteX9" fmla="*/ 8246150 w 8733721"/>
              <a:gd name="connsiteY9" fmla="*/ 246136 h 6857999"/>
              <a:gd name="connsiteX10" fmla="*/ 8224308 w 8733721"/>
              <a:gd name="connsiteY10" fmla="*/ 372908 h 6857999"/>
              <a:gd name="connsiteX11" fmla="*/ 8221687 w 8733721"/>
              <a:gd name="connsiteY11" fmla="*/ 450607 h 6857999"/>
              <a:gd name="connsiteX12" fmla="*/ 8232987 w 8733721"/>
              <a:gd name="connsiteY12" fmla="*/ 812800 h 6857999"/>
              <a:gd name="connsiteX13" fmla="*/ 8241364 w 8733721"/>
              <a:gd name="connsiteY13" fmla="*/ 912727 h 6857999"/>
              <a:gd name="connsiteX14" fmla="*/ 8240165 w 8733721"/>
              <a:gd name="connsiteY14" fmla="*/ 989950 h 6857999"/>
              <a:gd name="connsiteX15" fmla="*/ 8243561 w 8733721"/>
              <a:gd name="connsiteY15" fmla="*/ 1141745 h 6857999"/>
              <a:gd name="connsiteX16" fmla="*/ 8256144 w 8733721"/>
              <a:gd name="connsiteY16" fmla="*/ 1265454 h 6857999"/>
              <a:gd name="connsiteX17" fmla="*/ 8281494 w 8733721"/>
              <a:gd name="connsiteY17" fmla="*/ 1385480 h 6857999"/>
              <a:gd name="connsiteX18" fmla="*/ 8297877 w 8733721"/>
              <a:gd name="connsiteY18" fmla="*/ 1458060 h 6857999"/>
              <a:gd name="connsiteX19" fmla="*/ 8315502 w 8733721"/>
              <a:gd name="connsiteY19" fmla="*/ 1513175 h 6857999"/>
              <a:gd name="connsiteX20" fmla="*/ 8342335 w 8733721"/>
              <a:gd name="connsiteY20" fmla="*/ 1570809 h 6857999"/>
              <a:gd name="connsiteX21" fmla="*/ 8324762 w 8733721"/>
              <a:gd name="connsiteY21" fmla="*/ 1632434 h 6857999"/>
              <a:gd name="connsiteX22" fmla="*/ 8319231 w 8733721"/>
              <a:gd name="connsiteY22" fmla="*/ 1742490 h 6857999"/>
              <a:gd name="connsiteX23" fmla="*/ 8343694 w 8733721"/>
              <a:gd name="connsiteY23" fmla="*/ 1812272 h 6857999"/>
              <a:gd name="connsiteX24" fmla="*/ 8379488 w 8733721"/>
              <a:gd name="connsiteY24" fmla="*/ 1856766 h 6857999"/>
              <a:gd name="connsiteX25" fmla="*/ 8385055 w 8733721"/>
              <a:gd name="connsiteY25" fmla="*/ 1923433 h 6857999"/>
              <a:gd name="connsiteX26" fmla="*/ 8386906 w 8733721"/>
              <a:gd name="connsiteY26" fmla="*/ 1972204 h 6857999"/>
              <a:gd name="connsiteX27" fmla="*/ 8386681 w 8733721"/>
              <a:gd name="connsiteY27" fmla="*/ 2066205 h 6857999"/>
              <a:gd name="connsiteX28" fmla="*/ 8380052 w 8733721"/>
              <a:gd name="connsiteY28" fmla="*/ 2227417 h 6857999"/>
              <a:gd name="connsiteX29" fmla="*/ 8374483 w 8733721"/>
              <a:gd name="connsiteY29" fmla="*/ 2510933 h 6857999"/>
              <a:gd name="connsiteX30" fmla="*/ 8375191 w 8733721"/>
              <a:gd name="connsiteY30" fmla="*/ 2741866 h 6857999"/>
              <a:gd name="connsiteX31" fmla="*/ 8384389 w 8733721"/>
              <a:gd name="connsiteY31" fmla="*/ 2864935 h 6857999"/>
              <a:gd name="connsiteX32" fmla="*/ 8391822 w 8733721"/>
              <a:gd name="connsiteY32" fmla="*/ 2950807 h 6857999"/>
              <a:gd name="connsiteX33" fmla="*/ 8378111 w 8733721"/>
              <a:gd name="connsiteY33" fmla="*/ 2978246 h 6857999"/>
              <a:gd name="connsiteX34" fmla="*/ 8375025 w 8733721"/>
              <a:gd name="connsiteY34" fmla="*/ 2995916 h 6857999"/>
              <a:gd name="connsiteX35" fmla="*/ 8366764 w 8733721"/>
              <a:gd name="connsiteY35" fmla="*/ 2998648 h 6857999"/>
              <a:gd name="connsiteX36" fmla="*/ 8356827 w 8733721"/>
              <a:gd name="connsiteY36" fmla="*/ 3023630 h 6857999"/>
              <a:gd name="connsiteX37" fmla="*/ 8348883 w 8733721"/>
              <a:gd name="connsiteY37" fmla="*/ 3096975 h 6857999"/>
              <a:gd name="connsiteX38" fmla="*/ 8331320 w 8733721"/>
              <a:gd name="connsiteY38" fmla="*/ 3216657 h 6857999"/>
              <a:gd name="connsiteX39" fmla="*/ 8334250 w 8733721"/>
              <a:gd name="connsiteY39" fmla="*/ 3310980 h 6857999"/>
              <a:gd name="connsiteX40" fmla="*/ 8323018 w 8733721"/>
              <a:gd name="connsiteY40" fmla="*/ 3344725 h 6857999"/>
              <a:gd name="connsiteX41" fmla="*/ 8312317 w 8733721"/>
              <a:gd name="connsiteY41" fmla="*/ 3393250 h 6857999"/>
              <a:gd name="connsiteX42" fmla="*/ 8299110 w 8733721"/>
              <a:gd name="connsiteY42" fmla="*/ 3514536 h 6857999"/>
              <a:gd name="connsiteX43" fmla="*/ 8279421 w 8733721"/>
              <a:gd name="connsiteY43" fmla="*/ 3686149 h 6857999"/>
              <a:gd name="connsiteX44" fmla="*/ 8273021 w 8733721"/>
              <a:gd name="connsiteY44" fmla="*/ 3692208 h 6857999"/>
              <a:gd name="connsiteX45" fmla="*/ 8260968 w 8733721"/>
              <a:gd name="connsiteY45" fmla="*/ 3776022 h 6857999"/>
              <a:gd name="connsiteX46" fmla="*/ 8209415 w 8733721"/>
              <a:gd name="connsiteY46" fmla="*/ 4060536 h 6857999"/>
              <a:gd name="connsiteX47" fmla="*/ 8203359 w 8733721"/>
              <a:gd name="connsiteY47" fmla="*/ 4222149 h 6857999"/>
              <a:gd name="connsiteX48" fmla="*/ 8197502 w 8733721"/>
              <a:gd name="connsiteY48" fmla="*/ 4364683 h 6857999"/>
              <a:gd name="connsiteX49" fmla="*/ 8189960 w 8733721"/>
              <a:gd name="connsiteY49" fmla="*/ 4462471 h 6857999"/>
              <a:gd name="connsiteX50" fmla="*/ 8175156 w 8733721"/>
              <a:gd name="connsiteY50" fmla="*/ 4574052 h 6857999"/>
              <a:gd name="connsiteX51" fmla="*/ 8127583 w 8733721"/>
              <a:gd name="connsiteY51" fmla="*/ 4649885 h 6857999"/>
              <a:gd name="connsiteX52" fmla="*/ 8086875 w 8733721"/>
              <a:gd name="connsiteY52" fmla="*/ 4799019 h 6857999"/>
              <a:gd name="connsiteX53" fmla="*/ 8071779 w 8733721"/>
              <a:gd name="connsiteY53" fmla="*/ 4849614 h 6857999"/>
              <a:gd name="connsiteX54" fmla="*/ 8046521 w 8733721"/>
              <a:gd name="connsiteY54" fmla="*/ 4919971 h 6857999"/>
              <a:gd name="connsiteX55" fmla="*/ 7999171 w 8733721"/>
              <a:gd name="connsiteY55" fmla="*/ 5010766 h 6857999"/>
              <a:gd name="connsiteX56" fmla="*/ 7974494 w 8733721"/>
              <a:gd name="connsiteY56" fmla="*/ 5088190 h 6857999"/>
              <a:gd name="connsiteX57" fmla="*/ 7960017 w 8733721"/>
              <a:gd name="connsiteY57" fmla="*/ 5143922 h 6857999"/>
              <a:gd name="connsiteX58" fmla="*/ 7940570 w 8733721"/>
              <a:gd name="connsiteY58" fmla="*/ 5284346 h 6857999"/>
              <a:gd name="connsiteX59" fmla="*/ 7923844 w 8733721"/>
              <a:gd name="connsiteY59" fmla="*/ 5390948 h 6857999"/>
              <a:gd name="connsiteX60" fmla="*/ 7905061 w 8733721"/>
              <a:gd name="connsiteY60" fmla="*/ 5470854 h 6857999"/>
              <a:gd name="connsiteX61" fmla="*/ 7900574 w 8733721"/>
              <a:gd name="connsiteY61" fmla="*/ 5529643 h 6857999"/>
              <a:gd name="connsiteX62" fmla="*/ 7889879 w 8733721"/>
              <a:gd name="connsiteY62" fmla="*/ 5597292 h 6857999"/>
              <a:gd name="connsiteX63" fmla="*/ 7881533 w 8733721"/>
              <a:gd name="connsiteY63" fmla="*/ 5608899 h 6857999"/>
              <a:gd name="connsiteX64" fmla="*/ 7866845 w 8733721"/>
              <a:gd name="connsiteY64" fmla="*/ 5684911 h 6857999"/>
              <a:gd name="connsiteX65" fmla="*/ 7866707 w 8733721"/>
              <a:gd name="connsiteY65" fmla="*/ 5755776 h 6857999"/>
              <a:gd name="connsiteX66" fmla="*/ 7858630 w 8733721"/>
              <a:gd name="connsiteY66" fmla="*/ 5889599 h 6857999"/>
              <a:gd name="connsiteX67" fmla="*/ 7862852 w 8733721"/>
              <a:gd name="connsiteY67" fmla="*/ 5989744 h 6857999"/>
              <a:gd name="connsiteX68" fmla="*/ 7834617 w 8733721"/>
              <a:gd name="connsiteY68" fmla="*/ 6084926 h 6857999"/>
              <a:gd name="connsiteX69" fmla="*/ 7830440 w 8733721"/>
              <a:gd name="connsiteY69" fmla="*/ 6346549 h 6857999"/>
              <a:gd name="connsiteX70" fmla="*/ 7828988 w 8733721"/>
              <a:gd name="connsiteY70" fmla="*/ 6527527 h 6857999"/>
              <a:gd name="connsiteX71" fmla="*/ 7833220 w 8733721"/>
              <a:gd name="connsiteY71" fmla="*/ 6627129 h 6857999"/>
              <a:gd name="connsiteX72" fmla="*/ 7833451 w 8733721"/>
              <a:gd name="connsiteY72" fmla="*/ 6694819 h 6857999"/>
              <a:gd name="connsiteX73" fmla="*/ 7859394 w 8733721"/>
              <a:gd name="connsiteY73" fmla="*/ 6765445 h 6857999"/>
              <a:gd name="connsiteX74" fmla="*/ 7866873 w 8733721"/>
              <a:gd name="connsiteY74" fmla="*/ 6844697 h 6857999"/>
              <a:gd name="connsiteX75" fmla="*/ 7868076 w 8733721"/>
              <a:gd name="connsiteY75" fmla="*/ 6857999 h 6857999"/>
              <a:gd name="connsiteX76" fmla="*/ 2920621 w 8733721"/>
              <a:gd name="connsiteY76" fmla="*/ 6857999 h 6857999"/>
              <a:gd name="connsiteX77" fmla="*/ 961321 w 8733721"/>
              <a:gd name="connsiteY77" fmla="*/ 6857999 h 6857999"/>
              <a:gd name="connsiteX78" fmla="*/ 0 w 8733721"/>
              <a:gd name="connsiteY78" fmla="*/ 6857999 h 6857999"/>
              <a:gd name="connsiteX79" fmla="*/ 0 w 8733721"/>
              <a:gd name="connsiteY79" fmla="*/ 0 h 6857999"/>
              <a:gd name="connsiteX0" fmla="*/ 0 w 8733721"/>
              <a:gd name="connsiteY0" fmla="*/ 0 h 6857999"/>
              <a:gd name="connsiteX1" fmla="*/ 961321 w 8733721"/>
              <a:gd name="connsiteY1" fmla="*/ 0 h 6857999"/>
              <a:gd name="connsiteX2" fmla="*/ 2920621 w 8733721"/>
              <a:gd name="connsiteY2" fmla="*/ 0 h 6857999"/>
              <a:gd name="connsiteX3" fmla="*/ 8733721 w 8733721"/>
              <a:gd name="connsiteY3" fmla="*/ 0 h 6857999"/>
              <a:gd name="connsiteX4" fmla="*/ 8733721 w 8733721"/>
              <a:gd name="connsiteY4" fmla="*/ 2 h 6857999"/>
              <a:gd name="connsiteX5" fmla="*/ 8236175 w 8733721"/>
              <a:gd name="connsiteY5" fmla="*/ 2 h 6857999"/>
              <a:gd name="connsiteX6" fmla="*/ 8231178 w 8733721"/>
              <a:gd name="connsiteY6" fmla="*/ 14562 h 6857999"/>
              <a:gd name="connsiteX7" fmla="*/ 8234773 w 8733721"/>
              <a:gd name="connsiteY7" fmla="*/ 59077 h 6857999"/>
              <a:gd name="connsiteX8" fmla="*/ 8227623 w 8733721"/>
              <a:gd name="connsiteY8" fmla="*/ 107668 h 6857999"/>
              <a:gd name="connsiteX9" fmla="*/ 8246150 w 8733721"/>
              <a:gd name="connsiteY9" fmla="*/ 246136 h 6857999"/>
              <a:gd name="connsiteX10" fmla="*/ 8224308 w 8733721"/>
              <a:gd name="connsiteY10" fmla="*/ 372908 h 6857999"/>
              <a:gd name="connsiteX11" fmla="*/ 8221687 w 8733721"/>
              <a:gd name="connsiteY11" fmla="*/ 450607 h 6857999"/>
              <a:gd name="connsiteX12" fmla="*/ 8232987 w 8733721"/>
              <a:gd name="connsiteY12" fmla="*/ 812800 h 6857999"/>
              <a:gd name="connsiteX13" fmla="*/ 8241364 w 8733721"/>
              <a:gd name="connsiteY13" fmla="*/ 912727 h 6857999"/>
              <a:gd name="connsiteX14" fmla="*/ 8240165 w 8733721"/>
              <a:gd name="connsiteY14" fmla="*/ 989950 h 6857999"/>
              <a:gd name="connsiteX15" fmla="*/ 8243561 w 8733721"/>
              <a:gd name="connsiteY15" fmla="*/ 1141745 h 6857999"/>
              <a:gd name="connsiteX16" fmla="*/ 8256144 w 8733721"/>
              <a:gd name="connsiteY16" fmla="*/ 1265454 h 6857999"/>
              <a:gd name="connsiteX17" fmla="*/ 8281494 w 8733721"/>
              <a:gd name="connsiteY17" fmla="*/ 1385480 h 6857999"/>
              <a:gd name="connsiteX18" fmla="*/ 8297877 w 8733721"/>
              <a:gd name="connsiteY18" fmla="*/ 1458060 h 6857999"/>
              <a:gd name="connsiteX19" fmla="*/ 8315502 w 8733721"/>
              <a:gd name="connsiteY19" fmla="*/ 1513175 h 6857999"/>
              <a:gd name="connsiteX20" fmla="*/ 8342335 w 8733721"/>
              <a:gd name="connsiteY20" fmla="*/ 1570809 h 6857999"/>
              <a:gd name="connsiteX21" fmla="*/ 8324762 w 8733721"/>
              <a:gd name="connsiteY21" fmla="*/ 1632434 h 6857999"/>
              <a:gd name="connsiteX22" fmla="*/ 8319231 w 8733721"/>
              <a:gd name="connsiteY22" fmla="*/ 1742490 h 6857999"/>
              <a:gd name="connsiteX23" fmla="*/ 8343694 w 8733721"/>
              <a:gd name="connsiteY23" fmla="*/ 1812272 h 6857999"/>
              <a:gd name="connsiteX24" fmla="*/ 8379488 w 8733721"/>
              <a:gd name="connsiteY24" fmla="*/ 1856766 h 6857999"/>
              <a:gd name="connsiteX25" fmla="*/ 8385055 w 8733721"/>
              <a:gd name="connsiteY25" fmla="*/ 1923433 h 6857999"/>
              <a:gd name="connsiteX26" fmla="*/ 8386906 w 8733721"/>
              <a:gd name="connsiteY26" fmla="*/ 1972204 h 6857999"/>
              <a:gd name="connsiteX27" fmla="*/ 8386681 w 8733721"/>
              <a:gd name="connsiteY27" fmla="*/ 2066205 h 6857999"/>
              <a:gd name="connsiteX28" fmla="*/ 8380052 w 8733721"/>
              <a:gd name="connsiteY28" fmla="*/ 2227417 h 6857999"/>
              <a:gd name="connsiteX29" fmla="*/ 8374483 w 8733721"/>
              <a:gd name="connsiteY29" fmla="*/ 2510933 h 6857999"/>
              <a:gd name="connsiteX30" fmla="*/ 8375191 w 8733721"/>
              <a:gd name="connsiteY30" fmla="*/ 2741866 h 6857999"/>
              <a:gd name="connsiteX31" fmla="*/ 8384389 w 8733721"/>
              <a:gd name="connsiteY31" fmla="*/ 2864935 h 6857999"/>
              <a:gd name="connsiteX32" fmla="*/ 8391822 w 8733721"/>
              <a:gd name="connsiteY32" fmla="*/ 2950807 h 6857999"/>
              <a:gd name="connsiteX33" fmla="*/ 8378111 w 8733721"/>
              <a:gd name="connsiteY33" fmla="*/ 2978246 h 6857999"/>
              <a:gd name="connsiteX34" fmla="*/ 8375025 w 8733721"/>
              <a:gd name="connsiteY34" fmla="*/ 2995916 h 6857999"/>
              <a:gd name="connsiteX35" fmla="*/ 8366764 w 8733721"/>
              <a:gd name="connsiteY35" fmla="*/ 2998648 h 6857999"/>
              <a:gd name="connsiteX36" fmla="*/ 8356827 w 8733721"/>
              <a:gd name="connsiteY36" fmla="*/ 3023630 h 6857999"/>
              <a:gd name="connsiteX37" fmla="*/ 8348883 w 8733721"/>
              <a:gd name="connsiteY37" fmla="*/ 3096975 h 6857999"/>
              <a:gd name="connsiteX38" fmla="*/ 8331320 w 8733721"/>
              <a:gd name="connsiteY38" fmla="*/ 3216657 h 6857999"/>
              <a:gd name="connsiteX39" fmla="*/ 8334250 w 8733721"/>
              <a:gd name="connsiteY39" fmla="*/ 3310980 h 6857999"/>
              <a:gd name="connsiteX40" fmla="*/ 8323018 w 8733721"/>
              <a:gd name="connsiteY40" fmla="*/ 3344725 h 6857999"/>
              <a:gd name="connsiteX41" fmla="*/ 8312317 w 8733721"/>
              <a:gd name="connsiteY41" fmla="*/ 3393250 h 6857999"/>
              <a:gd name="connsiteX42" fmla="*/ 8299110 w 8733721"/>
              <a:gd name="connsiteY42" fmla="*/ 3514536 h 6857999"/>
              <a:gd name="connsiteX43" fmla="*/ 8279421 w 8733721"/>
              <a:gd name="connsiteY43" fmla="*/ 3686149 h 6857999"/>
              <a:gd name="connsiteX44" fmla="*/ 8273021 w 8733721"/>
              <a:gd name="connsiteY44" fmla="*/ 3692208 h 6857999"/>
              <a:gd name="connsiteX45" fmla="*/ 8260968 w 8733721"/>
              <a:gd name="connsiteY45" fmla="*/ 3776022 h 6857999"/>
              <a:gd name="connsiteX46" fmla="*/ 8209415 w 8733721"/>
              <a:gd name="connsiteY46" fmla="*/ 4060536 h 6857999"/>
              <a:gd name="connsiteX47" fmla="*/ 8203359 w 8733721"/>
              <a:gd name="connsiteY47" fmla="*/ 4222149 h 6857999"/>
              <a:gd name="connsiteX48" fmla="*/ 8197502 w 8733721"/>
              <a:gd name="connsiteY48" fmla="*/ 4364683 h 6857999"/>
              <a:gd name="connsiteX49" fmla="*/ 8189960 w 8733721"/>
              <a:gd name="connsiteY49" fmla="*/ 4462471 h 6857999"/>
              <a:gd name="connsiteX50" fmla="*/ 8157285 w 8733721"/>
              <a:gd name="connsiteY50" fmla="*/ 4526395 h 6857999"/>
              <a:gd name="connsiteX51" fmla="*/ 8127583 w 8733721"/>
              <a:gd name="connsiteY51" fmla="*/ 4649885 h 6857999"/>
              <a:gd name="connsiteX52" fmla="*/ 8086875 w 8733721"/>
              <a:gd name="connsiteY52" fmla="*/ 4799019 h 6857999"/>
              <a:gd name="connsiteX53" fmla="*/ 8071779 w 8733721"/>
              <a:gd name="connsiteY53" fmla="*/ 4849614 h 6857999"/>
              <a:gd name="connsiteX54" fmla="*/ 8046521 w 8733721"/>
              <a:gd name="connsiteY54" fmla="*/ 4919971 h 6857999"/>
              <a:gd name="connsiteX55" fmla="*/ 7999171 w 8733721"/>
              <a:gd name="connsiteY55" fmla="*/ 5010766 h 6857999"/>
              <a:gd name="connsiteX56" fmla="*/ 7974494 w 8733721"/>
              <a:gd name="connsiteY56" fmla="*/ 5088190 h 6857999"/>
              <a:gd name="connsiteX57" fmla="*/ 7960017 w 8733721"/>
              <a:gd name="connsiteY57" fmla="*/ 5143922 h 6857999"/>
              <a:gd name="connsiteX58" fmla="*/ 7940570 w 8733721"/>
              <a:gd name="connsiteY58" fmla="*/ 5284346 h 6857999"/>
              <a:gd name="connsiteX59" fmla="*/ 7923844 w 8733721"/>
              <a:gd name="connsiteY59" fmla="*/ 5390948 h 6857999"/>
              <a:gd name="connsiteX60" fmla="*/ 7905061 w 8733721"/>
              <a:gd name="connsiteY60" fmla="*/ 5470854 h 6857999"/>
              <a:gd name="connsiteX61" fmla="*/ 7900574 w 8733721"/>
              <a:gd name="connsiteY61" fmla="*/ 5529643 h 6857999"/>
              <a:gd name="connsiteX62" fmla="*/ 7889879 w 8733721"/>
              <a:gd name="connsiteY62" fmla="*/ 5597292 h 6857999"/>
              <a:gd name="connsiteX63" fmla="*/ 7881533 w 8733721"/>
              <a:gd name="connsiteY63" fmla="*/ 5608899 h 6857999"/>
              <a:gd name="connsiteX64" fmla="*/ 7866845 w 8733721"/>
              <a:gd name="connsiteY64" fmla="*/ 5684911 h 6857999"/>
              <a:gd name="connsiteX65" fmla="*/ 7866707 w 8733721"/>
              <a:gd name="connsiteY65" fmla="*/ 5755776 h 6857999"/>
              <a:gd name="connsiteX66" fmla="*/ 7858630 w 8733721"/>
              <a:gd name="connsiteY66" fmla="*/ 5889599 h 6857999"/>
              <a:gd name="connsiteX67" fmla="*/ 7862852 w 8733721"/>
              <a:gd name="connsiteY67" fmla="*/ 5989744 h 6857999"/>
              <a:gd name="connsiteX68" fmla="*/ 7834617 w 8733721"/>
              <a:gd name="connsiteY68" fmla="*/ 6084926 h 6857999"/>
              <a:gd name="connsiteX69" fmla="*/ 7830440 w 8733721"/>
              <a:gd name="connsiteY69" fmla="*/ 6346549 h 6857999"/>
              <a:gd name="connsiteX70" fmla="*/ 7828988 w 8733721"/>
              <a:gd name="connsiteY70" fmla="*/ 6527527 h 6857999"/>
              <a:gd name="connsiteX71" fmla="*/ 7833220 w 8733721"/>
              <a:gd name="connsiteY71" fmla="*/ 6627129 h 6857999"/>
              <a:gd name="connsiteX72" fmla="*/ 7833451 w 8733721"/>
              <a:gd name="connsiteY72" fmla="*/ 6694819 h 6857999"/>
              <a:gd name="connsiteX73" fmla="*/ 7859394 w 8733721"/>
              <a:gd name="connsiteY73" fmla="*/ 6765445 h 6857999"/>
              <a:gd name="connsiteX74" fmla="*/ 7866873 w 8733721"/>
              <a:gd name="connsiteY74" fmla="*/ 6844697 h 6857999"/>
              <a:gd name="connsiteX75" fmla="*/ 7868076 w 8733721"/>
              <a:gd name="connsiteY75" fmla="*/ 6857999 h 6857999"/>
              <a:gd name="connsiteX76" fmla="*/ 2920621 w 8733721"/>
              <a:gd name="connsiteY76" fmla="*/ 6857999 h 6857999"/>
              <a:gd name="connsiteX77" fmla="*/ 961321 w 8733721"/>
              <a:gd name="connsiteY77" fmla="*/ 6857999 h 6857999"/>
              <a:gd name="connsiteX78" fmla="*/ 0 w 8733721"/>
              <a:gd name="connsiteY78" fmla="*/ 6857999 h 6857999"/>
              <a:gd name="connsiteX79" fmla="*/ 0 w 8733721"/>
              <a:gd name="connsiteY79" fmla="*/ 0 h 6857999"/>
              <a:gd name="connsiteX0" fmla="*/ 0 w 8733721"/>
              <a:gd name="connsiteY0" fmla="*/ 0 h 6857999"/>
              <a:gd name="connsiteX1" fmla="*/ 961321 w 8733721"/>
              <a:gd name="connsiteY1" fmla="*/ 0 h 6857999"/>
              <a:gd name="connsiteX2" fmla="*/ 2920621 w 8733721"/>
              <a:gd name="connsiteY2" fmla="*/ 0 h 6857999"/>
              <a:gd name="connsiteX3" fmla="*/ 8733721 w 8733721"/>
              <a:gd name="connsiteY3" fmla="*/ 0 h 6857999"/>
              <a:gd name="connsiteX4" fmla="*/ 8236175 w 8733721"/>
              <a:gd name="connsiteY4" fmla="*/ 2 h 6857999"/>
              <a:gd name="connsiteX5" fmla="*/ 8231178 w 8733721"/>
              <a:gd name="connsiteY5" fmla="*/ 14562 h 6857999"/>
              <a:gd name="connsiteX6" fmla="*/ 8234773 w 8733721"/>
              <a:gd name="connsiteY6" fmla="*/ 59077 h 6857999"/>
              <a:gd name="connsiteX7" fmla="*/ 8227623 w 8733721"/>
              <a:gd name="connsiteY7" fmla="*/ 107668 h 6857999"/>
              <a:gd name="connsiteX8" fmla="*/ 8246150 w 8733721"/>
              <a:gd name="connsiteY8" fmla="*/ 246136 h 6857999"/>
              <a:gd name="connsiteX9" fmla="*/ 8224308 w 8733721"/>
              <a:gd name="connsiteY9" fmla="*/ 372908 h 6857999"/>
              <a:gd name="connsiteX10" fmla="*/ 8221687 w 8733721"/>
              <a:gd name="connsiteY10" fmla="*/ 450607 h 6857999"/>
              <a:gd name="connsiteX11" fmla="*/ 8232987 w 8733721"/>
              <a:gd name="connsiteY11" fmla="*/ 812800 h 6857999"/>
              <a:gd name="connsiteX12" fmla="*/ 8241364 w 8733721"/>
              <a:gd name="connsiteY12" fmla="*/ 912727 h 6857999"/>
              <a:gd name="connsiteX13" fmla="*/ 8240165 w 8733721"/>
              <a:gd name="connsiteY13" fmla="*/ 989950 h 6857999"/>
              <a:gd name="connsiteX14" fmla="*/ 8243561 w 8733721"/>
              <a:gd name="connsiteY14" fmla="*/ 1141745 h 6857999"/>
              <a:gd name="connsiteX15" fmla="*/ 8256144 w 8733721"/>
              <a:gd name="connsiteY15" fmla="*/ 1265454 h 6857999"/>
              <a:gd name="connsiteX16" fmla="*/ 8281494 w 8733721"/>
              <a:gd name="connsiteY16" fmla="*/ 1385480 h 6857999"/>
              <a:gd name="connsiteX17" fmla="*/ 8297877 w 8733721"/>
              <a:gd name="connsiteY17" fmla="*/ 1458060 h 6857999"/>
              <a:gd name="connsiteX18" fmla="*/ 8315502 w 8733721"/>
              <a:gd name="connsiteY18" fmla="*/ 1513175 h 6857999"/>
              <a:gd name="connsiteX19" fmla="*/ 8342335 w 8733721"/>
              <a:gd name="connsiteY19" fmla="*/ 1570809 h 6857999"/>
              <a:gd name="connsiteX20" fmla="*/ 8324762 w 8733721"/>
              <a:gd name="connsiteY20" fmla="*/ 1632434 h 6857999"/>
              <a:gd name="connsiteX21" fmla="*/ 8319231 w 8733721"/>
              <a:gd name="connsiteY21" fmla="*/ 1742490 h 6857999"/>
              <a:gd name="connsiteX22" fmla="*/ 8343694 w 8733721"/>
              <a:gd name="connsiteY22" fmla="*/ 1812272 h 6857999"/>
              <a:gd name="connsiteX23" fmla="*/ 8379488 w 8733721"/>
              <a:gd name="connsiteY23" fmla="*/ 1856766 h 6857999"/>
              <a:gd name="connsiteX24" fmla="*/ 8385055 w 8733721"/>
              <a:gd name="connsiteY24" fmla="*/ 1923433 h 6857999"/>
              <a:gd name="connsiteX25" fmla="*/ 8386906 w 8733721"/>
              <a:gd name="connsiteY25" fmla="*/ 1972204 h 6857999"/>
              <a:gd name="connsiteX26" fmla="*/ 8386681 w 8733721"/>
              <a:gd name="connsiteY26" fmla="*/ 2066205 h 6857999"/>
              <a:gd name="connsiteX27" fmla="*/ 8380052 w 8733721"/>
              <a:gd name="connsiteY27" fmla="*/ 2227417 h 6857999"/>
              <a:gd name="connsiteX28" fmla="*/ 8374483 w 8733721"/>
              <a:gd name="connsiteY28" fmla="*/ 2510933 h 6857999"/>
              <a:gd name="connsiteX29" fmla="*/ 8375191 w 8733721"/>
              <a:gd name="connsiteY29" fmla="*/ 2741866 h 6857999"/>
              <a:gd name="connsiteX30" fmla="*/ 8384389 w 8733721"/>
              <a:gd name="connsiteY30" fmla="*/ 2864935 h 6857999"/>
              <a:gd name="connsiteX31" fmla="*/ 8391822 w 8733721"/>
              <a:gd name="connsiteY31" fmla="*/ 2950807 h 6857999"/>
              <a:gd name="connsiteX32" fmla="*/ 8378111 w 8733721"/>
              <a:gd name="connsiteY32" fmla="*/ 2978246 h 6857999"/>
              <a:gd name="connsiteX33" fmla="*/ 8375025 w 8733721"/>
              <a:gd name="connsiteY33" fmla="*/ 2995916 h 6857999"/>
              <a:gd name="connsiteX34" fmla="*/ 8366764 w 8733721"/>
              <a:gd name="connsiteY34" fmla="*/ 2998648 h 6857999"/>
              <a:gd name="connsiteX35" fmla="*/ 8356827 w 8733721"/>
              <a:gd name="connsiteY35" fmla="*/ 3023630 h 6857999"/>
              <a:gd name="connsiteX36" fmla="*/ 8348883 w 8733721"/>
              <a:gd name="connsiteY36" fmla="*/ 3096975 h 6857999"/>
              <a:gd name="connsiteX37" fmla="*/ 8331320 w 8733721"/>
              <a:gd name="connsiteY37" fmla="*/ 3216657 h 6857999"/>
              <a:gd name="connsiteX38" fmla="*/ 8334250 w 8733721"/>
              <a:gd name="connsiteY38" fmla="*/ 3310980 h 6857999"/>
              <a:gd name="connsiteX39" fmla="*/ 8323018 w 8733721"/>
              <a:gd name="connsiteY39" fmla="*/ 3344725 h 6857999"/>
              <a:gd name="connsiteX40" fmla="*/ 8312317 w 8733721"/>
              <a:gd name="connsiteY40" fmla="*/ 3393250 h 6857999"/>
              <a:gd name="connsiteX41" fmla="*/ 8299110 w 8733721"/>
              <a:gd name="connsiteY41" fmla="*/ 3514536 h 6857999"/>
              <a:gd name="connsiteX42" fmla="*/ 8279421 w 8733721"/>
              <a:gd name="connsiteY42" fmla="*/ 3686149 h 6857999"/>
              <a:gd name="connsiteX43" fmla="*/ 8273021 w 8733721"/>
              <a:gd name="connsiteY43" fmla="*/ 3692208 h 6857999"/>
              <a:gd name="connsiteX44" fmla="*/ 8260968 w 8733721"/>
              <a:gd name="connsiteY44" fmla="*/ 3776022 h 6857999"/>
              <a:gd name="connsiteX45" fmla="*/ 8209415 w 8733721"/>
              <a:gd name="connsiteY45" fmla="*/ 4060536 h 6857999"/>
              <a:gd name="connsiteX46" fmla="*/ 8203359 w 8733721"/>
              <a:gd name="connsiteY46" fmla="*/ 4222149 h 6857999"/>
              <a:gd name="connsiteX47" fmla="*/ 8197502 w 8733721"/>
              <a:gd name="connsiteY47" fmla="*/ 4364683 h 6857999"/>
              <a:gd name="connsiteX48" fmla="*/ 8189960 w 8733721"/>
              <a:gd name="connsiteY48" fmla="*/ 4462471 h 6857999"/>
              <a:gd name="connsiteX49" fmla="*/ 8157285 w 8733721"/>
              <a:gd name="connsiteY49" fmla="*/ 4526395 h 6857999"/>
              <a:gd name="connsiteX50" fmla="*/ 8127583 w 8733721"/>
              <a:gd name="connsiteY50" fmla="*/ 4649885 h 6857999"/>
              <a:gd name="connsiteX51" fmla="*/ 8086875 w 8733721"/>
              <a:gd name="connsiteY51" fmla="*/ 4799019 h 6857999"/>
              <a:gd name="connsiteX52" fmla="*/ 8071779 w 8733721"/>
              <a:gd name="connsiteY52" fmla="*/ 4849614 h 6857999"/>
              <a:gd name="connsiteX53" fmla="*/ 8046521 w 8733721"/>
              <a:gd name="connsiteY53" fmla="*/ 4919971 h 6857999"/>
              <a:gd name="connsiteX54" fmla="*/ 7999171 w 8733721"/>
              <a:gd name="connsiteY54" fmla="*/ 5010766 h 6857999"/>
              <a:gd name="connsiteX55" fmla="*/ 7974494 w 8733721"/>
              <a:gd name="connsiteY55" fmla="*/ 5088190 h 6857999"/>
              <a:gd name="connsiteX56" fmla="*/ 7960017 w 8733721"/>
              <a:gd name="connsiteY56" fmla="*/ 5143922 h 6857999"/>
              <a:gd name="connsiteX57" fmla="*/ 7940570 w 8733721"/>
              <a:gd name="connsiteY57" fmla="*/ 5284346 h 6857999"/>
              <a:gd name="connsiteX58" fmla="*/ 7923844 w 8733721"/>
              <a:gd name="connsiteY58" fmla="*/ 5390948 h 6857999"/>
              <a:gd name="connsiteX59" fmla="*/ 7905061 w 8733721"/>
              <a:gd name="connsiteY59" fmla="*/ 5470854 h 6857999"/>
              <a:gd name="connsiteX60" fmla="*/ 7900574 w 8733721"/>
              <a:gd name="connsiteY60" fmla="*/ 5529643 h 6857999"/>
              <a:gd name="connsiteX61" fmla="*/ 7889879 w 8733721"/>
              <a:gd name="connsiteY61" fmla="*/ 5597292 h 6857999"/>
              <a:gd name="connsiteX62" fmla="*/ 7881533 w 8733721"/>
              <a:gd name="connsiteY62" fmla="*/ 5608899 h 6857999"/>
              <a:gd name="connsiteX63" fmla="*/ 7866845 w 8733721"/>
              <a:gd name="connsiteY63" fmla="*/ 5684911 h 6857999"/>
              <a:gd name="connsiteX64" fmla="*/ 7866707 w 8733721"/>
              <a:gd name="connsiteY64" fmla="*/ 5755776 h 6857999"/>
              <a:gd name="connsiteX65" fmla="*/ 7858630 w 8733721"/>
              <a:gd name="connsiteY65" fmla="*/ 5889599 h 6857999"/>
              <a:gd name="connsiteX66" fmla="*/ 7862852 w 8733721"/>
              <a:gd name="connsiteY66" fmla="*/ 5989744 h 6857999"/>
              <a:gd name="connsiteX67" fmla="*/ 7834617 w 8733721"/>
              <a:gd name="connsiteY67" fmla="*/ 6084926 h 6857999"/>
              <a:gd name="connsiteX68" fmla="*/ 7830440 w 8733721"/>
              <a:gd name="connsiteY68" fmla="*/ 6346549 h 6857999"/>
              <a:gd name="connsiteX69" fmla="*/ 7828988 w 8733721"/>
              <a:gd name="connsiteY69" fmla="*/ 6527527 h 6857999"/>
              <a:gd name="connsiteX70" fmla="*/ 7833220 w 8733721"/>
              <a:gd name="connsiteY70" fmla="*/ 6627129 h 6857999"/>
              <a:gd name="connsiteX71" fmla="*/ 7833451 w 8733721"/>
              <a:gd name="connsiteY71" fmla="*/ 6694819 h 6857999"/>
              <a:gd name="connsiteX72" fmla="*/ 7859394 w 8733721"/>
              <a:gd name="connsiteY72" fmla="*/ 6765445 h 6857999"/>
              <a:gd name="connsiteX73" fmla="*/ 7866873 w 8733721"/>
              <a:gd name="connsiteY73" fmla="*/ 6844697 h 6857999"/>
              <a:gd name="connsiteX74" fmla="*/ 7868076 w 8733721"/>
              <a:gd name="connsiteY74" fmla="*/ 6857999 h 6857999"/>
              <a:gd name="connsiteX75" fmla="*/ 2920621 w 8733721"/>
              <a:gd name="connsiteY75" fmla="*/ 6857999 h 6857999"/>
              <a:gd name="connsiteX76" fmla="*/ 961321 w 8733721"/>
              <a:gd name="connsiteY76" fmla="*/ 6857999 h 6857999"/>
              <a:gd name="connsiteX77" fmla="*/ 0 w 8733721"/>
              <a:gd name="connsiteY77" fmla="*/ 6857999 h 6857999"/>
              <a:gd name="connsiteX78" fmla="*/ 0 w 8733721"/>
              <a:gd name="connsiteY78" fmla="*/ 0 h 6857999"/>
              <a:gd name="connsiteX0" fmla="*/ 0 w 8394178"/>
              <a:gd name="connsiteY0" fmla="*/ 0 h 6857999"/>
              <a:gd name="connsiteX1" fmla="*/ 961321 w 8394178"/>
              <a:gd name="connsiteY1" fmla="*/ 0 h 6857999"/>
              <a:gd name="connsiteX2" fmla="*/ 2920621 w 8394178"/>
              <a:gd name="connsiteY2" fmla="*/ 0 h 6857999"/>
              <a:gd name="connsiteX3" fmla="*/ 8236175 w 8394178"/>
              <a:gd name="connsiteY3" fmla="*/ 2 h 6857999"/>
              <a:gd name="connsiteX4" fmla="*/ 8231178 w 8394178"/>
              <a:gd name="connsiteY4" fmla="*/ 14562 h 6857999"/>
              <a:gd name="connsiteX5" fmla="*/ 8234773 w 8394178"/>
              <a:gd name="connsiteY5" fmla="*/ 59077 h 6857999"/>
              <a:gd name="connsiteX6" fmla="*/ 8227623 w 8394178"/>
              <a:gd name="connsiteY6" fmla="*/ 107668 h 6857999"/>
              <a:gd name="connsiteX7" fmla="*/ 8246150 w 8394178"/>
              <a:gd name="connsiteY7" fmla="*/ 246136 h 6857999"/>
              <a:gd name="connsiteX8" fmla="*/ 8224308 w 8394178"/>
              <a:gd name="connsiteY8" fmla="*/ 372908 h 6857999"/>
              <a:gd name="connsiteX9" fmla="*/ 8221687 w 8394178"/>
              <a:gd name="connsiteY9" fmla="*/ 450607 h 6857999"/>
              <a:gd name="connsiteX10" fmla="*/ 8232987 w 8394178"/>
              <a:gd name="connsiteY10" fmla="*/ 812800 h 6857999"/>
              <a:gd name="connsiteX11" fmla="*/ 8241364 w 8394178"/>
              <a:gd name="connsiteY11" fmla="*/ 912727 h 6857999"/>
              <a:gd name="connsiteX12" fmla="*/ 8240165 w 8394178"/>
              <a:gd name="connsiteY12" fmla="*/ 989950 h 6857999"/>
              <a:gd name="connsiteX13" fmla="*/ 8243561 w 8394178"/>
              <a:gd name="connsiteY13" fmla="*/ 1141745 h 6857999"/>
              <a:gd name="connsiteX14" fmla="*/ 8256144 w 8394178"/>
              <a:gd name="connsiteY14" fmla="*/ 1265454 h 6857999"/>
              <a:gd name="connsiteX15" fmla="*/ 8281494 w 8394178"/>
              <a:gd name="connsiteY15" fmla="*/ 1385480 h 6857999"/>
              <a:gd name="connsiteX16" fmla="*/ 8297877 w 8394178"/>
              <a:gd name="connsiteY16" fmla="*/ 1458060 h 6857999"/>
              <a:gd name="connsiteX17" fmla="*/ 8315502 w 8394178"/>
              <a:gd name="connsiteY17" fmla="*/ 1513175 h 6857999"/>
              <a:gd name="connsiteX18" fmla="*/ 8342335 w 8394178"/>
              <a:gd name="connsiteY18" fmla="*/ 1570809 h 6857999"/>
              <a:gd name="connsiteX19" fmla="*/ 8324762 w 8394178"/>
              <a:gd name="connsiteY19" fmla="*/ 1632434 h 6857999"/>
              <a:gd name="connsiteX20" fmla="*/ 8319231 w 8394178"/>
              <a:gd name="connsiteY20" fmla="*/ 1742490 h 6857999"/>
              <a:gd name="connsiteX21" fmla="*/ 8343694 w 8394178"/>
              <a:gd name="connsiteY21" fmla="*/ 1812272 h 6857999"/>
              <a:gd name="connsiteX22" fmla="*/ 8379488 w 8394178"/>
              <a:gd name="connsiteY22" fmla="*/ 1856766 h 6857999"/>
              <a:gd name="connsiteX23" fmla="*/ 8385055 w 8394178"/>
              <a:gd name="connsiteY23" fmla="*/ 1923433 h 6857999"/>
              <a:gd name="connsiteX24" fmla="*/ 8386906 w 8394178"/>
              <a:gd name="connsiteY24" fmla="*/ 1972204 h 6857999"/>
              <a:gd name="connsiteX25" fmla="*/ 8386681 w 8394178"/>
              <a:gd name="connsiteY25" fmla="*/ 2066205 h 6857999"/>
              <a:gd name="connsiteX26" fmla="*/ 8380052 w 8394178"/>
              <a:gd name="connsiteY26" fmla="*/ 2227417 h 6857999"/>
              <a:gd name="connsiteX27" fmla="*/ 8374483 w 8394178"/>
              <a:gd name="connsiteY27" fmla="*/ 2510933 h 6857999"/>
              <a:gd name="connsiteX28" fmla="*/ 8375191 w 8394178"/>
              <a:gd name="connsiteY28" fmla="*/ 2741866 h 6857999"/>
              <a:gd name="connsiteX29" fmla="*/ 8384389 w 8394178"/>
              <a:gd name="connsiteY29" fmla="*/ 2864935 h 6857999"/>
              <a:gd name="connsiteX30" fmla="*/ 8391822 w 8394178"/>
              <a:gd name="connsiteY30" fmla="*/ 2950807 h 6857999"/>
              <a:gd name="connsiteX31" fmla="*/ 8378111 w 8394178"/>
              <a:gd name="connsiteY31" fmla="*/ 2978246 h 6857999"/>
              <a:gd name="connsiteX32" fmla="*/ 8375025 w 8394178"/>
              <a:gd name="connsiteY32" fmla="*/ 2995916 h 6857999"/>
              <a:gd name="connsiteX33" fmla="*/ 8366764 w 8394178"/>
              <a:gd name="connsiteY33" fmla="*/ 2998648 h 6857999"/>
              <a:gd name="connsiteX34" fmla="*/ 8356827 w 8394178"/>
              <a:gd name="connsiteY34" fmla="*/ 3023630 h 6857999"/>
              <a:gd name="connsiteX35" fmla="*/ 8348883 w 8394178"/>
              <a:gd name="connsiteY35" fmla="*/ 3096975 h 6857999"/>
              <a:gd name="connsiteX36" fmla="*/ 8331320 w 8394178"/>
              <a:gd name="connsiteY36" fmla="*/ 3216657 h 6857999"/>
              <a:gd name="connsiteX37" fmla="*/ 8334250 w 8394178"/>
              <a:gd name="connsiteY37" fmla="*/ 3310980 h 6857999"/>
              <a:gd name="connsiteX38" fmla="*/ 8323018 w 8394178"/>
              <a:gd name="connsiteY38" fmla="*/ 3344725 h 6857999"/>
              <a:gd name="connsiteX39" fmla="*/ 8312317 w 8394178"/>
              <a:gd name="connsiteY39" fmla="*/ 3393250 h 6857999"/>
              <a:gd name="connsiteX40" fmla="*/ 8299110 w 8394178"/>
              <a:gd name="connsiteY40" fmla="*/ 3514536 h 6857999"/>
              <a:gd name="connsiteX41" fmla="*/ 8279421 w 8394178"/>
              <a:gd name="connsiteY41" fmla="*/ 3686149 h 6857999"/>
              <a:gd name="connsiteX42" fmla="*/ 8273021 w 8394178"/>
              <a:gd name="connsiteY42" fmla="*/ 3692208 h 6857999"/>
              <a:gd name="connsiteX43" fmla="*/ 8260968 w 8394178"/>
              <a:gd name="connsiteY43" fmla="*/ 3776022 h 6857999"/>
              <a:gd name="connsiteX44" fmla="*/ 8209415 w 8394178"/>
              <a:gd name="connsiteY44" fmla="*/ 4060536 h 6857999"/>
              <a:gd name="connsiteX45" fmla="*/ 8203359 w 8394178"/>
              <a:gd name="connsiteY45" fmla="*/ 4222149 h 6857999"/>
              <a:gd name="connsiteX46" fmla="*/ 8197502 w 8394178"/>
              <a:gd name="connsiteY46" fmla="*/ 4364683 h 6857999"/>
              <a:gd name="connsiteX47" fmla="*/ 8189960 w 8394178"/>
              <a:gd name="connsiteY47" fmla="*/ 4462471 h 6857999"/>
              <a:gd name="connsiteX48" fmla="*/ 8157285 w 8394178"/>
              <a:gd name="connsiteY48" fmla="*/ 4526395 h 6857999"/>
              <a:gd name="connsiteX49" fmla="*/ 8127583 w 8394178"/>
              <a:gd name="connsiteY49" fmla="*/ 4649885 h 6857999"/>
              <a:gd name="connsiteX50" fmla="*/ 8086875 w 8394178"/>
              <a:gd name="connsiteY50" fmla="*/ 4799019 h 6857999"/>
              <a:gd name="connsiteX51" fmla="*/ 8071779 w 8394178"/>
              <a:gd name="connsiteY51" fmla="*/ 4849614 h 6857999"/>
              <a:gd name="connsiteX52" fmla="*/ 8046521 w 8394178"/>
              <a:gd name="connsiteY52" fmla="*/ 4919971 h 6857999"/>
              <a:gd name="connsiteX53" fmla="*/ 7999171 w 8394178"/>
              <a:gd name="connsiteY53" fmla="*/ 5010766 h 6857999"/>
              <a:gd name="connsiteX54" fmla="*/ 7974494 w 8394178"/>
              <a:gd name="connsiteY54" fmla="*/ 5088190 h 6857999"/>
              <a:gd name="connsiteX55" fmla="*/ 7960017 w 8394178"/>
              <a:gd name="connsiteY55" fmla="*/ 5143922 h 6857999"/>
              <a:gd name="connsiteX56" fmla="*/ 7940570 w 8394178"/>
              <a:gd name="connsiteY56" fmla="*/ 5284346 h 6857999"/>
              <a:gd name="connsiteX57" fmla="*/ 7923844 w 8394178"/>
              <a:gd name="connsiteY57" fmla="*/ 5390948 h 6857999"/>
              <a:gd name="connsiteX58" fmla="*/ 7905061 w 8394178"/>
              <a:gd name="connsiteY58" fmla="*/ 5470854 h 6857999"/>
              <a:gd name="connsiteX59" fmla="*/ 7900574 w 8394178"/>
              <a:gd name="connsiteY59" fmla="*/ 5529643 h 6857999"/>
              <a:gd name="connsiteX60" fmla="*/ 7889879 w 8394178"/>
              <a:gd name="connsiteY60" fmla="*/ 5597292 h 6857999"/>
              <a:gd name="connsiteX61" fmla="*/ 7881533 w 8394178"/>
              <a:gd name="connsiteY61" fmla="*/ 5608899 h 6857999"/>
              <a:gd name="connsiteX62" fmla="*/ 7866845 w 8394178"/>
              <a:gd name="connsiteY62" fmla="*/ 5684911 h 6857999"/>
              <a:gd name="connsiteX63" fmla="*/ 7866707 w 8394178"/>
              <a:gd name="connsiteY63" fmla="*/ 5755776 h 6857999"/>
              <a:gd name="connsiteX64" fmla="*/ 7858630 w 8394178"/>
              <a:gd name="connsiteY64" fmla="*/ 5889599 h 6857999"/>
              <a:gd name="connsiteX65" fmla="*/ 7862852 w 8394178"/>
              <a:gd name="connsiteY65" fmla="*/ 5989744 h 6857999"/>
              <a:gd name="connsiteX66" fmla="*/ 7834617 w 8394178"/>
              <a:gd name="connsiteY66" fmla="*/ 6084926 h 6857999"/>
              <a:gd name="connsiteX67" fmla="*/ 7830440 w 8394178"/>
              <a:gd name="connsiteY67" fmla="*/ 6346549 h 6857999"/>
              <a:gd name="connsiteX68" fmla="*/ 7828988 w 8394178"/>
              <a:gd name="connsiteY68" fmla="*/ 6527527 h 6857999"/>
              <a:gd name="connsiteX69" fmla="*/ 7833220 w 8394178"/>
              <a:gd name="connsiteY69" fmla="*/ 6627129 h 6857999"/>
              <a:gd name="connsiteX70" fmla="*/ 7833451 w 8394178"/>
              <a:gd name="connsiteY70" fmla="*/ 6694819 h 6857999"/>
              <a:gd name="connsiteX71" fmla="*/ 7859394 w 8394178"/>
              <a:gd name="connsiteY71" fmla="*/ 6765445 h 6857999"/>
              <a:gd name="connsiteX72" fmla="*/ 7866873 w 8394178"/>
              <a:gd name="connsiteY72" fmla="*/ 6844697 h 6857999"/>
              <a:gd name="connsiteX73" fmla="*/ 7868076 w 8394178"/>
              <a:gd name="connsiteY73" fmla="*/ 6857999 h 6857999"/>
              <a:gd name="connsiteX74" fmla="*/ 2920621 w 8394178"/>
              <a:gd name="connsiteY74" fmla="*/ 6857999 h 6857999"/>
              <a:gd name="connsiteX75" fmla="*/ 961321 w 8394178"/>
              <a:gd name="connsiteY75" fmla="*/ 6857999 h 6857999"/>
              <a:gd name="connsiteX76" fmla="*/ 0 w 8394178"/>
              <a:gd name="connsiteY76" fmla="*/ 6857999 h 6857999"/>
              <a:gd name="connsiteX77" fmla="*/ 0 w 8394178"/>
              <a:gd name="connsiteY77" fmla="*/ 0 h 6857999"/>
              <a:gd name="connsiteX0" fmla="*/ 0 w 8394178"/>
              <a:gd name="connsiteY0" fmla="*/ 0 h 6857999"/>
              <a:gd name="connsiteX1" fmla="*/ 961321 w 8394178"/>
              <a:gd name="connsiteY1" fmla="*/ 0 h 6857999"/>
              <a:gd name="connsiteX2" fmla="*/ 8236175 w 8394178"/>
              <a:gd name="connsiteY2" fmla="*/ 2 h 6857999"/>
              <a:gd name="connsiteX3" fmla="*/ 8231178 w 8394178"/>
              <a:gd name="connsiteY3" fmla="*/ 14562 h 6857999"/>
              <a:gd name="connsiteX4" fmla="*/ 8234773 w 8394178"/>
              <a:gd name="connsiteY4" fmla="*/ 59077 h 6857999"/>
              <a:gd name="connsiteX5" fmla="*/ 8227623 w 8394178"/>
              <a:gd name="connsiteY5" fmla="*/ 107668 h 6857999"/>
              <a:gd name="connsiteX6" fmla="*/ 8246150 w 8394178"/>
              <a:gd name="connsiteY6" fmla="*/ 246136 h 6857999"/>
              <a:gd name="connsiteX7" fmla="*/ 8224308 w 8394178"/>
              <a:gd name="connsiteY7" fmla="*/ 372908 h 6857999"/>
              <a:gd name="connsiteX8" fmla="*/ 8221687 w 8394178"/>
              <a:gd name="connsiteY8" fmla="*/ 450607 h 6857999"/>
              <a:gd name="connsiteX9" fmla="*/ 8232987 w 8394178"/>
              <a:gd name="connsiteY9" fmla="*/ 812800 h 6857999"/>
              <a:gd name="connsiteX10" fmla="*/ 8241364 w 8394178"/>
              <a:gd name="connsiteY10" fmla="*/ 912727 h 6857999"/>
              <a:gd name="connsiteX11" fmla="*/ 8240165 w 8394178"/>
              <a:gd name="connsiteY11" fmla="*/ 989950 h 6857999"/>
              <a:gd name="connsiteX12" fmla="*/ 8243561 w 8394178"/>
              <a:gd name="connsiteY12" fmla="*/ 1141745 h 6857999"/>
              <a:gd name="connsiteX13" fmla="*/ 8256144 w 8394178"/>
              <a:gd name="connsiteY13" fmla="*/ 1265454 h 6857999"/>
              <a:gd name="connsiteX14" fmla="*/ 8281494 w 8394178"/>
              <a:gd name="connsiteY14" fmla="*/ 1385480 h 6857999"/>
              <a:gd name="connsiteX15" fmla="*/ 8297877 w 8394178"/>
              <a:gd name="connsiteY15" fmla="*/ 1458060 h 6857999"/>
              <a:gd name="connsiteX16" fmla="*/ 8315502 w 8394178"/>
              <a:gd name="connsiteY16" fmla="*/ 1513175 h 6857999"/>
              <a:gd name="connsiteX17" fmla="*/ 8342335 w 8394178"/>
              <a:gd name="connsiteY17" fmla="*/ 1570809 h 6857999"/>
              <a:gd name="connsiteX18" fmla="*/ 8324762 w 8394178"/>
              <a:gd name="connsiteY18" fmla="*/ 1632434 h 6857999"/>
              <a:gd name="connsiteX19" fmla="*/ 8319231 w 8394178"/>
              <a:gd name="connsiteY19" fmla="*/ 1742490 h 6857999"/>
              <a:gd name="connsiteX20" fmla="*/ 8343694 w 8394178"/>
              <a:gd name="connsiteY20" fmla="*/ 1812272 h 6857999"/>
              <a:gd name="connsiteX21" fmla="*/ 8379488 w 8394178"/>
              <a:gd name="connsiteY21" fmla="*/ 1856766 h 6857999"/>
              <a:gd name="connsiteX22" fmla="*/ 8385055 w 8394178"/>
              <a:gd name="connsiteY22" fmla="*/ 1923433 h 6857999"/>
              <a:gd name="connsiteX23" fmla="*/ 8386906 w 8394178"/>
              <a:gd name="connsiteY23" fmla="*/ 1972204 h 6857999"/>
              <a:gd name="connsiteX24" fmla="*/ 8386681 w 8394178"/>
              <a:gd name="connsiteY24" fmla="*/ 2066205 h 6857999"/>
              <a:gd name="connsiteX25" fmla="*/ 8380052 w 8394178"/>
              <a:gd name="connsiteY25" fmla="*/ 2227417 h 6857999"/>
              <a:gd name="connsiteX26" fmla="*/ 8374483 w 8394178"/>
              <a:gd name="connsiteY26" fmla="*/ 2510933 h 6857999"/>
              <a:gd name="connsiteX27" fmla="*/ 8375191 w 8394178"/>
              <a:gd name="connsiteY27" fmla="*/ 2741866 h 6857999"/>
              <a:gd name="connsiteX28" fmla="*/ 8384389 w 8394178"/>
              <a:gd name="connsiteY28" fmla="*/ 2864935 h 6857999"/>
              <a:gd name="connsiteX29" fmla="*/ 8391822 w 8394178"/>
              <a:gd name="connsiteY29" fmla="*/ 2950807 h 6857999"/>
              <a:gd name="connsiteX30" fmla="*/ 8378111 w 8394178"/>
              <a:gd name="connsiteY30" fmla="*/ 2978246 h 6857999"/>
              <a:gd name="connsiteX31" fmla="*/ 8375025 w 8394178"/>
              <a:gd name="connsiteY31" fmla="*/ 2995916 h 6857999"/>
              <a:gd name="connsiteX32" fmla="*/ 8366764 w 8394178"/>
              <a:gd name="connsiteY32" fmla="*/ 2998648 h 6857999"/>
              <a:gd name="connsiteX33" fmla="*/ 8356827 w 8394178"/>
              <a:gd name="connsiteY33" fmla="*/ 3023630 h 6857999"/>
              <a:gd name="connsiteX34" fmla="*/ 8348883 w 8394178"/>
              <a:gd name="connsiteY34" fmla="*/ 3096975 h 6857999"/>
              <a:gd name="connsiteX35" fmla="*/ 8331320 w 8394178"/>
              <a:gd name="connsiteY35" fmla="*/ 3216657 h 6857999"/>
              <a:gd name="connsiteX36" fmla="*/ 8334250 w 8394178"/>
              <a:gd name="connsiteY36" fmla="*/ 3310980 h 6857999"/>
              <a:gd name="connsiteX37" fmla="*/ 8323018 w 8394178"/>
              <a:gd name="connsiteY37" fmla="*/ 3344725 h 6857999"/>
              <a:gd name="connsiteX38" fmla="*/ 8312317 w 8394178"/>
              <a:gd name="connsiteY38" fmla="*/ 3393250 h 6857999"/>
              <a:gd name="connsiteX39" fmla="*/ 8299110 w 8394178"/>
              <a:gd name="connsiteY39" fmla="*/ 3514536 h 6857999"/>
              <a:gd name="connsiteX40" fmla="*/ 8279421 w 8394178"/>
              <a:gd name="connsiteY40" fmla="*/ 3686149 h 6857999"/>
              <a:gd name="connsiteX41" fmla="*/ 8273021 w 8394178"/>
              <a:gd name="connsiteY41" fmla="*/ 3692208 h 6857999"/>
              <a:gd name="connsiteX42" fmla="*/ 8260968 w 8394178"/>
              <a:gd name="connsiteY42" fmla="*/ 3776022 h 6857999"/>
              <a:gd name="connsiteX43" fmla="*/ 8209415 w 8394178"/>
              <a:gd name="connsiteY43" fmla="*/ 4060536 h 6857999"/>
              <a:gd name="connsiteX44" fmla="*/ 8203359 w 8394178"/>
              <a:gd name="connsiteY44" fmla="*/ 4222149 h 6857999"/>
              <a:gd name="connsiteX45" fmla="*/ 8197502 w 8394178"/>
              <a:gd name="connsiteY45" fmla="*/ 4364683 h 6857999"/>
              <a:gd name="connsiteX46" fmla="*/ 8189960 w 8394178"/>
              <a:gd name="connsiteY46" fmla="*/ 4462471 h 6857999"/>
              <a:gd name="connsiteX47" fmla="*/ 8157285 w 8394178"/>
              <a:gd name="connsiteY47" fmla="*/ 4526395 h 6857999"/>
              <a:gd name="connsiteX48" fmla="*/ 8127583 w 8394178"/>
              <a:gd name="connsiteY48" fmla="*/ 4649885 h 6857999"/>
              <a:gd name="connsiteX49" fmla="*/ 8086875 w 8394178"/>
              <a:gd name="connsiteY49" fmla="*/ 4799019 h 6857999"/>
              <a:gd name="connsiteX50" fmla="*/ 8071779 w 8394178"/>
              <a:gd name="connsiteY50" fmla="*/ 4849614 h 6857999"/>
              <a:gd name="connsiteX51" fmla="*/ 8046521 w 8394178"/>
              <a:gd name="connsiteY51" fmla="*/ 4919971 h 6857999"/>
              <a:gd name="connsiteX52" fmla="*/ 7999171 w 8394178"/>
              <a:gd name="connsiteY52" fmla="*/ 5010766 h 6857999"/>
              <a:gd name="connsiteX53" fmla="*/ 7974494 w 8394178"/>
              <a:gd name="connsiteY53" fmla="*/ 5088190 h 6857999"/>
              <a:gd name="connsiteX54" fmla="*/ 7960017 w 8394178"/>
              <a:gd name="connsiteY54" fmla="*/ 5143922 h 6857999"/>
              <a:gd name="connsiteX55" fmla="*/ 7940570 w 8394178"/>
              <a:gd name="connsiteY55" fmla="*/ 5284346 h 6857999"/>
              <a:gd name="connsiteX56" fmla="*/ 7923844 w 8394178"/>
              <a:gd name="connsiteY56" fmla="*/ 5390948 h 6857999"/>
              <a:gd name="connsiteX57" fmla="*/ 7905061 w 8394178"/>
              <a:gd name="connsiteY57" fmla="*/ 5470854 h 6857999"/>
              <a:gd name="connsiteX58" fmla="*/ 7900574 w 8394178"/>
              <a:gd name="connsiteY58" fmla="*/ 5529643 h 6857999"/>
              <a:gd name="connsiteX59" fmla="*/ 7889879 w 8394178"/>
              <a:gd name="connsiteY59" fmla="*/ 5597292 h 6857999"/>
              <a:gd name="connsiteX60" fmla="*/ 7881533 w 8394178"/>
              <a:gd name="connsiteY60" fmla="*/ 5608899 h 6857999"/>
              <a:gd name="connsiteX61" fmla="*/ 7866845 w 8394178"/>
              <a:gd name="connsiteY61" fmla="*/ 5684911 h 6857999"/>
              <a:gd name="connsiteX62" fmla="*/ 7866707 w 8394178"/>
              <a:gd name="connsiteY62" fmla="*/ 5755776 h 6857999"/>
              <a:gd name="connsiteX63" fmla="*/ 7858630 w 8394178"/>
              <a:gd name="connsiteY63" fmla="*/ 5889599 h 6857999"/>
              <a:gd name="connsiteX64" fmla="*/ 7862852 w 8394178"/>
              <a:gd name="connsiteY64" fmla="*/ 5989744 h 6857999"/>
              <a:gd name="connsiteX65" fmla="*/ 7834617 w 8394178"/>
              <a:gd name="connsiteY65" fmla="*/ 6084926 h 6857999"/>
              <a:gd name="connsiteX66" fmla="*/ 7830440 w 8394178"/>
              <a:gd name="connsiteY66" fmla="*/ 6346549 h 6857999"/>
              <a:gd name="connsiteX67" fmla="*/ 7828988 w 8394178"/>
              <a:gd name="connsiteY67" fmla="*/ 6527527 h 6857999"/>
              <a:gd name="connsiteX68" fmla="*/ 7833220 w 8394178"/>
              <a:gd name="connsiteY68" fmla="*/ 6627129 h 6857999"/>
              <a:gd name="connsiteX69" fmla="*/ 7833451 w 8394178"/>
              <a:gd name="connsiteY69" fmla="*/ 6694819 h 6857999"/>
              <a:gd name="connsiteX70" fmla="*/ 7859394 w 8394178"/>
              <a:gd name="connsiteY70" fmla="*/ 6765445 h 6857999"/>
              <a:gd name="connsiteX71" fmla="*/ 7866873 w 8394178"/>
              <a:gd name="connsiteY71" fmla="*/ 6844697 h 6857999"/>
              <a:gd name="connsiteX72" fmla="*/ 7868076 w 8394178"/>
              <a:gd name="connsiteY72" fmla="*/ 6857999 h 6857999"/>
              <a:gd name="connsiteX73" fmla="*/ 2920621 w 8394178"/>
              <a:gd name="connsiteY73" fmla="*/ 6857999 h 6857999"/>
              <a:gd name="connsiteX74" fmla="*/ 961321 w 8394178"/>
              <a:gd name="connsiteY74" fmla="*/ 6857999 h 6857999"/>
              <a:gd name="connsiteX75" fmla="*/ 0 w 8394178"/>
              <a:gd name="connsiteY75" fmla="*/ 6857999 h 6857999"/>
              <a:gd name="connsiteX76" fmla="*/ 0 w 8394178"/>
              <a:gd name="connsiteY76" fmla="*/ 0 h 6857999"/>
              <a:gd name="connsiteX0" fmla="*/ 0 w 8394178"/>
              <a:gd name="connsiteY0" fmla="*/ 0 h 6857999"/>
              <a:gd name="connsiteX1" fmla="*/ 8236175 w 8394178"/>
              <a:gd name="connsiteY1" fmla="*/ 2 h 6857999"/>
              <a:gd name="connsiteX2" fmla="*/ 8231178 w 8394178"/>
              <a:gd name="connsiteY2" fmla="*/ 14562 h 6857999"/>
              <a:gd name="connsiteX3" fmla="*/ 8234773 w 8394178"/>
              <a:gd name="connsiteY3" fmla="*/ 59077 h 6857999"/>
              <a:gd name="connsiteX4" fmla="*/ 8227623 w 8394178"/>
              <a:gd name="connsiteY4" fmla="*/ 107668 h 6857999"/>
              <a:gd name="connsiteX5" fmla="*/ 8246150 w 8394178"/>
              <a:gd name="connsiteY5" fmla="*/ 246136 h 6857999"/>
              <a:gd name="connsiteX6" fmla="*/ 8224308 w 8394178"/>
              <a:gd name="connsiteY6" fmla="*/ 372908 h 6857999"/>
              <a:gd name="connsiteX7" fmla="*/ 8221687 w 8394178"/>
              <a:gd name="connsiteY7" fmla="*/ 450607 h 6857999"/>
              <a:gd name="connsiteX8" fmla="*/ 8232987 w 8394178"/>
              <a:gd name="connsiteY8" fmla="*/ 812800 h 6857999"/>
              <a:gd name="connsiteX9" fmla="*/ 8241364 w 8394178"/>
              <a:gd name="connsiteY9" fmla="*/ 912727 h 6857999"/>
              <a:gd name="connsiteX10" fmla="*/ 8240165 w 8394178"/>
              <a:gd name="connsiteY10" fmla="*/ 989950 h 6857999"/>
              <a:gd name="connsiteX11" fmla="*/ 8243561 w 8394178"/>
              <a:gd name="connsiteY11" fmla="*/ 1141745 h 6857999"/>
              <a:gd name="connsiteX12" fmla="*/ 8256144 w 8394178"/>
              <a:gd name="connsiteY12" fmla="*/ 1265454 h 6857999"/>
              <a:gd name="connsiteX13" fmla="*/ 8281494 w 8394178"/>
              <a:gd name="connsiteY13" fmla="*/ 1385480 h 6857999"/>
              <a:gd name="connsiteX14" fmla="*/ 8297877 w 8394178"/>
              <a:gd name="connsiteY14" fmla="*/ 1458060 h 6857999"/>
              <a:gd name="connsiteX15" fmla="*/ 8315502 w 8394178"/>
              <a:gd name="connsiteY15" fmla="*/ 1513175 h 6857999"/>
              <a:gd name="connsiteX16" fmla="*/ 8342335 w 8394178"/>
              <a:gd name="connsiteY16" fmla="*/ 1570809 h 6857999"/>
              <a:gd name="connsiteX17" fmla="*/ 8324762 w 8394178"/>
              <a:gd name="connsiteY17" fmla="*/ 1632434 h 6857999"/>
              <a:gd name="connsiteX18" fmla="*/ 8319231 w 8394178"/>
              <a:gd name="connsiteY18" fmla="*/ 1742490 h 6857999"/>
              <a:gd name="connsiteX19" fmla="*/ 8343694 w 8394178"/>
              <a:gd name="connsiteY19" fmla="*/ 1812272 h 6857999"/>
              <a:gd name="connsiteX20" fmla="*/ 8379488 w 8394178"/>
              <a:gd name="connsiteY20" fmla="*/ 1856766 h 6857999"/>
              <a:gd name="connsiteX21" fmla="*/ 8385055 w 8394178"/>
              <a:gd name="connsiteY21" fmla="*/ 1923433 h 6857999"/>
              <a:gd name="connsiteX22" fmla="*/ 8386906 w 8394178"/>
              <a:gd name="connsiteY22" fmla="*/ 1972204 h 6857999"/>
              <a:gd name="connsiteX23" fmla="*/ 8386681 w 8394178"/>
              <a:gd name="connsiteY23" fmla="*/ 2066205 h 6857999"/>
              <a:gd name="connsiteX24" fmla="*/ 8380052 w 8394178"/>
              <a:gd name="connsiteY24" fmla="*/ 2227417 h 6857999"/>
              <a:gd name="connsiteX25" fmla="*/ 8374483 w 8394178"/>
              <a:gd name="connsiteY25" fmla="*/ 2510933 h 6857999"/>
              <a:gd name="connsiteX26" fmla="*/ 8375191 w 8394178"/>
              <a:gd name="connsiteY26" fmla="*/ 2741866 h 6857999"/>
              <a:gd name="connsiteX27" fmla="*/ 8384389 w 8394178"/>
              <a:gd name="connsiteY27" fmla="*/ 2864935 h 6857999"/>
              <a:gd name="connsiteX28" fmla="*/ 8391822 w 8394178"/>
              <a:gd name="connsiteY28" fmla="*/ 2950807 h 6857999"/>
              <a:gd name="connsiteX29" fmla="*/ 8378111 w 8394178"/>
              <a:gd name="connsiteY29" fmla="*/ 2978246 h 6857999"/>
              <a:gd name="connsiteX30" fmla="*/ 8375025 w 8394178"/>
              <a:gd name="connsiteY30" fmla="*/ 2995916 h 6857999"/>
              <a:gd name="connsiteX31" fmla="*/ 8366764 w 8394178"/>
              <a:gd name="connsiteY31" fmla="*/ 2998648 h 6857999"/>
              <a:gd name="connsiteX32" fmla="*/ 8356827 w 8394178"/>
              <a:gd name="connsiteY32" fmla="*/ 3023630 h 6857999"/>
              <a:gd name="connsiteX33" fmla="*/ 8348883 w 8394178"/>
              <a:gd name="connsiteY33" fmla="*/ 3096975 h 6857999"/>
              <a:gd name="connsiteX34" fmla="*/ 8331320 w 8394178"/>
              <a:gd name="connsiteY34" fmla="*/ 3216657 h 6857999"/>
              <a:gd name="connsiteX35" fmla="*/ 8334250 w 8394178"/>
              <a:gd name="connsiteY35" fmla="*/ 3310980 h 6857999"/>
              <a:gd name="connsiteX36" fmla="*/ 8323018 w 8394178"/>
              <a:gd name="connsiteY36" fmla="*/ 3344725 h 6857999"/>
              <a:gd name="connsiteX37" fmla="*/ 8312317 w 8394178"/>
              <a:gd name="connsiteY37" fmla="*/ 3393250 h 6857999"/>
              <a:gd name="connsiteX38" fmla="*/ 8299110 w 8394178"/>
              <a:gd name="connsiteY38" fmla="*/ 3514536 h 6857999"/>
              <a:gd name="connsiteX39" fmla="*/ 8279421 w 8394178"/>
              <a:gd name="connsiteY39" fmla="*/ 3686149 h 6857999"/>
              <a:gd name="connsiteX40" fmla="*/ 8273021 w 8394178"/>
              <a:gd name="connsiteY40" fmla="*/ 3692208 h 6857999"/>
              <a:gd name="connsiteX41" fmla="*/ 8260968 w 8394178"/>
              <a:gd name="connsiteY41" fmla="*/ 3776022 h 6857999"/>
              <a:gd name="connsiteX42" fmla="*/ 8209415 w 8394178"/>
              <a:gd name="connsiteY42" fmla="*/ 4060536 h 6857999"/>
              <a:gd name="connsiteX43" fmla="*/ 8203359 w 8394178"/>
              <a:gd name="connsiteY43" fmla="*/ 4222149 h 6857999"/>
              <a:gd name="connsiteX44" fmla="*/ 8197502 w 8394178"/>
              <a:gd name="connsiteY44" fmla="*/ 4364683 h 6857999"/>
              <a:gd name="connsiteX45" fmla="*/ 8189960 w 8394178"/>
              <a:gd name="connsiteY45" fmla="*/ 4462471 h 6857999"/>
              <a:gd name="connsiteX46" fmla="*/ 8157285 w 8394178"/>
              <a:gd name="connsiteY46" fmla="*/ 4526395 h 6857999"/>
              <a:gd name="connsiteX47" fmla="*/ 8127583 w 8394178"/>
              <a:gd name="connsiteY47" fmla="*/ 4649885 h 6857999"/>
              <a:gd name="connsiteX48" fmla="*/ 8086875 w 8394178"/>
              <a:gd name="connsiteY48" fmla="*/ 4799019 h 6857999"/>
              <a:gd name="connsiteX49" fmla="*/ 8071779 w 8394178"/>
              <a:gd name="connsiteY49" fmla="*/ 4849614 h 6857999"/>
              <a:gd name="connsiteX50" fmla="*/ 8046521 w 8394178"/>
              <a:gd name="connsiteY50" fmla="*/ 4919971 h 6857999"/>
              <a:gd name="connsiteX51" fmla="*/ 7999171 w 8394178"/>
              <a:gd name="connsiteY51" fmla="*/ 5010766 h 6857999"/>
              <a:gd name="connsiteX52" fmla="*/ 7974494 w 8394178"/>
              <a:gd name="connsiteY52" fmla="*/ 5088190 h 6857999"/>
              <a:gd name="connsiteX53" fmla="*/ 7960017 w 8394178"/>
              <a:gd name="connsiteY53" fmla="*/ 5143922 h 6857999"/>
              <a:gd name="connsiteX54" fmla="*/ 7940570 w 8394178"/>
              <a:gd name="connsiteY54" fmla="*/ 5284346 h 6857999"/>
              <a:gd name="connsiteX55" fmla="*/ 7923844 w 8394178"/>
              <a:gd name="connsiteY55" fmla="*/ 5390948 h 6857999"/>
              <a:gd name="connsiteX56" fmla="*/ 7905061 w 8394178"/>
              <a:gd name="connsiteY56" fmla="*/ 5470854 h 6857999"/>
              <a:gd name="connsiteX57" fmla="*/ 7900574 w 8394178"/>
              <a:gd name="connsiteY57" fmla="*/ 5529643 h 6857999"/>
              <a:gd name="connsiteX58" fmla="*/ 7889879 w 8394178"/>
              <a:gd name="connsiteY58" fmla="*/ 5597292 h 6857999"/>
              <a:gd name="connsiteX59" fmla="*/ 7881533 w 8394178"/>
              <a:gd name="connsiteY59" fmla="*/ 5608899 h 6857999"/>
              <a:gd name="connsiteX60" fmla="*/ 7866845 w 8394178"/>
              <a:gd name="connsiteY60" fmla="*/ 5684911 h 6857999"/>
              <a:gd name="connsiteX61" fmla="*/ 7866707 w 8394178"/>
              <a:gd name="connsiteY61" fmla="*/ 5755776 h 6857999"/>
              <a:gd name="connsiteX62" fmla="*/ 7858630 w 8394178"/>
              <a:gd name="connsiteY62" fmla="*/ 5889599 h 6857999"/>
              <a:gd name="connsiteX63" fmla="*/ 7862852 w 8394178"/>
              <a:gd name="connsiteY63" fmla="*/ 5989744 h 6857999"/>
              <a:gd name="connsiteX64" fmla="*/ 7834617 w 8394178"/>
              <a:gd name="connsiteY64" fmla="*/ 6084926 h 6857999"/>
              <a:gd name="connsiteX65" fmla="*/ 7830440 w 8394178"/>
              <a:gd name="connsiteY65" fmla="*/ 6346549 h 6857999"/>
              <a:gd name="connsiteX66" fmla="*/ 7828988 w 8394178"/>
              <a:gd name="connsiteY66" fmla="*/ 6527527 h 6857999"/>
              <a:gd name="connsiteX67" fmla="*/ 7833220 w 8394178"/>
              <a:gd name="connsiteY67" fmla="*/ 6627129 h 6857999"/>
              <a:gd name="connsiteX68" fmla="*/ 7833451 w 8394178"/>
              <a:gd name="connsiteY68" fmla="*/ 6694819 h 6857999"/>
              <a:gd name="connsiteX69" fmla="*/ 7859394 w 8394178"/>
              <a:gd name="connsiteY69" fmla="*/ 6765445 h 6857999"/>
              <a:gd name="connsiteX70" fmla="*/ 7866873 w 8394178"/>
              <a:gd name="connsiteY70" fmla="*/ 6844697 h 6857999"/>
              <a:gd name="connsiteX71" fmla="*/ 7868076 w 8394178"/>
              <a:gd name="connsiteY71" fmla="*/ 6857999 h 6857999"/>
              <a:gd name="connsiteX72" fmla="*/ 2920621 w 8394178"/>
              <a:gd name="connsiteY72" fmla="*/ 6857999 h 6857999"/>
              <a:gd name="connsiteX73" fmla="*/ 961321 w 8394178"/>
              <a:gd name="connsiteY73" fmla="*/ 6857999 h 6857999"/>
              <a:gd name="connsiteX74" fmla="*/ 0 w 8394178"/>
              <a:gd name="connsiteY74" fmla="*/ 6857999 h 6857999"/>
              <a:gd name="connsiteX75" fmla="*/ 0 w 8394178"/>
              <a:gd name="connsiteY75" fmla="*/ 0 h 6857999"/>
              <a:gd name="connsiteX0" fmla="*/ 0 w 8394178"/>
              <a:gd name="connsiteY0" fmla="*/ 0 h 6857999"/>
              <a:gd name="connsiteX1" fmla="*/ 8236175 w 8394178"/>
              <a:gd name="connsiteY1" fmla="*/ 2 h 6857999"/>
              <a:gd name="connsiteX2" fmla="*/ 8231178 w 8394178"/>
              <a:gd name="connsiteY2" fmla="*/ 14562 h 6857999"/>
              <a:gd name="connsiteX3" fmla="*/ 8234773 w 8394178"/>
              <a:gd name="connsiteY3" fmla="*/ 59077 h 6857999"/>
              <a:gd name="connsiteX4" fmla="*/ 8227623 w 8394178"/>
              <a:gd name="connsiteY4" fmla="*/ 107668 h 6857999"/>
              <a:gd name="connsiteX5" fmla="*/ 8246150 w 8394178"/>
              <a:gd name="connsiteY5" fmla="*/ 246136 h 6857999"/>
              <a:gd name="connsiteX6" fmla="*/ 8224308 w 8394178"/>
              <a:gd name="connsiteY6" fmla="*/ 372908 h 6857999"/>
              <a:gd name="connsiteX7" fmla="*/ 8221687 w 8394178"/>
              <a:gd name="connsiteY7" fmla="*/ 450607 h 6857999"/>
              <a:gd name="connsiteX8" fmla="*/ 8232987 w 8394178"/>
              <a:gd name="connsiteY8" fmla="*/ 812800 h 6857999"/>
              <a:gd name="connsiteX9" fmla="*/ 8241364 w 8394178"/>
              <a:gd name="connsiteY9" fmla="*/ 912727 h 6857999"/>
              <a:gd name="connsiteX10" fmla="*/ 8240165 w 8394178"/>
              <a:gd name="connsiteY10" fmla="*/ 989950 h 6857999"/>
              <a:gd name="connsiteX11" fmla="*/ 8243561 w 8394178"/>
              <a:gd name="connsiteY11" fmla="*/ 1141745 h 6857999"/>
              <a:gd name="connsiteX12" fmla="*/ 8256144 w 8394178"/>
              <a:gd name="connsiteY12" fmla="*/ 1265454 h 6857999"/>
              <a:gd name="connsiteX13" fmla="*/ 8281494 w 8394178"/>
              <a:gd name="connsiteY13" fmla="*/ 1385480 h 6857999"/>
              <a:gd name="connsiteX14" fmla="*/ 8297877 w 8394178"/>
              <a:gd name="connsiteY14" fmla="*/ 1458060 h 6857999"/>
              <a:gd name="connsiteX15" fmla="*/ 8315502 w 8394178"/>
              <a:gd name="connsiteY15" fmla="*/ 1513175 h 6857999"/>
              <a:gd name="connsiteX16" fmla="*/ 8342335 w 8394178"/>
              <a:gd name="connsiteY16" fmla="*/ 1570809 h 6857999"/>
              <a:gd name="connsiteX17" fmla="*/ 8324762 w 8394178"/>
              <a:gd name="connsiteY17" fmla="*/ 1632434 h 6857999"/>
              <a:gd name="connsiteX18" fmla="*/ 8319231 w 8394178"/>
              <a:gd name="connsiteY18" fmla="*/ 1742490 h 6857999"/>
              <a:gd name="connsiteX19" fmla="*/ 8343694 w 8394178"/>
              <a:gd name="connsiteY19" fmla="*/ 1812272 h 6857999"/>
              <a:gd name="connsiteX20" fmla="*/ 8379488 w 8394178"/>
              <a:gd name="connsiteY20" fmla="*/ 1856766 h 6857999"/>
              <a:gd name="connsiteX21" fmla="*/ 8385055 w 8394178"/>
              <a:gd name="connsiteY21" fmla="*/ 1923433 h 6857999"/>
              <a:gd name="connsiteX22" fmla="*/ 8386906 w 8394178"/>
              <a:gd name="connsiteY22" fmla="*/ 1972204 h 6857999"/>
              <a:gd name="connsiteX23" fmla="*/ 8386681 w 8394178"/>
              <a:gd name="connsiteY23" fmla="*/ 2066205 h 6857999"/>
              <a:gd name="connsiteX24" fmla="*/ 8380052 w 8394178"/>
              <a:gd name="connsiteY24" fmla="*/ 2227417 h 6857999"/>
              <a:gd name="connsiteX25" fmla="*/ 8374483 w 8394178"/>
              <a:gd name="connsiteY25" fmla="*/ 2510933 h 6857999"/>
              <a:gd name="connsiteX26" fmla="*/ 8375191 w 8394178"/>
              <a:gd name="connsiteY26" fmla="*/ 2741866 h 6857999"/>
              <a:gd name="connsiteX27" fmla="*/ 8384389 w 8394178"/>
              <a:gd name="connsiteY27" fmla="*/ 2864935 h 6857999"/>
              <a:gd name="connsiteX28" fmla="*/ 8391822 w 8394178"/>
              <a:gd name="connsiteY28" fmla="*/ 2950807 h 6857999"/>
              <a:gd name="connsiteX29" fmla="*/ 8378111 w 8394178"/>
              <a:gd name="connsiteY29" fmla="*/ 2978246 h 6857999"/>
              <a:gd name="connsiteX30" fmla="*/ 8375025 w 8394178"/>
              <a:gd name="connsiteY30" fmla="*/ 2995916 h 6857999"/>
              <a:gd name="connsiteX31" fmla="*/ 8366764 w 8394178"/>
              <a:gd name="connsiteY31" fmla="*/ 2998648 h 6857999"/>
              <a:gd name="connsiteX32" fmla="*/ 8356827 w 8394178"/>
              <a:gd name="connsiteY32" fmla="*/ 3023630 h 6857999"/>
              <a:gd name="connsiteX33" fmla="*/ 8348883 w 8394178"/>
              <a:gd name="connsiteY33" fmla="*/ 3096975 h 6857999"/>
              <a:gd name="connsiteX34" fmla="*/ 8331320 w 8394178"/>
              <a:gd name="connsiteY34" fmla="*/ 3216657 h 6857999"/>
              <a:gd name="connsiteX35" fmla="*/ 8334250 w 8394178"/>
              <a:gd name="connsiteY35" fmla="*/ 3310980 h 6857999"/>
              <a:gd name="connsiteX36" fmla="*/ 8323018 w 8394178"/>
              <a:gd name="connsiteY36" fmla="*/ 3344725 h 6857999"/>
              <a:gd name="connsiteX37" fmla="*/ 8312317 w 8394178"/>
              <a:gd name="connsiteY37" fmla="*/ 3393250 h 6857999"/>
              <a:gd name="connsiteX38" fmla="*/ 8299110 w 8394178"/>
              <a:gd name="connsiteY38" fmla="*/ 3514536 h 6857999"/>
              <a:gd name="connsiteX39" fmla="*/ 8279421 w 8394178"/>
              <a:gd name="connsiteY39" fmla="*/ 3686149 h 6857999"/>
              <a:gd name="connsiteX40" fmla="*/ 8273021 w 8394178"/>
              <a:gd name="connsiteY40" fmla="*/ 3692208 h 6857999"/>
              <a:gd name="connsiteX41" fmla="*/ 8260968 w 8394178"/>
              <a:gd name="connsiteY41" fmla="*/ 3776022 h 6857999"/>
              <a:gd name="connsiteX42" fmla="*/ 8209415 w 8394178"/>
              <a:gd name="connsiteY42" fmla="*/ 4060536 h 6857999"/>
              <a:gd name="connsiteX43" fmla="*/ 8203359 w 8394178"/>
              <a:gd name="connsiteY43" fmla="*/ 4222149 h 6857999"/>
              <a:gd name="connsiteX44" fmla="*/ 8197502 w 8394178"/>
              <a:gd name="connsiteY44" fmla="*/ 4364683 h 6857999"/>
              <a:gd name="connsiteX45" fmla="*/ 8189960 w 8394178"/>
              <a:gd name="connsiteY45" fmla="*/ 4462471 h 6857999"/>
              <a:gd name="connsiteX46" fmla="*/ 8157285 w 8394178"/>
              <a:gd name="connsiteY46" fmla="*/ 4526395 h 6857999"/>
              <a:gd name="connsiteX47" fmla="*/ 8127583 w 8394178"/>
              <a:gd name="connsiteY47" fmla="*/ 4649885 h 6857999"/>
              <a:gd name="connsiteX48" fmla="*/ 8086875 w 8394178"/>
              <a:gd name="connsiteY48" fmla="*/ 4799019 h 6857999"/>
              <a:gd name="connsiteX49" fmla="*/ 8071779 w 8394178"/>
              <a:gd name="connsiteY49" fmla="*/ 4849614 h 6857999"/>
              <a:gd name="connsiteX50" fmla="*/ 8046521 w 8394178"/>
              <a:gd name="connsiteY50" fmla="*/ 4919971 h 6857999"/>
              <a:gd name="connsiteX51" fmla="*/ 7999171 w 8394178"/>
              <a:gd name="connsiteY51" fmla="*/ 5010766 h 6857999"/>
              <a:gd name="connsiteX52" fmla="*/ 7974494 w 8394178"/>
              <a:gd name="connsiteY52" fmla="*/ 5088190 h 6857999"/>
              <a:gd name="connsiteX53" fmla="*/ 7960017 w 8394178"/>
              <a:gd name="connsiteY53" fmla="*/ 5143922 h 6857999"/>
              <a:gd name="connsiteX54" fmla="*/ 7940570 w 8394178"/>
              <a:gd name="connsiteY54" fmla="*/ 5284346 h 6857999"/>
              <a:gd name="connsiteX55" fmla="*/ 7923844 w 8394178"/>
              <a:gd name="connsiteY55" fmla="*/ 5390948 h 6857999"/>
              <a:gd name="connsiteX56" fmla="*/ 7905061 w 8394178"/>
              <a:gd name="connsiteY56" fmla="*/ 5470854 h 6857999"/>
              <a:gd name="connsiteX57" fmla="*/ 7900574 w 8394178"/>
              <a:gd name="connsiteY57" fmla="*/ 5529643 h 6857999"/>
              <a:gd name="connsiteX58" fmla="*/ 7889879 w 8394178"/>
              <a:gd name="connsiteY58" fmla="*/ 5597292 h 6857999"/>
              <a:gd name="connsiteX59" fmla="*/ 7881533 w 8394178"/>
              <a:gd name="connsiteY59" fmla="*/ 5608899 h 6857999"/>
              <a:gd name="connsiteX60" fmla="*/ 7866845 w 8394178"/>
              <a:gd name="connsiteY60" fmla="*/ 5684911 h 6857999"/>
              <a:gd name="connsiteX61" fmla="*/ 7866707 w 8394178"/>
              <a:gd name="connsiteY61" fmla="*/ 5755776 h 6857999"/>
              <a:gd name="connsiteX62" fmla="*/ 7858630 w 8394178"/>
              <a:gd name="connsiteY62" fmla="*/ 5889599 h 6857999"/>
              <a:gd name="connsiteX63" fmla="*/ 7862852 w 8394178"/>
              <a:gd name="connsiteY63" fmla="*/ 5989744 h 6857999"/>
              <a:gd name="connsiteX64" fmla="*/ 7834617 w 8394178"/>
              <a:gd name="connsiteY64" fmla="*/ 6084926 h 6857999"/>
              <a:gd name="connsiteX65" fmla="*/ 7830440 w 8394178"/>
              <a:gd name="connsiteY65" fmla="*/ 6346549 h 6857999"/>
              <a:gd name="connsiteX66" fmla="*/ 7828988 w 8394178"/>
              <a:gd name="connsiteY66" fmla="*/ 6527527 h 6857999"/>
              <a:gd name="connsiteX67" fmla="*/ 7833220 w 8394178"/>
              <a:gd name="connsiteY67" fmla="*/ 6627129 h 6857999"/>
              <a:gd name="connsiteX68" fmla="*/ 7833451 w 8394178"/>
              <a:gd name="connsiteY68" fmla="*/ 6694819 h 6857999"/>
              <a:gd name="connsiteX69" fmla="*/ 7859394 w 8394178"/>
              <a:gd name="connsiteY69" fmla="*/ 6765445 h 6857999"/>
              <a:gd name="connsiteX70" fmla="*/ 7866873 w 8394178"/>
              <a:gd name="connsiteY70" fmla="*/ 6844697 h 6857999"/>
              <a:gd name="connsiteX71" fmla="*/ 7868076 w 8394178"/>
              <a:gd name="connsiteY71" fmla="*/ 6857999 h 6857999"/>
              <a:gd name="connsiteX72" fmla="*/ 2920621 w 8394178"/>
              <a:gd name="connsiteY72" fmla="*/ 6857999 h 6857999"/>
              <a:gd name="connsiteX73" fmla="*/ 0 w 8394178"/>
              <a:gd name="connsiteY73" fmla="*/ 6857999 h 6857999"/>
              <a:gd name="connsiteX74" fmla="*/ 0 w 8394178"/>
              <a:gd name="connsiteY74" fmla="*/ 0 h 6857999"/>
              <a:gd name="connsiteX0" fmla="*/ 0 w 8394178"/>
              <a:gd name="connsiteY0" fmla="*/ 0 h 6857999"/>
              <a:gd name="connsiteX1" fmla="*/ 8236175 w 8394178"/>
              <a:gd name="connsiteY1" fmla="*/ 2 h 6857999"/>
              <a:gd name="connsiteX2" fmla="*/ 8231178 w 8394178"/>
              <a:gd name="connsiteY2" fmla="*/ 14562 h 6857999"/>
              <a:gd name="connsiteX3" fmla="*/ 8234773 w 8394178"/>
              <a:gd name="connsiteY3" fmla="*/ 59077 h 6857999"/>
              <a:gd name="connsiteX4" fmla="*/ 8227623 w 8394178"/>
              <a:gd name="connsiteY4" fmla="*/ 107668 h 6857999"/>
              <a:gd name="connsiteX5" fmla="*/ 8246150 w 8394178"/>
              <a:gd name="connsiteY5" fmla="*/ 246136 h 6857999"/>
              <a:gd name="connsiteX6" fmla="*/ 8224308 w 8394178"/>
              <a:gd name="connsiteY6" fmla="*/ 372908 h 6857999"/>
              <a:gd name="connsiteX7" fmla="*/ 8221687 w 8394178"/>
              <a:gd name="connsiteY7" fmla="*/ 450607 h 6857999"/>
              <a:gd name="connsiteX8" fmla="*/ 8232987 w 8394178"/>
              <a:gd name="connsiteY8" fmla="*/ 812800 h 6857999"/>
              <a:gd name="connsiteX9" fmla="*/ 8241364 w 8394178"/>
              <a:gd name="connsiteY9" fmla="*/ 912727 h 6857999"/>
              <a:gd name="connsiteX10" fmla="*/ 8240165 w 8394178"/>
              <a:gd name="connsiteY10" fmla="*/ 989950 h 6857999"/>
              <a:gd name="connsiteX11" fmla="*/ 8243561 w 8394178"/>
              <a:gd name="connsiteY11" fmla="*/ 1141745 h 6857999"/>
              <a:gd name="connsiteX12" fmla="*/ 8256144 w 8394178"/>
              <a:gd name="connsiteY12" fmla="*/ 1265454 h 6857999"/>
              <a:gd name="connsiteX13" fmla="*/ 8281494 w 8394178"/>
              <a:gd name="connsiteY13" fmla="*/ 1385480 h 6857999"/>
              <a:gd name="connsiteX14" fmla="*/ 8297877 w 8394178"/>
              <a:gd name="connsiteY14" fmla="*/ 1458060 h 6857999"/>
              <a:gd name="connsiteX15" fmla="*/ 8315502 w 8394178"/>
              <a:gd name="connsiteY15" fmla="*/ 1513175 h 6857999"/>
              <a:gd name="connsiteX16" fmla="*/ 8342335 w 8394178"/>
              <a:gd name="connsiteY16" fmla="*/ 1570809 h 6857999"/>
              <a:gd name="connsiteX17" fmla="*/ 8324762 w 8394178"/>
              <a:gd name="connsiteY17" fmla="*/ 1632434 h 6857999"/>
              <a:gd name="connsiteX18" fmla="*/ 8319231 w 8394178"/>
              <a:gd name="connsiteY18" fmla="*/ 1742490 h 6857999"/>
              <a:gd name="connsiteX19" fmla="*/ 8343694 w 8394178"/>
              <a:gd name="connsiteY19" fmla="*/ 1812272 h 6857999"/>
              <a:gd name="connsiteX20" fmla="*/ 8379488 w 8394178"/>
              <a:gd name="connsiteY20" fmla="*/ 1856766 h 6857999"/>
              <a:gd name="connsiteX21" fmla="*/ 8385055 w 8394178"/>
              <a:gd name="connsiteY21" fmla="*/ 1923433 h 6857999"/>
              <a:gd name="connsiteX22" fmla="*/ 8386906 w 8394178"/>
              <a:gd name="connsiteY22" fmla="*/ 1972204 h 6857999"/>
              <a:gd name="connsiteX23" fmla="*/ 8386681 w 8394178"/>
              <a:gd name="connsiteY23" fmla="*/ 2066205 h 6857999"/>
              <a:gd name="connsiteX24" fmla="*/ 8380052 w 8394178"/>
              <a:gd name="connsiteY24" fmla="*/ 2227417 h 6857999"/>
              <a:gd name="connsiteX25" fmla="*/ 8374483 w 8394178"/>
              <a:gd name="connsiteY25" fmla="*/ 2510933 h 6857999"/>
              <a:gd name="connsiteX26" fmla="*/ 8375191 w 8394178"/>
              <a:gd name="connsiteY26" fmla="*/ 2741866 h 6857999"/>
              <a:gd name="connsiteX27" fmla="*/ 8384389 w 8394178"/>
              <a:gd name="connsiteY27" fmla="*/ 2864935 h 6857999"/>
              <a:gd name="connsiteX28" fmla="*/ 8391822 w 8394178"/>
              <a:gd name="connsiteY28" fmla="*/ 2950807 h 6857999"/>
              <a:gd name="connsiteX29" fmla="*/ 8378111 w 8394178"/>
              <a:gd name="connsiteY29" fmla="*/ 2978246 h 6857999"/>
              <a:gd name="connsiteX30" fmla="*/ 8375025 w 8394178"/>
              <a:gd name="connsiteY30" fmla="*/ 2995916 h 6857999"/>
              <a:gd name="connsiteX31" fmla="*/ 8366764 w 8394178"/>
              <a:gd name="connsiteY31" fmla="*/ 2998648 h 6857999"/>
              <a:gd name="connsiteX32" fmla="*/ 8356827 w 8394178"/>
              <a:gd name="connsiteY32" fmla="*/ 3023630 h 6857999"/>
              <a:gd name="connsiteX33" fmla="*/ 8348883 w 8394178"/>
              <a:gd name="connsiteY33" fmla="*/ 3096975 h 6857999"/>
              <a:gd name="connsiteX34" fmla="*/ 8331320 w 8394178"/>
              <a:gd name="connsiteY34" fmla="*/ 3216657 h 6857999"/>
              <a:gd name="connsiteX35" fmla="*/ 8334250 w 8394178"/>
              <a:gd name="connsiteY35" fmla="*/ 3310980 h 6857999"/>
              <a:gd name="connsiteX36" fmla="*/ 8323018 w 8394178"/>
              <a:gd name="connsiteY36" fmla="*/ 3344725 h 6857999"/>
              <a:gd name="connsiteX37" fmla="*/ 8312317 w 8394178"/>
              <a:gd name="connsiteY37" fmla="*/ 3393250 h 6857999"/>
              <a:gd name="connsiteX38" fmla="*/ 8299110 w 8394178"/>
              <a:gd name="connsiteY38" fmla="*/ 3514536 h 6857999"/>
              <a:gd name="connsiteX39" fmla="*/ 8279421 w 8394178"/>
              <a:gd name="connsiteY39" fmla="*/ 3686149 h 6857999"/>
              <a:gd name="connsiteX40" fmla="*/ 8273021 w 8394178"/>
              <a:gd name="connsiteY40" fmla="*/ 3692208 h 6857999"/>
              <a:gd name="connsiteX41" fmla="*/ 8260968 w 8394178"/>
              <a:gd name="connsiteY41" fmla="*/ 3776022 h 6857999"/>
              <a:gd name="connsiteX42" fmla="*/ 8209415 w 8394178"/>
              <a:gd name="connsiteY42" fmla="*/ 4060536 h 6857999"/>
              <a:gd name="connsiteX43" fmla="*/ 8203359 w 8394178"/>
              <a:gd name="connsiteY43" fmla="*/ 4222149 h 6857999"/>
              <a:gd name="connsiteX44" fmla="*/ 8197502 w 8394178"/>
              <a:gd name="connsiteY44" fmla="*/ 4364683 h 6857999"/>
              <a:gd name="connsiteX45" fmla="*/ 8189960 w 8394178"/>
              <a:gd name="connsiteY45" fmla="*/ 4462471 h 6857999"/>
              <a:gd name="connsiteX46" fmla="*/ 8157285 w 8394178"/>
              <a:gd name="connsiteY46" fmla="*/ 4526395 h 6857999"/>
              <a:gd name="connsiteX47" fmla="*/ 8127583 w 8394178"/>
              <a:gd name="connsiteY47" fmla="*/ 4649885 h 6857999"/>
              <a:gd name="connsiteX48" fmla="*/ 8086875 w 8394178"/>
              <a:gd name="connsiteY48" fmla="*/ 4799019 h 6857999"/>
              <a:gd name="connsiteX49" fmla="*/ 8071779 w 8394178"/>
              <a:gd name="connsiteY49" fmla="*/ 4849614 h 6857999"/>
              <a:gd name="connsiteX50" fmla="*/ 8046521 w 8394178"/>
              <a:gd name="connsiteY50" fmla="*/ 4919971 h 6857999"/>
              <a:gd name="connsiteX51" fmla="*/ 7999171 w 8394178"/>
              <a:gd name="connsiteY51" fmla="*/ 5010766 h 6857999"/>
              <a:gd name="connsiteX52" fmla="*/ 7974494 w 8394178"/>
              <a:gd name="connsiteY52" fmla="*/ 5088190 h 6857999"/>
              <a:gd name="connsiteX53" fmla="*/ 7960017 w 8394178"/>
              <a:gd name="connsiteY53" fmla="*/ 5143922 h 6857999"/>
              <a:gd name="connsiteX54" fmla="*/ 7940570 w 8394178"/>
              <a:gd name="connsiteY54" fmla="*/ 5284346 h 6857999"/>
              <a:gd name="connsiteX55" fmla="*/ 7923844 w 8394178"/>
              <a:gd name="connsiteY55" fmla="*/ 5390948 h 6857999"/>
              <a:gd name="connsiteX56" fmla="*/ 7905061 w 8394178"/>
              <a:gd name="connsiteY56" fmla="*/ 5470854 h 6857999"/>
              <a:gd name="connsiteX57" fmla="*/ 7900574 w 8394178"/>
              <a:gd name="connsiteY57" fmla="*/ 5529643 h 6857999"/>
              <a:gd name="connsiteX58" fmla="*/ 7889879 w 8394178"/>
              <a:gd name="connsiteY58" fmla="*/ 5597292 h 6857999"/>
              <a:gd name="connsiteX59" fmla="*/ 7881533 w 8394178"/>
              <a:gd name="connsiteY59" fmla="*/ 5608899 h 6857999"/>
              <a:gd name="connsiteX60" fmla="*/ 7866845 w 8394178"/>
              <a:gd name="connsiteY60" fmla="*/ 5684911 h 6857999"/>
              <a:gd name="connsiteX61" fmla="*/ 7866707 w 8394178"/>
              <a:gd name="connsiteY61" fmla="*/ 5755776 h 6857999"/>
              <a:gd name="connsiteX62" fmla="*/ 7858630 w 8394178"/>
              <a:gd name="connsiteY62" fmla="*/ 5889599 h 6857999"/>
              <a:gd name="connsiteX63" fmla="*/ 7862852 w 8394178"/>
              <a:gd name="connsiteY63" fmla="*/ 5989744 h 6857999"/>
              <a:gd name="connsiteX64" fmla="*/ 7834617 w 8394178"/>
              <a:gd name="connsiteY64" fmla="*/ 6084926 h 6857999"/>
              <a:gd name="connsiteX65" fmla="*/ 7830440 w 8394178"/>
              <a:gd name="connsiteY65" fmla="*/ 6346549 h 6857999"/>
              <a:gd name="connsiteX66" fmla="*/ 7828988 w 8394178"/>
              <a:gd name="connsiteY66" fmla="*/ 6527527 h 6857999"/>
              <a:gd name="connsiteX67" fmla="*/ 7833220 w 8394178"/>
              <a:gd name="connsiteY67" fmla="*/ 6627129 h 6857999"/>
              <a:gd name="connsiteX68" fmla="*/ 7833451 w 8394178"/>
              <a:gd name="connsiteY68" fmla="*/ 6694819 h 6857999"/>
              <a:gd name="connsiteX69" fmla="*/ 7859394 w 8394178"/>
              <a:gd name="connsiteY69" fmla="*/ 6765445 h 6857999"/>
              <a:gd name="connsiteX70" fmla="*/ 7866873 w 8394178"/>
              <a:gd name="connsiteY70" fmla="*/ 6844697 h 6857999"/>
              <a:gd name="connsiteX71" fmla="*/ 7868076 w 8394178"/>
              <a:gd name="connsiteY71" fmla="*/ 6857999 h 6857999"/>
              <a:gd name="connsiteX72" fmla="*/ 0 w 8394178"/>
              <a:gd name="connsiteY72" fmla="*/ 6857999 h 6857999"/>
              <a:gd name="connsiteX73" fmla="*/ 0 w 8394178"/>
              <a:gd name="connsiteY73"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8394178" h="6857999">
                <a:moveTo>
                  <a:pt x="0" y="0"/>
                </a:moveTo>
                <a:lnTo>
                  <a:pt x="8236175" y="2"/>
                </a:lnTo>
                <a:lnTo>
                  <a:pt x="8231178" y="14562"/>
                </a:lnTo>
                <a:lnTo>
                  <a:pt x="8234773" y="59077"/>
                </a:lnTo>
                <a:cubicBezTo>
                  <a:pt x="8235275" y="76949"/>
                  <a:pt x="8227121" y="89796"/>
                  <a:pt x="8227623" y="107668"/>
                </a:cubicBezTo>
                <a:cubicBezTo>
                  <a:pt x="8211139" y="138162"/>
                  <a:pt x="8246703" y="201929"/>
                  <a:pt x="8246150" y="246136"/>
                </a:cubicBezTo>
                <a:cubicBezTo>
                  <a:pt x="8245598" y="290343"/>
                  <a:pt x="8257389" y="364179"/>
                  <a:pt x="8224308" y="372908"/>
                </a:cubicBezTo>
                <a:cubicBezTo>
                  <a:pt x="8218864" y="431308"/>
                  <a:pt x="8228745" y="357606"/>
                  <a:pt x="8221687" y="450607"/>
                </a:cubicBezTo>
                <a:cubicBezTo>
                  <a:pt x="8253150" y="551950"/>
                  <a:pt x="8221677" y="787036"/>
                  <a:pt x="8232987" y="812800"/>
                </a:cubicBezTo>
                <a:cubicBezTo>
                  <a:pt x="8263719" y="860799"/>
                  <a:pt x="8226505" y="854953"/>
                  <a:pt x="8241364" y="912727"/>
                </a:cubicBezTo>
                <a:cubicBezTo>
                  <a:pt x="8249854" y="945986"/>
                  <a:pt x="8239798" y="951781"/>
                  <a:pt x="8240165" y="989950"/>
                </a:cubicBezTo>
                <a:cubicBezTo>
                  <a:pt x="8240531" y="1028120"/>
                  <a:pt x="8240898" y="1095828"/>
                  <a:pt x="8243561" y="1141745"/>
                </a:cubicBezTo>
                <a:cubicBezTo>
                  <a:pt x="8246223" y="1187662"/>
                  <a:pt x="8256010" y="1234783"/>
                  <a:pt x="8256144" y="1265454"/>
                </a:cubicBezTo>
                <a:cubicBezTo>
                  <a:pt x="8246450" y="1304052"/>
                  <a:pt x="8278372" y="1370755"/>
                  <a:pt x="8281494" y="1385480"/>
                </a:cubicBezTo>
                <a:cubicBezTo>
                  <a:pt x="8294281" y="1422714"/>
                  <a:pt x="8303397" y="1428103"/>
                  <a:pt x="8297877" y="1458060"/>
                </a:cubicBezTo>
                <a:cubicBezTo>
                  <a:pt x="8297983" y="1468057"/>
                  <a:pt x="8315397" y="1503177"/>
                  <a:pt x="8315502" y="1513175"/>
                </a:cubicBezTo>
                <a:lnTo>
                  <a:pt x="8342335" y="1570809"/>
                </a:lnTo>
                <a:cubicBezTo>
                  <a:pt x="8365894" y="1617136"/>
                  <a:pt x="8315600" y="1595486"/>
                  <a:pt x="8324762" y="1632434"/>
                </a:cubicBezTo>
                <a:cubicBezTo>
                  <a:pt x="8345804" y="1713683"/>
                  <a:pt x="8308403" y="1715203"/>
                  <a:pt x="8319231" y="1742490"/>
                </a:cubicBezTo>
                <a:cubicBezTo>
                  <a:pt x="8327385" y="1767736"/>
                  <a:pt x="8335540" y="1787026"/>
                  <a:pt x="8343694" y="1812272"/>
                </a:cubicBezTo>
                <a:cubicBezTo>
                  <a:pt x="8345710" y="1818102"/>
                  <a:pt x="8382841" y="1845254"/>
                  <a:pt x="8379488" y="1856766"/>
                </a:cubicBezTo>
                <a:lnTo>
                  <a:pt x="8385055" y="1923433"/>
                </a:lnTo>
                <a:lnTo>
                  <a:pt x="8386906" y="1972204"/>
                </a:lnTo>
                <a:cubicBezTo>
                  <a:pt x="8389102" y="1979569"/>
                  <a:pt x="8382464" y="2060117"/>
                  <a:pt x="8386681" y="2066205"/>
                </a:cubicBezTo>
                <a:cubicBezTo>
                  <a:pt x="8400709" y="2153571"/>
                  <a:pt x="8366045" y="2189849"/>
                  <a:pt x="8380052" y="2227417"/>
                </a:cubicBezTo>
                <a:cubicBezTo>
                  <a:pt x="8372543" y="2317591"/>
                  <a:pt x="8379811" y="2407644"/>
                  <a:pt x="8374483" y="2510933"/>
                </a:cubicBezTo>
                <a:cubicBezTo>
                  <a:pt x="8396772" y="2597916"/>
                  <a:pt x="8370232" y="2649734"/>
                  <a:pt x="8375191" y="2741866"/>
                </a:cubicBezTo>
                <a:cubicBezTo>
                  <a:pt x="8394024" y="2779815"/>
                  <a:pt x="8395428" y="2817058"/>
                  <a:pt x="8384389" y="2864935"/>
                </a:cubicBezTo>
                <a:cubicBezTo>
                  <a:pt x="8416004" y="2860552"/>
                  <a:pt x="8357917" y="2937673"/>
                  <a:pt x="8391822" y="2950807"/>
                </a:cubicBezTo>
                <a:lnTo>
                  <a:pt x="8378111" y="2978246"/>
                </a:lnTo>
                <a:lnTo>
                  <a:pt x="8375025" y="2995916"/>
                </a:lnTo>
                <a:lnTo>
                  <a:pt x="8366764" y="2998648"/>
                </a:lnTo>
                <a:lnTo>
                  <a:pt x="8356827" y="3023630"/>
                </a:lnTo>
                <a:cubicBezTo>
                  <a:pt x="8354245" y="3033333"/>
                  <a:pt x="8348477" y="3084375"/>
                  <a:pt x="8348883" y="3096975"/>
                </a:cubicBezTo>
                <a:cubicBezTo>
                  <a:pt x="8363039" y="3142205"/>
                  <a:pt x="8312062" y="3160433"/>
                  <a:pt x="8331320" y="3216657"/>
                </a:cubicBezTo>
                <a:cubicBezTo>
                  <a:pt x="8335649" y="3237178"/>
                  <a:pt x="8345170" y="3299737"/>
                  <a:pt x="8334250" y="3310980"/>
                </a:cubicBezTo>
                <a:cubicBezTo>
                  <a:pt x="8331414" y="3323902"/>
                  <a:pt x="8334413" y="3339340"/>
                  <a:pt x="8323018" y="3344725"/>
                </a:cubicBezTo>
                <a:cubicBezTo>
                  <a:pt x="8309183" y="3353908"/>
                  <a:pt x="8327822" y="3400659"/>
                  <a:pt x="8312317" y="3393250"/>
                </a:cubicBezTo>
                <a:cubicBezTo>
                  <a:pt x="8325036" y="3426421"/>
                  <a:pt x="8307258" y="3487753"/>
                  <a:pt x="8299110" y="3514536"/>
                </a:cubicBezTo>
                <a:cubicBezTo>
                  <a:pt x="8293627" y="3563353"/>
                  <a:pt x="8281866" y="3650327"/>
                  <a:pt x="8279421" y="3686149"/>
                </a:cubicBezTo>
                <a:cubicBezTo>
                  <a:pt x="8277133" y="3687657"/>
                  <a:pt x="8276096" y="3677229"/>
                  <a:pt x="8273021" y="3692208"/>
                </a:cubicBezTo>
                <a:cubicBezTo>
                  <a:pt x="8269945" y="3707187"/>
                  <a:pt x="8252471" y="3757479"/>
                  <a:pt x="8260968" y="3776022"/>
                </a:cubicBezTo>
                <a:cubicBezTo>
                  <a:pt x="8231046" y="3875691"/>
                  <a:pt x="8223343" y="4023237"/>
                  <a:pt x="8209415" y="4060536"/>
                </a:cubicBezTo>
                <a:cubicBezTo>
                  <a:pt x="8204523" y="4150698"/>
                  <a:pt x="8212636" y="4164564"/>
                  <a:pt x="8203359" y="4222149"/>
                </a:cubicBezTo>
                <a:cubicBezTo>
                  <a:pt x="8198769" y="4287917"/>
                  <a:pt x="8194167" y="4339232"/>
                  <a:pt x="8197502" y="4364683"/>
                </a:cubicBezTo>
                <a:lnTo>
                  <a:pt x="8189960" y="4462471"/>
                </a:lnTo>
                <a:cubicBezTo>
                  <a:pt x="8192241" y="4503329"/>
                  <a:pt x="8157418" y="4500454"/>
                  <a:pt x="8157285" y="4526395"/>
                </a:cubicBezTo>
                <a:cubicBezTo>
                  <a:pt x="8151441" y="4623008"/>
                  <a:pt x="8136733" y="4632050"/>
                  <a:pt x="8127583" y="4649885"/>
                </a:cubicBezTo>
                <a:cubicBezTo>
                  <a:pt x="8109657" y="4687979"/>
                  <a:pt x="8101631" y="4758928"/>
                  <a:pt x="8086875" y="4799019"/>
                </a:cubicBezTo>
                <a:cubicBezTo>
                  <a:pt x="8070221" y="4834076"/>
                  <a:pt x="8077158" y="4811645"/>
                  <a:pt x="8071779" y="4849614"/>
                </a:cubicBezTo>
                <a:cubicBezTo>
                  <a:pt x="8057300" y="4853334"/>
                  <a:pt x="8029516" y="4883089"/>
                  <a:pt x="8046521" y="4919971"/>
                </a:cubicBezTo>
                <a:lnTo>
                  <a:pt x="7999171" y="5010766"/>
                </a:lnTo>
                <a:cubicBezTo>
                  <a:pt x="7980458" y="4983259"/>
                  <a:pt x="7994018" y="5107656"/>
                  <a:pt x="7974494" y="5088190"/>
                </a:cubicBezTo>
                <a:cubicBezTo>
                  <a:pt x="7961479" y="5102008"/>
                  <a:pt x="7970341" y="5118851"/>
                  <a:pt x="7960017" y="5143922"/>
                </a:cubicBezTo>
                <a:cubicBezTo>
                  <a:pt x="7951381" y="5192745"/>
                  <a:pt x="7947519" y="5226225"/>
                  <a:pt x="7940570" y="5284346"/>
                </a:cubicBezTo>
                <a:cubicBezTo>
                  <a:pt x="7938188" y="5338386"/>
                  <a:pt x="7933705" y="5337325"/>
                  <a:pt x="7923844" y="5390948"/>
                </a:cubicBezTo>
                <a:cubicBezTo>
                  <a:pt x="7922596" y="5429655"/>
                  <a:pt x="7906054" y="5449508"/>
                  <a:pt x="7905061" y="5470854"/>
                </a:cubicBezTo>
                <a:cubicBezTo>
                  <a:pt x="7925924" y="5526328"/>
                  <a:pt x="7883497" y="5496377"/>
                  <a:pt x="7900574" y="5529643"/>
                </a:cubicBezTo>
                <a:cubicBezTo>
                  <a:pt x="7894813" y="5550879"/>
                  <a:pt x="7899366" y="5587444"/>
                  <a:pt x="7889879" y="5597292"/>
                </a:cubicBezTo>
                <a:lnTo>
                  <a:pt x="7881533" y="5608899"/>
                </a:lnTo>
                <a:cubicBezTo>
                  <a:pt x="7877694" y="5623501"/>
                  <a:pt x="7869316" y="5660431"/>
                  <a:pt x="7866845" y="5684911"/>
                </a:cubicBezTo>
                <a:cubicBezTo>
                  <a:pt x="7856004" y="5692608"/>
                  <a:pt x="7861304" y="5734344"/>
                  <a:pt x="7866707" y="5755776"/>
                </a:cubicBezTo>
                <a:cubicBezTo>
                  <a:pt x="7867905" y="5792777"/>
                  <a:pt x="7841786" y="5848613"/>
                  <a:pt x="7858630" y="5889599"/>
                </a:cubicBezTo>
                <a:cubicBezTo>
                  <a:pt x="7861076" y="5932097"/>
                  <a:pt x="7859359" y="5940901"/>
                  <a:pt x="7862852" y="5989744"/>
                </a:cubicBezTo>
                <a:cubicBezTo>
                  <a:pt x="7870213" y="6020787"/>
                  <a:pt x="7836478" y="6024963"/>
                  <a:pt x="7834617" y="6084926"/>
                </a:cubicBezTo>
                <a:cubicBezTo>
                  <a:pt x="7828898" y="6134231"/>
                  <a:pt x="7850648" y="6240432"/>
                  <a:pt x="7830440" y="6346549"/>
                </a:cubicBezTo>
                <a:cubicBezTo>
                  <a:pt x="7840187" y="6409741"/>
                  <a:pt x="7834403" y="6468689"/>
                  <a:pt x="7828988" y="6527527"/>
                </a:cubicBezTo>
                <a:cubicBezTo>
                  <a:pt x="7812745" y="6585667"/>
                  <a:pt x="7840670" y="6579284"/>
                  <a:pt x="7833220" y="6627129"/>
                </a:cubicBezTo>
                <a:cubicBezTo>
                  <a:pt x="7836598" y="6635153"/>
                  <a:pt x="7838259" y="6697665"/>
                  <a:pt x="7833451" y="6694819"/>
                </a:cubicBezTo>
                <a:cubicBezTo>
                  <a:pt x="7835476" y="6716947"/>
                  <a:pt x="7854551" y="6732844"/>
                  <a:pt x="7859394" y="6765445"/>
                </a:cubicBezTo>
                <a:cubicBezTo>
                  <a:pt x="7860760" y="6776325"/>
                  <a:pt x="7863817" y="6810511"/>
                  <a:pt x="7866873" y="6844697"/>
                </a:cubicBezTo>
                <a:lnTo>
                  <a:pt x="7868076" y="6857999"/>
                </a:lnTo>
                <a:lnTo>
                  <a:pt x="0" y="6857999"/>
                </a:lnTo>
                <a:lnTo>
                  <a:pt x="0"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16A99CD-242D-7A2F-D17C-41468149DECD}"/>
              </a:ext>
            </a:extLst>
          </p:cNvPr>
          <p:cNvSpPr>
            <a:spLocks noGrp="1"/>
          </p:cNvSpPr>
          <p:nvPr>
            <p:ph type="ctrTitle"/>
          </p:nvPr>
        </p:nvSpPr>
        <p:spPr>
          <a:xfrm>
            <a:off x="6306793" y="1028895"/>
            <a:ext cx="4661092" cy="2795160"/>
          </a:xfrm>
        </p:spPr>
        <p:txBody>
          <a:bodyPr>
            <a:normAutofit/>
          </a:bodyPr>
          <a:lstStyle/>
          <a:p>
            <a:r>
              <a:rPr lang="en-US" sz="4400">
                <a:latin typeface="Arial" panose="020B0604020202020204" pitchFamily="34" charset="0"/>
                <a:cs typeface="Arial" panose="020B0604020202020204" pitchFamily="34" charset="0"/>
              </a:rPr>
              <a:t>Jurisprudenca e GJL në çështjet e pronës</a:t>
            </a:r>
            <a:br>
              <a:rPr lang="en-US" sz="4400">
                <a:latin typeface="Arial" panose="020B0604020202020204" pitchFamily="34" charset="0"/>
                <a:cs typeface="Arial" panose="020B0604020202020204" pitchFamily="34" charset="0"/>
              </a:rPr>
            </a:br>
            <a:r>
              <a:rPr lang="en-US" sz="4400">
                <a:latin typeface="Arial" panose="020B0604020202020204" pitchFamily="34" charset="0"/>
                <a:cs typeface="Arial" panose="020B0604020202020204" pitchFamily="34" charset="0"/>
              </a:rPr>
              <a:t>2020-2023</a:t>
            </a:r>
          </a:p>
        </p:txBody>
      </p:sp>
      <p:sp>
        <p:nvSpPr>
          <p:cNvPr id="3" name="Subtitle 2">
            <a:extLst>
              <a:ext uri="{FF2B5EF4-FFF2-40B4-BE49-F238E27FC236}">
                <a16:creationId xmlns:a16="http://schemas.microsoft.com/office/drawing/2014/main" id="{BFFCB4A6-98DA-4204-116A-915A995BC047}"/>
              </a:ext>
            </a:extLst>
          </p:cNvPr>
          <p:cNvSpPr>
            <a:spLocks noGrp="1"/>
          </p:cNvSpPr>
          <p:nvPr>
            <p:ph type="subTitle" idx="1"/>
          </p:nvPr>
        </p:nvSpPr>
        <p:spPr>
          <a:xfrm>
            <a:off x="6380462" y="4174333"/>
            <a:ext cx="4454121" cy="1136843"/>
          </a:xfrm>
        </p:spPr>
        <p:txBody>
          <a:bodyPr>
            <a:normAutofit/>
          </a:bodyPr>
          <a:lstStyle/>
          <a:p>
            <a:r>
              <a:rPr lang="en-US" sz="1400"/>
              <a:t>						</a:t>
            </a:r>
            <a:r>
              <a:rPr lang="en-US" sz="1400">
                <a:latin typeface="Arial" panose="020B0604020202020204" pitchFamily="34" charset="0"/>
                <a:cs typeface="Arial" panose="020B0604020202020204" pitchFamily="34" charset="0"/>
              </a:rPr>
              <a:t>Trajnim 17 Janar 2024, Tiranë</a:t>
            </a:r>
          </a:p>
          <a:p>
            <a:r>
              <a:rPr lang="en-US" sz="1400">
                <a:latin typeface="Arial" panose="020B0604020202020204" pitchFamily="34" charset="0"/>
                <a:cs typeface="Arial" panose="020B0604020202020204" pitchFamily="34" charset="0"/>
              </a:rPr>
              <a:t>						Përgatiti Aulona Hazbiu</a:t>
            </a:r>
          </a:p>
        </p:txBody>
      </p:sp>
      <p:pic>
        <p:nvPicPr>
          <p:cNvPr id="5" name="Picture 4">
            <a:extLst>
              <a:ext uri="{FF2B5EF4-FFF2-40B4-BE49-F238E27FC236}">
                <a16:creationId xmlns:a16="http://schemas.microsoft.com/office/drawing/2014/main" id="{109BE6BE-129E-9A26-0203-846E824D00A8}"/>
              </a:ext>
            </a:extLst>
          </p:cNvPr>
          <p:cNvPicPr>
            <a:picLocks noChangeAspect="1"/>
          </p:cNvPicPr>
          <p:nvPr/>
        </p:nvPicPr>
        <p:blipFill>
          <a:blip r:embed="rId2"/>
          <a:stretch>
            <a:fillRect/>
          </a:stretch>
        </p:blipFill>
        <p:spPr>
          <a:xfrm>
            <a:off x="667387" y="3094568"/>
            <a:ext cx="3647438" cy="729487"/>
          </a:xfrm>
          <a:prstGeom prst="rect">
            <a:avLst/>
          </a:prstGeom>
        </p:spPr>
      </p:pic>
    </p:spTree>
    <p:extLst>
      <p:ext uri="{BB962C8B-B14F-4D97-AF65-F5344CB8AC3E}">
        <p14:creationId xmlns:p14="http://schemas.microsoft.com/office/powerpoint/2010/main" val="18280642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6FCCF44-D63E-4610-7226-7FAEE5C5CF8B}"/>
              </a:ext>
            </a:extLst>
          </p:cNvPr>
          <p:cNvSpPr>
            <a:spLocks noGrp="1"/>
          </p:cNvSpPr>
          <p:nvPr>
            <p:ph type="title"/>
          </p:nvPr>
        </p:nvSpPr>
        <p:spPr>
          <a:xfrm>
            <a:off x="621792" y="1161288"/>
            <a:ext cx="3602736" cy="4526280"/>
          </a:xfrm>
        </p:spPr>
        <p:txBody>
          <a:bodyPr>
            <a:normAutofit/>
          </a:bodyPr>
          <a:lstStyle/>
          <a:p>
            <a:r>
              <a:rPr lang="en-US" sz="4000" dirty="0">
                <a:latin typeface="Arial" panose="020B0604020202020204" pitchFamily="34" charset="0"/>
                <a:cs typeface="Arial" panose="020B0604020202020204" pitchFamily="34" charset="0"/>
              </a:rPr>
              <a:t>AMPT</a:t>
            </a:r>
            <a:br>
              <a:rPr lang="en-US" sz="4000" dirty="0">
                <a:latin typeface="Arial" panose="020B0604020202020204" pitchFamily="34" charset="0"/>
                <a:cs typeface="Arial" panose="020B0604020202020204" pitchFamily="34" charset="0"/>
              </a:rPr>
            </a:br>
            <a:br>
              <a:rPr lang="en-US" sz="4000" dirty="0">
                <a:latin typeface="Arial" panose="020B0604020202020204" pitchFamily="34" charset="0"/>
                <a:cs typeface="Arial" panose="020B0604020202020204" pitchFamily="34" charset="0"/>
              </a:rPr>
            </a:br>
            <a:r>
              <a:rPr kumimoji="0" lang="de-DE" sz="2600" b="1" i="0" u="none" strike="noStrike" kern="1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Pavlefshmëri akti administrativ-anëtar familje bujqësore</a:t>
            </a:r>
            <a:br>
              <a:rPr lang="en-US" sz="4000" dirty="0">
                <a:latin typeface="Arial" panose="020B0604020202020204" pitchFamily="34" charset="0"/>
                <a:cs typeface="Arial" panose="020B0604020202020204" pitchFamily="34" charset="0"/>
              </a:rPr>
            </a:br>
            <a:br>
              <a:rPr lang="en-US" sz="4000" dirty="0">
                <a:latin typeface="Arial" panose="020B0604020202020204" pitchFamily="34" charset="0"/>
                <a:cs typeface="Arial" panose="020B0604020202020204" pitchFamily="34" charset="0"/>
              </a:rPr>
            </a:br>
            <a:endParaRPr lang="en-US" sz="4000" dirty="0">
              <a:latin typeface="Arial" panose="020B0604020202020204" pitchFamily="34" charset="0"/>
              <a:cs typeface="Arial" panose="020B0604020202020204" pitchFamily="34" charset="0"/>
            </a:endParaRPr>
          </a:p>
        </p:txBody>
      </p:sp>
      <p:sp>
        <p:nvSpPr>
          <p:cNvPr id="22" name="Rectangle 21">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D4A48243-5B45-8B7A-DE16-F754EEFF3DB7}"/>
              </a:ext>
            </a:extLst>
          </p:cNvPr>
          <p:cNvSpPr>
            <a:spLocks noGrp="1"/>
          </p:cNvSpPr>
          <p:nvPr>
            <p:ph idx="1"/>
          </p:nvPr>
        </p:nvSpPr>
        <p:spPr>
          <a:xfrm>
            <a:off x="5434149" y="932688"/>
            <a:ext cx="5916603" cy="4992624"/>
          </a:xfrm>
        </p:spPr>
        <p:txBody>
          <a:bodyPr anchor="ctr">
            <a:normAutofit/>
          </a:bodyPr>
          <a:lstStyle/>
          <a:p>
            <a:pPr marL="0" marR="0" indent="0">
              <a:spcBef>
                <a:spcPts val="0"/>
              </a:spcBef>
              <a:spcAft>
                <a:spcPts val="800"/>
              </a:spcAft>
              <a:buNone/>
            </a:pPr>
            <a:r>
              <a:rPr lang="sq-AL" sz="2000" b="1" kern="0" dirty="0">
                <a:effectLst/>
                <a:latin typeface="Arial" panose="020B0604020202020204" pitchFamily="34" charset="0"/>
                <a:ea typeface="Calibri" panose="020F0502020204030204" pitchFamily="34" charset="0"/>
                <a:cs typeface="Arial" panose="020B0604020202020204" pitchFamily="34" charset="0"/>
              </a:rPr>
              <a:t>KA Vendim Nr.00 – 2022 –  590 (81), datë 25.02.2022</a:t>
            </a:r>
            <a:r>
              <a:rPr lang="en-US" sz="2000" b="1" kern="0" dirty="0">
                <a:effectLst/>
                <a:latin typeface="Arial" panose="020B0604020202020204" pitchFamily="34" charset="0"/>
                <a:ea typeface="Calibri" panose="020F0502020204030204" pitchFamily="34" charset="0"/>
                <a:cs typeface="Arial" panose="020B0604020202020204" pitchFamily="34" charset="0"/>
              </a:rPr>
              <a:t>;</a:t>
            </a:r>
            <a:r>
              <a:rPr lang="sq-AL" sz="2000" b="1" kern="0" dirty="0">
                <a:effectLst/>
                <a:latin typeface="Arial" panose="020B0604020202020204" pitchFamily="34" charset="0"/>
                <a:ea typeface="Calibri" panose="020F0502020204030204" pitchFamily="34" charset="0"/>
                <a:cs typeface="Arial" panose="020B0604020202020204" pitchFamily="34" charset="0"/>
              </a:rPr>
              <a:t> </a:t>
            </a:r>
            <a:r>
              <a:rPr lang="de-DE" sz="2000" b="1" kern="100" dirty="0">
                <a:effectLst/>
                <a:latin typeface="Arial" panose="020B0604020202020204" pitchFamily="34" charset="0"/>
                <a:ea typeface="Calibri" panose="020F0502020204030204" pitchFamily="34" charset="0"/>
                <a:cs typeface="Arial" panose="020B0604020202020204" pitchFamily="34" charset="0"/>
              </a:rPr>
              <a:t>B 2/2022</a:t>
            </a:r>
          </a:p>
          <a:p>
            <a:pPr marL="0" marR="0" indent="0">
              <a:spcBef>
                <a:spcPts val="0"/>
              </a:spcBef>
              <a:spcAft>
                <a:spcPts val="800"/>
              </a:spcAft>
              <a:buNone/>
            </a:pPr>
            <a:endParaRPr lang="en-US" sz="2000" kern="100" dirty="0">
              <a:effectLst/>
              <a:latin typeface="Arial" panose="020B0604020202020204" pitchFamily="34" charset="0"/>
              <a:ea typeface="Calibri" panose="020F0502020204030204" pitchFamily="34" charset="0"/>
              <a:cs typeface="Arial" panose="020B0604020202020204" pitchFamily="34" charset="0"/>
            </a:endParaRPr>
          </a:p>
          <a:p>
            <a:pPr marL="0" marR="0" indent="0" algn="just">
              <a:spcBef>
                <a:spcPts val="0"/>
              </a:spcBef>
              <a:spcAft>
                <a:spcPts val="0"/>
              </a:spcAft>
              <a:buNone/>
            </a:pPr>
            <a:r>
              <a:rPr lang="sq-AL" sz="2400" i="1" kern="0" dirty="0">
                <a:effectLst/>
                <a:latin typeface="Arial" panose="020B0604020202020204" pitchFamily="34" charset="0"/>
                <a:ea typeface="Times New Roman" panose="02020603050405020304" pitchFamily="18" charset="0"/>
                <a:cs typeface="Arial" panose="020B0604020202020204" pitchFamily="34" charset="0"/>
              </a:rPr>
              <a:t>AMTP dhënë në emër të një personi i cili nuk është anëtar i familjeve të ish-kooperativës bujqësore dhe nuk figuronte banor i fshatit në 01.08.1991, është akt administrativ absolutisht i pavlefshëm, që nuk ka sjellë dhe as mund të sjellë ndonjë pasojë juridike.</a:t>
            </a:r>
            <a:endParaRPr lang="en-US" sz="2400" kern="100" dirty="0">
              <a:effectLst/>
              <a:latin typeface="Arial" panose="020B0604020202020204" pitchFamily="34" charset="0"/>
              <a:ea typeface="Calibri" panose="020F0502020204030204" pitchFamily="34" charset="0"/>
              <a:cs typeface="Arial" panose="020B0604020202020204" pitchFamily="34" charset="0"/>
            </a:endParaRPr>
          </a:p>
          <a:p>
            <a:endParaRPr lang="en-US" sz="2000" dirty="0"/>
          </a:p>
        </p:txBody>
      </p:sp>
    </p:spTree>
    <p:extLst>
      <p:ext uri="{BB962C8B-B14F-4D97-AF65-F5344CB8AC3E}">
        <p14:creationId xmlns:p14="http://schemas.microsoft.com/office/powerpoint/2010/main" val="3075555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0613A27-D19E-6302-3DE9-CA3BFE7282B4}"/>
              </a:ext>
            </a:extLst>
          </p:cNvPr>
          <p:cNvSpPr>
            <a:spLocks noGrp="1"/>
          </p:cNvSpPr>
          <p:nvPr>
            <p:ph type="title"/>
          </p:nvPr>
        </p:nvSpPr>
        <p:spPr>
          <a:xfrm>
            <a:off x="621792" y="1161288"/>
            <a:ext cx="3849540" cy="4526280"/>
          </a:xfrm>
        </p:spPr>
        <p:txBody>
          <a:bodyPr>
            <a:normAutofit/>
          </a:bodyPr>
          <a:lstStyle/>
          <a:p>
            <a:r>
              <a:rPr lang="en-US" sz="3000" b="1" dirty="0">
                <a:latin typeface="Arial" panose="020B0604020202020204" pitchFamily="34" charset="0"/>
                <a:cs typeface="Arial" panose="020B0604020202020204" pitchFamily="34" charset="0"/>
              </a:rPr>
              <a:t>AMPT</a:t>
            </a:r>
            <a:br>
              <a:rPr lang="en-US" sz="3000" b="1" dirty="0">
                <a:latin typeface="Arial" panose="020B0604020202020204" pitchFamily="34" charset="0"/>
                <a:cs typeface="Arial" panose="020B0604020202020204" pitchFamily="34" charset="0"/>
              </a:rPr>
            </a:br>
            <a:br>
              <a:rPr lang="en-US" sz="2600" b="1" dirty="0">
                <a:latin typeface="Arial" panose="020B0604020202020204" pitchFamily="34" charset="0"/>
                <a:cs typeface="Arial" panose="020B0604020202020204" pitchFamily="34" charset="0"/>
              </a:rPr>
            </a:br>
            <a:r>
              <a:rPr kumimoji="0" lang="sq-AL" sz="2400" b="1" i="0" u="none" strike="noStrike" kern="1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BASHKËNDËRGJYQËSI PASIVE E DETYRUESHME-</a:t>
            </a:r>
            <a:r>
              <a:rPr kumimoji="0" lang="sq-AL" sz="2400" b="1" i="0" u="none" strike="noStrike" kern="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sq-AL" sz="2400" b="1" i="0" u="none" strike="noStrike" kern="1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KRYETAR FAMILJE BUJQËSORE</a:t>
            </a:r>
            <a:endParaRPr lang="en-US" sz="2400" dirty="0">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676EC418-B604-24A0-52CB-CD1960328724}"/>
              </a:ext>
            </a:extLst>
          </p:cNvPr>
          <p:cNvSpPr>
            <a:spLocks noGrp="1"/>
          </p:cNvSpPr>
          <p:nvPr>
            <p:ph idx="1"/>
          </p:nvPr>
        </p:nvSpPr>
        <p:spPr>
          <a:xfrm>
            <a:off x="5434149" y="932688"/>
            <a:ext cx="5916603" cy="4992624"/>
          </a:xfrm>
        </p:spPr>
        <p:txBody>
          <a:bodyPr anchor="ctr">
            <a:normAutofit lnSpcReduction="10000"/>
          </a:bodyPr>
          <a:lstStyle/>
          <a:p>
            <a:pPr marL="0" marR="0" indent="0" algn="just">
              <a:spcBef>
                <a:spcPts val="0"/>
              </a:spcBef>
              <a:spcAft>
                <a:spcPts val="800"/>
              </a:spcAft>
              <a:buNone/>
            </a:pPr>
            <a:endParaRPr lang="en-US" sz="2000" b="1" kern="100" dirty="0">
              <a:effectLst/>
              <a:latin typeface="Arial" panose="020B0604020202020204" pitchFamily="34" charset="0"/>
              <a:ea typeface="Calibri" panose="020F0502020204030204" pitchFamily="34" charset="0"/>
              <a:cs typeface="Arial" panose="020B0604020202020204" pitchFamily="34" charset="0"/>
            </a:endParaRPr>
          </a:p>
          <a:p>
            <a:pPr marL="0" marR="0" indent="0" algn="just">
              <a:spcBef>
                <a:spcPts val="0"/>
              </a:spcBef>
              <a:spcAft>
                <a:spcPts val="800"/>
              </a:spcAft>
              <a:buNone/>
            </a:pPr>
            <a:r>
              <a:rPr lang="sq-AL" sz="2000" b="1" kern="100" dirty="0">
                <a:effectLst/>
                <a:latin typeface="Arial" panose="020B0604020202020204" pitchFamily="34" charset="0"/>
                <a:ea typeface="Calibri" panose="020F0502020204030204" pitchFamily="34" charset="0"/>
                <a:cs typeface="Arial" panose="020B0604020202020204" pitchFamily="34" charset="0"/>
              </a:rPr>
              <a:t>KA Vendim Nr.00-2023-3142(128), datë 07.04.2023</a:t>
            </a:r>
            <a:endParaRPr lang="en-US" sz="2000" b="1" kern="100" dirty="0">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800"/>
              </a:spcAft>
            </a:pPr>
            <a:endParaRPr lang="en-US" sz="2000" b="1" i="1"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spcBef>
                <a:spcPts val="0"/>
              </a:spcBef>
              <a:spcAft>
                <a:spcPts val="800"/>
              </a:spcAft>
              <a:buNone/>
            </a:pPr>
            <a:r>
              <a:rPr lang="sq-AL" sz="2400" i="1" kern="0" dirty="0">
                <a:effectLst/>
                <a:latin typeface="Arial" panose="020B0604020202020204" pitchFamily="34" charset="0"/>
                <a:ea typeface="Calibri" panose="020F0502020204030204" pitchFamily="34" charset="0"/>
                <a:cs typeface="Arial" panose="020B0604020202020204" pitchFamily="34" charset="0"/>
              </a:rPr>
              <a:t>Padia kundrejt aktit të marrjes së tokës në pronësi, sikurse çdo padi tjetër kundrejtuar titullit të përbashkët të bashkëpronarëve, krijon </a:t>
            </a:r>
            <a:r>
              <a:rPr lang="sq-AL" sz="2400" b="1" i="1" kern="0" dirty="0">
                <a:effectLst/>
                <a:latin typeface="Arial" panose="020B0604020202020204" pitchFamily="34" charset="0"/>
                <a:ea typeface="Calibri" panose="020F0502020204030204" pitchFamily="34" charset="0"/>
                <a:cs typeface="Arial" panose="020B0604020202020204" pitchFamily="34" charset="0"/>
              </a:rPr>
              <a:t>detyrimisht bashkëndërgjyqësi pasive të detyrueshme, sipas paragrafit të dytë të nenit 162 të KPC</a:t>
            </a:r>
            <a:r>
              <a:rPr lang="sq-AL" sz="2400" i="1" kern="0" dirty="0">
                <a:effectLst/>
                <a:latin typeface="Arial" panose="020B0604020202020204" pitchFamily="34" charset="0"/>
                <a:ea typeface="Calibri" panose="020F0502020204030204" pitchFamily="34" charset="0"/>
                <a:cs typeface="Arial" panose="020B0604020202020204" pitchFamily="34" charset="0"/>
              </a:rPr>
              <a:t>. Kryetari i familjes bujqësore nuk mundet të ketë veçse tagra të zakonshme administrimi dhe përfaqësimi në lidhje me bashkëpronarët e tjerë, anëtarë të familjes bujqësore.</a:t>
            </a:r>
            <a:endParaRPr lang="en-US" sz="2400" kern="1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en-US" sz="2000" dirty="0"/>
          </a:p>
        </p:txBody>
      </p:sp>
    </p:spTree>
    <p:extLst>
      <p:ext uri="{BB962C8B-B14F-4D97-AF65-F5344CB8AC3E}">
        <p14:creationId xmlns:p14="http://schemas.microsoft.com/office/powerpoint/2010/main" val="2125258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9A2389-E3BF-316A-5155-D8D464A6B989}"/>
              </a:ext>
            </a:extLst>
          </p:cNvPr>
          <p:cNvSpPr>
            <a:spLocks noGrp="1"/>
          </p:cNvSpPr>
          <p:nvPr>
            <p:ph type="title"/>
          </p:nvPr>
        </p:nvSpPr>
        <p:spPr>
          <a:xfrm>
            <a:off x="1171074" y="1396686"/>
            <a:ext cx="3240506" cy="4064628"/>
          </a:xfrm>
        </p:spPr>
        <p:txBody>
          <a:bodyPr>
            <a:normAutofit/>
          </a:bodyPr>
          <a:lstStyle/>
          <a:p>
            <a:r>
              <a:rPr lang="en-US" dirty="0">
                <a:solidFill>
                  <a:srgbClr val="FFFFFF"/>
                </a:solidFill>
                <a:latin typeface="Arial" panose="020B0604020202020204" pitchFamily="34" charset="0"/>
                <a:cs typeface="Arial" panose="020B0604020202020204" pitchFamily="34" charset="0"/>
              </a:rPr>
              <a:t>ASHK:</a:t>
            </a:r>
            <a:br>
              <a:rPr lang="en-US" dirty="0">
                <a:solidFill>
                  <a:srgbClr val="FFFFFF"/>
                </a:solidFill>
                <a:latin typeface="Arial" panose="020B0604020202020204" pitchFamily="34" charset="0"/>
                <a:cs typeface="Arial" panose="020B0604020202020204" pitchFamily="34" charset="0"/>
              </a:rPr>
            </a:br>
            <a:r>
              <a:rPr lang="en-US" dirty="0" err="1">
                <a:solidFill>
                  <a:srgbClr val="FFFFFF"/>
                </a:solidFill>
                <a:latin typeface="Arial" panose="020B0604020202020204" pitchFamily="34" charset="0"/>
                <a:cs typeface="Arial" panose="020B0604020202020204" pitchFamily="34" charset="0"/>
              </a:rPr>
              <a:t>Regjistrimi</a:t>
            </a:r>
            <a:r>
              <a:rPr lang="en-US" dirty="0">
                <a:solidFill>
                  <a:srgbClr val="FFFFFF"/>
                </a:solidFill>
                <a:latin typeface="Arial" panose="020B0604020202020204" pitchFamily="34" charset="0"/>
                <a:cs typeface="Arial" panose="020B0604020202020204" pitchFamily="34" charset="0"/>
              </a:rPr>
              <a:t>/ </a:t>
            </a:r>
            <a:r>
              <a:rPr lang="en-US" dirty="0" err="1">
                <a:solidFill>
                  <a:srgbClr val="FFFFFF"/>
                </a:solidFill>
                <a:latin typeface="Arial" panose="020B0604020202020204" pitchFamily="34" charset="0"/>
                <a:cs typeface="Arial" panose="020B0604020202020204" pitchFamily="34" charset="0"/>
              </a:rPr>
              <a:t>Kontrol</a:t>
            </a:r>
            <a:r>
              <a:rPr lang="en-US" dirty="0">
                <a:solidFill>
                  <a:srgbClr val="FFFFFF"/>
                </a:solidFill>
                <a:latin typeface="Arial" panose="020B0604020202020204" pitchFamily="34" charset="0"/>
                <a:cs typeface="Arial" panose="020B0604020202020204" pitchFamily="34" charset="0"/>
              </a:rPr>
              <a:t> formal  </a:t>
            </a:r>
          </a:p>
        </p:txBody>
      </p:sp>
      <p:sp>
        <p:nvSpPr>
          <p:cNvPr id="17" name="Arc 16">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0028A9DF-CCFE-8583-838F-F992BD20242A}"/>
              </a:ext>
            </a:extLst>
          </p:cNvPr>
          <p:cNvSpPr>
            <a:spLocks noGrp="1"/>
          </p:cNvSpPr>
          <p:nvPr>
            <p:ph idx="1"/>
          </p:nvPr>
        </p:nvSpPr>
        <p:spPr>
          <a:xfrm>
            <a:off x="5370153" y="1526033"/>
            <a:ext cx="5536397" cy="3935281"/>
          </a:xfrm>
        </p:spPr>
        <p:txBody>
          <a:bodyPr>
            <a:normAutofit/>
          </a:bodyPr>
          <a:lstStyle/>
          <a:p>
            <a:pPr marL="0" marR="0" indent="0">
              <a:spcBef>
                <a:spcPts val="0"/>
              </a:spcBef>
              <a:spcAft>
                <a:spcPts val="800"/>
              </a:spcAft>
              <a:buNone/>
            </a:pPr>
            <a:r>
              <a:rPr lang="de-DE" sz="2000" b="1" kern="100" dirty="0">
                <a:effectLst/>
                <a:latin typeface="Arial" panose="020B0604020202020204" pitchFamily="34" charset="0"/>
                <a:ea typeface="Calibri" panose="020F0502020204030204" pitchFamily="34" charset="0"/>
                <a:cs typeface="Arial" panose="020B0604020202020204" pitchFamily="34" charset="0"/>
              </a:rPr>
              <a:t>KA Vendim Nr.2021-1111, datë 12.07.2021 </a:t>
            </a:r>
          </a:p>
          <a:p>
            <a:pPr marL="0" marR="0" indent="0" algn="just">
              <a:spcBef>
                <a:spcPts val="0"/>
              </a:spcBef>
              <a:spcAft>
                <a:spcPts val="800"/>
              </a:spcAft>
              <a:buNone/>
            </a:pPr>
            <a:r>
              <a:rPr lang="sq-AL" sz="2000" i="1" kern="0" dirty="0">
                <a:effectLst/>
                <a:latin typeface="Arial" panose="020B0604020202020204" pitchFamily="34" charset="0"/>
                <a:ea typeface="MS Mincho" panose="02020609040205080304" pitchFamily="49" charset="-128"/>
                <a:cs typeface="Arial" panose="020B0604020202020204" pitchFamily="34" charset="0"/>
              </a:rPr>
              <a:t>Subjekti i cili e ka fituar titullin e pronësisë, në bazë të një vendimi gjyqësor, akti administrativ apo çdo lloj mënyre tjetër fitimi pronësie të ligjshme, duhet të ketë garancinë që ky titull mund të kundërshtohet vetëm nga pala që legjitimohet dhe vetëm në bazë të procedurës së parashikuar në ligj. </a:t>
            </a:r>
            <a:endParaRPr lang="en-US" sz="2000" i="1" kern="0" dirty="0">
              <a:effectLst/>
              <a:latin typeface="Arial" panose="020B0604020202020204" pitchFamily="34" charset="0"/>
              <a:ea typeface="MS Mincho" panose="02020609040205080304" pitchFamily="49" charset="-128"/>
              <a:cs typeface="Arial" panose="020B0604020202020204" pitchFamily="34" charset="0"/>
            </a:endParaRPr>
          </a:p>
          <a:p>
            <a:pPr marL="0" marR="0" indent="0" algn="just">
              <a:spcBef>
                <a:spcPts val="0"/>
              </a:spcBef>
              <a:spcAft>
                <a:spcPts val="800"/>
              </a:spcAft>
              <a:buNone/>
            </a:pPr>
            <a:r>
              <a:rPr lang="sq-AL" sz="2000" i="1" kern="0" dirty="0">
                <a:effectLst/>
                <a:latin typeface="Arial" panose="020B0604020202020204" pitchFamily="34" charset="0"/>
                <a:ea typeface="MS Mincho" panose="02020609040205080304" pitchFamily="49" charset="-128"/>
                <a:cs typeface="Arial" panose="020B0604020202020204" pitchFamily="34" charset="0"/>
              </a:rPr>
              <a:t>Në ketë kuptim, zyrat e regjistrimit të pasurisë nuk mund të kundërshtojnë regjistrimin e titullit të pronësisë, kur ato kryesisht konstatojnë pavlefshmëri të akteve që paraqiten për regjistrim</a:t>
            </a:r>
            <a:r>
              <a:rPr lang="en-US" sz="2000" i="1" kern="0" dirty="0">
                <a:effectLst/>
                <a:latin typeface="Arial" panose="020B0604020202020204" pitchFamily="34" charset="0"/>
                <a:ea typeface="MS Mincho" panose="02020609040205080304" pitchFamily="49" charset="-128"/>
                <a:cs typeface="Arial" panose="020B0604020202020204" pitchFamily="34" charset="0"/>
              </a:rPr>
              <a:t>.</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89595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03A54-D515-EF1F-2B10-74B894935C1E}"/>
              </a:ext>
            </a:extLst>
          </p:cNvPr>
          <p:cNvSpPr>
            <a:spLocks noGrp="1"/>
          </p:cNvSpPr>
          <p:nvPr>
            <p:ph type="title"/>
          </p:nvPr>
        </p:nvSpPr>
        <p:spPr/>
        <p:txBody>
          <a:bodyPr/>
          <a:lstStyle/>
          <a:p>
            <a:r>
              <a:rPr lang="en-US" dirty="0" err="1"/>
              <a:t>Mosthirrja</a:t>
            </a:r>
            <a:r>
              <a:rPr lang="en-US" dirty="0"/>
              <a:t> e </a:t>
            </a:r>
            <a:r>
              <a:rPr lang="en-US" dirty="0" err="1"/>
              <a:t>Av.Shtetit</a:t>
            </a:r>
            <a:r>
              <a:rPr lang="en-US" dirty="0"/>
              <a:t> </a:t>
            </a:r>
          </a:p>
        </p:txBody>
      </p:sp>
      <p:sp>
        <p:nvSpPr>
          <p:cNvPr id="3" name="Content Placeholder 2">
            <a:extLst>
              <a:ext uri="{FF2B5EF4-FFF2-40B4-BE49-F238E27FC236}">
                <a16:creationId xmlns:a16="http://schemas.microsoft.com/office/drawing/2014/main" id="{41DA0B68-DD30-1988-FD8A-F6FA4E47CD20}"/>
              </a:ext>
            </a:extLst>
          </p:cNvPr>
          <p:cNvSpPr>
            <a:spLocks noGrp="1"/>
          </p:cNvSpPr>
          <p:nvPr>
            <p:ph idx="1"/>
          </p:nvPr>
        </p:nvSpPr>
        <p:spPr/>
        <p:txBody>
          <a:bodyPr/>
          <a:lstStyle/>
          <a:p>
            <a:pPr marL="0" marR="0" indent="0" algn="just">
              <a:lnSpc>
                <a:spcPct val="120000"/>
              </a:lnSpc>
              <a:spcBef>
                <a:spcPts val="0"/>
              </a:spcBef>
              <a:spcAft>
                <a:spcPts val="0"/>
              </a:spcAft>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US" kern="0" dirty="0">
                <a:latin typeface="Times New Roman" panose="02020603050405020304" pitchFamily="18" charset="0"/>
                <a:ea typeface="MS Mincho" panose="02020609040205080304" pitchFamily="49" charset="-128"/>
                <a:cs typeface="Times New Roman" panose="02020603050405020304" pitchFamily="18" charset="0"/>
              </a:rPr>
              <a:t>P</a:t>
            </a:r>
            <a:r>
              <a:rPr lang="sq-AL" sz="2800" kern="0" dirty="0">
                <a:effectLst/>
                <a:latin typeface="Times New Roman" panose="02020603050405020304" pitchFamily="18" charset="0"/>
                <a:ea typeface="MS Mincho" panose="02020609040205080304" pitchFamily="49" charset="-128"/>
                <a:cs typeface="Times New Roman" panose="02020603050405020304" pitchFamily="18" charset="0"/>
              </a:rPr>
              <a:t>raktik</a:t>
            </a:r>
            <a:r>
              <a:rPr lang="en-US" sz="2800" kern="0" dirty="0">
                <a:effectLst/>
                <a:latin typeface="Times New Roman" panose="02020603050405020304" pitchFamily="18" charset="0"/>
                <a:ea typeface="MS Mincho" panose="02020609040205080304" pitchFamily="49" charset="-128"/>
                <a:cs typeface="Times New Roman" panose="02020603050405020304" pitchFamily="18" charset="0"/>
              </a:rPr>
              <a:t>a</a:t>
            </a:r>
            <a:r>
              <a:rPr lang="sq-AL" sz="2800" kern="0" dirty="0">
                <a:effectLst/>
                <a:latin typeface="Times New Roman" panose="02020603050405020304" pitchFamily="18" charset="0"/>
                <a:ea typeface="MS Mincho" panose="02020609040205080304" pitchFamily="49" charset="-128"/>
                <a:cs typeface="Times New Roman" panose="02020603050405020304" pitchFamily="18" charset="0"/>
              </a:rPr>
              <a:t> e K</a:t>
            </a:r>
            <a:r>
              <a:rPr lang="en-US" sz="2800" kern="0" dirty="0">
                <a:effectLst/>
                <a:latin typeface="Times New Roman" panose="02020603050405020304" pitchFamily="18" charset="0"/>
                <a:ea typeface="MS Mincho" panose="02020609040205080304" pitchFamily="49" charset="-128"/>
                <a:cs typeface="Times New Roman" panose="02020603050405020304" pitchFamily="18" charset="0"/>
              </a:rPr>
              <a:t>C </a:t>
            </a:r>
            <a:r>
              <a:rPr lang="sq-AL" sz="2800" kern="0" dirty="0">
                <a:effectLst/>
                <a:latin typeface="Times New Roman" panose="02020603050405020304" pitchFamily="18" charset="0"/>
                <a:ea typeface="MS Mincho" panose="02020609040205080304" pitchFamily="49" charset="-128"/>
                <a:cs typeface="Times New Roman" panose="02020603050405020304" pitchFamily="18" charset="0"/>
              </a:rPr>
              <a:t>vendim nr.1007, datë 21.06.2021 ka vlerësuar se “</a:t>
            </a:r>
            <a:r>
              <a:rPr lang="sq-AL" sz="2800" i="1" kern="0" dirty="0">
                <a:effectLst/>
                <a:latin typeface="Times New Roman" panose="02020603050405020304" pitchFamily="18" charset="0"/>
                <a:ea typeface="MS Mincho" panose="02020609040205080304" pitchFamily="49" charset="-128"/>
                <a:cs typeface="Times New Roman" panose="02020603050405020304" pitchFamily="18" charset="0"/>
              </a:rPr>
              <a:t>Nëse do të zbatohej formalisht dhe mekanikisht, neni 467/ç i KPC, Vendimi Unifikues nr. 13/2004 dhe të kthehej çështja në gjykatën e shkallës së parë, në mënyrë që formalisht Avokatura e Shtetit të përsëriste edhe njëherë të njëjtat pretendime, ligji do të shndërrohej në një mjet arbitrar, për zvarritjen e pajustifikuar të gjykimit.”.</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305818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22CAB8-56C8-8BE1-230D-BA63AC669568}"/>
              </a:ext>
            </a:extLst>
          </p:cNvPr>
          <p:cNvSpPr>
            <a:spLocks noGrp="1"/>
          </p:cNvSpPr>
          <p:nvPr>
            <p:ph type="title"/>
          </p:nvPr>
        </p:nvSpPr>
        <p:spPr>
          <a:xfrm>
            <a:off x="1171074" y="1396686"/>
            <a:ext cx="3240506" cy="4064628"/>
          </a:xfrm>
        </p:spPr>
        <p:txBody>
          <a:bodyPr>
            <a:normAutofit/>
          </a:bodyPr>
          <a:lstStyle/>
          <a:p>
            <a:r>
              <a:rPr lang="en-US" dirty="0">
                <a:solidFill>
                  <a:srgbClr val="FFFFFF"/>
                </a:solidFill>
                <a:latin typeface="Arial" panose="020B0604020202020204" pitchFamily="34" charset="0"/>
                <a:cs typeface="Arial" panose="020B0604020202020204" pitchFamily="34" charset="0"/>
              </a:rPr>
              <a:t>ASHK: </a:t>
            </a:r>
            <a:r>
              <a:rPr lang="en-US" dirty="0" err="1">
                <a:solidFill>
                  <a:srgbClr val="FFFFFF"/>
                </a:solidFill>
                <a:latin typeface="Arial" panose="020B0604020202020204" pitchFamily="34" charset="0"/>
                <a:cs typeface="Arial" panose="020B0604020202020204" pitchFamily="34" charset="0"/>
              </a:rPr>
              <a:t>Legjitimiteti</a:t>
            </a:r>
            <a:r>
              <a:rPr lang="en-US" dirty="0">
                <a:solidFill>
                  <a:srgbClr val="FFFFFF"/>
                </a:solidFill>
                <a:latin typeface="Arial" panose="020B0604020202020204" pitchFamily="34" charset="0"/>
                <a:cs typeface="Arial" panose="020B0604020202020204" pitchFamily="34" charset="0"/>
              </a:rPr>
              <a:t> </a:t>
            </a:r>
            <a:r>
              <a:rPr lang="en-US" dirty="0" err="1">
                <a:solidFill>
                  <a:srgbClr val="FFFFFF"/>
                </a:solidFill>
                <a:latin typeface="Arial" panose="020B0604020202020204" pitchFamily="34" charset="0"/>
                <a:cs typeface="Arial" panose="020B0604020202020204" pitchFamily="34" charset="0"/>
              </a:rPr>
              <a:t>Aktiv</a:t>
            </a:r>
            <a:r>
              <a:rPr lang="en-US" dirty="0">
                <a:solidFill>
                  <a:srgbClr val="FFFFFF"/>
                </a:solidFill>
                <a:latin typeface="Arial" panose="020B0604020202020204" pitchFamily="34" charset="0"/>
                <a:cs typeface="Arial" panose="020B0604020202020204" pitchFamily="34" charset="0"/>
              </a:rPr>
              <a:t> </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F1C58CD-3D7F-7818-E72B-A19144EBD695}"/>
              </a:ext>
            </a:extLst>
          </p:cNvPr>
          <p:cNvSpPr>
            <a:spLocks noGrp="1"/>
          </p:cNvSpPr>
          <p:nvPr>
            <p:ph idx="1"/>
          </p:nvPr>
        </p:nvSpPr>
        <p:spPr>
          <a:xfrm>
            <a:off x="5370153" y="1526033"/>
            <a:ext cx="5536397" cy="3935281"/>
          </a:xfrm>
        </p:spPr>
        <p:txBody>
          <a:bodyPr>
            <a:normAutofit fontScale="92500" lnSpcReduction="10000"/>
          </a:bodyPr>
          <a:lstStyle/>
          <a:p>
            <a:pPr marL="0" marR="0" indent="0">
              <a:spcBef>
                <a:spcPts val="0"/>
              </a:spcBef>
              <a:spcAft>
                <a:spcPts val="800"/>
              </a:spcAft>
              <a:buNone/>
            </a:pPr>
            <a:r>
              <a:rPr lang="de-DE" sz="1500" b="1" kern="100" dirty="0">
                <a:effectLst/>
                <a:latin typeface="Arial" panose="020B0604020202020204" pitchFamily="34" charset="0"/>
                <a:ea typeface="Calibri" panose="020F0502020204030204" pitchFamily="34" charset="0"/>
                <a:cs typeface="Arial" panose="020B0604020202020204" pitchFamily="34" charset="0"/>
              </a:rPr>
              <a:t>KC Vendim Nr.00-2022-704, datë 10.04.2022; B3/2022</a:t>
            </a:r>
            <a:endParaRPr lang="en-US" sz="1500" kern="100" dirty="0">
              <a:effectLst/>
              <a:latin typeface="Arial" panose="020B0604020202020204" pitchFamily="34" charset="0"/>
              <a:ea typeface="Calibri" panose="020F0502020204030204" pitchFamily="34" charset="0"/>
              <a:cs typeface="Arial" panose="020B0604020202020204" pitchFamily="34" charset="0"/>
            </a:endParaRPr>
          </a:p>
          <a:p>
            <a:pPr marL="0" marR="0" indent="0" algn="just">
              <a:spcBef>
                <a:spcPts val="0"/>
              </a:spcBef>
              <a:spcAft>
                <a:spcPts val="0"/>
              </a:spcAft>
              <a:buNone/>
            </a:pPr>
            <a:r>
              <a:rPr lang="en-US" sz="1800" kern="0" dirty="0" err="1">
                <a:effectLst/>
                <a:latin typeface="Arial" panose="020B0604020202020204" pitchFamily="34" charset="0"/>
                <a:ea typeface="Times New Roman" panose="02020603050405020304" pitchFamily="18" charset="0"/>
                <a:cs typeface="Arial" panose="020B0604020202020204" pitchFamily="34" charset="0"/>
              </a:rPr>
              <a:t>Në</a:t>
            </a:r>
            <a:r>
              <a:rPr lang="en-US" sz="1800" kern="0" dirty="0">
                <a:effectLst/>
                <a:latin typeface="Arial" panose="020B0604020202020204" pitchFamily="34" charset="0"/>
                <a:ea typeface="Times New Roman" panose="02020603050405020304" pitchFamily="18" charset="0"/>
                <a:cs typeface="Arial" panose="020B0604020202020204" pitchFamily="34" charset="0"/>
              </a:rPr>
              <a:t> </a:t>
            </a:r>
            <a:r>
              <a:rPr lang="en-US" sz="1800" kern="0" dirty="0" err="1">
                <a:effectLst/>
                <a:latin typeface="Arial" panose="020B0604020202020204" pitchFamily="34" charset="0"/>
                <a:ea typeface="Times New Roman" panose="02020603050405020304" pitchFamily="18" charset="0"/>
                <a:cs typeface="Arial" panose="020B0604020202020204" pitchFamily="34" charset="0"/>
              </a:rPr>
              <a:t>rastin</a:t>
            </a:r>
            <a:r>
              <a:rPr lang="en-US" sz="1800" kern="0" dirty="0">
                <a:effectLst/>
                <a:latin typeface="Arial" panose="020B0604020202020204" pitchFamily="34" charset="0"/>
                <a:ea typeface="Times New Roman" panose="02020603050405020304" pitchFamily="18" charset="0"/>
                <a:cs typeface="Arial" panose="020B0604020202020204" pitchFamily="34" charset="0"/>
              </a:rPr>
              <a:t> e </a:t>
            </a:r>
            <a:r>
              <a:rPr lang="en-US" sz="1800" kern="0" dirty="0" err="1">
                <a:effectLst/>
                <a:latin typeface="Arial" panose="020B0604020202020204" pitchFamily="34" charset="0"/>
                <a:ea typeface="Times New Roman" panose="02020603050405020304" pitchFamily="18" charset="0"/>
                <a:cs typeface="Arial" panose="020B0604020202020204" pitchFamily="34" charset="0"/>
              </a:rPr>
              <a:t>padisë</a:t>
            </a:r>
            <a:r>
              <a:rPr lang="en-US" sz="1800" kern="0" dirty="0">
                <a:effectLst/>
                <a:latin typeface="Arial" panose="020B0604020202020204" pitchFamily="34" charset="0"/>
                <a:ea typeface="Times New Roman" panose="02020603050405020304" pitchFamily="18" charset="0"/>
                <a:cs typeface="Arial" panose="020B0604020202020204" pitchFamily="34" charset="0"/>
              </a:rPr>
              <a:t> </a:t>
            </a:r>
            <a:r>
              <a:rPr lang="en-US" sz="1800" kern="0" dirty="0" err="1">
                <a:effectLst/>
                <a:latin typeface="Arial" panose="020B0604020202020204" pitchFamily="34" charset="0"/>
                <a:ea typeface="Times New Roman" panose="02020603050405020304" pitchFamily="18" charset="0"/>
                <a:cs typeface="Arial" panose="020B0604020202020204" pitchFamily="34" charset="0"/>
              </a:rPr>
              <a:t>për</a:t>
            </a:r>
            <a:r>
              <a:rPr lang="en-US" sz="1800" kern="0" dirty="0">
                <a:effectLst/>
                <a:latin typeface="Arial" panose="020B0604020202020204" pitchFamily="34" charset="0"/>
                <a:ea typeface="Times New Roman" panose="02020603050405020304" pitchFamily="18" charset="0"/>
                <a:cs typeface="Arial" panose="020B0604020202020204" pitchFamily="34" charset="0"/>
              </a:rPr>
              <a:t> </a:t>
            </a:r>
            <a:r>
              <a:rPr lang="sq-AL" sz="1800" kern="0" dirty="0">
                <a:effectLst/>
                <a:latin typeface="Arial" panose="020B0604020202020204" pitchFamily="34" charset="0"/>
                <a:ea typeface="Times New Roman" panose="02020603050405020304" pitchFamily="18" charset="0"/>
                <a:cs typeface="Arial" panose="020B0604020202020204" pitchFamily="34" charset="0"/>
              </a:rPr>
              <a:t>njohje </a:t>
            </a:r>
            <a:r>
              <a:rPr lang="en-US" sz="1800" kern="0" dirty="0" err="1">
                <a:latin typeface="Arial" panose="020B0604020202020204" pitchFamily="34" charset="0"/>
                <a:ea typeface="Times New Roman" panose="02020603050405020304" pitchFamily="18" charset="0"/>
                <a:cs typeface="Arial" panose="020B0604020202020204" pitchFamily="34" charset="0"/>
              </a:rPr>
              <a:t>të</a:t>
            </a:r>
            <a:r>
              <a:rPr lang="sq-AL" sz="1800" kern="0" dirty="0">
                <a:effectLst/>
                <a:latin typeface="Arial" panose="020B0604020202020204" pitchFamily="34" charset="0"/>
                <a:ea typeface="Times New Roman" panose="02020603050405020304" pitchFamily="18" charset="0"/>
                <a:cs typeface="Arial" panose="020B0604020202020204" pitchFamily="34" charset="0"/>
              </a:rPr>
              <a:t> paditësit trashëgimtar testamentar, legjitimiteti aktiv dhe pasiv i përket subjekteve që pretendojnë qenien pronar, apo mohimin e kësaj pronësie mbi sendin në konflikt. </a:t>
            </a:r>
            <a:endParaRPr lang="en-US" sz="1800" kern="100" dirty="0">
              <a:latin typeface="Arial" panose="020B0604020202020204" pitchFamily="34" charset="0"/>
              <a:ea typeface="Times New Roman" panose="02020603050405020304" pitchFamily="18" charset="0"/>
              <a:cs typeface="Arial" panose="020B0604020202020204" pitchFamily="34" charset="0"/>
            </a:endParaRPr>
          </a:p>
          <a:p>
            <a:pPr marL="0" marR="0" indent="0" algn="just">
              <a:spcBef>
                <a:spcPts val="0"/>
              </a:spcBef>
              <a:spcAft>
                <a:spcPts val="0"/>
              </a:spcAft>
              <a:buNone/>
            </a:pPr>
            <a:r>
              <a:rPr lang="sq-AL" sz="1800" kern="0" dirty="0">
                <a:effectLst/>
                <a:latin typeface="Arial" panose="020B0604020202020204" pitchFamily="34" charset="0"/>
                <a:ea typeface="Times New Roman" panose="02020603050405020304" pitchFamily="18" charset="0"/>
                <a:cs typeface="Arial" panose="020B0604020202020204" pitchFamily="34" charset="0"/>
              </a:rPr>
              <a:t>Pavarësisht se në rastin konkret, ASHK, është thirrur formalisht si palë e paditur, ajo </a:t>
            </a:r>
            <a:r>
              <a:rPr lang="sq-AL" sz="1800" b="1" kern="0" dirty="0">
                <a:effectLst/>
                <a:latin typeface="Arial" panose="020B0604020202020204" pitchFamily="34" charset="0"/>
                <a:ea typeface="Times New Roman" panose="02020603050405020304" pitchFamily="18" charset="0"/>
                <a:cs typeface="Arial" panose="020B0604020202020204" pitchFamily="34" charset="0"/>
              </a:rPr>
              <a:t>nuk ka kapacitetin ligjor të nevojshëm për të gëzuar cilësinë e legjitimitetit pasiv në këtë proces gjyqësor, pasi nuk mbron asnjë interes të vetin dhe as nuk mund ti kundrejtohet ndonjë detyrim</a:t>
            </a:r>
            <a:r>
              <a:rPr lang="sq-AL" sz="1800" kern="0" dirty="0">
                <a:effectLst/>
                <a:latin typeface="Arial" panose="020B0604020202020204" pitchFamily="34" charset="0"/>
                <a:ea typeface="Times New Roman" panose="02020603050405020304" pitchFamily="18" charset="0"/>
                <a:cs typeface="Arial" panose="020B0604020202020204" pitchFamily="34" charset="0"/>
              </a:rPr>
              <a:t>. ASHK, është institucion publik, që ka detyrimin ligjor dhe kushtetues të zbatojë dhe të regjistrojë vendimet gjyqësore të formës së prerë. Ky detyrim buron nga ligji, edhe në kushtet kur nuk ka një urdhërim të tillë në vendimin gjyqësor. ASHK, nuk ka legjitimitet aktiv për ushtrimin e apelit, sipas paragrafit të dytë të nenit 90, nenit 95 dhe nenit 442/a.</a:t>
            </a:r>
            <a:endParaRPr lang="en-US" sz="1800" kern="100" dirty="0">
              <a:effectLst/>
              <a:latin typeface="Arial" panose="020B0604020202020204" pitchFamily="34" charset="0"/>
              <a:ea typeface="Calibri" panose="020F0502020204030204" pitchFamily="34" charset="0"/>
              <a:cs typeface="Arial" panose="020B0604020202020204" pitchFamily="34" charset="0"/>
            </a:endParaRPr>
          </a:p>
          <a:p>
            <a:pPr marL="0" marR="0" indent="0">
              <a:spcBef>
                <a:spcPts val="0"/>
              </a:spcBef>
              <a:spcAft>
                <a:spcPts val="0"/>
              </a:spcAft>
              <a:buNone/>
            </a:pPr>
            <a:endParaRPr lang="en-US" sz="15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1500" dirty="0"/>
          </a:p>
        </p:txBody>
      </p:sp>
    </p:spTree>
    <p:extLst>
      <p:ext uri="{BB962C8B-B14F-4D97-AF65-F5344CB8AC3E}">
        <p14:creationId xmlns:p14="http://schemas.microsoft.com/office/powerpoint/2010/main" val="23125174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5D8130-BF86-93A9-A16B-887A25C15285}"/>
              </a:ext>
            </a:extLst>
          </p:cNvPr>
          <p:cNvSpPr>
            <a:spLocks noGrp="1"/>
          </p:cNvSpPr>
          <p:nvPr>
            <p:ph type="title"/>
          </p:nvPr>
        </p:nvSpPr>
        <p:spPr>
          <a:xfrm>
            <a:off x="1171074" y="1396686"/>
            <a:ext cx="3484816" cy="4064628"/>
          </a:xfrm>
        </p:spPr>
        <p:txBody>
          <a:bodyPr>
            <a:normAutofit/>
          </a:bodyPr>
          <a:lstStyle/>
          <a:p>
            <a:r>
              <a:rPr lang="en-US" dirty="0">
                <a:solidFill>
                  <a:srgbClr val="FFFFFF"/>
                </a:solidFill>
                <a:latin typeface="Arial" panose="020B0604020202020204" pitchFamily="34" charset="0"/>
                <a:cs typeface="Arial" panose="020B0604020202020204" pitchFamily="34" charset="0"/>
              </a:rPr>
              <a:t>ASHK:</a:t>
            </a:r>
            <a:br>
              <a:rPr lang="en-US" dirty="0">
                <a:solidFill>
                  <a:srgbClr val="FFFFFF"/>
                </a:solidFill>
                <a:latin typeface="Arial" panose="020B0604020202020204" pitchFamily="34" charset="0"/>
                <a:cs typeface="Arial" panose="020B0604020202020204" pitchFamily="34" charset="0"/>
              </a:rPr>
            </a:br>
            <a:r>
              <a:rPr lang="en-US" dirty="0" err="1">
                <a:solidFill>
                  <a:srgbClr val="FFFFFF"/>
                </a:solidFill>
                <a:latin typeface="Arial" panose="020B0604020202020204" pitchFamily="34" charset="0"/>
                <a:cs typeface="Arial" panose="020B0604020202020204" pitchFamily="34" charset="0"/>
              </a:rPr>
              <a:t>Refuzim</a:t>
            </a:r>
            <a:r>
              <a:rPr lang="en-US" dirty="0">
                <a:solidFill>
                  <a:srgbClr val="FFFFFF"/>
                </a:solidFill>
                <a:latin typeface="Arial" panose="020B0604020202020204" pitchFamily="34" charset="0"/>
                <a:cs typeface="Arial" panose="020B0604020202020204" pitchFamily="34" charset="0"/>
              </a:rPr>
              <a:t> </a:t>
            </a:r>
            <a:r>
              <a:rPr lang="en-US" dirty="0" err="1">
                <a:solidFill>
                  <a:srgbClr val="FFFFFF"/>
                </a:solidFill>
                <a:latin typeface="Arial" panose="020B0604020202020204" pitchFamily="34" charset="0"/>
                <a:cs typeface="Arial" panose="020B0604020202020204" pitchFamily="34" charset="0"/>
              </a:rPr>
              <a:t>regjistrimi</a:t>
            </a:r>
            <a:r>
              <a:rPr lang="en-US" dirty="0">
                <a:solidFill>
                  <a:srgbClr val="FFFFFF"/>
                </a:solidFill>
                <a:latin typeface="Arial" panose="020B0604020202020204" pitchFamily="34" charset="0"/>
                <a:cs typeface="Arial" panose="020B0604020202020204" pitchFamily="34" charset="0"/>
              </a:rPr>
              <a:t>/ </a:t>
            </a:r>
            <a:r>
              <a:rPr lang="en-US" dirty="0" err="1">
                <a:solidFill>
                  <a:srgbClr val="FFFFFF"/>
                </a:solidFill>
                <a:latin typeface="Arial" panose="020B0604020202020204" pitchFamily="34" charset="0"/>
                <a:cs typeface="Arial" panose="020B0604020202020204" pitchFamily="34" charset="0"/>
              </a:rPr>
              <a:t>Mbivendosje</a:t>
            </a:r>
            <a:endParaRPr lang="en-US" dirty="0">
              <a:solidFill>
                <a:srgbClr val="FFFFFF"/>
              </a:solidFill>
              <a:latin typeface="Arial" panose="020B0604020202020204" pitchFamily="34" charset="0"/>
              <a:cs typeface="Arial" panose="020B0604020202020204" pitchFamily="34" charset="0"/>
            </a:endParaRP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DDD723F9-152F-DDAE-05D6-3AA77472C209}"/>
              </a:ext>
            </a:extLst>
          </p:cNvPr>
          <p:cNvSpPr>
            <a:spLocks noGrp="1"/>
          </p:cNvSpPr>
          <p:nvPr>
            <p:ph idx="1"/>
          </p:nvPr>
        </p:nvSpPr>
        <p:spPr>
          <a:xfrm>
            <a:off x="5370153" y="1526033"/>
            <a:ext cx="5536397" cy="3935281"/>
          </a:xfrm>
        </p:spPr>
        <p:txBody>
          <a:bodyPr>
            <a:normAutofit fontScale="70000" lnSpcReduction="20000"/>
          </a:bodyPr>
          <a:lstStyle/>
          <a:p>
            <a:pPr marL="0" marR="0" indent="0">
              <a:spcBef>
                <a:spcPts val="0"/>
              </a:spcBef>
              <a:spcAft>
                <a:spcPts val="800"/>
              </a:spcAft>
              <a:buNone/>
            </a:pPr>
            <a:r>
              <a:rPr lang="sq-AL" sz="2400" b="1" kern="100" dirty="0">
                <a:effectLst/>
                <a:latin typeface="Arial" panose="020B0604020202020204" pitchFamily="34" charset="0"/>
                <a:ea typeface="Calibri" panose="020F0502020204030204" pitchFamily="34" charset="0"/>
                <a:cs typeface="Arial" panose="020B0604020202020204" pitchFamily="34" charset="0"/>
              </a:rPr>
              <a:t>KA Vendim Nr. 00-2023-1509 (116), datë 04.04.2023 B 5/2023</a:t>
            </a:r>
            <a:endParaRPr lang="en-US" sz="2400" b="1" kern="100" dirty="0">
              <a:effectLst/>
              <a:latin typeface="Arial" panose="020B0604020202020204" pitchFamily="34" charset="0"/>
              <a:ea typeface="Calibri" panose="020F0502020204030204" pitchFamily="34" charset="0"/>
              <a:cs typeface="Arial" panose="020B0604020202020204" pitchFamily="34" charset="0"/>
            </a:endParaRPr>
          </a:p>
          <a:p>
            <a:pPr marL="0" marR="0" indent="0" algn="just">
              <a:spcBef>
                <a:spcPts val="0"/>
              </a:spcBef>
              <a:spcAft>
                <a:spcPts val="800"/>
              </a:spcAft>
              <a:buNone/>
            </a:pPr>
            <a:r>
              <a:rPr lang="sq-AL" sz="2700" i="1" kern="100" dirty="0">
                <a:effectLst/>
                <a:latin typeface="Arial" panose="020B0604020202020204" pitchFamily="34" charset="0"/>
                <a:ea typeface="Calibri" panose="020F0502020204030204" pitchFamily="34" charset="0"/>
                <a:cs typeface="Arial" panose="020B0604020202020204" pitchFamily="34" charset="0"/>
              </a:rPr>
              <a:t>Organ publik, duhet që jo vetëm të shprehet që regjistrimi i pasurisë së kërkuesit, krijon mbivendosje, por duhet që të përcaktojë </a:t>
            </a:r>
            <a:r>
              <a:rPr lang="sq-AL" sz="2700" b="1" i="1" kern="100" dirty="0">
                <a:effectLst/>
                <a:latin typeface="Arial" panose="020B0604020202020204" pitchFamily="34" charset="0"/>
                <a:ea typeface="Calibri" panose="020F0502020204030204" pitchFamily="34" charset="0"/>
                <a:cs typeface="Arial" panose="020B0604020202020204" pitchFamily="34" charset="0"/>
              </a:rPr>
              <a:t>qartësisht pasurinë me të cilin krijohet mbivendosja, me të gjithë elementët përbërës identifikues të saj</a:t>
            </a:r>
            <a:r>
              <a:rPr lang="sq-AL" sz="2700" i="1" kern="100" dirty="0">
                <a:effectLst/>
                <a:latin typeface="Arial" panose="020B0604020202020204" pitchFamily="34" charset="0"/>
                <a:ea typeface="Calibri" panose="020F0502020204030204" pitchFamily="34" charset="0"/>
                <a:cs typeface="Arial" panose="020B0604020202020204" pitchFamily="34" charset="0"/>
              </a:rPr>
              <a:t>. Në rastin e mbivendosjes eventuale të pronave, do të duhet që nëpërmjet një procesi gjyqësor për verifikimin e vlefshmërisë së titujve të pronësisë, të zgjidhë përfundimisht çështjen e regjistrimit të pronës, por që të mund të realizohet kjo, duhet që të jenë qartësisht të identifikuar pronari/bashkëpronarët, </a:t>
            </a:r>
            <a:r>
              <a:rPr lang="sq-AL" sz="2700" b="1" i="1" kern="100" dirty="0">
                <a:effectLst/>
                <a:latin typeface="Arial" panose="020B0604020202020204" pitchFamily="34" charset="0"/>
                <a:ea typeface="Calibri" panose="020F0502020204030204" pitchFamily="34" charset="0"/>
                <a:cs typeface="Arial" panose="020B0604020202020204" pitchFamily="34" charset="0"/>
              </a:rPr>
              <a:t>prona që krijohet mbivendosja si dhe aktin e pronësisë mbi bazën e të cilit është bërë regjistrimi. </a:t>
            </a:r>
            <a:endParaRPr lang="en-US" sz="2700" b="1" kern="100" dirty="0">
              <a:effectLst/>
              <a:latin typeface="Arial" panose="020B0604020202020204" pitchFamily="34" charset="0"/>
              <a:ea typeface="Calibri" panose="020F0502020204030204" pitchFamily="34" charset="0"/>
              <a:cs typeface="Arial" panose="020B0604020202020204" pitchFamily="34" charset="0"/>
            </a:endParaRPr>
          </a:p>
          <a:p>
            <a:endParaRPr lang="en-US" sz="1500" dirty="0"/>
          </a:p>
        </p:txBody>
      </p:sp>
    </p:spTree>
    <p:extLst>
      <p:ext uri="{BB962C8B-B14F-4D97-AF65-F5344CB8AC3E}">
        <p14:creationId xmlns:p14="http://schemas.microsoft.com/office/powerpoint/2010/main" val="14591383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0A0608-5894-6671-CDEC-AB0226A0F458}"/>
              </a:ext>
            </a:extLst>
          </p:cNvPr>
          <p:cNvSpPr>
            <a:spLocks noGrp="1"/>
          </p:cNvSpPr>
          <p:nvPr>
            <p:ph type="title"/>
          </p:nvPr>
        </p:nvSpPr>
        <p:spPr>
          <a:xfrm>
            <a:off x="1171074" y="1396686"/>
            <a:ext cx="3240506" cy="4064628"/>
          </a:xfrm>
        </p:spPr>
        <p:txBody>
          <a:bodyPr>
            <a:normAutofit/>
          </a:bodyPr>
          <a:lstStyle/>
          <a:p>
            <a:r>
              <a:rPr lang="en-US" dirty="0">
                <a:solidFill>
                  <a:srgbClr val="FFFFFF"/>
                </a:solidFill>
                <a:latin typeface="Arial" panose="020B0604020202020204" pitchFamily="34" charset="0"/>
                <a:cs typeface="Arial" panose="020B0604020202020204" pitchFamily="34" charset="0"/>
              </a:rPr>
              <a:t>ASHK: </a:t>
            </a:r>
            <a:r>
              <a:rPr lang="en-US" dirty="0" err="1">
                <a:solidFill>
                  <a:srgbClr val="FFFFFF"/>
                </a:solidFill>
                <a:latin typeface="Arial" panose="020B0604020202020204" pitchFamily="34" charset="0"/>
                <a:cs typeface="Arial" panose="020B0604020202020204" pitchFamily="34" charset="0"/>
              </a:rPr>
              <a:t>Kufizim</a:t>
            </a:r>
            <a:r>
              <a:rPr lang="en-US" dirty="0">
                <a:solidFill>
                  <a:srgbClr val="FFFFFF"/>
                </a:solidFill>
                <a:latin typeface="Arial" panose="020B0604020202020204" pitchFamily="34" charset="0"/>
                <a:cs typeface="Arial" panose="020B0604020202020204" pitchFamily="34" charset="0"/>
              </a:rPr>
              <a:t> </a:t>
            </a:r>
            <a:r>
              <a:rPr lang="en-US" dirty="0" err="1">
                <a:solidFill>
                  <a:srgbClr val="FFFFFF"/>
                </a:solidFill>
                <a:latin typeface="Arial" panose="020B0604020202020204" pitchFamily="34" charset="0"/>
                <a:cs typeface="Arial" panose="020B0604020202020204" pitchFamily="34" charset="0"/>
              </a:rPr>
              <a:t>pasurie</a:t>
            </a:r>
            <a:r>
              <a:rPr lang="en-US" dirty="0">
                <a:solidFill>
                  <a:srgbClr val="FFFFFF"/>
                </a:solidFill>
                <a:latin typeface="Arial" panose="020B0604020202020204" pitchFamily="34" charset="0"/>
                <a:cs typeface="Arial" panose="020B0604020202020204" pitchFamily="34" charset="0"/>
              </a:rPr>
              <a:t>/</a:t>
            </a:r>
            <a:r>
              <a:rPr lang="en-US" dirty="0" err="1">
                <a:solidFill>
                  <a:srgbClr val="FFFFFF"/>
                </a:solidFill>
                <a:latin typeface="Arial" panose="020B0604020202020204" pitchFamily="34" charset="0"/>
                <a:cs typeface="Arial" panose="020B0604020202020204" pitchFamily="34" charset="0"/>
              </a:rPr>
              <a:t>Mbivendosje</a:t>
            </a:r>
            <a:r>
              <a:rPr lang="en-US" dirty="0">
                <a:solidFill>
                  <a:srgbClr val="FFFFFF"/>
                </a:solidFill>
                <a:latin typeface="Arial" panose="020B0604020202020204" pitchFamily="34" charset="0"/>
                <a:cs typeface="Arial" panose="020B0604020202020204" pitchFamily="34" charset="0"/>
              </a:rPr>
              <a:t> </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0C048E4A-E8B9-E527-3185-90D536718CE9}"/>
              </a:ext>
            </a:extLst>
          </p:cNvPr>
          <p:cNvSpPr>
            <a:spLocks noGrp="1"/>
          </p:cNvSpPr>
          <p:nvPr>
            <p:ph idx="1"/>
          </p:nvPr>
        </p:nvSpPr>
        <p:spPr>
          <a:xfrm>
            <a:off x="5370153" y="1526033"/>
            <a:ext cx="5536397" cy="3935281"/>
          </a:xfrm>
        </p:spPr>
        <p:txBody>
          <a:bodyPr>
            <a:normAutofit/>
          </a:bodyPr>
          <a:lstStyle/>
          <a:p>
            <a:pPr marL="0" marR="0" indent="0">
              <a:spcBef>
                <a:spcPts val="0"/>
              </a:spcBef>
              <a:spcAft>
                <a:spcPts val="800"/>
              </a:spcAft>
              <a:buNone/>
            </a:pPr>
            <a:r>
              <a:rPr lang="de-DE" sz="2200" b="1" kern="100" dirty="0">
                <a:effectLst/>
                <a:latin typeface="Arial" panose="020B0604020202020204" pitchFamily="34" charset="0"/>
                <a:ea typeface="Calibri" panose="020F0502020204030204" pitchFamily="34" charset="0"/>
                <a:cs typeface="Arial" panose="020B0604020202020204" pitchFamily="34" charset="0"/>
              </a:rPr>
              <a:t>KA Vendim Nr. 00-2023-145 (27), datë 20.01.2023; B 4/2023</a:t>
            </a:r>
            <a:endParaRPr lang="en-US" sz="2200" kern="100" dirty="0">
              <a:effectLst/>
              <a:latin typeface="Arial" panose="020B0604020202020204" pitchFamily="34" charset="0"/>
              <a:ea typeface="Calibri" panose="020F0502020204030204" pitchFamily="34" charset="0"/>
              <a:cs typeface="Arial" panose="020B0604020202020204" pitchFamily="34" charset="0"/>
            </a:endParaRPr>
          </a:p>
          <a:p>
            <a:pPr marL="0" marR="0" indent="0" algn="just">
              <a:spcBef>
                <a:spcPts val="0"/>
              </a:spcBef>
              <a:spcAft>
                <a:spcPts val="0"/>
              </a:spcAft>
              <a:buNone/>
            </a:pPr>
            <a:r>
              <a:rPr lang="sq-AL" sz="2200" i="1" kern="0" dirty="0">
                <a:effectLst/>
                <a:latin typeface="Arial" panose="020B0604020202020204" pitchFamily="34" charset="0"/>
                <a:ea typeface="Times New Roman" panose="02020603050405020304" pitchFamily="18" charset="0"/>
                <a:cs typeface="Arial" panose="020B0604020202020204" pitchFamily="34" charset="0"/>
              </a:rPr>
              <a:t>Organi vepron brenda kompetencave të dhëna nga ligji dhe është në </a:t>
            </a:r>
            <a:r>
              <a:rPr lang="sq-AL" sz="2200" b="1" i="1" kern="0" dirty="0">
                <a:effectLst/>
                <a:latin typeface="Arial" panose="020B0604020202020204" pitchFamily="34" charset="0"/>
                <a:ea typeface="Times New Roman" panose="02020603050405020304" pitchFamily="18" charset="0"/>
                <a:cs typeface="Arial" panose="020B0604020202020204" pitchFamily="34" charset="0"/>
              </a:rPr>
              <a:t>diskrecionin</a:t>
            </a:r>
            <a:r>
              <a:rPr lang="en-US" sz="2200" b="1" i="1" kern="0" dirty="0">
                <a:effectLst/>
                <a:latin typeface="Arial" panose="020B0604020202020204" pitchFamily="34" charset="0"/>
                <a:ea typeface="Times New Roman" panose="02020603050405020304" pitchFamily="18" charset="0"/>
                <a:cs typeface="Arial" panose="020B0604020202020204" pitchFamily="34" charset="0"/>
              </a:rPr>
              <a:t> </a:t>
            </a:r>
            <a:r>
              <a:rPr lang="sq-AL" sz="2200" i="1" kern="0" dirty="0">
                <a:effectLst/>
                <a:latin typeface="Arial" panose="020B0604020202020204" pitchFamily="34" charset="0"/>
                <a:ea typeface="Times New Roman" panose="02020603050405020304" pitchFamily="18" charset="0"/>
                <a:cs typeface="Arial" panose="020B0604020202020204" pitchFamily="34" charset="0"/>
              </a:rPr>
              <a:t>e tij të vendos kufizime sipas situatave dhe kritereve të përcaktuara në ligj, kur kufitaret kërkojnë </a:t>
            </a:r>
            <a:r>
              <a:rPr lang="sq-AL" sz="2200" b="1" i="1" kern="0" dirty="0">
                <a:effectLst/>
                <a:latin typeface="Arial" panose="020B0604020202020204" pitchFamily="34" charset="0"/>
                <a:ea typeface="Times New Roman" panose="02020603050405020304" pitchFamily="18" charset="0"/>
                <a:cs typeface="Arial" panose="020B0604020202020204" pitchFamily="34" charset="0"/>
              </a:rPr>
              <a:t>saktësi të plan-vendosjes </a:t>
            </a:r>
            <a:r>
              <a:rPr lang="sq-AL" sz="2200" i="1" kern="0" dirty="0">
                <a:effectLst/>
                <a:latin typeface="Arial" panose="020B0604020202020204" pitchFamily="34" charset="0"/>
                <a:ea typeface="Times New Roman" panose="02020603050405020304" pitchFamily="18" charset="0"/>
                <a:cs typeface="Arial" panose="020B0604020202020204" pitchFamily="34" charset="0"/>
              </a:rPr>
              <a:t>pasi krijojhet mbivendosje midis pronave kufitare. </a:t>
            </a:r>
            <a:r>
              <a:rPr lang="sq-AL" sz="2200" b="1" i="1" kern="0" dirty="0">
                <a:effectLst/>
                <a:latin typeface="Arial" panose="020B0604020202020204" pitchFamily="34" charset="0"/>
                <a:ea typeface="Times New Roman" panose="02020603050405020304" pitchFamily="18" charset="0"/>
                <a:cs typeface="Arial" panose="020B0604020202020204" pitchFamily="34" charset="0"/>
              </a:rPr>
              <a:t>Afati i heqjes së kufizimit duhet të lidhet me realizimin e një ngjarje të caktuar, saktësimin e plan-vendosjes.</a:t>
            </a:r>
            <a:endParaRPr lang="en-US" sz="2200" b="1" kern="100" dirty="0">
              <a:effectLst/>
              <a:latin typeface="Arial" panose="020B0604020202020204" pitchFamily="34" charset="0"/>
              <a:ea typeface="Calibri" panose="020F0502020204030204" pitchFamily="34" charset="0"/>
              <a:cs typeface="Arial" panose="020B0604020202020204" pitchFamily="34" charset="0"/>
            </a:endParaRPr>
          </a:p>
          <a:p>
            <a:endParaRPr lang="en-US" sz="2200" dirty="0"/>
          </a:p>
        </p:txBody>
      </p:sp>
    </p:spTree>
    <p:extLst>
      <p:ext uri="{BB962C8B-B14F-4D97-AF65-F5344CB8AC3E}">
        <p14:creationId xmlns:p14="http://schemas.microsoft.com/office/powerpoint/2010/main" val="31187438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90927B-6A4A-01ED-FB53-2F6031980B61}"/>
              </a:ext>
            </a:extLst>
          </p:cNvPr>
          <p:cNvSpPr>
            <a:spLocks noGrp="1"/>
          </p:cNvSpPr>
          <p:nvPr>
            <p:ph type="title"/>
          </p:nvPr>
        </p:nvSpPr>
        <p:spPr>
          <a:xfrm>
            <a:off x="645065" y="1463040"/>
            <a:ext cx="3796306" cy="2690949"/>
          </a:xfrm>
        </p:spPr>
        <p:txBody>
          <a:bodyPr anchor="t">
            <a:normAutofit/>
          </a:bodyPr>
          <a:lstStyle/>
          <a:p>
            <a:r>
              <a:rPr lang="en-US" sz="4800" dirty="0">
                <a:latin typeface="Arial" panose="020B0604020202020204" pitchFamily="34" charset="0"/>
                <a:cs typeface="Arial" panose="020B0604020202020204" pitchFamily="34" charset="0"/>
              </a:rPr>
              <a:t>ATP: </a:t>
            </a:r>
            <a:r>
              <a:rPr lang="en-US" sz="4800" dirty="0" err="1">
                <a:latin typeface="Arial" panose="020B0604020202020204" pitchFamily="34" charset="0"/>
                <a:cs typeface="Arial" panose="020B0604020202020204" pitchFamily="34" charset="0"/>
              </a:rPr>
              <a:t>kompetencë</a:t>
            </a:r>
            <a:r>
              <a:rPr lang="en-US" sz="4800" dirty="0">
                <a:latin typeface="Arial" panose="020B0604020202020204" pitchFamily="34" charset="0"/>
                <a:cs typeface="Arial" panose="020B0604020202020204" pitchFamily="34" charset="0"/>
              </a:rPr>
              <a:t> </a:t>
            </a:r>
            <a:r>
              <a:rPr lang="en-US" sz="4800" dirty="0" err="1">
                <a:latin typeface="Arial" panose="020B0604020202020204" pitchFamily="34" charset="0"/>
                <a:cs typeface="Arial" panose="020B0604020202020204" pitchFamily="34" charset="0"/>
              </a:rPr>
              <a:t>lëndore</a:t>
            </a:r>
            <a:r>
              <a:rPr lang="en-US" sz="4800" dirty="0">
                <a:latin typeface="Arial" panose="020B0604020202020204" pitchFamily="34" charset="0"/>
                <a:cs typeface="Arial" panose="020B0604020202020204" pitchFamily="34" charset="0"/>
              </a:rPr>
              <a:t> </a:t>
            </a:r>
          </a:p>
        </p:txBody>
      </p:sp>
      <p:grpSp>
        <p:nvGrpSpPr>
          <p:cNvPr id="25" name="Group 24">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Connector 25">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27" name="Rectangle 26">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8F8EE18-4B8E-FE70-E398-A01ACEB05CC8}"/>
              </a:ext>
            </a:extLst>
          </p:cNvPr>
          <p:cNvSpPr>
            <a:spLocks noGrp="1"/>
          </p:cNvSpPr>
          <p:nvPr>
            <p:ph idx="1"/>
          </p:nvPr>
        </p:nvSpPr>
        <p:spPr>
          <a:xfrm>
            <a:off x="5656218" y="1463039"/>
            <a:ext cx="5542387" cy="4300447"/>
          </a:xfrm>
        </p:spPr>
        <p:txBody>
          <a:bodyPr anchor="t">
            <a:normAutofit/>
          </a:bodyPr>
          <a:lstStyle/>
          <a:p>
            <a:pPr marL="0" marR="0" indent="0" algn="just">
              <a:spcBef>
                <a:spcPts val="0"/>
              </a:spcBef>
              <a:spcAft>
                <a:spcPts val="800"/>
              </a:spcAft>
              <a:buNone/>
            </a:pPr>
            <a:r>
              <a:rPr lang="de-DE" sz="2200" b="1" kern="100" dirty="0">
                <a:effectLst/>
                <a:latin typeface="Arial" panose="020B0604020202020204" pitchFamily="34" charset="0"/>
                <a:ea typeface="Calibri" panose="020F0502020204030204" pitchFamily="34" charset="0"/>
                <a:cs typeface="Arial" panose="020B0604020202020204" pitchFamily="34" charset="0"/>
              </a:rPr>
              <a:t>KA Vendim Nr.00-2017-1816, datë 19.07.2017 </a:t>
            </a:r>
          </a:p>
          <a:p>
            <a:pPr marL="0" marR="0" indent="0" algn="just">
              <a:spcBef>
                <a:spcPts val="0"/>
              </a:spcBef>
              <a:spcAft>
                <a:spcPts val="800"/>
              </a:spcAft>
              <a:buNone/>
            </a:pPr>
            <a:r>
              <a:rPr lang="sq-AL" sz="2200" i="1" kern="0" dirty="0">
                <a:effectLst/>
                <a:latin typeface="Arial" panose="020B0604020202020204" pitchFamily="34" charset="0"/>
                <a:ea typeface="Times New Roman" panose="02020603050405020304" pitchFamily="18" charset="0"/>
                <a:cs typeface="Arial" panose="020B0604020202020204" pitchFamily="34" charset="0"/>
              </a:rPr>
              <a:t>Kundërshtimi i vendimit të ATP-së për </a:t>
            </a:r>
            <a:r>
              <a:rPr lang="sq-AL" sz="2200" b="1" i="1" kern="0" dirty="0">
                <a:effectLst/>
                <a:latin typeface="Arial" panose="020B0604020202020204" pitchFamily="34" charset="0"/>
                <a:ea typeface="Times New Roman" panose="02020603050405020304" pitchFamily="18" charset="0"/>
                <a:cs typeface="Arial" panose="020B0604020202020204" pitchFamily="34" charset="0"/>
              </a:rPr>
              <a:t>njohjen e së drejtës së pronës </a:t>
            </a:r>
            <a:r>
              <a:rPr lang="sq-AL" sz="2200" i="1" kern="0" dirty="0">
                <a:effectLst/>
                <a:latin typeface="Arial" panose="020B0604020202020204" pitchFamily="34" charset="0"/>
                <a:ea typeface="Times New Roman" panose="02020603050405020304" pitchFamily="18" charset="0"/>
                <a:cs typeface="Arial" panose="020B0604020202020204" pitchFamily="34" charset="0"/>
              </a:rPr>
              <a:t>bëhet nga ana e palëve të interesuara pranë </a:t>
            </a:r>
            <a:r>
              <a:rPr lang="sq-AL" sz="2200" b="1" i="1" kern="0" dirty="0">
                <a:effectLst/>
                <a:latin typeface="Arial" panose="020B0604020202020204" pitchFamily="34" charset="0"/>
                <a:ea typeface="Times New Roman" panose="02020603050405020304" pitchFamily="18" charset="0"/>
                <a:cs typeface="Arial" panose="020B0604020202020204" pitchFamily="34" charset="0"/>
              </a:rPr>
              <a:t>Gjykatës së Apelit </a:t>
            </a:r>
            <a:r>
              <a:rPr lang="sq-AL" sz="2200" i="1" kern="0" dirty="0">
                <a:effectLst/>
                <a:latin typeface="Arial" panose="020B0604020202020204" pitchFamily="34" charset="0"/>
                <a:ea typeface="Times New Roman" panose="02020603050405020304" pitchFamily="18" charset="0"/>
                <a:cs typeface="Arial" panose="020B0604020202020204" pitchFamily="34" charset="0"/>
              </a:rPr>
              <a:t>ndërsa ankimi kundër vendimit të njohjes/ose mosnjohjes së të drejtës së pronësisë direkt në gjykatën civile. </a:t>
            </a:r>
            <a:endParaRPr lang="en-US" sz="2200" kern="100" dirty="0">
              <a:effectLst/>
              <a:latin typeface="Arial" panose="020B0604020202020204" pitchFamily="34" charset="0"/>
              <a:ea typeface="Calibri" panose="020F0502020204030204" pitchFamily="34" charset="0"/>
              <a:cs typeface="Arial" panose="020B0604020202020204" pitchFamily="34" charset="0"/>
            </a:endParaRPr>
          </a:p>
          <a:p>
            <a:pPr marL="0" marR="0" indent="0" algn="just">
              <a:spcBef>
                <a:spcPts val="0"/>
              </a:spcBef>
              <a:spcAft>
                <a:spcPts val="0"/>
              </a:spcAft>
              <a:buNone/>
            </a:pPr>
            <a:r>
              <a:rPr lang="sq-AL" sz="2200" i="1" kern="0" dirty="0">
                <a:effectLst/>
                <a:latin typeface="Arial" panose="020B0604020202020204" pitchFamily="34" charset="0"/>
                <a:ea typeface="Times New Roman" panose="02020603050405020304" pitchFamily="18" charset="0"/>
                <a:cs typeface="Arial" panose="020B0604020202020204" pitchFamily="34" charset="0"/>
              </a:rPr>
              <a:t>Gjykata Administrative nuk shqyrton mosmarrëveshje shqyrtimi i të cilave, sipas legjislacionit në fuqi, është në kompetencën e një gjykate tjetër.</a:t>
            </a:r>
            <a:endParaRPr lang="en-US" sz="2200" kern="100" dirty="0">
              <a:effectLst/>
              <a:latin typeface="Arial" panose="020B0604020202020204" pitchFamily="34" charset="0"/>
              <a:ea typeface="Calibri" panose="020F0502020204030204" pitchFamily="34" charset="0"/>
              <a:cs typeface="Arial" panose="020B0604020202020204" pitchFamily="34" charset="0"/>
            </a:endParaRPr>
          </a:p>
          <a:p>
            <a:endParaRPr lang="en-US" sz="2200" dirty="0"/>
          </a:p>
        </p:txBody>
      </p:sp>
    </p:spTree>
    <p:extLst>
      <p:ext uri="{BB962C8B-B14F-4D97-AF65-F5344CB8AC3E}">
        <p14:creationId xmlns:p14="http://schemas.microsoft.com/office/powerpoint/2010/main" val="846098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7C4FCB-BF43-63A5-EB26-C725F9202CC9}"/>
              </a:ext>
            </a:extLst>
          </p:cNvPr>
          <p:cNvSpPr>
            <a:spLocks noGrp="1"/>
          </p:cNvSpPr>
          <p:nvPr>
            <p:ph type="title"/>
          </p:nvPr>
        </p:nvSpPr>
        <p:spPr>
          <a:xfrm>
            <a:off x="645065" y="1463040"/>
            <a:ext cx="3796306" cy="2690949"/>
          </a:xfrm>
        </p:spPr>
        <p:txBody>
          <a:bodyPr anchor="t">
            <a:normAutofit fontScale="90000"/>
          </a:bodyPr>
          <a:lstStyle/>
          <a:p>
            <a:r>
              <a:rPr lang="en-US" sz="4800" dirty="0">
                <a:latin typeface="Arial" panose="020B0604020202020204" pitchFamily="34" charset="0"/>
                <a:cs typeface="Arial" panose="020B0604020202020204" pitchFamily="34" charset="0"/>
              </a:rPr>
              <a:t>ATP:</a:t>
            </a:r>
            <a:br>
              <a:rPr lang="en-US" sz="4800" dirty="0">
                <a:latin typeface="Arial" panose="020B0604020202020204" pitchFamily="34" charset="0"/>
                <a:cs typeface="Arial" panose="020B0604020202020204" pitchFamily="34" charset="0"/>
              </a:rPr>
            </a:br>
            <a:r>
              <a:rPr lang="en-US" sz="4800" dirty="0" err="1">
                <a:latin typeface="Arial" panose="020B0604020202020204" pitchFamily="34" charset="0"/>
                <a:cs typeface="Arial" panose="020B0604020202020204" pitchFamily="34" charset="0"/>
              </a:rPr>
              <a:t>Kompetencë</a:t>
            </a:r>
            <a:r>
              <a:rPr lang="en-US" sz="4800" dirty="0">
                <a:latin typeface="Arial" panose="020B0604020202020204" pitchFamily="34" charset="0"/>
                <a:cs typeface="Arial" panose="020B0604020202020204" pitchFamily="34" charset="0"/>
              </a:rPr>
              <a:t>/</a:t>
            </a:r>
            <a:r>
              <a:rPr lang="en-US" sz="4800" dirty="0" err="1">
                <a:latin typeface="Arial" panose="020B0604020202020204" pitchFamily="34" charset="0"/>
                <a:cs typeface="Arial" panose="020B0604020202020204" pitchFamily="34" charset="0"/>
              </a:rPr>
              <a:t>Vlerësim</a:t>
            </a:r>
            <a:r>
              <a:rPr lang="en-US" sz="4800" dirty="0">
                <a:latin typeface="Arial" panose="020B0604020202020204" pitchFamily="34" charset="0"/>
                <a:cs typeface="Arial" panose="020B0604020202020204" pitchFamily="34" charset="0"/>
              </a:rPr>
              <a:t> </a:t>
            </a:r>
            <a:r>
              <a:rPr lang="en-US" sz="4800" dirty="0" err="1">
                <a:latin typeface="Arial" panose="020B0604020202020204" pitchFamily="34" charset="0"/>
                <a:cs typeface="Arial" panose="020B0604020202020204" pitchFamily="34" charset="0"/>
              </a:rPr>
              <a:t>financiar</a:t>
            </a:r>
            <a:r>
              <a:rPr lang="en-US" sz="4800" dirty="0">
                <a:latin typeface="Arial" panose="020B0604020202020204" pitchFamily="34" charset="0"/>
                <a:cs typeface="Arial" panose="020B0604020202020204" pitchFamily="34" charset="0"/>
              </a:rPr>
              <a:t> </a:t>
            </a:r>
          </a:p>
        </p:txBody>
      </p:sp>
      <p:grpSp>
        <p:nvGrpSpPr>
          <p:cNvPr id="10" name="Group 9">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CDBCB81-474B-03F1-CBB4-6A16ACD0EC2F}"/>
              </a:ext>
            </a:extLst>
          </p:cNvPr>
          <p:cNvSpPr>
            <a:spLocks noGrp="1"/>
          </p:cNvSpPr>
          <p:nvPr>
            <p:ph idx="1"/>
          </p:nvPr>
        </p:nvSpPr>
        <p:spPr>
          <a:xfrm>
            <a:off x="5656218" y="1463039"/>
            <a:ext cx="5542387" cy="4300447"/>
          </a:xfrm>
        </p:spPr>
        <p:txBody>
          <a:bodyPr anchor="t">
            <a:normAutofit fontScale="92500" lnSpcReduction="20000"/>
          </a:bodyPr>
          <a:lstStyle/>
          <a:p>
            <a:pPr marL="0" marR="0" indent="0">
              <a:spcBef>
                <a:spcPts val="0"/>
              </a:spcBef>
              <a:spcAft>
                <a:spcPts val="800"/>
              </a:spcAft>
              <a:buNone/>
            </a:pPr>
            <a:r>
              <a:rPr lang="de-DE" sz="1700" b="1" kern="100" dirty="0">
                <a:effectLst/>
                <a:latin typeface="Arial" panose="020B0604020202020204" pitchFamily="34" charset="0"/>
                <a:ea typeface="Calibri" panose="020F0502020204030204" pitchFamily="34" charset="0"/>
                <a:cs typeface="Arial" panose="020B0604020202020204" pitchFamily="34" charset="0"/>
              </a:rPr>
              <a:t>KA Vendim Nr.00-2022-616, datë 7.04.2022</a:t>
            </a:r>
            <a:r>
              <a:rPr lang="de-DE" sz="1700" b="1" kern="100" dirty="0">
                <a:latin typeface="Arial" panose="020B0604020202020204" pitchFamily="34" charset="0"/>
                <a:ea typeface="Calibri" panose="020F0502020204030204" pitchFamily="34" charset="0"/>
                <a:cs typeface="Arial" panose="020B0604020202020204" pitchFamily="34" charset="0"/>
              </a:rPr>
              <a:t>;</a:t>
            </a:r>
            <a:r>
              <a:rPr lang="de-DE" sz="1700" b="1" kern="100" dirty="0">
                <a:effectLst/>
                <a:latin typeface="Arial" panose="020B0604020202020204" pitchFamily="34" charset="0"/>
                <a:ea typeface="Calibri" panose="020F0502020204030204" pitchFamily="34" charset="0"/>
                <a:cs typeface="Arial" panose="020B0604020202020204" pitchFamily="34" charset="0"/>
              </a:rPr>
              <a:t> B 2/2022</a:t>
            </a:r>
            <a:endParaRPr lang="en-US" sz="1700" kern="100" dirty="0">
              <a:effectLst/>
              <a:latin typeface="Arial" panose="020B0604020202020204" pitchFamily="34" charset="0"/>
              <a:ea typeface="Calibri" panose="020F0502020204030204" pitchFamily="34" charset="0"/>
              <a:cs typeface="Arial" panose="020B0604020202020204" pitchFamily="34" charset="0"/>
            </a:endParaRPr>
          </a:p>
          <a:p>
            <a:pPr marL="0" indent="0" algn="just">
              <a:buNone/>
            </a:pPr>
            <a:r>
              <a:rPr lang="de-DE" sz="2000" dirty="0">
                <a:latin typeface="Arial" panose="020B0604020202020204" pitchFamily="34" charset="0"/>
                <a:ea typeface="Calibri" panose="020F0502020204030204" pitchFamily="34" charset="0"/>
                <a:cs typeface="Arial" panose="020B0604020202020204" pitchFamily="34" charset="0"/>
              </a:rPr>
              <a:t>J</a:t>
            </a:r>
            <a:r>
              <a:rPr lang="de-DE" sz="2000" dirty="0">
                <a:effectLst/>
                <a:latin typeface="Arial" panose="020B0604020202020204" pitchFamily="34" charset="0"/>
                <a:ea typeface="Calibri" panose="020F0502020204030204" pitchFamily="34" charset="0"/>
                <a:cs typeface="Arial" panose="020B0604020202020204" pitchFamily="34" charset="0"/>
              </a:rPr>
              <a:t>anë </a:t>
            </a:r>
            <a:r>
              <a:rPr lang="de-DE" sz="2000" b="1" dirty="0">
                <a:effectLst/>
                <a:latin typeface="Arial" panose="020B0604020202020204" pitchFamily="34" charset="0"/>
                <a:ea typeface="Calibri" panose="020F0502020204030204" pitchFamily="34" charset="0"/>
                <a:cs typeface="Arial" panose="020B0604020202020204" pitchFamily="34" charset="0"/>
              </a:rPr>
              <a:t>katër</a:t>
            </a:r>
            <a:r>
              <a:rPr lang="de-DE" sz="2000" dirty="0">
                <a:effectLst/>
                <a:latin typeface="Arial" panose="020B0604020202020204" pitchFamily="34" charset="0"/>
                <a:ea typeface="Calibri" panose="020F0502020204030204" pitchFamily="34" charset="0"/>
                <a:cs typeface="Arial" panose="020B0604020202020204" pitchFamily="34" charset="0"/>
              </a:rPr>
              <a:t> dispozita që përcaktojnë gjykatën kompetente në raport me natyrën e vendimmarrjes së ATP. </a:t>
            </a:r>
          </a:p>
          <a:p>
            <a:pPr marL="0" indent="0" algn="just">
              <a:buNone/>
            </a:pPr>
            <a:endParaRPr lang="de-DE" sz="2000" dirty="0">
              <a:effectLst/>
              <a:latin typeface="Arial" panose="020B0604020202020204" pitchFamily="34" charset="0"/>
              <a:ea typeface="Calibri" panose="020F0502020204030204" pitchFamily="34" charset="0"/>
              <a:cs typeface="Arial" panose="020B0604020202020204" pitchFamily="34" charset="0"/>
            </a:endParaRPr>
          </a:p>
          <a:p>
            <a:pPr marL="0" marR="0" indent="0" algn="just">
              <a:spcBef>
                <a:spcPts val="0"/>
              </a:spcBef>
              <a:spcAft>
                <a:spcPts val="800"/>
              </a:spcAft>
              <a:buNone/>
            </a:pPr>
            <a:r>
              <a:rPr lang="en-US" sz="2000" kern="0" dirty="0">
                <a:latin typeface="Arial" panose="020B0604020202020204" pitchFamily="34" charset="0"/>
                <a:ea typeface="Times New Roman" panose="02020603050405020304" pitchFamily="18" charset="0"/>
                <a:cs typeface="Arial" panose="020B0604020202020204" pitchFamily="34" charset="0"/>
              </a:rPr>
              <a:t>P</a:t>
            </a:r>
            <a:r>
              <a:rPr lang="sq-AL" sz="2000" kern="0" dirty="0">
                <a:effectLst/>
                <a:latin typeface="Arial" panose="020B0604020202020204" pitchFamily="34" charset="0"/>
                <a:ea typeface="Times New Roman" panose="02020603050405020304" pitchFamily="18" charset="0"/>
                <a:cs typeface="Arial" panose="020B0604020202020204" pitchFamily="34" charset="0"/>
              </a:rPr>
              <a:t>avarësisht që </a:t>
            </a:r>
            <a:r>
              <a:rPr lang="en-US" sz="2000" kern="0" dirty="0">
                <a:effectLst/>
                <a:latin typeface="Arial" panose="020B0604020202020204" pitchFamily="34" charset="0"/>
                <a:ea typeface="Times New Roman" panose="02020603050405020304" pitchFamily="18" charset="0"/>
                <a:cs typeface="Arial" panose="020B0604020202020204" pitchFamily="34" charset="0"/>
              </a:rPr>
              <a:t>ATP </a:t>
            </a:r>
            <a:r>
              <a:rPr lang="sq-AL" sz="2000" kern="0" dirty="0">
                <a:effectLst/>
                <a:latin typeface="Arial" panose="020B0604020202020204" pitchFamily="34" charset="0"/>
                <a:ea typeface="Times New Roman" panose="02020603050405020304" pitchFamily="18" charset="0"/>
                <a:cs typeface="Arial" panose="020B0604020202020204" pitchFamily="34" charset="0"/>
              </a:rPr>
              <a:t>është person juridik publik nën varësinë e ekzekutivit (</a:t>
            </a:r>
            <a:r>
              <a:rPr lang="en-US" sz="2000" kern="0" dirty="0">
                <a:effectLst/>
                <a:latin typeface="Arial" panose="020B0604020202020204" pitchFamily="34" charset="0"/>
                <a:ea typeface="Times New Roman" panose="02020603050405020304" pitchFamily="18" charset="0"/>
                <a:cs typeface="Arial" panose="020B0604020202020204" pitchFamily="34" charset="0"/>
              </a:rPr>
              <a:t>MD</a:t>
            </a:r>
            <a:r>
              <a:rPr lang="sq-AL" sz="2000" kern="0" dirty="0">
                <a:effectLst/>
                <a:latin typeface="Arial" panose="020B0604020202020204" pitchFamily="34" charset="0"/>
                <a:ea typeface="Times New Roman" panose="02020603050405020304" pitchFamily="18" charset="0"/>
                <a:cs typeface="Arial" panose="020B0604020202020204" pitchFamily="34" charset="0"/>
              </a:rPr>
              <a:t>, kjo nuk e bën aktin e dalë prej saj të një natyre administrative, si dhe gjykimin për kundërshtimin e akteve të natyrës administrative.</a:t>
            </a:r>
            <a:endParaRPr lang="de-DE" sz="2000" kern="100" dirty="0">
              <a:latin typeface="Arial" panose="020B0604020202020204" pitchFamily="34" charset="0"/>
              <a:ea typeface="Calibri" panose="020F0502020204030204" pitchFamily="34" charset="0"/>
              <a:cs typeface="Arial" panose="020B0604020202020204" pitchFamily="34" charset="0"/>
            </a:endParaRPr>
          </a:p>
          <a:p>
            <a:pPr marL="0" marR="0" indent="0" algn="just">
              <a:spcBef>
                <a:spcPts val="0"/>
              </a:spcBef>
              <a:spcAft>
                <a:spcPts val="800"/>
              </a:spcAft>
              <a:buNone/>
            </a:pPr>
            <a:r>
              <a:rPr lang="de-DE" sz="2000" kern="100" dirty="0">
                <a:effectLst/>
                <a:latin typeface="Arial" panose="020B0604020202020204" pitchFamily="34" charset="0"/>
                <a:ea typeface="Calibri" panose="020F0502020204030204" pitchFamily="34" charset="0"/>
                <a:cs typeface="Arial" panose="020B0604020202020204" pitchFamily="34" charset="0"/>
              </a:rPr>
              <a:t>Në rastin konkret, referuar kërkimeve të parashtruara nga pala paditëse në kërkesëpadi, që kanë të bëjnë me </a:t>
            </a:r>
            <a:r>
              <a:rPr lang="de-DE" sz="2000" b="1" kern="100" dirty="0">
                <a:effectLst/>
                <a:latin typeface="Arial" panose="020B0604020202020204" pitchFamily="34" charset="0"/>
                <a:ea typeface="Calibri" panose="020F0502020204030204" pitchFamily="34" charset="0"/>
                <a:cs typeface="Arial" panose="020B0604020202020204" pitchFamily="34" charset="0"/>
              </a:rPr>
              <a:t>kundërshtimin e vlerësimit financiar sipas nenit 19 të ligjit nr. 133/2015 “Për trajtimin e pronës dhe përfundimin e procesit të kompensimit të pronave”, kompetente për gjykimin e mosmarrëveshjes është Gjykata Administrative e Apelit. </a:t>
            </a:r>
            <a:endParaRPr lang="en-US" sz="2000" b="1" kern="1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en-US" sz="1700" dirty="0"/>
          </a:p>
        </p:txBody>
      </p:sp>
    </p:spTree>
    <p:extLst>
      <p:ext uri="{BB962C8B-B14F-4D97-AF65-F5344CB8AC3E}">
        <p14:creationId xmlns:p14="http://schemas.microsoft.com/office/powerpoint/2010/main" val="1651465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1F6BF70-C7D1-4AF9-8DB4-BEEB8A9C35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F1086E-598A-CDF1-77A3-7DE763347690}"/>
              </a:ext>
            </a:extLst>
          </p:cNvPr>
          <p:cNvSpPr>
            <a:spLocks noGrp="1"/>
          </p:cNvSpPr>
          <p:nvPr>
            <p:ph type="title"/>
          </p:nvPr>
        </p:nvSpPr>
        <p:spPr>
          <a:xfrm>
            <a:off x="645065" y="1097280"/>
            <a:ext cx="3796306" cy="4666207"/>
          </a:xfrm>
        </p:spPr>
        <p:txBody>
          <a:bodyPr anchor="ctr">
            <a:normAutofit/>
          </a:bodyPr>
          <a:lstStyle/>
          <a:p>
            <a:r>
              <a:rPr lang="en-US" sz="4100">
                <a:latin typeface="Arial" panose="020B0604020202020204" pitchFamily="34" charset="0"/>
                <a:cs typeface="Arial" panose="020B0604020202020204" pitchFamily="34" charset="0"/>
              </a:rPr>
              <a:t>ATP: Llojet e padive/Gjykatat kompetente</a:t>
            </a:r>
          </a:p>
        </p:txBody>
      </p:sp>
      <p:grpSp>
        <p:nvGrpSpPr>
          <p:cNvPr id="11" name="Group 10">
            <a:extLst>
              <a:ext uri="{FF2B5EF4-FFF2-40B4-BE49-F238E27FC236}">
                <a16:creationId xmlns:a16="http://schemas.microsoft.com/office/drawing/2014/main" id="{0C66A8B6-1F6E-4FCC-93B9-B9986B6FD1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576" y="5945955"/>
            <a:ext cx="12109423" cy="525780"/>
            <a:chOff x="82576" y="5945955"/>
            <a:chExt cx="12109423" cy="525780"/>
          </a:xfrm>
        </p:grpSpPr>
        <p:sp>
          <p:nvSpPr>
            <p:cNvPr id="12" name="Rectangle 11">
              <a:extLst>
                <a:ext uri="{FF2B5EF4-FFF2-40B4-BE49-F238E27FC236}">
                  <a16:creationId xmlns:a16="http://schemas.microsoft.com/office/drawing/2014/main" id="{CAF7C4FD-65AD-4BBE-886A-D2E923F94C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3361" y="6131892"/>
              <a:ext cx="524256"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BA8278B-6DF7-481F-B1FA-FFE7D6C3C7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5998176" y="277912"/>
              <a:ext cx="524256" cy="118633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61C31645-8872-1738-914A-CE8C6404530D}"/>
              </a:ext>
            </a:extLst>
          </p:cNvPr>
          <p:cNvGraphicFramePr>
            <a:graphicFrameLocks noGrp="1"/>
          </p:cNvGraphicFramePr>
          <p:nvPr>
            <p:ph idx="1"/>
            <p:extLst>
              <p:ext uri="{D42A27DB-BD31-4B8C-83A1-F6EECF244321}">
                <p14:modId xmlns:p14="http://schemas.microsoft.com/office/powerpoint/2010/main" val="1736923340"/>
              </p:ext>
            </p:extLst>
          </p:nvPr>
        </p:nvGraphicFramePr>
        <p:xfrm>
          <a:off x="5431536" y="1014153"/>
          <a:ext cx="5918184" cy="49793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13160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5C8A78-8145-D35A-5761-E3F310F6AE0F}"/>
              </a:ext>
            </a:extLst>
          </p:cNvPr>
          <p:cNvSpPr>
            <a:spLocks noGrp="1"/>
          </p:cNvSpPr>
          <p:nvPr>
            <p:ph type="title"/>
          </p:nvPr>
        </p:nvSpPr>
        <p:spPr>
          <a:xfrm>
            <a:off x="645065" y="1463040"/>
            <a:ext cx="3796306" cy="2690949"/>
          </a:xfrm>
        </p:spPr>
        <p:txBody>
          <a:bodyPr anchor="t">
            <a:normAutofit fontScale="90000"/>
          </a:bodyPr>
          <a:lstStyle/>
          <a:p>
            <a:r>
              <a:rPr lang="en-US" sz="4800" dirty="0">
                <a:latin typeface="Arial" panose="020B0604020202020204" pitchFamily="34" charset="0"/>
                <a:cs typeface="Arial" panose="020B0604020202020204" pitchFamily="34" charset="0"/>
              </a:rPr>
              <a:t>ATP: </a:t>
            </a:r>
            <a:r>
              <a:rPr lang="en-US" sz="4800" dirty="0" err="1">
                <a:latin typeface="Arial" panose="020B0604020202020204" pitchFamily="34" charset="0"/>
                <a:cs typeface="Arial" panose="020B0604020202020204" pitchFamily="34" charset="0"/>
              </a:rPr>
              <a:t>Kompetencë</a:t>
            </a:r>
            <a:r>
              <a:rPr lang="en-US" sz="4800" dirty="0">
                <a:latin typeface="Arial" panose="020B0604020202020204" pitchFamily="34" charset="0"/>
                <a:cs typeface="Arial" panose="020B0604020202020204" pitchFamily="34" charset="0"/>
              </a:rPr>
              <a:t>/</a:t>
            </a:r>
            <a:br>
              <a:rPr lang="en-US" sz="4800" dirty="0">
                <a:latin typeface="Arial" panose="020B0604020202020204" pitchFamily="34" charset="0"/>
                <a:cs typeface="Arial" panose="020B0604020202020204" pitchFamily="34" charset="0"/>
              </a:rPr>
            </a:br>
            <a:r>
              <a:rPr lang="en-US" sz="4800" dirty="0" err="1">
                <a:latin typeface="Arial" panose="020B0604020202020204" pitchFamily="34" charset="0"/>
                <a:cs typeface="Arial" panose="020B0604020202020204" pitchFamily="34" charset="0"/>
              </a:rPr>
              <a:t>vlerësim</a:t>
            </a:r>
            <a:r>
              <a:rPr lang="en-US" sz="4800" dirty="0">
                <a:latin typeface="Arial" panose="020B0604020202020204" pitchFamily="34" charset="0"/>
                <a:cs typeface="Arial" panose="020B0604020202020204" pitchFamily="34" charset="0"/>
              </a:rPr>
              <a:t> </a:t>
            </a:r>
            <a:r>
              <a:rPr lang="en-US" sz="4800" dirty="0" err="1">
                <a:latin typeface="Arial" panose="020B0604020202020204" pitchFamily="34" charset="0"/>
                <a:cs typeface="Arial" panose="020B0604020202020204" pitchFamily="34" charset="0"/>
              </a:rPr>
              <a:t>financiar</a:t>
            </a:r>
            <a:endParaRPr lang="en-US" sz="4800" dirty="0">
              <a:latin typeface="Arial" panose="020B0604020202020204" pitchFamily="34" charset="0"/>
              <a:cs typeface="Arial" panose="020B0604020202020204" pitchFamily="34" charset="0"/>
            </a:endParaRPr>
          </a:p>
        </p:txBody>
      </p:sp>
      <p:grpSp>
        <p:nvGrpSpPr>
          <p:cNvPr id="10" name="Group 9">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FF0F7AE-FE5C-EA75-2B66-935FE19072E0}"/>
              </a:ext>
            </a:extLst>
          </p:cNvPr>
          <p:cNvSpPr>
            <a:spLocks noGrp="1"/>
          </p:cNvSpPr>
          <p:nvPr>
            <p:ph idx="1"/>
          </p:nvPr>
        </p:nvSpPr>
        <p:spPr>
          <a:xfrm>
            <a:off x="5656218" y="1463039"/>
            <a:ext cx="5542387" cy="4300447"/>
          </a:xfrm>
        </p:spPr>
        <p:txBody>
          <a:bodyPr anchor="t">
            <a:normAutofit lnSpcReduction="10000"/>
          </a:bodyPr>
          <a:lstStyle/>
          <a:p>
            <a:pPr marL="0" marR="0" indent="0">
              <a:spcBef>
                <a:spcPts val="0"/>
              </a:spcBef>
              <a:spcAft>
                <a:spcPts val="800"/>
              </a:spcAft>
              <a:buNone/>
            </a:pPr>
            <a:r>
              <a:rPr lang="sq-AL" sz="1500" b="1" kern="100" dirty="0">
                <a:effectLst/>
                <a:latin typeface="Times New Roman" panose="02020603050405020304" pitchFamily="18" charset="0"/>
                <a:ea typeface="Calibri" panose="020F0502020204030204" pitchFamily="34" charset="0"/>
                <a:cs typeface="Times New Roman" panose="02020603050405020304" pitchFamily="18" charset="0"/>
              </a:rPr>
              <a:t>KC Vendim Nr.00-2021-1857, datë 15.11.2021 B 1/2022</a:t>
            </a:r>
            <a:endParaRPr lang="en-US" sz="15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just">
              <a:spcBef>
                <a:spcPts val="0"/>
              </a:spcBef>
              <a:spcAft>
                <a:spcPts val="800"/>
              </a:spcAft>
              <a:buNone/>
            </a:pPr>
            <a:r>
              <a:rPr lang="en-US" sz="1800" kern="100" dirty="0">
                <a:latin typeface="Arial" panose="020B0604020202020204" pitchFamily="34" charset="0"/>
                <a:ea typeface="Calibri" panose="020F0502020204030204" pitchFamily="34" charset="0"/>
                <a:cs typeface="Arial" panose="020B0604020202020204" pitchFamily="34" charset="0"/>
              </a:rPr>
              <a:t>Q</a:t>
            </a:r>
            <a:r>
              <a:rPr lang="sq-AL" sz="1800" kern="100" dirty="0">
                <a:effectLst/>
                <a:latin typeface="Arial" panose="020B0604020202020204" pitchFamily="34" charset="0"/>
                <a:ea typeface="Calibri" panose="020F0502020204030204" pitchFamily="34" charset="0"/>
                <a:cs typeface="Arial" panose="020B0604020202020204" pitchFamily="34" charset="0"/>
              </a:rPr>
              <a:t>ëllimi final i paditësit, është që nëpërmjet gjykatës të </a:t>
            </a:r>
            <a:r>
              <a:rPr lang="sq-AL" sz="1800" b="1" kern="100" dirty="0">
                <a:effectLst/>
                <a:latin typeface="Arial" panose="020B0604020202020204" pitchFamily="34" charset="0"/>
                <a:ea typeface="Calibri" panose="020F0502020204030204" pitchFamily="34" charset="0"/>
                <a:cs typeface="Arial" panose="020B0604020202020204" pitchFamily="34" charset="0"/>
              </a:rPr>
              <a:t>ndryshojë vlerësimin financiar të realizuar fillimisht nga ATP </a:t>
            </a:r>
            <a:r>
              <a:rPr lang="sq-AL" sz="1800" kern="100" dirty="0">
                <a:effectLst/>
                <a:latin typeface="Arial" panose="020B0604020202020204" pitchFamily="34" charset="0"/>
                <a:ea typeface="Calibri" panose="020F0502020204030204" pitchFamily="34" charset="0"/>
                <a:cs typeface="Arial" panose="020B0604020202020204" pitchFamily="34" charset="0"/>
              </a:rPr>
              <a:t>në lidhje me vendimet e sipërcituara të ish-K.K.K.P.</a:t>
            </a:r>
            <a:endParaRPr lang="en-US" sz="1800" kern="100" dirty="0">
              <a:effectLst/>
              <a:latin typeface="Arial" panose="020B0604020202020204" pitchFamily="34" charset="0"/>
              <a:ea typeface="Calibri" panose="020F0502020204030204" pitchFamily="34" charset="0"/>
              <a:cs typeface="Arial" panose="020B0604020202020204" pitchFamily="34" charset="0"/>
            </a:endParaRPr>
          </a:p>
          <a:p>
            <a:pPr marL="0" marR="0" indent="0" algn="just">
              <a:spcBef>
                <a:spcPts val="0"/>
              </a:spcBef>
              <a:spcAft>
                <a:spcPts val="800"/>
              </a:spcAft>
              <a:buNone/>
            </a:pPr>
            <a:r>
              <a:rPr lang="sq-AL" sz="1800" kern="100" dirty="0">
                <a:effectLst/>
                <a:latin typeface="Arial" panose="020B0604020202020204" pitchFamily="34" charset="0"/>
                <a:ea typeface="Calibri" panose="020F0502020204030204" pitchFamily="34" charset="0"/>
                <a:cs typeface="Arial" panose="020B0604020202020204" pitchFamily="34" charset="0"/>
              </a:rPr>
              <a:t>Në këtë rast, nuk ka një konflikt midis ish-pronarit dhe ATP, përsa i përket njohjes të së drejtës. Objekt hetimi dhe shqyrtimi nga gjykata do të jetë vetëm veprimtaria e ATP, në vlerësimin financiar të vendimit të ish-K.K.K.P; fakti nëse ka patur një përllogaritje të gabuar matematikore nga ish-K.K.K.P,, në sipërfaqen e kompensuar, nga sipërfaqja tërësore e njohur për kompensim; nëse ka patur detyrim nga ATP për të korrigjuar këtë gabim të pretenduar prej tij, në rrugë administrative në funksion të vlerësimit financiar; nëse ka ndikuar ky gabim në vendimin e marrë nga ATP, për vlerësimin financiar të pronës</a:t>
            </a:r>
            <a:r>
              <a:rPr lang="en-US" sz="1800" kern="100" dirty="0">
                <a:latin typeface="Arial" panose="020B0604020202020204" pitchFamily="34" charset="0"/>
                <a:ea typeface="Calibri" panose="020F0502020204030204" pitchFamily="34" charset="0"/>
                <a:cs typeface="Arial" panose="020B0604020202020204" pitchFamily="34" charset="0"/>
              </a:rPr>
              <a:t>.</a:t>
            </a:r>
            <a:endParaRPr lang="en-US" sz="1800" kern="100" dirty="0">
              <a:effectLst/>
              <a:latin typeface="Arial" panose="020B0604020202020204" pitchFamily="34" charset="0"/>
              <a:ea typeface="Calibri" panose="020F0502020204030204" pitchFamily="34" charset="0"/>
              <a:cs typeface="Arial" panose="020B0604020202020204" pitchFamily="34" charset="0"/>
            </a:endParaRPr>
          </a:p>
          <a:p>
            <a:pPr marL="0" marR="0" indent="0">
              <a:spcBef>
                <a:spcPts val="0"/>
              </a:spcBef>
              <a:spcAft>
                <a:spcPts val="800"/>
              </a:spcAft>
              <a:buNone/>
            </a:pPr>
            <a:endParaRPr lang="en-US" sz="1500" dirty="0"/>
          </a:p>
        </p:txBody>
      </p:sp>
    </p:spTree>
    <p:extLst>
      <p:ext uri="{BB962C8B-B14F-4D97-AF65-F5344CB8AC3E}">
        <p14:creationId xmlns:p14="http://schemas.microsoft.com/office/powerpoint/2010/main" val="40065746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D3A822-57D8-EAA3-33C1-6FD0091034F1}"/>
              </a:ext>
            </a:extLst>
          </p:cNvPr>
          <p:cNvSpPr>
            <a:spLocks noGrp="1"/>
          </p:cNvSpPr>
          <p:nvPr>
            <p:ph type="title"/>
          </p:nvPr>
        </p:nvSpPr>
        <p:spPr>
          <a:xfrm>
            <a:off x="645065" y="1463040"/>
            <a:ext cx="3796306" cy="2690949"/>
          </a:xfrm>
        </p:spPr>
        <p:txBody>
          <a:bodyPr anchor="t">
            <a:normAutofit fontScale="90000"/>
          </a:bodyPr>
          <a:lstStyle/>
          <a:p>
            <a:r>
              <a:rPr lang="en-US" sz="4800" dirty="0">
                <a:latin typeface="Arial" panose="020B0604020202020204" pitchFamily="34" charset="0"/>
                <a:cs typeface="Arial" panose="020B0604020202020204" pitchFamily="34" charset="0"/>
              </a:rPr>
              <a:t>ATP: </a:t>
            </a:r>
            <a:r>
              <a:rPr lang="en-US" sz="4800" dirty="0" err="1">
                <a:latin typeface="Arial" panose="020B0604020202020204" pitchFamily="34" charset="0"/>
                <a:cs typeface="Arial" panose="020B0604020202020204" pitchFamily="34" charset="0"/>
              </a:rPr>
              <a:t>Përpjekje</a:t>
            </a:r>
            <a:r>
              <a:rPr lang="en-US" sz="4800" dirty="0">
                <a:latin typeface="Arial" panose="020B0604020202020204" pitchFamily="34" charset="0"/>
                <a:cs typeface="Arial" panose="020B0604020202020204" pitchFamily="34" charset="0"/>
              </a:rPr>
              <a:t> e </a:t>
            </a:r>
            <a:r>
              <a:rPr lang="en-US" sz="4800" dirty="0" err="1">
                <a:latin typeface="Arial" panose="020B0604020202020204" pitchFamily="34" charset="0"/>
                <a:cs typeface="Arial" panose="020B0604020202020204" pitchFamily="34" charset="0"/>
              </a:rPr>
              <a:t>gjykatës</a:t>
            </a:r>
            <a:r>
              <a:rPr lang="en-US" sz="4800" dirty="0">
                <a:latin typeface="Arial" panose="020B0604020202020204" pitchFamily="34" charset="0"/>
                <a:cs typeface="Arial" panose="020B0604020202020204" pitchFamily="34" charset="0"/>
              </a:rPr>
              <a:t> </a:t>
            </a:r>
            <a:r>
              <a:rPr lang="en-US" sz="4800" dirty="0" err="1">
                <a:latin typeface="Arial" panose="020B0604020202020204" pitchFamily="34" charset="0"/>
                <a:cs typeface="Arial" panose="020B0604020202020204" pitchFamily="34" charset="0"/>
              </a:rPr>
              <a:t>të</a:t>
            </a:r>
            <a:r>
              <a:rPr lang="en-US" sz="4800" dirty="0">
                <a:latin typeface="Arial" panose="020B0604020202020204" pitchFamily="34" charset="0"/>
                <a:cs typeface="Arial" panose="020B0604020202020204" pitchFamily="34" charset="0"/>
              </a:rPr>
              <a:t> </a:t>
            </a:r>
            <a:r>
              <a:rPr lang="en-US" sz="4800" dirty="0" err="1">
                <a:latin typeface="Arial" panose="020B0604020202020204" pitchFamily="34" charset="0"/>
                <a:cs typeface="Arial" panose="020B0604020202020204" pitchFamily="34" charset="0"/>
              </a:rPr>
              <a:t>siguroj</a:t>
            </a:r>
            <a:r>
              <a:rPr lang="en-US" sz="4800" dirty="0">
                <a:latin typeface="Arial" panose="020B0604020202020204" pitchFamily="34" charset="0"/>
                <a:cs typeface="Arial" panose="020B0604020202020204" pitchFamily="34" charset="0"/>
              </a:rPr>
              <a:t> </a:t>
            </a:r>
            <a:r>
              <a:rPr lang="en-US" sz="4800" dirty="0" err="1">
                <a:latin typeface="Arial" panose="020B0604020202020204" pitchFamily="34" charset="0"/>
                <a:cs typeface="Arial" panose="020B0604020202020204" pitchFamily="34" charset="0"/>
              </a:rPr>
              <a:t>aktin</a:t>
            </a:r>
            <a:r>
              <a:rPr lang="en-US" sz="4800" dirty="0">
                <a:latin typeface="Arial" panose="020B0604020202020204" pitchFamily="34" charset="0"/>
                <a:cs typeface="Arial" panose="020B0604020202020204" pitchFamily="34" charset="0"/>
              </a:rPr>
              <a:t> </a:t>
            </a:r>
          </a:p>
        </p:txBody>
      </p:sp>
      <p:grpSp>
        <p:nvGrpSpPr>
          <p:cNvPr id="10" name="Group 9">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434FAD9-47BE-1C0D-B091-DA2C29DD1441}"/>
              </a:ext>
            </a:extLst>
          </p:cNvPr>
          <p:cNvSpPr>
            <a:spLocks noGrp="1"/>
          </p:cNvSpPr>
          <p:nvPr>
            <p:ph idx="1"/>
          </p:nvPr>
        </p:nvSpPr>
        <p:spPr>
          <a:xfrm>
            <a:off x="5656218" y="1463039"/>
            <a:ext cx="5542387" cy="4300447"/>
          </a:xfrm>
        </p:spPr>
        <p:txBody>
          <a:bodyPr anchor="t">
            <a:normAutofit lnSpcReduction="10000"/>
          </a:bodyPr>
          <a:lstStyle/>
          <a:p>
            <a:pPr marL="0" marR="0" indent="0">
              <a:spcBef>
                <a:spcPts val="0"/>
              </a:spcBef>
              <a:spcAft>
                <a:spcPts val="800"/>
              </a:spcAft>
              <a:buNone/>
            </a:pPr>
            <a:r>
              <a:rPr lang="sq-AL" sz="1700" b="1" kern="100" dirty="0">
                <a:effectLst/>
                <a:latin typeface="Arial" panose="020B0604020202020204" pitchFamily="34" charset="0"/>
                <a:ea typeface="Calibri" panose="020F0502020204030204" pitchFamily="34" charset="0"/>
                <a:cs typeface="Arial" panose="020B0604020202020204" pitchFamily="34" charset="0"/>
              </a:rPr>
              <a:t>KA Vendim Nr. 00-2022-326 (71), datë 24.02.2022</a:t>
            </a:r>
            <a:r>
              <a:rPr lang="en-US" sz="1700" b="1" kern="100" dirty="0">
                <a:effectLst/>
                <a:latin typeface="Arial" panose="020B0604020202020204" pitchFamily="34" charset="0"/>
                <a:ea typeface="Calibri" panose="020F0502020204030204" pitchFamily="34" charset="0"/>
                <a:cs typeface="Arial" panose="020B0604020202020204" pitchFamily="34" charset="0"/>
              </a:rPr>
              <a:t>; </a:t>
            </a:r>
            <a:r>
              <a:rPr lang="sq-AL" sz="1700" b="1" kern="100" dirty="0">
                <a:effectLst/>
                <a:latin typeface="Arial" panose="020B0604020202020204" pitchFamily="34" charset="0"/>
                <a:ea typeface="Calibri" panose="020F0502020204030204" pitchFamily="34" charset="0"/>
                <a:cs typeface="Arial" panose="020B0604020202020204" pitchFamily="34" charset="0"/>
              </a:rPr>
              <a:t>B 2/2022</a:t>
            </a:r>
            <a:endParaRPr lang="en-US" sz="1700" kern="100" dirty="0">
              <a:effectLst/>
              <a:latin typeface="Arial" panose="020B0604020202020204" pitchFamily="34" charset="0"/>
              <a:ea typeface="Calibri" panose="020F0502020204030204" pitchFamily="34" charset="0"/>
              <a:cs typeface="Arial" panose="020B0604020202020204" pitchFamily="34" charset="0"/>
            </a:endParaRPr>
          </a:p>
          <a:p>
            <a:pPr marL="0" marR="0" indent="0" algn="just">
              <a:spcBef>
                <a:spcPts val="0"/>
              </a:spcBef>
              <a:spcAft>
                <a:spcPts val="0"/>
              </a:spcAft>
              <a:buNone/>
            </a:pPr>
            <a:r>
              <a:rPr lang="sq-AL" sz="2000" i="1" kern="0" dirty="0">
                <a:effectLst/>
                <a:latin typeface="Arial" panose="020B0604020202020204" pitchFamily="34" charset="0"/>
                <a:ea typeface="MS Mincho" panose="02020609040205080304" pitchFamily="49" charset="-128"/>
                <a:cs typeface="Arial" panose="020B0604020202020204" pitchFamily="34" charset="0"/>
              </a:rPr>
              <a:t>Nëse pala paditëse provon bindshëm në gjykim se ka ndërmarrë të gjitha hapat e nevojshëm për të siguruar aktin administrativ që kundërshton dhe për arsye të pavarura nga vullneti i saj nuk ka mundur ta marrë këtë akt, gjykata nuk duhet apriori të disponoj kthimin e akteve, pa bërë paraprakisht përpjekjet për të siguruar aktin objekt gjykimi. Në gjykimin administrativ, gjykata pasi është bindur se pala paditëse ka treguar kujdesin e duhur në funksion të përmbushjes së detyrimeve procedurale që i ngarkohen me ligj, do duhet të ketë rol aktiv në kuadër të garantimit të procesit të rregullt</a:t>
            </a:r>
            <a:r>
              <a:rPr lang="sq-AL" sz="2000" b="1" i="1" kern="0" dirty="0">
                <a:effectLst/>
                <a:latin typeface="Arial" panose="020B0604020202020204" pitchFamily="34" charset="0"/>
                <a:ea typeface="Calibri" panose="020F0502020204030204" pitchFamily="34" charset="0"/>
                <a:cs typeface="Arial" panose="020B0604020202020204" pitchFamily="34" charset="0"/>
              </a:rPr>
              <a:t>.</a:t>
            </a:r>
            <a:endParaRPr lang="en-US" sz="2000" kern="100" dirty="0">
              <a:effectLst/>
              <a:latin typeface="Arial" panose="020B0604020202020204" pitchFamily="34" charset="0"/>
              <a:ea typeface="Calibri" panose="020F0502020204030204" pitchFamily="34" charset="0"/>
              <a:cs typeface="Arial" panose="020B0604020202020204" pitchFamily="34" charset="0"/>
            </a:endParaRPr>
          </a:p>
          <a:p>
            <a:endParaRPr lang="en-US" sz="1700" dirty="0"/>
          </a:p>
        </p:txBody>
      </p:sp>
    </p:spTree>
    <p:extLst>
      <p:ext uri="{BB962C8B-B14F-4D97-AF65-F5344CB8AC3E}">
        <p14:creationId xmlns:p14="http://schemas.microsoft.com/office/powerpoint/2010/main" val="19870989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25" name="Rectangle 24">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Rectangle 28">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F1DF9F-2722-C562-4D7D-8C02CEFA9617}"/>
              </a:ext>
            </a:extLst>
          </p:cNvPr>
          <p:cNvSpPr>
            <a:spLocks noGrp="1"/>
          </p:cNvSpPr>
          <p:nvPr>
            <p:ph type="title"/>
          </p:nvPr>
        </p:nvSpPr>
        <p:spPr>
          <a:xfrm>
            <a:off x="1043631" y="809898"/>
            <a:ext cx="9942716" cy="1554480"/>
          </a:xfrm>
        </p:spPr>
        <p:txBody>
          <a:bodyPr anchor="ctr">
            <a:normAutofit/>
          </a:bodyPr>
          <a:lstStyle/>
          <a:p>
            <a:r>
              <a:rPr lang="en-US" sz="4800" dirty="0">
                <a:latin typeface="Arial" panose="020B0604020202020204" pitchFamily="34" charset="0"/>
                <a:cs typeface="Arial" panose="020B0604020202020204" pitchFamily="34" charset="0"/>
              </a:rPr>
              <a:t>E </a:t>
            </a:r>
            <a:r>
              <a:rPr lang="en-US" sz="4800">
                <a:latin typeface="Arial" panose="020B0604020202020204" pitchFamily="34" charset="0"/>
                <a:cs typeface="Arial" panose="020B0604020202020204" pitchFamily="34" charset="0"/>
              </a:rPr>
              <a:t>drejta</a:t>
            </a:r>
            <a:r>
              <a:rPr lang="en-US" sz="4800" dirty="0">
                <a:latin typeface="Arial" panose="020B0604020202020204" pitchFamily="34" charset="0"/>
                <a:cs typeface="Arial" panose="020B0604020202020204" pitchFamily="34" charset="0"/>
              </a:rPr>
              <a:t> e </a:t>
            </a:r>
            <a:r>
              <a:rPr lang="en-US" sz="4800">
                <a:latin typeface="Arial" panose="020B0604020202020204" pitchFamily="34" charset="0"/>
                <a:cs typeface="Arial" panose="020B0604020202020204" pitchFamily="34" charset="0"/>
              </a:rPr>
              <a:t>parablerjes</a:t>
            </a:r>
            <a:endParaRPr lang="en-US" sz="4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CC38030C-FB46-3511-F7DC-494B28102219}"/>
              </a:ext>
            </a:extLst>
          </p:cNvPr>
          <p:cNvSpPr>
            <a:spLocks noGrp="1"/>
          </p:cNvSpPr>
          <p:nvPr>
            <p:ph idx="1"/>
          </p:nvPr>
        </p:nvSpPr>
        <p:spPr>
          <a:xfrm>
            <a:off x="1045028" y="3017522"/>
            <a:ext cx="9941319" cy="3124658"/>
          </a:xfrm>
        </p:spPr>
        <p:txBody>
          <a:bodyPr anchor="ctr">
            <a:normAutofit fontScale="40000" lnSpcReduction="20000"/>
          </a:bodyPr>
          <a:lstStyle/>
          <a:p>
            <a:pPr marL="0" marR="0" indent="0">
              <a:spcBef>
                <a:spcPts val="0"/>
              </a:spcBef>
              <a:spcAft>
                <a:spcPts val="800"/>
              </a:spcAft>
              <a:buNone/>
            </a:pPr>
            <a:endParaRPr lang="en-US" sz="4000" b="1" kern="100" dirty="0">
              <a:effectLst/>
              <a:latin typeface="Arial" panose="020B0604020202020204" pitchFamily="34" charset="0"/>
              <a:ea typeface="Calibri" panose="020F0502020204030204" pitchFamily="34" charset="0"/>
              <a:cs typeface="Arial" panose="020B0604020202020204" pitchFamily="34" charset="0"/>
            </a:endParaRPr>
          </a:p>
          <a:p>
            <a:pPr marL="0" marR="0" indent="0">
              <a:spcBef>
                <a:spcPts val="0"/>
              </a:spcBef>
              <a:spcAft>
                <a:spcPts val="800"/>
              </a:spcAft>
              <a:buNone/>
            </a:pPr>
            <a:r>
              <a:rPr lang="sq-AL" sz="4000" b="1" kern="100" dirty="0">
                <a:effectLst/>
                <a:latin typeface="Arial" panose="020B0604020202020204" pitchFamily="34" charset="0"/>
                <a:ea typeface="Calibri" panose="020F0502020204030204" pitchFamily="34" charset="0"/>
                <a:cs typeface="Arial" panose="020B0604020202020204" pitchFamily="34" charset="0"/>
              </a:rPr>
              <a:t>KC Vendim Nr.00-2022-4480(578), datë 21.12.2022</a:t>
            </a:r>
            <a:r>
              <a:rPr lang="en-US" sz="4000" b="1" kern="100" dirty="0">
                <a:effectLst/>
                <a:latin typeface="Arial" panose="020B0604020202020204" pitchFamily="34" charset="0"/>
                <a:ea typeface="Calibri" panose="020F0502020204030204" pitchFamily="34" charset="0"/>
                <a:cs typeface="Arial" panose="020B0604020202020204" pitchFamily="34" charset="0"/>
              </a:rPr>
              <a:t>; </a:t>
            </a:r>
            <a:r>
              <a:rPr lang="sq-AL" sz="4000" b="1" kern="100" dirty="0">
                <a:effectLst/>
                <a:latin typeface="Arial" panose="020B0604020202020204" pitchFamily="34" charset="0"/>
                <a:ea typeface="Calibri" panose="020F0502020204030204" pitchFamily="34" charset="0"/>
                <a:cs typeface="Arial" panose="020B0604020202020204" pitchFamily="34" charset="0"/>
              </a:rPr>
              <a:t>B3/2023</a:t>
            </a:r>
            <a:endParaRPr lang="en-US" sz="4000" b="1" kern="100" dirty="0">
              <a:effectLst/>
              <a:latin typeface="Arial" panose="020B0604020202020204" pitchFamily="34" charset="0"/>
              <a:ea typeface="Calibri" panose="020F0502020204030204" pitchFamily="34" charset="0"/>
              <a:cs typeface="Arial" panose="020B0604020202020204" pitchFamily="34" charset="0"/>
            </a:endParaRPr>
          </a:p>
          <a:p>
            <a:pPr marL="0" marR="0" indent="0">
              <a:spcBef>
                <a:spcPts val="0"/>
              </a:spcBef>
              <a:spcAft>
                <a:spcPts val="800"/>
              </a:spcAft>
              <a:buNone/>
            </a:pPr>
            <a:endParaRPr lang="en-US" sz="4000" kern="100" dirty="0">
              <a:effectLst/>
              <a:latin typeface="Arial" panose="020B0604020202020204" pitchFamily="34" charset="0"/>
              <a:ea typeface="Calibri" panose="020F0502020204030204" pitchFamily="34" charset="0"/>
              <a:cs typeface="Arial" panose="020B0604020202020204" pitchFamily="34" charset="0"/>
            </a:endParaRPr>
          </a:p>
          <a:p>
            <a:pPr marL="0" marR="0" indent="0" algn="just">
              <a:spcBef>
                <a:spcPts val="0"/>
              </a:spcBef>
              <a:spcAft>
                <a:spcPts val="800"/>
              </a:spcAft>
              <a:buNone/>
            </a:pPr>
            <a:r>
              <a:rPr lang="sq-AL" sz="4000" i="1" kern="100" dirty="0">
                <a:effectLst/>
                <a:latin typeface="Arial" panose="020B0604020202020204" pitchFamily="34" charset="0"/>
                <a:ea typeface="Calibri" panose="020F0502020204030204" pitchFamily="34" charset="0"/>
                <a:cs typeface="Arial" panose="020B0604020202020204" pitchFamily="34" charset="0"/>
              </a:rPr>
              <a:t>Gjatë gjykimit të një vendimi të KKKP, duhet të hetohet, ndër të tjera, edhe e drejta e parablerjes, nëse plotësohen: </a:t>
            </a:r>
            <a:endParaRPr lang="en-US" sz="4000" i="1" kern="100" dirty="0">
              <a:effectLst/>
              <a:latin typeface="Arial" panose="020B0604020202020204" pitchFamily="34" charset="0"/>
              <a:ea typeface="Calibri" panose="020F0502020204030204" pitchFamily="34" charset="0"/>
              <a:cs typeface="Arial" panose="020B0604020202020204" pitchFamily="34" charset="0"/>
            </a:endParaRPr>
          </a:p>
          <a:p>
            <a:pPr marL="0" marR="0" indent="0" algn="just">
              <a:spcBef>
                <a:spcPts val="0"/>
              </a:spcBef>
              <a:spcAft>
                <a:spcPts val="800"/>
              </a:spcAft>
              <a:buNone/>
            </a:pPr>
            <a:r>
              <a:rPr lang="sq-AL" sz="4000" b="1" i="1" kern="100" dirty="0">
                <a:effectLst/>
                <a:latin typeface="Arial" panose="020B0604020202020204" pitchFamily="34" charset="0"/>
                <a:ea typeface="Calibri" panose="020F0502020204030204" pitchFamily="34" charset="0"/>
                <a:cs typeface="Arial" panose="020B0604020202020204" pitchFamily="34" charset="0"/>
              </a:rPr>
              <a:t>së pari</a:t>
            </a:r>
            <a:r>
              <a:rPr lang="sq-AL" sz="4000" i="1" kern="100" dirty="0">
                <a:effectLst/>
                <a:latin typeface="Arial" panose="020B0604020202020204" pitchFamily="34" charset="0"/>
                <a:ea typeface="Calibri" panose="020F0502020204030204" pitchFamily="34" charset="0"/>
                <a:cs typeface="Arial" panose="020B0604020202020204" pitchFamily="34" charset="0"/>
              </a:rPr>
              <a:t>, ish-pronarit t’i ishte njohur e drejta e pronësisë në përputhje me ligjin; </a:t>
            </a:r>
            <a:endParaRPr lang="en-US" sz="4000" i="1" kern="100" dirty="0">
              <a:effectLst/>
              <a:latin typeface="Arial" panose="020B0604020202020204" pitchFamily="34" charset="0"/>
              <a:ea typeface="Calibri" panose="020F0502020204030204" pitchFamily="34" charset="0"/>
              <a:cs typeface="Arial" panose="020B0604020202020204" pitchFamily="34" charset="0"/>
            </a:endParaRPr>
          </a:p>
          <a:p>
            <a:pPr marL="0" marR="0" indent="0" algn="just">
              <a:spcBef>
                <a:spcPts val="0"/>
              </a:spcBef>
              <a:spcAft>
                <a:spcPts val="800"/>
              </a:spcAft>
              <a:buNone/>
            </a:pPr>
            <a:r>
              <a:rPr lang="sq-AL" sz="4000" b="1" i="1" kern="100" dirty="0">
                <a:effectLst/>
                <a:latin typeface="Arial" panose="020B0604020202020204" pitchFamily="34" charset="0"/>
                <a:ea typeface="Calibri" panose="020F0502020204030204" pitchFamily="34" charset="0"/>
                <a:cs typeface="Arial" panose="020B0604020202020204" pitchFamily="34" charset="0"/>
              </a:rPr>
              <a:t>së dyti</a:t>
            </a:r>
            <a:r>
              <a:rPr lang="sq-AL" sz="4000" i="1" kern="100" dirty="0">
                <a:effectLst/>
                <a:latin typeface="Arial" panose="020B0604020202020204" pitchFamily="34" charset="0"/>
                <a:ea typeface="Calibri" panose="020F0502020204030204" pitchFamily="34" charset="0"/>
                <a:cs typeface="Arial" panose="020B0604020202020204" pitchFamily="34" charset="0"/>
              </a:rPr>
              <a:t>, pasuritë e paluajtshme të ishin të zëna me objekte shtetërore që nuk ushtrojnë funksionet e tyre publike; </a:t>
            </a:r>
            <a:endParaRPr lang="en-US" sz="4000" i="1" kern="100" dirty="0">
              <a:effectLst/>
              <a:latin typeface="Arial" panose="020B0604020202020204" pitchFamily="34" charset="0"/>
              <a:ea typeface="Calibri" panose="020F0502020204030204" pitchFamily="34" charset="0"/>
              <a:cs typeface="Arial" panose="020B0604020202020204" pitchFamily="34" charset="0"/>
            </a:endParaRPr>
          </a:p>
          <a:p>
            <a:pPr marL="0" marR="0" indent="0" algn="just">
              <a:spcBef>
                <a:spcPts val="0"/>
              </a:spcBef>
              <a:spcAft>
                <a:spcPts val="800"/>
              </a:spcAft>
              <a:buNone/>
            </a:pPr>
            <a:r>
              <a:rPr lang="sq-AL" sz="4000" b="1" i="1" kern="100" dirty="0">
                <a:effectLst/>
                <a:latin typeface="Arial" panose="020B0604020202020204" pitchFamily="34" charset="0"/>
                <a:ea typeface="Calibri" panose="020F0502020204030204" pitchFamily="34" charset="0"/>
                <a:cs typeface="Arial" panose="020B0604020202020204" pitchFamily="34" charset="0"/>
              </a:rPr>
              <a:t>së treti, </a:t>
            </a:r>
            <a:r>
              <a:rPr lang="sq-AL" sz="4000" i="1" kern="100" dirty="0">
                <a:effectLst/>
                <a:latin typeface="Arial" panose="020B0604020202020204" pitchFamily="34" charset="0"/>
                <a:ea typeface="Calibri" panose="020F0502020204030204" pitchFamily="34" charset="0"/>
                <a:cs typeface="Arial" panose="020B0604020202020204" pitchFamily="34" charset="0"/>
              </a:rPr>
              <a:t>shteti ka vendosur t’i privatizojë ato. </a:t>
            </a:r>
            <a:endParaRPr lang="en-US" sz="4000" i="1" kern="100" dirty="0">
              <a:effectLst/>
              <a:latin typeface="Arial" panose="020B0604020202020204" pitchFamily="34" charset="0"/>
              <a:ea typeface="Calibri" panose="020F0502020204030204" pitchFamily="34" charset="0"/>
              <a:cs typeface="Arial" panose="020B0604020202020204" pitchFamily="34" charset="0"/>
            </a:endParaRPr>
          </a:p>
          <a:p>
            <a:pPr marL="0" marR="0" indent="0" algn="just">
              <a:lnSpc>
                <a:spcPct val="120000"/>
              </a:lnSpc>
              <a:spcBef>
                <a:spcPts val="0"/>
              </a:spcBef>
              <a:spcAft>
                <a:spcPts val="0"/>
              </a:spcAft>
              <a:buNone/>
            </a:pPr>
            <a:r>
              <a:rPr lang="sq-AL" sz="4000" kern="100" dirty="0">
                <a:effectLst/>
                <a:latin typeface="Arial" panose="020B0604020202020204" pitchFamily="34" charset="0"/>
                <a:ea typeface="Calibri" panose="020F0502020204030204" pitchFamily="34" charset="0"/>
                <a:cs typeface="Arial" panose="020B0604020202020204" pitchFamily="34" charset="0"/>
              </a:rPr>
              <a:t>Gjykata e Apelit Korçë nuk e ka analizuar këtë të drejtë të përfituar, as edhe faktin nëse realisht shteti i ka dhënë ndonjëherë mundësinë palës paditëse të ushtronte të drejtën e parablerjes, apo faktin nëse shteti është kujdesur për objektet të cilat ishin pengese për paditësat që t’ju kthehej trualli pronë e tyre.</a:t>
            </a:r>
            <a:endParaRPr lang="en-US" sz="4000" kern="100" dirty="0">
              <a:effectLst/>
              <a:latin typeface="Arial" panose="020B0604020202020204" pitchFamily="34" charset="0"/>
              <a:ea typeface="Calibri" panose="020F0502020204030204" pitchFamily="34" charset="0"/>
              <a:cs typeface="Arial" panose="020B0604020202020204" pitchFamily="34" charset="0"/>
            </a:endParaRPr>
          </a:p>
          <a:p>
            <a:endParaRPr lang="en-US" sz="2400" dirty="0"/>
          </a:p>
        </p:txBody>
      </p:sp>
      <p:cxnSp>
        <p:nvCxnSpPr>
          <p:cNvPr id="31" name="Straight Connector 30">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17041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FA4C59-2B1E-C997-20A5-453864715EC7}"/>
              </a:ext>
            </a:extLst>
          </p:cNvPr>
          <p:cNvSpPr>
            <a:spLocks noGrp="1"/>
          </p:cNvSpPr>
          <p:nvPr>
            <p:ph type="title"/>
          </p:nvPr>
        </p:nvSpPr>
        <p:spPr>
          <a:xfrm>
            <a:off x="1043631" y="809898"/>
            <a:ext cx="9942716" cy="1554480"/>
          </a:xfrm>
        </p:spPr>
        <p:txBody>
          <a:bodyPr anchor="ctr">
            <a:normAutofit/>
          </a:bodyPr>
          <a:lstStyle/>
          <a:p>
            <a:r>
              <a:rPr lang="en-US" sz="4800">
                <a:latin typeface="Arial" panose="020B0604020202020204" pitchFamily="34" charset="0"/>
                <a:cs typeface="Arial" panose="020B0604020202020204" pitchFamily="34" charset="0"/>
              </a:rPr>
              <a:t>Korigjim meta teknike/hartografike</a:t>
            </a:r>
          </a:p>
        </p:txBody>
      </p:sp>
      <p:sp>
        <p:nvSpPr>
          <p:cNvPr id="3" name="Content Placeholder 2">
            <a:extLst>
              <a:ext uri="{FF2B5EF4-FFF2-40B4-BE49-F238E27FC236}">
                <a16:creationId xmlns:a16="http://schemas.microsoft.com/office/drawing/2014/main" id="{D9FBC5ED-C6D0-67E3-D699-D86B9E1CABDE}"/>
              </a:ext>
            </a:extLst>
          </p:cNvPr>
          <p:cNvSpPr>
            <a:spLocks noGrp="1"/>
          </p:cNvSpPr>
          <p:nvPr>
            <p:ph idx="1"/>
          </p:nvPr>
        </p:nvSpPr>
        <p:spPr>
          <a:xfrm>
            <a:off x="1045028" y="3017522"/>
            <a:ext cx="9941319" cy="3124658"/>
          </a:xfrm>
        </p:spPr>
        <p:txBody>
          <a:bodyPr anchor="ctr">
            <a:normAutofit/>
          </a:bodyPr>
          <a:lstStyle/>
          <a:p>
            <a:pPr marL="0" marR="0" indent="0">
              <a:spcBef>
                <a:spcPts val="0"/>
              </a:spcBef>
              <a:spcAft>
                <a:spcPts val="800"/>
              </a:spcAft>
              <a:buNone/>
            </a:pPr>
            <a:r>
              <a:rPr lang="sq-AL" sz="1100" b="1" kern="100">
                <a:effectLst/>
                <a:latin typeface="Arial" panose="020B0604020202020204" pitchFamily="34" charset="0"/>
                <a:ea typeface="Calibri" panose="020F0502020204030204" pitchFamily="34" charset="0"/>
                <a:cs typeface="Arial" panose="020B0604020202020204" pitchFamily="34" charset="0"/>
              </a:rPr>
              <a:t>KC Vendim Nr.00-2022-505(44), datë 09.02.2022</a:t>
            </a:r>
            <a:r>
              <a:rPr lang="en-US" sz="1100" b="1" kern="100">
                <a:effectLst/>
                <a:latin typeface="Arial" panose="020B0604020202020204" pitchFamily="34" charset="0"/>
                <a:ea typeface="Calibri" panose="020F0502020204030204" pitchFamily="34" charset="0"/>
                <a:cs typeface="Arial" panose="020B0604020202020204" pitchFamily="34" charset="0"/>
              </a:rPr>
              <a:t>; </a:t>
            </a:r>
            <a:r>
              <a:rPr lang="sq-AL" sz="1100" b="1" kern="100">
                <a:effectLst/>
                <a:latin typeface="Arial" panose="020B0604020202020204" pitchFamily="34" charset="0"/>
                <a:ea typeface="Calibri" panose="020F0502020204030204" pitchFamily="34" charset="0"/>
                <a:cs typeface="Arial" panose="020B0604020202020204" pitchFamily="34" charset="0"/>
              </a:rPr>
              <a:t>B 2/2022</a:t>
            </a:r>
            <a:endParaRPr lang="en-US" sz="1100" kern="100">
              <a:effectLst/>
              <a:latin typeface="Arial" panose="020B0604020202020204" pitchFamily="34" charset="0"/>
              <a:ea typeface="Calibri" panose="020F0502020204030204" pitchFamily="34" charset="0"/>
              <a:cs typeface="Arial" panose="020B0604020202020204" pitchFamily="34" charset="0"/>
            </a:endParaRPr>
          </a:p>
          <a:p>
            <a:pPr marL="0" indent="0">
              <a:buNone/>
            </a:pPr>
            <a:r>
              <a:rPr lang="en-US" sz="1100">
                <a:latin typeface="Arial" panose="020B0604020202020204" pitchFamily="34" charset="0"/>
                <a:cs typeface="Arial" panose="020B0604020202020204" pitchFamily="34" charset="0"/>
              </a:rPr>
              <a:t>Korigjimi </a:t>
            </a:r>
            <a:r>
              <a:rPr lang="sq-AL" sz="1100">
                <a:effectLst/>
                <a:latin typeface="Arial" panose="020B0604020202020204" pitchFamily="34" charset="0"/>
                <a:ea typeface="Calibri" panose="020F0502020204030204" pitchFamily="34" charset="0"/>
                <a:cs typeface="Arial" panose="020B0604020202020204" pitchFamily="34" charset="0"/>
              </a:rPr>
              <a:t>i </a:t>
            </a:r>
            <a:r>
              <a:rPr lang="en-US" sz="1100">
                <a:effectLst/>
                <a:latin typeface="Arial" panose="020B0604020202020204" pitchFamily="34" charset="0"/>
                <a:ea typeface="Calibri" panose="020F0502020204030204" pitchFamily="34" charset="0"/>
                <a:cs typeface="Arial" panose="020B0604020202020204" pitchFamily="34" charset="0"/>
              </a:rPr>
              <a:t>vendimit nga ATP </a:t>
            </a:r>
            <a:r>
              <a:rPr lang="sq-AL" sz="1100">
                <a:effectLst/>
                <a:latin typeface="Arial" panose="020B0604020202020204" pitchFamily="34" charset="0"/>
                <a:ea typeface="Calibri" panose="020F0502020204030204" pitchFamily="34" charset="0"/>
                <a:cs typeface="Arial" panose="020B0604020202020204" pitchFamily="34" charset="0"/>
              </a:rPr>
              <a:t>sipas nenit 16 të ligjit</a:t>
            </a:r>
            <a:r>
              <a:rPr lang="en-US" sz="1100">
                <a:effectLst/>
                <a:latin typeface="Arial" panose="020B0604020202020204" pitchFamily="34" charset="0"/>
                <a:ea typeface="Calibri" panose="020F0502020204030204" pitchFamily="34" charset="0"/>
                <a:cs typeface="Arial" panose="020B0604020202020204" pitchFamily="34" charset="0"/>
              </a:rPr>
              <a:t> </a:t>
            </a:r>
            <a:r>
              <a:rPr lang="sq-AL" sz="1100">
                <a:effectLst/>
                <a:latin typeface="Arial" panose="020B0604020202020204" pitchFamily="34" charset="0"/>
                <a:ea typeface="Calibri" panose="020F0502020204030204" pitchFamily="34" charset="0"/>
                <a:cs typeface="Arial" panose="020B0604020202020204" pitchFamily="34" charset="0"/>
              </a:rPr>
              <a:t>nr.133/2015,</a:t>
            </a:r>
            <a:r>
              <a:rPr lang="en-US" sz="1100">
                <a:effectLst/>
                <a:latin typeface="Arial" panose="020B0604020202020204" pitchFamily="34" charset="0"/>
                <a:ea typeface="Calibri" panose="020F0502020204030204" pitchFamily="34" charset="0"/>
                <a:cs typeface="Arial" panose="020B0604020202020204" pitchFamily="34" charset="0"/>
              </a:rPr>
              <a:t> zbatohet </a:t>
            </a:r>
            <a:r>
              <a:rPr lang="sq-AL" sz="1100">
                <a:effectLst/>
                <a:latin typeface="Arial" panose="020B0604020202020204" pitchFamily="34" charset="0"/>
                <a:ea typeface="Calibri" panose="020F0502020204030204" pitchFamily="34" charset="0"/>
                <a:cs typeface="Arial" panose="020B0604020202020204" pitchFamily="34" charset="0"/>
              </a:rPr>
              <a:t> </a:t>
            </a:r>
            <a:r>
              <a:rPr lang="en-US" sz="1100">
                <a:effectLst/>
                <a:latin typeface="Arial" panose="020B0604020202020204" pitchFamily="34" charset="0"/>
                <a:ea typeface="Calibri" panose="020F0502020204030204" pitchFamily="34" charset="0"/>
                <a:cs typeface="Arial" panose="020B0604020202020204" pitchFamily="34" charset="0"/>
              </a:rPr>
              <a:t>për </a:t>
            </a:r>
            <a:r>
              <a:rPr lang="sq-AL" sz="1100">
                <a:effectLst/>
                <a:latin typeface="Arial" panose="020B0604020202020204" pitchFamily="34" charset="0"/>
                <a:ea typeface="Calibri" panose="020F0502020204030204" pitchFamily="34" charset="0"/>
                <a:cs typeface="Arial" panose="020B0604020202020204" pitchFamily="34" charset="0"/>
              </a:rPr>
              <a:t>vendimet e dhëna nga vetë ATP, si një organ administrativ publik</a:t>
            </a:r>
            <a:r>
              <a:rPr lang="en-US" sz="1100">
                <a:latin typeface="Arial" panose="020B0604020202020204" pitchFamily="34" charset="0"/>
                <a:ea typeface="Calibri" panose="020F0502020204030204" pitchFamily="34" charset="0"/>
                <a:cs typeface="Arial" panose="020B0604020202020204" pitchFamily="34" charset="0"/>
              </a:rPr>
              <a:t>.</a:t>
            </a:r>
          </a:p>
          <a:p>
            <a:pPr marL="0" indent="0">
              <a:buNone/>
            </a:pPr>
            <a:endParaRPr lang="en-US" sz="1100">
              <a:latin typeface="Arial" panose="020B0604020202020204" pitchFamily="34" charset="0"/>
              <a:ea typeface="Calibri" panose="020F0502020204030204" pitchFamily="34" charset="0"/>
              <a:cs typeface="Arial" panose="020B0604020202020204" pitchFamily="34" charset="0"/>
            </a:endParaRPr>
          </a:p>
          <a:p>
            <a:pPr marL="0" marR="0" indent="0">
              <a:spcBef>
                <a:spcPts val="0"/>
              </a:spcBef>
              <a:spcAft>
                <a:spcPts val="800"/>
              </a:spcAft>
              <a:buNone/>
            </a:pPr>
            <a:r>
              <a:rPr lang="en-US" sz="1100" b="1">
                <a:latin typeface="Arial" panose="020B0604020202020204" pitchFamily="34" charset="0"/>
                <a:cs typeface="Arial" panose="020B0604020202020204" pitchFamily="34" charset="0"/>
              </a:rPr>
              <a:t>POR: </a:t>
            </a:r>
            <a:r>
              <a:rPr lang="sq-AL" sz="1100" kern="100">
                <a:effectLst/>
                <a:latin typeface="Arial" panose="020B0604020202020204" pitchFamily="34" charset="0"/>
                <a:ea typeface="Calibri" panose="020F0502020204030204" pitchFamily="34" charset="0"/>
                <a:cs typeface="Arial" panose="020B0604020202020204" pitchFamily="34" charset="0"/>
              </a:rPr>
              <a:t>ligjvënësi në këto dispozita nuk ka pasur parasysh korrigjimin, plotësimin, saktësimin apo modifikimin e vendimeve të dhëna nga ish-KKKP në kohë, të cilat: (i) nuk janë “akte administrative”, por janë akte “quasi gjyqësore”; (ii) ato nuk mund ti nënshtrohet procesit të kontrollit, vlerësimit, saktësimit apo modifikimit, qoftë edhe për pasaktësi të ndryshme materiale nga një organ administrativ i cili nuk gëzon cilësitë e një organi “quasi gjykatë”, apo që nuk është gjykatë; (iii) në asnjë rast ligji nuk i ka njohur ATP kompetencën ligjore për të kontrolluar, shqyrtuar, apo vlerësuar ligjshmërinë e vendimeve të dhëna më parë nga ish-komisionet e kthimit dhe kompensimit të pronave në kohë, pasi këto vendime i nënshtroheshin kontrollit gjyqësor dhe në rast se nuk ankimoheshin në gjykatë brenda afatit, konsideroheshin tituj ekzekutiv për efekt të ligjit.</a:t>
            </a:r>
            <a:endParaRPr lang="en-US" sz="1100" kern="100">
              <a:effectLst/>
              <a:latin typeface="Arial" panose="020B0604020202020204" pitchFamily="34" charset="0"/>
              <a:ea typeface="Calibri" panose="020F0502020204030204" pitchFamily="34" charset="0"/>
              <a:cs typeface="Arial" panose="020B0604020202020204" pitchFamily="34" charset="0"/>
            </a:endParaRPr>
          </a:p>
          <a:p>
            <a:pPr marL="0" marR="0" indent="0">
              <a:spcBef>
                <a:spcPts val="0"/>
              </a:spcBef>
              <a:spcAft>
                <a:spcPts val="800"/>
              </a:spcAft>
              <a:buNone/>
            </a:pPr>
            <a:r>
              <a:rPr lang="sq-AL" sz="1100">
                <a:effectLst/>
                <a:latin typeface="Arial" panose="020B0604020202020204" pitchFamily="34" charset="0"/>
                <a:ea typeface="Calibri" panose="020F0502020204030204" pitchFamily="34" charset="0"/>
                <a:cs typeface="Arial" panose="020B0604020202020204" pitchFamily="34" charset="0"/>
              </a:rPr>
              <a:t>Vendimet e dhëna nga ish-KKKP, ish-KVKKP në qarqe; ish-KSHKKP; ish-ZRAKKP në qarqe, ish-Zyra Qëndrore e AKKP; apo edhe ish-AKKP me të cilat i është dhënë zgjidhje përfundimtare njohjes ose monjohjes së të drejtës së pronësisë, kthimit apo kompensimit fizik ose monetar, të cilat nuk janë mbartuar për shqyrtim ng ana e ATP-së,</a:t>
            </a:r>
            <a:r>
              <a:rPr lang="en-US" sz="1100">
                <a:effectLst/>
                <a:latin typeface="Arial" panose="020B0604020202020204" pitchFamily="34" charset="0"/>
                <a:ea typeface="Calibri" panose="020F0502020204030204" pitchFamily="34" charset="0"/>
                <a:cs typeface="Arial" panose="020B0604020202020204" pitchFamily="34" charset="0"/>
              </a:rPr>
              <a:t> </a:t>
            </a:r>
            <a:r>
              <a:rPr lang="sq-AL" sz="1100">
                <a:effectLst/>
                <a:latin typeface="Arial" panose="020B0604020202020204" pitchFamily="34" charset="0"/>
                <a:ea typeface="Calibri" panose="020F0502020204030204" pitchFamily="34" charset="0"/>
                <a:cs typeface="Arial" panose="020B0604020202020204" pitchFamily="34" charset="0"/>
              </a:rPr>
              <a:t>duhet të kundërshtohen </a:t>
            </a:r>
            <a:r>
              <a:rPr lang="sq-AL" sz="1100" b="1">
                <a:effectLst/>
                <a:latin typeface="Arial" panose="020B0604020202020204" pitchFamily="34" charset="0"/>
                <a:ea typeface="Calibri" panose="020F0502020204030204" pitchFamily="34" charset="0"/>
                <a:cs typeface="Arial" panose="020B0604020202020204" pitchFamily="34" charset="0"/>
              </a:rPr>
              <a:t>në gjykatën e rrethit gjyqësor të vendit ku ndodhet pasuria e paluajtshme</a:t>
            </a:r>
            <a:r>
              <a:rPr lang="en-US" sz="1100">
                <a:effectLst/>
                <a:latin typeface="Arial" panose="020B0604020202020204" pitchFamily="34" charset="0"/>
                <a:ea typeface="Calibri" panose="020F0502020204030204" pitchFamily="34" charset="0"/>
                <a:cs typeface="Arial" panose="020B0604020202020204" pitchFamily="34" charset="0"/>
              </a:rPr>
              <a:t>.</a:t>
            </a:r>
            <a:endParaRPr lang="en-US" sz="1100" kern="10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en-US" sz="1100">
              <a:latin typeface="Arial" panose="020B0604020202020204" pitchFamily="34" charset="0"/>
              <a:cs typeface="Arial" panose="020B0604020202020204" pitchFamily="34" charset="0"/>
            </a:endParaRPr>
          </a:p>
        </p:txBody>
      </p:sp>
      <p:cxnSp>
        <p:nvCxnSpPr>
          <p:cNvPr id="21" name="Straight Connector 20">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0629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1341</TotalTime>
  <Words>1809</Words>
  <Application>Microsoft Office PowerPoint</Application>
  <PresentationFormat>Widescreen</PresentationFormat>
  <Paragraphs>65</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Aptos</vt:lpstr>
      <vt:lpstr>Aptos Display</vt:lpstr>
      <vt:lpstr>Arial</vt:lpstr>
      <vt:lpstr>Calibri</vt:lpstr>
      <vt:lpstr>Times New Roman</vt:lpstr>
      <vt:lpstr>Office Theme</vt:lpstr>
      <vt:lpstr>Jurisprudenca e GJL në çështjet e pronës 2020-2023</vt:lpstr>
      <vt:lpstr>AMPT  Pavlefshmëri akti administrativ-anëtar familje bujqësore  </vt:lpstr>
      <vt:lpstr>AMPT  BASHKËNDËRGJYQËSI PASIVE E DETYRUESHME- KRYETAR FAMILJE BUJQËSORE</vt:lpstr>
      <vt:lpstr>ASHK: Regjistrimi/ Kontrol formal  </vt:lpstr>
      <vt:lpstr>Mosthirrja e Av.Shtetit </vt:lpstr>
      <vt:lpstr>ASHK: Legjitimiteti Aktiv </vt:lpstr>
      <vt:lpstr>ASHK: Refuzim regjistrimi/ Mbivendosje</vt:lpstr>
      <vt:lpstr>ASHK: Kufizim pasurie/Mbivendosje </vt:lpstr>
      <vt:lpstr>ATP: kompetencë lëndore </vt:lpstr>
      <vt:lpstr>ATP: Kompetencë/Vlerësim financiar </vt:lpstr>
      <vt:lpstr>ATP: Llojet e padive/Gjykatat kompetente</vt:lpstr>
      <vt:lpstr>ATP: Kompetencë/ vlerësim financiar</vt:lpstr>
      <vt:lpstr>ATP: Përpjekje e gjykatës të siguroj aktin </vt:lpstr>
      <vt:lpstr>E drejta e parablerjes</vt:lpstr>
      <vt:lpstr>Korigjim meta teknike/hartografike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Jurisprudenca e GJL nw çwshtjet e pronws 2020-2023</dc:title>
  <dc:creator>User</dc:creator>
  <cp:lastModifiedBy>User</cp:lastModifiedBy>
  <cp:revision>52</cp:revision>
  <dcterms:created xsi:type="dcterms:W3CDTF">2024-01-15T13:27:46Z</dcterms:created>
  <dcterms:modified xsi:type="dcterms:W3CDTF">2024-01-17T07:10:55Z</dcterms:modified>
</cp:coreProperties>
</file>