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21"/>
  </p:notesMasterIdLst>
  <p:sldIdLst>
    <p:sldId id="256" r:id="rId2"/>
    <p:sldId id="263" r:id="rId3"/>
    <p:sldId id="257" r:id="rId4"/>
    <p:sldId id="258" r:id="rId5"/>
    <p:sldId id="264" r:id="rId6"/>
    <p:sldId id="266" r:id="rId7"/>
    <p:sldId id="260" r:id="rId8"/>
    <p:sldId id="259" r:id="rId9"/>
    <p:sldId id="262" r:id="rId10"/>
    <p:sldId id="270" r:id="rId11"/>
    <p:sldId id="272" r:id="rId12"/>
    <p:sldId id="271" r:id="rId13"/>
    <p:sldId id="273" r:id="rId14"/>
    <p:sldId id="274" r:id="rId15"/>
    <p:sldId id="275" r:id="rId16"/>
    <p:sldId id="276" r:id="rId17"/>
    <p:sldId id="261" r:id="rId18"/>
    <p:sldId id="267" r:id="rId19"/>
    <p:sldId id="26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73B623-DD8D-4678-A039-4772C22297DD}">
          <p14:sldIdLst>
            <p14:sldId id="256"/>
            <p14:sldId id="263"/>
            <p14:sldId id="257"/>
            <p14:sldId id="258"/>
            <p14:sldId id="264"/>
            <p14:sldId id="266"/>
            <p14:sldId id="260"/>
            <p14:sldId id="259"/>
            <p14:sldId id="262"/>
            <p14:sldId id="270"/>
            <p14:sldId id="272"/>
            <p14:sldId id="271"/>
            <p14:sldId id="273"/>
            <p14:sldId id="274"/>
            <p14:sldId id="275"/>
            <p14:sldId id="276"/>
            <p14:sldId id="261"/>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1C23DC-E008-4739-82D7-E25CBF67036A}" v="719" dt="2024-05-08T22:48:19.7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41" autoAdjust="0"/>
  </p:normalViewPr>
  <p:slideViewPr>
    <p:cSldViewPr snapToGrid="0">
      <p:cViewPr varScale="1">
        <p:scale>
          <a:sx n="83" d="100"/>
          <a:sy n="83" d="100"/>
        </p:scale>
        <p:origin x="658"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rjana Dimo" userId="0962f75946825fe3" providerId="LiveId" clId="{671C23DC-E008-4739-82D7-E25CBF67036A}"/>
    <pc:docChg chg="undo redo custSel addSld delSld modSld sldOrd addMainMaster delMainMaster modMainMaster addSection delSection modSection">
      <pc:chgData name="Emirjana Dimo" userId="0962f75946825fe3" providerId="LiveId" clId="{671C23DC-E008-4739-82D7-E25CBF67036A}" dt="2024-05-08T22:51:05.138" v="11346" actId="20577"/>
      <pc:docMkLst>
        <pc:docMk/>
      </pc:docMkLst>
      <pc:sldChg chg="addSp delSp modSp new mod setBg modClrScheme addAnim delAnim setClrOvrMap chgLayout">
        <pc:chgData name="Emirjana Dimo" userId="0962f75946825fe3" providerId="LiveId" clId="{671C23DC-E008-4739-82D7-E25CBF67036A}" dt="2024-05-08T22:42:12.262" v="11229" actId="20577"/>
        <pc:sldMkLst>
          <pc:docMk/>
          <pc:sldMk cId="2699361564" sldId="256"/>
        </pc:sldMkLst>
        <pc:spChg chg="mod">
          <ac:chgData name="Emirjana Dimo" userId="0962f75946825fe3" providerId="LiveId" clId="{671C23DC-E008-4739-82D7-E25CBF67036A}" dt="2024-05-08T22:42:12.262" v="11229" actId="20577"/>
          <ac:spMkLst>
            <pc:docMk/>
            <pc:sldMk cId="2699361564" sldId="256"/>
            <ac:spMk id="2" creationId="{8DD2BD93-3FED-EF93-F060-B70E0FE57929}"/>
          </ac:spMkLst>
        </pc:spChg>
        <pc:spChg chg="add del mod">
          <ac:chgData name="Emirjana Dimo" userId="0962f75946825fe3" providerId="LiveId" clId="{671C23DC-E008-4739-82D7-E25CBF67036A}" dt="2024-05-07T23:09:49.077" v="1982" actId="21"/>
          <ac:spMkLst>
            <pc:docMk/>
            <pc:sldMk cId="2699361564" sldId="256"/>
            <ac:spMk id="3" creationId="{25245B6D-484B-F037-184A-3CE18D51E6B6}"/>
          </ac:spMkLst>
        </pc:spChg>
        <pc:spChg chg="add del mod">
          <ac:chgData name="Emirjana Dimo" userId="0962f75946825fe3" providerId="LiveId" clId="{671C23DC-E008-4739-82D7-E25CBF67036A}" dt="2024-05-08T22:15:29.348" v="10105" actId="21"/>
          <ac:spMkLst>
            <pc:docMk/>
            <pc:sldMk cId="2699361564" sldId="256"/>
            <ac:spMk id="4" creationId="{49787962-BEDB-9DD1-2E97-3D4C1FE461BF}"/>
          </ac:spMkLst>
        </pc:spChg>
        <pc:spChg chg="add del">
          <ac:chgData name="Emirjana Dimo" userId="0962f75946825fe3" providerId="LiveId" clId="{671C23DC-E008-4739-82D7-E25CBF67036A}" dt="2024-05-02T10:31:00.023" v="3" actId="26606"/>
          <ac:spMkLst>
            <pc:docMk/>
            <pc:sldMk cId="2699361564" sldId="256"/>
            <ac:spMk id="9" creationId="{4187D111-0A9D-421B-84EB-FC5811C3A931}"/>
          </ac:spMkLst>
        </pc:spChg>
        <pc:spChg chg="add del">
          <ac:chgData name="Emirjana Dimo" userId="0962f75946825fe3" providerId="LiveId" clId="{671C23DC-E008-4739-82D7-E25CBF67036A}" dt="2024-05-02T10:31:05.818" v="5" actId="26606"/>
          <ac:spMkLst>
            <pc:docMk/>
            <pc:sldMk cId="2699361564" sldId="256"/>
            <ac:spMk id="13" creationId="{4E9A171F-91A7-42F8-B25C-E38B244E757C}"/>
          </ac:spMkLst>
        </pc:spChg>
        <pc:spChg chg="add del">
          <ac:chgData name="Emirjana Dimo" userId="0962f75946825fe3" providerId="LiveId" clId="{671C23DC-E008-4739-82D7-E25CBF67036A}" dt="2024-05-02T10:31:05.818" v="5" actId="26606"/>
          <ac:spMkLst>
            <pc:docMk/>
            <pc:sldMk cId="2699361564" sldId="256"/>
            <ac:spMk id="15" creationId="{064738AB-B6BE-4867-889A-52CE4AC8DBD0}"/>
          </ac:spMkLst>
        </pc:spChg>
        <pc:spChg chg="add del">
          <ac:chgData name="Emirjana Dimo" userId="0962f75946825fe3" providerId="LiveId" clId="{671C23DC-E008-4739-82D7-E25CBF67036A}" dt="2024-05-02T10:31:05.818" v="5" actId="26606"/>
          <ac:spMkLst>
            <pc:docMk/>
            <pc:sldMk cId="2699361564" sldId="256"/>
            <ac:spMk id="17" creationId="{57851D67-7085-40E2-B146-F91433A28E08}"/>
          </ac:spMkLst>
        </pc:spChg>
        <pc:spChg chg="add del">
          <ac:chgData name="Emirjana Dimo" userId="0962f75946825fe3" providerId="LiveId" clId="{671C23DC-E008-4739-82D7-E25CBF67036A}" dt="2024-05-02T10:31:05.818" v="5" actId="26606"/>
          <ac:spMkLst>
            <pc:docMk/>
            <pc:sldMk cId="2699361564" sldId="256"/>
            <ac:spMk id="19" creationId="{9C969C2C-E7E3-4052-87D4-61E733EC1BBD}"/>
          </ac:spMkLst>
        </pc:spChg>
        <pc:spChg chg="add del">
          <ac:chgData name="Emirjana Dimo" userId="0962f75946825fe3" providerId="LiveId" clId="{671C23DC-E008-4739-82D7-E25CBF67036A}" dt="2024-05-02T10:31:05.818" v="5" actId="26606"/>
          <ac:spMkLst>
            <pc:docMk/>
            <pc:sldMk cId="2699361564" sldId="256"/>
            <ac:spMk id="21" creationId="{7C60369F-A41B-4D6E-8990-30E2715C5730}"/>
          </ac:spMkLst>
        </pc:spChg>
        <pc:spChg chg="add del">
          <ac:chgData name="Emirjana Dimo" userId="0962f75946825fe3" providerId="LiveId" clId="{671C23DC-E008-4739-82D7-E25CBF67036A}" dt="2024-05-02T10:31:00.023" v="3" actId="26606"/>
          <ac:spMkLst>
            <pc:docMk/>
            <pc:sldMk cId="2699361564" sldId="256"/>
            <ac:spMk id="44" creationId="{F0753E91-DF19-4FA4-BFBF-221696B8D779}"/>
          </ac:spMkLst>
        </pc:spChg>
        <pc:spChg chg="add del">
          <ac:chgData name="Emirjana Dimo" userId="0962f75946825fe3" providerId="LiveId" clId="{671C23DC-E008-4739-82D7-E25CBF67036A}" dt="2024-05-02T10:31:05.818" v="5" actId="26606"/>
          <ac:spMkLst>
            <pc:docMk/>
            <pc:sldMk cId="2699361564" sldId="256"/>
            <ac:spMk id="46" creationId="{EA164D6B-6878-4B9F-A2D0-985D39B17B46}"/>
          </ac:spMkLst>
        </pc:spChg>
        <pc:spChg chg="add del">
          <ac:chgData name="Emirjana Dimo" userId="0962f75946825fe3" providerId="LiveId" clId="{671C23DC-E008-4739-82D7-E25CBF67036A}" dt="2024-05-02T10:31:05.818" v="5" actId="26606"/>
          <ac:spMkLst>
            <pc:docMk/>
            <pc:sldMk cId="2699361564" sldId="256"/>
            <ac:spMk id="47" creationId="{362F176A-9349-4CD7-8042-59C0200C8CE9}"/>
          </ac:spMkLst>
        </pc:spChg>
        <pc:spChg chg="add del">
          <ac:chgData name="Emirjana Dimo" userId="0962f75946825fe3" providerId="LiveId" clId="{671C23DC-E008-4739-82D7-E25CBF67036A}" dt="2024-05-02T10:31:14.903" v="7" actId="26606"/>
          <ac:spMkLst>
            <pc:docMk/>
            <pc:sldMk cId="2699361564" sldId="256"/>
            <ac:spMk id="50" creationId="{5CC50F2E-EF04-4D7A-A09C-5AEF6E5EAD67}"/>
          </ac:spMkLst>
        </pc:spChg>
        <pc:spChg chg="add del">
          <ac:chgData name="Emirjana Dimo" userId="0962f75946825fe3" providerId="LiveId" clId="{671C23DC-E008-4739-82D7-E25CBF67036A}" dt="2024-05-02T10:31:14.903" v="7" actId="26606"/>
          <ac:spMkLst>
            <pc:docMk/>
            <pc:sldMk cId="2699361564" sldId="256"/>
            <ac:spMk id="51" creationId="{F489C2E0-4895-4B72-85EA-7EE9FAFFDC7E}"/>
          </ac:spMkLst>
        </pc:spChg>
        <pc:spChg chg="add del">
          <ac:chgData name="Emirjana Dimo" userId="0962f75946825fe3" providerId="LiveId" clId="{671C23DC-E008-4739-82D7-E25CBF67036A}" dt="2024-05-02T10:31:20.738" v="9" actId="26606"/>
          <ac:spMkLst>
            <pc:docMk/>
            <pc:sldMk cId="2699361564" sldId="256"/>
            <ac:spMk id="55" creationId="{4187D111-0A9D-421B-84EB-FC5811C3A931}"/>
          </ac:spMkLst>
        </pc:spChg>
        <pc:spChg chg="add del">
          <ac:chgData name="Emirjana Dimo" userId="0962f75946825fe3" providerId="LiveId" clId="{671C23DC-E008-4739-82D7-E25CBF67036A}" dt="2024-05-02T10:31:20.738" v="9" actId="26606"/>
          <ac:spMkLst>
            <pc:docMk/>
            <pc:sldMk cId="2699361564" sldId="256"/>
            <ac:spMk id="63" creationId="{F0753E91-DF19-4FA4-BFBF-221696B8D779}"/>
          </ac:spMkLst>
        </pc:spChg>
        <pc:spChg chg="add del">
          <ac:chgData name="Emirjana Dimo" userId="0962f75946825fe3" providerId="LiveId" clId="{671C23DC-E008-4739-82D7-E25CBF67036A}" dt="2024-05-02T10:31:23.990" v="11" actId="26606"/>
          <ac:spMkLst>
            <pc:docMk/>
            <pc:sldMk cId="2699361564" sldId="256"/>
            <ac:spMk id="65" creationId="{BB3B2C43-5E36-4768-8319-6752D24B47E9}"/>
          </ac:spMkLst>
        </pc:spChg>
        <pc:spChg chg="add del">
          <ac:chgData name="Emirjana Dimo" userId="0962f75946825fe3" providerId="LiveId" clId="{671C23DC-E008-4739-82D7-E25CBF67036A}" dt="2024-05-02T10:31:23.990" v="11" actId="26606"/>
          <ac:spMkLst>
            <pc:docMk/>
            <pc:sldMk cId="2699361564" sldId="256"/>
            <ac:spMk id="66" creationId="{B044326E-7BB3-4929-BE33-05CA64DBB248}"/>
          </ac:spMkLst>
        </pc:spChg>
        <pc:spChg chg="add del">
          <ac:chgData name="Emirjana Dimo" userId="0962f75946825fe3" providerId="LiveId" clId="{671C23DC-E008-4739-82D7-E25CBF67036A}" dt="2024-05-02T10:31:23.990" v="11" actId="26606"/>
          <ac:spMkLst>
            <pc:docMk/>
            <pc:sldMk cId="2699361564" sldId="256"/>
            <ac:spMk id="67" creationId="{731CF4E0-AA2D-43CA-A528-C52FB158244A}"/>
          </ac:spMkLst>
        </pc:spChg>
        <pc:spChg chg="add del">
          <ac:chgData name="Emirjana Dimo" userId="0962f75946825fe3" providerId="LiveId" clId="{671C23DC-E008-4739-82D7-E25CBF67036A}" dt="2024-05-02T10:31:23.990" v="11" actId="26606"/>
          <ac:spMkLst>
            <pc:docMk/>
            <pc:sldMk cId="2699361564" sldId="256"/>
            <ac:spMk id="69" creationId="{3B083774-A903-4B1B-BC6A-94C1F048E82B}"/>
          </ac:spMkLst>
        </pc:spChg>
        <pc:spChg chg="add del">
          <ac:chgData name="Emirjana Dimo" userId="0962f75946825fe3" providerId="LiveId" clId="{671C23DC-E008-4739-82D7-E25CBF67036A}" dt="2024-05-02T10:31:34.119" v="13" actId="26606"/>
          <ac:spMkLst>
            <pc:docMk/>
            <pc:sldMk cId="2699361564" sldId="256"/>
            <ac:spMk id="73" creationId="{0EECA69B-4C2A-7F31-8019-E90DB3BD49CB}"/>
          </ac:spMkLst>
        </pc:spChg>
        <pc:spChg chg="add del">
          <ac:chgData name="Emirjana Dimo" userId="0962f75946825fe3" providerId="LiveId" clId="{671C23DC-E008-4739-82D7-E25CBF67036A}" dt="2024-05-02T10:31:34.119" v="13" actId="26606"/>
          <ac:spMkLst>
            <pc:docMk/>
            <pc:sldMk cId="2699361564" sldId="256"/>
            <ac:spMk id="75" creationId="{857DEAC1-B3AA-6569-0A44-A191DF2F3C67}"/>
          </ac:spMkLst>
        </pc:spChg>
        <pc:spChg chg="add del">
          <ac:chgData name="Emirjana Dimo" userId="0962f75946825fe3" providerId="LiveId" clId="{671C23DC-E008-4739-82D7-E25CBF67036A}" dt="2024-05-02T10:31:44.064" v="15" actId="26606"/>
          <ac:spMkLst>
            <pc:docMk/>
            <pc:sldMk cId="2699361564" sldId="256"/>
            <ac:spMk id="78" creationId="{A34066D6-1B59-4642-A86D-39464CEE971B}"/>
          </ac:spMkLst>
        </pc:spChg>
        <pc:spChg chg="add del">
          <ac:chgData name="Emirjana Dimo" userId="0962f75946825fe3" providerId="LiveId" clId="{671C23DC-E008-4739-82D7-E25CBF67036A}" dt="2024-05-02T10:31:44.064" v="15" actId="26606"/>
          <ac:spMkLst>
            <pc:docMk/>
            <pc:sldMk cId="2699361564" sldId="256"/>
            <ac:spMk id="79" creationId="{18E928D9-3091-4385-B979-265D55AD02CE}"/>
          </ac:spMkLst>
        </pc:spChg>
        <pc:spChg chg="add del">
          <ac:chgData name="Emirjana Dimo" userId="0962f75946825fe3" providerId="LiveId" clId="{671C23DC-E008-4739-82D7-E25CBF67036A}" dt="2024-05-02T10:31:44.064" v="15" actId="26606"/>
          <ac:spMkLst>
            <pc:docMk/>
            <pc:sldMk cId="2699361564" sldId="256"/>
            <ac:spMk id="80" creationId="{7D602432-D774-4CF5-94E8-7D52D01059D2}"/>
          </ac:spMkLst>
        </pc:spChg>
        <pc:spChg chg="add del">
          <ac:chgData name="Emirjana Dimo" userId="0962f75946825fe3" providerId="LiveId" clId="{671C23DC-E008-4739-82D7-E25CBF67036A}" dt="2024-05-02T10:31:44.064" v="15" actId="26606"/>
          <ac:spMkLst>
            <pc:docMk/>
            <pc:sldMk cId="2699361564" sldId="256"/>
            <ac:spMk id="81" creationId="{CBF9EBB4-5078-47B2-AAA0-DF4A88D8182A}"/>
          </ac:spMkLst>
        </pc:spChg>
        <pc:spChg chg="add del">
          <ac:chgData name="Emirjana Dimo" userId="0962f75946825fe3" providerId="LiveId" clId="{671C23DC-E008-4739-82D7-E25CBF67036A}" dt="2024-05-02T10:31:54.896" v="17" actId="26606"/>
          <ac:spMkLst>
            <pc:docMk/>
            <pc:sldMk cId="2699361564" sldId="256"/>
            <ac:spMk id="83" creationId="{20B67C63-21CE-4DD4-B07B-F0EA5AC8F00C}"/>
          </ac:spMkLst>
        </pc:spChg>
        <pc:spChg chg="add del">
          <ac:chgData name="Emirjana Dimo" userId="0962f75946825fe3" providerId="LiveId" clId="{671C23DC-E008-4739-82D7-E25CBF67036A}" dt="2024-05-02T10:34:21.178" v="287" actId="26606"/>
          <ac:spMkLst>
            <pc:docMk/>
            <pc:sldMk cId="2699361564" sldId="256"/>
            <ac:spMk id="86" creationId="{644DFB53-C7FE-4BC7-BA96-83262BE09953}"/>
          </ac:spMkLst>
        </pc:spChg>
        <pc:spChg chg="add del">
          <ac:chgData name="Emirjana Dimo" userId="0962f75946825fe3" providerId="LiveId" clId="{671C23DC-E008-4739-82D7-E25CBF67036A}" dt="2024-05-02T10:33:28.512" v="267" actId="26606"/>
          <ac:spMkLst>
            <pc:docMk/>
            <pc:sldMk cId="2699361564" sldId="256"/>
            <ac:spMk id="92" creationId="{A173122F-D466-4F08-90FA-0038F7AC214A}"/>
          </ac:spMkLst>
        </pc:spChg>
        <pc:spChg chg="add del">
          <ac:chgData name="Emirjana Dimo" userId="0962f75946825fe3" providerId="LiveId" clId="{671C23DC-E008-4739-82D7-E25CBF67036A}" dt="2024-05-02T10:33:28.512" v="267" actId="26606"/>
          <ac:spMkLst>
            <pc:docMk/>
            <pc:sldMk cId="2699361564" sldId="256"/>
            <ac:spMk id="94" creationId="{4A929113-1368-4B1B-9C6F-140F47CBF40E}"/>
          </ac:spMkLst>
        </pc:spChg>
        <pc:spChg chg="add del">
          <ac:chgData name="Emirjana Dimo" userId="0962f75946825fe3" providerId="LiveId" clId="{671C23DC-E008-4739-82D7-E25CBF67036A}" dt="2024-05-02T10:33:28.512" v="267" actId="26606"/>
          <ac:spMkLst>
            <pc:docMk/>
            <pc:sldMk cId="2699361564" sldId="256"/>
            <ac:spMk id="96" creationId="{C24346C5-B1C8-4C83-846B-122A3B4B2FEE}"/>
          </ac:spMkLst>
        </pc:spChg>
        <pc:spChg chg="add del">
          <ac:chgData name="Emirjana Dimo" userId="0962f75946825fe3" providerId="LiveId" clId="{671C23DC-E008-4739-82D7-E25CBF67036A}" dt="2024-05-02T10:33:28.512" v="267" actId="26606"/>
          <ac:spMkLst>
            <pc:docMk/>
            <pc:sldMk cId="2699361564" sldId="256"/>
            <ac:spMk id="98" creationId="{0B6C48B2-8296-4312-8901-93BB7735D17B}"/>
          </ac:spMkLst>
        </pc:spChg>
        <pc:spChg chg="add del">
          <ac:chgData name="Emirjana Dimo" userId="0962f75946825fe3" providerId="LiveId" clId="{671C23DC-E008-4739-82D7-E25CBF67036A}" dt="2024-05-02T10:33:32.880" v="270" actId="26606"/>
          <ac:spMkLst>
            <pc:docMk/>
            <pc:sldMk cId="2699361564" sldId="256"/>
            <ac:spMk id="131" creationId="{3D7AAEFC-156E-1144-8D57-FBE2CD3B6CEB}"/>
          </ac:spMkLst>
        </pc:spChg>
        <pc:spChg chg="add del">
          <ac:chgData name="Emirjana Dimo" userId="0962f75946825fe3" providerId="LiveId" clId="{671C23DC-E008-4739-82D7-E25CBF67036A}" dt="2024-05-02T10:33:32.880" v="270" actId="26606"/>
          <ac:spMkLst>
            <pc:docMk/>
            <pc:sldMk cId="2699361564" sldId="256"/>
            <ac:spMk id="132" creationId="{4AF0997A-7C0F-4AD2-BA90-5FE341A17796}"/>
          </ac:spMkLst>
        </pc:spChg>
        <pc:spChg chg="add del">
          <ac:chgData name="Emirjana Dimo" userId="0962f75946825fe3" providerId="LiveId" clId="{671C23DC-E008-4739-82D7-E25CBF67036A}" dt="2024-05-02T10:33:36.052" v="273" actId="26606"/>
          <ac:spMkLst>
            <pc:docMk/>
            <pc:sldMk cId="2699361564" sldId="256"/>
            <ac:spMk id="134" creationId="{A88F843D-1C1B-C740-AC27-E3238D0F5F47}"/>
          </ac:spMkLst>
        </pc:spChg>
        <pc:spChg chg="add del">
          <ac:chgData name="Emirjana Dimo" userId="0962f75946825fe3" providerId="LiveId" clId="{671C23DC-E008-4739-82D7-E25CBF67036A}" dt="2024-05-02T10:33:36.052" v="273" actId="26606"/>
          <ac:spMkLst>
            <pc:docMk/>
            <pc:sldMk cId="2699361564" sldId="256"/>
            <ac:spMk id="135" creationId="{9F0EA5A9-0D12-3644-BBEC-6D9D192EBEF4}"/>
          </ac:spMkLst>
        </pc:spChg>
        <pc:spChg chg="add del">
          <ac:chgData name="Emirjana Dimo" userId="0962f75946825fe3" providerId="LiveId" clId="{671C23DC-E008-4739-82D7-E25CBF67036A}" dt="2024-05-02T10:33:36.052" v="273" actId="26606"/>
          <ac:spMkLst>
            <pc:docMk/>
            <pc:sldMk cId="2699361564" sldId="256"/>
            <ac:spMk id="136" creationId="{A21C8291-E3D5-4240-8FF4-E5213CBCC453}"/>
          </ac:spMkLst>
        </pc:spChg>
        <pc:spChg chg="add del">
          <ac:chgData name="Emirjana Dimo" userId="0962f75946825fe3" providerId="LiveId" clId="{671C23DC-E008-4739-82D7-E25CBF67036A}" dt="2024-05-02T10:33:36.052" v="273" actId="26606"/>
          <ac:spMkLst>
            <pc:docMk/>
            <pc:sldMk cId="2699361564" sldId="256"/>
            <ac:spMk id="137" creationId="{08B44AFE-C181-7047-8CC9-CA00BD385EEA}"/>
          </ac:spMkLst>
        </pc:spChg>
        <pc:spChg chg="add del">
          <ac:chgData name="Emirjana Dimo" userId="0962f75946825fe3" providerId="LiveId" clId="{671C23DC-E008-4739-82D7-E25CBF67036A}" dt="2024-05-02T10:33:46.352" v="276" actId="26606"/>
          <ac:spMkLst>
            <pc:docMk/>
            <pc:sldMk cId="2699361564" sldId="256"/>
            <ac:spMk id="139" creationId="{3D7AAEFC-156E-1144-8D57-FBE2CD3B6CEB}"/>
          </ac:spMkLst>
        </pc:spChg>
        <pc:spChg chg="add del">
          <ac:chgData name="Emirjana Dimo" userId="0962f75946825fe3" providerId="LiveId" clId="{671C23DC-E008-4739-82D7-E25CBF67036A}" dt="2024-05-02T10:33:46.352" v="276" actId="26606"/>
          <ac:spMkLst>
            <pc:docMk/>
            <pc:sldMk cId="2699361564" sldId="256"/>
            <ac:spMk id="140" creationId="{4AF0997A-7C0F-4AD2-BA90-5FE341A17796}"/>
          </ac:spMkLst>
        </pc:spChg>
        <pc:spChg chg="add del">
          <ac:chgData name="Emirjana Dimo" userId="0962f75946825fe3" providerId="LiveId" clId="{671C23DC-E008-4739-82D7-E25CBF67036A}" dt="2024-05-02T10:33:48.993" v="278" actId="26606"/>
          <ac:spMkLst>
            <pc:docMk/>
            <pc:sldMk cId="2699361564" sldId="256"/>
            <ac:spMk id="142" creationId="{A173122F-D466-4F08-90FA-0038F7AC214A}"/>
          </ac:spMkLst>
        </pc:spChg>
        <pc:spChg chg="add del">
          <ac:chgData name="Emirjana Dimo" userId="0962f75946825fe3" providerId="LiveId" clId="{671C23DC-E008-4739-82D7-E25CBF67036A}" dt="2024-05-02T10:33:48.993" v="278" actId="26606"/>
          <ac:spMkLst>
            <pc:docMk/>
            <pc:sldMk cId="2699361564" sldId="256"/>
            <ac:spMk id="143" creationId="{4A929113-1368-4B1B-9C6F-140F47CBF40E}"/>
          </ac:spMkLst>
        </pc:spChg>
        <pc:spChg chg="add del">
          <ac:chgData name="Emirjana Dimo" userId="0962f75946825fe3" providerId="LiveId" clId="{671C23DC-E008-4739-82D7-E25CBF67036A}" dt="2024-05-02T10:33:48.993" v="278" actId="26606"/>
          <ac:spMkLst>
            <pc:docMk/>
            <pc:sldMk cId="2699361564" sldId="256"/>
            <ac:spMk id="144" creationId="{C24346C5-B1C8-4C83-846B-122A3B4B2FEE}"/>
          </ac:spMkLst>
        </pc:spChg>
        <pc:spChg chg="add del">
          <ac:chgData name="Emirjana Dimo" userId="0962f75946825fe3" providerId="LiveId" clId="{671C23DC-E008-4739-82D7-E25CBF67036A}" dt="2024-05-02T10:33:48.993" v="278" actId="26606"/>
          <ac:spMkLst>
            <pc:docMk/>
            <pc:sldMk cId="2699361564" sldId="256"/>
            <ac:spMk id="145" creationId="{0B6C48B2-8296-4312-8901-93BB7735D17B}"/>
          </ac:spMkLst>
        </pc:spChg>
        <pc:spChg chg="add del">
          <ac:chgData name="Emirjana Dimo" userId="0962f75946825fe3" providerId="LiveId" clId="{671C23DC-E008-4739-82D7-E25CBF67036A}" dt="2024-05-08T20:38:25.141" v="7194" actId="26606"/>
          <ac:spMkLst>
            <pc:docMk/>
            <pc:sldMk cId="2699361564" sldId="256"/>
            <ac:spMk id="148" creationId="{AD35AE2F-5E3A-49D9-8DE1-8A333BA4088E}"/>
          </ac:spMkLst>
        </pc:spChg>
        <pc:spChg chg="add del">
          <ac:chgData name="Emirjana Dimo" userId="0962f75946825fe3" providerId="LiveId" clId="{671C23DC-E008-4739-82D7-E25CBF67036A}" dt="2024-05-08T20:38:25.141" v="7194" actId="26606"/>
          <ac:spMkLst>
            <pc:docMk/>
            <pc:sldMk cId="2699361564" sldId="256"/>
            <ac:spMk id="149" creationId="{04D8AD8F-EF7F-481F-B99A-B8513897050A}"/>
          </ac:spMkLst>
        </pc:spChg>
        <pc:spChg chg="add del">
          <ac:chgData name="Emirjana Dimo" userId="0962f75946825fe3" providerId="LiveId" clId="{671C23DC-E008-4739-82D7-E25CBF67036A}" dt="2024-05-08T20:38:25.141" v="7194" actId="26606"/>
          <ac:spMkLst>
            <pc:docMk/>
            <pc:sldMk cId="2699361564" sldId="256"/>
            <ac:spMk id="150" creationId="{79EB4626-023C-436D-9F57-9EB46080909D}"/>
          </ac:spMkLst>
        </pc:spChg>
        <pc:spChg chg="add del">
          <ac:chgData name="Emirjana Dimo" userId="0962f75946825fe3" providerId="LiveId" clId="{671C23DC-E008-4739-82D7-E25CBF67036A}" dt="2024-05-08T20:37:42.200" v="7176" actId="26606"/>
          <ac:spMkLst>
            <pc:docMk/>
            <pc:sldMk cId="2699361564" sldId="256"/>
            <ac:spMk id="155" creationId="{9B7AD9F6-8CE7-4299-8FC6-328F4DCD3FF9}"/>
          </ac:spMkLst>
        </pc:spChg>
        <pc:spChg chg="add del">
          <ac:chgData name="Emirjana Dimo" userId="0962f75946825fe3" providerId="LiveId" clId="{671C23DC-E008-4739-82D7-E25CBF67036A}" dt="2024-05-08T20:37:42.200" v="7176" actId="26606"/>
          <ac:spMkLst>
            <pc:docMk/>
            <pc:sldMk cId="2699361564" sldId="256"/>
            <ac:spMk id="157" creationId="{F49775AF-8896-43EE-92C6-83497D6DC56F}"/>
          </ac:spMkLst>
        </pc:spChg>
        <pc:spChg chg="add del">
          <ac:chgData name="Emirjana Dimo" userId="0962f75946825fe3" providerId="LiveId" clId="{671C23DC-E008-4739-82D7-E25CBF67036A}" dt="2024-05-08T20:37:52.079" v="7179" actId="26606"/>
          <ac:spMkLst>
            <pc:docMk/>
            <pc:sldMk cId="2699361564" sldId="256"/>
            <ac:spMk id="159" creationId="{9B7AD9F6-8CE7-4299-8FC6-328F4DCD3FF9}"/>
          </ac:spMkLst>
        </pc:spChg>
        <pc:spChg chg="add del">
          <ac:chgData name="Emirjana Dimo" userId="0962f75946825fe3" providerId="LiveId" clId="{671C23DC-E008-4739-82D7-E25CBF67036A}" dt="2024-05-08T20:37:52.079" v="7179" actId="26606"/>
          <ac:spMkLst>
            <pc:docMk/>
            <pc:sldMk cId="2699361564" sldId="256"/>
            <ac:spMk id="160" creationId="{F49775AF-8896-43EE-92C6-83497D6DC56F}"/>
          </ac:spMkLst>
        </pc:spChg>
        <pc:spChg chg="add del">
          <ac:chgData name="Emirjana Dimo" userId="0962f75946825fe3" providerId="LiveId" clId="{671C23DC-E008-4739-82D7-E25CBF67036A}" dt="2024-05-08T20:37:52.872" v="7181" actId="26606"/>
          <ac:spMkLst>
            <pc:docMk/>
            <pc:sldMk cId="2699361564" sldId="256"/>
            <ac:spMk id="161" creationId="{7C700527-76FD-4DF4-A597-6F5E089CA0C2}"/>
          </ac:spMkLst>
        </pc:spChg>
        <pc:spChg chg="add del">
          <ac:chgData name="Emirjana Dimo" userId="0962f75946825fe3" providerId="LiveId" clId="{671C23DC-E008-4739-82D7-E25CBF67036A}" dt="2024-05-08T20:37:52.872" v="7181" actId="26606"/>
          <ac:spMkLst>
            <pc:docMk/>
            <pc:sldMk cId="2699361564" sldId="256"/>
            <ac:spMk id="162" creationId="{93245F62-CCC4-49E4-B95B-EA6C1E790510}"/>
          </ac:spMkLst>
        </pc:spChg>
        <pc:spChg chg="add del">
          <ac:chgData name="Emirjana Dimo" userId="0962f75946825fe3" providerId="LiveId" clId="{671C23DC-E008-4739-82D7-E25CBF67036A}" dt="2024-05-08T20:37:52.872" v="7181" actId="26606"/>
          <ac:spMkLst>
            <pc:docMk/>
            <pc:sldMk cId="2699361564" sldId="256"/>
            <ac:spMk id="163" creationId="{B5EA49A9-01EB-4D60-A392-7DC9B625D67D}"/>
          </ac:spMkLst>
        </pc:spChg>
        <pc:spChg chg="add del">
          <ac:chgData name="Emirjana Dimo" userId="0962f75946825fe3" providerId="LiveId" clId="{671C23DC-E008-4739-82D7-E25CBF67036A}" dt="2024-05-08T20:37:52.872" v="7181" actId="26606"/>
          <ac:spMkLst>
            <pc:docMk/>
            <pc:sldMk cId="2699361564" sldId="256"/>
            <ac:spMk id="164" creationId="{E6C0DD6B-6AA3-448F-9B99-8386295BC1B4}"/>
          </ac:spMkLst>
        </pc:spChg>
        <pc:spChg chg="add del">
          <ac:chgData name="Emirjana Dimo" userId="0962f75946825fe3" providerId="LiveId" clId="{671C23DC-E008-4739-82D7-E25CBF67036A}" dt="2024-05-08T20:37:52.872" v="7181" actId="26606"/>
          <ac:spMkLst>
            <pc:docMk/>
            <pc:sldMk cId="2699361564" sldId="256"/>
            <ac:spMk id="165" creationId="{F28B82B1-E269-4325-A665-6CFE5DEE5DE5}"/>
          </ac:spMkLst>
        </pc:spChg>
        <pc:spChg chg="add del">
          <ac:chgData name="Emirjana Dimo" userId="0962f75946825fe3" providerId="LiveId" clId="{671C23DC-E008-4739-82D7-E25CBF67036A}" dt="2024-05-08T20:38:00.587" v="7183" actId="26606"/>
          <ac:spMkLst>
            <pc:docMk/>
            <pc:sldMk cId="2699361564" sldId="256"/>
            <ac:spMk id="167" creationId="{337940BB-FBC4-492E-BD92-3B7B914D0EAE}"/>
          </ac:spMkLst>
        </pc:spChg>
        <pc:spChg chg="add del">
          <ac:chgData name="Emirjana Dimo" userId="0962f75946825fe3" providerId="LiveId" clId="{671C23DC-E008-4739-82D7-E25CBF67036A}" dt="2024-05-08T20:38:00.587" v="7183" actId="26606"/>
          <ac:spMkLst>
            <pc:docMk/>
            <pc:sldMk cId="2699361564" sldId="256"/>
            <ac:spMk id="168" creationId="{3FCFB1DE-0B7E-48CC-BA90-B2AB0889F9D6}"/>
          </ac:spMkLst>
        </pc:spChg>
        <pc:spChg chg="add del">
          <ac:chgData name="Emirjana Dimo" userId="0962f75946825fe3" providerId="LiveId" clId="{671C23DC-E008-4739-82D7-E25CBF67036A}" dt="2024-05-08T20:38:04.090" v="7186" actId="26606"/>
          <ac:spMkLst>
            <pc:docMk/>
            <pc:sldMk cId="2699361564" sldId="256"/>
            <ac:spMk id="170" creationId="{9B7AD9F6-8CE7-4299-8FC6-328F4DCD3FF9}"/>
          </ac:spMkLst>
        </pc:spChg>
        <pc:spChg chg="add del">
          <ac:chgData name="Emirjana Dimo" userId="0962f75946825fe3" providerId="LiveId" clId="{671C23DC-E008-4739-82D7-E25CBF67036A}" dt="2024-05-08T20:38:04.090" v="7186" actId="26606"/>
          <ac:spMkLst>
            <pc:docMk/>
            <pc:sldMk cId="2699361564" sldId="256"/>
            <ac:spMk id="171" creationId="{F49775AF-8896-43EE-92C6-83497D6DC56F}"/>
          </ac:spMkLst>
        </pc:spChg>
        <pc:spChg chg="add del">
          <ac:chgData name="Emirjana Dimo" userId="0962f75946825fe3" providerId="LiveId" clId="{671C23DC-E008-4739-82D7-E25CBF67036A}" dt="2024-05-08T20:38:06.640" v="7188" actId="26606"/>
          <ac:spMkLst>
            <pc:docMk/>
            <pc:sldMk cId="2699361564" sldId="256"/>
            <ac:spMk id="173" creationId="{93245F62-CCC4-49E4-B95B-EA6C1E790510}"/>
          </ac:spMkLst>
        </pc:spChg>
        <pc:spChg chg="add del">
          <ac:chgData name="Emirjana Dimo" userId="0962f75946825fe3" providerId="LiveId" clId="{671C23DC-E008-4739-82D7-E25CBF67036A}" dt="2024-05-08T20:38:06.640" v="7188" actId="26606"/>
          <ac:spMkLst>
            <pc:docMk/>
            <pc:sldMk cId="2699361564" sldId="256"/>
            <ac:spMk id="174" creationId="{E6C0DD6B-6AA3-448F-9B99-8386295BC1B4}"/>
          </ac:spMkLst>
        </pc:spChg>
        <pc:spChg chg="add del">
          <ac:chgData name="Emirjana Dimo" userId="0962f75946825fe3" providerId="LiveId" clId="{671C23DC-E008-4739-82D7-E25CBF67036A}" dt="2024-05-08T20:38:06.640" v="7188" actId="26606"/>
          <ac:spMkLst>
            <pc:docMk/>
            <pc:sldMk cId="2699361564" sldId="256"/>
            <ac:spMk id="175" creationId="{F28B82B1-E269-4325-A665-6CFE5DEE5DE5}"/>
          </ac:spMkLst>
        </pc:spChg>
        <pc:spChg chg="add del">
          <ac:chgData name="Emirjana Dimo" userId="0962f75946825fe3" providerId="LiveId" clId="{671C23DC-E008-4739-82D7-E25CBF67036A}" dt="2024-05-08T20:38:06.640" v="7188" actId="26606"/>
          <ac:spMkLst>
            <pc:docMk/>
            <pc:sldMk cId="2699361564" sldId="256"/>
            <ac:spMk id="176" creationId="{7C700527-76FD-4DF4-A597-6F5E089CA0C2}"/>
          </ac:spMkLst>
        </pc:spChg>
        <pc:spChg chg="add del">
          <ac:chgData name="Emirjana Dimo" userId="0962f75946825fe3" providerId="LiveId" clId="{671C23DC-E008-4739-82D7-E25CBF67036A}" dt="2024-05-08T20:38:06.640" v="7188" actId="26606"/>
          <ac:spMkLst>
            <pc:docMk/>
            <pc:sldMk cId="2699361564" sldId="256"/>
            <ac:spMk id="177" creationId="{B5EA49A9-01EB-4D60-A392-7DC9B625D67D}"/>
          </ac:spMkLst>
        </pc:spChg>
        <pc:spChg chg="add del">
          <ac:chgData name="Emirjana Dimo" userId="0962f75946825fe3" providerId="LiveId" clId="{671C23DC-E008-4739-82D7-E25CBF67036A}" dt="2024-05-08T20:38:08.125" v="7190" actId="26606"/>
          <ac:spMkLst>
            <pc:docMk/>
            <pc:sldMk cId="2699361564" sldId="256"/>
            <ac:spMk id="179" creationId="{337940BB-FBC4-492E-BD92-3B7B914D0EAE}"/>
          </ac:spMkLst>
        </pc:spChg>
        <pc:spChg chg="add del">
          <ac:chgData name="Emirjana Dimo" userId="0962f75946825fe3" providerId="LiveId" clId="{671C23DC-E008-4739-82D7-E25CBF67036A}" dt="2024-05-08T20:38:08.125" v="7190" actId="26606"/>
          <ac:spMkLst>
            <pc:docMk/>
            <pc:sldMk cId="2699361564" sldId="256"/>
            <ac:spMk id="180" creationId="{3FCFB1DE-0B7E-48CC-BA90-B2AB0889F9D6}"/>
          </ac:spMkLst>
        </pc:spChg>
        <pc:spChg chg="add del">
          <ac:chgData name="Emirjana Dimo" userId="0962f75946825fe3" providerId="LiveId" clId="{671C23DC-E008-4739-82D7-E25CBF67036A}" dt="2024-05-08T20:38:25.104" v="7193" actId="26606"/>
          <ac:spMkLst>
            <pc:docMk/>
            <pc:sldMk cId="2699361564" sldId="256"/>
            <ac:spMk id="182" creationId="{9B7AD9F6-8CE7-4299-8FC6-328F4DCD3FF9}"/>
          </ac:spMkLst>
        </pc:spChg>
        <pc:spChg chg="add del">
          <ac:chgData name="Emirjana Dimo" userId="0962f75946825fe3" providerId="LiveId" clId="{671C23DC-E008-4739-82D7-E25CBF67036A}" dt="2024-05-08T20:38:25.104" v="7193" actId="26606"/>
          <ac:spMkLst>
            <pc:docMk/>
            <pc:sldMk cId="2699361564" sldId="256"/>
            <ac:spMk id="183" creationId="{F49775AF-8896-43EE-92C6-83497D6DC56F}"/>
          </ac:spMkLst>
        </pc:spChg>
        <pc:spChg chg="add del">
          <ac:chgData name="Emirjana Dimo" userId="0962f75946825fe3" providerId="LiveId" clId="{671C23DC-E008-4739-82D7-E25CBF67036A}" dt="2024-05-08T22:02:32.242" v="10097" actId="26606"/>
          <ac:spMkLst>
            <pc:docMk/>
            <pc:sldMk cId="2699361564" sldId="256"/>
            <ac:spMk id="185" creationId="{D4F87819-B70D-4927-B657-7D175613F950}"/>
          </ac:spMkLst>
        </pc:spChg>
        <pc:spChg chg="add del">
          <ac:chgData name="Emirjana Dimo" userId="0962f75946825fe3" providerId="LiveId" clId="{671C23DC-E008-4739-82D7-E25CBF67036A}" dt="2024-05-08T22:02:32.242" v="10097" actId="26606"/>
          <ac:spMkLst>
            <pc:docMk/>
            <pc:sldMk cId="2699361564" sldId="256"/>
            <ac:spMk id="186" creationId="{DCB3820D-C773-4632-9F79-C890E1B2B50D}"/>
          </ac:spMkLst>
        </pc:spChg>
        <pc:spChg chg="add del">
          <ac:chgData name="Emirjana Dimo" userId="0962f75946825fe3" providerId="LiveId" clId="{671C23DC-E008-4739-82D7-E25CBF67036A}" dt="2024-05-08T22:02:32.242" v="10097" actId="26606"/>
          <ac:spMkLst>
            <pc:docMk/>
            <pc:sldMk cId="2699361564" sldId="256"/>
            <ac:spMk id="187" creationId="{DCB8EB4B-AFE9-41E8-95B0-F246E5740491}"/>
          </ac:spMkLst>
        </pc:spChg>
        <pc:spChg chg="add del">
          <ac:chgData name="Emirjana Dimo" userId="0962f75946825fe3" providerId="LiveId" clId="{671C23DC-E008-4739-82D7-E25CBF67036A}" dt="2024-05-08T22:01:28.694" v="10058" actId="26606"/>
          <ac:spMkLst>
            <pc:docMk/>
            <pc:sldMk cId="2699361564" sldId="256"/>
            <ac:spMk id="192" creationId="{A51D536C-693D-4911-B3E3-277E6CA006B6}"/>
          </ac:spMkLst>
        </pc:spChg>
        <pc:spChg chg="add del">
          <ac:chgData name="Emirjana Dimo" userId="0962f75946825fe3" providerId="LiveId" clId="{671C23DC-E008-4739-82D7-E25CBF67036A}" dt="2024-05-08T22:01:28.694" v="10058" actId="26606"/>
          <ac:spMkLst>
            <pc:docMk/>
            <pc:sldMk cId="2699361564" sldId="256"/>
            <ac:spMk id="194" creationId="{CDACC7FC-0DA0-46D9-BEDF-149E4AB3243B}"/>
          </ac:spMkLst>
        </pc:spChg>
        <pc:spChg chg="add del">
          <ac:chgData name="Emirjana Dimo" userId="0962f75946825fe3" providerId="LiveId" clId="{671C23DC-E008-4739-82D7-E25CBF67036A}" dt="2024-05-08T22:01:28.694" v="10058" actId="26606"/>
          <ac:spMkLst>
            <pc:docMk/>
            <pc:sldMk cId="2699361564" sldId="256"/>
            <ac:spMk id="196" creationId="{1886631C-CD62-4E60-A5E7-767EEAEB4704}"/>
          </ac:spMkLst>
        </pc:spChg>
        <pc:spChg chg="add del">
          <ac:chgData name="Emirjana Dimo" userId="0962f75946825fe3" providerId="LiveId" clId="{671C23DC-E008-4739-82D7-E25CBF67036A}" dt="2024-05-08T22:01:37.944" v="10060" actId="26606"/>
          <ac:spMkLst>
            <pc:docMk/>
            <pc:sldMk cId="2699361564" sldId="256"/>
            <ac:spMk id="198" creationId="{D2306AB6-9D65-4F8E-9FD7-C3F3A3DE395D}"/>
          </ac:spMkLst>
        </pc:spChg>
        <pc:spChg chg="add del">
          <ac:chgData name="Emirjana Dimo" userId="0962f75946825fe3" providerId="LiveId" clId="{671C23DC-E008-4739-82D7-E25CBF67036A}" dt="2024-05-08T22:01:37.944" v="10060" actId="26606"/>
          <ac:spMkLst>
            <pc:docMk/>
            <pc:sldMk cId="2699361564" sldId="256"/>
            <ac:spMk id="199" creationId="{284C940E-7A1D-418E-A9E8-C9852CA8EE57}"/>
          </ac:spMkLst>
        </pc:spChg>
        <pc:spChg chg="add del">
          <ac:chgData name="Emirjana Dimo" userId="0962f75946825fe3" providerId="LiveId" clId="{671C23DC-E008-4739-82D7-E25CBF67036A}" dt="2024-05-08T22:01:37.944" v="10060" actId="26606"/>
          <ac:spMkLst>
            <pc:docMk/>
            <pc:sldMk cId="2699361564" sldId="256"/>
            <ac:spMk id="200" creationId="{72E0F698-EDF5-464C-B466-8D34B8AF17C7}"/>
          </ac:spMkLst>
        </pc:spChg>
        <pc:spChg chg="add del">
          <ac:chgData name="Emirjana Dimo" userId="0962f75946825fe3" providerId="LiveId" clId="{671C23DC-E008-4739-82D7-E25CBF67036A}" dt="2024-05-08T22:01:39.076" v="10062" actId="26606"/>
          <ac:spMkLst>
            <pc:docMk/>
            <pc:sldMk cId="2699361564" sldId="256"/>
            <ac:spMk id="202" creationId="{168AB93A-48BC-4C25-A3AD-C17B5A682A94}"/>
          </ac:spMkLst>
        </pc:spChg>
        <pc:spChg chg="add del">
          <ac:chgData name="Emirjana Dimo" userId="0962f75946825fe3" providerId="LiveId" clId="{671C23DC-E008-4739-82D7-E25CBF67036A}" dt="2024-05-08T22:01:39.076" v="10062" actId="26606"/>
          <ac:spMkLst>
            <pc:docMk/>
            <pc:sldMk cId="2699361564" sldId="256"/>
            <ac:spMk id="203" creationId="{AF4AE179-A75B-4007-B5FA-8139ACFB9B81}"/>
          </ac:spMkLst>
        </pc:spChg>
        <pc:spChg chg="add del">
          <ac:chgData name="Emirjana Dimo" userId="0962f75946825fe3" providerId="LiveId" clId="{671C23DC-E008-4739-82D7-E25CBF67036A}" dt="2024-05-08T22:01:39.076" v="10062" actId="26606"/>
          <ac:spMkLst>
            <pc:docMk/>
            <pc:sldMk cId="2699361564" sldId="256"/>
            <ac:spMk id="204" creationId="{3FCFB1DE-0B7E-48CC-BA90-B2AB0889F9D6}"/>
          </ac:spMkLst>
        </pc:spChg>
        <pc:spChg chg="add del">
          <ac:chgData name="Emirjana Dimo" userId="0962f75946825fe3" providerId="LiveId" clId="{671C23DC-E008-4739-82D7-E25CBF67036A}" dt="2024-05-08T22:01:46.056" v="10064" actId="26606"/>
          <ac:spMkLst>
            <pc:docMk/>
            <pc:sldMk cId="2699361564" sldId="256"/>
            <ac:spMk id="206" creationId="{B06D62A2-ECA3-4A1D-B1BB-F2659EAF0EAB}"/>
          </ac:spMkLst>
        </pc:spChg>
        <pc:spChg chg="add del">
          <ac:chgData name="Emirjana Dimo" userId="0962f75946825fe3" providerId="LiveId" clId="{671C23DC-E008-4739-82D7-E25CBF67036A}" dt="2024-05-08T22:01:47.113" v="10066" actId="26606"/>
          <ac:spMkLst>
            <pc:docMk/>
            <pc:sldMk cId="2699361564" sldId="256"/>
            <ac:spMk id="208" creationId="{4063B759-00FC-46D1-9898-8E8625268FAF}"/>
          </ac:spMkLst>
        </pc:spChg>
        <pc:spChg chg="add del">
          <ac:chgData name="Emirjana Dimo" userId="0962f75946825fe3" providerId="LiveId" clId="{671C23DC-E008-4739-82D7-E25CBF67036A}" dt="2024-05-08T22:01:47.113" v="10066" actId="26606"/>
          <ac:spMkLst>
            <pc:docMk/>
            <pc:sldMk cId="2699361564" sldId="256"/>
            <ac:spMk id="209" creationId="{D5B012D8-7F27-4758-9AC6-C889B154BD73}"/>
          </ac:spMkLst>
        </pc:spChg>
        <pc:spChg chg="add del">
          <ac:chgData name="Emirjana Dimo" userId="0962f75946825fe3" providerId="LiveId" clId="{671C23DC-E008-4739-82D7-E25CBF67036A}" dt="2024-05-08T22:01:48.743" v="10068" actId="26606"/>
          <ac:spMkLst>
            <pc:docMk/>
            <pc:sldMk cId="2699361564" sldId="256"/>
            <ac:spMk id="211" creationId="{798FE0E0-D95D-46EF-A375-475D4DB0ED45}"/>
          </ac:spMkLst>
        </pc:spChg>
        <pc:spChg chg="add del">
          <ac:chgData name="Emirjana Dimo" userId="0962f75946825fe3" providerId="LiveId" clId="{671C23DC-E008-4739-82D7-E25CBF67036A}" dt="2024-05-08T22:01:48.743" v="10068" actId="26606"/>
          <ac:spMkLst>
            <pc:docMk/>
            <pc:sldMk cId="2699361564" sldId="256"/>
            <ac:spMk id="212" creationId="{2D82A42F-AEBE-4065-9792-036A904D8564}"/>
          </ac:spMkLst>
        </pc:spChg>
        <pc:spChg chg="add del">
          <ac:chgData name="Emirjana Dimo" userId="0962f75946825fe3" providerId="LiveId" clId="{671C23DC-E008-4739-82D7-E25CBF67036A}" dt="2024-05-08T22:01:52.188" v="10070" actId="26606"/>
          <ac:spMkLst>
            <pc:docMk/>
            <pc:sldMk cId="2699361564" sldId="256"/>
            <ac:spMk id="214" creationId="{D4829215-4F1C-45DF-B68B-E372C0EE76CB}"/>
          </ac:spMkLst>
        </pc:spChg>
        <pc:spChg chg="add del">
          <ac:chgData name="Emirjana Dimo" userId="0962f75946825fe3" providerId="LiveId" clId="{671C23DC-E008-4739-82D7-E25CBF67036A}" dt="2024-05-08T22:01:52.188" v="10070" actId="26606"/>
          <ac:spMkLst>
            <pc:docMk/>
            <pc:sldMk cId="2699361564" sldId="256"/>
            <ac:spMk id="215" creationId="{264D4509-EFC8-4812-861A-783863BFCEDF}"/>
          </ac:spMkLst>
        </pc:spChg>
        <pc:spChg chg="add del">
          <ac:chgData name="Emirjana Dimo" userId="0962f75946825fe3" providerId="LiveId" clId="{671C23DC-E008-4739-82D7-E25CBF67036A}" dt="2024-05-08T22:01:53.903" v="10072" actId="26606"/>
          <ac:spMkLst>
            <pc:docMk/>
            <pc:sldMk cId="2699361564" sldId="256"/>
            <ac:spMk id="217" creationId="{337940BB-FBC4-492E-BD92-3B7B914D0EAE}"/>
          </ac:spMkLst>
        </pc:spChg>
        <pc:spChg chg="add del">
          <ac:chgData name="Emirjana Dimo" userId="0962f75946825fe3" providerId="LiveId" clId="{671C23DC-E008-4739-82D7-E25CBF67036A}" dt="2024-05-08T22:01:53.903" v="10072" actId="26606"/>
          <ac:spMkLst>
            <pc:docMk/>
            <pc:sldMk cId="2699361564" sldId="256"/>
            <ac:spMk id="218" creationId="{3FCFB1DE-0B7E-48CC-BA90-B2AB0889F9D6}"/>
          </ac:spMkLst>
        </pc:spChg>
        <pc:spChg chg="add del">
          <ac:chgData name="Emirjana Dimo" userId="0962f75946825fe3" providerId="LiveId" clId="{671C23DC-E008-4739-82D7-E25CBF67036A}" dt="2024-05-08T22:01:58.598" v="10074" actId="26606"/>
          <ac:spMkLst>
            <pc:docMk/>
            <pc:sldMk cId="2699361564" sldId="256"/>
            <ac:spMk id="220" creationId="{76906711-0AFB-47DD-A4B6-4E94B38B8C91}"/>
          </ac:spMkLst>
        </pc:spChg>
        <pc:spChg chg="add del">
          <ac:chgData name="Emirjana Dimo" userId="0962f75946825fe3" providerId="LiveId" clId="{671C23DC-E008-4739-82D7-E25CBF67036A}" dt="2024-05-08T22:01:58.598" v="10074" actId="26606"/>
          <ac:spMkLst>
            <pc:docMk/>
            <pc:sldMk cId="2699361564" sldId="256"/>
            <ac:spMk id="221" creationId="{AA91F649-894C-41F6-A21D-3D1AC558E934}"/>
          </ac:spMkLst>
        </pc:spChg>
        <pc:spChg chg="add del">
          <ac:chgData name="Emirjana Dimo" userId="0962f75946825fe3" providerId="LiveId" clId="{671C23DC-E008-4739-82D7-E25CBF67036A}" dt="2024-05-08T22:01:58.598" v="10074" actId="26606"/>
          <ac:spMkLst>
            <pc:docMk/>
            <pc:sldMk cId="2699361564" sldId="256"/>
            <ac:spMk id="222" creationId="{56037404-66BD-46B5-9323-1B531319671A}"/>
          </ac:spMkLst>
        </pc:spChg>
        <pc:spChg chg="add del">
          <ac:chgData name="Emirjana Dimo" userId="0962f75946825fe3" providerId="LiveId" clId="{671C23DC-E008-4739-82D7-E25CBF67036A}" dt="2024-05-08T22:02:01.419" v="10076" actId="26606"/>
          <ac:spMkLst>
            <pc:docMk/>
            <pc:sldMk cId="2699361564" sldId="256"/>
            <ac:spMk id="224" creationId="{5683D043-25BB-4AC9-8130-641179672614}"/>
          </ac:spMkLst>
        </pc:spChg>
        <pc:spChg chg="add del">
          <ac:chgData name="Emirjana Dimo" userId="0962f75946825fe3" providerId="LiveId" clId="{671C23DC-E008-4739-82D7-E25CBF67036A}" dt="2024-05-08T22:02:01.419" v="10076" actId="26606"/>
          <ac:spMkLst>
            <pc:docMk/>
            <pc:sldMk cId="2699361564" sldId="256"/>
            <ac:spMk id="225" creationId="{AA61CCAC-6875-474C-8E9E-F57ABF078C2B}"/>
          </ac:spMkLst>
        </pc:spChg>
        <pc:spChg chg="add del">
          <ac:chgData name="Emirjana Dimo" userId="0962f75946825fe3" providerId="LiveId" clId="{671C23DC-E008-4739-82D7-E25CBF67036A}" dt="2024-05-08T22:02:02.842" v="10078" actId="26606"/>
          <ac:spMkLst>
            <pc:docMk/>
            <pc:sldMk cId="2699361564" sldId="256"/>
            <ac:spMk id="227" creationId="{D5B012D8-7F27-4758-9AC6-C889B154BD73}"/>
          </ac:spMkLst>
        </pc:spChg>
        <pc:spChg chg="add del">
          <ac:chgData name="Emirjana Dimo" userId="0962f75946825fe3" providerId="LiveId" clId="{671C23DC-E008-4739-82D7-E25CBF67036A}" dt="2024-05-08T22:02:02.842" v="10078" actId="26606"/>
          <ac:spMkLst>
            <pc:docMk/>
            <pc:sldMk cId="2699361564" sldId="256"/>
            <ac:spMk id="228" creationId="{4063B759-00FC-46D1-9898-8E8625268FAF}"/>
          </ac:spMkLst>
        </pc:spChg>
        <pc:spChg chg="add del">
          <ac:chgData name="Emirjana Dimo" userId="0962f75946825fe3" providerId="LiveId" clId="{671C23DC-E008-4739-82D7-E25CBF67036A}" dt="2024-05-08T22:02:03.524" v="10080" actId="26606"/>
          <ac:spMkLst>
            <pc:docMk/>
            <pc:sldMk cId="2699361564" sldId="256"/>
            <ac:spMk id="230" creationId="{93245F62-CCC4-49E4-B95B-EA6C1E790510}"/>
          </ac:spMkLst>
        </pc:spChg>
        <pc:spChg chg="add del">
          <ac:chgData name="Emirjana Dimo" userId="0962f75946825fe3" providerId="LiveId" clId="{671C23DC-E008-4739-82D7-E25CBF67036A}" dt="2024-05-08T22:02:03.524" v="10080" actId="26606"/>
          <ac:spMkLst>
            <pc:docMk/>
            <pc:sldMk cId="2699361564" sldId="256"/>
            <ac:spMk id="231" creationId="{E6C0DD6B-6AA3-448F-9B99-8386295BC1B4}"/>
          </ac:spMkLst>
        </pc:spChg>
        <pc:spChg chg="add del">
          <ac:chgData name="Emirjana Dimo" userId="0962f75946825fe3" providerId="LiveId" clId="{671C23DC-E008-4739-82D7-E25CBF67036A}" dt="2024-05-08T22:02:03.524" v="10080" actId="26606"/>
          <ac:spMkLst>
            <pc:docMk/>
            <pc:sldMk cId="2699361564" sldId="256"/>
            <ac:spMk id="232" creationId="{F28B82B1-E269-4325-A665-6CFE5DEE5DE5}"/>
          </ac:spMkLst>
        </pc:spChg>
        <pc:spChg chg="add del">
          <ac:chgData name="Emirjana Dimo" userId="0962f75946825fe3" providerId="LiveId" clId="{671C23DC-E008-4739-82D7-E25CBF67036A}" dt="2024-05-08T22:02:03.524" v="10080" actId="26606"/>
          <ac:spMkLst>
            <pc:docMk/>
            <pc:sldMk cId="2699361564" sldId="256"/>
            <ac:spMk id="233" creationId="{7C700527-76FD-4DF4-A597-6F5E089CA0C2}"/>
          </ac:spMkLst>
        </pc:spChg>
        <pc:spChg chg="add del">
          <ac:chgData name="Emirjana Dimo" userId="0962f75946825fe3" providerId="LiveId" clId="{671C23DC-E008-4739-82D7-E25CBF67036A}" dt="2024-05-08T22:02:03.524" v="10080" actId="26606"/>
          <ac:spMkLst>
            <pc:docMk/>
            <pc:sldMk cId="2699361564" sldId="256"/>
            <ac:spMk id="234" creationId="{B5EA49A9-01EB-4D60-A392-7DC9B625D67D}"/>
          </ac:spMkLst>
        </pc:spChg>
        <pc:spChg chg="add del">
          <ac:chgData name="Emirjana Dimo" userId="0962f75946825fe3" providerId="LiveId" clId="{671C23DC-E008-4739-82D7-E25CBF67036A}" dt="2024-05-08T22:02:04.420" v="10082" actId="26606"/>
          <ac:spMkLst>
            <pc:docMk/>
            <pc:sldMk cId="2699361564" sldId="256"/>
            <ac:spMk id="236" creationId="{168AB93A-48BC-4C25-A3AD-C17B5A682A94}"/>
          </ac:spMkLst>
        </pc:spChg>
        <pc:spChg chg="add del">
          <ac:chgData name="Emirjana Dimo" userId="0962f75946825fe3" providerId="LiveId" clId="{671C23DC-E008-4739-82D7-E25CBF67036A}" dt="2024-05-08T22:02:04.420" v="10082" actId="26606"/>
          <ac:spMkLst>
            <pc:docMk/>
            <pc:sldMk cId="2699361564" sldId="256"/>
            <ac:spMk id="237" creationId="{3FCFB1DE-0B7E-48CC-BA90-B2AB0889F9D6}"/>
          </ac:spMkLst>
        </pc:spChg>
        <pc:spChg chg="add del">
          <ac:chgData name="Emirjana Dimo" userId="0962f75946825fe3" providerId="LiveId" clId="{671C23DC-E008-4739-82D7-E25CBF67036A}" dt="2024-05-08T22:02:06.558" v="10084" actId="26606"/>
          <ac:spMkLst>
            <pc:docMk/>
            <pc:sldMk cId="2699361564" sldId="256"/>
            <ac:spMk id="239" creationId="{93245F62-CCC4-49E4-B95B-EA6C1E790510}"/>
          </ac:spMkLst>
        </pc:spChg>
        <pc:spChg chg="add del">
          <ac:chgData name="Emirjana Dimo" userId="0962f75946825fe3" providerId="LiveId" clId="{671C23DC-E008-4739-82D7-E25CBF67036A}" dt="2024-05-08T22:02:06.558" v="10084" actId="26606"/>
          <ac:spMkLst>
            <pc:docMk/>
            <pc:sldMk cId="2699361564" sldId="256"/>
            <ac:spMk id="240" creationId="{E6C0DD6B-6AA3-448F-9B99-8386295BC1B4}"/>
          </ac:spMkLst>
        </pc:spChg>
        <pc:spChg chg="add del">
          <ac:chgData name="Emirjana Dimo" userId="0962f75946825fe3" providerId="LiveId" clId="{671C23DC-E008-4739-82D7-E25CBF67036A}" dt="2024-05-08T22:02:06.558" v="10084" actId="26606"/>
          <ac:spMkLst>
            <pc:docMk/>
            <pc:sldMk cId="2699361564" sldId="256"/>
            <ac:spMk id="241" creationId="{F28B82B1-E269-4325-A665-6CFE5DEE5DE5}"/>
          </ac:spMkLst>
        </pc:spChg>
        <pc:spChg chg="add del">
          <ac:chgData name="Emirjana Dimo" userId="0962f75946825fe3" providerId="LiveId" clId="{671C23DC-E008-4739-82D7-E25CBF67036A}" dt="2024-05-08T22:02:06.558" v="10084" actId="26606"/>
          <ac:spMkLst>
            <pc:docMk/>
            <pc:sldMk cId="2699361564" sldId="256"/>
            <ac:spMk id="242" creationId="{7C700527-76FD-4DF4-A597-6F5E089CA0C2}"/>
          </ac:spMkLst>
        </pc:spChg>
        <pc:spChg chg="add del">
          <ac:chgData name="Emirjana Dimo" userId="0962f75946825fe3" providerId="LiveId" clId="{671C23DC-E008-4739-82D7-E25CBF67036A}" dt="2024-05-08T22:02:06.558" v="10084" actId="26606"/>
          <ac:spMkLst>
            <pc:docMk/>
            <pc:sldMk cId="2699361564" sldId="256"/>
            <ac:spMk id="243" creationId="{B5EA49A9-01EB-4D60-A392-7DC9B625D67D}"/>
          </ac:spMkLst>
        </pc:spChg>
        <pc:spChg chg="add del">
          <ac:chgData name="Emirjana Dimo" userId="0962f75946825fe3" providerId="LiveId" clId="{671C23DC-E008-4739-82D7-E25CBF67036A}" dt="2024-05-08T22:02:13.206" v="10086" actId="26606"/>
          <ac:spMkLst>
            <pc:docMk/>
            <pc:sldMk cId="2699361564" sldId="256"/>
            <ac:spMk id="245" creationId="{168AB93A-48BC-4C25-A3AD-C17B5A682A94}"/>
          </ac:spMkLst>
        </pc:spChg>
        <pc:spChg chg="add del">
          <ac:chgData name="Emirjana Dimo" userId="0962f75946825fe3" providerId="LiveId" clId="{671C23DC-E008-4739-82D7-E25CBF67036A}" dt="2024-05-08T22:02:13.206" v="10086" actId="26606"/>
          <ac:spMkLst>
            <pc:docMk/>
            <pc:sldMk cId="2699361564" sldId="256"/>
            <ac:spMk id="246" creationId="{3FCFB1DE-0B7E-48CC-BA90-B2AB0889F9D6}"/>
          </ac:spMkLst>
        </pc:spChg>
        <pc:spChg chg="add del">
          <ac:chgData name="Emirjana Dimo" userId="0962f75946825fe3" providerId="LiveId" clId="{671C23DC-E008-4739-82D7-E25CBF67036A}" dt="2024-05-08T22:02:15.110" v="10088" actId="26606"/>
          <ac:spMkLst>
            <pc:docMk/>
            <pc:sldMk cId="2699361564" sldId="256"/>
            <ac:spMk id="248" creationId="{657F69E0-C4B0-4BEC-A689-4F8D877F05D4}"/>
          </ac:spMkLst>
        </pc:spChg>
        <pc:spChg chg="add del">
          <ac:chgData name="Emirjana Dimo" userId="0962f75946825fe3" providerId="LiveId" clId="{671C23DC-E008-4739-82D7-E25CBF67036A}" dt="2024-05-08T22:02:15.110" v="10088" actId="26606"/>
          <ac:spMkLst>
            <pc:docMk/>
            <pc:sldMk cId="2699361564" sldId="256"/>
            <ac:spMk id="249" creationId="{9F6380B4-6A1C-481E-8408-B4E6C75B9B81}"/>
          </ac:spMkLst>
        </pc:spChg>
        <pc:spChg chg="add del">
          <ac:chgData name="Emirjana Dimo" userId="0962f75946825fe3" providerId="LiveId" clId="{671C23DC-E008-4739-82D7-E25CBF67036A}" dt="2024-05-08T22:02:32.242" v="10097" actId="26606"/>
          <ac:spMkLst>
            <pc:docMk/>
            <pc:sldMk cId="2699361564" sldId="256"/>
            <ac:spMk id="251" creationId="{AD35AE2F-5E3A-49D9-8DE1-8A333BA4088E}"/>
          </ac:spMkLst>
        </pc:spChg>
        <pc:spChg chg="add del">
          <ac:chgData name="Emirjana Dimo" userId="0962f75946825fe3" providerId="LiveId" clId="{671C23DC-E008-4739-82D7-E25CBF67036A}" dt="2024-05-08T22:02:32.242" v="10097" actId="26606"/>
          <ac:spMkLst>
            <pc:docMk/>
            <pc:sldMk cId="2699361564" sldId="256"/>
            <ac:spMk id="252" creationId="{04D8AD8F-EF7F-481F-B99A-B8513897050A}"/>
          </ac:spMkLst>
        </pc:spChg>
        <pc:spChg chg="add del">
          <ac:chgData name="Emirjana Dimo" userId="0962f75946825fe3" providerId="LiveId" clId="{671C23DC-E008-4739-82D7-E25CBF67036A}" dt="2024-05-08T22:02:32.242" v="10097" actId="26606"/>
          <ac:spMkLst>
            <pc:docMk/>
            <pc:sldMk cId="2699361564" sldId="256"/>
            <ac:spMk id="253" creationId="{79EB4626-023C-436D-9F57-9EB46080909D}"/>
          </ac:spMkLst>
        </pc:spChg>
        <pc:grpChg chg="add del">
          <ac:chgData name="Emirjana Dimo" userId="0962f75946825fe3" providerId="LiveId" clId="{671C23DC-E008-4739-82D7-E25CBF67036A}" dt="2024-05-02T10:31:00.023" v="3" actId="26606"/>
          <ac:grpSpMkLst>
            <pc:docMk/>
            <pc:sldMk cId="2699361564" sldId="256"/>
            <ac:grpSpMk id="11" creationId="{015ECF02-0C11-4320-A868-5EC7DD53DEFD}"/>
          </ac:grpSpMkLst>
        </pc:grpChg>
        <pc:grpChg chg="add del">
          <ac:chgData name="Emirjana Dimo" userId="0962f75946825fe3" providerId="LiveId" clId="{671C23DC-E008-4739-82D7-E25CBF67036A}" dt="2024-05-02T10:31:20.738" v="9" actId="26606"/>
          <ac:grpSpMkLst>
            <pc:docMk/>
            <pc:sldMk cId="2699361564" sldId="256"/>
            <ac:grpSpMk id="56" creationId="{015ECF02-0C11-4320-A868-5EC7DD53DEFD}"/>
          </ac:grpSpMkLst>
        </pc:grpChg>
        <pc:grpChg chg="add del">
          <ac:chgData name="Emirjana Dimo" userId="0962f75946825fe3" providerId="LiveId" clId="{671C23DC-E008-4739-82D7-E25CBF67036A}" dt="2024-05-02T10:33:28.512" v="267" actId="26606"/>
          <ac:grpSpMkLst>
            <pc:docMk/>
            <pc:sldMk cId="2699361564" sldId="256"/>
            <ac:grpSpMk id="100" creationId="{90F28F7A-4F2F-4C1B-AF1C-A6E7C79532B5}"/>
          </ac:grpSpMkLst>
        </pc:grpChg>
        <pc:grpChg chg="add del">
          <ac:chgData name="Emirjana Dimo" userId="0962f75946825fe3" providerId="LiveId" clId="{671C23DC-E008-4739-82D7-E25CBF67036A}" dt="2024-05-02T10:33:48.993" v="278" actId="26606"/>
          <ac:grpSpMkLst>
            <pc:docMk/>
            <pc:sldMk cId="2699361564" sldId="256"/>
            <ac:grpSpMk id="146" creationId="{90F28F7A-4F2F-4C1B-AF1C-A6E7C79532B5}"/>
          </ac:grpSpMkLst>
        </pc:grpChg>
        <pc:graphicFrameChg chg="add del mod">
          <ac:chgData name="Emirjana Dimo" userId="0962f75946825fe3" providerId="LiveId" clId="{671C23DC-E008-4739-82D7-E25CBF67036A}" dt="2024-05-08T22:15:18.480" v="10101" actId="478"/>
          <ac:graphicFrameMkLst>
            <pc:docMk/>
            <pc:sldMk cId="2699361564" sldId="256"/>
            <ac:graphicFrameMk id="3" creationId="{63471677-35E4-BCEF-DCCB-0EF904BF9953}"/>
          </ac:graphicFrameMkLst>
        </pc:graphicFrameChg>
        <pc:picChg chg="add del">
          <ac:chgData name="Emirjana Dimo" userId="0962f75946825fe3" providerId="LiveId" clId="{671C23DC-E008-4739-82D7-E25CBF67036A}" dt="2024-05-02T10:31:00.023" v="3" actId="26606"/>
          <ac:picMkLst>
            <pc:docMk/>
            <pc:sldMk cId="2699361564" sldId="256"/>
            <ac:picMk id="4" creationId="{0E3D52E2-209E-134E-D912-524C51EE2755}"/>
          </ac:picMkLst>
        </pc:picChg>
        <pc:picChg chg="add del">
          <ac:chgData name="Emirjana Dimo" userId="0962f75946825fe3" providerId="LiveId" clId="{671C23DC-E008-4739-82D7-E25CBF67036A}" dt="2024-05-02T10:31:05.818" v="5" actId="26606"/>
          <ac:picMkLst>
            <pc:docMk/>
            <pc:sldMk cId="2699361564" sldId="256"/>
            <ac:picMk id="48" creationId="{8144B8F8-FBBE-62D2-4279-54C5AB9BCC12}"/>
          </ac:picMkLst>
        </pc:picChg>
        <pc:picChg chg="add del">
          <ac:chgData name="Emirjana Dimo" userId="0962f75946825fe3" providerId="LiveId" clId="{671C23DC-E008-4739-82D7-E25CBF67036A}" dt="2024-05-02T10:31:14.903" v="7" actId="26606"/>
          <ac:picMkLst>
            <pc:docMk/>
            <pc:sldMk cId="2699361564" sldId="256"/>
            <ac:picMk id="52" creationId="{0D5B9271-BD5B-5E2F-97EB-2725BF0E7BC9}"/>
          </ac:picMkLst>
        </pc:picChg>
        <pc:picChg chg="add del">
          <ac:chgData name="Emirjana Dimo" userId="0962f75946825fe3" providerId="LiveId" clId="{671C23DC-E008-4739-82D7-E25CBF67036A}" dt="2024-05-02T10:31:20.738" v="9" actId="26606"/>
          <ac:picMkLst>
            <pc:docMk/>
            <pc:sldMk cId="2699361564" sldId="256"/>
            <ac:picMk id="62" creationId="{0E3D52E2-209E-134E-D912-524C51EE2755}"/>
          </ac:picMkLst>
        </pc:picChg>
        <pc:picChg chg="add del">
          <ac:chgData name="Emirjana Dimo" userId="0962f75946825fe3" providerId="LiveId" clId="{671C23DC-E008-4739-82D7-E25CBF67036A}" dt="2024-05-02T10:31:23.990" v="11" actId="26606"/>
          <ac:picMkLst>
            <pc:docMk/>
            <pc:sldMk cId="2699361564" sldId="256"/>
            <ac:picMk id="68" creationId="{F299A9CC-BCBE-4A05-6558-31785751FB67}"/>
          </ac:picMkLst>
        </pc:picChg>
        <pc:picChg chg="add del">
          <ac:chgData name="Emirjana Dimo" userId="0962f75946825fe3" providerId="LiveId" clId="{671C23DC-E008-4739-82D7-E25CBF67036A}" dt="2024-05-02T10:31:34.119" v="13" actId="26606"/>
          <ac:picMkLst>
            <pc:docMk/>
            <pc:sldMk cId="2699361564" sldId="256"/>
            <ac:picMk id="74" creationId="{B4D15EEF-ADC1-E3A8-3B34-01EC15C929D0}"/>
          </ac:picMkLst>
        </pc:picChg>
        <pc:picChg chg="add del">
          <ac:chgData name="Emirjana Dimo" userId="0962f75946825fe3" providerId="LiveId" clId="{671C23DC-E008-4739-82D7-E25CBF67036A}" dt="2024-05-02T10:31:44.064" v="15" actId="26606"/>
          <ac:picMkLst>
            <pc:docMk/>
            <pc:sldMk cId="2699361564" sldId="256"/>
            <ac:picMk id="77" creationId="{5F850175-A931-741A-F0C4-EC6C5D6A924E}"/>
          </ac:picMkLst>
        </pc:picChg>
        <pc:picChg chg="add del">
          <ac:chgData name="Emirjana Dimo" userId="0962f75946825fe3" providerId="LiveId" clId="{671C23DC-E008-4739-82D7-E25CBF67036A}" dt="2024-05-02T10:31:54.896" v="17" actId="26606"/>
          <ac:picMkLst>
            <pc:docMk/>
            <pc:sldMk cId="2699361564" sldId="256"/>
            <ac:picMk id="84" creationId="{0ACBFCB3-9C34-00BD-B93C-4107E082A75E}"/>
          </ac:picMkLst>
        </pc:picChg>
        <pc:picChg chg="add del mod ord">
          <ac:chgData name="Emirjana Dimo" userId="0962f75946825fe3" providerId="LiveId" clId="{671C23DC-E008-4739-82D7-E25CBF67036A}" dt="2024-05-08T22:15:16.706" v="10100" actId="1076"/>
          <ac:picMkLst>
            <pc:docMk/>
            <pc:sldMk cId="2699361564" sldId="256"/>
            <ac:picMk id="87" creationId="{03987BE7-2722-BC73-5913-C862D2817F44}"/>
          </ac:picMkLst>
        </pc:picChg>
        <pc:cxnChg chg="add del">
          <ac:chgData name="Emirjana Dimo" userId="0962f75946825fe3" providerId="LiveId" clId="{671C23DC-E008-4739-82D7-E25CBF67036A}" dt="2024-05-02T10:31:14.903" v="7" actId="26606"/>
          <ac:cxnSpMkLst>
            <pc:docMk/>
            <pc:sldMk cId="2699361564" sldId="256"/>
            <ac:cxnSpMk id="53" creationId="{1D7AD51E-A168-490B-B8A6-8AFE86E0F2B5}"/>
          </ac:cxnSpMkLst>
        </pc:cxnChg>
        <pc:cxnChg chg="add del">
          <ac:chgData name="Emirjana Dimo" userId="0962f75946825fe3" providerId="LiveId" clId="{671C23DC-E008-4739-82D7-E25CBF67036A}" dt="2024-05-02T10:31:23.990" v="11" actId="26606"/>
          <ac:cxnSpMkLst>
            <pc:docMk/>
            <pc:sldMk cId="2699361564" sldId="256"/>
            <ac:cxnSpMk id="70" creationId="{5D5FB189-1F48-4A47-B036-6AF7E11A8E7B}"/>
          </ac:cxnSpMkLst>
        </pc:cxnChg>
        <pc:cxnChg chg="add del">
          <ac:chgData name="Emirjana Dimo" userId="0962f75946825fe3" providerId="LiveId" clId="{671C23DC-E008-4739-82D7-E25CBF67036A}" dt="2024-05-02T10:31:23.990" v="11" actId="26606"/>
          <ac:cxnSpMkLst>
            <pc:docMk/>
            <pc:sldMk cId="2699361564" sldId="256"/>
            <ac:cxnSpMk id="71" creationId="{C5B335DD-3163-4EC5-8B6B-2AB53E64D11A}"/>
          </ac:cxnSpMkLst>
        </pc:cxnChg>
      </pc:sldChg>
      <pc:sldChg chg="addSp delSp modSp new mod ord setBg setClrOvrMap">
        <pc:chgData name="Emirjana Dimo" userId="0962f75946825fe3" providerId="LiveId" clId="{671C23DC-E008-4739-82D7-E25CBF67036A}" dt="2024-05-08T20:42:16.185" v="7233" actId="26606"/>
        <pc:sldMkLst>
          <pc:docMk/>
          <pc:sldMk cId="3790061370" sldId="257"/>
        </pc:sldMkLst>
        <pc:spChg chg="mod ord">
          <ac:chgData name="Emirjana Dimo" userId="0962f75946825fe3" providerId="LiveId" clId="{671C23DC-E008-4739-82D7-E25CBF67036A}" dt="2024-05-08T20:42:16.185" v="7233" actId="26606"/>
          <ac:spMkLst>
            <pc:docMk/>
            <pc:sldMk cId="3790061370" sldId="257"/>
            <ac:spMk id="2" creationId="{21247DA5-551C-8252-55DF-5C3CF9DF319D}"/>
          </ac:spMkLst>
        </pc:spChg>
        <pc:spChg chg="add del mod">
          <ac:chgData name="Emirjana Dimo" userId="0962f75946825fe3" providerId="LiveId" clId="{671C23DC-E008-4739-82D7-E25CBF67036A}" dt="2024-05-08T20:41:25.620" v="7229" actId="26606"/>
          <ac:spMkLst>
            <pc:docMk/>
            <pc:sldMk cId="3790061370" sldId="257"/>
            <ac:spMk id="3" creationId="{B96E39A8-69E0-CFDB-C63D-1D26AB265B02}"/>
          </ac:spMkLst>
        </pc:spChg>
        <pc:spChg chg="add del">
          <ac:chgData name="Emirjana Dimo" userId="0962f75946825fe3" providerId="LiveId" clId="{671C23DC-E008-4739-82D7-E25CBF67036A}" dt="2024-05-08T20:41:25.620" v="7229" actId="26606"/>
          <ac:spMkLst>
            <pc:docMk/>
            <pc:sldMk cId="3790061370" sldId="257"/>
            <ac:spMk id="8" creationId="{100EDD19-6802-4EC3-95CE-CFFAB042CFD6}"/>
          </ac:spMkLst>
        </pc:spChg>
        <pc:spChg chg="add del">
          <ac:chgData name="Emirjana Dimo" userId="0962f75946825fe3" providerId="LiveId" clId="{671C23DC-E008-4739-82D7-E25CBF67036A}" dt="2024-05-08T20:38:48.486" v="7198" actId="26606"/>
          <ac:spMkLst>
            <pc:docMk/>
            <pc:sldMk cId="3790061370" sldId="257"/>
            <ac:spMk id="9" creationId="{2C61293E-6EBE-43EF-A52C-9BEBFD7679D4}"/>
          </ac:spMkLst>
        </pc:spChg>
        <pc:spChg chg="add del">
          <ac:chgData name="Emirjana Dimo" userId="0962f75946825fe3" providerId="LiveId" clId="{671C23DC-E008-4739-82D7-E25CBF67036A}" dt="2024-05-08T20:41:25.620" v="7229" actId="26606"/>
          <ac:spMkLst>
            <pc:docMk/>
            <pc:sldMk cId="3790061370" sldId="257"/>
            <ac:spMk id="10" creationId="{DB17E863-922E-4C26-BD64-E8FD41D28661}"/>
          </ac:spMkLst>
        </pc:spChg>
        <pc:spChg chg="add del">
          <ac:chgData name="Emirjana Dimo" userId="0962f75946825fe3" providerId="LiveId" clId="{671C23DC-E008-4739-82D7-E25CBF67036A}" dt="2024-05-08T20:38:48.486" v="7198" actId="26606"/>
          <ac:spMkLst>
            <pc:docMk/>
            <pc:sldMk cId="3790061370" sldId="257"/>
            <ac:spMk id="11" creationId="{3FCFB1DE-0B7E-48CC-BA90-B2AB0889F9D6}"/>
          </ac:spMkLst>
        </pc:spChg>
        <pc:spChg chg="add del">
          <ac:chgData name="Emirjana Dimo" userId="0962f75946825fe3" providerId="LiveId" clId="{671C23DC-E008-4739-82D7-E25CBF67036A}" dt="2024-05-08T20:41:23.906" v="7226" actId="26606"/>
          <ac:spMkLst>
            <pc:docMk/>
            <pc:sldMk cId="3790061370" sldId="257"/>
            <ac:spMk id="12" creationId="{100EDD19-6802-4EC3-95CE-CFFAB042CFD6}"/>
          </ac:spMkLst>
        </pc:spChg>
        <pc:spChg chg="add del">
          <ac:chgData name="Emirjana Dimo" userId="0962f75946825fe3" providerId="LiveId" clId="{671C23DC-E008-4739-82D7-E25CBF67036A}" dt="2024-05-08T20:39:15.942" v="7208" actId="26606"/>
          <ac:spMkLst>
            <pc:docMk/>
            <pc:sldMk cId="3790061370" sldId="257"/>
            <ac:spMk id="13" creationId="{2C61293E-6EBE-43EF-A52C-9BEBFD7679D4}"/>
          </ac:spMkLst>
        </pc:spChg>
        <pc:spChg chg="add del">
          <ac:chgData name="Emirjana Dimo" userId="0962f75946825fe3" providerId="LiveId" clId="{671C23DC-E008-4739-82D7-E25CBF67036A}" dt="2024-05-08T20:39:15.942" v="7208" actId="26606"/>
          <ac:spMkLst>
            <pc:docMk/>
            <pc:sldMk cId="3790061370" sldId="257"/>
            <ac:spMk id="15" creationId="{3FCFB1DE-0B7E-48CC-BA90-B2AB0889F9D6}"/>
          </ac:spMkLst>
        </pc:spChg>
        <pc:spChg chg="add del">
          <ac:chgData name="Emirjana Dimo" userId="0962f75946825fe3" providerId="LiveId" clId="{671C23DC-E008-4739-82D7-E25CBF67036A}" dt="2024-05-08T20:41:25.602" v="7228" actId="26606"/>
          <ac:spMkLst>
            <pc:docMk/>
            <pc:sldMk cId="3790061370" sldId="257"/>
            <ac:spMk id="16" creationId="{43DAA0EF-336D-4CDC-A9A2-8460363E27FE}"/>
          </ac:spMkLst>
        </pc:spChg>
        <pc:spChg chg="add del">
          <ac:chgData name="Emirjana Dimo" userId="0962f75946825fe3" providerId="LiveId" clId="{671C23DC-E008-4739-82D7-E25CBF67036A}" dt="2024-05-08T20:41:23.906" v="7226" actId="26606"/>
          <ac:spMkLst>
            <pc:docMk/>
            <pc:sldMk cId="3790061370" sldId="257"/>
            <ac:spMk id="17" creationId="{DB17E863-922E-4C26-BD64-E8FD41D28661}"/>
          </ac:spMkLst>
        </pc:spChg>
        <pc:spChg chg="add del">
          <ac:chgData name="Emirjana Dimo" userId="0962f75946825fe3" providerId="LiveId" clId="{671C23DC-E008-4739-82D7-E25CBF67036A}" dt="2024-05-08T20:41:25.602" v="7228" actId="26606"/>
          <ac:spMkLst>
            <pc:docMk/>
            <pc:sldMk cId="3790061370" sldId="257"/>
            <ac:spMk id="18" creationId="{FD079A19-B31E-4129-A464-7547FF05AE33}"/>
          </ac:spMkLst>
        </pc:spChg>
        <pc:spChg chg="add del">
          <ac:chgData name="Emirjana Dimo" userId="0962f75946825fe3" providerId="LiveId" clId="{671C23DC-E008-4739-82D7-E25CBF67036A}" dt="2024-05-08T20:39:13.893" v="7206" actId="26606"/>
          <ac:spMkLst>
            <pc:docMk/>
            <pc:sldMk cId="3790061370" sldId="257"/>
            <ac:spMk id="20" creationId="{1A9F7B4E-B03D-4F64-BE33-00D074458D45}"/>
          </ac:spMkLst>
        </pc:spChg>
        <pc:spChg chg="add del">
          <ac:chgData name="Emirjana Dimo" userId="0962f75946825fe3" providerId="LiveId" clId="{671C23DC-E008-4739-82D7-E25CBF67036A}" dt="2024-05-08T20:42:16.185" v="7233" actId="26606"/>
          <ac:spMkLst>
            <pc:docMk/>
            <pc:sldMk cId="3790061370" sldId="257"/>
            <ac:spMk id="21" creationId="{100EDD19-6802-4EC3-95CE-CFFAB042CFD6}"/>
          </ac:spMkLst>
        </pc:spChg>
        <pc:spChg chg="add del">
          <ac:chgData name="Emirjana Dimo" userId="0962f75946825fe3" providerId="LiveId" clId="{671C23DC-E008-4739-82D7-E25CBF67036A}" dt="2024-05-08T20:39:13.893" v="7206" actId="26606"/>
          <ac:spMkLst>
            <pc:docMk/>
            <pc:sldMk cId="3790061370" sldId="257"/>
            <ac:spMk id="22" creationId="{1CA8A97F-67F0-4D5F-A850-0C30727D1CE3}"/>
          </ac:spMkLst>
        </pc:spChg>
        <pc:spChg chg="add del">
          <ac:chgData name="Emirjana Dimo" userId="0962f75946825fe3" providerId="LiveId" clId="{671C23DC-E008-4739-82D7-E25CBF67036A}" dt="2024-05-08T20:42:16.185" v="7233" actId="26606"/>
          <ac:spMkLst>
            <pc:docMk/>
            <pc:sldMk cId="3790061370" sldId="257"/>
            <ac:spMk id="23" creationId="{DB17E863-922E-4C26-BD64-E8FD41D28661}"/>
          </ac:spMkLst>
        </pc:spChg>
        <pc:spChg chg="add del">
          <ac:chgData name="Emirjana Dimo" userId="0962f75946825fe3" providerId="LiveId" clId="{671C23DC-E008-4739-82D7-E25CBF67036A}" dt="2024-05-08T20:42:16.185" v="7233" actId="26606"/>
          <ac:spMkLst>
            <pc:docMk/>
            <pc:sldMk cId="3790061370" sldId="257"/>
            <ac:spMk id="24" creationId="{B96E39A8-69E0-CFDB-C63D-1D26AB265B02}"/>
          </ac:spMkLst>
        </pc:spChg>
        <pc:spChg chg="add del">
          <ac:chgData name="Emirjana Dimo" userId="0962f75946825fe3" providerId="LiveId" clId="{671C23DC-E008-4739-82D7-E25CBF67036A}" dt="2024-05-08T20:41:49.291" v="7231" actId="26606"/>
          <ac:spMkLst>
            <pc:docMk/>
            <pc:sldMk cId="3790061370" sldId="257"/>
            <ac:spMk id="30" creationId="{247B6BBF-09F2-4A29-AE4E-3771E2924817}"/>
          </ac:spMkLst>
        </pc:spChg>
        <pc:spChg chg="add del">
          <ac:chgData name="Emirjana Dimo" userId="0962f75946825fe3" providerId="LiveId" clId="{671C23DC-E008-4739-82D7-E25CBF67036A}" dt="2024-05-08T20:41:49.291" v="7231" actId="26606"/>
          <ac:spMkLst>
            <pc:docMk/>
            <pc:sldMk cId="3790061370" sldId="257"/>
            <ac:spMk id="32" creationId="{535742DD-1B16-4E9D-B715-0D74B4574A68}"/>
          </ac:spMkLst>
        </pc:spChg>
        <pc:spChg chg="add del">
          <ac:chgData name="Emirjana Dimo" userId="0962f75946825fe3" providerId="LiveId" clId="{671C23DC-E008-4739-82D7-E25CBF67036A}" dt="2024-05-08T20:42:16.185" v="7233" actId="26606"/>
          <ac:spMkLst>
            <pc:docMk/>
            <pc:sldMk cId="3790061370" sldId="257"/>
            <ac:spMk id="34" creationId="{F13C74B1-5B17-4795-BED0-7140497B445A}"/>
          </ac:spMkLst>
        </pc:spChg>
        <pc:spChg chg="add del">
          <ac:chgData name="Emirjana Dimo" userId="0962f75946825fe3" providerId="LiveId" clId="{671C23DC-E008-4739-82D7-E25CBF67036A}" dt="2024-05-08T20:42:16.185" v="7233" actId="26606"/>
          <ac:spMkLst>
            <pc:docMk/>
            <pc:sldMk cId="3790061370" sldId="257"/>
            <ac:spMk id="35" creationId="{3FCFB1DE-0B7E-48CC-BA90-B2AB0889F9D6}"/>
          </ac:spMkLst>
        </pc:spChg>
        <pc:spChg chg="add del">
          <ac:chgData name="Emirjana Dimo" userId="0962f75946825fe3" providerId="LiveId" clId="{671C23DC-E008-4739-82D7-E25CBF67036A}" dt="2024-05-08T20:42:16.185" v="7233" actId="26606"/>
          <ac:spMkLst>
            <pc:docMk/>
            <pc:sldMk cId="3790061370" sldId="257"/>
            <ac:spMk id="36" creationId="{B96E39A8-69E0-CFDB-C63D-1D26AB265B02}"/>
          </ac:spMkLst>
        </pc:spChg>
        <pc:graphicFrameChg chg="add del">
          <ac:chgData name="Emirjana Dimo" userId="0962f75946825fe3" providerId="LiveId" clId="{671C23DC-E008-4739-82D7-E25CBF67036A}" dt="2024-05-08T20:41:25.602" v="7228" actId="26606"/>
          <ac:graphicFrameMkLst>
            <pc:docMk/>
            <pc:sldMk cId="3790061370" sldId="257"/>
            <ac:graphicFrameMk id="19" creationId="{598B4CE9-ECD1-0D9D-43DE-6C8C61473DEF}"/>
          </ac:graphicFrameMkLst>
        </pc:graphicFrameChg>
        <pc:graphicFrameChg chg="add del">
          <ac:chgData name="Emirjana Dimo" userId="0962f75946825fe3" providerId="LiveId" clId="{671C23DC-E008-4739-82D7-E25CBF67036A}" dt="2024-05-08T20:41:49.291" v="7231" actId="26606"/>
          <ac:graphicFrameMkLst>
            <pc:docMk/>
            <pc:sldMk cId="3790061370" sldId="257"/>
            <ac:graphicFrameMk id="26" creationId="{ACBD1874-9229-04C9-FD0E-61F89504309C}"/>
          </ac:graphicFrameMkLst>
        </pc:graphicFrameChg>
        <pc:picChg chg="add del">
          <ac:chgData name="Emirjana Dimo" userId="0962f75946825fe3" providerId="LiveId" clId="{671C23DC-E008-4739-82D7-E25CBF67036A}" dt="2024-05-08T20:38:48.486" v="7198" actId="26606"/>
          <ac:picMkLst>
            <pc:docMk/>
            <pc:sldMk cId="3790061370" sldId="257"/>
            <ac:picMk id="5" creationId="{6CD809D4-BEEE-A22E-B3EA-7FE52E230C03}"/>
          </ac:picMkLst>
        </pc:picChg>
        <pc:picChg chg="add del mod">
          <ac:chgData name="Emirjana Dimo" userId="0962f75946825fe3" providerId="LiveId" clId="{671C23DC-E008-4739-82D7-E25CBF67036A}" dt="2024-05-08T20:39:15.942" v="7208" actId="26606"/>
          <ac:picMkLst>
            <pc:docMk/>
            <pc:sldMk cId="3790061370" sldId="257"/>
            <ac:picMk id="14" creationId="{3EB75133-60DB-F185-8419-3CB1AB777F9F}"/>
          </ac:picMkLst>
        </pc:picChg>
        <pc:picChg chg="add del">
          <ac:chgData name="Emirjana Dimo" userId="0962f75946825fe3" providerId="LiveId" clId="{671C23DC-E008-4739-82D7-E25CBF67036A}" dt="2024-05-08T20:42:16.185" v="7233" actId="26606"/>
          <ac:picMkLst>
            <pc:docMk/>
            <pc:sldMk cId="3790061370" sldId="257"/>
            <ac:picMk id="37" creationId="{B79FD2FB-2481-AB7A-427D-B86B017D7693}"/>
          </ac:picMkLst>
        </pc:picChg>
      </pc:sldChg>
      <pc:sldChg chg="addSp delSp modSp new mod ord setBg setClrOvrMap">
        <pc:chgData name="Emirjana Dimo" userId="0962f75946825fe3" providerId="LiveId" clId="{671C23DC-E008-4739-82D7-E25CBF67036A}" dt="2024-05-08T22:48:19.738" v="11312" actId="20577"/>
        <pc:sldMkLst>
          <pc:docMk/>
          <pc:sldMk cId="4234915023" sldId="258"/>
        </pc:sldMkLst>
        <pc:spChg chg="mod">
          <ac:chgData name="Emirjana Dimo" userId="0962f75946825fe3" providerId="LiveId" clId="{671C23DC-E008-4739-82D7-E25CBF67036A}" dt="2024-05-08T22:46:25.146" v="11292" actId="27636"/>
          <ac:spMkLst>
            <pc:docMk/>
            <pc:sldMk cId="4234915023" sldId="258"/>
            <ac:spMk id="2" creationId="{08F77501-ABEE-6982-9197-6066E5F1130D}"/>
          </ac:spMkLst>
        </pc:spChg>
        <pc:spChg chg="del mod">
          <ac:chgData name="Emirjana Dimo" userId="0962f75946825fe3" providerId="LiveId" clId="{671C23DC-E008-4739-82D7-E25CBF67036A}" dt="2024-05-08T20:39:35.174" v="7212" actId="26606"/>
          <ac:spMkLst>
            <pc:docMk/>
            <pc:sldMk cId="4234915023" sldId="258"/>
            <ac:spMk id="3" creationId="{7D88A46A-543C-C8E1-6B21-6713BD5E5B3B}"/>
          </ac:spMkLst>
        </pc:spChg>
        <pc:spChg chg="add del mod">
          <ac:chgData name="Emirjana Dimo" userId="0962f75946825fe3" providerId="LiveId" clId="{671C23DC-E008-4739-82D7-E25CBF67036A}" dt="2024-05-08T22:43:52.252" v="11236" actId="21"/>
          <ac:spMkLst>
            <pc:docMk/>
            <pc:sldMk cId="4234915023" sldId="258"/>
            <ac:spMk id="4" creationId="{88414C19-1B33-A76A-8E48-3C81D09D5C9E}"/>
          </ac:spMkLst>
        </pc:spChg>
        <pc:spChg chg="add del">
          <ac:chgData name="Emirjana Dimo" userId="0962f75946825fe3" providerId="LiveId" clId="{671C23DC-E008-4739-82D7-E25CBF67036A}" dt="2024-05-08T20:40:16.687" v="7220" actId="26606"/>
          <ac:spMkLst>
            <pc:docMk/>
            <pc:sldMk cId="4234915023" sldId="258"/>
            <ac:spMk id="6" creationId="{247B6BBF-09F2-4A29-AE4E-3771E2924817}"/>
          </ac:spMkLst>
        </pc:spChg>
        <pc:spChg chg="add del">
          <ac:chgData name="Emirjana Dimo" userId="0962f75946825fe3" providerId="LiveId" clId="{671C23DC-E008-4739-82D7-E25CBF67036A}" dt="2024-05-08T20:40:16.687" v="7220" actId="26606"/>
          <ac:spMkLst>
            <pc:docMk/>
            <pc:sldMk cId="4234915023" sldId="258"/>
            <ac:spMk id="7" creationId="{535742DD-1B16-4E9D-B715-0D74B4574A68}"/>
          </ac:spMkLst>
        </pc:spChg>
        <pc:spChg chg="add del">
          <ac:chgData name="Emirjana Dimo" userId="0962f75946825fe3" providerId="LiveId" clId="{671C23DC-E008-4739-82D7-E25CBF67036A}" dt="2024-05-08T20:38:59.513" v="7203" actId="26606"/>
          <ac:spMkLst>
            <pc:docMk/>
            <pc:sldMk cId="4234915023" sldId="258"/>
            <ac:spMk id="8" creationId="{100EDD19-6802-4EC3-95CE-CFFAB042CFD6}"/>
          </ac:spMkLst>
        </pc:spChg>
        <pc:spChg chg="add del">
          <ac:chgData name="Emirjana Dimo" userId="0962f75946825fe3" providerId="LiveId" clId="{671C23DC-E008-4739-82D7-E25CBF67036A}" dt="2024-05-08T20:38:58.277" v="7201" actId="26606"/>
          <ac:spMkLst>
            <pc:docMk/>
            <pc:sldMk cId="4234915023" sldId="258"/>
            <ac:spMk id="9" creationId="{2C61293E-6EBE-43EF-A52C-9BEBFD7679D4}"/>
          </ac:spMkLst>
        </pc:spChg>
        <pc:spChg chg="add del">
          <ac:chgData name="Emirjana Dimo" userId="0962f75946825fe3" providerId="LiveId" clId="{671C23DC-E008-4739-82D7-E25CBF67036A}" dt="2024-05-08T20:38:59.513" v="7203" actId="26606"/>
          <ac:spMkLst>
            <pc:docMk/>
            <pc:sldMk cId="4234915023" sldId="258"/>
            <ac:spMk id="10" creationId="{DB17E863-922E-4C26-BD64-E8FD41D28661}"/>
          </ac:spMkLst>
        </pc:spChg>
        <pc:spChg chg="add del">
          <ac:chgData name="Emirjana Dimo" userId="0962f75946825fe3" providerId="LiveId" clId="{671C23DC-E008-4739-82D7-E25CBF67036A}" dt="2024-05-08T20:38:58.277" v="7201" actId="26606"/>
          <ac:spMkLst>
            <pc:docMk/>
            <pc:sldMk cId="4234915023" sldId="258"/>
            <ac:spMk id="11" creationId="{3FCFB1DE-0B7E-48CC-BA90-B2AB0889F9D6}"/>
          </ac:spMkLst>
        </pc:spChg>
        <pc:spChg chg="add del">
          <ac:chgData name="Emirjana Dimo" userId="0962f75946825fe3" providerId="LiveId" clId="{671C23DC-E008-4739-82D7-E25CBF67036A}" dt="2024-05-08T20:39:14.567" v="7207" actId="26606"/>
          <ac:spMkLst>
            <pc:docMk/>
            <pc:sldMk cId="4234915023" sldId="258"/>
            <ac:spMk id="12" creationId="{B72DE4C0-EE12-4CAC-98CF-A89349319A3F}"/>
          </ac:spMkLst>
        </pc:spChg>
        <pc:spChg chg="add del">
          <ac:chgData name="Emirjana Dimo" userId="0962f75946825fe3" providerId="LiveId" clId="{671C23DC-E008-4739-82D7-E25CBF67036A}" dt="2024-05-08T20:39:14.567" v="7207" actId="26606"/>
          <ac:spMkLst>
            <pc:docMk/>
            <pc:sldMk cId="4234915023" sldId="258"/>
            <ac:spMk id="13" creationId="{3FCFB1DE-0B7E-48CC-BA90-B2AB0889F9D6}"/>
          </ac:spMkLst>
        </pc:spChg>
        <pc:spChg chg="add del">
          <ac:chgData name="Emirjana Dimo" userId="0962f75946825fe3" providerId="LiveId" clId="{671C23DC-E008-4739-82D7-E25CBF67036A}" dt="2024-05-08T20:39:14.567" v="7207" actId="26606"/>
          <ac:spMkLst>
            <pc:docMk/>
            <pc:sldMk cId="4234915023" sldId="258"/>
            <ac:spMk id="14" creationId="{029CF03F-5E6E-4B23-89A5-81548BA4C635}"/>
          </ac:spMkLst>
        </pc:spChg>
        <pc:spChg chg="add del">
          <ac:chgData name="Emirjana Dimo" userId="0962f75946825fe3" providerId="LiveId" clId="{671C23DC-E008-4739-82D7-E25CBF67036A}" dt="2024-05-08T20:40:11.161" v="7217" actId="26606"/>
          <ac:spMkLst>
            <pc:docMk/>
            <pc:sldMk cId="4234915023" sldId="258"/>
            <ac:spMk id="21" creationId="{247B6BBF-09F2-4A29-AE4E-3771E2924817}"/>
          </ac:spMkLst>
        </pc:spChg>
        <pc:spChg chg="add del">
          <ac:chgData name="Emirjana Dimo" userId="0962f75946825fe3" providerId="LiveId" clId="{671C23DC-E008-4739-82D7-E25CBF67036A}" dt="2024-05-08T20:40:11.161" v="7217" actId="26606"/>
          <ac:spMkLst>
            <pc:docMk/>
            <pc:sldMk cId="4234915023" sldId="258"/>
            <ac:spMk id="23" creationId="{535742DD-1B16-4E9D-B715-0D74B4574A68}"/>
          </ac:spMkLst>
        </pc:spChg>
        <pc:spChg chg="add del">
          <ac:chgData name="Emirjana Dimo" userId="0962f75946825fe3" providerId="LiveId" clId="{671C23DC-E008-4739-82D7-E25CBF67036A}" dt="2024-05-08T20:40:16.656" v="7219" actId="26606"/>
          <ac:spMkLst>
            <pc:docMk/>
            <pc:sldMk cId="4234915023" sldId="258"/>
            <ac:spMk id="25" creationId="{2E442304-DDBD-4F7B-8017-36BCC863FB40}"/>
          </ac:spMkLst>
        </pc:spChg>
        <pc:spChg chg="add del">
          <ac:chgData name="Emirjana Dimo" userId="0962f75946825fe3" providerId="LiveId" clId="{671C23DC-E008-4739-82D7-E25CBF67036A}" dt="2024-05-08T20:40:16.656" v="7219" actId="26606"/>
          <ac:spMkLst>
            <pc:docMk/>
            <pc:sldMk cId="4234915023" sldId="258"/>
            <ac:spMk id="26" creationId="{535742DD-1B16-4E9D-B715-0D74B4574A68}"/>
          </ac:spMkLst>
        </pc:spChg>
        <pc:spChg chg="add del">
          <ac:chgData name="Emirjana Dimo" userId="0962f75946825fe3" providerId="LiveId" clId="{671C23DC-E008-4739-82D7-E25CBF67036A}" dt="2024-05-08T22:43:39.373" v="11234" actId="26606"/>
          <ac:spMkLst>
            <pc:docMk/>
            <pc:sldMk cId="4234915023" sldId="258"/>
            <ac:spMk id="28" creationId="{247B6BBF-09F2-4A29-AE4E-3771E2924817}"/>
          </ac:spMkLst>
        </pc:spChg>
        <pc:spChg chg="add del">
          <ac:chgData name="Emirjana Dimo" userId="0962f75946825fe3" providerId="LiveId" clId="{671C23DC-E008-4739-82D7-E25CBF67036A}" dt="2024-05-08T22:43:39.373" v="11234" actId="26606"/>
          <ac:spMkLst>
            <pc:docMk/>
            <pc:sldMk cId="4234915023" sldId="258"/>
            <ac:spMk id="29" creationId="{535742DD-1B16-4E9D-B715-0D74B4574A68}"/>
          </ac:spMkLst>
        </pc:spChg>
        <pc:spChg chg="add del">
          <ac:chgData name="Emirjana Dimo" userId="0962f75946825fe3" providerId="LiveId" clId="{671C23DC-E008-4739-82D7-E25CBF67036A}" dt="2024-05-08T22:43:15.128" v="11231" actId="26606"/>
          <ac:spMkLst>
            <pc:docMk/>
            <pc:sldMk cId="4234915023" sldId="258"/>
            <ac:spMk id="34" creationId="{AC17DE74-01C9-4859-B65A-85CF999E8580}"/>
          </ac:spMkLst>
        </pc:spChg>
        <pc:spChg chg="add del">
          <ac:chgData name="Emirjana Dimo" userId="0962f75946825fe3" providerId="LiveId" clId="{671C23DC-E008-4739-82D7-E25CBF67036A}" dt="2024-05-08T22:43:15.128" v="11231" actId="26606"/>
          <ac:spMkLst>
            <pc:docMk/>
            <pc:sldMk cId="4234915023" sldId="258"/>
            <ac:spMk id="36" creationId="{068C0432-0E90-4CC1-8CD3-D44A90DF07EF}"/>
          </ac:spMkLst>
        </pc:spChg>
        <pc:spChg chg="add del">
          <ac:chgData name="Emirjana Dimo" userId="0962f75946825fe3" providerId="LiveId" clId="{671C23DC-E008-4739-82D7-E25CBF67036A}" dt="2024-05-08T22:43:39.372" v="11233" actId="26606"/>
          <ac:spMkLst>
            <pc:docMk/>
            <pc:sldMk cId="4234915023" sldId="258"/>
            <ac:spMk id="38" creationId="{2E442304-DDBD-4F7B-8017-36BCC863FB40}"/>
          </ac:spMkLst>
        </pc:spChg>
        <pc:spChg chg="add del">
          <ac:chgData name="Emirjana Dimo" userId="0962f75946825fe3" providerId="LiveId" clId="{671C23DC-E008-4739-82D7-E25CBF67036A}" dt="2024-05-08T22:43:39.372" v="11233" actId="26606"/>
          <ac:spMkLst>
            <pc:docMk/>
            <pc:sldMk cId="4234915023" sldId="258"/>
            <ac:spMk id="39" creationId="{535742DD-1B16-4E9D-B715-0D74B4574A68}"/>
          </ac:spMkLst>
        </pc:spChg>
        <pc:spChg chg="add del">
          <ac:chgData name="Emirjana Dimo" userId="0962f75946825fe3" providerId="LiveId" clId="{671C23DC-E008-4739-82D7-E25CBF67036A}" dt="2024-05-08T22:44:56.462" v="11263" actId="26606"/>
          <ac:spMkLst>
            <pc:docMk/>
            <pc:sldMk cId="4234915023" sldId="258"/>
            <ac:spMk id="41" creationId="{DA381740-063A-41A4-836D-85D14980EEF0}"/>
          </ac:spMkLst>
        </pc:spChg>
        <pc:spChg chg="add del">
          <ac:chgData name="Emirjana Dimo" userId="0962f75946825fe3" providerId="LiveId" clId="{671C23DC-E008-4739-82D7-E25CBF67036A}" dt="2024-05-08T22:44:56.462" v="11263" actId="26606"/>
          <ac:spMkLst>
            <pc:docMk/>
            <pc:sldMk cId="4234915023" sldId="258"/>
            <ac:spMk id="42" creationId="{9B7AD9F6-8CE7-4299-8FC6-328F4DCD3FF9}"/>
          </ac:spMkLst>
        </pc:spChg>
        <pc:spChg chg="add del">
          <ac:chgData name="Emirjana Dimo" userId="0962f75946825fe3" providerId="LiveId" clId="{671C23DC-E008-4739-82D7-E25CBF67036A}" dt="2024-05-08T22:44:56.462" v="11263" actId="26606"/>
          <ac:spMkLst>
            <pc:docMk/>
            <pc:sldMk cId="4234915023" sldId="258"/>
            <ac:spMk id="43" creationId="{F49775AF-8896-43EE-92C6-83497D6DC56F}"/>
          </ac:spMkLst>
        </pc:spChg>
        <pc:spChg chg="add del">
          <ac:chgData name="Emirjana Dimo" userId="0962f75946825fe3" providerId="LiveId" clId="{671C23DC-E008-4739-82D7-E25CBF67036A}" dt="2024-05-08T22:44:11.445" v="11238" actId="26606"/>
          <ac:spMkLst>
            <pc:docMk/>
            <pc:sldMk cId="4234915023" sldId="258"/>
            <ac:spMk id="48" creationId="{2E442304-DDBD-4F7B-8017-36BCC863FB40}"/>
          </ac:spMkLst>
        </pc:spChg>
        <pc:spChg chg="add del">
          <ac:chgData name="Emirjana Dimo" userId="0962f75946825fe3" providerId="LiveId" clId="{671C23DC-E008-4739-82D7-E25CBF67036A}" dt="2024-05-08T22:44:11.445" v="11238" actId="26606"/>
          <ac:spMkLst>
            <pc:docMk/>
            <pc:sldMk cId="4234915023" sldId="258"/>
            <ac:spMk id="50" creationId="{535742DD-1B16-4E9D-B715-0D74B4574A68}"/>
          </ac:spMkLst>
        </pc:spChg>
        <pc:spChg chg="add del">
          <ac:chgData name="Emirjana Dimo" userId="0962f75946825fe3" providerId="LiveId" clId="{671C23DC-E008-4739-82D7-E25CBF67036A}" dt="2024-05-08T22:44:13.653" v="11240" actId="26606"/>
          <ac:spMkLst>
            <pc:docMk/>
            <pc:sldMk cId="4234915023" sldId="258"/>
            <ac:spMk id="52" creationId="{247B6BBF-09F2-4A29-AE4E-3771E2924817}"/>
          </ac:spMkLst>
        </pc:spChg>
        <pc:spChg chg="add del">
          <ac:chgData name="Emirjana Dimo" userId="0962f75946825fe3" providerId="LiveId" clId="{671C23DC-E008-4739-82D7-E25CBF67036A}" dt="2024-05-08T22:44:13.653" v="11240" actId="26606"/>
          <ac:spMkLst>
            <pc:docMk/>
            <pc:sldMk cId="4234915023" sldId="258"/>
            <ac:spMk id="53" creationId="{535742DD-1B16-4E9D-B715-0D74B4574A68}"/>
          </ac:spMkLst>
        </pc:spChg>
        <pc:spChg chg="add del">
          <ac:chgData name="Emirjana Dimo" userId="0962f75946825fe3" providerId="LiveId" clId="{671C23DC-E008-4739-82D7-E25CBF67036A}" dt="2024-05-08T22:44:16.200" v="11242" actId="26606"/>
          <ac:spMkLst>
            <pc:docMk/>
            <pc:sldMk cId="4234915023" sldId="258"/>
            <ac:spMk id="55" creationId="{247B6BBF-09F2-4A29-AE4E-3771E2924817}"/>
          </ac:spMkLst>
        </pc:spChg>
        <pc:spChg chg="add del">
          <ac:chgData name="Emirjana Dimo" userId="0962f75946825fe3" providerId="LiveId" clId="{671C23DC-E008-4739-82D7-E25CBF67036A}" dt="2024-05-08T22:44:16.200" v="11242" actId="26606"/>
          <ac:spMkLst>
            <pc:docMk/>
            <pc:sldMk cId="4234915023" sldId="258"/>
            <ac:spMk id="56" creationId="{535742DD-1B16-4E9D-B715-0D74B4574A68}"/>
          </ac:spMkLst>
        </pc:spChg>
        <pc:spChg chg="add del">
          <ac:chgData name="Emirjana Dimo" userId="0962f75946825fe3" providerId="LiveId" clId="{671C23DC-E008-4739-82D7-E25CBF67036A}" dt="2024-05-08T22:44:19.216" v="11244" actId="26606"/>
          <ac:spMkLst>
            <pc:docMk/>
            <pc:sldMk cId="4234915023" sldId="258"/>
            <ac:spMk id="58" creationId="{43DAA0EF-336D-4CDC-A9A2-8460363E27FE}"/>
          </ac:spMkLst>
        </pc:spChg>
        <pc:spChg chg="add del">
          <ac:chgData name="Emirjana Dimo" userId="0962f75946825fe3" providerId="LiveId" clId="{671C23DC-E008-4739-82D7-E25CBF67036A}" dt="2024-05-08T22:44:19.216" v="11244" actId="26606"/>
          <ac:spMkLst>
            <pc:docMk/>
            <pc:sldMk cId="4234915023" sldId="258"/>
            <ac:spMk id="59" creationId="{FD079A19-B31E-4129-A464-7547FF05AE33}"/>
          </ac:spMkLst>
        </pc:spChg>
        <pc:spChg chg="add del">
          <ac:chgData name="Emirjana Dimo" userId="0962f75946825fe3" providerId="LiveId" clId="{671C23DC-E008-4739-82D7-E25CBF67036A}" dt="2024-05-08T22:44:19.876" v="11246" actId="26606"/>
          <ac:spMkLst>
            <pc:docMk/>
            <pc:sldMk cId="4234915023" sldId="258"/>
            <ac:spMk id="61" creationId="{DA381740-063A-41A4-836D-85D14980EEF0}"/>
          </ac:spMkLst>
        </pc:spChg>
        <pc:spChg chg="add del">
          <ac:chgData name="Emirjana Dimo" userId="0962f75946825fe3" providerId="LiveId" clId="{671C23DC-E008-4739-82D7-E25CBF67036A}" dt="2024-05-08T22:44:19.876" v="11246" actId="26606"/>
          <ac:spMkLst>
            <pc:docMk/>
            <pc:sldMk cId="4234915023" sldId="258"/>
            <ac:spMk id="62" creationId="{9B7AD9F6-8CE7-4299-8FC6-328F4DCD3FF9}"/>
          </ac:spMkLst>
        </pc:spChg>
        <pc:spChg chg="add del">
          <ac:chgData name="Emirjana Dimo" userId="0962f75946825fe3" providerId="LiveId" clId="{671C23DC-E008-4739-82D7-E25CBF67036A}" dt="2024-05-08T22:44:19.876" v="11246" actId="26606"/>
          <ac:spMkLst>
            <pc:docMk/>
            <pc:sldMk cId="4234915023" sldId="258"/>
            <ac:spMk id="63" creationId="{F49775AF-8896-43EE-92C6-83497D6DC56F}"/>
          </ac:spMkLst>
        </pc:spChg>
        <pc:spChg chg="add del">
          <ac:chgData name="Emirjana Dimo" userId="0962f75946825fe3" providerId="LiveId" clId="{671C23DC-E008-4739-82D7-E25CBF67036A}" dt="2024-05-08T22:44:27.440" v="11248" actId="26606"/>
          <ac:spMkLst>
            <pc:docMk/>
            <pc:sldMk cId="4234915023" sldId="258"/>
            <ac:spMk id="65" creationId="{DA381740-063A-41A4-836D-85D14980EEF0}"/>
          </ac:spMkLst>
        </pc:spChg>
        <pc:spChg chg="add del">
          <ac:chgData name="Emirjana Dimo" userId="0962f75946825fe3" providerId="LiveId" clId="{671C23DC-E008-4739-82D7-E25CBF67036A}" dt="2024-05-08T22:44:27.440" v="11248" actId="26606"/>
          <ac:spMkLst>
            <pc:docMk/>
            <pc:sldMk cId="4234915023" sldId="258"/>
            <ac:spMk id="66" creationId="{9B7AD9F6-8CE7-4299-8FC6-328F4DCD3FF9}"/>
          </ac:spMkLst>
        </pc:spChg>
        <pc:spChg chg="add del">
          <ac:chgData name="Emirjana Dimo" userId="0962f75946825fe3" providerId="LiveId" clId="{671C23DC-E008-4739-82D7-E25CBF67036A}" dt="2024-05-08T22:44:27.440" v="11248" actId="26606"/>
          <ac:spMkLst>
            <pc:docMk/>
            <pc:sldMk cId="4234915023" sldId="258"/>
            <ac:spMk id="67" creationId="{F49775AF-8896-43EE-92C6-83497D6DC56F}"/>
          </ac:spMkLst>
        </pc:spChg>
        <pc:spChg chg="add del">
          <ac:chgData name="Emirjana Dimo" userId="0962f75946825fe3" providerId="LiveId" clId="{671C23DC-E008-4739-82D7-E25CBF67036A}" dt="2024-05-08T22:44:28.446" v="11250" actId="26606"/>
          <ac:spMkLst>
            <pc:docMk/>
            <pc:sldMk cId="4234915023" sldId="258"/>
            <ac:spMk id="69" creationId="{45D37F4E-DDB4-456B-97E0-9937730A039F}"/>
          </ac:spMkLst>
        </pc:spChg>
        <pc:spChg chg="add del">
          <ac:chgData name="Emirjana Dimo" userId="0962f75946825fe3" providerId="LiveId" clId="{671C23DC-E008-4739-82D7-E25CBF67036A}" dt="2024-05-08T22:44:28.446" v="11250" actId="26606"/>
          <ac:spMkLst>
            <pc:docMk/>
            <pc:sldMk cId="4234915023" sldId="258"/>
            <ac:spMk id="70" creationId="{3CE8AF5E-D374-4CF1-90CC-35CF73B81C3E}"/>
          </ac:spMkLst>
        </pc:spChg>
        <pc:spChg chg="add del">
          <ac:chgData name="Emirjana Dimo" userId="0962f75946825fe3" providerId="LiveId" clId="{671C23DC-E008-4739-82D7-E25CBF67036A}" dt="2024-05-08T22:44:33.150" v="11252" actId="26606"/>
          <ac:spMkLst>
            <pc:docMk/>
            <pc:sldMk cId="4234915023" sldId="258"/>
            <ac:spMk id="72" creationId="{2C61293E-6EBE-43EF-A52C-9BEBFD7679D4}"/>
          </ac:spMkLst>
        </pc:spChg>
        <pc:spChg chg="add del">
          <ac:chgData name="Emirjana Dimo" userId="0962f75946825fe3" providerId="LiveId" clId="{671C23DC-E008-4739-82D7-E25CBF67036A}" dt="2024-05-08T22:44:33.150" v="11252" actId="26606"/>
          <ac:spMkLst>
            <pc:docMk/>
            <pc:sldMk cId="4234915023" sldId="258"/>
            <ac:spMk id="73" creationId="{3FCFB1DE-0B7E-48CC-BA90-B2AB0889F9D6}"/>
          </ac:spMkLst>
        </pc:spChg>
        <pc:spChg chg="add del">
          <ac:chgData name="Emirjana Dimo" userId="0962f75946825fe3" providerId="LiveId" clId="{671C23DC-E008-4739-82D7-E25CBF67036A}" dt="2024-05-08T22:44:35.075" v="11254" actId="26606"/>
          <ac:spMkLst>
            <pc:docMk/>
            <pc:sldMk cId="4234915023" sldId="258"/>
            <ac:spMk id="75" creationId="{DA381740-063A-41A4-836D-85D14980EEF0}"/>
          </ac:spMkLst>
        </pc:spChg>
        <pc:spChg chg="add del">
          <ac:chgData name="Emirjana Dimo" userId="0962f75946825fe3" providerId="LiveId" clId="{671C23DC-E008-4739-82D7-E25CBF67036A}" dt="2024-05-08T22:44:35.075" v="11254" actId="26606"/>
          <ac:spMkLst>
            <pc:docMk/>
            <pc:sldMk cId="4234915023" sldId="258"/>
            <ac:spMk id="76" creationId="{9B7AD9F6-8CE7-4299-8FC6-328F4DCD3FF9}"/>
          </ac:spMkLst>
        </pc:spChg>
        <pc:spChg chg="add del">
          <ac:chgData name="Emirjana Dimo" userId="0962f75946825fe3" providerId="LiveId" clId="{671C23DC-E008-4739-82D7-E25CBF67036A}" dt="2024-05-08T22:44:35.075" v="11254" actId="26606"/>
          <ac:spMkLst>
            <pc:docMk/>
            <pc:sldMk cId="4234915023" sldId="258"/>
            <ac:spMk id="77" creationId="{F49775AF-8896-43EE-92C6-83497D6DC56F}"/>
          </ac:spMkLst>
        </pc:spChg>
        <pc:spChg chg="add del">
          <ac:chgData name="Emirjana Dimo" userId="0962f75946825fe3" providerId="LiveId" clId="{671C23DC-E008-4739-82D7-E25CBF67036A}" dt="2024-05-08T22:44:53.756" v="11256" actId="26606"/>
          <ac:spMkLst>
            <pc:docMk/>
            <pc:sldMk cId="4234915023" sldId="258"/>
            <ac:spMk id="79" creationId="{F13C74B1-5B17-4795-BED0-7140497B445A}"/>
          </ac:spMkLst>
        </pc:spChg>
        <pc:spChg chg="add del">
          <ac:chgData name="Emirjana Dimo" userId="0962f75946825fe3" providerId="LiveId" clId="{671C23DC-E008-4739-82D7-E25CBF67036A}" dt="2024-05-08T22:44:53.756" v="11256" actId="26606"/>
          <ac:spMkLst>
            <pc:docMk/>
            <pc:sldMk cId="4234915023" sldId="258"/>
            <ac:spMk id="80" creationId="{3FCFB1DE-0B7E-48CC-BA90-B2AB0889F9D6}"/>
          </ac:spMkLst>
        </pc:spChg>
        <pc:spChg chg="add del">
          <ac:chgData name="Emirjana Dimo" userId="0962f75946825fe3" providerId="LiveId" clId="{671C23DC-E008-4739-82D7-E25CBF67036A}" dt="2024-05-08T22:44:54.672" v="11258" actId="26606"/>
          <ac:spMkLst>
            <pc:docMk/>
            <pc:sldMk cId="4234915023" sldId="258"/>
            <ac:spMk id="82" creationId="{32AEEBC8-9D30-42EF-95F2-386C2653FBF0}"/>
          </ac:spMkLst>
        </pc:spChg>
        <pc:spChg chg="add del">
          <ac:chgData name="Emirjana Dimo" userId="0962f75946825fe3" providerId="LiveId" clId="{671C23DC-E008-4739-82D7-E25CBF67036A}" dt="2024-05-08T22:44:54.672" v="11258" actId="26606"/>
          <ac:spMkLst>
            <pc:docMk/>
            <pc:sldMk cId="4234915023" sldId="258"/>
            <ac:spMk id="84" creationId="{535742DD-1B16-4E9D-B715-0D74B4574A68}"/>
          </ac:spMkLst>
        </pc:spChg>
        <pc:spChg chg="add del">
          <ac:chgData name="Emirjana Dimo" userId="0962f75946825fe3" providerId="LiveId" clId="{671C23DC-E008-4739-82D7-E25CBF67036A}" dt="2024-05-08T22:44:55.828" v="11260" actId="26606"/>
          <ac:spMkLst>
            <pc:docMk/>
            <pc:sldMk cId="4234915023" sldId="258"/>
            <ac:spMk id="86" creationId="{F95DC6D5-A7B0-4D09-A7A5-62869A0D2C51}"/>
          </ac:spMkLst>
        </pc:spChg>
        <pc:spChg chg="add del">
          <ac:chgData name="Emirjana Dimo" userId="0962f75946825fe3" providerId="LiveId" clId="{671C23DC-E008-4739-82D7-E25CBF67036A}" dt="2024-05-08T22:44:55.828" v="11260" actId="26606"/>
          <ac:spMkLst>
            <pc:docMk/>
            <pc:sldMk cId="4234915023" sldId="258"/>
            <ac:spMk id="87" creationId="{E72C4BCF-DD12-4745-97A9-F340887E1FDD}"/>
          </ac:spMkLst>
        </pc:spChg>
        <pc:spChg chg="add del">
          <ac:chgData name="Emirjana Dimo" userId="0962f75946825fe3" providerId="LiveId" clId="{671C23DC-E008-4739-82D7-E25CBF67036A}" dt="2024-05-08T22:44:56.460" v="11262" actId="26606"/>
          <ac:spMkLst>
            <pc:docMk/>
            <pc:sldMk cId="4234915023" sldId="258"/>
            <ac:spMk id="89" creationId="{A2328C31-93A8-4C77-B2C9-1705F82706BC}"/>
          </ac:spMkLst>
        </pc:spChg>
        <pc:spChg chg="add del">
          <ac:chgData name="Emirjana Dimo" userId="0962f75946825fe3" providerId="LiveId" clId="{671C23DC-E008-4739-82D7-E25CBF67036A}" dt="2024-05-08T22:44:56.460" v="11262" actId="26606"/>
          <ac:spMkLst>
            <pc:docMk/>
            <pc:sldMk cId="4234915023" sldId="258"/>
            <ac:spMk id="91" creationId="{535742DD-1B16-4E9D-B715-0D74B4574A68}"/>
          </ac:spMkLst>
        </pc:spChg>
        <pc:spChg chg="add del">
          <ac:chgData name="Emirjana Dimo" userId="0962f75946825fe3" providerId="LiveId" clId="{671C23DC-E008-4739-82D7-E25CBF67036A}" dt="2024-05-08T22:45:07.670" v="11264" actId="26606"/>
          <ac:spMkLst>
            <pc:docMk/>
            <pc:sldMk cId="4234915023" sldId="258"/>
            <ac:spMk id="93" creationId="{DA381740-063A-41A4-836D-85D14980EEF0}"/>
          </ac:spMkLst>
        </pc:spChg>
        <pc:spChg chg="add del">
          <ac:chgData name="Emirjana Dimo" userId="0962f75946825fe3" providerId="LiveId" clId="{671C23DC-E008-4739-82D7-E25CBF67036A}" dt="2024-05-08T22:45:07.670" v="11264" actId="26606"/>
          <ac:spMkLst>
            <pc:docMk/>
            <pc:sldMk cId="4234915023" sldId="258"/>
            <ac:spMk id="94" creationId="{168AB93A-48BC-4C25-A3AD-C17B5A682A94}"/>
          </ac:spMkLst>
        </pc:spChg>
        <pc:spChg chg="add del">
          <ac:chgData name="Emirjana Dimo" userId="0962f75946825fe3" providerId="LiveId" clId="{671C23DC-E008-4739-82D7-E25CBF67036A}" dt="2024-05-08T22:45:07.670" v="11264" actId="26606"/>
          <ac:spMkLst>
            <pc:docMk/>
            <pc:sldMk cId="4234915023" sldId="258"/>
            <ac:spMk id="95" creationId="{3FCFB1DE-0B7E-48CC-BA90-B2AB0889F9D6}"/>
          </ac:spMkLst>
        </pc:spChg>
        <pc:spChg chg="add del">
          <ac:chgData name="Emirjana Dimo" userId="0962f75946825fe3" providerId="LiveId" clId="{671C23DC-E008-4739-82D7-E25CBF67036A}" dt="2024-05-08T22:46:20.661" v="11290" actId="26606"/>
          <ac:spMkLst>
            <pc:docMk/>
            <pc:sldMk cId="4234915023" sldId="258"/>
            <ac:spMk id="100" creationId="{247B6BBF-09F2-4A29-AE4E-3771E2924817}"/>
          </ac:spMkLst>
        </pc:spChg>
        <pc:spChg chg="add del">
          <ac:chgData name="Emirjana Dimo" userId="0962f75946825fe3" providerId="LiveId" clId="{671C23DC-E008-4739-82D7-E25CBF67036A}" dt="2024-05-08T22:46:20.661" v="11290" actId="26606"/>
          <ac:spMkLst>
            <pc:docMk/>
            <pc:sldMk cId="4234915023" sldId="258"/>
            <ac:spMk id="102" creationId="{535742DD-1B16-4E9D-B715-0D74B4574A68}"/>
          </ac:spMkLst>
        </pc:spChg>
        <pc:spChg chg="add del">
          <ac:chgData name="Emirjana Dimo" userId="0962f75946825fe3" providerId="LiveId" clId="{671C23DC-E008-4739-82D7-E25CBF67036A}" dt="2024-05-08T22:45:50.086" v="11268" actId="26606"/>
          <ac:spMkLst>
            <pc:docMk/>
            <pc:sldMk cId="4234915023" sldId="258"/>
            <ac:spMk id="107" creationId="{247B6BBF-09F2-4A29-AE4E-3771E2924817}"/>
          </ac:spMkLst>
        </pc:spChg>
        <pc:spChg chg="add del">
          <ac:chgData name="Emirjana Dimo" userId="0962f75946825fe3" providerId="LiveId" clId="{671C23DC-E008-4739-82D7-E25CBF67036A}" dt="2024-05-08T22:45:50.086" v="11268" actId="26606"/>
          <ac:spMkLst>
            <pc:docMk/>
            <pc:sldMk cId="4234915023" sldId="258"/>
            <ac:spMk id="109" creationId="{535742DD-1B16-4E9D-B715-0D74B4574A68}"/>
          </ac:spMkLst>
        </pc:spChg>
        <pc:spChg chg="add del">
          <ac:chgData name="Emirjana Dimo" userId="0962f75946825fe3" providerId="LiveId" clId="{671C23DC-E008-4739-82D7-E25CBF67036A}" dt="2024-05-08T22:45:53.723" v="11270" actId="26606"/>
          <ac:spMkLst>
            <pc:docMk/>
            <pc:sldMk cId="4234915023" sldId="258"/>
            <ac:spMk id="111" creationId="{247B6BBF-09F2-4A29-AE4E-3771E2924817}"/>
          </ac:spMkLst>
        </pc:spChg>
        <pc:spChg chg="add del">
          <ac:chgData name="Emirjana Dimo" userId="0962f75946825fe3" providerId="LiveId" clId="{671C23DC-E008-4739-82D7-E25CBF67036A}" dt="2024-05-08T22:45:53.723" v="11270" actId="26606"/>
          <ac:spMkLst>
            <pc:docMk/>
            <pc:sldMk cId="4234915023" sldId="258"/>
            <ac:spMk id="112" creationId="{535742DD-1B16-4E9D-B715-0D74B4574A68}"/>
          </ac:spMkLst>
        </pc:spChg>
        <pc:spChg chg="add del">
          <ac:chgData name="Emirjana Dimo" userId="0962f75946825fe3" providerId="LiveId" clId="{671C23DC-E008-4739-82D7-E25CBF67036A}" dt="2024-05-08T22:45:54.837" v="11272" actId="26606"/>
          <ac:spMkLst>
            <pc:docMk/>
            <pc:sldMk cId="4234915023" sldId="258"/>
            <ac:spMk id="114" creationId="{35DB3719-6FDC-4E5D-891D-FF40B7300F64}"/>
          </ac:spMkLst>
        </pc:spChg>
        <pc:spChg chg="add del">
          <ac:chgData name="Emirjana Dimo" userId="0962f75946825fe3" providerId="LiveId" clId="{671C23DC-E008-4739-82D7-E25CBF67036A}" dt="2024-05-08T22:45:57.072" v="11274" actId="26606"/>
          <ac:spMkLst>
            <pc:docMk/>
            <pc:sldMk cId="4234915023" sldId="258"/>
            <ac:spMk id="116" creationId="{2E442304-DDBD-4F7B-8017-36BCC863FB40}"/>
          </ac:spMkLst>
        </pc:spChg>
        <pc:spChg chg="add del">
          <ac:chgData name="Emirjana Dimo" userId="0962f75946825fe3" providerId="LiveId" clId="{671C23DC-E008-4739-82D7-E25CBF67036A}" dt="2024-05-08T22:45:57.072" v="11274" actId="26606"/>
          <ac:spMkLst>
            <pc:docMk/>
            <pc:sldMk cId="4234915023" sldId="258"/>
            <ac:spMk id="117" creationId="{535742DD-1B16-4E9D-B715-0D74B4574A68}"/>
          </ac:spMkLst>
        </pc:spChg>
        <pc:spChg chg="add del">
          <ac:chgData name="Emirjana Dimo" userId="0962f75946825fe3" providerId="LiveId" clId="{671C23DC-E008-4739-82D7-E25CBF67036A}" dt="2024-05-08T22:46:00.925" v="11276" actId="26606"/>
          <ac:spMkLst>
            <pc:docMk/>
            <pc:sldMk cId="4234915023" sldId="258"/>
            <ac:spMk id="119" creationId="{AC17DE74-01C9-4859-B65A-85CF999E8580}"/>
          </ac:spMkLst>
        </pc:spChg>
        <pc:spChg chg="add del">
          <ac:chgData name="Emirjana Dimo" userId="0962f75946825fe3" providerId="LiveId" clId="{671C23DC-E008-4739-82D7-E25CBF67036A}" dt="2024-05-08T22:46:00.925" v="11276" actId="26606"/>
          <ac:spMkLst>
            <pc:docMk/>
            <pc:sldMk cId="4234915023" sldId="258"/>
            <ac:spMk id="120" creationId="{068C0432-0E90-4CC1-8CD3-D44A90DF07EF}"/>
          </ac:spMkLst>
        </pc:spChg>
        <pc:spChg chg="add del">
          <ac:chgData name="Emirjana Dimo" userId="0962f75946825fe3" providerId="LiveId" clId="{671C23DC-E008-4739-82D7-E25CBF67036A}" dt="2024-05-08T22:46:01.543" v="11278" actId="26606"/>
          <ac:spMkLst>
            <pc:docMk/>
            <pc:sldMk cId="4234915023" sldId="258"/>
            <ac:spMk id="122" creationId="{247B6BBF-09F2-4A29-AE4E-3771E2924817}"/>
          </ac:spMkLst>
        </pc:spChg>
        <pc:spChg chg="add del">
          <ac:chgData name="Emirjana Dimo" userId="0962f75946825fe3" providerId="LiveId" clId="{671C23DC-E008-4739-82D7-E25CBF67036A}" dt="2024-05-08T22:46:01.543" v="11278" actId="26606"/>
          <ac:spMkLst>
            <pc:docMk/>
            <pc:sldMk cId="4234915023" sldId="258"/>
            <ac:spMk id="123" creationId="{535742DD-1B16-4E9D-B715-0D74B4574A68}"/>
          </ac:spMkLst>
        </pc:spChg>
        <pc:spChg chg="add del">
          <ac:chgData name="Emirjana Dimo" userId="0962f75946825fe3" providerId="LiveId" clId="{671C23DC-E008-4739-82D7-E25CBF67036A}" dt="2024-05-08T22:46:06.147" v="11280" actId="26606"/>
          <ac:spMkLst>
            <pc:docMk/>
            <pc:sldMk cId="4234915023" sldId="258"/>
            <ac:spMk id="125" creationId="{247B6BBF-09F2-4A29-AE4E-3771E2924817}"/>
          </ac:spMkLst>
        </pc:spChg>
        <pc:spChg chg="add del">
          <ac:chgData name="Emirjana Dimo" userId="0962f75946825fe3" providerId="LiveId" clId="{671C23DC-E008-4739-82D7-E25CBF67036A}" dt="2024-05-08T22:46:06.147" v="11280" actId="26606"/>
          <ac:spMkLst>
            <pc:docMk/>
            <pc:sldMk cId="4234915023" sldId="258"/>
            <ac:spMk id="126" creationId="{535742DD-1B16-4E9D-B715-0D74B4574A68}"/>
          </ac:spMkLst>
        </pc:spChg>
        <pc:spChg chg="add del">
          <ac:chgData name="Emirjana Dimo" userId="0962f75946825fe3" providerId="LiveId" clId="{671C23DC-E008-4739-82D7-E25CBF67036A}" dt="2024-05-08T22:46:07.498" v="11282" actId="26606"/>
          <ac:spMkLst>
            <pc:docMk/>
            <pc:sldMk cId="4234915023" sldId="258"/>
            <ac:spMk id="128" creationId="{2C61293E-6EBE-43EF-A52C-9BEBFD7679D4}"/>
          </ac:spMkLst>
        </pc:spChg>
        <pc:spChg chg="add del">
          <ac:chgData name="Emirjana Dimo" userId="0962f75946825fe3" providerId="LiveId" clId="{671C23DC-E008-4739-82D7-E25CBF67036A}" dt="2024-05-08T22:46:07.498" v="11282" actId="26606"/>
          <ac:spMkLst>
            <pc:docMk/>
            <pc:sldMk cId="4234915023" sldId="258"/>
            <ac:spMk id="129" creationId="{3FCFB1DE-0B7E-48CC-BA90-B2AB0889F9D6}"/>
          </ac:spMkLst>
        </pc:spChg>
        <pc:spChg chg="add del">
          <ac:chgData name="Emirjana Dimo" userId="0962f75946825fe3" providerId="LiveId" clId="{671C23DC-E008-4739-82D7-E25CBF67036A}" dt="2024-05-08T22:46:09.105" v="11284" actId="26606"/>
          <ac:spMkLst>
            <pc:docMk/>
            <pc:sldMk cId="4234915023" sldId="258"/>
            <ac:spMk id="131" creationId="{DA381740-063A-41A4-836D-85D14980EEF0}"/>
          </ac:spMkLst>
        </pc:spChg>
        <pc:spChg chg="add del">
          <ac:chgData name="Emirjana Dimo" userId="0962f75946825fe3" providerId="LiveId" clId="{671C23DC-E008-4739-82D7-E25CBF67036A}" dt="2024-05-08T22:46:09.105" v="11284" actId="26606"/>
          <ac:spMkLst>
            <pc:docMk/>
            <pc:sldMk cId="4234915023" sldId="258"/>
            <ac:spMk id="132" creationId="{9B7AD9F6-8CE7-4299-8FC6-328F4DCD3FF9}"/>
          </ac:spMkLst>
        </pc:spChg>
        <pc:spChg chg="add del">
          <ac:chgData name="Emirjana Dimo" userId="0962f75946825fe3" providerId="LiveId" clId="{671C23DC-E008-4739-82D7-E25CBF67036A}" dt="2024-05-08T22:46:09.105" v="11284" actId="26606"/>
          <ac:spMkLst>
            <pc:docMk/>
            <pc:sldMk cId="4234915023" sldId="258"/>
            <ac:spMk id="133" creationId="{F49775AF-8896-43EE-92C6-83497D6DC56F}"/>
          </ac:spMkLst>
        </pc:spChg>
        <pc:spChg chg="add del">
          <ac:chgData name="Emirjana Dimo" userId="0962f75946825fe3" providerId="LiveId" clId="{671C23DC-E008-4739-82D7-E25CBF67036A}" dt="2024-05-08T22:46:10.114" v="11286" actId="26606"/>
          <ac:spMkLst>
            <pc:docMk/>
            <pc:sldMk cId="4234915023" sldId="258"/>
            <ac:spMk id="135" creationId="{A6D37EE4-EA1B-46EE-A54B-5233C63C9695}"/>
          </ac:spMkLst>
        </pc:spChg>
        <pc:spChg chg="add del">
          <ac:chgData name="Emirjana Dimo" userId="0962f75946825fe3" providerId="LiveId" clId="{671C23DC-E008-4739-82D7-E25CBF67036A}" dt="2024-05-08T22:46:10.114" v="11286" actId="26606"/>
          <ac:spMkLst>
            <pc:docMk/>
            <pc:sldMk cId="4234915023" sldId="258"/>
            <ac:spMk id="136" creationId="{3EB27620-B0B1-4232-A055-99D3476060CF}"/>
          </ac:spMkLst>
        </pc:spChg>
        <pc:spChg chg="add del">
          <ac:chgData name="Emirjana Dimo" userId="0962f75946825fe3" providerId="LiveId" clId="{671C23DC-E008-4739-82D7-E25CBF67036A}" dt="2024-05-08T22:46:18.545" v="11288" actId="26606"/>
          <ac:spMkLst>
            <pc:docMk/>
            <pc:sldMk cId="4234915023" sldId="258"/>
            <ac:spMk id="138" creationId="{45D37F4E-DDB4-456B-97E0-9937730A039F}"/>
          </ac:spMkLst>
        </pc:spChg>
        <pc:spChg chg="add del">
          <ac:chgData name="Emirjana Dimo" userId="0962f75946825fe3" providerId="LiveId" clId="{671C23DC-E008-4739-82D7-E25CBF67036A}" dt="2024-05-08T22:46:18.545" v="11288" actId="26606"/>
          <ac:spMkLst>
            <pc:docMk/>
            <pc:sldMk cId="4234915023" sldId="258"/>
            <ac:spMk id="139" creationId="{3CE8AF5E-D374-4CF1-90CC-35CF73B81C3E}"/>
          </ac:spMkLst>
        </pc:spChg>
        <pc:spChg chg="add del">
          <ac:chgData name="Emirjana Dimo" userId="0962f75946825fe3" providerId="LiveId" clId="{671C23DC-E008-4739-82D7-E25CBF67036A}" dt="2024-05-08T22:46:20.661" v="11290" actId="26606"/>
          <ac:spMkLst>
            <pc:docMk/>
            <pc:sldMk cId="4234915023" sldId="258"/>
            <ac:spMk id="141" creationId="{F13C74B1-5B17-4795-BED0-7140497B445A}"/>
          </ac:spMkLst>
        </pc:spChg>
        <pc:spChg chg="add del">
          <ac:chgData name="Emirjana Dimo" userId="0962f75946825fe3" providerId="LiveId" clId="{671C23DC-E008-4739-82D7-E25CBF67036A}" dt="2024-05-08T22:46:20.661" v="11290" actId="26606"/>
          <ac:spMkLst>
            <pc:docMk/>
            <pc:sldMk cId="4234915023" sldId="258"/>
            <ac:spMk id="142" creationId="{3FCFB1DE-0B7E-48CC-BA90-B2AB0889F9D6}"/>
          </ac:spMkLst>
        </pc:spChg>
        <pc:graphicFrameChg chg="add del mod modGraphic">
          <ac:chgData name="Emirjana Dimo" userId="0962f75946825fe3" providerId="LiveId" clId="{671C23DC-E008-4739-82D7-E25CBF67036A}" dt="2024-05-08T22:48:19.738" v="11312" actId="20577"/>
          <ac:graphicFrameMkLst>
            <pc:docMk/>
            <pc:sldMk cId="4234915023" sldId="258"/>
            <ac:graphicFrameMk id="16" creationId="{951EDBCB-2FAD-5EE6-FFFE-5C5F733AF255}"/>
          </ac:graphicFrameMkLst>
        </pc:graphicFrameChg>
        <pc:picChg chg="add del">
          <ac:chgData name="Emirjana Dimo" userId="0962f75946825fe3" providerId="LiveId" clId="{671C23DC-E008-4739-82D7-E25CBF67036A}" dt="2024-05-08T20:38:58.277" v="7201" actId="26606"/>
          <ac:picMkLst>
            <pc:docMk/>
            <pc:sldMk cId="4234915023" sldId="258"/>
            <ac:picMk id="5" creationId="{E77B8179-C989-88E5-31C3-AC5F1B2DE692}"/>
          </ac:picMkLst>
        </pc:picChg>
        <pc:picChg chg="add del">
          <ac:chgData name="Emirjana Dimo" userId="0962f75946825fe3" providerId="LiveId" clId="{671C23DC-E008-4739-82D7-E25CBF67036A}" dt="2024-05-08T20:39:14.567" v="7207" actId="26606"/>
          <ac:picMkLst>
            <pc:docMk/>
            <pc:sldMk cId="4234915023" sldId="258"/>
            <ac:picMk id="15" creationId="{15AA3156-F040-BEE3-B37F-F945B740039E}"/>
          </ac:picMkLst>
        </pc:picChg>
        <pc:inkChg chg="add del">
          <ac:chgData name="Emirjana Dimo" userId="0962f75946825fe3" providerId="LiveId" clId="{671C23DC-E008-4739-82D7-E25CBF67036A}" dt="2024-05-08T22:44:54.672" v="11258" actId="26606"/>
          <ac:inkMkLst>
            <pc:docMk/>
            <pc:sldMk cId="4234915023" sldId="258"/>
            <ac:inkMk id="83" creationId="{070477C5-0410-4E4F-97A1-F84C2465C187}"/>
          </ac:inkMkLst>
        </pc:inkChg>
        <pc:inkChg chg="add del">
          <ac:chgData name="Emirjana Dimo" userId="0962f75946825fe3" providerId="LiveId" clId="{671C23DC-E008-4739-82D7-E25CBF67036A}" dt="2024-05-08T22:44:56.460" v="11262" actId="26606"/>
          <ac:inkMkLst>
            <pc:docMk/>
            <pc:sldMk cId="4234915023" sldId="258"/>
            <ac:inkMk id="90" creationId="{070477C5-0410-4E4F-97A1-F84C2465C187}"/>
          </ac:inkMkLst>
        </pc:inkChg>
      </pc:sldChg>
      <pc:sldChg chg="addSp modSp new mod ord setBg">
        <pc:chgData name="Emirjana Dimo" userId="0962f75946825fe3" providerId="LiveId" clId="{671C23DC-E008-4739-82D7-E25CBF67036A}" dt="2024-05-08T22:48:53.055" v="11316" actId="122"/>
        <pc:sldMkLst>
          <pc:docMk/>
          <pc:sldMk cId="2739044745" sldId="259"/>
        </pc:sldMkLst>
        <pc:spChg chg="mod">
          <ac:chgData name="Emirjana Dimo" userId="0962f75946825fe3" providerId="LiveId" clId="{671C23DC-E008-4739-82D7-E25CBF67036A}" dt="2024-05-08T22:48:53.055" v="11316" actId="122"/>
          <ac:spMkLst>
            <pc:docMk/>
            <pc:sldMk cId="2739044745" sldId="259"/>
            <ac:spMk id="2" creationId="{607FCC4E-183D-81D2-2959-82D24DD21FB6}"/>
          </ac:spMkLst>
        </pc:spChg>
        <pc:spChg chg="mod ord">
          <ac:chgData name="Emirjana Dimo" userId="0962f75946825fe3" providerId="LiveId" clId="{671C23DC-E008-4739-82D7-E25CBF67036A}" dt="2024-05-08T22:48:48.463" v="11315" actId="27636"/>
          <ac:spMkLst>
            <pc:docMk/>
            <pc:sldMk cId="2739044745" sldId="259"/>
            <ac:spMk id="3" creationId="{1D90FB7B-554F-4EC0-F89F-0F22BA19AA66}"/>
          </ac:spMkLst>
        </pc:spChg>
        <pc:spChg chg="add">
          <ac:chgData name="Emirjana Dimo" userId="0962f75946825fe3" providerId="LiveId" clId="{671C23DC-E008-4739-82D7-E25CBF67036A}" dt="2024-05-08T20:44:28.598" v="7282" actId="26606"/>
          <ac:spMkLst>
            <pc:docMk/>
            <pc:sldMk cId="2739044745" sldId="259"/>
            <ac:spMk id="8" creationId="{100EDD19-6802-4EC3-95CE-CFFAB042CFD6}"/>
          </ac:spMkLst>
        </pc:spChg>
        <pc:spChg chg="add">
          <ac:chgData name="Emirjana Dimo" userId="0962f75946825fe3" providerId="LiveId" clId="{671C23DC-E008-4739-82D7-E25CBF67036A}" dt="2024-05-08T20:44:28.598" v="7282" actId="26606"/>
          <ac:spMkLst>
            <pc:docMk/>
            <pc:sldMk cId="2739044745" sldId="259"/>
            <ac:spMk id="10" creationId="{DB17E863-922E-4C26-BD64-E8FD41D28661}"/>
          </ac:spMkLst>
        </pc:spChg>
      </pc:sldChg>
      <pc:sldChg chg="addSp delSp modSp new mod setBg">
        <pc:chgData name="Emirjana Dimo" userId="0962f75946825fe3" providerId="LiveId" clId="{671C23DC-E008-4739-82D7-E25CBF67036A}" dt="2024-05-08T20:44:16.180" v="7281" actId="123"/>
        <pc:sldMkLst>
          <pc:docMk/>
          <pc:sldMk cId="3359031245" sldId="260"/>
        </pc:sldMkLst>
        <pc:spChg chg="mod">
          <ac:chgData name="Emirjana Dimo" userId="0962f75946825fe3" providerId="LiveId" clId="{671C23DC-E008-4739-82D7-E25CBF67036A}" dt="2024-05-08T20:43:40.896" v="7245" actId="26606"/>
          <ac:spMkLst>
            <pc:docMk/>
            <pc:sldMk cId="3359031245" sldId="260"/>
            <ac:spMk id="2" creationId="{FECA0AEE-7207-41E3-7CF5-B5BD3B849CC7}"/>
          </ac:spMkLst>
        </pc:spChg>
        <pc:spChg chg="mod">
          <ac:chgData name="Emirjana Dimo" userId="0962f75946825fe3" providerId="LiveId" clId="{671C23DC-E008-4739-82D7-E25CBF67036A}" dt="2024-05-08T20:44:16.180" v="7281" actId="123"/>
          <ac:spMkLst>
            <pc:docMk/>
            <pc:sldMk cId="3359031245" sldId="260"/>
            <ac:spMk id="3" creationId="{50AB759B-9025-BBF8-7B21-8A88E3BBAE3B}"/>
          </ac:spMkLst>
        </pc:spChg>
        <pc:spChg chg="add del">
          <ac:chgData name="Emirjana Dimo" userId="0962f75946825fe3" providerId="LiveId" clId="{671C23DC-E008-4739-82D7-E25CBF67036A}" dt="2024-05-08T20:43:40.896" v="7245" actId="26606"/>
          <ac:spMkLst>
            <pc:docMk/>
            <pc:sldMk cId="3359031245" sldId="260"/>
            <ac:spMk id="8" creationId="{100EDD19-6802-4EC3-95CE-CFFAB042CFD6}"/>
          </ac:spMkLst>
        </pc:spChg>
        <pc:spChg chg="add del">
          <ac:chgData name="Emirjana Dimo" userId="0962f75946825fe3" providerId="LiveId" clId="{671C23DC-E008-4739-82D7-E25CBF67036A}" dt="2024-05-08T20:42:51.644" v="7237" actId="26606"/>
          <ac:spMkLst>
            <pc:docMk/>
            <pc:sldMk cId="3359031245" sldId="260"/>
            <ac:spMk id="9" creationId="{F13C74B1-5B17-4795-BED0-7140497B445A}"/>
          </ac:spMkLst>
        </pc:spChg>
        <pc:spChg chg="add del">
          <ac:chgData name="Emirjana Dimo" userId="0962f75946825fe3" providerId="LiveId" clId="{671C23DC-E008-4739-82D7-E25CBF67036A}" dt="2024-05-08T20:43:40.896" v="7245" actId="26606"/>
          <ac:spMkLst>
            <pc:docMk/>
            <pc:sldMk cId="3359031245" sldId="260"/>
            <ac:spMk id="10" creationId="{DB17E863-922E-4C26-BD64-E8FD41D28661}"/>
          </ac:spMkLst>
        </pc:spChg>
        <pc:spChg chg="add del">
          <ac:chgData name="Emirjana Dimo" userId="0962f75946825fe3" providerId="LiveId" clId="{671C23DC-E008-4739-82D7-E25CBF67036A}" dt="2024-05-08T20:42:51.644" v="7237" actId="26606"/>
          <ac:spMkLst>
            <pc:docMk/>
            <pc:sldMk cId="3359031245" sldId="260"/>
            <ac:spMk id="11" creationId="{3FCFB1DE-0B7E-48CC-BA90-B2AB0889F9D6}"/>
          </ac:spMkLst>
        </pc:spChg>
        <pc:spChg chg="add">
          <ac:chgData name="Emirjana Dimo" userId="0962f75946825fe3" providerId="LiveId" clId="{671C23DC-E008-4739-82D7-E25CBF67036A}" dt="2024-05-08T20:43:40.896" v="7245" actId="26606"/>
          <ac:spMkLst>
            <pc:docMk/>
            <pc:sldMk cId="3359031245" sldId="260"/>
            <ac:spMk id="12" creationId="{777A147A-9ED8-46B4-8660-1B3C2AA880B5}"/>
          </ac:spMkLst>
        </pc:spChg>
        <pc:spChg chg="add del">
          <ac:chgData name="Emirjana Dimo" userId="0962f75946825fe3" providerId="LiveId" clId="{671C23DC-E008-4739-82D7-E25CBF67036A}" dt="2024-05-08T20:42:52.278" v="7239" actId="26606"/>
          <ac:spMkLst>
            <pc:docMk/>
            <pc:sldMk cId="3359031245" sldId="260"/>
            <ac:spMk id="13" creationId="{2C61293E-6EBE-43EF-A52C-9BEBFD7679D4}"/>
          </ac:spMkLst>
        </pc:spChg>
        <pc:spChg chg="add del">
          <ac:chgData name="Emirjana Dimo" userId="0962f75946825fe3" providerId="LiveId" clId="{671C23DC-E008-4739-82D7-E25CBF67036A}" dt="2024-05-08T20:42:52.278" v="7239" actId="26606"/>
          <ac:spMkLst>
            <pc:docMk/>
            <pc:sldMk cId="3359031245" sldId="260"/>
            <ac:spMk id="14" creationId="{3FCFB1DE-0B7E-48CC-BA90-B2AB0889F9D6}"/>
          </ac:spMkLst>
        </pc:spChg>
        <pc:spChg chg="add">
          <ac:chgData name="Emirjana Dimo" userId="0962f75946825fe3" providerId="LiveId" clId="{671C23DC-E008-4739-82D7-E25CBF67036A}" dt="2024-05-08T20:43:40.896" v="7245" actId="26606"/>
          <ac:spMkLst>
            <pc:docMk/>
            <pc:sldMk cId="3359031245" sldId="260"/>
            <ac:spMk id="16" creationId="{5D6C15A0-C087-4593-8414-2B4EC1CDC3DE}"/>
          </ac:spMkLst>
        </pc:spChg>
        <pc:spChg chg="add del">
          <ac:chgData name="Emirjana Dimo" userId="0962f75946825fe3" providerId="LiveId" clId="{671C23DC-E008-4739-82D7-E25CBF67036A}" dt="2024-05-08T20:43:27.386" v="7241" actId="26606"/>
          <ac:spMkLst>
            <pc:docMk/>
            <pc:sldMk cId="3359031245" sldId="260"/>
            <ac:spMk id="17" creationId="{2C61293E-6EBE-43EF-A52C-9BEBFD7679D4}"/>
          </ac:spMkLst>
        </pc:spChg>
        <pc:spChg chg="add del">
          <ac:chgData name="Emirjana Dimo" userId="0962f75946825fe3" providerId="LiveId" clId="{671C23DC-E008-4739-82D7-E25CBF67036A}" dt="2024-05-08T20:43:27.386" v="7241" actId="26606"/>
          <ac:spMkLst>
            <pc:docMk/>
            <pc:sldMk cId="3359031245" sldId="260"/>
            <ac:spMk id="19" creationId="{3FCFB1DE-0B7E-48CC-BA90-B2AB0889F9D6}"/>
          </ac:spMkLst>
        </pc:spChg>
        <pc:spChg chg="add del">
          <ac:chgData name="Emirjana Dimo" userId="0962f75946825fe3" providerId="LiveId" clId="{671C23DC-E008-4739-82D7-E25CBF67036A}" dt="2024-05-08T20:43:30.998" v="7243" actId="26606"/>
          <ac:spMkLst>
            <pc:docMk/>
            <pc:sldMk cId="3359031245" sldId="260"/>
            <ac:spMk id="21" creationId="{F13C74B1-5B17-4795-BED0-7140497B445A}"/>
          </ac:spMkLst>
        </pc:spChg>
        <pc:spChg chg="add del">
          <ac:chgData name="Emirjana Dimo" userId="0962f75946825fe3" providerId="LiveId" clId="{671C23DC-E008-4739-82D7-E25CBF67036A}" dt="2024-05-08T20:43:30.998" v="7243" actId="26606"/>
          <ac:spMkLst>
            <pc:docMk/>
            <pc:sldMk cId="3359031245" sldId="260"/>
            <ac:spMk id="22" creationId="{3FCFB1DE-0B7E-48CC-BA90-B2AB0889F9D6}"/>
          </ac:spMkLst>
        </pc:spChg>
        <pc:picChg chg="add del">
          <ac:chgData name="Emirjana Dimo" userId="0962f75946825fe3" providerId="LiveId" clId="{671C23DC-E008-4739-82D7-E25CBF67036A}" dt="2024-05-08T20:42:51.644" v="7237" actId="26606"/>
          <ac:picMkLst>
            <pc:docMk/>
            <pc:sldMk cId="3359031245" sldId="260"/>
            <ac:picMk id="5" creationId="{EA04C3F3-093F-F276-2622-17CBDB3D7E96}"/>
          </ac:picMkLst>
        </pc:picChg>
        <pc:picChg chg="add del">
          <ac:chgData name="Emirjana Dimo" userId="0962f75946825fe3" providerId="LiveId" clId="{671C23DC-E008-4739-82D7-E25CBF67036A}" dt="2024-05-08T20:42:52.278" v="7239" actId="26606"/>
          <ac:picMkLst>
            <pc:docMk/>
            <pc:sldMk cId="3359031245" sldId="260"/>
            <ac:picMk id="15" creationId="{455BFF30-5854-B40B-E32C-E2F702C9EEAA}"/>
          </ac:picMkLst>
        </pc:picChg>
        <pc:picChg chg="add del">
          <ac:chgData name="Emirjana Dimo" userId="0962f75946825fe3" providerId="LiveId" clId="{671C23DC-E008-4739-82D7-E25CBF67036A}" dt="2024-05-08T20:43:27.386" v="7241" actId="26606"/>
          <ac:picMkLst>
            <pc:docMk/>
            <pc:sldMk cId="3359031245" sldId="260"/>
            <ac:picMk id="18" creationId="{A7D0EDA8-E39A-2900-C312-3E56259380C4}"/>
          </ac:picMkLst>
        </pc:picChg>
        <pc:picChg chg="add del">
          <ac:chgData name="Emirjana Dimo" userId="0962f75946825fe3" providerId="LiveId" clId="{671C23DC-E008-4739-82D7-E25CBF67036A}" dt="2024-05-08T20:43:30.998" v="7243" actId="26606"/>
          <ac:picMkLst>
            <pc:docMk/>
            <pc:sldMk cId="3359031245" sldId="260"/>
            <ac:picMk id="23" creationId="{EA04C3F3-093F-F276-2622-17CBDB3D7E96}"/>
          </ac:picMkLst>
        </pc:picChg>
      </pc:sldChg>
      <pc:sldChg chg="addSp modSp new mod ord setBg">
        <pc:chgData name="Emirjana Dimo" userId="0962f75946825fe3" providerId="LiveId" clId="{671C23DC-E008-4739-82D7-E25CBF67036A}" dt="2024-05-08T22:50:43.347" v="11342" actId="2710"/>
        <pc:sldMkLst>
          <pc:docMk/>
          <pc:sldMk cId="4069181671" sldId="261"/>
        </pc:sldMkLst>
        <pc:spChg chg="mod">
          <ac:chgData name="Emirjana Dimo" userId="0962f75946825fe3" providerId="LiveId" clId="{671C23DC-E008-4739-82D7-E25CBF67036A}" dt="2024-05-08T21:14:15.290" v="8979" actId="26606"/>
          <ac:spMkLst>
            <pc:docMk/>
            <pc:sldMk cId="4069181671" sldId="261"/>
            <ac:spMk id="2" creationId="{A295D52B-EBBD-8ED2-15CA-3273F8325B94}"/>
          </ac:spMkLst>
        </pc:spChg>
        <pc:spChg chg="mod ord">
          <ac:chgData name="Emirjana Dimo" userId="0962f75946825fe3" providerId="LiveId" clId="{671C23DC-E008-4739-82D7-E25CBF67036A}" dt="2024-05-08T22:50:43.347" v="11342" actId="2710"/>
          <ac:spMkLst>
            <pc:docMk/>
            <pc:sldMk cId="4069181671" sldId="261"/>
            <ac:spMk id="3" creationId="{8A9408C2-80DB-0A5A-0AD8-145275E1FA91}"/>
          </ac:spMkLst>
        </pc:spChg>
        <pc:spChg chg="add">
          <ac:chgData name="Emirjana Dimo" userId="0962f75946825fe3" providerId="LiveId" clId="{671C23DC-E008-4739-82D7-E25CBF67036A}" dt="2024-05-08T21:14:15.290" v="8979" actId="26606"/>
          <ac:spMkLst>
            <pc:docMk/>
            <pc:sldMk cId="4069181671" sldId="261"/>
            <ac:spMk id="8" creationId="{100EDD19-6802-4EC3-95CE-CFFAB042CFD6}"/>
          </ac:spMkLst>
        </pc:spChg>
        <pc:spChg chg="add">
          <ac:chgData name="Emirjana Dimo" userId="0962f75946825fe3" providerId="LiveId" clId="{671C23DC-E008-4739-82D7-E25CBF67036A}" dt="2024-05-08T21:14:15.290" v="8979" actId="26606"/>
          <ac:spMkLst>
            <pc:docMk/>
            <pc:sldMk cId="4069181671" sldId="261"/>
            <ac:spMk id="10" creationId="{DB17E863-922E-4C26-BD64-E8FD41D28661}"/>
          </ac:spMkLst>
        </pc:spChg>
      </pc:sldChg>
      <pc:sldChg chg="addSp delSp modSp new mod setBg">
        <pc:chgData name="Emirjana Dimo" userId="0962f75946825fe3" providerId="LiveId" clId="{671C23DC-E008-4739-82D7-E25CBF67036A}" dt="2024-05-08T22:49:52.630" v="11327" actId="27636"/>
        <pc:sldMkLst>
          <pc:docMk/>
          <pc:sldMk cId="3091568571" sldId="262"/>
        </pc:sldMkLst>
        <pc:spChg chg="mod">
          <ac:chgData name="Emirjana Dimo" userId="0962f75946825fe3" providerId="LiveId" clId="{671C23DC-E008-4739-82D7-E25CBF67036A}" dt="2024-05-08T21:43:14.941" v="9547"/>
          <ac:spMkLst>
            <pc:docMk/>
            <pc:sldMk cId="3091568571" sldId="262"/>
            <ac:spMk id="2" creationId="{99351C16-F133-A67C-5425-D2EF8BDB6076}"/>
          </ac:spMkLst>
        </pc:spChg>
        <pc:spChg chg="mod">
          <ac:chgData name="Emirjana Dimo" userId="0962f75946825fe3" providerId="LiveId" clId="{671C23DC-E008-4739-82D7-E25CBF67036A}" dt="2024-05-08T22:49:52.630" v="11327" actId="27636"/>
          <ac:spMkLst>
            <pc:docMk/>
            <pc:sldMk cId="3091568571" sldId="262"/>
            <ac:spMk id="3" creationId="{F95F3944-A1B7-F200-E7E9-2DA5766A04FD}"/>
          </ac:spMkLst>
        </pc:spChg>
        <pc:spChg chg="add del">
          <ac:chgData name="Emirjana Dimo" userId="0962f75946825fe3" providerId="LiveId" clId="{671C23DC-E008-4739-82D7-E25CBF67036A}" dt="2024-05-08T21:05:27.019" v="8224" actId="26606"/>
          <ac:spMkLst>
            <pc:docMk/>
            <pc:sldMk cId="3091568571" sldId="262"/>
            <ac:spMk id="8" creationId="{AC17DE74-01C9-4859-B65A-85CF999E8580}"/>
          </ac:spMkLst>
        </pc:spChg>
        <pc:spChg chg="add del">
          <ac:chgData name="Emirjana Dimo" userId="0962f75946825fe3" providerId="LiveId" clId="{671C23DC-E008-4739-82D7-E25CBF67036A}" dt="2024-05-08T21:05:27.019" v="8224" actId="26606"/>
          <ac:spMkLst>
            <pc:docMk/>
            <pc:sldMk cId="3091568571" sldId="262"/>
            <ac:spMk id="10" creationId="{068C0432-0E90-4CC1-8CD3-D44A90DF07EF}"/>
          </ac:spMkLst>
        </pc:spChg>
        <pc:spChg chg="add">
          <ac:chgData name="Emirjana Dimo" userId="0962f75946825fe3" providerId="LiveId" clId="{671C23DC-E008-4739-82D7-E25CBF67036A}" dt="2024-05-08T21:05:27.051" v="8225" actId="26606"/>
          <ac:spMkLst>
            <pc:docMk/>
            <pc:sldMk cId="3091568571" sldId="262"/>
            <ac:spMk id="12" creationId="{100EDD19-6802-4EC3-95CE-CFFAB042CFD6}"/>
          </ac:spMkLst>
        </pc:spChg>
        <pc:spChg chg="add">
          <ac:chgData name="Emirjana Dimo" userId="0962f75946825fe3" providerId="LiveId" clId="{671C23DC-E008-4739-82D7-E25CBF67036A}" dt="2024-05-08T21:05:27.051" v="8225" actId="26606"/>
          <ac:spMkLst>
            <pc:docMk/>
            <pc:sldMk cId="3091568571" sldId="262"/>
            <ac:spMk id="13" creationId="{DB17E863-922E-4C26-BD64-E8FD41D28661}"/>
          </ac:spMkLst>
        </pc:spChg>
      </pc:sldChg>
      <pc:sldChg chg="addSp delSp modSp new mod ord setBg">
        <pc:chgData name="Emirjana Dimo" userId="0962f75946825fe3" providerId="LiveId" clId="{671C23DC-E008-4739-82D7-E25CBF67036A}" dt="2024-05-08T22:47:56.061" v="11304" actId="2711"/>
        <pc:sldMkLst>
          <pc:docMk/>
          <pc:sldMk cId="2157345743" sldId="263"/>
        </pc:sldMkLst>
        <pc:spChg chg="mod">
          <ac:chgData name="Emirjana Dimo" userId="0962f75946825fe3" providerId="LiveId" clId="{671C23DC-E008-4739-82D7-E25CBF67036A}" dt="2024-05-08T22:47:56.061" v="11304" actId="2711"/>
          <ac:spMkLst>
            <pc:docMk/>
            <pc:sldMk cId="2157345743" sldId="263"/>
            <ac:spMk id="2" creationId="{E812F731-015A-FA5F-31CA-C90CC40D456C}"/>
          </ac:spMkLst>
        </pc:spChg>
        <pc:spChg chg="add del mod">
          <ac:chgData name="Emirjana Dimo" userId="0962f75946825fe3" providerId="LiveId" clId="{671C23DC-E008-4739-82D7-E25CBF67036A}" dt="2024-05-08T20:37:10.654" v="7173" actId="26606"/>
          <ac:spMkLst>
            <pc:docMk/>
            <pc:sldMk cId="2157345743" sldId="263"/>
            <ac:spMk id="3" creationId="{95945A34-195A-F7F7-DDBA-457AD08815AF}"/>
          </ac:spMkLst>
        </pc:spChg>
        <pc:spChg chg="add del">
          <ac:chgData name="Emirjana Dimo" userId="0962f75946825fe3" providerId="LiveId" clId="{671C23DC-E008-4739-82D7-E25CBF67036A}" dt="2024-05-08T20:37:05.412" v="7168" actId="26606"/>
          <ac:spMkLst>
            <pc:docMk/>
            <pc:sldMk cId="2157345743" sldId="263"/>
            <ac:spMk id="9" creationId="{2C61293E-6EBE-43EF-A52C-9BEBFD7679D4}"/>
          </ac:spMkLst>
        </pc:spChg>
        <pc:spChg chg="add del">
          <ac:chgData name="Emirjana Dimo" userId="0962f75946825fe3" providerId="LiveId" clId="{671C23DC-E008-4739-82D7-E25CBF67036A}" dt="2024-05-08T20:37:05.412" v="7168" actId="26606"/>
          <ac:spMkLst>
            <pc:docMk/>
            <pc:sldMk cId="2157345743" sldId="263"/>
            <ac:spMk id="11" creationId="{3FCFB1DE-0B7E-48CC-BA90-B2AB0889F9D6}"/>
          </ac:spMkLst>
        </pc:spChg>
        <pc:spChg chg="add del">
          <ac:chgData name="Emirjana Dimo" userId="0962f75946825fe3" providerId="LiveId" clId="{671C23DC-E008-4739-82D7-E25CBF67036A}" dt="2024-05-08T20:37:08.330" v="7170" actId="26606"/>
          <ac:spMkLst>
            <pc:docMk/>
            <pc:sldMk cId="2157345743" sldId="263"/>
            <ac:spMk id="13" creationId="{2C61293E-6EBE-43EF-A52C-9BEBFD7679D4}"/>
          </ac:spMkLst>
        </pc:spChg>
        <pc:spChg chg="add del">
          <ac:chgData name="Emirjana Dimo" userId="0962f75946825fe3" providerId="LiveId" clId="{671C23DC-E008-4739-82D7-E25CBF67036A}" dt="2024-05-08T20:37:08.330" v="7170" actId="26606"/>
          <ac:spMkLst>
            <pc:docMk/>
            <pc:sldMk cId="2157345743" sldId="263"/>
            <ac:spMk id="15" creationId="{3FCFB1DE-0B7E-48CC-BA90-B2AB0889F9D6}"/>
          </ac:spMkLst>
        </pc:spChg>
        <pc:spChg chg="add del">
          <ac:chgData name="Emirjana Dimo" userId="0962f75946825fe3" providerId="LiveId" clId="{671C23DC-E008-4739-82D7-E25CBF67036A}" dt="2024-05-08T20:37:10.639" v="7172" actId="26606"/>
          <ac:spMkLst>
            <pc:docMk/>
            <pc:sldMk cId="2157345743" sldId="263"/>
            <ac:spMk id="17" creationId="{247B6BBF-09F2-4A29-AE4E-3771E2924817}"/>
          </ac:spMkLst>
        </pc:spChg>
        <pc:spChg chg="add del">
          <ac:chgData name="Emirjana Dimo" userId="0962f75946825fe3" providerId="LiveId" clId="{671C23DC-E008-4739-82D7-E25CBF67036A}" dt="2024-05-08T20:37:10.639" v="7172" actId="26606"/>
          <ac:spMkLst>
            <pc:docMk/>
            <pc:sldMk cId="2157345743" sldId="263"/>
            <ac:spMk id="18" creationId="{535742DD-1B16-4E9D-B715-0D74B4574A68}"/>
          </ac:spMkLst>
        </pc:spChg>
        <pc:spChg chg="add del">
          <ac:chgData name="Emirjana Dimo" userId="0962f75946825fe3" providerId="LiveId" clId="{671C23DC-E008-4739-82D7-E25CBF67036A}" dt="2024-05-08T20:39:19.195" v="7210" actId="26606"/>
          <ac:spMkLst>
            <pc:docMk/>
            <pc:sldMk cId="2157345743" sldId="263"/>
            <ac:spMk id="21" creationId="{43DAA0EF-336D-4CDC-A9A2-8460363E27FE}"/>
          </ac:spMkLst>
        </pc:spChg>
        <pc:spChg chg="add del">
          <ac:chgData name="Emirjana Dimo" userId="0962f75946825fe3" providerId="LiveId" clId="{671C23DC-E008-4739-82D7-E25CBF67036A}" dt="2024-05-08T20:39:19.195" v="7210" actId="26606"/>
          <ac:spMkLst>
            <pc:docMk/>
            <pc:sldMk cId="2157345743" sldId="263"/>
            <ac:spMk id="22" creationId="{FD079A19-B31E-4129-A464-7547FF05AE33}"/>
          </ac:spMkLst>
        </pc:spChg>
        <pc:spChg chg="add del">
          <ac:chgData name="Emirjana Dimo" userId="0962f75946825fe3" providerId="LiveId" clId="{671C23DC-E008-4739-82D7-E25CBF67036A}" dt="2024-05-08T20:39:19.195" v="7210" actId="26606"/>
          <ac:spMkLst>
            <pc:docMk/>
            <pc:sldMk cId="2157345743" sldId="263"/>
            <ac:spMk id="28" creationId="{2E442304-DDBD-4F7B-8017-36BCC863FB40}"/>
          </ac:spMkLst>
        </pc:spChg>
        <pc:spChg chg="add del">
          <ac:chgData name="Emirjana Dimo" userId="0962f75946825fe3" providerId="LiveId" clId="{671C23DC-E008-4739-82D7-E25CBF67036A}" dt="2024-05-08T20:39:19.195" v="7210" actId="26606"/>
          <ac:spMkLst>
            <pc:docMk/>
            <pc:sldMk cId="2157345743" sldId="263"/>
            <ac:spMk id="30" creationId="{535742DD-1B16-4E9D-B715-0D74B4574A68}"/>
          </ac:spMkLst>
        </pc:spChg>
        <pc:graphicFrameChg chg="add del">
          <ac:chgData name="Emirjana Dimo" userId="0962f75946825fe3" providerId="LiveId" clId="{671C23DC-E008-4739-82D7-E25CBF67036A}" dt="2024-05-08T20:37:10.639" v="7172" actId="26606"/>
          <ac:graphicFrameMkLst>
            <pc:docMk/>
            <pc:sldMk cId="2157345743" sldId="263"/>
            <ac:graphicFrameMk id="19" creationId="{7421DE56-1D81-A174-3B52-A2CDD1E42B90}"/>
          </ac:graphicFrameMkLst>
        </pc:graphicFrameChg>
        <pc:graphicFrameChg chg="add mod modGraphic">
          <ac:chgData name="Emirjana Dimo" userId="0962f75946825fe3" providerId="LiveId" clId="{671C23DC-E008-4739-82D7-E25CBF67036A}" dt="2024-05-08T22:47:39.579" v="11301" actId="2711"/>
          <ac:graphicFrameMkLst>
            <pc:docMk/>
            <pc:sldMk cId="2157345743" sldId="263"/>
            <ac:graphicFrameMk id="23" creationId="{120AFD5A-1CD2-4F39-145C-B57B860CC6CB}"/>
          </ac:graphicFrameMkLst>
        </pc:graphicFrameChg>
        <pc:picChg chg="add del">
          <ac:chgData name="Emirjana Dimo" userId="0962f75946825fe3" providerId="LiveId" clId="{671C23DC-E008-4739-82D7-E25CBF67036A}" dt="2024-05-08T20:37:05.412" v="7168" actId="26606"/>
          <ac:picMkLst>
            <pc:docMk/>
            <pc:sldMk cId="2157345743" sldId="263"/>
            <ac:picMk id="5" creationId="{64FC590A-FFE7-B0FA-582E-64F85A65A2BF}"/>
          </ac:picMkLst>
        </pc:picChg>
        <pc:picChg chg="add del">
          <ac:chgData name="Emirjana Dimo" userId="0962f75946825fe3" providerId="LiveId" clId="{671C23DC-E008-4739-82D7-E25CBF67036A}" dt="2024-05-08T20:37:08.330" v="7170" actId="26606"/>
          <ac:picMkLst>
            <pc:docMk/>
            <pc:sldMk cId="2157345743" sldId="263"/>
            <ac:picMk id="14" creationId="{5DCEC950-081B-2BC3-D508-849EFF038DB4}"/>
          </ac:picMkLst>
        </pc:picChg>
      </pc:sldChg>
      <pc:sldChg chg="addSp delSp modSp new mod">
        <pc:chgData name="Emirjana Dimo" userId="0962f75946825fe3" providerId="LiveId" clId="{671C23DC-E008-4739-82D7-E25CBF67036A}" dt="2024-05-08T20:40:44.781" v="7224" actId="26606"/>
        <pc:sldMkLst>
          <pc:docMk/>
          <pc:sldMk cId="1642262685" sldId="264"/>
        </pc:sldMkLst>
        <pc:spChg chg="del">
          <ac:chgData name="Emirjana Dimo" userId="0962f75946825fe3" providerId="LiveId" clId="{671C23DC-E008-4739-82D7-E25CBF67036A}" dt="2024-05-07T22:05:43.156" v="618" actId="21"/>
          <ac:spMkLst>
            <pc:docMk/>
            <pc:sldMk cId="1642262685" sldId="264"/>
            <ac:spMk id="2" creationId="{25E4E77A-EB69-49D3-3310-591476D5A30A}"/>
          </ac:spMkLst>
        </pc:spChg>
        <pc:spChg chg="add del mod">
          <ac:chgData name="Emirjana Dimo" userId="0962f75946825fe3" providerId="LiveId" clId="{671C23DC-E008-4739-82D7-E25CBF67036A}" dt="2024-05-08T20:40:44.781" v="7224" actId="26606"/>
          <ac:spMkLst>
            <pc:docMk/>
            <pc:sldMk cId="1642262685" sldId="264"/>
            <ac:spMk id="3" creationId="{CA8C9238-42D6-789F-FD8D-C3ED53FD5B7E}"/>
          </ac:spMkLst>
        </pc:spChg>
        <pc:spChg chg="add mod">
          <ac:chgData name="Emirjana Dimo" userId="0962f75946825fe3" providerId="LiveId" clId="{671C23DC-E008-4739-82D7-E25CBF67036A}" dt="2024-05-08T18:54:17.006" v="3658"/>
          <ac:spMkLst>
            <pc:docMk/>
            <pc:sldMk cId="1642262685" sldId="264"/>
            <ac:spMk id="5" creationId="{9D6FB07A-508E-5652-8E93-4F07B626DC8C}"/>
          </ac:spMkLst>
        </pc:spChg>
        <pc:graphicFrameChg chg="add del">
          <ac:chgData name="Emirjana Dimo" userId="0962f75946825fe3" providerId="LiveId" clId="{671C23DC-E008-4739-82D7-E25CBF67036A}" dt="2024-05-08T20:40:33.275" v="7222" actId="26606"/>
          <ac:graphicFrameMkLst>
            <pc:docMk/>
            <pc:sldMk cId="1642262685" sldId="264"/>
            <ac:graphicFrameMk id="7" creationId="{E78BE1F0-71DE-B1C1-EFD5-3C3FE7D90300}"/>
          </ac:graphicFrameMkLst>
        </pc:graphicFrameChg>
        <pc:graphicFrameChg chg="add del">
          <ac:chgData name="Emirjana Dimo" userId="0962f75946825fe3" providerId="LiveId" clId="{671C23DC-E008-4739-82D7-E25CBF67036A}" dt="2024-05-08T20:40:44.781" v="7224" actId="26606"/>
          <ac:graphicFrameMkLst>
            <pc:docMk/>
            <pc:sldMk cId="1642262685" sldId="264"/>
            <ac:graphicFrameMk id="9" creationId="{03CDCF97-8EBE-EE42-F185-45CBC5601348}"/>
          </ac:graphicFrameMkLst>
        </pc:graphicFrameChg>
      </pc:sldChg>
      <pc:sldChg chg="addSp delSp modSp new del mod">
        <pc:chgData name="Emirjana Dimo" userId="0962f75946825fe3" providerId="LiveId" clId="{671C23DC-E008-4739-82D7-E25CBF67036A}" dt="2024-05-08T19:35:05.359" v="5900" actId="2696"/>
        <pc:sldMkLst>
          <pc:docMk/>
          <pc:sldMk cId="2158898844" sldId="265"/>
        </pc:sldMkLst>
        <pc:spChg chg="add del mod">
          <ac:chgData name="Emirjana Dimo" userId="0962f75946825fe3" providerId="LiveId" clId="{671C23DC-E008-4739-82D7-E25CBF67036A}" dt="2024-05-08T18:54:17.006" v="3658"/>
          <ac:spMkLst>
            <pc:docMk/>
            <pc:sldMk cId="2158898844" sldId="265"/>
            <ac:spMk id="2" creationId="{5E064495-2A91-8742-B50B-F89924435070}"/>
          </ac:spMkLst>
        </pc:spChg>
        <pc:spChg chg="add del mod">
          <ac:chgData name="Emirjana Dimo" userId="0962f75946825fe3" providerId="LiveId" clId="{671C23DC-E008-4739-82D7-E25CBF67036A}" dt="2024-05-07T23:27:20.580" v="2644" actId="20577"/>
          <ac:spMkLst>
            <pc:docMk/>
            <pc:sldMk cId="2158898844" sldId="265"/>
            <ac:spMk id="3" creationId="{385310C1-E52B-0496-2FD4-41C9BFD80E35}"/>
          </ac:spMkLst>
        </pc:spChg>
        <pc:spChg chg="add del mod">
          <ac:chgData name="Emirjana Dimo" userId="0962f75946825fe3" providerId="LiveId" clId="{671C23DC-E008-4739-82D7-E25CBF67036A}" dt="2024-05-07T23:21:37.733" v="2465" actId="21"/>
          <ac:spMkLst>
            <pc:docMk/>
            <pc:sldMk cId="2158898844" sldId="265"/>
            <ac:spMk id="7" creationId="{084EA26B-3393-E465-34F1-45AECA80B106}"/>
          </ac:spMkLst>
        </pc:spChg>
        <pc:spChg chg="add del mod">
          <ac:chgData name="Emirjana Dimo" userId="0962f75946825fe3" providerId="LiveId" clId="{671C23DC-E008-4739-82D7-E25CBF67036A}" dt="2024-05-07T23:21:37.733" v="2465" actId="21"/>
          <ac:spMkLst>
            <pc:docMk/>
            <pc:sldMk cId="2158898844" sldId="265"/>
            <ac:spMk id="9" creationId="{BD0AC653-1E91-2C23-D8E5-88BFACA2D419}"/>
          </ac:spMkLst>
        </pc:spChg>
        <pc:picChg chg="add del mod">
          <ac:chgData name="Emirjana Dimo" userId="0962f75946825fe3" providerId="LiveId" clId="{671C23DC-E008-4739-82D7-E25CBF67036A}" dt="2024-05-07T23:22:48.251" v="2480" actId="21"/>
          <ac:picMkLst>
            <pc:docMk/>
            <pc:sldMk cId="2158898844" sldId="265"/>
            <ac:picMk id="5" creationId="{E0E03855-95B6-AC1B-13AE-E5555A50942E}"/>
          </ac:picMkLst>
        </pc:picChg>
      </pc:sldChg>
      <pc:sldChg chg="modSp new mod">
        <pc:chgData name="Emirjana Dimo" userId="0962f75946825fe3" providerId="LiveId" clId="{671C23DC-E008-4739-82D7-E25CBF67036A}" dt="2024-05-08T20:34:22.704" v="7137"/>
        <pc:sldMkLst>
          <pc:docMk/>
          <pc:sldMk cId="1959097442" sldId="266"/>
        </pc:sldMkLst>
        <pc:spChg chg="mod">
          <ac:chgData name="Emirjana Dimo" userId="0962f75946825fe3" providerId="LiveId" clId="{671C23DC-E008-4739-82D7-E25CBF67036A}" dt="2024-05-08T19:34:21.335" v="5857" actId="122"/>
          <ac:spMkLst>
            <pc:docMk/>
            <pc:sldMk cId="1959097442" sldId="266"/>
            <ac:spMk id="2" creationId="{0E55915C-579E-A431-872A-597EC4B88C3D}"/>
          </ac:spMkLst>
        </pc:spChg>
        <pc:spChg chg="mod">
          <ac:chgData name="Emirjana Dimo" userId="0962f75946825fe3" providerId="LiveId" clId="{671C23DC-E008-4739-82D7-E25CBF67036A}" dt="2024-05-08T20:34:22.704" v="7137"/>
          <ac:spMkLst>
            <pc:docMk/>
            <pc:sldMk cId="1959097442" sldId="266"/>
            <ac:spMk id="3" creationId="{33154F64-45AA-5D18-B305-F9B97854C3BE}"/>
          </ac:spMkLst>
        </pc:spChg>
      </pc:sldChg>
      <pc:sldChg chg="modSp new del mod">
        <pc:chgData name="Emirjana Dimo" userId="0962f75946825fe3" providerId="LiveId" clId="{671C23DC-E008-4739-82D7-E25CBF67036A}" dt="2024-05-07T23:06:25.120" v="1960" actId="2696"/>
        <pc:sldMkLst>
          <pc:docMk/>
          <pc:sldMk cId="2186836488" sldId="266"/>
        </pc:sldMkLst>
        <pc:spChg chg="mod">
          <ac:chgData name="Emirjana Dimo" userId="0962f75946825fe3" providerId="LiveId" clId="{671C23DC-E008-4739-82D7-E25CBF67036A}" dt="2024-05-07T23:02:11.448" v="1951" actId="27636"/>
          <ac:spMkLst>
            <pc:docMk/>
            <pc:sldMk cId="2186836488" sldId="266"/>
            <ac:spMk id="3" creationId="{9176D715-1BE4-E476-4FE1-63883B79127A}"/>
          </ac:spMkLst>
        </pc:spChg>
      </pc:sldChg>
      <pc:sldChg chg="addSp delSp modSp new mod setBg setClrOvrMap">
        <pc:chgData name="Emirjana Dimo" userId="0962f75946825fe3" providerId="LiveId" clId="{671C23DC-E008-4739-82D7-E25CBF67036A}" dt="2024-05-08T22:51:05.138" v="11346" actId="20577"/>
        <pc:sldMkLst>
          <pc:docMk/>
          <pc:sldMk cId="3784267860" sldId="267"/>
        </pc:sldMkLst>
        <pc:spChg chg="mod">
          <ac:chgData name="Emirjana Dimo" userId="0962f75946825fe3" providerId="LiveId" clId="{671C23DC-E008-4739-82D7-E25CBF67036A}" dt="2024-05-08T21:16:09.896" v="8994" actId="26606"/>
          <ac:spMkLst>
            <pc:docMk/>
            <pc:sldMk cId="3784267860" sldId="267"/>
            <ac:spMk id="2" creationId="{48DE4704-D16B-7BC5-C5FC-1C66A93A2E38}"/>
          </ac:spMkLst>
        </pc:spChg>
        <pc:spChg chg="add del mod">
          <ac:chgData name="Emirjana Dimo" userId="0962f75946825fe3" providerId="LiveId" clId="{671C23DC-E008-4739-82D7-E25CBF67036A}" dt="2024-05-08T21:16:09.896" v="8994" actId="26606"/>
          <ac:spMkLst>
            <pc:docMk/>
            <pc:sldMk cId="3784267860" sldId="267"/>
            <ac:spMk id="3" creationId="{99E72DBB-DD0F-4019-E20A-7AB99F8CCFBE}"/>
          </ac:spMkLst>
        </pc:spChg>
        <pc:spChg chg="add del">
          <ac:chgData name="Emirjana Dimo" userId="0962f75946825fe3" providerId="LiveId" clId="{671C23DC-E008-4739-82D7-E25CBF67036A}" dt="2024-05-08T21:15:33.264" v="8987" actId="26606"/>
          <ac:spMkLst>
            <pc:docMk/>
            <pc:sldMk cId="3784267860" sldId="267"/>
            <ac:spMk id="9" creationId="{2C61293E-6EBE-43EF-A52C-9BEBFD7679D4}"/>
          </ac:spMkLst>
        </pc:spChg>
        <pc:spChg chg="add del">
          <ac:chgData name="Emirjana Dimo" userId="0962f75946825fe3" providerId="LiveId" clId="{671C23DC-E008-4739-82D7-E25CBF67036A}" dt="2024-05-08T21:15:33.264" v="8987" actId="26606"/>
          <ac:spMkLst>
            <pc:docMk/>
            <pc:sldMk cId="3784267860" sldId="267"/>
            <ac:spMk id="11" creationId="{3FCFB1DE-0B7E-48CC-BA90-B2AB0889F9D6}"/>
          </ac:spMkLst>
        </pc:spChg>
        <pc:spChg chg="add del">
          <ac:chgData name="Emirjana Dimo" userId="0962f75946825fe3" providerId="LiveId" clId="{671C23DC-E008-4739-82D7-E25CBF67036A}" dt="2024-05-08T21:15:44.440" v="8989" actId="26606"/>
          <ac:spMkLst>
            <pc:docMk/>
            <pc:sldMk cId="3784267860" sldId="267"/>
            <ac:spMk id="13" creationId="{2E442304-DDBD-4F7B-8017-36BCC863FB40}"/>
          </ac:spMkLst>
        </pc:spChg>
        <pc:spChg chg="add del">
          <ac:chgData name="Emirjana Dimo" userId="0962f75946825fe3" providerId="LiveId" clId="{671C23DC-E008-4739-82D7-E25CBF67036A}" dt="2024-05-08T21:15:44.440" v="8989" actId="26606"/>
          <ac:spMkLst>
            <pc:docMk/>
            <pc:sldMk cId="3784267860" sldId="267"/>
            <ac:spMk id="14" creationId="{535742DD-1B16-4E9D-B715-0D74B4574A68}"/>
          </ac:spMkLst>
        </pc:spChg>
        <pc:spChg chg="add del">
          <ac:chgData name="Emirjana Dimo" userId="0962f75946825fe3" providerId="LiveId" clId="{671C23DC-E008-4739-82D7-E25CBF67036A}" dt="2024-05-08T21:15:51.093" v="8991" actId="26606"/>
          <ac:spMkLst>
            <pc:docMk/>
            <pc:sldMk cId="3784267860" sldId="267"/>
            <ac:spMk id="17" creationId="{E921BFFB-D3FA-4EE2-9E87-F2E4CEDA9840}"/>
          </ac:spMkLst>
        </pc:spChg>
        <pc:spChg chg="add del">
          <ac:chgData name="Emirjana Dimo" userId="0962f75946825fe3" providerId="LiveId" clId="{671C23DC-E008-4739-82D7-E25CBF67036A}" dt="2024-05-08T21:15:51.093" v="8991" actId="26606"/>
          <ac:spMkLst>
            <pc:docMk/>
            <pc:sldMk cId="3784267860" sldId="267"/>
            <ac:spMk id="18" creationId="{F7F80AEB-67E2-48CB-B8AF-AD0F7787AC5F}"/>
          </ac:spMkLst>
        </pc:spChg>
        <pc:spChg chg="add del">
          <ac:chgData name="Emirjana Dimo" userId="0962f75946825fe3" providerId="LiveId" clId="{671C23DC-E008-4739-82D7-E25CBF67036A}" dt="2024-05-08T21:15:51.093" v="8991" actId="26606"/>
          <ac:spMkLst>
            <pc:docMk/>
            <pc:sldMk cId="3784267860" sldId="267"/>
            <ac:spMk id="19" creationId="{3FCFB1DE-0B7E-48CC-BA90-B2AB0889F9D6}"/>
          </ac:spMkLst>
        </pc:spChg>
        <pc:spChg chg="add del">
          <ac:chgData name="Emirjana Dimo" userId="0962f75946825fe3" providerId="LiveId" clId="{671C23DC-E008-4739-82D7-E25CBF67036A}" dt="2024-05-08T21:15:51.093" v="8991" actId="26606"/>
          <ac:spMkLst>
            <pc:docMk/>
            <pc:sldMk cId="3784267860" sldId="267"/>
            <ac:spMk id="20" creationId="{99E72DBB-DD0F-4019-E20A-7AB99F8CCFBE}"/>
          </ac:spMkLst>
        </pc:spChg>
        <pc:spChg chg="add del">
          <ac:chgData name="Emirjana Dimo" userId="0962f75946825fe3" providerId="LiveId" clId="{671C23DC-E008-4739-82D7-E25CBF67036A}" dt="2024-05-08T21:16:09.861" v="8993" actId="26606"/>
          <ac:spMkLst>
            <pc:docMk/>
            <pc:sldMk cId="3784267860" sldId="267"/>
            <ac:spMk id="23" creationId="{F13C74B1-5B17-4795-BED0-7140497B445A}"/>
          </ac:spMkLst>
        </pc:spChg>
        <pc:spChg chg="add del">
          <ac:chgData name="Emirjana Dimo" userId="0962f75946825fe3" providerId="LiveId" clId="{671C23DC-E008-4739-82D7-E25CBF67036A}" dt="2024-05-08T21:16:09.861" v="8993" actId="26606"/>
          <ac:spMkLst>
            <pc:docMk/>
            <pc:sldMk cId="3784267860" sldId="267"/>
            <ac:spMk id="24" creationId="{3FCFB1DE-0B7E-48CC-BA90-B2AB0889F9D6}"/>
          </ac:spMkLst>
        </pc:spChg>
        <pc:spChg chg="add del">
          <ac:chgData name="Emirjana Dimo" userId="0962f75946825fe3" providerId="LiveId" clId="{671C23DC-E008-4739-82D7-E25CBF67036A}" dt="2024-05-08T21:16:09.861" v="8993" actId="26606"/>
          <ac:spMkLst>
            <pc:docMk/>
            <pc:sldMk cId="3784267860" sldId="267"/>
            <ac:spMk id="25" creationId="{99E72DBB-DD0F-4019-E20A-7AB99F8CCFBE}"/>
          </ac:spMkLst>
        </pc:spChg>
        <pc:spChg chg="add">
          <ac:chgData name="Emirjana Dimo" userId="0962f75946825fe3" providerId="LiveId" clId="{671C23DC-E008-4739-82D7-E25CBF67036A}" dt="2024-05-08T21:16:09.896" v="8994" actId="26606"/>
          <ac:spMkLst>
            <pc:docMk/>
            <pc:sldMk cId="3784267860" sldId="267"/>
            <ac:spMk id="28" creationId="{2C61293E-6EBE-43EF-A52C-9BEBFD7679D4}"/>
          </ac:spMkLst>
        </pc:spChg>
        <pc:spChg chg="add">
          <ac:chgData name="Emirjana Dimo" userId="0962f75946825fe3" providerId="LiveId" clId="{671C23DC-E008-4739-82D7-E25CBF67036A}" dt="2024-05-08T21:16:09.896" v="8994" actId="26606"/>
          <ac:spMkLst>
            <pc:docMk/>
            <pc:sldMk cId="3784267860" sldId="267"/>
            <ac:spMk id="30" creationId="{3FCFB1DE-0B7E-48CC-BA90-B2AB0889F9D6}"/>
          </ac:spMkLst>
        </pc:spChg>
        <pc:spChg chg="add mod">
          <ac:chgData name="Emirjana Dimo" userId="0962f75946825fe3" providerId="LiveId" clId="{671C23DC-E008-4739-82D7-E25CBF67036A}" dt="2024-05-08T22:51:05.138" v="11346" actId="20577"/>
          <ac:spMkLst>
            <pc:docMk/>
            <pc:sldMk cId="3784267860" sldId="267"/>
            <ac:spMk id="31" creationId="{99E72DBB-DD0F-4019-E20A-7AB99F8CCFBE}"/>
          </ac:spMkLst>
        </pc:spChg>
        <pc:graphicFrameChg chg="add del">
          <ac:chgData name="Emirjana Dimo" userId="0962f75946825fe3" providerId="LiveId" clId="{671C23DC-E008-4739-82D7-E25CBF67036A}" dt="2024-05-08T21:15:44.440" v="8989" actId="26606"/>
          <ac:graphicFrameMkLst>
            <pc:docMk/>
            <pc:sldMk cId="3784267860" sldId="267"/>
            <ac:graphicFrameMk id="15" creationId="{52ED5442-997C-52E5-036A-EE7A07CA5005}"/>
          </ac:graphicFrameMkLst>
        </pc:graphicFrameChg>
        <pc:picChg chg="add del">
          <ac:chgData name="Emirjana Dimo" userId="0962f75946825fe3" providerId="LiveId" clId="{671C23DC-E008-4739-82D7-E25CBF67036A}" dt="2024-05-08T21:15:33.264" v="8987" actId="26606"/>
          <ac:picMkLst>
            <pc:docMk/>
            <pc:sldMk cId="3784267860" sldId="267"/>
            <ac:picMk id="5" creationId="{2E622E0A-7154-0B9D-63AF-B3F5734B127C}"/>
          </ac:picMkLst>
        </pc:picChg>
        <pc:picChg chg="add del">
          <ac:chgData name="Emirjana Dimo" userId="0962f75946825fe3" providerId="LiveId" clId="{671C23DC-E008-4739-82D7-E25CBF67036A}" dt="2024-05-08T21:15:51.093" v="8991" actId="26606"/>
          <ac:picMkLst>
            <pc:docMk/>
            <pc:sldMk cId="3784267860" sldId="267"/>
            <ac:picMk id="21" creationId="{CDDCDD02-12FC-7115-74F1-BF4863E448C7}"/>
          </ac:picMkLst>
        </pc:picChg>
        <pc:picChg chg="add del">
          <ac:chgData name="Emirjana Dimo" userId="0962f75946825fe3" providerId="LiveId" clId="{671C23DC-E008-4739-82D7-E25CBF67036A}" dt="2024-05-08T21:16:09.861" v="8993" actId="26606"/>
          <ac:picMkLst>
            <pc:docMk/>
            <pc:sldMk cId="3784267860" sldId="267"/>
            <ac:picMk id="26" creationId="{6467CC0E-6A24-C7B7-A753-6816ED270CC5}"/>
          </ac:picMkLst>
        </pc:picChg>
        <pc:picChg chg="add">
          <ac:chgData name="Emirjana Dimo" userId="0962f75946825fe3" providerId="LiveId" clId="{671C23DC-E008-4739-82D7-E25CBF67036A}" dt="2024-05-08T21:16:09.896" v="8994" actId="26606"/>
          <ac:picMkLst>
            <pc:docMk/>
            <pc:sldMk cId="3784267860" sldId="267"/>
            <ac:picMk id="29" creationId="{2E622E0A-7154-0B9D-63AF-B3F5734B127C}"/>
          </ac:picMkLst>
        </pc:picChg>
      </pc:sldChg>
      <pc:sldChg chg="addSp delSp modSp new mod setBg setClrOvrMap">
        <pc:chgData name="Emirjana Dimo" userId="0962f75946825fe3" providerId="LiveId" clId="{671C23DC-E008-4739-82D7-E25CBF67036A}" dt="2024-05-08T21:19:48.076" v="9034" actId="26606"/>
        <pc:sldMkLst>
          <pc:docMk/>
          <pc:sldMk cId="2569078386" sldId="268"/>
        </pc:sldMkLst>
        <pc:spChg chg="del mod ord">
          <ac:chgData name="Emirjana Dimo" userId="0962f75946825fe3" providerId="LiveId" clId="{671C23DC-E008-4739-82D7-E25CBF67036A}" dt="2024-05-08T21:18:30.818" v="9028" actId="21"/>
          <ac:spMkLst>
            <pc:docMk/>
            <pc:sldMk cId="2569078386" sldId="268"/>
            <ac:spMk id="2" creationId="{86A10C8D-40DB-B8EF-3C46-C46BF27E5981}"/>
          </ac:spMkLst>
        </pc:spChg>
        <pc:spChg chg="mod">
          <ac:chgData name="Emirjana Dimo" userId="0962f75946825fe3" providerId="LiveId" clId="{671C23DC-E008-4739-82D7-E25CBF67036A}" dt="2024-05-08T21:19:48.076" v="9034" actId="26606"/>
          <ac:spMkLst>
            <pc:docMk/>
            <pc:sldMk cId="2569078386" sldId="268"/>
            <ac:spMk id="3" creationId="{D08AF001-9D82-6A9B-E7BF-C6B39AC453E3}"/>
          </ac:spMkLst>
        </pc:spChg>
        <pc:spChg chg="add del">
          <ac:chgData name="Emirjana Dimo" userId="0962f75946825fe3" providerId="LiveId" clId="{671C23DC-E008-4739-82D7-E25CBF67036A}" dt="2024-05-08T21:16:51.180" v="8996" actId="26606"/>
          <ac:spMkLst>
            <pc:docMk/>
            <pc:sldMk cId="2569078386" sldId="268"/>
            <ac:spMk id="9" creationId="{2C61293E-6EBE-43EF-A52C-9BEBFD7679D4}"/>
          </ac:spMkLst>
        </pc:spChg>
        <pc:spChg chg="add del">
          <ac:chgData name="Emirjana Dimo" userId="0962f75946825fe3" providerId="LiveId" clId="{671C23DC-E008-4739-82D7-E25CBF67036A}" dt="2024-05-08T21:16:51.180" v="8996" actId="26606"/>
          <ac:spMkLst>
            <pc:docMk/>
            <pc:sldMk cId="2569078386" sldId="268"/>
            <ac:spMk id="11" creationId="{3FCFB1DE-0B7E-48CC-BA90-B2AB0889F9D6}"/>
          </ac:spMkLst>
        </pc:spChg>
        <pc:spChg chg="add del">
          <ac:chgData name="Emirjana Dimo" userId="0962f75946825fe3" providerId="LiveId" clId="{671C23DC-E008-4739-82D7-E25CBF67036A}" dt="2024-05-08T21:18:07.967" v="9024" actId="26606"/>
          <ac:spMkLst>
            <pc:docMk/>
            <pc:sldMk cId="2569078386" sldId="268"/>
            <ac:spMk id="13" creationId="{2C61293E-6EBE-43EF-A52C-9BEBFD7679D4}"/>
          </ac:spMkLst>
        </pc:spChg>
        <pc:spChg chg="add del">
          <ac:chgData name="Emirjana Dimo" userId="0962f75946825fe3" providerId="LiveId" clId="{671C23DC-E008-4739-82D7-E25CBF67036A}" dt="2024-05-08T21:18:07.967" v="9024" actId="26606"/>
          <ac:spMkLst>
            <pc:docMk/>
            <pc:sldMk cId="2569078386" sldId="268"/>
            <ac:spMk id="15" creationId="{3FCFB1DE-0B7E-48CC-BA90-B2AB0889F9D6}"/>
          </ac:spMkLst>
        </pc:spChg>
        <pc:spChg chg="add del">
          <ac:chgData name="Emirjana Dimo" userId="0962f75946825fe3" providerId="LiveId" clId="{671C23DC-E008-4739-82D7-E25CBF67036A}" dt="2024-05-08T21:19:29.675" v="9033" actId="26606"/>
          <ac:spMkLst>
            <pc:docMk/>
            <pc:sldMk cId="2569078386" sldId="268"/>
            <ac:spMk id="17" creationId="{A6D37EE4-EA1B-46EE-A54B-5233C63C9695}"/>
          </ac:spMkLst>
        </pc:spChg>
        <pc:spChg chg="add del">
          <ac:chgData name="Emirjana Dimo" userId="0962f75946825fe3" providerId="LiveId" clId="{671C23DC-E008-4739-82D7-E25CBF67036A}" dt="2024-05-08T21:19:29.675" v="9033" actId="26606"/>
          <ac:spMkLst>
            <pc:docMk/>
            <pc:sldMk cId="2569078386" sldId="268"/>
            <ac:spMk id="18" creationId="{3EB27620-B0B1-4232-A055-99D3476060CF}"/>
          </ac:spMkLst>
        </pc:spChg>
        <pc:spChg chg="add del">
          <ac:chgData name="Emirjana Dimo" userId="0962f75946825fe3" providerId="LiveId" clId="{671C23DC-E008-4739-82D7-E25CBF67036A}" dt="2024-05-08T21:17:45.155" v="9013" actId="26606"/>
          <ac:spMkLst>
            <pc:docMk/>
            <pc:sldMk cId="2569078386" sldId="268"/>
            <ac:spMk id="20" creationId="{F95DC6D5-A7B0-4D09-A7A5-62869A0D2C51}"/>
          </ac:spMkLst>
        </pc:spChg>
        <pc:spChg chg="add del">
          <ac:chgData name="Emirjana Dimo" userId="0962f75946825fe3" providerId="LiveId" clId="{671C23DC-E008-4739-82D7-E25CBF67036A}" dt="2024-05-08T21:19:28.418" v="9030" actId="26606"/>
          <ac:spMkLst>
            <pc:docMk/>
            <pc:sldMk cId="2569078386" sldId="268"/>
            <ac:spMk id="21" creationId="{DB17E863-922E-4C26-BD64-E8FD41D28661}"/>
          </ac:spMkLst>
        </pc:spChg>
        <pc:spChg chg="add del">
          <ac:chgData name="Emirjana Dimo" userId="0962f75946825fe3" providerId="LiveId" clId="{671C23DC-E008-4739-82D7-E25CBF67036A}" dt="2024-05-08T21:17:45.155" v="9013" actId="26606"/>
          <ac:spMkLst>
            <pc:docMk/>
            <pc:sldMk cId="2569078386" sldId="268"/>
            <ac:spMk id="22" creationId="{E72C4BCF-DD12-4745-97A9-F340887E1FDD}"/>
          </ac:spMkLst>
        </pc:spChg>
        <pc:spChg chg="add del">
          <ac:chgData name="Emirjana Dimo" userId="0962f75946825fe3" providerId="LiveId" clId="{671C23DC-E008-4739-82D7-E25CBF67036A}" dt="2024-05-08T21:19:28.418" v="9030" actId="26606"/>
          <ac:spMkLst>
            <pc:docMk/>
            <pc:sldMk cId="2569078386" sldId="268"/>
            <ac:spMk id="23" creationId="{100EDD19-6802-4EC3-95CE-CFFAB042CFD6}"/>
          </ac:spMkLst>
        </pc:spChg>
        <pc:spChg chg="add del">
          <ac:chgData name="Emirjana Dimo" userId="0962f75946825fe3" providerId="LiveId" clId="{671C23DC-E008-4739-82D7-E25CBF67036A}" dt="2024-05-08T21:17:48.941" v="9015" actId="26606"/>
          <ac:spMkLst>
            <pc:docMk/>
            <pc:sldMk cId="2569078386" sldId="268"/>
            <ac:spMk id="24" creationId="{A6D37EE4-EA1B-46EE-A54B-5233C63C9695}"/>
          </ac:spMkLst>
        </pc:spChg>
        <pc:spChg chg="add del">
          <ac:chgData name="Emirjana Dimo" userId="0962f75946825fe3" providerId="LiveId" clId="{671C23DC-E008-4739-82D7-E25CBF67036A}" dt="2024-05-08T21:17:48.941" v="9015" actId="26606"/>
          <ac:spMkLst>
            <pc:docMk/>
            <pc:sldMk cId="2569078386" sldId="268"/>
            <ac:spMk id="25" creationId="{3CE8AF5E-D374-4CF1-90CC-35CF73B81C3E}"/>
          </ac:spMkLst>
        </pc:spChg>
        <pc:spChg chg="add del">
          <ac:chgData name="Emirjana Dimo" userId="0962f75946825fe3" providerId="LiveId" clId="{671C23DC-E008-4739-82D7-E25CBF67036A}" dt="2024-05-08T21:19:29.663" v="9032" actId="26606"/>
          <ac:spMkLst>
            <pc:docMk/>
            <pc:sldMk cId="2569078386" sldId="268"/>
            <ac:spMk id="26" creationId="{AC17DE74-01C9-4859-B65A-85CF999E8580}"/>
          </ac:spMkLst>
        </pc:spChg>
        <pc:spChg chg="add del">
          <ac:chgData name="Emirjana Dimo" userId="0962f75946825fe3" providerId="LiveId" clId="{671C23DC-E008-4739-82D7-E25CBF67036A}" dt="2024-05-08T21:17:59.266" v="9017" actId="26606"/>
          <ac:spMkLst>
            <pc:docMk/>
            <pc:sldMk cId="2569078386" sldId="268"/>
            <ac:spMk id="27" creationId="{A8908DB7-C3A6-4FCB-9820-CEE02B398C4A}"/>
          </ac:spMkLst>
        </pc:spChg>
        <pc:spChg chg="add del">
          <ac:chgData name="Emirjana Dimo" userId="0962f75946825fe3" providerId="LiveId" clId="{671C23DC-E008-4739-82D7-E25CBF67036A}" dt="2024-05-08T21:17:59.266" v="9017" actId="26606"/>
          <ac:spMkLst>
            <pc:docMk/>
            <pc:sldMk cId="2569078386" sldId="268"/>
            <ac:spMk id="28" creationId="{D010E05E-9237-4321-84BB-69C0F22568EE}"/>
          </ac:spMkLst>
        </pc:spChg>
        <pc:spChg chg="add del">
          <ac:chgData name="Emirjana Dimo" userId="0962f75946825fe3" providerId="LiveId" clId="{671C23DC-E008-4739-82D7-E25CBF67036A}" dt="2024-05-08T21:19:29.663" v="9032" actId="26606"/>
          <ac:spMkLst>
            <pc:docMk/>
            <pc:sldMk cId="2569078386" sldId="268"/>
            <ac:spMk id="30" creationId="{068C0432-0E90-4CC1-8CD3-D44A90DF07EF}"/>
          </ac:spMkLst>
        </pc:spChg>
        <pc:spChg chg="add del">
          <ac:chgData name="Emirjana Dimo" userId="0962f75946825fe3" providerId="LiveId" clId="{671C23DC-E008-4739-82D7-E25CBF67036A}" dt="2024-05-08T21:19:48.076" v="9034" actId="26606"/>
          <ac:spMkLst>
            <pc:docMk/>
            <pc:sldMk cId="2569078386" sldId="268"/>
            <ac:spMk id="32" creationId="{C05CBC3C-2E5A-4839-8B9B-2E5A6ADF0F58}"/>
          </ac:spMkLst>
        </pc:spChg>
        <pc:spChg chg="add del">
          <ac:chgData name="Emirjana Dimo" userId="0962f75946825fe3" providerId="LiveId" clId="{671C23DC-E008-4739-82D7-E25CBF67036A}" dt="2024-05-08T21:19:48.076" v="9034" actId="26606"/>
          <ac:spMkLst>
            <pc:docMk/>
            <pc:sldMk cId="2569078386" sldId="268"/>
            <ac:spMk id="33" creationId="{827FF362-FC97-4BF5-949B-D4ADFA26E457}"/>
          </ac:spMkLst>
        </pc:spChg>
        <pc:spChg chg="add">
          <ac:chgData name="Emirjana Dimo" userId="0962f75946825fe3" providerId="LiveId" clId="{671C23DC-E008-4739-82D7-E25CBF67036A}" dt="2024-05-08T21:19:48.076" v="9034" actId="26606"/>
          <ac:spMkLst>
            <pc:docMk/>
            <pc:sldMk cId="2569078386" sldId="268"/>
            <ac:spMk id="38" creationId="{777A147A-9ED8-46B4-8660-1B3C2AA880B5}"/>
          </ac:spMkLst>
        </pc:spChg>
        <pc:spChg chg="add">
          <ac:chgData name="Emirjana Dimo" userId="0962f75946825fe3" providerId="LiveId" clId="{671C23DC-E008-4739-82D7-E25CBF67036A}" dt="2024-05-08T21:19:48.076" v="9034" actId="26606"/>
          <ac:spMkLst>
            <pc:docMk/>
            <pc:sldMk cId="2569078386" sldId="268"/>
            <ac:spMk id="40" creationId="{5D6C15A0-C087-4593-8414-2B4EC1CDC3DE}"/>
          </ac:spMkLst>
        </pc:spChg>
        <pc:picChg chg="add del">
          <ac:chgData name="Emirjana Dimo" userId="0962f75946825fe3" providerId="LiveId" clId="{671C23DC-E008-4739-82D7-E25CBF67036A}" dt="2024-05-08T21:16:51.180" v="8996" actId="26606"/>
          <ac:picMkLst>
            <pc:docMk/>
            <pc:sldMk cId="2569078386" sldId="268"/>
            <ac:picMk id="5" creationId="{E25404F9-C6F5-0A25-7494-88A30EEF3C3F}"/>
          </ac:picMkLst>
        </pc:picChg>
        <pc:picChg chg="add del mod ord">
          <ac:chgData name="Emirjana Dimo" userId="0962f75946825fe3" providerId="LiveId" clId="{671C23DC-E008-4739-82D7-E25CBF67036A}" dt="2024-05-08T21:18:17.255" v="9025" actId="478"/>
          <ac:picMkLst>
            <pc:docMk/>
            <pc:sldMk cId="2569078386" sldId="268"/>
            <ac:picMk id="14" creationId="{00DA9857-937E-B974-AD58-6C89D604126C}"/>
          </ac:picMkLst>
        </pc:picChg>
        <pc:inkChg chg="add del">
          <ac:chgData name="Emirjana Dimo" userId="0962f75946825fe3" providerId="LiveId" clId="{671C23DC-E008-4739-82D7-E25CBF67036A}" dt="2024-05-08T21:17:59.266" v="9017" actId="26606"/>
          <ac:inkMkLst>
            <pc:docMk/>
            <pc:sldMk cId="2569078386" sldId="268"/>
            <ac:inkMk id="29" creationId="{070477C5-0410-4E4F-97A1-F84C2465C187}"/>
          </ac:inkMkLst>
        </pc:inkChg>
      </pc:sldChg>
      <pc:sldChg chg="new del">
        <pc:chgData name="Emirjana Dimo" userId="0962f75946825fe3" providerId="LiveId" clId="{671C23DC-E008-4739-82D7-E25CBF67036A}" dt="2024-05-08T21:00:57.862" v="8113" actId="47"/>
        <pc:sldMkLst>
          <pc:docMk/>
          <pc:sldMk cId="761875247" sldId="269"/>
        </pc:sldMkLst>
      </pc:sldChg>
      <pc:sldChg chg="new del">
        <pc:chgData name="Emirjana Dimo" userId="0962f75946825fe3" providerId="LiveId" clId="{671C23DC-E008-4739-82D7-E25CBF67036A}" dt="2024-05-08T20:42:32.211" v="7235" actId="2696"/>
        <pc:sldMkLst>
          <pc:docMk/>
          <pc:sldMk cId="2757085142" sldId="270"/>
        </pc:sldMkLst>
      </pc:sldChg>
      <pc:sldChg chg="addSp modSp new mod setBg">
        <pc:chgData name="Emirjana Dimo" userId="0962f75946825fe3" providerId="LiveId" clId="{671C23DC-E008-4739-82D7-E25CBF67036A}" dt="2024-05-08T22:50:01.225" v="11329" actId="27636"/>
        <pc:sldMkLst>
          <pc:docMk/>
          <pc:sldMk cId="4218921661" sldId="270"/>
        </pc:sldMkLst>
        <pc:spChg chg="mod">
          <ac:chgData name="Emirjana Dimo" userId="0962f75946825fe3" providerId="LiveId" clId="{671C23DC-E008-4739-82D7-E25CBF67036A}" dt="2024-05-08T21:43:14.941" v="9547"/>
          <ac:spMkLst>
            <pc:docMk/>
            <pc:sldMk cId="4218921661" sldId="270"/>
            <ac:spMk id="2" creationId="{1C691BB0-8BB5-F99F-B90D-FC4E4996F11D}"/>
          </ac:spMkLst>
        </pc:spChg>
        <pc:spChg chg="mod">
          <ac:chgData name="Emirjana Dimo" userId="0962f75946825fe3" providerId="LiveId" clId="{671C23DC-E008-4739-82D7-E25CBF67036A}" dt="2024-05-08T22:50:01.225" v="11329" actId="27636"/>
          <ac:spMkLst>
            <pc:docMk/>
            <pc:sldMk cId="4218921661" sldId="270"/>
            <ac:spMk id="3" creationId="{89757EF8-8C29-AE9F-5853-2B4447DE4D61}"/>
          </ac:spMkLst>
        </pc:spChg>
        <pc:spChg chg="add">
          <ac:chgData name="Emirjana Dimo" userId="0962f75946825fe3" providerId="LiveId" clId="{671C23DC-E008-4739-82D7-E25CBF67036A}" dt="2024-05-08T21:05:32.832" v="8226" actId="26606"/>
          <ac:spMkLst>
            <pc:docMk/>
            <pc:sldMk cId="4218921661" sldId="270"/>
            <ac:spMk id="8" creationId="{100EDD19-6802-4EC3-95CE-CFFAB042CFD6}"/>
          </ac:spMkLst>
        </pc:spChg>
        <pc:spChg chg="add">
          <ac:chgData name="Emirjana Dimo" userId="0962f75946825fe3" providerId="LiveId" clId="{671C23DC-E008-4739-82D7-E25CBF67036A}" dt="2024-05-08T21:05:32.832" v="8226" actId="26606"/>
          <ac:spMkLst>
            <pc:docMk/>
            <pc:sldMk cId="4218921661" sldId="270"/>
            <ac:spMk id="10" creationId="{DB17E863-922E-4C26-BD64-E8FD41D28661}"/>
          </ac:spMkLst>
        </pc:spChg>
      </pc:sldChg>
      <pc:sldChg chg="modSp new mod">
        <pc:chgData name="Emirjana Dimo" userId="0962f75946825fe3" providerId="LiveId" clId="{671C23DC-E008-4739-82D7-E25CBF67036A}" dt="2024-05-08T21:43:14.941" v="9547"/>
        <pc:sldMkLst>
          <pc:docMk/>
          <pc:sldMk cId="1314201627" sldId="271"/>
        </pc:sldMkLst>
        <pc:spChg chg="mod">
          <ac:chgData name="Emirjana Dimo" userId="0962f75946825fe3" providerId="LiveId" clId="{671C23DC-E008-4739-82D7-E25CBF67036A}" dt="2024-05-08T21:43:14.941" v="9547"/>
          <ac:spMkLst>
            <pc:docMk/>
            <pc:sldMk cId="1314201627" sldId="271"/>
            <ac:spMk id="2" creationId="{D7CAAF12-EFBD-0A38-C0BD-3DDC9199A0BA}"/>
          </ac:spMkLst>
        </pc:spChg>
        <pc:spChg chg="mod">
          <ac:chgData name="Emirjana Dimo" userId="0962f75946825fe3" providerId="LiveId" clId="{671C23DC-E008-4739-82D7-E25CBF67036A}" dt="2024-05-08T21:33:25.128" v="9316" actId="14100"/>
          <ac:spMkLst>
            <pc:docMk/>
            <pc:sldMk cId="1314201627" sldId="271"/>
            <ac:spMk id="3" creationId="{8077129B-F7A3-AD6F-C716-BC87BCF5A891}"/>
          </ac:spMkLst>
        </pc:spChg>
      </pc:sldChg>
      <pc:sldChg chg="modSp new mod">
        <pc:chgData name="Emirjana Dimo" userId="0962f75946825fe3" providerId="LiveId" clId="{671C23DC-E008-4739-82D7-E25CBF67036A}" dt="2024-05-08T22:50:20.473" v="11340" actId="20577"/>
        <pc:sldMkLst>
          <pc:docMk/>
          <pc:sldMk cId="2658606521" sldId="272"/>
        </pc:sldMkLst>
        <pc:spChg chg="mod">
          <ac:chgData name="Emirjana Dimo" userId="0962f75946825fe3" providerId="LiveId" clId="{671C23DC-E008-4739-82D7-E25CBF67036A}" dt="2024-05-08T21:43:14.941" v="9547"/>
          <ac:spMkLst>
            <pc:docMk/>
            <pc:sldMk cId="2658606521" sldId="272"/>
            <ac:spMk id="2" creationId="{E04F28C8-5923-9B59-730D-420A4AD934EA}"/>
          </ac:spMkLst>
        </pc:spChg>
        <pc:spChg chg="mod">
          <ac:chgData name="Emirjana Dimo" userId="0962f75946825fe3" providerId="LiveId" clId="{671C23DC-E008-4739-82D7-E25CBF67036A}" dt="2024-05-08T22:50:20.473" v="11340" actId="20577"/>
          <ac:spMkLst>
            <pc:docMk/>
            <pc:sldMk cId="2658606521" sldId="272"/>
            <ac:spMk id="3" creationId="{9541779B-1796-A7F2-E1C0-CF6CC59AB50C}"/>
          </ac:spMkLst>
        </pc:spChg>
      </pc:sldChg>
      <pc:sldChg chg="new del">
        <pc:chgData name="Emirjana Dimo" userId="0962f75946825fe3" providerId="LiveId" clId="{671C23DC-E008-4739-82D7-E25CBF67036A}" dt="2024-05-08T21:01:18.040" v="8114" actId="47"/>
        <pc:sldMkLst>
          <pc:docMk/>
          <pc:sldMk cId="2049402981" sldId="273"/>
        </pc:sldMkLst>
      </pc:sldChg>
      <pc:sldChg chg="modSp new mod">
        <pc:chgData name="Emirjana Dimo" userId="0962f75946825fe3" providerId="LiveId" clId="{671C23DC-E008-4739-82D7-E25CBF67036A}" dt="2024-05-08T21:43:14.941" v="9547"/>
        <pc:sldMkLst>
          <pc:docMk/>
          <pc:sldMk cId="3479962860" sldId="273"/>
        </pc:sldMkLst>
        <pc:spChg chg="mod">
          <ac:chgData name="Emirjana Dimo" userId="0962f75946825fe3" providerId="LiveId" clId="{671C23DC-E008-4739-82D7-E25CBF67036A}" dt="2024-05-08T21:43:14.941" v="9547"/>
          <ac:spMkLst>
            <pc:docMk/>
            <pc:sldMk cId="3479962860" sldId="273"/>
            <ac:spMk id="2" creationId="{C6918C72-47B1-027F-8645-43C323CFD77F}"/>
          </ac:spMkLst>
        </pc:spChg>
        <pc:spChg chg="mod">
          <ac:chgData name="Emirjana Dimo" userId="0962f75946825fe3" providerId="LiveId" clId="{671C23DC-E008-4739-82D7-E25CBF67036A}" dt="2024-05-08T21:41:47.199" v="9449" actId="20577"/>
          <ac:spMkLst>
            <pc:docMk/>
            <pc:sldMk cId="3479962860" sldId="273"/>
            <ac:spMk id="3" creationId="{7BE7BE4B-3F49-8EC5-D486-D395A13C1CF0}"/>
          </ac:spMkLst>
        </pc:spChg>
      </pc:sldChg>
      <pc:sldChg chg="modSp new mod">
        <pc:chgData name="Emirjana Dimo" userId="0962f75946825fe3" providerId="LiveId" clId="{671C23DC-E008-4739-82D7-E25CBF67036A}" dt="2024-05-08T22:41:13.903" v="10828"/>
        <pc:sldMkLst>
          <pc:docMk/>
          <pc:sldMk cId="445746112" sldId="274"/>
        </pc:sldMkLst>
        <pc:spChg chg="mod">
          <ac:chgData name="Emirjana Dimo" userId="0962f75946825fe3" providerId="LiveId" clId="{671C23DC-E008-4739-82D7-E25CBF67036A}" dt="2024-05-08T22:41:13.903" v="10828"/>
          <ac:spMkLst>
            <pc:docMk/>
            <pc:sldMk cId="445746112" sldId="274"/>
            <ac:spMk id="2" creationId="{DB44E3E7-1B21-3B9B-8036-7CDACEA21966}"/>
          </ac:spMkLst>
        </pc:spChg>
        <pc:spChg chg="mod">
          <ac:chgData name="Emirjana Dimo" userId="0962f75946825fe3" providerId="LiveId" clId="{671C23DC-E008-4739-82D7-E25CBF67036A}" dt="2024-05-08T22:41:13.903" v="10828"/>
          <ac:spMkLst>
            <pc:docMk/>
            <pc:sldMk cId="445746112" sldId="274"/>
            <ac:spMk id="3" creationId="{78946A72-6B92-3E64-B500-8430813B4B21}"/>
          </ac:spMkLst>
        </pc:spChg>
      </pc:sldChg>
      <pc:sldChg chg="new del">
        <pc:chgData name="Emirjana Dimo" userId="0962f75946825fe3" providerId="LiveId" clId="{671C23DC-E008-4739-82D7-E25CBF67036A}" dt="2024-05-08T22:30:21.321" v="10480" actId="47"/>
        <pc:sldMkLst>
          <pc:docMk/>
          <pc:sldMk cId="1459287411" sldId="275"/>
        </pc:sldMkLst>
      </pc:sldChg>
      <pc:sldChg chg="addSp delSp modSp new mod setBg">
        <pc:chgData name="Emirjana Dimo" userId="0962f75946825fe3" providerId="LiveId" clId="{671C23DC-E008-4739-82D7-E25CBF67036A}" dt="2024-05-08T22:41:13.903" v="10828"/>
        <pc:sldMkLst>
          <pc:docMk/>
          <pc:sldMk cId="1973320393" sldId="275"/>
        </pc:sldMkLst>
        <pc:spChg chg="mod">
          <ac:chgData name="Emirjana Dimo" userId="0962f75946825fe3" providerId="LiveId" clId="{671C23DC-E008-4739-82D7-E25CBF67036A}" dt="2024-05-08T22:41:13.903" v="10828"/>
          <ac:spMkLst>
            <pc:docMk/>
            <pc:sldMk cId="1973320393" sldId="275"/>
            <ac:spMk id="2" creationId="{3F9523B8-6D96-0E8B-210C-7FA8C0985658}"/>
          </ac:spMkLst>
        </pc:spChg>
        <pc:spChg chg="mod">
          <ac:chgData name="Emirjana Dimo" userId="0962f75946825fe3" providerId="LiveId" clId="{671C23DC-E008-4739-82D7-E25CBF67036A}" dt="2024-05-08T22:39:25.235" v="10731" actId="26606"/>
          <ac:spMkLst>
            <pc:docMk/>
            <pc:sldMk cId="1973320393" sldId="275"/>
            <ac:spMk id="3" creationId="{FF5B9A26-6566-913C-F1CF-E0496F404959}"/>
          </ac:spMkLst>
        </pc:spChg>
        <pc:spChg chg="add del">
          <ac:chgData name="Emirjana Dimo" userId="0962f75946825fe3" providerId="LiveId" clId="{671C23DC-E008-4739-82D7-E25CBF67036A}" dt="2024-05-08T22:39:25.235" v="10731" actId="26606"/>
          <ac:spMkLst>
            <pc:docMk/>
            <pc:sldMk cId="1973320393" sldId="275"/>
            <ac:spMk id="8" creationId="{100EDD19-6802-4EC3-95CE-CFFAB042CFD6}"/>
          </ac:spMkLst>
        </pc:spChg>
        <pc:spChg chg="add del">
          <ac:chgData name="Emirjana Dimo" userId="0962f75946825fe3" providerId="LiveId" clId="{671C23DC-E008-4739-82D7-E25CBF67036A}" dt="2024-05-08T22:39:25.235" v="10731" actId="26606"/>
          <ac:spMkLst>
            <pc:docMk/>
            <pc:sldMk cId="1973320393" sldId="275"/>
            <ac:spMk id="10" creationId="{DB17E863-922E-4C26-BD64-E8FD41D28661}"/>
          </ac:spMkLst>
        </pc:spChg>
      </pc:sldChg>
      <pc:sldChg chg="addSp delSp modSp new mod">
        <pc:chgData name="Emirjana Dimo" userId="0962f75946825fe3" providerId="LiveId" clId="{671C23DC-E008-4739-82D7-E25CBF67036A}" dt="2024-05-08T22:41:13.903" v="10828"/>
        <pc:sldMkLst>
          <pc:docMk/>
          <pc:sldMk cId="1967618370" sldId="276"/>
        </pc:sldMkLst>
        <pc:spChg chg="mod">
          <ac:chgData name="Emirjana Dimo" userId="0962f75946825fe3" providerId="LiveId" clId="{671C23DC-E008-4739-82D7-E25CBF67036A}" dt="2024-05-08T22:41:13.903" v="10828"/>
          <ac:spMkLst>
            <pc:docMk/>
            <pc:sldMk cId="1967618370" sldId="276"/>
            <ac:spMk id="2" creationId="{B2C0AD9B-AADD-41A0-8A00-6F76C125A35A}"/>
          </ac:spMkLst>
        </pc:spChg>
        <pc:spChg chg="add del mod">
          <ac:chgData name="Emirjana Dimo" userId="0962f75946825fe3" providerId="LiveId" clId="{671C23DC-E008-4739-82D7-E25CBF67036A}" dt="2024-05-08T22:40:55.554" v="10827" actId="13926"/>
          <ac:spMkLst>
            <pc:docMk/>
            <pc:sldMk cId="1967618370" sldId="276"/>
            <ac:spMk id="3" creationId="{9888FA51-4000-0D5D-C07F-A39B249972E4}"/>
          </ac:spMkLst>
        </pc:spChg>
        <pc:picChg chg="add del mod ord">
          <ac:chgData name="Emirjana Dimo" userId="0962f75946825fe3" providerId="LiveId" clId="{671C23DC-E008-4739-82D7-E25CBF67036A}" dt="2024-05-08T22:39:39.098" v="10734" actId="34307"/>
          <ac:picMkLst>
            <pc:docMk/>
            <pc:sldMk cId="1967618370" sldId="276"/>
            <ac:picMk id="4" creationId="{7CE70DEB-94EA-30BB-F4EE-484C7A957D0F}"/>
          </ac:picMkLst>
        </pc:picChg>
      </pc:sldChg>
      <pc:sldMasterChg chg="add del addSldLayout delSldLayout">
        <pc:chgData name="Emirjana Dimo" userId="0962f75946825fe3" providerId="LiveId" clId="{671C23DC-E008-4739-82D7-E25CBF67036A}" dt="2024-05-02T10:31:54.968" v="18" actId="26606"/>
        <pc:sldMasterMkLst>
          <pc:docMk/>
          <pc:sldMasterMk cId="983846138" sldId="2147483660"/>
        </pc:sldMasterMkLst>
        <pc:sldLayoutChg chg="add del">
          <pc:chgData name="Emirjana Dimo" userId="0962f75946825fe3" providerId="LiveId" clId="{671C23DC-E008-4739-82D7-E25CBF67036A}" dt="2024-05-02T10:31:54.968" v="18" actId="26606"/>
          <pc:sldLayoutMkLst>
            <pc:docMk/>
            <pc:sldMasterMk cId="983846138" sldId="2147483660"/>
            <pc:sldLayoutMk cId="2417907472" sldId="2147483661"/>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837038155" sldId="2147483662"/>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1193226067" sldId="2147483663"/>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51589268" sldId="2147483664"/>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70766326" sldId="2147483665"/>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2360278152" sldId="2147483666"/>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3250013474" sldId="2147483667"/>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1484022427" sldId="2147483668"/>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188741996" sldId="2147483669"/>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965667477" sldId="2147483670"/>
          </pc:sldLayoutMkLst>
        </pc:sldLayoutChg>
        <pc:sldLayoutChg chg="add del">
          <pc:chgData name="Emirjana Dimo" userId="0962f75946825fe3" providerId="LiveId" clId="{671C23DC-E008-4739-82D7-E25CBF67036A}" dt="2024-05-02T10:31:54.968" v="18" actId="26606"/>
          <pc:sldLayoutMkLst>
            <pc:docMk/>
            <pc:sldMasterMk cId="983846138" sldId="2147483660"/>
            <pc:sldLayoutMk cId="804442416" sldId="2147483671"/>
          </pc:sldLayoutMkLst>
        </pc:sldLayoutChg>
      </pc:sldMasterChg>
      <pc:sldMasterChg chg="add del replId addSldLayout delSldLayout">
        <pc:chgData name="Emirjana Dimo" userId="0962f75946825fe3" providerId="LiveId" clId="{671C23DC-E008-4739-82D7-E25CBF67036A}" dt="2024-05-02T10:34:21.178" v="287" actId="26606"/>
        <pc:sldMasterMkLst>
          <pc:docMk/>
          <pc:sldMasterMk cId="337040031" sldId="2147483672"/>
        </pc:sldMasterMkLst>
        <pc:sldLayoutChg chg="add del">
          <pc:chgData name="Emirjana Dimo" userId="0962f75946825fe3" providerId="LiveId" clId="{671C23DC-E008-4739-82D7-E25CBF67036A}" dt="2024-05-02T10:34:21.178" v="287" actId="26606"/>
          <pc:sldLayoutMkLst>
            <pc:docMk/>
            <pc:sldMasterMk cId="337040031" sldId="2147483672"/>
            <pc:sldLayoutMk cId="853546010" sldId="2147483673"/>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1753925697" sldId="2147483674"/>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3474473697" sldId="2147483675"/>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3421180548" sldId="2147483676"/>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2252804538" sldId="2147483677"/>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2643578160" sldId="2147483678"/>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1563710792" sldId="2147483679"/>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337276034" sldId="2147483680"/>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1699666399" sldId="2147483681"/>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4121967649" sldId="2147483682"/>
          </pc:sldLayoutMkLst>
        </pc:sldLayoutChg>
        <pc:sldLayoutChg chg="add del replId">
          <pc:chgData name="Emirjana Dimo" userId="0962f75946825fe3" providerId="LiveId" clId="{671C23DC-E008-4739-82D7-E25CBF67036A}" dt="2024-05-02T10:34:21.178" v="287" actId="26606"/>
          <pc:sldLayoutMkLst>
            <pc:docMk/>
            <pc:sldMasterMk cId="337040031" sldId="2147483672"/>
            <pc:sldLayoutMk cId="1000192032" sldId="2147483683"/>
          </pc:sldLayoutMkLst>
        </pc:sldLayoutChg>
      </pc:sldMasterChg>
      <pc:sldMasterChg chg="add del replId addSldLayout delSldLayout">
        <pc:chgData name="Emirjana Dimo" userId="0962f75946825fe3" providerId="LiveId" clId="{671C23DC-E008-4739-82D7-E25CBF67036A}" dt="2024-05-02T10:31:54.896" v="17" actId="26606"/>
        <pc:sldMasterMkLst>
          <pc:docMk/>
          <pc:sldMasterMk cId="798153647" sldId="2147483672"/>
        </pc:sldMasterMkLst>
        <pc:sldLayoutChg chg="add del">
          <pc:chgData name="Emirjana Dimo" userId="0962f75946825fe3" providerId="LiveId" clId="{671C23DC-E008-4739-82D7-E25CBF67036A}" dt="2024-05-02T10:31:54.896" v="17" actId="26606"/>
          <pc:sldLayoutMkLst>
            <pc:docMk/>
            <pc:sldMasterMk cId="798153647" sldId="2147483672"/>
            <pc:sldLayoutMk cId="1831846171" sldId="2147483673"/>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487084066" sldId="2147483674"/>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4027684086" sldId="2147483675"/>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133287837" sldId="2147483676"/>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287305383" sldId="2147483677"/>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5488014" sldId="2147483678"/>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2577420555" sldId="2147483679"/>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1509947351" sldId="2147483680"/>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2292185755" sldId="2147483681"/>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2815341653" sldId="2147483682"/>
          </pc:sldLayoutMkLst>
        </pc:sldLayoutChg>
        <pc:sldLayoutChg chg="add del replId">
          <pc:chgData name="Emirjana Dimo" userId="0962f75946825fe3" providerId="LiveId" clId="{671C23DC-E008-4739-82D7-E25CBF67036A}" dt="2024-05-02T10:31:54.896" v="17" actId="26606"/>
          <pc:sldLayoutMkLst>
            <pc:docMk/>
            <pc:sldMasterMk cId="798153647" sldId="2147483672"/>
            <pc:sldLayoutMk cId="1811467220" sldId="2147483683"/>
          </pc:sldLayoutMkLst>
        </pc:sldLayoutChg>
      </pc:sldMasterChg>
      <pc:sldMasterChg chg="add del replId addSldLayout delSldLayout">
        <pc:chgData name="Emirjana Dimo" userId="0962f75946825fe3" providerId="LiveId" clId="{671C23DC-E008-4739-82D7-E25CBF67036A}" dt="2024-05-02T10:31:05.818" v="5" actId="26606"/>
        <pc:sldMasterMkLst>
          <pc:docMk/>
          <pc:sldMasterMk cId="2343440785" sldId="2147483672"/>
        </pc:sldMasterMkLst>
        <pc:sldLayoutChg chg="add del">
          <pc:chgData name="Emirjana Dimo" userId="0962f75946825fe3" providerId="LiveId" clId="{671C23DC-E008-4739-82D7-E25CBF67036A}" dt="2024-05-02T10:31:05.818" v="5" actId="26606"/>
          <pc:sldLayoutMkLst>
            <pc:docMk/>
            <pc:sldMasterMk cId="2343440785" sldId="2147483672"/>
            <pc:sldLayoutMk cId="3159149268" sldId="2147483673"/>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3053298968" sldId="2147483674"/>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437216608" sldId="2147483675"/>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2026357641" sldId="2147483676"/>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4101760797" sldId="2147483677"/>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1999843438" sldId="2147483678"/>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3217863393" sldId="2147483679"/>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18175304" sldId="2147483680"/>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2140343985" sldId="2147483681"/>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1630693715" sldId="2147483682"/>
          </pc:sldLayoutMkLst>
        </pc:sldLayoutChg>
        <pc:sldLayoutChg chg="add del replId">
          <pc:chgData name="Emirjana Dimo" userId="0962f75946825fe3" providerId="LiveId" clId="{671C23DC-E008-4739-82D7-E25CBF67036A}" dt="2024-05-02T10:31:05.818" v="5" actId="26606"/>
          <pc:sldLayoutMkLst>
            <pc:docMk/>
            <pc:sldMasterMk cId="2343440785" sldId="2147483672"/>
            <pc:sldLayoutMk cId="924401667" sldId="2147483683"/>
          </pc:sldLayoutMkLst>
        </pc:sldLayoutChg>
      </pc:sldMasterChg>
      <pc:sldMasterChg chg="add del addSldLayout delSldLayout">
        <pc:chgData name="Emirjana Dimo" userId="0962f75946825fe3" providerId="LiveId" clId="{671C23DC-E008-4739-82D7-E25CBF67036A}" dt="2024-05-02T10:33:36.052" v="273" actId="26606"/>
        <pc:sldMasterMkLst>
          <pc:docMk/>
          <pc:sldMasterMk cId="1460557012" sldId="2147483684"/>
        </pc:sldMasterMkLst>
        <pc:sldLayoutChg chg="add del">
          <pc:chgData name="Emirjana Dimo" userId="0962f75946825fe3" providerId="LiveId" clId="{671C23DC-E008-4739-82D7-E25CBF67036A}" dt="2024-05-02T10:33:36.052" v="273" actId="26606"/>
          <pc:sldLayoutMkLst>
            <pc:docMk/>
            <pc:sldMasterMk cId="1460557012" sldId="2147483684"/>
            <pc:sldLayoutMk cId="2586803389" sldId="2147483685"/>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2072881080" sldId="2147483686"/>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3117405755" sldId="2147483687"/>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4091595475" sldId="2147483688"/>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3524329203" sldId="2147483689"/>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3942471634" sldId="2147483690"/>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358309919" sldId="2147483691"/>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3923500194" sldId="2147483692"/>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1494036486" sldId="2147483693"/>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2664767382" sldId="2147483694"/>
          </pc:sldLayoutMkLst>
        </pc:sldLayoutChg>
        <pc:sldLayoutChg chg="add del">
          <pc:chgData name="Emirjana Dimo" userId="0962f75946825fe3" providerId="LiveId" clId="{671C23DC-E008-4739-82D7-E25CBF67036A}" dt="2024-05-02T10:33:36.052" v="273" actId="26606"/>
          <pc:sldLayoutMkLst>
            <pc:docMk/>
            <pc:sldMasterMk cId="1460557012" sldId="2147483684"/>
            <pc:sldLayoutMk cId="1985115282" sldId="2147483695"/>
          </pc:sldLayoutMkLst>
        </pc:sldLayoutChg>
      </pc:sldMasterChg>
      <pc:sldMasterChg chg="add del addSldLayout delSldLayout">
        <pc:chgData name="Emirjana Dimo" userId="0962f75946825fe3" providerId="LiveId" clId="{671C23DC-E008-4739-82D7-E25CBF67036A}" dt="2024-05-02T10:31:20.738" v="9" actId="26606"/>
        <pc:sldMasterMkLst>
          <pc:docMk/>
          <pc:sldMasterMk cId="1207934808" sldId="2147483685"/>
        </pc:sldMasterMkLst>
        <pc:sldLayoutChg chg="add del">
          <pc:chgData name="Emirjana Dimo" userId="0962f75946825fe3" providerId="LiveId" clId="{671C23DC-E008-4739-82D7-E25CBF67036A}" dt="2024-05-02T10:31:20.738" v="9" actId="26606"/>
          <pc:sldLayoutMkLst>
            <pc:docMk/>
            <pc:sldMasterMk cId="1207934808" sldId="2147483685"/>
            <pc:sldLayoutMk cId="1057093047" sldId="2147483674"/>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2991685438" sldId="2147483675"/>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342736174" sldId="2147483676"/>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336919733" sldId="2147483677"/>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64326552" sldId="2147483678"/>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2044906071" sldId="2147483679"/>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125562948" sldId="2147483680"/>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725677566" sldId="2147483681"/>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904914466" sldId="2147483682"/>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1100274944" sldId="2147483683"/>
          </pc:sldLayoutMkLst>
        </pc:sldLayoutChg>
        <pc:sldLayoutChg chg="add del">
          <pc:chgData name="Emirjana Dimo" userId="0962f75946825fe3" providerId="LiveId" clId="{671C23DC-E008-4739-82D7-E25CBF67036A}" dt="2024-05-02T10:31:20.738" v="9" actId="26606"/>
          <pc:sldLayoutMkLst>
            <pc:docMk/>
            <pc:sldMasterMk cId="1207934808" sldId="2147483685"/>
            <pc:sldLayoutMk cId="329546053" sldId="2147483684"/>
          </pc:sldLayoutMkLst>
        </pc:sldLayoutChg>
      </pc:sldMasterChg>
      <pc:sldMasterChg chg="add del addSldLayout delSldLayout">
        <pc:chgData name="Emirjana Dimo" userId="0962f75946825fe3" providerId="LiveId" clId="{671C23DC-E008-4739-82D7-E25CBF67036A}" dt="2024-05-02T10:33:46.352" v="276" actId="26606"/>
        <pc:sldMasterMkLst>
          <pc:docMk/>
          <pc:sldMasterMk cId="584557736" sldId="2147483707"/>
        </pc:sldMasterMkLst>
        <pc:sldLayoutChg chg="add del">
          <pc:chgData name="Emirjana Dimo" userId="0962f75946825fe3" providerId="LiveId" clId="{671C23DC-E008-4739-82D7-E25CBF67036A}" dt="2024-05-02T10:33:46.352" v="276" actId="26606"/>
          <pc:sldLayoutMkLst>
            <pc:docMk/>
            <pc:sldMasterMk cId="584557736" sldId="2147483707"/>
            <pc:sldLayoutMk cId="2326026734" sldId="2147483696"/>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419277318" sldId="2147483697"/>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550436310" sldId="2147483698"/>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743372287" sldId="2147483699"/>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593283801" sldId="2147483700"/>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988522388" sldId="2147483701"/>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3428866496" sldId="2147483702"/>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2393751011" sldId="2147483703"/>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2314903142" sldId="2147483704"/>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3184792748" sldId="2147483705"/>
          </pc:sldLayoutMkLst>
        </pc:sldLayoutChg>
        <pc:sldLayoutChg chg="add del">
          <pc:chgData name="Emirjana Dimo" userId="0962f75946825fe3" providerId="LiveId" clId="{671C23DC-E008-4739-82D7-E25CBF67036A}" dt="2024-05-02T10:33:46.352" v="276" actId="26606"/>
          <pc:sldLayoutMkLst>
            <pc:docMk/>
            <pc:sldMasterMk cId="584557736" sldId="2147483707"/>
            <pc:sldLayoutMk cId="1567645605" sldId="2147483706"/>
          </pc:sldLayoutMkLst>
        </pc:sldLayoutChg>
      </pc:sldMasterChg>
      <pc:sldMasterChg chg="add del addSldLayout delSldLayout">
        <pc:chgData name="Emirjana Dimo" userId="0962f75946825fe3" providerId="LiveId" clId="{671C23DC-E008-4739-82D7-E25CBF67036A}" dt="2024-05-02T10:31:44.064" v="15" actId="26606"/>
        <pc:sldMasterMkLst>
          <pc:docMk/>
          <pc:sldMasterMk cId="4041676292" sldId="2147483711"/>
        </pc:sldMasterMkLst>
        <pc:sldLayoutChg chg="add del">
          <pc:chgData name="Emirjana Dimo" userId="0962f75946825fe3" providerId="LiveId" clId="{671C23DC-E008-4739-82D7-E25CBF67036A}" dt="2024-05-02T10:31:44.064" v="15" actId="26606"/>
          <pc:sldLayoutMkLst>
            <pc:docMk/>
            <pc:sldMasterMk cId="4041676292" sldId="2147483711"/>
            <pc:sldLayoutMk cId="902711736" sldId="2147483700"/>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247262280" sldId="2147483701"/>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4273759204" sldId="2147483702"/>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1582564546" sldId="2147483703"/>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1051561390" sldId="2147483704"/>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900928171" sldId="2147483705"/>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2527021718" sldId="2147483706"/>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3012393944" sldId="2147483707"/>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998535349" sldId="2147483708"/>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226190495" sldId="2147483709"/>
          </pc:sldLayoutMkLst>
        </pc:sldLayoutChg>
        <pc:sldLayoutChg chg="add del">
          <pc:chgData name="Emirjana Dimo" userId="0962f75946825fe3" providerId="LiveId" clId="{671C23DC-E008-4739-82D7-E25CBF67036A}" dt="2024-05-02T10:31:44.064" v="15" actId="26606"/>
          <pc:sldLayoutMkLst>
            <pc:docMk/>
            <pc:sldMasterMk cId="4041676292" sldId="2147483711"/>
            <pc:sldLayoutMk cId="794425226" sldId="2147483710"/>
          </pc:sldLayoutMkLst>
        </pc:sldLayoutChg>
      </pc:sldMasterChg>
      <pc:sldMasterChg chg="add del addSldLayout delSldLayout">
        <pc:chgData name="Emirjana Dimo" userId="0962f75946825fe3" providerId="LiveId" clId="{671C23DC-E008-4739-82D7-E25CBF67036A}" dt="2024-05-02T10:33:48.993" v="278" actId="26606"/>
        <pc:sldMasterMkLst>
          <pc:docMk/>
          <pc:sldMasterMk cId="3350520961" sldId="2147483720"/>
        </pc:sldMasterMkLst>
        <pc:sldLayoutChg chg="add del">
          <pc:chgData name="Emirjana Dimo" userId="0962f75946825fe3" providerId="LiveId" clId="{671C23DC-E008-4739-82D7-E25CBF67036A}" dt="2024-05-02T10:33:48.993" v="278" actId="26606"/>
          <pc:sldLayoutMkLst>
            <pc:docMk/>
            <pc:sldMasterMk cId="3350520961" sldId="2147483720"/>
            <pc:sldLayoutMk cId="2942662977" sldId="2147483709"/>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1092774522" sldId="2147483710"/>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2013847258" sldId="2147483711"/>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2750574533" sldId="2147483712"/>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3199091210" sldId="2147483713"/>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816243864" sldId="2147483714"/>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947177530" sldId="2147483715"/>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2669459534" sldId="2147483716"/>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3628288466" sldId="2147483717"/>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2469153023" sldId="2147483718"/>
          </pc:sldLayoutMkLst>
        </pc:sldLayoutChg>
        <pc:sldLayoutChg chg="add del">
          <pc:chgData name="Emirjana Dimo" userId="0962f75946825fe3" providerId="LiveId" clId="{671C23DC-E008-4739-82D7-E25CBF67036A}" dt="2024-05-02T10:33:48.993" v="278" actId="26606"/>
          <pc:sldLayoutMkLst>
            <pc:docMk/>
            <pc:sldMasterMk cId="3350520961" sldId="2147483720"/>
            <pc:sldLayoutMk cId="1550198782" sldId="2147483719"/>
          </pc:sldLayoutMkLst>
        </pc:sldLayoutChg>
      </pc:sldMasterChg>
      <pc:sldMasterChg chg="add del addSldLayout delSldLayout">
        <pc:chgData name="Emirjana Dimo" userId="0962f75946825fe3" providerId="LiveId" clId="{671C23DC-E008-4739-82D7-E25CBF67036A}" dt="2024-05-02T10:31:14.903" v="7" actId="26606"/>
        <pc:sldMasterMkLst>
          <pc:docMk/>
          <pc:sldMasterMk cId="1334414553" sldId="2147483724"/>
        </pc:sldMasterMkLst>
        <pc:sldLayoutChg chg="add del">
          <pc:chgData name="Emirjana Dimo" userId="0962f75946825fe3" providerId="LiveId" clId="{671C23DC-E008-4739-82D7-E25CBF67036A}" dt="2024-05-02T10:31:14.903" v="7" actId="26606"/>
          <pc:sldLayoutMkLst>
            <pc:docMk/>
            <pc:sldMasterMk cId="1334414553" sldId="2147483724"/>
            <pc:sldLayoutMk cId="1805018920" sldId="2147483713"/>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1996828665" sldId="2147483714"/>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1211675033" sldId="2147483715"/>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1171886527" sldId="2147483716"/>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3549400261" sldId="2147483717"/>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3287355496" sldId="2147483718"/>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734386880" sldId="2147483719"/>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473554932" sldId="2147483720"/>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666223882" sldId="2147483721"/>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2649803576" sldId="2147483722"/>
          </pc:sldLayoutMkLst>
        </pc:sldLayoutChg>
        <pc:sldLayoutChg chg="add del">
          <pc:chgData name="Emirjana Dimo" userId="0962f75946825fe3" providerId="LiveId" clId="{671C23DC-E008-4739-82D7-E25CBF67036A}" dt="2024-05-02T10:31:14.903" v="7" actId="26606"/>
          <pc:sldLayoutMkLst>
            <pc:docMk/>
            <pc:sldMasterMk cId="1334414553" sldId="2147483724"/>
            <pc:sldLayoutMk cId="1837171992" sldId="2147483723"/>
          </pc:sldLayoutMkLst>
        </pc:sldLayoutChg>
      </pc:sldMasterChg>
      <pc:sldMasterChg chg="add del setBg addSldLayout delSldLayout modSldLayout">
        <pc:chgData name="Emirjana Dimo" userId="0962f75946825fe3" providerId="LiveId" clId="{671C23DC-E008-4739-82D7-E25CBF67036A}" dt="2024-05-02T10:40:14.205" v="314"/>
        <pc:sldMasterMkLst>
          <pc:docMk/>
          <pc:sldMasterMk cId="3447494239" sldId="2147483733"/>
        </pc:sldMasterMkLst>
        <pc:sldLayoutChg chg="add del setBg">
          <pc:chgData name="Emirjana Dimo" userId="0962f75946825fe3" providerId="LiveId" clId="{671C23DC-E008-4739-82D7-E25CBF67036A}" dt="2024-05-02T10:40:14.205" v="314"/>
          <pc:sldLayoutMkLst>
            <pc:docMk/>
            <pc:sldMasterMk cId="3447494239" sldId="2147483733"/>
            <pc:sldLayoutMk cId="2847286243" sldId="2147483722"/>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1902555487" sldId="2147483723"/>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1630957225" sldId="2147483724"/>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3483367155" sldId="2147483725"/>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1842361319" sldId="2147483726"/>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3159052787" sldId="2147483727"/>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752605832" sldId="2147483728"/>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4029932465" sldId="2147483729"/>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2289208328" sldId="2147483730"/>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3869267957" sldId="2147483731"/>
          </pc:sldLayoutMkLst>
        </pc:sldLayoutChg>
        <pc:sldLayoutChg chg="add del setBg">
          <pc:chgData name="Emirjana Dimo" userId="0962f75946825fe3" providerId="LiveId" clId="{671C23DC-E008-4739-82D7-E25CBF67036A}" dt="2024-05-02T10:40:14.205" v="314"/>
          <pc:sldLayoutMkLst>
            <pc:docMk/>
            <pc:sldMasterMk cId="3447494239" sldId="2147483733"/>
            <pc:sldLayoutMk cId="2830928400" sldId="2147483732"/>
          </pc:sldLayoutMkLst>
        </pc:sldLayoutChg>
      </pc:sldMasterChg>
      <pc:sldMasterChg chg="add del addSldLayout delSldLayout">
        <pc:chgData name="Emirjana Dimo" userId="0962f75946825fe3" providerId="LiveId" clId="{671C23DC-E008-4739-82D7-E25CBF67036A}" dt="2024-05-02T10:31:23.990" v="11" actId="26606"/>
        <pc:sldMasterMkLst>
          <pc:docMk/>
          <pc:sldMasterMk cId="1548828618" sldId="2147483750"/>
        </pc:sldMasterMkLst>
        <pc:sldLayoutChg chg="add del">
          <pc:chgData name="Emirjana Dimo" userId="0962f75946825fe3" providerId="LiveId" clId="{671C23DC-E008-4739-82D7-E25CBF67036A}" dt="2024-05-02T10:31:23.990" v="11" actId="26606"/>
          <pc:sldLayoutMkLst>
            <pc:docMk/>
            <pc:sldMasterMk cId="1548828618" sldId="2147483750"/>
            <pc:sldLayoutMk cId="2713553338" sldId="2147483739"/>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4207019610" sldId="2147483740"/>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943771601" sldId="2147483741"/>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1343929330" sldId="2147483742"/>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1859749246" sldId="2147483743"/>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3618806855" sldId="2147483744"/>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558705284" sldId="2147483745"/>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2316533152" sldId="2147483746"/>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3124772811" sldId="2147483747"/>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2307784047" sldId="2147483748"/>
          </pc:sldLayoutMkLst>
        </pc:sldLayoutChg>
        <pc:sldLayoutChg chg="add del">
          <pc:chgData name="Emirjana Dimo" userId="0962f75946825fe3" providerId="LiveId" clId="{671C23DC-E008-4739-82D7-E25CBF67036A}" dt="2024-05-02T10:31:23.990" v="11" actId="26606"/>
          <pc:sldLayoutMkLst>
            <pc:docMk/>
            <pc:sldMasterMk cId="1548828618" sldId="2147483750"/>
            <pc:sldLayoutMk cId="260211364" sldId="2147483749"/>
          </pc:sldLayoutMkLst>
        </pc:sldLayoutChg>
      </pc:sldMasterChg>
      <pc:sldMasterChg chg="add del addSldLayout delSldLayout">
        <pc:chgData name="Emirjana Dimo" userId="0962f75946825fe3" providerId="LiveId" clId="{671C23DC-E008-4739-82D7-E25CBF67036A}" dt="2024-05-02T10:31:34.119" v="13" actId="26606"/>
        <pc:sldMasterMkLst>
          <pc:docMk/>
          <pc:sldMasterMk cId="2369442311" sldId="2147483763"/>
        </pc:sldMasterMkLst>
        <pc:sldLayoutChg chg="add del">
          <pc:chgData name="Emirjana Dimo" userId="0962f75946825fe3" providerId="LiveId" clId="{671C23DC-E008-4739-82D7-E25CBF67036A}" dt="2024-05-02T10:31:34.119" v="13" actId="26606"/>
          <pc:sldLayoutMkLst>
            <pc:docMk/>
            <pc:sldMasterMk cId="2369442311" sldId="2147483763"/>
            <pc:sldLayoutMk cId="2029447380" sldId="2147483752"/>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3064813114" sldId="2147483753"/>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2343610248" sldId="2147483754"/>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345780991" sldId="2147483755"/>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1376150919" sldId="2147483756"/>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2220084385" sldId="2147483757"/>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1612451178" sldId="2147483758"/>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3654417087" sldId="2147483759"/>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2023793667" sldId="2147483760"/>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3343578432" sldId="2147483761"/>
          </pc:sldLayoutMkLst>
        </pc:sldLayoutChg>
        <pc:sldLayoutChg chg="add del">
          <pc:chgData name="Emirjana Dimo" userId="0962f75946825fe3" providerId="LiveId" clId="{671C23DC-E008-4739-82D7-E25CBF67036A}" dt="2024-05-02T10:31:34.119" v="13" actId="26606"/>
          <pc:sldLayoutMkLst>
            <pc:docMk/>
            <pc:sldMasterMk cId="2369442311" sldId="2147483763"/>
            <pc:sldLayoutMk cId="2493624418" sldId="214748376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0CEF83-0549-4300-8D07-08ED83A16F73}"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74E61A99-7AF6-4963-8230-E29C4019C7A7}">
      <dgm:prSet/>
      <dgm:spPr/>
      <dgm:t>
        <a:bodyPr/>
        <a:lstStyle/>
        <a:p>
          <a:r>
            <a:rPr lang="en-US" b="1" i="1" dirty="0" err="1">
              <a:latin typeface="Times New Roman" panose="02020603050405020304" pitchFamily="18" charset="0"/>
              <a:cs typeface="Times New Roman" panose="02020603050405020304" pitchFamily="18" charset="0"/>
            </a:rPr>
            <a:t>Afati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për</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ngritjen</a:t>
          </a:r>
          <a:r>
            <a:rPr lang="en-US" b="1"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padisë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rastet</a:t>
          </a:r>
          <a:r>
            <a:rPr lang="en-US" b="1"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shpronësimit</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për</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interes</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publik</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zbatim</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të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ligjit</a:t>
          </a:r>
          <a:r>
            <a:rPr lang="en-US" b="1" i="1" dirty="0">
              <a:latin typeface="Times New Roman" panose="02020603050405020304" pitchFamily="18" charset="0"/>
              <a:cs typeface="Times New Roman" panose="02020603050405020304" pitchFamily="18" charset="0"/>
            </a:rPr>
            <a:t> </a:t>
          </a:r>
          <a:r>
            <a:rPr lang="sq-AL" b="1" i="1" dirty="0">
              <a:latin typeface="Times New Roman" panose="02020603050405020304" pitchFamily="18" charset="0"/>
              <a:cs typeface="Times New Roman" panose="02020603050405020304" pitchFamily="18" charset="0"/>
            </a:rPr>
            <a:t>nr.8561, datë 22.12.1999 “Për shpronësimet dhe marrjen në përdorim të përkohshëm të pasurisë pronë private për interes publik”</a:t>
          </a:r>
          <a:r>
            <a:rPr lang="en-US" b="1" i="1" dirty="0">
              <a:latin typeface="Times New Roman" panose="02020603050405020304" pitchFamily="18" charset="0"/>
              <a:cs typeface="Times New Roman" panose="02020603050405020304" pitchFamily="18" charset="0"/>
            </a:rPr>
            <a:t> , </a:t>
          </a:r>
          <a:r>
            <a:rPr lang="en-US" b="1" i="1" dirty="0" err="1">
              <a:latin typeface="Times New Roman" panose="02020603050405020304" pitchFamily="18" charset="0"/>
              <a:cs typeface="Times New Roman" panose="02020603050405020304" pitchFamily="18" charset="0"/>
            </a:rPr>
            <a:t>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ndryshuar</a:t>
          </a:r>
          <a:r>
            <a:rPr lang="en-US" b="1" i="1"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dgm:t>
    </dgm:pt>
    <dgm:pt modelId="{3498A462-CB2E-4EAA-BCA9-B846DEA14EC2}" type="parTrans" cxnId="{8D9E7BF2-B528-41AA-8132-3BB723939FF4}">
      <dgm:prSet/>
      <dgm:spPr/>
      <dgm:t>
        <a:bodyPr/>
        <a:lstStyle/>
        <a:p>
          <a:endParaRPr lang="en-US"/>
        </a:p>
      </dgm:t>
    </dgm:pt>
    <dgm:pt modelId="{5604003A-34EF-4E3D-9990-83E247646176}" type="sibTrans" cxnId="{8D9E7BF2-B528-41AA-8132-3BB723939FF4}">
      <dgm:prSet/>
      <dgm:spPr/>
      <dgm:t>
        <a:bodyPr/>
        <a:lstStyle/>
        <a:p>
          <a:endParaRPr lang="en-US"/>
        </a:p>
      </dgm:t>
    </dgm:pt>
    <dgm:pt modelId="{A39B5AC0-2899-4349-965B-C168D4E71D68}">
      <dgm:prSet/>
      <dgm:spPr/>
      <dgm:t>
        <a:bodyPr/>
        <a:lstStyle/>
        <a:p>
          <a:r>
            <a:rPr lang="en-US">
              <a:latin typeface="Times New Roman" panose="02020603050405020304" pitchFamily="18" charset="0"/>
              <a:cs typeface="Times New Roman" panose="02020603050405020304" pitchFamily="18" charset="0"/>
            </a:rPr>
            <a:t>Në nenit</a:t>
          </a:r>
          <a:r>
            <a:rPr lang="sq-AL">
              <a:latin typeface="Times New Roman" panose="02020603050405020304" pitchFamily="18" charset="0"/>
              <a:cs typeface="Times New Roman" panose="02020603050405020304" pitchFamily="18" charset="0"/>
            </a:rPr>
            <a:t> 24 të këtij ligji parashikohet se: </a:t>
          </a:r>
          <a:r>
            <a:rPr lang="sq-AL" i="1">
              <a:latin typeface="Times New Roman" panose="02020603050405020304" pitchFamily="18" charset="0"/>
              <a:cs typeface="Times New Roman" panose="02020603050405020304" pitchFamily="18" charset="0"/>
            </a:rPr>
            <a:t>“1. Vendimi i Këshillit të Ministrave për shpronësimin u njoftohet nga Agjencia Shtetërore për</a:t>
          </a:r>
          <a:r>
            <a:rPr lang="en-US" i="1">
              <a:latin typeface="Times New Roman" panose="02020603050405020304" pitchFamily="18" charset="0"/>
              <a:cs typeface="Times New Roman" panose="02020603050405020304" pitchFamily="18" charset="0"/>
            </a:rPr>
            <a:t> </a:t>
          </a:r>
          <a:r>
            <a:rPr lang="sq-AL" i="1">
              <a:latin typeface="Times New Roman" panose="02020603050405020304" pitchFamily="18" charset="0"/>
              <a:cs typeface="Times New Roman" panose="02020603050405020304" pitchFamily="18" charset="0"/>
            </a:rPr>
            <a:t>Shpronësimin drejtpërdrejt pronarëve të shpronësuar, pronarëve të pasurive që zhvlerësohen nga shpronësimi dhe personave të tretë, të drejtat e të </a:t>
          </a:r>
          <a:r>
            <a:rPr lang="sq-AL" b="1" i="1">
              <a:latin typeface="Times New Roman" panose="02020603050405020304" pitchFamily="18" charset="0"/>
              <a:cs typeface="Times New Roman" panose="02020603050405020304" pitchFamily="18" charset="0"/>
            </a:rPr>
            <a:t>cilëve kompensohen për shkak të shpronësimit, të cilët vetëm lidhur me masën e shpërblimit të caktuar në këtë vendim kanë të drejtën e ankimit në gjykatë brenda 30 ditëve nga marrja dijeni</a:t>
          </a:r>
          <a:r>
            <a:rPr lang="en-US" b="1" i="1">
              <a:latin typeface="Times New Roman" panose="02020603050405020304" pitchFamily="18" charset="0"/>
              <a:cs typeface="Times New Roman" panose="02020603050405020304" pitchFamily="18" charset="0"/>
            </a:rPr>
            <a:t> (…), ka pasur dy qëndrime të ndyrshme. </a:t>
          </a:r>
          <a:endParaRPr lang="en-US">
            <a:latin typeface="Times New Roman" panose="02020603050405020304" pitchFamily="18" charset="0"/>
            <a:cs typeface="Times New Roman" panose="02020603050405020304" pitchFamily="18" charset="0"/>
          </a:endParaRPr>
        </a:p>
      </dgm:t>
    </dgm:pt>
    <dgm:pt modelId="{38D1DA77-9121-458A-826C-084825ADF562}" type="parTrans" cxnId="{46A93490-81BC-48B2-A8EC-1FD43131CECB}">
      <dgm:prSet/>
      <dgm:spPr/>
      <dgm:t>
        <a:bodyPr/>
        <a:lstStyle/>
        <a:p>
          <a:endParaRPr lang="en-US"/>
        </a:p>
      </dgm:t>
    </dgm:pt>
    <dgm:pt modelId="{F617F812-9716-458D-9390-ACF96A2BA282}" type="sibTrans" cxnId="{46A93490-81BC-48B2-A8EC-1FD43131CECB}">
      <dgm:prSet/>
      <dgm:spPr/>
      <dgm:t>
        <a:bodyPr/>
        <a:lstStyle/>
        <a:p>
          <a:endParaRPr lang="en-US"/>
        </a:p>
      </dgm:t>
    </dgm:pt>
    <dgm:pt modelId="{CAABB092-E914-4631-910F-433FAD93AD54}">
      <dgm:prSet/>
      <dgm:spPr/>
      <dgm:t>
        <a:bodyPr/>
        <a:lstStyle/>
        <a:p>
          <a:r>
            <a:rPr lang="en-US">
              <a:latin typeface="Times New Roman" panose="02020603050405020304" pitchFamily="18" charset="0"/>
              <a:cs typeface="Times New Roman" panose="02020603050405020304" pitchFamily="18" charset="0"/>
            </a:rPr>
            <a:t>Praktika gjyqësore ka ndjekur dy qëndrime të ndryshme, në llogaritjen e afatit 30 ditorë të njoftimit/komunikimit të VKM për shpronësim, pra a konsiderohet i njoftuar për subjektin e interesuar publikimi në fletoren Zyrtare të Vendimit të këshillit të Ministrave VKM  për shpronësim për interes publik, apo ky afat do të ecë, nga komunikimi  dhe marrja dijeni personalisht e subjektit të shpronësuar për vendimin e K.M për shpronësimin për inters publik, si dhe vlerës së tij. </a:t>
          </a:r>
        </a:p>
      </dgm:t>
    </dgm:pt>
    <dgm:pt modelId="{8012E668-9D0B-42BE-A69D-87CC2375E8B4}" type="parTrans" cxnId="{976C4E63-F3D4-478A-A8BB-3478D9732021}">
      <dgm:prSet/>
      <dgm:spPr/>
      <dgm:t>
        <a:bodyPr/>
        <a:lstStyle/>
        <a:p>
          <a:endParaRPr lang="en-US"/>
        </a:p>
      </dgm:t>
    </dgm:pt>
    <dgm:pt modelId="{357FE591-4248-44CC-B8C5-547294FDA8CE}" type="sibTrans" cxnId="{976C4E63-F3D4-478A-A8BB-3478D9732021}">
      <dgm:prSet/>
      <dgm:spPr/>
      <dgm:t>
        <a:bodyPr/>
        <a:lstStyle/>
        <a:p>
          <a:endParaRPr lang="en-US"/>
        </a:p>
      </dgm:t>
    </dgm:pt>
    <dgm:pt modelId="{921DC2FF-52BA-4F97-89B4-ADC2D59090E5}" type="pres">
      <dgm:prSet presAssocID="{B20CEF83-0549-4300-8D07-08ED83A16F73}" presName="linear" presStyleCnt="0">
        <dgm:presLayoutVars>
          <dgm:animLvl val="lvl"/>
          <dgm:resizeHandles val="exact"/>
        </dgm:presLayoutVars>
      </dgm:prSet>
      <dgm:spPr/>
      <dgm:t>
        <a:bodyPr/>
        <a:lstStyle/>
        <a:p>
          <a:endParaRPr lang="en-US"/>
        </a:p>
      </dgm:t>
    </dgm:pt>
    <dgm:pt modelId="{9F4C8211-D63F-4395-AAA3-E9393F85D220}" type="pres">
      <dgm:prSet presAssocID="{74E61A99-7AF6-4963-8230-E29C4019C7A7}" presName="parentText" presStyleLbl="node1" presStyleIdx="0" presStyleCnt="3">
        <dgm:presLayoutVars>
          <dgm:chMax val="0"/>
          <dgm:bulletEnabled val="1"/>
        </dgm:presLayoutVars>
      </dgm:prSet>
      <dgm:spPr/>
      <dgm:t>
        <a:bodyPr/>
        <a:lstStyle/>
        <a:p>
          <a:endParaRPr lang="en-US"/>
        </a:p>
      </dgm:t>
    </dgm:pt>
    <dgm:pt modelId="{A41ADE1B-068E-4710-9DFB-B9EF427AB027}" type="pres">
      <dgm:prSet presAssocID="{5604003A-34EF-4E3D-9990-83E247646176}" presName="spacer" presStyleCnt="0"/>
      <dgm:spPr/>
    </dgm:pt>
    <dgm:pt modelId="{9E8B6C5D-CA7C-4157-9991-EAC2C050E8C1}" type="pres">
      <dgm:prSet presAssocID="{A39B5AC0-2899-4349-965B-C168D4E71D68}" presName="parentText" presStyleLbl="node1" presStyleIdx="1" presStyleCnt="3">
        <dgm:presLayoutVars>
          <dgm:chMax val="0"/>
          <dgm:bulletEnabled val="1"/>
        </dgm:presLayoutVars>
      </dgm:prSet>
      <dgm:spPr/>
      <dgm:t>
        <a:bodyPr/>
        <a:lstStyle/>
        <a:p>
          <a:endParaRPr lang="en-US"/>
        </a:p>
      </dgm:t>
    </dgm:pt>
    <dgm:pt modelId="{683737ED-B17F-4FDA-96F3-6CD3E5F5103C}" type="pres">
      <dgm:prSet presAssocID="{F617F812-9716-458D-9390-ACF96A2BA282}" presName="spacer" presStyleCnt="0"/>
      <dgm:spPr/>
    </dgm:pt>
    <dgm:pt modelId="{8AF08B2A-C150-4C42-A070-476FFB71A985}" type="pres">
      <dgm:prSet presAssocID="{CAABB092-E914-4631-910F-433FAD93AD54}" presName="parentText" presStyleLbl="node1" presStyleIdx="2" presStyleCnt="3">
        <dgm:presLayoutVars>
          <dgm:chMax val="0"/>
          <dgm:bulletEnabled val="1"/>
        </dgm:presLayoutVars>
      </dgm:prSet>
      <dgm:spPr/>
      <dgm:t>
        <a:bodyPr/>
        <a:lstStyle/>
        <a:p>
          <a:endParaRPr lang="en-US"/>
        </a:p>
      </dgm:t>
    </dgm:pt>
  </dgm:ptLst>
  <dgm:cxnLst>
    <dgm:cxn modelId="{EDADEF08-7AA9-4F76-9BC6-4C362B9E9BB1}" type="presOf" srcId="{B20CEF83-0549-4300-8D07-08ED83A16F73}" destId="{921DC2FF-52BA-4F97-89B4-ADC2D59090E5}" srcOrd="0" destOrd="0" presId="urn:microsoft.com/office/officeart/2005/8/layout/vList2"/>
    <dgm:cxn modelId="{619E7754-0B37-468B-879F-A89EC7753C04}" type="presOf" srcId="{74E61A99-7AF6-4963-8230-E29C4019C7A7}" destId="{9F4C8211-D63F-4395-AAA3-E9393F85D220}" srcOrd="0" destOrd="0" presId="urn:microsoft.com/office/officeart/2005/8/layout/vList2"/>
    <dgm:cxn modelId="{976C4E63-F3D4-478A-A8BB-3478D9732021}" srcId="{B20CEF83-0549-4300-8D07-08ED83A16F73}" destId="{CAABB092-E914-4631-910F-433FAD93AD54}" srcOrd="2" destOrd="0" parTransId="{8012E668-9D0B-42BE-A69D-87CC2375E8B4}" sibTransId="{357FE591-4248-44CC-B8C5-547294FDA8CE}"/>
    <dgm:cxn modelId="{8D9E7BF2-B528-41AA-8132-3BB723939FF4}" srcId="{B20CEF83-0549-4300-8D07-08ED83A16F73}" destId="{74E61A99-7AF6-4963-8230-E29C4019C7A7}" srcOrd="0" destOrd="0" parTransId="{3498A462-CB2E-4EAA-BCA9-B846DEA14EC2}" sibTransId="{5604003A-34EF-4E3D-9990-83E247646176}"/>
    <dgm:cxn modelId="{BA5BE27D-E009-4E4D-B1AC-B62CFB87B04F}" type="presOf" srcId="{CAABB092-E914-4631-910F-433FAD93AD54}" destId="{8AF08B2A-C150-4C42-A070-476FFB71A985}" srcOrd="0" destOrd="0" presId="urn:microsoft.com/office/officeart/2005/8/layout/vList2"/>
    <dgm:cxn modelId="{46A93490-81BC-48B2-A8EC-1FD43131CECB}" srcId="{B20CEF83-0549-4300-8D07-08ED83A16F73}" destId="{A39B5AC0-2899-4349-965B-C168D4E71D68}" srcOrd="1" destOrd="0" parTransId="{38D1DA77-9121-458A-826C-084825ADF562}" sibTransId="{F617F812-9716-458D-9390-ACF96A2BA282}"/>
    <dgm:cxn modelId="{331AFD42-1AC9-47FB-81FA-2E36449FC2CF}" type="presOf" srcId="{A39B5AC0-2899-4349-965B-C168D4E71D68}" destId="{9E8B6C5D-CA7C-4157-9991-EAC2C050E8C1}" srcOrd="0" destOrd="0" presId="urn:microsoft.com/office/officeart/2005/8/layout/vList2"/>
    <dgm:cxn modelId="{1289A112-52DE-44D1-A4F8-520678C2FD58}" type="presParOf" srcId="{921DC2FF-52BA-4F97-89B4-ADC2D59090E5}" destId="{9F4C8211-D63F-4395-AAA3-E9393F85D220}" srcOrd="0" destOrd="0" presId="urn:microsoft.com/office/officeart/2005/8/layout/vList2"/>
    <dgm:cxn modelId="{46E43DC7-0EC2-477A-96D1-8E6A22506586}" type="presParOf" srcId="{921DC2FF-52BA-4F97-89B4-ADC2D59090E5}" destId="{A41ADE1B-068E-4710-9DFB-B9EF427AB027}" srcOrd="1" destOrd="0" presId="urn:microsoft.com/office/officeart/2005/8/layout/vList2"/>
    <dgm:cxn modelId="{4F17E842-81BF-4737-AE63-E571EF90CD0C}" type="presParOf" srcId="{921DC2FF-52BA-4F97-89B4-ADC2D59090E5}" destId="{9E8B6C5D-CA7C-4157-9991-EAC2C050E8C1}" srcOrd="2" destOrd="0" presId="urn:microsoft.com/office/officeart/2005/8/layout/vList2"/>
    <dgm:cxn modelId="{73D01298-B475-4D9B-93EB-B008FBE9996E}" type="presParOf" srcId="{921DC2FF-52BA-4F97-89B4-ADC2D59090E5}" destId="{683737ED-B17F-4FDA-96F3-6CD3E5F5103C}" srcOrd="3" destOrd="0" presId="urn:microsoft.com/office/officeart/2005/8/layout/vList2"/>
    <dgm:cxn modelId="{FB8B4302-8E0D-4801-B32B-2D5C011C34E1}" type="presParOf" srcId="{921DC2FF-52BA-4F97-89B4-ADC2D59090E5}" destId="{8AF08B2A-C150-4C42-A070-476FFB71A98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106293-6F58-499A-AF63-4F091BA23A3B}"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4D2062E3-35A1-438F-86BB-5AEA0E838A28}">
      <dgm:prSet custT="1"/>
      <dgm:spPr/>
      <dgm:t>
        <a:bodyPr/>
        <a:lstStyle/>
        <a:p>
          <a:pPr algn="just">
            <a:lnSpc>
              <a:spcPct val="150000"/>
            </a:lnSpc>
          </a:pPr>
          <a:r>
            <a:rPr lang="en-US" sz="1600" b="1" i="1" dirty="0" err="1">
              <a:latin typeface="Times New Roman" panose="02020603050405020304" pitchFamily="18" charset="0"/>
              <a:cs typeface="Times New Roman" panose="02020603050405020304" pitchFamily="18" charset="0"/>
            </a:rPr>
            <a:t>Në</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lidhje</a:t>
          </a:r>
          <a:r>
            <a:rPr lang="en-US" sz="1600" b="1" i="1" dirty="0">
              <a:latin typeface="Times New Roman" panose="02020603050405020304" pitchFamily="18" charset="0"/>
              <a:cs typeface="Times New Roman" panose="02020603050405020304" pitchFamily="18" charset="0"/>
            </a:rPr>
            <a:t> me </a:t>
          </a:r>
          <a:r>
            <a:rPr lang="en-US" sz="1600" b="1" i="1" dirty="0" err="1">
              <a:latin typeface="Times New Roman" panose="02020603050405020304" pitchFamily="18" charset="0"/>
              <a:cs typeface="Times New Roman" panose="02020603050405020304" pitchFamily="18" charset="0"/>
            </a:rPr>
            <a:t>afatin</a:t>
          </a:r>
          <a:r>
            <a:rPr lang="en-US" sz="1600" b="1" i="1" dirty="0">
              <a:latin typeface="Times New Roman" panose="02020603050405020304" pitchFamily="18" charset="0"/>
              <a:cs typeface="Times New Roman" panose="02020603050405020304" pitchFamily="18" charset="0"/>
            </a:rPr>
            <a:t> e </a:t>
          </a:r>
          <a:r>
            <a:rPr lang="en-US" sz="1600" b="1" i="1" dirty="0" err="1">
              <a:latin typeface="Times New Roman" panose="02020603050405020304" pitchFamily="18" charset="0"/>
              <a:cs typeface="Times New Roman" panose="02020603050405020304" pitchFamily="18" charset="0"/>
            </a:rPr>
            <a:t>ngritjes</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së</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padisë</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gjykata</a:t>
          </a:r>
          <a:r>
            <a:rPr lang="en-US" sz="1600" b="1" i="1" dirty="0">
              <a:latin typeface="Times New Roman" panose="02020603050405020304" pitchFamily="18" charset="0"/>
              <a:cs typeface="Times New Roman" panose="02020603050405020304" pitchFamily="18" charset="0"/>
            </a:rPr>
            <a:t> </a:t>
          </a:r>
          <a:r>
            <a:rPr lang="en-US" sz="1600" b="1" i="1" dirty="0" err="1">
              <a:latin typeface="Times New Roman" panose="02020603050405020304" pitchFamily="18" charset="0"/>
              <a:cs typeface="Times New Roman" panose="02020603050405020304" pitchFamily="18" charset="0"/>
            </a:rPr>
            <a:t>shprehet</a:t>
          </a:r>
          <a:r>
            <a:rPr lang="en-US" sz="1600" b="1" i="1" dirty="0">
              <a:latin typeface="Times New Roman" panose="02020603050405020304" pitchFamily="18" charset="0"/>
              <a:cs typeface="Times New Roman" panose="02020603050405020304" pitchFamily="18" charset="0"/>
            </a:rPr>
            <a:t> se,</a:t>
          </a:r>
          <a:r>
            <a:rPr lang="en-US" sz="1600" i="1" dirty="0">
              <a:latin typeface="Times New Roman" panose="02020603050405020304" pitchFamily="18" charset="0"/>
              <a:cs typeface="Times New Roman" panose="02020603050405020304" pitchFamily="18" charset="0"/>
            </a:rPr>
            <a:t> </a:t>
          </a:r>
          <a:r>
            <a:rPr lang="sq-AL" sz="1600" i="1" dirty="0">
              <a:latin typeface="Times New Roman" panose="02020603050405020304" pitchFamily="18" charset="0"/>
              <a:cs typeface="Times New Roman" panose="02020603050405020304" pitchFamily="18" charset="0"/>
            </a:rPr>
            <a:t>Palët paditëse kanë marrë dijeni për VKM nr.38, datë 22.01.2020 të Këshillit të Ministrave </a:t>
          </a:r>
          <a:r>
            <a:rPr lang="en-US" sz="1600" i="1" dirty="0">
              <a:latin typeface="Times New Roman" panose="02020603050405020304" pitchFamily="18" charset="0"/>
              <a:cs typeface="Times New Roman" panose="02020603050405020304" pitchFamily="18" charset="0"/>
            </a:rPr>
            <a:t>“</a:t>
          </a:r>
          <a:r>
            <a:rPr lang="sq-AL" sz="1600" i="1" dirty="0">
              <a:latin typeface="Times New Roman" panose="02020603050405020304" pitchFamily="18" charset="0"/>
              <a:cs typeface="Times New Roman" panose="02020603050405020304" pitchFamily="18" charset="0"/>
            </a:rPr>
            <a:t>Për disa ndryshime në vendimin nr.699, datë 05.10.2016 “Për shpronësim për interes publik të pronarëve të pasurive të paluajtshme, pronë private që preken nga ndërtimi i segmentit rrugor By Pass Vlorë” me shkresën nr.506/2 prot, datë 22.10.2021 ndërkohë kërkesë padia është depozituar në gjykatë në datë 17.11.202</a:t>
          </a:r>
          <a:r>
            <a:rPr lang="en-US" sz="1600" i="1" dirty="0">
              <a:latin typeface="Times New Roman" panose="02020603050405020304" pitchFamily="18" charset="0"/>
              <a:cs typeface="Times New Roman" panose="02020603050405020304" pitchFamily="18" charset="0"/>
            </a:rPr>
            <a:t>1, </a:t>
          </a:r>
          <a:r>
            <a:rPr lang="en-US" sz="1600" i="1" dirty="0" err="1">
              <a:latin typeface="Times New Roman" panose="02020603050405020304" pitchFamily="18" charset="0"/>
              <a:cs typeface="Times New Roman" panose="02020603050405020304" pitchFamily="18" charset="0"/>
            </a:rPr>
            <a:t>pra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brenda</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afatit</a:t>
          </a:r>
          <a:r>
            <a:rPr lang="en-US" sz="1600" i="1" dirty="0">
              <a:latin typeface="Times New Roman" panose="02020603050405020304" pitchFamily="18" charset="0"/>
              <a:cs typeface="Times New Roman" panose="02020603050405020304" pitchFamily="18" charset="0"/>
            </a:rPr>
            <a:t> </a:t>
          </a:r>
          <a:r>
            <a:rPr lang="en-US" sz="1600" i="1" dirty="0" err="1">
              <a:latin typeface="Times New Roman" panose="02020603050405020304" pitchFamily="18" charset="0"/>
              <a:cs typeface="Times New Roman" panose="02020603050405020304" pitchFamily="18" charset="0"/>
            </a:rPr>
            <a:t>ligjor</a:t>
          </a:r>
          <a:r>
            <a:rPr lang="en-US" sz="1600" i="1" dirty="0">
              <a:latin typeface="Times New Roman" panose="02020603050405020304" pitchFamily="18" charset="0"/>
              <a:cs typeface="Times New Roman" panose="02020603050405020304" pitchFamily="18" charset="0"/>
            </a:rPr>
            <a:t>. </a:t>
          </a:r>
        </a:p>
      </dgm:t>
    </dgm:pt>
    <dgm:pt modelId="{2DAE42C2-7D89-40B6-A25C-2D2D8A7CFE6A}" type="parTrans" cxnId="{C937C291-76A2-4F55-AF8A-432B8020AACA}">
      <dgm:prSet/>
      <dgm:spPr/>
      <dgm:t>
        <a:bodyPr/>
        <a:lstStyle/>
        <a:p>
          <a:endParaRPr lang="en-US"/>
        </a:p>
      </dgm:t>
    </dgm:pt>
    <dgm:pt modelId="{DBB87A4B-BDFC-4A05-84B7-A4D32667C234}" type="sibTrans" cxnId="{C937C291-76A2-4F55-AF8A-432B8020AACA}">
      <dgm:prSet/>
      <dgm:spPr/>
      <dgm:t>
        <a:bodyPr/>
        <a:lstStyle/>
        <a:p>
          <a:endParaRPr lang="en-US"/>
        </a:p>
      </dgm:t>
    </dgm:pt>
    <dgm:pt modelId="{D4F38248-D836-4570-9055-ED6AE331954A}">
      <dgm:prSet/>
      <dgm:spPr/>
      <dgm:t>
        <a:bodyPr/>
        <a:lstStyle/>
        <a:p>
          <a:pPr algn="just"/>
          <a:r>
            <a:rPr lang="en-US" b="1" i="1" dirty="0" err="1">
              <a:latin typeface="Times New Roman" panose="02020603050405020304" pitchFamily="18" charset="0"/>
              <a:cs typeface="Times New Roman" panose="02020603050405020304" pitchFamily="18" charset="0"/>
            </a:rPr>
            <a:t>Ndërsa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lidhje</a:t>
          </a:r>
          <a:r>
            <a:rPr lang="en-US" b="1" i="1" dirty="0">
              <a:latin typeface="Times New Roman" panose="02020603050405020304" pitchFamily="18" charset="0"/>
              <a:cs typeface="Times New Roman" panose="02020603050405020304" pitchFamily="18" charset="0"/>
            </a:rPr>
            <a:t> me </a:t>
          </a:r>
          <a:r>
            <a:rPr lang="en-US" b="1" i="1" dirty="0" err="1">
              <a:latin typeface="Times New Roman" panose="02020603050405020304" pitchFamily="18" charset="0"/>
              <a:cs typeface="Times New Roman" panose="02020603050405020304" pitchFamily="18" charset="0"/>
            </a:rPr>
            <a:t>vlerën</a:t>
          </a:r>
          <a:r>
            <a:rPr lang="en-US" b="1"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kompensimit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Gjykata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arsyeton</a:t>
          </a:r>
          <a:r>
            <a:rPr lang="en-US" i="1" dirty="0">
              <a:latin typeface="Times New Roman" panose="02020603050405020304" pitchFamily="18" charset="0"/>
              <a:cs typeface="Times New Roman" panose="02020603050405020304" pitchFamily="18" charset="0"/>
            </a:rPr>
            <a:t> se, </a:t>
          </a:r>
          <a:r>
            <a:rPr lang="sq-AL" i="1" dirty="0">
              <a:latin typeface="Times New Roman" panose="02020603050405020304" pitchFamily="18" charset="0"/>
              <a:cs typeface="Times New Roman" panose="02020603050405020304" pitchFamily="18" charset="0"/>
            </a:rPr>
            <a:t>VKM-së nr. 138, datë 23.03.2000, “Për kriteret e vlerësimit dhe të përllogaritjes së masës së shpërblimit të pasurive pronë private që shpronësohen, të pasurive që zhvlerësohen dhe të të drejtave të personave të tretë për interes publik” </a:t>
          </a:r>
          <a:r>
            <a:rPr lang="en-US" i="1" dirty="0" err="1">
              <a:latin typeface="Times New Roman" panose="02020603050405020304" pitchFamily="18" charset="0"/>
              <a:cs typeface="Times New Roman" panose="02020603050405020304" pitchFamily="18" charset="0"/>
            </a:rPr>
            <a:t>i</a:t>
          </a:r>
          <a:r>
            <a:rPr lang="sq-AL" i="1" dirty="0">
              <a:latin typeface="Times New Roman" panose="02020603050405020304" pitchFamily="18" charset="0"/>
              <a:cs typeface="Times New Roman" panose="02020603050405020304" pitchFamily="18" charset="0"/>
            </a:rPr>
            <a:t> ndryshuar. Vlerësimi për truallin përcaktohet, sipas çmimeve të miratuara, me vendim të Këshillit të Ministrave, për trojet urbane, brenda vijës së verdhë, trojet në qytete dhe komuna, në zbatim të ligjit nr.9235, datë 29.7.2004 “Për kthimin dhe kompensimin e pronës”, të ndryshuar</a:t>
          </a:r>
          <a:r>
            <a:rPr lang="en-US" i="1" dirty="0">
              <a:latin typeface="Times New Roman" panose="02020603050405020304" pitchFamily="18" charset="0"/>
              <a:cs typeface="Times New Roman" panose="02020603050405020304" pitchFamily="18" charset="0"/>
            </a:rPr>
            <a:t>. </a:t>
          </a:r>
        </a:p>
        <a:p>
          <a:pPr algn="just"/>
          <a:r>
            <a:rPr lang="sq-AL" i="1" dirty="0">
              <a:latin typeface="Times New Roman" panose="02020603050405020304" pitchFamily="18" charset="0"/>
              <a:cs typeface="Times New Roman" panose="02020603050405020304" pitchFamily="18" charset="0"/>
            </a:rPr>
            <a:t>Këshilli i Ministrave me Vendimin nr. 89, datë 03.02.2016 “Për miratimin e hartës së vlerës së tokës në Republikën e Shqipërisë” ka miratuar vlerën e tokës në Republikën e Shqipërisë.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Agjencia</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Trajtimit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Pronave</a:t>
          </a:r>
          <a:r>
            <a:rPr lang="en-US" i="1" dirty="0">
              <a:latin typeface="Times New Roman" panose="02020603050405020304" pitchFamily="18" charset="0"/>
              <a:cs typeface="Times New Roman" panose="02020603050405020304" pitchFamily="18" charset="0"/>
            </a:rPr>
            <a:t> me </a:t>
          </a:r>
          <a:r>
            <a:rPr lang="en-US" i="1" dirty="0" err="1">
              <a:latin typeface="Times New Roman" panose="02020603050405020304" pitchFamily="18" charset="0"/>
              <a:cs typeface="Times New Roman" panose="02020603050405020304" pitchFamily="18" charset="0"/>
            </a:rPr>
            <a:t>shkresën</a:t>
          </a:r>
          <a:r>
            <a:rPr lang="en-US" i="1" dirty="0">
              <a:latin typeface="Times New Roman" panose="02020603050405020304" pitchFamily="18" charset="0"/>
              <a:cs typeface="Times New Roman" panose="02020603050405020304" pitchFamily="18" charset="0"/>
            </a:rPr>
            <a:t> nr.10363/1 </a:t>
          </a:r>
          <a:r>
            <a:rPr lang="en-US" i="1" dirty="0" err="1">
              <a:latin typeface="Times New Roman" panose="02020603050405020304" pitchFamily="18" charset="0"/>
              <a:cs typeface="Times New Roman" panose="02020603050405020304" pitchFamily="18" charset="0"/>
            </a:rPr>
            <a:t>prot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datë</a:t>
          </a:r>
          <a:r>
            <a:rPr lang="en-US" i="1" dirty="0">
              <a:latin typeface="Times New Roman" panose="02020603050405020304" pitchFamily="18" charset="0"/>
              <a:cs typeface="Times New Roman" panose="02020603050405020304" pitchFamily="18" charset="0"/>
            </a:rPr>
            <a:t> 23.11.2017 me </a:t>
          </a:r>
          <a:r>
            <a:rPr lang="en-US" i="1" dirty="0" err="1">
              <a:latin typeface="Times New Roman" panose="02020603050405020304" pitchFamily="18" charset="0"/>
              <a:cs typeface="Times New Roman" panose="02020603050405020304" pitchFamily="18" charset="0"/>
            </a:rPr>
            <a:t>lëndë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Kthim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përgjigje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bën</a:t>
          </a:r>
          <a:r>
            <a:rPr lang="en-US" i="1" dirty="0">
              <a:latin typeface="Times New Roman" panose="02020603050405020304" pitchFamily="18" charset="0"/>
              <a:cs typeface="Times New Roman" panose="02020603050405020304" pitchFamily="18" charset="0"/>
            </a:rPr>
            <a:t> me </a:t>
          </a:r>
          <a:r>
            <a:rPr lang="en-US" i="1" dirty="0" err="1">
              <a:latin typeface="Times New Roman" panose="02020603050405020304" pitchFamily="18" charset="0"/>
              <a:cs typeface="Times New Roman" panose="02020603050405020304" pitchFamily="18" charset="0"/>
            </a:rPr>
            <a:t>dije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Autoritetit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Rrugor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Shqiptar</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përket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çmimit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ndërtimin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segmentit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rrugor</a:t>
          </a:r>
          <a:r>
            <a:rPr lang="en-US" i="1" dirty="0">
              <a:latin typeface="Times New Roman" panose="02020603050405020304" pitchFamily="18" charset="0"/>
              <a:cs typeface="Times New Roman" panose="02020603050405020304" pitchFamily="18" charset="0"/>
            </a:rPr>
            <a:t> “By Pass-</a:t>
          </a:r>
          <a:r>
            <a:rPr lang="en-US" i="1" dirty="0" err="1">
              <a:latin typeface="Times New Roman" panose="02020603050405020304" pitchFamily="18" charset="0"/>
              <a:cs typeface="Times New Roman" panose="02020603050405020304" pitchFamily="18" charset="0"/>
            </a:rPr>
            <a:t>Vlorë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Papër-Cërrik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bazë</a:t>
          </a:r>
          <a:r>
            <a:rPr lang="en-US"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të</a:t>
          </a:r>
          <a:r>
            <a:rPr lang="en-US" b="1" i="1" dirty="0">
              <a:latin typeface="Times New Roman" panose="02020603050405020304" pitchFamily="18" charset="0"/>
              <a:cs typeface="Times New Roman" panose="02020603050405020304" pitchFamily="18" charset="0"/>
            </a:rPr>
            <a:t> VKM nr. 89, </a:t>
          </a:r>
          <a:r>
            <a:rPr lang="en-US" b="1" i="1" dirty="0" err="1">
              <a:latin typeface="Times New Roman" panose="02020603050405020304" pitchFamily="18" charset="0"/>
              <a:cs typeface="Times New Roman" panose="02020603050405020304" pitchFamily="18" charset="0"/>
            </a:rPr>
            <a:t>datë</a:t>
          </a:r>
          <a:r>
            <a:rPr lang="en-US" b="1" i="1" dirty="0">
              <a:latin typeface="Times New Roman" panose="02020603050405020304" pitchFamily="18" charset="0"/>
              <a:cs typeface="Times New Roman" panose="02020603050405020304" pitchFamily="18" charset="0"/>
            </a:rPr>
            <a:t> 03.02.2016 “</a:t>
          </a:r>
          <a:r>
            <a:rPr lang="en-US" b="1" i="1" dirty="0" err="1">
              <a:latin typeface="Times New Roman" panose="02020603050405020304" pitchFamily="18" charset="0"/>
              <a:cs typeface="Times New Roman" panose="02020603050405020304" pitchFamily="18" charset="0"/>
            </a:rPr>
            <a:t>Për</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miratimin</a:t>
          </a:r>
          <a:r>
            <a:rPr lang="en-US" b="1"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hartës</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së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vlerës</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së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tokës</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Republikën</a:t>
          </a:r>
          <a:r>
            <a:rPr lang="en-US" b="1"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Shqipërisë</a:t>
          </a:r>
          <a:r>
            <a:rPr lang="en-US" b="1" i="1" dirty="0">
              <a:latin typeface="Times New Roman" panose="02020603050405020304" pitchFamily="18" charset="0"/>
              <a:cs typeface="Times New Roman" panose="02020603050405020304" pitchFamily="18" charset="0"/>
            </a:rPr>
            <a:t>”, (…)</a:t>
          </a:r>
          <a:endParaRPr lang="en-US" i="1" dirty="0">
            <a:latin typeface="Times New Roman" panose="02020603050405020304" pitchFamily="18" charset="0"/>
            <a:cs typeface="Times New Roman" panose="02020603050405020304" pitchFamily="18" charset="0"/>
          </a:endParaRPr>
        </a:p>
      </dgm:t>
    </dgm:pt>
    <dgm:pt modelId="{A7DA30F4-A3B8-415E-8C9D-5A7910CEE050}" type="parTrans" cxnId="{39EB9C8E-5348-4D61-9244-2C7112AC3FF8}">
      <dgm:prSet/>
      <dgm:spPr/>
      <dgm:t>
        <a:bodyPr/>
        <a:lstStyle/>
        <a:p>
          <a:endParaRPr lang="en-US"/>
        </a:p>
      </dgm:t>
    </dgm:pt>
    <dgm:pt modelId="{4AB04692-166F-41BB-9E1C-65100D9BD952}" type="sibTrans" cxnId="{39EB9C8E-5348-4D61-9244-2C7112AC3FF8}">
      <dgm:prSet/>
      <dgm:spPr/>
      <dgm:t>
        <a:bodyPr/>
        <a:lstStyle/>
        <a:p>
          <a:endParaRPr lang="en-US"/>
        </a:p>
      </dgm:t>
    </dgm:pt>
    <dgm:pt modelId="{6780CE5E-0044-4E6C-A296-2D4C719DB261}" type="pres">
      <dgm:prSet presAssocID="{37106293-6F58-499A-AF63-4F091BA23A3B}" presName="vert0" presStyleCnt="0">
        <dgm:presLayoutVars>
          <dgm:dir/>
          <dgm:animOne val="branch"/>
          <dgm:animLvl val="lvl"/>
        </dgm:presLayoutVars>
      </dgm:prSet>
      <dgm:spPr/>
      <dgm:t>
        <a:bodyPr/>
        <a:lstStyle/>
        <a:p>
          <a:endParaRPr lang="en-US"/>
        </a:p>
      </dgm:t>
    </dgm:pt>
    <dgm:pt modelId="{636A3C6E-F0AE-4E0C-8710-C2C737B13CCB}" type="pres">
      <dgm:prSet presAssocID="{4D2062E3-35A1-438F-86BB-5AEA0E838A28}" presName="thickLine" presStyleLbl="alignNode1" presStyleIdx="0" presStyleCnt="2"/>
      <dgm:spPr/>
    </dgm:pt>
    <dgm:pt modelId="{09F45016-1F93-4F9B-BD0A-A3B08DF5E485}" type="pres">
      <dgm:prSet presAssocID="{4D2062E3-35A1-438F-86BB-5AEA0E838A28}" presName="horz1" presStyleCnt="0"/>
      <dgm:spPr/>
    </dgm:pt>
    <dgm:pt modelId="{06BBF726-9161-434E-9071-ADADEF543388}" type="pres">
      <dgm:prSet presAssocID="{4D2062E3-35A1-438F-86BB-5AEA0E838A28}" presName="tx1" presStyleLbl="revTx" presStyleIdx="0" presStyleCnt="2"/>
      <dgm:spPr/>
      <dgm:t>
        <a:bodyPr/>
        <a:lstStyle/>
        <a:p>
          <a:endParaRPr lang="en-US"/>
        </a:p>
      </dgm:t>
    </dgm:pt>
    <dgm:pt modelId="{BD237D0B-3ECE-4998-BE92-E1C1D20F9676}" type="pres">
      <dgm:prSet presAssocID="{4D2062E3-35A1-438F-86BB-5AEA0E838A28}" presName="vert1" presStyleCnt="0"/>
      <dgm:spPr/>
    </dgm:pt>
    <dgm:pt modelId="{B22BBDEB-97CA-40E5-AD10-91E950FDD9B8}" type="pres">
      <dgm:prSet presAssocID="{D4F38248-D836-4570-9055-ED6AE331954A}" presName="thickLine" presStyleLbl="alignNode1" presStyleIdx="1" presStyleCnt="2"/>
      <dgm:spPr/>
    </dgm:pt>
    <dgm:pt modelId="{5A0579FE-8EFC-45FD-BC0A-BC885FEE6A42}" type="pres">
      <dgm:prSet presAssocID="{D4F38248-D836-4570-9055-ED6AE331954A}" presName="horz1" presStyleCnt="0"/>
      <dgm:spPr/>
    </dgm:pt>
    <dgm:pt modelId="{EF8EA7D8-CBB2-4930-90C4-6615A5F8797B}" type="pres">
      <dgm:prSet presAssocID="{D4F38248-D836-4570-9055-ED6AE331954A}" presName="tx1" presStyleLbl="revTx" presStyleIdx="1" presStyleCnt="2"/>
      <dgm:spPr/>
      <dgm:t>
        <a:bodyPr/>
        <a:lstStyle/>
        <a:p>
          <a:endParaRPr lang="en-US"/>
        </a:p>
      </dgm:t>
    </dgm:pt>
    <dgm:pt modelId="{FA965B95-CA2B-4AF6-8025-0AC22BDE14C1}" type="pres">
      <dgm:prSet presAssocID="{D4F38248-D836-4570-9055-ED6AE331954A}" presName="vert1" presStyleCnt="0"/>
      <dgm:spPr/>
    </dgm:pt>
  </dgm:ptLst>
  <dgm:cxnLst>
    <dgm:cxn modelId="{A7E44632-74E4-48E9-8AFF-FDD3FAFB7006}" type="presOf" srcId="{37106293-6F58-499A-AF63-4F091BA23A3B}" destId="{6780CE5E-0044-4E6C-A296-2D4C719DB261}" srcOrd="0" destOrd="0" presId="urn:microsoft.com/office/officeart/2008/layout/LinedList"/>
    <dgm:cxn modelId="{5CB27AA4-CD74-42B5-93AE-AAA51B13AD1E}" type="presOf" srcId="{4D2062E3-35A1-438F-86BB-5AEA0E838A28}" destId="{06BBF726-9161-434E-9071-ADADEF543388}" srcOrd="0" destOrd="0" presId="urn:microsoft.com/office/officeart/2008/layout/LinedList"/>
    <dgm:cxn modelId="{C937C291-76A2-4F55-AF8A-432B8020AACA}" srcId="{37106293-6F58-499A-AF63-4F091BA23A3B}" destId="{4D2062E3-35A1-438F-86BB-5AEA0E838A28}" srcOrd="0" destOrd="0" parTransId="{2DAE42C2-7D89-40B6-A25C-2D2D8A7CFE6A}" sibTransId="{DBB87A4B-BDFC-4A05-84B7-A4D32667C234}"/>
    <dgm:cxn modelId="{91CECF70-580B-4219-A829-3274BB347A80}" type="presOf" srcId="{D4F38248-D836-4570-9055-ED6AE331954A}" destId="{EF8EA7D8-CBB2-4930-90C4-6615A5F8797B}" srcOrd="0" destOrd="0" presId="urn:microsoft.com/office/officeart/2008/layout/LinedList"/>
    <dgm:cxn modelId="{39EB9C8E-5348-4D61-9244-2C7112AC3FF8}" srcId="{37106293-6F58-499A-AF63-4F091BA23A3B}" destId="{D4F38248-D836-4570-9055-ED6AE331954A}" srcOrd="1" destOrd="0" parTransId="{A7DA30F4-A3B8-415E-8C9D-5A7910CEE050}" sibTransId="{4AB04692-166F-41BB-9E1C-65100D9BD952}"/>
    <dgm:cxn modelId="{A52FCBAE-466C-498E-A7A5-658AE26703F3}" type="presParOf" srcId="{6780CE5E-0044-4E6C-A296-2D4C719DB261}" destId="{636A3C6E-F0AE-4E0C-8710-C2C737B13CCB}" srcOrd="0" destOrd="0" presId="urn:microsoft.com/office/officeart/2008/layout/LinedList"/>
    <dgm:cxn modelId="{1F105ED2-9534-4353-AEBD-D4CDE79963C6}" type="presParOf" srcId="{6780CE5E-0044-4E6C-A296-2D4C719DB261}" destId="{09F45016-1F93-4F9B-BD0A-A3B08DF5E485}" srcOrd="1" destOrd="0" presId="urn:microsoft.com/office/officeart/2008/layout/LinedList"/>
    <dgm:cxn modelId="{3E2A0958-D7C8-4977-AC21-07D524266671}" type="presParOf" srcId="{09F45016-1F93-4F9B-BD0A-A3B08DF5E485}" destId="{06BBF726-9161-434E-9071-ADADEF543388}" srcOrd="0" destOrd="0" presId="urn:microsoft.com/office/officeart/2008/layout/LinedList"/>
    <dgm:cxn modelId="{11636BFC-492F-4146-A56D-FC352C711A27}" type="presParOf" srcId="{09F45016-1F93-4F9B-BD0A-A3B08DF5E485}" destId="{BD237D0B-3ECE-4998-BE92-E1C1D20F9676}" srcOrd="1" destOrd="0" presId="urn:microsoft.com/office/officeart/2008/layout/LinedList"/>
    <dgm:cxn modelId="{B71E747D-C504-4AC0-8151-604E5606F5D4}" type="presParOf" srcId="{6780CE5E-0044-4E6C-A296-2D4C719DB261}" destId="{B22BBDEB-97CA-40E5-AD10-91E950FDD9B8}" srcOrd="2" destOrd="0" presId="urn:microsoft.com/office/officeart/2008/layout/LinedList"/>
    <dgm:cxn modelId="{90FBE5E8-06B9-4D91-81ED-93C1853DC29D}" type="presParOf" srcId="{6780CE5E-0044-4E6C-A296-2D4C719DB261}" destId="{5A0579FE-8EFC-45FD-BC0A-BC885FEE6A42}" srcOrd="3" destOrd="0" presId="urn:microsoft.com/office/officeart/2008/layout/LinedList"/>
    <dgm:cxn modelId="{F67EDD8E-248D-4CD0-AFBE-7384FB0E41B4}" type="presParOf" srcId="{5A0579FE-8EFC-45FD-BC0A-BC885FEE6A42}" destId="{EF8EA7D8-CBB2-4930-90C4-6615A5F8797B}" srcOrd="0" destOrd="0" presId="urn:microsoft.com/office/officeart/2008/layout/LinedList"/>
    <dgm:cxn modelId="{64B76DAA-671E-407D-AC03-80EDEA8749CF}" type="presParOf" srcId="{5A0579FE-8EFC-45FD-BC0A-BC885FEE6A42}" destId="{FA965B95-CA2B-4AF6-8025-0AC22BDE14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C8211-D63F-4395-AAA3-E9393F85D220}">
      <dsp:nvSpPr>
        <dsp:cNvPr id="0" name=""/>
        <dsp:cNvSpPr/>
      </dsp:nvSpPr>
      <dsp:spPr>
        <a:xfrm>
          <a:off x="0" y="36840"/>
          <a:ext cx="6900512" cy="17901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i="1" kern="1200" dirty="0" err="1">
              <a:latin typeface="Times New Roman" panose="02020603050405020304" pitchFamily="18" charset="0"/>
              <a:cs typeface="Times New Roman" panose="02020603050405020304" pitchFamily="18" charset="0"/>
            </a:rPr>
            <a:t>Afati</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për</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ngritjen</a:t>
          </a:r>
          <a:r>
            <a:rPr lang="en-US" sz="1600" b="1" i="1" kern="1200" dirty="0">
              <a:latin typeface="Times New Roman" panose="02020603050405020304" pitchFamily="18" charset="0"/>
              <a:cs typeface="Times New Roman" panose="02020603050405020304" pitchFamily="18" charset="0"/>
            </a:rPr>
            <a:t> e </a:t>
          </a:r>
          <a:r>
            <a:rPr lang="en-US" sz="1600" b="1" i="1" kern="1200" dirty="0" err="1">
              <a:latin typeface="Times New Roman" panose="02020603050405020304" pitchFamily="18" charset="0"/>
              <a:cs typeface="Times New Roman" panose="02020603050405020304" pitchFamily="18" charset="0"/>
            </a:rPr>
            <a:t>padisë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në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rastet</a:t>
          </a:r>
          <a:r>
            <a:rPr lang="en-US" sz="1600" b="1" i="1" kern="1200" dirty="0">
              <a:latin typeface="Times New Roman" panose="02020603050405020304" pitchFamily="18" charset="0"/>
              <a:cs typeface="Times New Roman" panose="02020603050405020304" pitchFamily="18" charset="0"/>
            </a:rPr>
            <a:t> e </a:t>
          </a:r>
          <a:r>
            <a:rPr lang="en-US" sz="1600" b="1" i="1" kern="1200" dirty="0" err="1">
              <a:latin typeface="Times New Roman" panose="02020603050405020304" pitchFamily="18" charset="0"/>
              <a:cs typeface="Times New Roman" panose="02020603050405020304" pitchFamily="18" charset="0"/>
            </a:rPr>
            <a:t>shpronësimit</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për</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interes</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publik</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në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zbatim</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të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ligjit</a:t>
          </a:r>
          <a:r>
            <a:rPr lang="en-US" sz="1600" b="1" i="1" kern="1200" dirty="0">
              <a:latin typeface="Times New Roman" panose="02020603050405020304" pitchFamily="18" charset="0"/>
              <a:cs typeface="Times New Roman" panose="02020603050405020304" pitchFamily="18" charset="0"/>
            </a:rPr>
            <a:t> </a:t>
          </a:r>
          <a:r>
            <a:rPr lang="sq-AL" sz="1600" b="1" i="1" kern="1200" dirty="0">
              <a:latin typeface="Times New Roman" panose="02020603050405020304" pitchFamily="18" charset="0"/>
              <a:cs typeface="Times New Roman" panose="02020603050405020304" pitchFamily="18" charset="0"/>
            </a:rPr>
            <a:t>nr.8561, datë 22.12.1999 “Për shpronësimet dhe marrjen në përdorim të përkohshëm të pasurisë pronë private për interes publik”</a:t>
          </a:r>
          <a:r>
            <a:rPr lang="en-US" sz="1600" b="1" i="1" kern="1200" dirty="0">
              <a:latin typeface="Times New Roman" panose="02020603050405020304" pitchFamily="18" charset="0"/>
              <a:cs typeface="Times New Roman" panose="02020603050405020304" pitchFamily="18" charset="0"/>
            </a:rPr>
            <a:t> , </a:t>
          </a:r>
          <a:r>
            <a:rPr lang="en-US" sz="1600" b="1" i="1" kern="1200" dirty="0" err="1">
              <a:latin typeface="Times New Roman" panose="02020603050405020304" pitchFamily="18" charset="0"/>
              <a:cs typeface="Times New Roman" panose="02020603050405020304" pitchFamily="18" charset="0"/>
            </a:rPr>
            <a:t>i</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ndryshuar</a:t>
          </a:r>
          <a:r>
            <a:rPr lang="en-US" sz="1600" b="1" i="1" kern="1200" dirty="0">
              <a:latin typeface="Times New Roman" panose="02020603050405020304" pitchFamily="18" charset="0"/>
              <a:cs typeface="Times New Roman" panose="02020603050405020304" pitchFamily="18" charset="0"/>
            </a:rPr>
            <a:t>,</a:t>
          </a:r>
          <a:endParaRPr lang="en-US" sz="1600" kern="1200" dirty="0">
            <a:latin typeface="Times New Roman" panose="02020603050405020304" pitchFamily="18" charset="0"/>
            <a:cs typeface="Times New Roman" panose="02020603050405020304" pitchFamily="18" charset="0"/>
          </a:endParaRPr>
        </a:p>
      </dsp:txBody>
      <dsp:txXfrm>
        <a:off x="87385" y="124225"/>
        <a:ext cx="6725742" cy="1615330"/>
      </dsp:txXfrm>
    </dsp:sp>
    <dsp:sp modelId="{9E8B6C5D-CA7C-4157-9991-EAC2C050E8C1}">
      <dsp:nvSpPr>
        <dsp:cNvPr id="0" name=""/>
        <dsp:cNvSpPr/>
      </dsp:nvSpPr>
      <dsp:spPr>
        <a:xfrm>
          <a:off x="0" y="1873020"/>
          <a:ext cx="6900512" cy="17901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a:latin typeface="Times New Roman" panose="02020603050405020304" pitchFamily="18" charset="0"/>
              <a:cs typeface="Times New Roman" panose="02020603050405020304" pitchFamily="18" charset="0"/>
            </a:rPr>
            <a:t>Në nenit</a:t>
          </a:r>
          <a:r>
            <a:rPr lang="sq-AL" sz="1600" kern="1200">
              <a:latin typeface="Times New Roman" panose="02020603050405020304" pitchFamily="18" charset="0"/>
              <a:cs typeface="Times New Roman" panose="02020603050405020304" pitchFamily="18" charset="0"/>
            </a:rPr>
            <a:t> 24 të këtij ligji parashikohet se: </a:t>
          </a:r>
          <a:r>
            <a:rPr lang="sq-AL" sz="1600" i="1" kern="1200">
              <a:latin typeface="Times New Roman" panose="02020603050405020304" pitchFamily="18" charset="0"/>
              <a:cs typeface="Times New Roman" panose="02020603050405020304" pitchFamily="18" charset="0"/>
            </a:rPr>
            <a:t>“1. Vendimi i Këshillit të Ministrave për shpronësimin u njoftohet nga Agjencia Shtetërore për</a:t>
          </a:r>
          <a:r>
            <a:rPr lang="en-US" sz="1600" i="1" kern="1200">
              <a:latin typeface="Times New Roman" panose="02020603050405020304" pitchFamily="18" charset="0"/>
              <a:cs typeface="Times New Roman" panose="02020603050405020304" pitchFamily="18" charset="0"/>
            </a:rPr>
            <a:t> </a:t>
          </a:r>
          <a:r>
            <a:rPr lang="sq-AL" sz="1600" i="1" kern="1200">
              <a:latin typeface="Times New Roman" panose="02020603050405020304" pitchFamily="18" charset="0"/>
              <a:cs typeface="Times New Roman" panose="02020603050405020304" pitchFamily="18" charset="0"/>
            </a:rPr>
            <a:t>Shpronësimin drejtpërdrejt pronarëve të shpronësuar, pronarëve të pasurive që zhvlerësohen nga shpronësimi dhe personave të tretë, të drejtat e të </a:t>
          </a:r>
          <a:r>
            <a:rPr lang="sq-AL" sz="1600" b="1" i="1" kern="1200">
              <a:latin typeface="Times New Roman" panose="02020603050405020304" pitchFamily="18" charset="0"/>
              <a:cs typeface="Times New Roman" panose="02020603050405020304" pitchFamily="18" charset="0"/>
            </a:rPr>
            <a:t>cilëve kompensohen për shkak të shpronësimit, të cilët vetëm lidhur me masën e shpërblimit të caktuar në këtë vendim kanë të drejtën e ankimit në gjykatë brenda 30 ditëve nga marrja dijeni</a:t>
          </a:r>
          <a:r>
            <a:rPr lang="en-US" sz="1600" b="1" i="1" kern="1200">
              <a:latin typeface="Times New Roman" panose="02020603050405020304" pitchFamily="18" charset="0"/>
              <a:cs typeface="Times New Roman" panose="02020603050405020304" pitchFamily="18" charset="0"/>
            </a:rPr>
            <a:t> (…), ka pasur dy qëndrime të ndyrshme. </a:t>
          </a:r>
          <a:endParaRPr lang="en-US" sz="1600" kern="1200">
            <a:latin typeface="Times New Roman" panose="02020603050405020304" pitchFamily="18" charset="0"/>
            <a:cs typeface="Times New Roman" panose="02020603050405020304" pitchFamily="18" charset="0"/>
          </a:endParaRPr>
        </a:p>
      </dsp:txBody>
      <dsp:txXfrm>
        <a:off x="87385" y="1960405"/>
        <a:ext cx="6725742" cy="1615330"/>
      </dsp:txXfrm>
    </dsp:sp>
    <dsp:sp modelId="{8AF08B2A-C150-4C42-A070-476FFB71A985}">
      <dsp:nvSpPr>
        <dsp:cNvPr id="0" name=""/>
        <dsp:cNvSpPr/>
      </dsp:nvSpPr>
      <dsp:spPr>
        <a:xfrm>
          <a:off x="0" y="3709200"/>
          <a:ext cx="6900512" cy="17901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a:latin typeface="Times New Roman" panose="02020603050405020304" pitchFamily="18" charset="0"/>
              <a:cs typeface="Times New Roman" panose="02020603050405020304" pitchFamily="18" charset="0"/>
            </a:rPr>
            <a:t>Praktika gjyqësore ka ndjekur dy qëndrime të ndryshme, në llogaritjen e afatit 30 ditorë të njoftimit/komunikimit të VKM për shpronësim, pra a konsiderohet i njoftuar për subjektin e interesuar publikimi në fletoren Zyrtare të Vendimit të këshillit të Ministrave VKM  për shpronësim për interes publik, apo ky afat do të ecë, nga komunikimi  dhe marrja dijeni personalisht e subjektit të shpronësuar për vendimin e K.M për shpronësimin për inters publik, si dhe vlerës së tij. </a:t>
          </a:r>
        </a:p>
      </dsp:txBody>
      <dsp:txXfrm>
        <a:off x="87385" y="3796585"/>
        <a:ext cx="6725742" cy="16153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A3C6E-F0AE-4E0C-8710-C2C737B13CCB}">
      <dsp:nvSpPr>
        <dsp:cNvPr id="0" name=""/>
        <dsp:cNvSpPr/>
      </dsp:nvSpPr>
      <dsp:spPr>
        <a:xfrm>
          <a:off x="0" y="0"/>
          <a:ext cx="1133321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BBF726-9161-434E-9071-ADADEF543388}">
      <dsp:nvSpPr>
        <dsp:cNvPr id="0" name=""/>
        <dsp:cNvSpPr/>
      </dsp:nvSpPr>
      <dsp:spPr>
        <a:xfrm>
          <a:off x="0" y="0"/>
          <a:ext cx="11333211" cy="1739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150000"/>
            </a:lnSpc>
            <a:spcBef>
              <a:spcPct val="0"/>
            </a:spcBef>
            <a:spcAft>
              <a:spcPct val="35000"/>
            </a:spcAft>
          </a:pPr>
          <a:r>
            <a:rPr lang="en-US" sz="1600" b="1" i="1" kern="1200" dirty="0" err="1">
              <a:latin typeface="Times New Roman" panose="02020603050405020304" pitchFamily="18" charset="0"/>
              <a:cs typeface="Times New Roman" panose="02020603050405020304" pitchFamily="18" charset="0"/>
            </a:rPr>
            <a:t>Në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lidhje</a:t>
          </a:r>
          <a:r>
            <a:rPr lang="en-US" sz="1600" b="1" i="1" kern="1200" dirty="0">
              <a:latin typeface="Times New Roman" panose="02020603050405020304" pitchFamily="18" charset="0"/>
              <a:cs typeface="Times New Roman" panose="02020603050405020304" pitchFamily="18" charset="0"/>
            </a:rPr>
            <a:t> me </a:t>
          </a:r>
          <a:r>
            <a:rPr lang="en-US" sz="1600" b="1" i="1" kern="1200" dirty="0" err="1">
              <a:latin typeface="Times New Roman" panose="02020603050405020304" pitchFamily="18" charset="0"/>
              <a:cs typeface="Times New Roman" panose="02020603050405020304" pitchFamily="18" charset="0"/>
            </a:rPr>
            <a:t>afatin</a:t>
          </a:r>
          <a:r>
            <a:rPr lang="en-US" sz="1600" b="1" i="1" kern="1200" dirty="0">
              <a:latin typeface="Times New Roman" panose="02020603050405020304" pitchFamily="18" charset="0"/>
              <a:cs typeface="Times New Roman" panose="02020603050405020304" pitchFamily="18" charset="0"/>
            </a:rPr>
            <a:t> e </a:t>
          </a:r>
          <a:r>
            <a:rPr lang="en-US" sz="1600" b="1" i="1" kern="1200" dirty="0" err="1">
              <a:latin typeface="Times New Roman" panose="02020603050405020304" pitchFamily="18" charset="0"/>
              <a:cs typeface="Times New Roman" panose="02020603050405020304" pitchFamily="18" charset="0"/>
            </a:rPr>
            <a:t>ngritjes</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së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padisë</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gjykata</a:t>
          </a:r>
          <a:r>
            <a:rPr lang="en-US" sz="1600" b="1" i="1" kern="1200" dirty="0">
              <a:latin typeface="Times New Roman" panose="02020603050405020304" pitchFamily="18" charset="0"/>
              <a:cs typeface="Times New Roman" panose="02020603050405020304" pitchFamily="18" charset="0"/>
            </a:rPr>
            <a:t> </a:t>
          </a:r>
          <a:r>
            <a:rPr lang="en-US" sz="1600" b="1" i="1" kern="1200" dirty="0" err="1">
              <a:latin typeface="Times New Roman" panose="02020603050405020304" pitchFamily="18" charset="0"/>
              <a:cs typeface="Times New Roman" panose="02020603050405020304" pitchFamily="18" charset="0"/>
            </a:rPr>
            <a:t>shprehet</a:t>
          </a:r>
          <a:r>
            <a:rPr lang="en-US" sz="1600" b="1" i="1" kern="1200" dirty="0">
              <a:latin typeface="Times New Roman" panose="02020603050405020304" pitchFamily="18" charset="0"/>
              <a:cs typeface="Times New Roman" panose="02020603050405020304" pitchFamily="18" charset="0"/>
            </a:rPr>
            <a:t> se,</a:t>
          </a:r>
          <a:r>
            <a:rPr lang="en-US" sz="1600" i="1" kern="1200" dirty="0">
              <a:latin typeface="Times New Roman" panose="02020603050405020304" pitchFamily="18" charset="0"/>
              <a:cs typeface="Times New Roman" panose="02020603050405020304" pitchFamily="18" charset="0"/>
            </a:rPr>
            <a:t> </a:t>
          </a:r>
          <a:r>
            <a:rPr lang="sq-AL" sz="1600" i="1" kern="1200" dirty="0">
              <a:latin typeface="Times New Roman" panose="02020603050405020304" pitchFamily="18" charset="0"/>
              <a:cs typeface="Times New Roman" panose="02020603050405020304" pitchFamily="18" charset="0"/>
            </a:rPr>
            <a:t>Palët paditëse kanë marrë dijeni për VKM nr.38, datë 22.01.2020 të Këshillit të Ministrave </a:t>
          </a:r>
          <a:r>
            <a:rPr lang="en-US" sz="1600" i="1" kern="1200" dirty="0">
              <a:latin typeface="Times New Roman" panose="02020603050405020304" pitchFamily="18" charset="0"/>
              <a:cs typeface="Times New Roman" panose="02020603050405020304" pitchFamily="18" charset="0"/>
            </a:rPr>
            <a:t>“</a:t>
          </a:r>
          <a:r>
            <a:rPr lang="sq-AL" sz="1600" i="1" kern="1200" dirty="0">
              <a:latin typeface="Times New Roman" panose="02020603050405020304" pitchFamily="18" charset="0"/>
              <a:cs typeface="Times New Roman" panose="02020603050405020304" pitchFamily="18" charset="0"/>
            </a:rPr>
            <a:t>Për disa ndryshime në vendimin nr.699, datë 05.10.2016 “Për shpronësim për interes publik të pronarëve të pasurive të paluajtshme, pronë private që preken nga ndërtimi i segmentit rrugor By Pass Vlorë” me shkresën nr.506/2 prot, datë 22.10.2021 ndërkohë kërkesë padia është depozituar në gjykatë në datë 17.11.202</a:t>
          </a:r>
          <a:r>
            <a:rPr lang="en-US" sz="1600" i="1" kern="1200" dirty="0">
              <a:latin typeface="Times New Roman" panose="02020603050405020304" pitchFamily="18" charset="0"/>
              <a:cs typeface="Times New Roman" panose="02020603050405020304" pitchFamily="18" charset="0"/>
            </a:rPr>
            <a:t>1, </a:t>
          </a:r>
          <a:r>
            <a:rPr lang="en-US" sz="1600" i="1" kern="1200" dirty="0" err="1">
              <a:latin typeface="Times New Roman" panose="02020603050405020304" pitchFamily="18" charset="0"/>
              <a:cs typeface="Times New Roman" panose="02020603050405020304" pitchFamily="18" charset="0"/>
            </a:rPr>
            <a:t>pra</a:t>
          </a:r>
          <a:r>
            <a:rPr lang="en-US" sz="1600" i="1" kern="1200" dirty="0">
              <a:latin typeface="Times New Roman" panose="02020603050405020304" pitchFamily="18" charset="0"/>
              <a:cs typeface="Times New Roman" panose="02020603050405020304" pitchFamily="18" charset="0"/>
            </a:rPr>
            <a:t> </a:t>
          </a:r>
          <a:r>
            <a:rPr lang="en-US" sz="1600" i="1" kern="1200" dirty="0" err="1">
              <a:latin typeface="Times New Roman" panose="02020603050405020304" pitchFamily="18" charset="0"/>
              <a:cs typeface="Times New Roman" panose="02020603050405020304" pitchFamily="18" charset="0"/>
            </a:rPr>
            <a:t>brenda</a:t>
          </a:r>
          <a:r>
            <a:rPr lang="en-US" sz="1600" i="1" kern="1200" dirty="0">
              <a:latin typeface="Times New Roman" panose="02020603050405020304" pitchFamily="18" charset="0"/>
              <a:cs typeface="Times New Roman" panose="02020603050405020304" pitchFamily="18" charset="0"/>
            </a:rPr>
            <a:t> </a:t>
          </a:r>
          <a:r>
            <a:rPr lang="en-US" sz="1600" i="1" kern="1200" dirty="0" err="1">
              <a:latin typeface="Times New Roman" panose="02020603050405020304" pitchFamily="18" charset="0"/>
              <a:cs typeface="Times New Roman" panose="02020603050405020304" pitchFamily="18" charset="0"/>
            </a:rPr>
            <a:t>afatit</a:t>
          </a:r>
          <a:r>
            <a:rPr lang="en-US" sz="1600" i="1" kern="1200" dirty="0">
              <a:latin typeface="Times New Roman" panose="02020603050405020304" pitchFamily="18" charset="0"/>
              <a:cs typeface="Times New Roman" panose="02020603050405020304" pitchFamily="18" charset="0"/>
            </a:rPr>
            <a:t> </a:t>
          </a:r>
          <a:r>
            <a:rPr lang="en-US" sz="1600" i="1" kern="1200" dirty="0" err="1">
              <a:latin typeface="Times New Roman" panose="02020603050405020304" pitchFamily="18" charset="0"/>
              <a:cs typeface="Times New Roman" panose="02020603050405020304" pitchFamily="18" charset="0"/>
            </a:rPr>
            <a:t>ligjor</a:t>
          </a:r>
          <a:r>
            <a:rPr lang="en-US" sz="1600" i="1" kern="1200" dirty="0">
              <a:latin typeface="Times New Roman" panose="02020603050405020304" pitchFamily="18" charset="0"/>
              <a:cs typeface="Times New Roman" panose="02020603050405020304" pitchFamily="18" charset="0"/>
            </a:rPr>
            <a:t>. </a:t>
          </a:r>
        </a:p>
      </dsp:txBody>
      <dsp:txXfrm>
        <a:off x="0" y="0"/>
        <a:ext cx="11333211" cy="1739469"/>
      </dsp:txXfrm>
    </dsp:sp>
    <dsp:sp modelId="{B22BBDEB-97CA-40E5-AD10-91E950FDD9B8}">
      <dsp:nvSpPr>
        <dsp:cNvPr id="0" name=""/>
        <dsp:cNvSpPr/>
      </dsp:nvSpPr>
      <dsp:spPr>
        <a:xfrm>
          <a:off x="0" y="1739469"/>
          <a:ext cx="11333211"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8EA7D8-CBB2-4930-90C4-6615A5F8797B}">
      <dsp:nvSpPr>
        <dsp:cNvPr id="0" name=""/>
        <dsp:cNvSpPr/>
      </dsp:nvSpPr>
      <dsp:spPr>
        <a:xfrm>
          <a:off x="0" y="1739469"/>
          <a:ext cx="11333211" cy="1739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b="1" i="1" kern="1200" dirty="0" err="1">
              <a:latin typeface="Times New Roman" panose="02020603050405020304" pitchFamily="18" charset="0"/>
              <a:cs typeface="Times New Roman" panose="02020603050405020304" pitchFamily="18" charset="0"/>
            </a:rPr>
            <a:t>Ndërsa</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në</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lidhje</a:t>
          </a:r>
          <a:r>
            <a:rPr lang="en-US" sz="1400" b="1" i="1" kern="1200" dirty="0">
              <a:latin typeface="Times New Roman" panose="02020603050405020304" pitchFamily="18" charset="0"/>
              <a:cs typeface="Times New Roman" panose="02020603050405020304" pitchFamily="18" charset="0"/>
            </a:rPr>
            <a:t> me </a:t>
          </a:r>
          <a:r>
            <a:rPr lang="en-US" sz="1400" b="1" i="1" kern="1200" dirty="0" err="1">
              <a:latin typeface="Times New Roman" panose="02020603050405020304" pitchFamily="18" charset="0"/>
              <a:cs typeface="Times New Roman" panose="02020603050405020304" pitchFamily="18" charset="0"/>
            </a:rPr>
            <a:t>vlerën</a:t>
          </a:r>
          <a:r>
            <a:rPr lang="en-US" sz="1400" b="1" i="1" kern="1200" dirty="0">
              <a:latin typeface="Times New Roman" panose="02020603050405020304" pitchFamily="18" charset="0"/>
              <a:cs typeface="Times New Roman" panose="02020603050405020304" pitchFamily="18" charset="0"/>
            </a:rPr>
            <a:t> e </a:t>
          </a:r>
          <a:r>
            <a:rPr lang="en-US" sz="1400" b="1" i="1" kern="1200" dirty="0" err="1">
              <a:latin typeface="Times New Roman" panose="02020603050405020304" pitchFamily="18" charset="0"/>
              <a:cs typeface="Times New Roman" panose="02020603050405020304" pitchFamily="18" charset="0"/>
            </a:rPr>
            <a:t>kompensimit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Gjykata</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arsyeton</a:t>
          </a:r>
          <a:r>
            <a:rPr lang="en-US" sz="1400" i="1" kern="1200" dirty="0">
              <a:latin typeface="Times New Roman" panose="02020603050405020304" pitchFamily="18" charset="0"/>
              <a:cs typeface="Times New Roman" panose="02020603050405020304" pitchFamily="18" charset="0"/>
            </a:rPr>
            <a:t> se, </a:t>
          </a:r>
          <a:r>
            <a:rPr lang="sq-AL" sz="1400" i="1" kern="1200" dirty="0">
              <a:latin typeface="Times New Roman" panose="02020603050405020304" pitchFamily="18" charset="0"/>
              <a:cs typeface="Times New Roman" panose="02020603050405020304" pitchFamily="18" charset="0"/>
            </a:rPr>
            <a:t>VKM-së nr. 138, datë 23.03.2000, “Për kriteret e vlerësimit dhe të përllogaritjes së masës së shpërblimit të pasurive pronë private që shpronësohen, të pasurive që zhvlerësohen dhe të të drejtave të personave të tretë për interes publik” </a:t>
          </a:r>
          <a:r>
            <a:rPr lang="en-US" sz="1400" i="1" kern="1200" dirty="0" err="1">
              <a:latin typeface="Times New Roman" panose="02020603050405020304" pitchFamily="18" charset="0"/>
              <a:cs typeface="Times New Roman" panose="02020603050405020304" pitchFamily="18" charset="0"/>
            </a:rPr>
            <a:t>i</a:t>
          </a:r>
          <a:r>
            <a:rPr lang="sq-AL" sz="1400" i="1" kern="1200" dirty="0">
              <a:latin typeface="Times New Roman" panose="02020603050405020304" pitchFamily="18" charset="0"/>
              <a:cs typeface="Times New Roman" panose="02020603050405020304" pitchFamily="18" charset="0"/>
            </a:rPr>
            <a:t> ndryshuar. Vlerësimi për truallin përcaktohet, sipas çmimeve të miratuara, me vendim të Këshillit të Ministrave, për trojet urbane, brenda vijës së verdhë, trojet në qytete dhe komuna, në zbatim të ligjit nr.9235, datë 29.7.2004 “Për kthimin dhe kompensimin e pronës”, të ndryshuar</a:t>
          </a:r>
          <a:r>
            <a:rPr lang="en-US" sz="1400" i="1" kern="1200" dirty="0">
              <a:latin typeface="Times New Roman" panose="02020603050405020304" pitchFamily="18" charset="0"/>
              <a:cs typeface="Times New Roman" panose="02020603050405020304" pitchFamily="18" charset="0"/>
            </a:rPr>
            <a:t>. </a:t>
          </a:r>
        </a:p>
        <a:p>
          <a:pPr lvl="0" algn="just" defTabSz="622300">
            <a:lnSpc>
              <a:spcPct val="90000"/>
            </a:lnSpc>
            <a:spcBef>
              <a:spcPct val="0"/>
            </a:spcBef>
            <a:spcAft>
              <a:spcPct val="35000"/>
            </a:spcAft>
          </a:pPr>
          <a:r>
            <a:rPr lang="sq-AL" sz="1400" i="1" kern="1200" dirty="0">
              <a:latin typeface="Times New Roman" panose="02020603050405020304" pitchFamily="18" charset="0"/>
              <a:cs typeface="Times New Roman" panose="02020603050405020304" pitchFamily="18" charset="0"/>
            </a:rPr>
            <a:t>Këshilli i Ministrave me Vendimin nr. 89, datë 03.02.2016 “Për miratimin e hartës së vlerës së tokës në Republikën e Shqipërisë” ka miratuar vlerën e tokës në Republikën e Shqipërisë. </a:t>
          </a:r>
          <a:r>
            <a:rPr lang="en-US" sz="1400" i="1" kern="1200" dirty="0">
              <a:latin typeface="Times New Roman" panose="02020603050405020304" pitchFamily="18" charset="0"/>
              <a:cs typeface="Times New Roman" panose="02020603050405020304" pitchFamily="18" charset="0"/>
            </a:rPr>
            <a:t>(…)</a:t>
          </a:r>
          <a:r>
            <a:rPr lang="en-US" sz="1400" i="1" kern="1200" dirty="0" err="1">
              <a:latin typeface="Times New Roman" panose="02020603050405020304" pitchFamily="18" charset="0"/>
              <a:cs typeface="Times New Roman" panose="02020603050405020304" pitchFamily="18" charset="0"/>
            </a:rPr>
            <a:t>Agjencia</a:t>
          </a:r>
          <a:r>
            <a:rPr lang="en-US" sz="1400" i="1" kern="1200" dirty="0">
              <a:latin typeface="Times New Roman" panose="02020603050405020304" pitchFamily="18" charset="0"/>
              <a:cs typeface="Times New Roman" panose="02020603050405020304" pitchFamily="18" charset="0"/>
            </a:rPr>
            <a:t> e </a:t>
          </a:r>
          <a:r>
            <a:rPr lang="en-US" sz="1400" i="1" kern="1200" dirty="0" err="1">
              <a:latin typeface="Times New Roman" panose="02020603050405020304" pitchFamily="18" charset="0"/>
              <a:cs typeface="Times New Roman" panose="02020603050405020304" pitchFamily="18" charset="0"/>
            </a:rPr>
            <a:t>Trajtimit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të</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Pronave</a:t>
          </a:r>
          <a:r>
            <a:rPr lang="en-US" sz="1400" i="1" kern="1200" dirty="0">
              <a:latin typeface="Times New Roman" panose="02020603050405020304" pitchFamily="18" charset="0"/>
              <a:cs typeface="Times New Roman" panose="02020603050405020304" pitchFamily="18" charset="0"/>
            </a:rPr>
            <a:t> me </a:t>
          </a:r>
          <a:r>
            <a:rPr lang="en-US" sz="1400" i="1" kern="1200" dirty="0" err="1">
              <a:latin typeface="Times New Roman" panose="02020603050405020304" pitchFamily="18" charset="0"/>
              <a:cs typeface="Times New Roman" panose="02020603050405020304" pitchFamily="18" charset="0"/>
            </a:rPr>
            <a:t>shkresën</a:t>
          </a:r>
          <a:r>
            <a:rPr lang="en-US" sz="1400" i="1" kern="1200" dirty="0">
              <a:latin typeface="Times New Roman" panose="02020603050405020304" pitchFamily="18" charset="0"/>
              <a:cs typeface="Times New Roman" panose="02020603050405020304" pitchFamily="18" charset="0"/>
            </a:rPr>
            <a:t> nr.10363/1 </a:t>
          </a:r>
          <a:r>
            <a:rPr lang="en-US" sz="1400" i="1" kern="1200" dirty="0" err="1">
              <a:latin typeface="Times New Roman" panose="02020603050405020304" pitchFamily="18" charset="0"/>
              <a:cs typeface="Times New Roman" panose="02020603050405020304" pitchFamily="18" charset="0"/>
            </a:rPr>
            <a:t>prot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datë</a:t>
          </a:r>
          <a:r>
            <a:rPr lang="en-US" sz="1400" i="1" kern="1200" dirty="0">
              <a:latin typeface="Times New Roman" panose="02020603050405020304" pitchFamily="18" charset="0"/>
              <a:cs typeface="Times New Roman" panose="02020603050405020304" pitchFamily="18" charset="0"/>
            </a:rPr>
            <a:t> 23.11.2017 me </a:t>
          </a:r>
          <a:r>
            <a:rPr lang="en-US" sz="1400" i="1" kern="1200" dirty="0" err="1">
              <a:latin typeface="Times New Roman" panose="02020603050405020304" pitchFamily="18" charset="0"/>
              <a:cs typeface="Times New Roman" panose="02020603050405020304" pitchFamily="18" charset="0"/>
            </a:rPr>
            <a:t>lëndë</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Kthim</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përgjigje</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i</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bën</a:t>
          </a:r>
          <a:r>
            <a:rPr lang="en-US" sz="1400" i="1" kern="1200" dirty="0">
              <a:latin typeface="Times New Roman" panose="02020603050405020304" pitchFamily="18" charset="0"/>
              <a:cs typeface="Times New Roman" panose="02020603050405020304" pitchFamily="18" charset="0"/>
            </a:rPr>
            <a:t> me </a:t>
          </a:r>
          <a:r>
            <a:rPr lang="en-US" sz="1400" i="1" kern="1200" dirty="0" err="1">
              <a:latin typeface="Times New Roman" panose="02020603050405020304" pitchFamily="18" charset="0"/>
              <a:cs typeface="Times New Roman" panose="02020603050405020304" pitchFamily="18" charset="0"/>
            </a:rPr>
            <a:t>dije</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Autoritetit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Rrugor</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Shqiptar</a:t>
          </a:r>
          <a:r>
            <a:rPr lang="en-US" sz="1400" i="1" kern="1200" dirty="0">
              <a:latin typeface="Times New Roman" panose="02020603050405020304" pitchFamily="18" charset="0"/>
              <a:cs typeface="Times New Roman" panose="02020603050405020304" pitchFamily="18" charset="0"/>
            </a:rPr>
            <a:t> se, </a:t>
          </a:r>
          <a:r>
            <a:rPr lang="en-US" sz="1400" i="1" kern="1200" dirty="0" err="1">
              <a:latin typeface="Times New Roman" panose="02020603050405020304" pitchFamily="18" charset="0"/>
              <a:cs typeface="Times New Roman" panose="02020603050405020304" pitchFamily="18" charset="0"/>
            </a:rPr>
            <a:t>për</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sa</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i</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përket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çmimit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për</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ndërtimin</a:t>
          </a:r>
          <a:r>
            <a:rPr lang="en-US" sz="1400" i="1" kern="1200" dirty="0">
              <a:latin typeface="Times New Roman" panose="02020603050405020304" pitchFamily="18" charset="0"/>
              <a:cs typeface="Times New Roman" panose="02020603050405020304" pitchFamily="18" charset="0"/>
            </a:rPr>
            <a:t> e </a:t>
          </a:r>
          <a:r>
            <a:rPr lang="en-US" sz="1400" i="1" kern="1200" dirty="0" err="1">
              <a:latin typeface="Times New Roman" panose="02020603050405020304" pitchFamily="18" charset="0"/>
              <a:cs typeface="Times New Roman" panose="02020603050405020304" pitchFamily="18" charset="0"/>
            </a:rPr>
            <a:t>segmentit</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rrugor</a:t>
          </a:r>
          <a:r>
            <a:rPr lang="en-US" sz="1400" i="1" kern="1200" dirty="0">
              <a:latin typeface="Times New Roman" panose="02020603050405020304" pitchFamily="18" charset="0"/>
              <a:cs typeface="Times New Roman" panose="02020603050405020304" pitchFamily="18" charset="0"/>
            </a:rPr>
            <a:t> “By Pass-</a:t>
          </a:r>
          <a:r>
            <a:rPr lang="en-US" sz="1400" i="1" kern="1200" dirty="0" err="1">
              <a:latin typeface="Times New Roman" panose="02020603050405020304" pitchFamily="18" charset="0"/>
              <a:cs typeface="Times New Roman" panose="02020603050405020304" pitchFamily="18" charset="0"/>
            </a:rPr>
            <a:t>Vlorë</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dhe</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Papër-Cërrik</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në</a:t>
          </a:r>
          <a:r>
            <a:rPr lang="en-US" sz="1400" i="1" kern="1200" dirty="0">
              <a:latin typeface="Times New Roman" panose="02020603050405020304" pitchFamily="18" charset="0"/>
              <a:cs typeface="Times New Roman" panose="02020603050405020304" pitchFamily="18" charset="0"/>
            </a:rPr>
            <a:t> </a:t>
          </a:r>
          <a:r>
            <a:rPr lang="en-US" sz="1400" i="1" kern="1200" dirty="0" err="1">
              <a:latin typeface="Times New Roman" panose="02020603050405020304" pitchFamily="18" charset="0"/>
              <a:cs typeface="Times New Roman" panose="02020603050405020304" pitchFamily="18" charset="0"/>
            </a:rPr>
            <a:t>bazë</a:t>
          </a:r>
          <a:r>
            <a:rPr lang="en-US" sz="1400"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të</a:t>
          </a:r>
          <a:r>
            <a:rPr lang="en-US" sz="1400" b="1" i="1" kern="1200" dirty="0">
              <a:latin typeface="Times New Roman" panose="02020603050405020304" pitchFamily="18" charset="0"/>
              <a:cs typeface="Times New Roman" panose="02020603050405020304" pitchFamily="18" charset="0"/>
            </a:rPr>
            <a:t> VKM nr. 89, </a:t>
          </a:r>
          <a:r>
            <a:rPr lang="en-US" sz="1400" b="1" i="1" kern="1200" dirty="0" err="1">
              <a:latin typeface="Times New Roman" panose="02020603050405020304" pitchFamily="18" charset="0"/>
              <a:cs typeface="Times New Roman" panose="02020603050405020304" pitchFamily="18" charset="0"/>
            </a:rPr>
            <a:t>datë</a:t>
          </a:r>
          <a:r>
            <a:rPr lang="en-US" sz="1400" b="1" i="1" kern="1200" dirty="0">
              <a:latin typeface="Times New Roman" panose="02020603050405020304" pitchFamily="18" charset="0"/>
              <a:cs typeface="Times New Roman" panose="02020603050405020304" pitchFamily="18" charset="0"/>
            </a:rPr>
            <a:t> 03.02.2016 “</a:t>
          </a:r>
          <a:r>
            <a:rPr lang="en-US" sz="1400" b="1" i="1" kern="1200" dirty="0" err="1">
              <a:latin typeface="Times New Roman" panose="02020603050405020304" pitchFamily="18" charset="0"/>
              <a:cs typeface="Times New Roman" panose="02020603050405020304" pitchFamily="18" charset="0"/>
            </a:rPr>
            <a:t>Për</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miratimin</a:t>
          </a:r>
          <a:r>
            <a:rPr lang="en-US" sz="1400" b="1" i="1" kern="1200" dirty="0">
              <a:latin typeface="Times New Roman" panose="02020603050405020304" pitchFamily="18" charset="0"/>
              <a:cs typeface="Times New Roman" panose="02020603050405020304" pitchFamily="18" charset="0"/>
            </a:rPr>
            <a:t> e </a:t>
          </a:r>
          <a:r>
            <a:rPr lang="en-US" sz="1400" b="1" i="1" kern="1200" dirty="0" err="1">
              <a:latin typeface="Times New Roman" panose="02020603050405020304" pitchFamily="18" charset="0"/>
              <a:cs typeface="Times New Roman" panose="02020603050405020304" pitchFamily="18" charset="0"/>
            </a:rPr>
            <a:t>hartës</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së</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vlerës</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së</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tokës</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në</a:t>
          </a:r>
          <a:r>
            <a:rPr lang="en-US" sz="1400" b="1" i="1" kern="1200" dirty="0">
              <a:latin typeface="Times New Roman" panose="02020603050405020304" pitchFamily="18" charset="0"/>
              <a:cs typeface="Times New Roman" panose="02020603050405020304" pitchFamily="18" charset="0"/>
            </a:rPr>
            <a:t> </a:t>
          </a:r>
          <a:r>
            <a:rPr lang="en-US" sz="1400" b="1" i="1" kern="1200" dirty="0" err="1">
              <a:latin typeface="Times New Roman" panose="02020603050405020304" pitchFamily="18" charset="0"/>
              <a:cs typeface="Times New Roman" panose="02020603050405020304" pitchFamily="18" charset="0"/>
            </a:rPr>
            <a:t>Republikën</a:t>
          </a:r>
          <a:r>
            <a:rPr lang="en-US" sz="1400" b="1" i="1" kern="1200" dirty="0">
              <a:latin typeface="Times New Roman" panose="02020603050405020304" pitchFamily="18" charset="0"/>
              <a:cs typeface="Times New Roman" panose="02020603050405020304" pitchFamily="18" charset="0"/>
            </a:rPr>
            <a:t> e </a:t>
          </a:r>
          <a:r>
            <a:rPr lang="en-US" sz="1400" b="1" i="1" kern="1200" dirty="0" err="1">
              <a:latin typeface="Times New Roman" panose="02020603050405020304" pitchFamily="18" charset="0"/>
              <a:cs typeface="Times New Roman" panose="02020603050405020304" pitchFamily="18" charset="0"/>
            </a:rPr>
            <a:t>Shqipërisë</a:t>
          </a:r>
          <a:r>
            <a:rPr lang="en-US" sz="1400" b="1" i="1" kern="1200" dirty="0">
              <a:latin typeface="Times New Roman" panose="02020603050405020304" pitchFamily="18" charset="0"/>
              <a:cs typeface="Times New Roman" panose="02020603050405020304" pitchFamily="18" charset="0"/>
            </a:rPr>
            <a:t>”, (…)</a:t>
          </a:r>
          <a:endParaRPr lang="en-US" sz="1400" i="1" kern="1200" dirty="0">
            <a:latin typeface="Times New Roman" panose="02020603050405020304" pitchFamily="18" charset="0"/>
            <a:cs typeface="Times New Roman" panose="02020603050405020304" pitchFamily="18" charset="0"/>
          </a:endParaRPr>
        </a:p>
      </dsp:txBody>
      <dsp:txXfrm>
        <a:off x="0" y="1739469"/>
        <a:ext cx="11333211" cy="17394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B0D65-D656-46E1-9745-F9EB1F800515}" type="datetimeFigureOut">
              <a:rPr lang="en-US" smtClean="0"/>
              <a:t>5/28/2024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F9B02-59FD-4399-88DD-4F53E48D6A95}" type="slidenum">
              <a:rPr lang="en-US" smtClean="0"/>
              <a:t>‹#›</a:t>
            </a:fld>
            <a:endParaRPr lang="en-US"/>
          </a:p>
        </p:txBody>
      </p:sp>
    </p:spTree>
    <p:extLst>
      <p:ext uri="{BB962C8B-B14F-4D97-AF65-F5344CB8AC3E}">
        <p14:creationId xmlns:p14="http://schemas.microsoft.com/office/powerpoint/2010/main" val="3920129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F9B02-59FD-4399-88DD-4F53E48D6A95}" type="slidenum">
              <a:rPr lang="en-US" smtClean="0"/>
              <a:t>1</a:t>
            </a:fld>
            <a:endParaRPr lang="en-US"/>
          </a:p>
        </p:txBody>
      </p:sp>
    </p:spTree>
    <p:extLst>
      <p:ext uri="{BB962C8B-B14F-4D97-AF65-F5344CB8AC3E}">
        <p14:creationId xmlns:p14="http://schemas.microsoft.com/office/powerpoint/2010/main" val="335337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5/28/2024</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5260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9932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8920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69267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30928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42361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847286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255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0957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48336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5/28/2024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159052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5/28/2024</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44749423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26" r:id="rId6"/>
    <p:sldLayoutId id="2147483722" r:id="rId7"/>
    <p:sldLayoutId id="2147483723" r:id="rId8"/>
    <p:sldLayoutId id="2147483724" r:id="rId9"/>
    <p:sldLayoutId id="2147483725" r:id="rId10"/>
    <p:sldLayoutId id="2147483727"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5" name="Rectangle 184">
            <a:extLst>
              <a:ext uri="{FF2B5EF4-FFF2-40B4-BE49-F238E27FC236}">
                <a16:creationId xmlns:a16="http://schemas.microsoft.com/office/drawing/2014/main" id="{D4F87819-B70D-4927-B657-7D175613F9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Freeform: Shape 185">
            <a:extLst>
              <a:ext uri="{FF2B5EF4-FFF2-40B4-BE49-F238E27FC236}">
                <a16:creationId xmlns:a16="http://schemas.microsoft.com/office/drawing/2014/main" id="{DCB3820D-C773-4632-9F79-C890E1B2B5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177668"/>
          </a:xfrm>
          <a:custGeom>
            <a:avLst/>
            <a:gdLst>
              <a:gd name="connsiteX0" fmla="*/ 6861986 w 12191999"/>
              <a:gd name="connsiteY0" fmla="*/ 6107659 h 6177668"/>
              <a:gd name="connsiteX1" fmla="*/ 6860986 w 12191999"/>
              <a:gd name="connsiteY1" fmla="*/ 6107739 h 6177668"/>
              <a:gd name="connsiteX2" fmla="*/ 6860759 w 12191999"/>
              <a:gd name="connsiteY2" fmla="*/ 6108287 h 6177668"/>
              <a:gd name="connsiteX3" fmla="*/ 0 w 12191999"/>
              <a:gd name="connsiteY3" fmla="*/ 0 h 6177668"/>
              <a:gd name="connsiteX4" fmla="*/ 12191999 w 12191999"/>
              <a:gd name="connsiteY4" fmla="*/ 0 h 6177668"/>
              <a:gd name="connsiteX5" fmla="*/ 12191999 w 12191999"/>
              <a:gd name="connsiteY5" fmla="*/ 5215324 h 6177668"/>
              <a:gd name="connsiteX6" fmla="*/ 12144282 w 12191999"/>
              <a:gd name="connsiteY6" fmla="*/ 5229900 h 6177668"/>
              <a:gd name="connsiteX7" fmla="*/ 11759192 w 12191999"/>
              <a:gd name="connsiteY7" fmla="*/ 5336208 h 6177668"/>
              <a:gd name="connsiteX8" fmla="*/ 10505159 w 12191999"/>
              <a:gd name="connsiteY8" fmla="*/ 5627228 h 6177668"/>
              <a:gd name="connsiteX9" fmla="*/ 9501755 w 12191999"/>
              <a:gd name="connsiteY9" fmla="*/ 5807012 h 6177668"/>
              <a:gd name="connsiteX10" fmla="*/ 8534155 w 12191999"/>
              <a:gd name="connsiteY10" fmla="*/ 5944240 h 6177668"/>
              <a:gd name="connsiteX11" fmla="*/ 7790171 w 12191999"/>
              <a:gd name="connsiteY11" fmla="*/ 6026297 h 6177668"/>
              <a:gd name="connsiteX12" fmla="*/ 7024337 w 12191999"/>
              <a:gd name="connsiteY12" fmla="*/ 6093812 h 6177668"/>
              <a:gd name="connsiteX13" fmla="*/ 7008892 w 12191999"/>
              <a:gd name="connsiteY13" fmla="*/ 6095938 h 6177668"/>
              <a:gd name="connsiteX14" fmla="*/ 6862735 w 12191999"/>
              <a:gd name="connsiteY14" fmla="*/ 6107599 h 6177668"/>
              <a:gd name="connsiteX15" fmla="*/ 6872248 w 12191999"/>
              <a:gd name="connsiteY15" fmla="*/ 6109467 h 6177668"/>
              <a:gd name="connsiteX16" fmla="*/ 6907812 w 12191999"/>
              <a:gd name="connsiteY16" fmla="*/ 6107715 h 6177668"/>
              <a:gd name="connsiteX17" fmla="*/ 6956484 w 12191999"/>
              <a:gd name="connsiteY17" fmla="*/ 6104658 h 6177668"/>
              <a:gd name="connsiteX18" fmla="*/ 7652688 w 12191999"/>
              <a:gd name="connsiteY18" fmla="*/ 6071273 h 6177668"/>
              <a:gd name="connsiteX19" fmla="*/ 8699923 w 12191999"/>
              <a:gd name="connsiteY19" fmla="*/ 5982083 h 6177668"/>
              <a:gd name="connsiteX20" fmla="*/ 9557819 w 12191999"/>
              <a:gd name="connsiteY20" fmla="*/ 5875435 h 6177668"/>
              <a:gd name="connsiteX21" fmla="*/ 10709534 w 12191999"/>
              <a:gd name="connsiteY21" fmla="*/ 5676156 h 6177668"/>
              <a:gd name="connsiteX22" fmla="*/ 12081554 w 12191999"/>
              <a:gd name="connsiteY22" fmla="*/ 5341561 h 6177668"/>
              <a:gd name="connsiteX23" fmla="*/ 12191999 w 12191999"/>
              <a:gd name="connsiteY23" fmla="*/ 5308238 h 6177668"/>
              <a:gd name="connsiteX24" fmla="*/ 12191999 w 12191999"/>
              <a:gd name="connsiteY24" fmla="*/ 5364054 h 6177668"/>
              <a:gd name="connsiteX25" fmla="*/ 11911964 w 12191999"/>
              <a:gd name="connsiteY25" fmla="*/ 5447316 h 6177668"/>
              <a:gd name="connsiteX26" fmla="*/ 11020049 w 12191999"/>
              <a:gd name="connsiteY26" fmla="*/ 5667491 h 6177668"/>
              <a:gd name="connsiteX27" fmla="*/ 10064425 w 12191999"/>
              <a:gd name="connsiteY27" fmla="*/ 5852245 h 6177668"/>
              <a:gd name="connsiteX28" fmla="*/ 9264124 w 12191999"/>
              <a:gd name="connsiteY28" fmla="*/ 5971252 h 6177668"/>
              <a:gd name="connsiteX29" fmla="*/ 8654182 w 12191999"/>
              <a:gd name="connsiteY29" fmla="*/ 6042605 h 6177668"/>
              <a:gd name="connsiteX30" fmla="*/ 7938866 w 12191999"/>
              <a:gd name="connsiteY30" fmla="*/ 6105677 h 6177668"/>
              <a:gd name="connsiteX31" fmla="*/ 7008089 w 12191999"/>
              <a:gd name="connsiteY31" fmla="*/ 6158427 h 6177668"/>
              <a:gd name="connsiteX32" fmla="*/ 6549390 w 12191999"/>
              <a:gd name="connsiteY32" fmla="*/ 6172697 h 6177668"/>
              <a:gd name="connsiteX33" fmla="*/ 6433696 w 12191999"/>
              <a:gd name="connsiteY33" fmla="*/ 6177668 h 6177668"/>
              <a:gd name="connsiteX34" fmla="*/ 6127899 w 12191999"/>
              <a:gd name="connsiteY34" fmla="*/ 6177668 h 6177668"/>
              <a:gd name="connsiteX35" fmla="*/ 6048391 w 12191999"/>
              <a:gd name="connsiteY35" fmla="*/ 6172953 h 6177668"/>
              <a:gd name="connsiteX36" fmla="*/ 5334221 w 12191999"/>
              <a:gd name="connsiteY36" fmla="*/ 6135747 h 6177668"/>
              <a:gd name="connsiteX37" fmla="*/ 4413510 w 12191999"/>
              <a:gd name="connsiteY37" fmla="*/ 6072039 h 6177668"/>
              <a:gd name="connsiteX38" fmla="*/ 3438265 w 12191999"/>
              <a:gd name="connsiteY38" fmla="*/ 5970870 h 6177668"/>
              <a:gd name="connsiteX39" fmla="*/ 2425303 w 12191999"/>
              <a:gd name="connsiteY39" fmla="*/ 5848805 h 6177668"/>
              <a:gd name="connsiteX40" fmla="*/ 1293973 w 12191999"/>
              <a:gd name="connsiteY40" fmla="*/ 5671060 h 6177668"/>
              <a:gd name="connsiteX41" fmla="*/ 126888 w 12191999"/>
              <a:gd name="connsiteY41" fmla="*/ 5425029 h 6177668"/>
              <a:gd name="connsiteX42" fmla="*/ 0 w 12191999"/>
              <a:gd name="connsiteY42" fmla="*/ 5392100 h 6177668"/>
              <a:gd name="connsiteX43" fmla="*/ 0 w 12191999"/>
              <a:gd name="connsiteY43" fmla="*/ 5333771 h 6177668"/>
              <a:gd name="connsiteX44" fmla="*/ 130837 w 12191999"/>
              <a:gd name="connsiteY44" fmla="*/ 5368509 h 6177668"/>
              <a:gd name="connsiteX45" fmla="*/ 660204 w 12191999"/>
              <a:gd name="connsiteY45" fmla="*/ 5490001 h 6177668"/>
              <a:gd name="connsiteX46" fmla="*/ 1831416 w 12191999"/>
              <a:gd name="connsiteY46" fmla="*/ 5705715 h 6177668"/>
              <a:gd name="connsiteX47" fmla="*/ 2677204 w 12191999"/>
              <a:gd name="connsiteY47" fmla="*/ 5825742 h 6177668"/>
              <a:gd name="connsiteX48" fmla="*/ 2644716 w 12191999"/>
              <a:gd name="connsiteY48" fmla="*/ 5815549 h 6177668"/>
              <a:gd name="connsiteX49" fmla="*/ 1173182 w 12191999"/>
              <a:gd name="connsiteY49" fmla="*/ 5474074 h 6177668"/>
              <a:gd name="connsiteX50" fmla="*/ 479527 w 12191999"/>
              <a:gd name="connsiteY50" fmla="*/ 5269379 h 6177668"/>
              <a:gd name="connsiteX51" fmla="*/ 0 w 12191999"/>
              <a:gd name="connsiteY51" fmla="*/ 5107083 h 617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999" h="6177668">
                <a:moveTo>
                  <a:pt x="6861986" y="6107659"/>
                </a:moveTo>
                <a:lnTo>
                  <a:pt x="6860986" y="6107739"/>
                </a:lnTo>
                <a:lnTo>
                  <a:pt x="6860759" y="6108287"/>
                </a:lnTo>
                <a:close/>
                <a:moveTo>
                  <a:pt x="0" y="0"/>
                </a:moveTo>
                <a:lnTo>
                  <a:pt x="12191999" y="0"/>
                </a:lnTo>
                <a:lnTo>
                  <a:pt x="12191999" y="5215324"/>
                </a:lnTo>
                <a:lnTo>
                  <a:pt x="12144282" y="5229900"/>
                </a:lnTo>
                <a:cubicBezTo>
                  <a:pt x="12016423" y="5267070"/>
                  <a:pt x="11888048" y="5302510"/>
                  <a:pt x="11759192" y="5336208"/>
                </a:cubicBezTo>
                <a:cubicBezTo>
                  <a:pt x="11344324" y="5446552"/>
                  <a:pt x="10926015" y="5542623"/>
                  <a:pt x="10505159" y="5627228"/>
                </a:cubicBezTo>
                <a:cubicBezTo>
                  <a:pt x="10171926" y="5694160"/>
                  <a:pt x="9837459" y="5754097"/>
                  <a:pt x="9501755" y="5807012"/>
                </a:cubicBezTo>
                <a:cubicBezTo>
                  <a:pt x="9180066" y="5857979"/>
                  <a:pt x="8857537" y="5903722"/>
                  <a:pt x="8534155" y="5944240"/>
                </a:cubicBezTo>
                <a:cubicBezTo>
                  <a:pt x="8286585" y="5975202"/>
                  <a:pt x="8038506" y="6001450"/>
                  <a:pt x="7790171" y="6026297"/>
                </a:cubicBezTo>
                <a:lnTo>
                  <a:pt x="7024337" y="6093812"/>
                </a:lnTo>
                <a:lnTo>
                  <a:pt x="7008892" y="6095938"/>
                </a:lnTo>
                <a:lnTo>
                  <a:pt x="6862735" y="6107599"/>
                </a:lnTo>
                <a:lnTo>
                  <a:pt x="6872248" y="6109467"/>
                </a:lnTo>
                <a:cubicBezTo>
                  <a:pt x="6883954" y="6109945"/>
                  <a:pt x="6896090" y="6107715"/>
                  <a:pt x="6907812" y="6107715"/>
                </a:cubicBezTo>
                <a:cubicBezTo>
                  <a:pt x="6923994" y="6107715"/>
                  <a:pt x="6940176" y="6105039"/>
                  <a:pt x="6956484" y="6104658"/>
                </a:cubicBezTo>
                <a:cubicBezTo>
                  <a:pt x="7188765" y="6099052"/>
                  <a:pt x="7420790" y="6086564"/>
                  <a:pt x="7652688" y="6071273"/>
                </a:cubicBezTo>
                <a:cubicBezTo>
                  <a:pt x="8002191" y="6048212"/>
                  <a:pt x="8351439" y="6019289"/>
                  <a:pt x="8699923" y="5982083"/>
                </a:cubicBezTo>
                <a:cubicBezTo>
                  <a:pt x="8986610" y="5952012"/>
                  <a:pt x="9272570" y="5916463"/>
                  <a:pt x="9557819" y="5875435"/>
                </a:cubicBezTo>
                <a:cubicBezTo>
                  <a:pt x="9943546" y="5819627"/>
                  <a:pt x="10327451" y="5753205"/>
                  <a:pt x="10709534" y="5676156"/>
                </a:cubicBezTo>
                <a:cubicBezTo>
                  <a:pt x="11171292" y="5582632"/>
                  <a:pt x="11629098" y="5472289"/>
                  <a:pt x="12081554" y="5341561"/>
                </a:cubicBezTo>
                <a:lnTo>
                  <a:pt x="12191999" y="5308238"/>
                </a:lnTo>
                <a:lnTo>
                  <a:pt x="12191999" y="5364054"/>
                </a:lnTo>
                <a:lnTo>
                  <a:pt x="11911964" y="5447316"/>
                </a:lnTo>
                <a:cubicBezTo>
                  <a:pt x="11616866" y="5529116"/>
                  <a:pt x="11319604" y="5601872"/>
                  <a:pt x="11020049" y="5667491"/>
                </a:cubicBezTo>
                <a:cubicBezTo>
                  <a:pt x="10703036" y="5737061"/>
                  <a:pt x="10384496" y="5798641"/>
                  <a:pt x="10064425" y="5852245"/>
                </a:cubicBezTo>
                <a:cubicBezTo>
                  <a:pt x="9798381" y="5896841"/>
                  <a:pt x="9531609" y="5936505"/>
                  <a:pt x="9264124" y="5971252"/>
                </a:cubicBezTo>
                <a:cubicBezTo>
                  <a:pt x="9061021" y="5997500"/>
                  <a:pt x="8857919" y="6022219"/>
                  <a:pt x="8654182" y="6042605"/>
                </a:cubicBezTo>
                <a:cubicBezTo>
                  <a:pt x="8416040" y="6065924"/>
                  <a:pt x="8177644" y="6087966"/>
                  <a:pt x="7938866" y="6105677"/>
                </a:cubicBezTo>
                <a:cubicBezTo>
                  <a:pt x="7628862" y="6128611"/>
                  <a:pt x="7318730" y="6146960"/>
                  <a:pt x="7008089" y="6158427"/>
                </a:cubicBezTo>
                <a:cubicBezTo>
                  <a:pt x="6855189" y="6164034"/>
                  <a:pt x="6702290" y="6167984"/>
                  <a:pt x="6549390" y="6172697"/>
                </a:cubicBezTo>
                <a:cubicBezTo>
                  <a:pt x="6510756" y="6170558"/>
                  <a:pt x="6472010" y="6172226"/>
                  <a:pt x="6433696" y="6177668"/>
                </a:cubicBezTo>
                <a:lnTo>
                  <a:pt x="6127899" y="6177668"/>
                </a:lnTo>
                <a:lnTo>
                  <a:pt x="6048391" y="6172953"/>
                </a:lnTo>
                <a:cubicBezTo>
                  <a:pt x="5810377" y="6160212"/>
                  <a:pt x="5572363" y="6146069"/>
                  <a:pt x="5334221" y="6135747"/>
                </a:cubicBezTo>
                <a:cubicBezTo>
                  <a:pt x="5026766" y="6123004"/>
                  <a:pt x="4719692" y="6101983"/>
                  <a:pt x="4413510" y="6072039"/>
                </a:cubicBezTo>
                <a:cubicBezTo>
                  <a:pt x="4088215" y="6040312"/>
                  <a:pt x="3763687" y="6004763"/>
                  <a:pt x="3438265" y="5970870"/>
                </a:cubicBezTo>
                <a:cubicBezTo>
                  <a:pt x="3099935" y="5935704"/>
                  <a:pt x="2762281" y="5895019"/>
                  <a:pt x="2425303" y="5848805"/>
                </a:cubicBezTo>
                <a:cubicBezTo>
                  <a:pt x="2047042" y="5797329"/>
                  <a:pt x="1669936" y="5738080"/>
                  <a:pt x="1293973" y="5671060"/>
                </a:cubicBezTo>
                <a:cubicBezTo>
                  <a:pt x="902168" y="5600534"/>
                  <a:pt x="512942" y="5519976"/>
                  <a:pt x="126888" y="5425029"/>
                </a:cubicBezTo>
                <a:lnTo>
                  <a:pt x="0" y="5392100"/>
                </a:lnTo>
                <a:lnTo>
                  <a:pt x="0" y="5333771"/>
                </a:lnTo>
                <a:lnTo>
                  <a:pt x="130837" y="5368509"/>
                </a:lnTo>
                <a:cubicBezTo>
                  <a:pt x="306720" y="5411799"/>
                  <a:pt x="483287" y="5452095"/>
                  <a:pt x="660204" y="5490001"/>
                </a:cubicBezTo>
                <a:cubicBezTo>
                  <a:pt x="1048569" y="5572948"/>
                  <a:pt x="1439228" y="5643664"/>
                  <a:pt x="1831416" y="5705715"/>
                </a:cubicBezTo>
                <a:cubicBezTo>
                  <a:pt x="2114917" y="5750440"/>
                  <a:pt x="2398801" y="5791595"/>
                  <a:pt x="2677204" y="5825742"/>
                </a:cubicBezTo>
                <a:cubicBezTo>
                  <a:pt x="2669177" y="5828418"/>
                  <a:pt x="2658222" y="5818097"/>
                  <a:pt x="2644716" y="5815549"/>
                </a:cubicBezTo>
                <a:cubicBezTo>
                  <a:pt x="2149740" y="5721171"/>
                  <a:pt x="1659233" y="5607352"/>
                  <a:pt x="1173182" y="5474074"/>
                </a:cubicBezTo>
                <a:cubicBezTo>
                  <a:pt x="940520" y="5410366"/>
                  <a:pt x="709302" y="5342134"/>
                  <a:pt x="479527" y="5269379"/>
                </a:cubicBezTo>
                <a:lnTo>
                  <a:pt x="0" y="510708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87" name="Picture 86" descr="School desk with books and pencils with chalkboard in background">
            <a:extLst>
              <a:ext uri="{FF2B5EF4-FFF2-40B4-BE49-F238E27FC236}">
                <a16:creationId xmlns:a16="http://schemas.microsoft.com/office/drawing/2014/main" id="{03987BE7-2722-BC73-5913-C862D2817F44}"/>
              </a:ext>
            </a:extLst>
          </p:cNvPr>
          <p:cNvPicPr>
            <a:picLocks noChangeAspect="1"/>
          </p:cNvPicPr>
          <p:nvPr/>
        </p:nvPicPr>
        <p:blipFill rotWithShape="1">
          <a:blip r:embed="rId3">
            <a:alphaModFix amt="55000"/>
          </a:blip>
          <a:srcRect t="24090"/>
          <a:stretch/>
        </p:blipFill>
        <p:spPr>
          <a:xfrm>
            <a:off x="137671" y="235984"/>
            <a:ext cx="12191979" cy="6177658"/>
          </a:xfrm>
          <a:custGeom>
            <a:avLst/>
            <a:gdLst/>
            <a:ahLst/>
            <a:cxnLst/>
            <a:rect l="l" t="t" r="r" b="b"/>
            <a:pathLst>
              <a:path w="12191999" h="6177668">
                <a:moveTo>
                  <a:pt x="6861986" y="6107659"/>
                </a:moveTo>
                <a:lnTo>
                  <a:pt x="6860986" y="6107739"/>
                </a:lnTo>
                <a:lnTo>
                  <a:pt x="6860759" y="6108287"/>
                </a:lnTo>
                <a:close/>
                <a:moveTo>
                  <a:pt x="0" y="0"/>
                </a:moveTo>
                <a:lnTo>
                  <a:pt x="12191999" y="0"/>
                </a:lnTo>
                <a:lnTo>
                  <a:pt x="12191999" y="5215324"/>
                </a:lnTo>
                <a:lnTo>
                  <a:pt x="12144282" y="5229900"/>
                </a:lnTo>
                <a:cubicBezTo>
                  <a:pt x="12016423" y="5267070"/>
                  <a:pt x="11888048" y="5302510"/>
                  <a:pt x="11759192" y="5336208"/>
                </a:cubicBezTo>
                <a:cubicBezTo>
                  <a:pt x="11344324" y="5446552"/>
                  <a:pt x="10926015" y="5542623"/>
                  <a:pt x="10505159" y="5627228"/>
                </a:cubicBezTo>
                <a:cubicBezTo>
                  <a:pt x="10171926" y="5694160"/>
                  <a:pt x="9837459" y="5754097"/>
                  <a:pt x="9501755" y="5807012"/>
                </a:cubicBezTo>
                <a:cubicBezTo>
                  <a:pt x="9180066" y="5857979"/>
                  <a:pt x="8857537" y="5903722"/>
                  <a:pt x="8534155" y="5944240"/>
                </a:cubicBezTo>
                <a:cubicBezTo>
                  <a:pt x="8286585" y="5975202"/>
                  <a:pt x="8038506" y="6001450"/>
                  <a:pt x="7790171" y="6026297"/>
                </a:cubicBezTo>
                <a:lnTo>
                  <a:pt x="7024337" y="6093812"/>
                </a:lnTo>
                <a:lnTo>
                  <a:pt x="7008892" y="6095938"/>
                </a:lnTo>
                <a:lnTo>
                  <a:pt x="6862735" y="6107599"/>
                </a:lnTo>
                <a:lnTo>
                  <a:pt x="6872248" y="6109467"/>
                </a:lnTo>
                <a:cubicBezTo>
                  <a:pt x="6883954" y="6109945"/>
                  <a:pt x="6896090" y="6107715"/>
                  <a:pt x="6907812" y="6107715"/>
                </a:cubicBezTo>
                <a:cubicBezTo>
                  <a:pt x="6923994" y="6107715"/>
                  <a:pt x="6940176" y="6105039"/>
                  <a:pt x="6956484" y="6104658"/>
                </a:cubicBezTo>
                <a:cubicBezTo>
                  <a:pt x="7188765" y="6099052"/>
                  <a:pt x="7420790" y="6086564"/>
                  <a:pt x="7652688" y="6071273"/>
                </a:cubicBezTo>
                <a:cubicBezTo>
                  <a:pt x="8002191" y="6048212"/>
                  <a:pt x="8351439" y="6019289"/>
                  <a:pt x="8699923" y="5982083"/>
                </a:cubicBezTo>
                <a:cubicBezTo>
                  <a:pt x="8986610" y="5952012"/>
                  <a:pt x="9272570" y="5916463"/>
                  <a:pt x="9557819" y="5875435"/>
                </a:cubicBezTo>
                <a:cubicBezTo>
                  <a:pt x="9943546" y="5819627"/>
                  <a:pt x="10327451" y="5753205"/>
                  <a:pt x="10709534" y="5676156"/>
                </a:cubicBezTo>
                <a:cubicBezTo>
                  <a:pt x="11171292" y="5582632"/>
                  <a:pt x="11629098" y="5472289"/>
                  <a:pt x="12081554" y="5341561"/>
                </a:cubicBezTo>
                <a:lnTo>
                  <a:pt x="12191999" y="5308238"/>
                </a:lnTo>
                <a:lnTo>
                  <a:pt x="12191999" y="5364054"/>
                </a:lnTo>
                <a:lnTo>
                  <a:pt x="11911964" y="5447316"/>
                </a:lnTo>
                <a:cubicBezTo>
                  <a:pt x="11616866" y="5529116"/>
                  <a:pt x="11319604" y="5601872"/>
                  <a:pt x="11020049" y="5667491"/>
                </a:cubicBezTo>
                <a:cubicBezTo>
                  <a:pt x="10703036" y="5737061"/>
                  <a:pt x="10384496" y="5798641"/>
                  <a:pt x="10064425" y="5852245"/>
                </a:cubicBezTo>
                <a:cubicBezTo>
                  <a:pt x="9798381" y="5896841"/>
                  <a:pt x="9531609" y="5936505"/>
                  <a:pt x="9264124" y="5971252"/>
                </a:cubicBezTo>
                <a:cubicBezTo>
                  <a:pt x="9061021" y="5997500"/>
                  <a:pt x="8857919" y="6022219"/>
                  <a:pt x="8654182" y="6042605"/>
                </a:cubicBezTo>
                <a:cubicBezTo>
                  <a:pt x="8416040" y="6065924"/>
                  <a:pt x="8177644" y="6087966"/>
                  <a:pt x="7938866" y="6105677"/>
                </a:cubicBezTo>
                <a:cubicBezTo>
                  <a:pt x="7628862" y="6128611"/>
                  <a:pt x="7318730" y="6146960"/>
                  <a:pt x="7008089" y="6158427"/>
                </a:cubicBezTo>
                <a:cubicBezTo>
                  <a:pt x="6855189" y="6164034"/>
                  <a:pt x="6702290" y="6167984"/>
                  <a:pt x="6549390" y="6172697"/>
                </a:cubicBezTo>
                <a:cubicBezTo>
                  <a:pt x="6510756" y="6170558"/>
                  <a:pt x="6472010" y="6172226"/>
                  <a:pt x="6433696" y="6177668"/>
                </a:cubicBezTo>
                <a:lnTo>
                  <a:pt x="6127899" y="6177668"/>
                </a:lnTo>
                <a:lnTo>
                  <a:pt x="6048391" y="6172953"/>
                </a:lnTo>
                <a:cubicBezTo>
                  <a:pt x="5810377" y="6160212"/>
                  <a:pt x="5572363" y="6146069"/>
                  <a:pt x="5334221" y="6135747"/>
                </a:cubicBezTo>
                <a:cubicBezTo>
                  <a:pt x="5026766" y="6123004"/>
                  <a:pt x="4719692" y="6101983"/>
                  <a:pt x="4413510" y="6072039"/>
                </a:cubicBezTo>
                <a:cubicBezTo>
                  <a:pt x="4088215" y="6040312"/>
                  <a:pt x="3763687" y="6004763"/>
                  <a:pt x="3438265" y="5970870"/>
                </a:cubicBezTo>
                <a:cubicBezTo>
                  <a:pt x="3099935" y="5935704"/>
                  <a:pt x="2762281" y="5895019"/>
                  <a:pt x="2425303" y="5848805"/>
                </a:cubicBezTo>
                <a:cubicBezTo>
                  <a:pt x="2047042" y="5797329"/>
                  <a:pt x="1669936" y="5738080"/>
                  <a:pt x="1293973" y="5671060"/>
                </a:cubicBezTo>
                <a:cubicBezTo>
                  <a:pt x="902168" y="5600534"/>
                  <a:pt x="512942" y="5519976"/>
                  <a:pt x="126888" y="5425029"/>
                </a:cubicBezTo>
                <a:lnTo>
                  <a:pt x="0" y="5392100"/>
                </a:lnTo>
                <a:lnTo>
                  <a:pt x="0" y="5333771"/>
                </a:lnTo>
                <a:lnTo>
                  <a:pt x="130837" y="5368509"/>
                </a:lnTo>
                <a:cubicBezTo>
                  <a:pt x="306720" y="5411799"/>
                  <a:pt x="483287" y="5452095"/>
                  <a:pt x="660204" y="5490001"/>
                </a:cubicBezTo>
                <a:cubicBezTo>
                  <a:pt x="1048569" y="5572948"/>
                  <a:pt x="1439228" y="5643664"/>
                  <a:pt x="1831416" y="5705715"/>
                </a:cubicBezTo>
                <a:cubicBezTo>
                  <a:pt x="2114917" y="5750440"/>
                  <a:pt x="2398801" y="5791595"/>
                  <a:pt x="2677204" y="5825742"/>
                </a:cubicBezTo>
                <a:cubicBezTo>
                  <a:pt x="2669177" y="5828418"/>
                  <a:pt x="2658222" y="5818097"/>
                  <a:pt x="2644716" y="5815549"/>
                </a:cubicBezTo>
                <a:cubicBezTo>
                  <a:pt x="2149740" y="5721171"/>
                  <a:pt x="1659233" y="5607352"/>
                  <a:pt x="1173182" y="5474074"/>
                </a:cubicBezTo>
                <a:cubicBezTo>
                  <a:pt x="940520" y="5410366"/>
                  <a:pt x="709302" y="5342134"/>
                  <a:pt x="479527" y="5269379"/>
                </a:cubicBezTo>
                <a:lnTo>
                  <a:pt x="0" y="5107083"/>
                </a:lnTo>
                <a:close/>
              </a:path>
            </a:pathLst>
          </a:custGeom>
        </p:spPr>
      </p:pic>
      <p:sp>
        <p:nvSpPr>
          <p:cNvPr id="2" name="Title 1">
            <a:extLst>
              <a:ext uri="{FF2B5EF4-FFF2-40B4-BE49-F238E27FC236}">
                <a16:creationId xmlns:a16="http://schemas.microsoft.com/office/drawing/2014/main" id="{8DD2BD93-3FED-EF93-F060-B70E0FE57929}"/>
              </a:ext>
            </a:extLst>
          </p:cNvPr>
          <p:cNvSpPr>
            <a:spLocks noGrp="1"/>
          </p:cNvSpPr>
          <p:nvPr>
            <p:ph type="ctrTitle"/>
          </p:nvPr>
        </p:nvSpPr>
        <p:spPr>
          <a:xfrm>
            <a:off x="1465006" y="1330097"/>
            <a:ext cx="9050594" cy="4588921"/>
          </a:xfrm>
        </p:spPr>
        <p:txBody>
          <a:bodyPr>
            <a:normAutofit fontScale="90000"/>
          </a:bodyPr>
          <a:lstStyle/>
          <a:p>
            <a:pPr algn="ctr">
              <a:lnSpc>
                <a:spcPct val="90000"/>
              </a:lnSpc>
            </a:pPr>
            <a:r>
              <a:rPr lang="en-US" sz="2600" dirty="0">
                <a:solidFill>
                  <a:schemeClr val="bg1"/>
                </a:solidFill>
              </a:rPr>
              <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Shpronësimi </a:t>
            </a:r>
            <a:r>
              <a:rPr lang="en-US" sz="2600" dirty="0" err="1">
                <a:solidFill>
                  <a:schemeClr val="bg1"/>
                </a:solidFill>
              </a:rPr>
              <a:t>si</a:t>
            </a:r>
            <a:r>
              <a:rPr lang="en-US" sz="2600" dirty="0">
                <a:solidFill>
                  <a:schemeClr val="bg1"/>
                </a:solidFill>
              </a:rPr>
              <a:t> </a:t>
            </a:r>
            <a:r>
              <a:rPr lang="en-US" sz="2600" dirty="0" err="1">
                <a:solidFill>
                  <a:schemeClr val="bg1"/>
                </a:solidFill>
              </a:rPr>
              <a:t>kufizim</a:t>
            </a:r>
            <a:r>
              <a:rPr lang="en-US" sz="2600" dirty="0">
                <a:solidFill>
                  <a:schemeClr val="bg1"/>
                </a:solidFill>
              </a:rPr>
              <a:t> </a:t>
            </a:r>
            <a:r>
              <a:rPr lang="en-US" sz="2600" dirty="0" err="1">
                <a:solidFill>
                  <a:schemeClr val="bg1"/>
                </a:solidFill>
              </a:rPr>
              <a:t>i</a:t>
            </a:r>
            <a:r>
              <a:rPr lang="en-US" sz="2600" dirty="0">
                <a:solidFill>
                  <a:schemeClr val="bg1"/>
                </a:solidFill>
              </a:rPr>
              <a:t> </a:t>
            </a:r>
            <a:r>
              <a:rPr lang="en-US" sz="2600" dirty="0" err="1">
                <a:solidFill>
                  <a:schemeClr val="bg1"/>
                </a:solidFill>
              </a:rPr>
              <a:t>të</a:t>
            </a:r>
            <a:r>
              <a:rPr lang="en-US" sz="2600" dirty="0">
                <a:solidFill>
                  <a:schemeClr val="bg1"/>
                </a:solidFill>
              </a:rPr>
              <a:t> </a:t>
            </a:r>
            <a:r>
              <a:rPr lang="en-US" sz="2600" dirty="0" err="1">
                <a:solidFill>
                  <a:schemeClr val="bg1"/>
                </a:solidFill>
              </a:rPr>
              <a:t>drejtës</a:t>
            </a:r>
            <a:r>
              <a:rPr lang="en-US" sz="2600" dirty="0">
                <a:solidFill>
                  <a:schemeClr val="bg1"/>
                </a:solidFill>
              </a:rPr>
              <a:t> </a:t>
            </a:r>
            <a:r>
              <a:rPr lang="en-US" sz="2600" dirty="0" err="1">
                <a:solidFill>
                  <a:schemeClr val="bg1"/>
                </a:solidFill>
              </a:rPr>
              <a:t>së</a:t>
            </a:r>
            <a:r>
              <a:rPr lang="en-US" sz="2600" dirty="0">
                <a:solidFill>
                  <a:schemeClr val="bg1"/>
                </a:solidFill>
              </a:rPr>
              <a:t> </a:t>
            </a:r>
            <a:r>
              <a:rPr lang="en-US" sz="2600" dirty="0" err="1">
                <a:solidFill>
                  <a:schemeClr val="bg1"/>
                </a:solidFill>
              </a:rPr>
              <a:t>pronësisë</a:t>
            </a:r>
            <a:r>
              <a:rPr lang="en-US" sz="2600" dirty="0">
                <a:solidFill>
                  <a:schemeClr val="bg1"/>
                </a:solidFill>
              </a:rPr>
              <a:t> </a:t>
            </a:r>
            <a:r>
              <a:rPr lang="en-US" sz="2600" dirty="0" err="1">
                <a:solidFill>
                  <a:schemeClr val="bg1"/>
                </a:solidFill>
              </a:rPr>
              <a:t>për</a:t>
            </a:r>
            <a:r>
              <a:rPr lang="en-US" sz="2600" dirty="0">
                <a:solidFill>
                  <a:schemeClr val="bg1"/>
                </a:solidFill>
              </a:rPr>
              <a:t> </a:t>
            </a:r>
            <a:r>
              <a:rPr lang="en-US" sz="2600" dirty="0" err="1">
                <a:solidFill>
                  <a:schemeClr val="bg1"/>
                </a:solidFill>
              </a:rPr>
              <a:t>një</a:t>
            </a:r>
            <a:r>
              <a:rPr lang="en-US" sz="2600" dirty="0">
                <a:solidFill>
                  <a:schemeClr val="bg1"/>
                </a:solidFill>
              </a:rPr>
              <a:t> </a:t>
            </a:r>
            <a:r>
              <a:rPr lang="en-US" sz="2600" dirty="0" err="1">
                <a:solidFill>
                  <a:schemeClr val="bg1"/>
                </a:solidFill>
              </a:rPr>
              <a:t>interes</a:t>
            </a:r>
            <a:r>
              <a:rPr lang="en-US" sz="2600" dirty="0">
                <a:solidFill>
                  <a:schemeClr val="bg1"/>
                </a:solidFill>
              </a:rPr>
              <a:t> </a:t>
            </a:r>
            <a:r>
              <a:rPr lang="en-US" sz="2600" dirty="0" err="1">
                <a:solidFill>
                  <a:schemeClr val="bg1"/>
                </a:solidFill>
              </a:rPr>
              <a:t>publik</a:t>
            </a:r>
            <a:r>
              <a:rPr lang="en-US" sz="2600" dirty="0">
                <a:solidFill>
                  <a:schemeClr val="bg1"/>
                </a:solidFill>
              </a:rPr>
              <a:t>.</a:t>
            </a:r>
            <a:br>
              <a:rPr lang="en-US" sz="2600" dirty="0">
                <a:solidFill>
                  <a:schemeClr val="bg1"/>
                </a:solidFill>
              </a:rPr>
            </a:br>
            <a:r>
              <a:rPr lang="en-US" sz="2600" dirty="0">
                <a:solidFill>
                  <a:schemeClr val="bg1"/>
                </a:solidFill>
              </a:rPr>
              <a:t>a. Shpronësimi formal </a:t>
            </a:r>
            <a:r>
              <a:rPr lang="en-US" sz="2600" dirty="0" err="1">
                <a:solidFill>
                  <a:schemeClr val="bg1"/>
                </a:solidFill>
              </a:rPr>
              <a:t>dhe</a:t>
            </a:r>
            <a:r>
              <a:rPr lang="en-US" sz="2600" dirty="0">
                <a:solidFill>
                  <a:schemeClr val="bg1"/>
                </a:solidFill>
              </a:rPr>
              <a:t> </a:t>
            </a:r>
            <a:r>
              <a:rPr lang="en-US" sz="2600" dirty="0" err="1">
                <a:solidFill>
                  <a:schemeClr val="bg1"/>
                </a:solidFill>
              </a:rPr>
              <a:t>shpronësimi</a:t>
            </a:r>
            <a:r>
              <a:rPr lang="en-US" sz="2600" dirty="0">
                <a:solidFill>
                  <a:schemeClr val="bg1"/>
                </a:solidFill>
              </a:rPr>
              <a:t> </a:t>
            </a:r>
            <a:r>
              <a:rPr lang="en-US" sz="2600" dirty="0" err="1">
                <a:solidFill>
                  <a:schemeClr val="bg1"/>
                </a:solidFill>
              </a:rPr>
              <a:t>faktit</a:t>
            </a:r>
            <a:r>
              <a:rPr lang="en-US" sz="2600" dirty="0">
                <a:solidFill>
                  <a:schemeClr val="bg1"/>
                </a:solidFill>
              </a:rPr>
              <a:t>. </a:t>
            </a:r>
            <a:r>
              <a:rPr lang="en-US" sz="2600" dirty="0" err="1">
                <a:solidFill>
                  <a:schemeClr val="bg1"/>
                </a:solidFill>
              </a:rPr>
              <a:t>Problematikat</a:t>
            </a:r>
            <a:r>
              <a:rPr lang="en-US" sz="2600" dirty="0">
                <a:solidFill>
                  <a:schemeClr val="bg1"/>
                </a:solidFill>
              </a:rPr>
              <a:t> e </a:t>
            </a:r>
            <a:r>
              <a:rPr lang="en-US" sz="2600" dirty="0" err="1">
                <a:solidFill>
                  <a:schemeClr val="bg1"/>
                </a:solidFill>
              </a:rPr>
              <a:t>hasura</a:t>
            </a:r>
            <a:r>
              <a:rPr lang="en-US" sz="2600" dirty="0">
                <a:solidFill>
                  <a:schemeClr val="bg1"/>
                </a:solidFill>
              </a:rPr>
              <a:t> </a:t>
            </a:r>
            <a:r>
              <a:rPr lang="en-US" sz="2600" dirty="0" err="1">
                <a:solidFill>
                  <a:schemeClr val="bg1"/>
                </a:solidFill>
              </a:rPr>
              <a:t>në</a:t>
            </a:r>
            <a:r>
              <a:rPr lang="en-US" sz="2600" dirty="0">
                <a:solidFill>
                  <a:schemeClr val="bg1"/>
                </a:solidFill>
              </a:rPr>
              <a:t> </a:t>
            </a:r>
            <a:r>
              <a:rPr lang="en-US" sz="2600" dirty="0" err="1">
                <a:solidFill>
                  <a:schemeClr val="bg1"/>
                </a:solidFill>
              </a:rPr>
              <a:t>praktikë</a:t>
            </a:r>
            <a:r>
              <a:rPr lang="en-US" sz="2600" dirty="0">
                <a:solidFill>
                  <a:schemeClr val="bg1"/>
                </a:solidFill>
              </a:rPr>
              <a:t> </a:t>
            </a:r>
            <a:r>
              <a:rPr lang="en-US" sz="2600" dirty="0" err="1">
                <a:solidFill>
                  <a:schemeClr val="bg1"/>
                </a:solidFill>
              </a:rPr>
              <a:t>si</a:t>
            </a:r>
            <a:r>
              <a:rPr lang="en-US" sz="2600" dirty="0">
                <a:solidFill>
                  <a:schemeClr val="bg1"/>
                </a:solidFill>
              </a:rPr>
              <a:t> </a:t>
            </a:r>
            <a:r>
              <a:rPr lang="en-US" sz="2600" dirty="0" err="1">
                <a:solidFill>
                  <a:schemeClr val="bg1"/>
                </a:solidFill>
              </a:rPr>
              <a:t>pasojë</a:t>
            </a:r>
            <a:r>
              <a:rPr lang="en-US" sz="2600" dirty="0">
                <a:solidFill>
                  <a:schemeClr val="bg1"/>
                </a:solidFill>
              </a:rPr>
              <a:t> e </a:t>
            </a:r>
            <a:r>
              <a:rPr lang="en-US" sz="2600" dirty="0" err="1">
                <a:solidFill>
                  <a:schemeClr val="bg1"/>
                </a:solidFill>
              </a:rPr>
              <a:t>ndryshimeve</a:t>
            </a:r>
            <a:r>
              <a:rPr lang="en-US" sz="2600" dirty="0">
                <a:solidFill>
                  <a:schemeClr val="bg1"/>
                </a:solidFill>
              </a:rPr>
              <a:t> </a:t>
            </a:r>
            <a:r>
              <a:rPr lang="en-US" sz="2600" dirty="0" err="1">
                <a:solidFill>
                  <a:schemeClr val="bg1"/>
                </a:solidFill>
              </a:rPr>
              <a:t>të</a:t>
            </a:r>
            <a:r>
              <a:rPr lang="en-US" sz="2600" dirty="0">
                <a:solidFill>
                  <a:schemeClr val="bg1"/>
                </a:solidFill>
              </a:rPr>
              <a:t> </a:t>
            </a:r>
            <a:r>
              <a:rPr lang="en-US" sz="2600" dirty="0" err="1">
                <a:solidFill>
                  <a:schemeClr val="bg1"/>
                </a:solidFill>
              </a:rPr>
              <a:t>shpeshta</a:t>
            </a:r>
            <a:r>
              <a:rPr lang="en-US" sz="2600" dirty="0">
                <a:solidFill>
                  <a:schemeClr val="bg1"/>
                </a:solidFill>
              </a:rPr>
              <a:t> </a:t>
            </a:r>
            <a:r>
              <a:rPr lang="en-US" sz="2600" dirty="0" err="1">
                <a:solidFill>
                  <a:schemeClr val="bg1"/>
                </a:solidFill>
              </a:rPr>
              <a:t>të</a:t>
            </a:r>
            <a:r>
              <a:rPr lang="en-US" sz="2600" dirty="0">
                <a:solidFill>
                  <a:schemeClr val="bg1"/>
                </a:solidFill>
              </a:rPr>
              <a:t> </a:t>
            </a:r>
            <a:r>
              <a:rPr lang="en-US" sz="2600" dirty="0" err="1">
                <a:solidFill>
                  <a:schemeClr val="bg1"/>
                </a:solidFill>
              </a:rPr>
              <a:t>akteve</a:t>
            </a:r>
            <a:r>
              <a:rPr lang="en-US" sz="2600" dirty="0">
                <a:solidFill>
                  <a:schemeClr val="bg1"/>
                </a:solidFill>
              </a:rPr>
              <a:t> normative </a:t>
            </a:r>
            <a:r>
              <a:rPr lang="en-US" sz="2600" dirty="0" err="1">
                <a:solidFill>
                  <a:schemeClr val="bg1"/>
                </a:solidFill>
              </a:rPr>
              <a:t>mbi</a:t>
            </a:r>
            <a:r>
              <a:rPr lang="en-US" sz="2600" dirty="0">
                <a:solidFill>
                  <a:schemeClr val="bg1"/>
                </a:solidFill>
              </a:rPr>
              <a:t> </a:t>
            </a:r>
            <a:r>
              <a:rPr lang="en-US" sz="2600" dirty="0" err="1">
                <a:solidFill>
                  <a:schemeClr val="bg1"/>
                </a:solidFill>
              </a:rPr>
              <a:t>vlerat</a:t>
            </a:r>
            <a:r>
              <a:rPr lang="en-US" sz="2600" dirty="0">
                <a:solidFill>
                  <a:schemeClr val="bg1"/>
                </a:solidFill>
              </a:rPr>
              <a:t> e </a:t>
            </a:r>
            <a:r>
              <a:rPr lang="en-US" sz="2600" dirty="0" err="1">
                <a:solidFill>
                  <a:schemeClr val="bg1"/>
                </a:solidFill>
              </a:rPr>
              <a:t>kompensimit</a:t>
            </a:r>
            <a:r>
              <a:rPr lang="en-US" sz="2600" dirty="0">
                <a:solidFill>
                  <a:schemeClr val="bg1"/>
                </a:solidFill>
              </a:rPr>
              <a:t>.</a:t>
            </a:r>
            <a:br>
              <a:rPr lang="en-US" sz="2600" dirty="0">
                <a:solidFill>
                  <a:schemeClr val="bg1"/>
                </a:solidFill>
              </a:rPr>
            </a:br>
            <a:r>
              <a:rPr lang="en-US" sz="2600" dirty="0">
                <a:solidFill>
                  <a:schemeClr val="bg1"/>
                </a:solidFill>
              </a:rPr>
              <a:t>b. E </a:t>
            </a:r>
            <a:r>
              <a:rPr lang="en-US" sz="2600" dirty="0" err="1">
                <a:solidFill>
                  <a:schemeClr val="bg1"/>
                </a:solidFill>
              </a:rPr>
              <a:t>drejta</a:t>
            </a:r>
            <a:r>
              <a:rPr lang="en-US" sz="2600" dirty="0">
                <a:solidFill>
                  <a:schemeClr val="bg1"/>
                </a:solidFill>
              </a:rPr>
              <a:t> e </a:t>
            </a:r>
            <a:r>
              <a:rPr lang="en-US" sz="2600" dirty="0" err="1">
                <a:solidFill>
                  <a:schemeClr val="bg1"/>
                </a:solidFill>
              </a:rPr>
              <a:t>padisë</a:t>
            </a:r>
            <a:r>
              <a:rPr lang="en-US" sz="2600" dirty="0">
                <a:solidFill>
                  <a:schemeClr val="bg1"/>
                </a:solidFill>
              </a:rPr>
              <a:t> </a:t>
            </a:r>
            <a:r>
              <a:rPr lang="en-US" sz="2600" dirty="0" err="1">
                <a:solidFill>
                  <a:schemeClr val="bg1"/>
                </a:solidFill>
              </a:rPr>
              <a:t>në</a:t>
            </a:r>
            <a:r>
              <a:rPr lang="en-US" sz="2600" dirty="0">
                <a:solidFill>
                  <a:schemeClr val="bg1"/>
                </a:solidFill>
              </a:rPr>
              <a:t> </a:t>
            </a:r>
            <a:r>
              <a:rPr lang="en-US" sz="2600" dirty="0" err="1">
                <a:solidFill>
                  <a:schemeClr val="bg1"/>
                </a:solidFill>
              </a:rPr>
              <a:t>këto</a:t>
            </a:r>
            <a:r>
              <a:rPr lang="en-US" sz="2600" dirty="0">
                <a:solidFill>
                  <a:schemeClr val="bg1"/>
                </a:solidFill>
              </a:rPr>
              <a:t> </a:t>
            </a:r>
            <a:r>
              <a:rPr lang="en-US" sz="2600" dirty="0" err="1">
                <a:solidFill>
                  <a:schemeClr val="bg1"/>
                </a:solidFill>
              </a:rPr>
              <a:t>gjykime</a:t>
            </a:r>
            <a:r>
              <a:rPr lang="en-US" sz="2600" dirty="0">
                <a:solidFill>
                  <a:schemeClr val="bg1"/>
                </a:solidFill>
              </a:rPr>
              <a:t> </a:t>
            </a:r>
            <a:r>
              <a:rPr lang="en-US" sz="2600" dirty="0" err="1">
                <a:solidFill>
                  <a:schemeClr val="bg1"/>
                </a:solidFill>
              </a:rPr>
              <a:t>dhe</a:t>
            </a:r>
            <a:r>
              <a:rPr lang="en-US" sz="2600" dirty="0">
                <a:solidFill>
                  <a:schemeClr val="bg1"/>
                </a:solidFill>
              </a:rPr>
              <a:t> </a:t>
            </a:r>
            <a:r>
              <a:rPr lang="en-US" sz="2600" dirty="0" err="1">
                <a:solidFill>
                  <a:schemeClr val="bg1"/>
                </a:solidFill>
              </a:rPr>
              <a:t>afatit</a:t>
            </a:r>
            <a:r>
              <a:rPr lang="en-US" sz="2600" dirty="0">
                <a:solidFill>
                  <a:schemeClr val="bg1"/>
                </a:solidFill>
              </a:rPr>
              <a:t> </a:t>
            </a:r>
            <a:r>
              <a:rPr lang="en-US" sz="2600" dirty="0" err="1">
                <a:solidFill>
                  <a:schemeClr val="bg1"/>
                </a:solidFill>
              </a:rPr>
              <a:t>i</a:t>
            </a:r>
            <a:r>
              <a:rPr lang="en-US" sz="2600" dirty="0">
                <a:solidFill>
                  <a:schemeClr val="bg1"/>
                </a:solidFill>
              </a:rPr>
              <a:t> </a:t>
            </a:r>
            <a:r>
              <a:rPr lang="en-US" sz="2600" dirty="0" err="1">
                <a:solidFill>
                  <a:schemeClr val="bg1"/>
                </a:solidFill>
              </a:rPr>
              <a:t>parashkrimit</a:t>
            </a:r>
            <a:r>
              <a:rPr lang="en-US" sz="2600" dirty="0">
                <a:solidFill>
                  <a:schemeClr val="bg1"/>
                </a:solidFill>
              </a:rPr>
              <a:t> </a:t>
            </a:r>
            <a:r>
              <a:rPr lang="en-US" sz="2600" dirty="0" err="1">
                <a:solidFill>
                  <a:schemeClr val="bg1"/>
                </a:solidFill>
              </a:rPr>
              <a:t>të</a:t>
            </a:r>
            <a:r>
              <a:rPr lang="en-US" sz="2600" dirty="0">
                <a:solidFill>
                  <a:schemeClr val="bg1"/>
                </a:solidFill>
              </a:rPr>
              <a:t> </a:t>
            </a:r>
            <a:r>
              <a:rPr lang="en-US" sz="2600" dirty="0" err="1">
                <a:solidFill>
                  <a:schemeClr val="bg1"/>
                </a:solidFill>
              </a:rPr>
              <a:t>padisë</a:t>
            </a:r>
            <a:r>
              <a:rPr lang="en-US" sz="2600" dirty="0">
                <a:solidFill>
                  <a:schemeClr val="bg1"/>
                </a:solidFill>
              </a:rPr>
              <a:t>. </a:t>
            </a:r>
            <a:r>
              <a:rPr lang="en-US" sz="2600" dirty="0" err="1">
                <a:solidFill>
                  <a:schemeClr val="bg1"/>
                </a:solidFill>
              </a:rPr>
              <a:t>Problematikat</a:t>
            </a:r>
            <a:r>
              <a:rPr lang="en-US" sz="2600" dirty="0">
                <a:solidFill>
                  <a:schemeClr val="bg1"/>
                </a:solidFill>
              </a:rPr>
              <a:t> e </a:t>
            </a:r>
            <a:r>
              <a:rPr lang="en-US" sz="2600" dirty="0" err="1">
                <a:solidFill>
                  <a:schemeClr val="bg1"/>
                </a:solidFill>
              </a:rPr>
              <a:t>hasura</a:t>
            </a:r>
            <a:r>
              <a:rPr lang="en-US" sz="2600" dirty="0">
                <a:solidFill>
                  <a:schemeClr val="bg1"/>
                </a:solidFill>
              </a:rPr>
              <a:t> </a:t>
            </a:r>
            <a:r>
              <a:rPr lang="en-US" sz="2600" dirty="0" err="1">
                <a:solidFill>
                  <a:schemeClr val="bg1"/>
                </a:solidFill>
              </a:rPr>
              <a:t>në</a:t>
            </a:r>
            <a:r>
              <a:rPr lang="en-US" sz="2600" dirty="0">
                <a:solidFill>
                  <a:schemeClr val="bg1"/>
                </a:solidFill>
              </a:rPr>
              <a:t> </a:t>
            </a:r>
            <a:r>
              <a:rPr lang="en-US" sz="2600" dirty="0" err="1">
                <a:solidFill>
                  <a:schemeClr val="bg1"/>
                </a:solidFill>
              </a:rPr>
              <a:t>praktikën</a:t>
            </a:r>
            <a:r>
              <a:rPr lang="en-US" sz="2600" dirty="0">
                <a:solidFill>
                  <a:schemeClr val="bg1"/>
                </a:solidFill>
              </a:rPr>
              <a:t> </a:t>
            </a:r>
            <a:r>
              <a:rPr lang="en-US" sz="2600" dirty="0" err="1">
                <a:solidFill>
                  <a:schemeClr val="bg1"/>
                </a:solidFill>
              </a:rPr>
              <a:t>gjyqësore</a:t>
            </a:r>
            <a:r>
              <a:rPr lang="en-US" sz="2600" dirty="0">
                <a:solidFill>
                  <a:schemeClr val="bg1"/>
                </a:solidFill>
              </a:rPr>
              <a:t>.</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
            </a:r>
            <a:br>
              <a:rPr lang="en-US" sz="2600" dirty="0">
                <a:solidFill>
                  <a:schemeClr val="bg1"/>
                </a:solidFill>
              </a:rPr>
            </a:br>
            <a:r>
              <a:rPr lang="en-US" sz="2600" dirty="0">
                <a:solidFill>
                  <a:schemeClr val="bg1"/>
                </a:solidFill>
              </a:rPr>
              <a:t>    </a:t>
            </a:r>
            <a:r>
              <a:rPr lang="en-US" sz="2600" dirty="0" err="1">
                <a:solidFill>
                  <a:schemeClr val="bg1"/>
                </a:solidFill>
              </a:rPr>
              <a:t>Punoi</a:t>
            </a:r>
            <a:r>
              <a:rPr lang="en-US" sz="2600" dirty="0">
                <a:solidFill>
                  <a:schemeClr val="bg1"/>
                </a:solidFill>
              </a:rPr>
              <a:t>: Emirjana </a:t>
            </a:r>
            <a:r>
              <a:rPr lang="en-US" sz="2600" dirty="0" err="1">
                <a:solidFill>
                  <a:schemeClr val="bg1"/>
                </a:solidFill>
              </a:rPr>
              <a:t>dimo</a:t>
            </a:r>
            <a:r>
              <a:rPr lang="en-US" sz="2600" dirty="0">
                <a:solidFill>
                  <a:schemeClr val="bg1"/>
                </a:solidFill>
              </a:rPr>
              <a:t/>
            </a:r>
            <a:br>
              <a:rPr lang="en-US" sz="2600" dirty="0">
                <a:solidFill>
                  <a:schemeClr val="bg1"/>
                </a:solidFill>
              </a:rPr>
            </a:br>
            <a:r>
              <a:rPr lang="en-US" sz="2600" dirty="0">
                <a:solidFill>
                  <a:schemeClr val="bg1"/>
                </a:solidFill>
              </a:rPr>
              <a:t>   </a:t>
            </a:r>
            <a:r>
              <a:rPr lang="en-US" sz="2600" dirty="0" err="1">
                <a:solidFill>
                  <a:schemeClr val="bg1"/>
                </a:solidFill>
              </a:rPr>
              <a:t>magjistrate</a:t>
            </a:r>
            <a:r>
              <a:rPr lang="en-US" sz="2600" dirty="0">
                <a:solidFill>
                  <a:schemeClr val="bg1"/>
                </a:solidFill>
              </a:rPr>
              <a:t>/ </a:t>
            </a:r>
            <a:r>
              <a:rPr lang="en-US" sz="2600" dirty="0" err="1">
                <a:solidFill>
                  <a:schemeClr val="bg1"/>
                </a:solidFill>
              </a:rPr>
              <a:t>gjyqtare</a:t>
            </a:r>
            <a:r>
              <a:rPr lang="en-US" sz="2600" dirty="0">
                <a:solidFill>
                  <a:schemeClr val="bg1"/>
                </a:solidFill>
              </a:rPr>
              <a:t/>
            </a:r>
            <a:br>
              <a:rPr lang="en-US" sz="2600" dirty="0">
                <a:solidFill>
                  <a:schemeClr val="bg1"/>
                </a:solidFill>
              </a:rPr>
            </a:br>
            <a:r>
              <a:rPr lang="en-US" sz="2600" dirty="0">
                <a:solidFill>
                  <a:schemeClr val="bg1"/>
                </a:solidFill>
              </a:rPr>
              <a:t>   10 MAJ 2024 </a:t>
            </a:r>
            <a:br>
              <a:rPr lang="en-US" sz="2600" dirty="0">
                <a:solidFill>
                  <a:schemeClr val="bg1"/>
                </a:solidFill>
              </a:rPr>
            </a:br>
            <a:endParaRPr lang="en-US" sz="2600" dirty="0">
              <a:solidFill>
                <a:schemeClr val="bg1"/>
              </a:solidFill>
            </a:endParaRPr>
          </a:p>
        </p:txBody>
      </p:sp>
      <p:sp>
        <p:nvSpPr>
          <p:cNvPr id="187" name="Rectangle 6">
            <a:extLst>
              <a:ext uri="{FF2B5EF4-FFF2-40B4-BE49-F238E27FC236}">
                <a16:creationId xmlns:a16="http://schemas.microsoft.com/office/drawing/2014/main" id="{DCB8EB4B-AFE9-41E8-95B0-F246E57404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3650059"/>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936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E442304-DDBD-4F7B-8017-36BCC863FB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12F731-015A-FA5F-31CA-C90CC40D456C}"/>
              </a:ext>
            </a:extLst>
          </p:cNvPr>
          <p:cNvSpPr>
            <a:spLocks noGrp="1"/>
          </p:cNvSpPr>
          <p:nvPr>
            <p:ph type="title"/>
          </p:nvPr>
        </p:nvSpPr>
        <p:spPr>
          <a:xfrm>
            <a:off x="635000" y="640823"/>
            <a:ext cx="3418659" cy="5583148"/>
          </a:xfrm>
        </p:spPr>
        <p:txBody>
          <a:bodyPr anchor="ctr">
            <a:normAutofit/>
          </a:bodyPr>
          <a:lstStyle/>
          <a:p>
            <a:r>
              <a:rPr lang="en-US" sz="6000" dirty="0"/>
              <a:t>Shpronësimi de </a:t>
            </a:r>
            <a:r>
              <a:rPr lang="en-US" sz="6000" dirty="0" err="1"/>
              <a:t>Juro</a:t>
            </a:r>
            <a:r>
              <a:rPr lang="en-US" sz="6000" dirty="0"/>
              <a:t> Vs De Facto</a:t>
            </a:r>
          </a:p>
        </p:txBody>
      </p:sp>
      <p:sp>
        <p:nvSpPr>
          <p:cNvPr id="30" name="Rectangle 29">
            <a:extLst>
              <a:ext uri="{FF2B5EF4-FFF2-40B4-BE49-F238E27FC236}">
                <a16:creationId xmlns:a16="http://schemas.microsoft.com/office/drawing/2014/main"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4992" y="1557877"/>
            <a:ext cx="18288" cy="3749040"/>
          </a:xfrm>
          <a:custGeom>
            <a:avLst/>
            <a:gdLst>
              <a:gd name="connsiteX0" fmla="*/ 0 w 18288"/>
              <a:gd name="connsiteY0" fmla="*/ 0 h 3749040"/>
              <a:gd name="connsiteX1" fmla="*/ 18288 w 18288"/>
              <a:gd name="connsiteY1" fmla="*/ 0 h 3749040"/>
              <a:gd name="connsiteX2" fmla="*/ 18288 w 18288"/>
              <a:gd name="connsiteY2" fmla="*/ 662330 h 3749040"/>
              <a:gd name="connsiteX3" fmla="*/ 18288 w 18288"/>
              <a:gd name="connsiteY3" fmla="*/ 1174699 h 3749040"/>
              <a:gd name="connsiteX4" fmla="*/ 18288 w 18288"/>
              <a:gd name="connsiteY4" fmla="*/ 1724558 h 3749040"/>
              <a:gd name="connsiteX5" fmla="*/ 18288 w 18288"/>
              <a:gd name="connsiteY5" fmla="*/ 2424379 h 3749040"/>
              <a:gd name="connsiteX6" fmla="*/ 18288 w 18288"/>
              <a:gd name="connsiteY6" fmla="*/ 3049219 h 3749040"/>
              <a:gd name="connsiteX7" fmla="*/ 18288 w 18288"/>
              <a:gd name="connsiteY7" fmla="*/ 3749040 h 3749040"/>
              <a:gd name="connsiteX8" fmla="*/ 0 w 18288"/>
              <a:gd name="connsiteY8" fmla="*/ 3749040 h 3749040"/>
              <a:gd name="connsiteX9" fmla="*/ 0 w 18288"/>
              <a:gd name="connsiteY9" fmla="*/ 3236671 h 3749040"/>
              <a:gd name="connsiteX10" fmla="*/ 0 w 18288"/>
              <a:gd name="connsiteY10" fmla="*/ 2536850 h 3749040"/>
              <a:gd name="connsiteX11" fmla="*/ 0 w 18288"/>
              <a:gd name="connsiteY11" fmla="*/ 1874520 h 3749040"/>
              <a:gd name="connsiteX12" fmla="*/ 0 w 18288"/>
              <a:gd name="connsiteY12" fmla="*/ 1362151 h 3749040"/>
              <a:gd name="connsiteX13" fmla="*/ 0 w 18288"/>
              <a:gd name="connsiteY13" fmla="*/ 774802 h 3749040"/>
              <a:gd name="connsiteX14" fmla="*/ 0 w 18288"/>
              <a:gd name="connsiteY14" fmla="*/ 0 h 374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 h="3749040" fill="none" extrusionOk="0">
                <a:moveTo>
                  <a:pt x="0" y="0"/>
                </a:moveTo>
                <a:cubicBezTo>
                  <a:pt x="8690" y="407"/>
                  <a:pt x="14141" y="154"/>
                  <a:pt x="18288" y="0"/>
                </a:cubicBezTo>
                <a:cubicBezTo>
                  <a:pt x="34838" y="143586"/>
                  <a:pt x="-11860" y="333097"/>
                  <a:pt x="18288" y="662330"/>
                </a:cubicBezTo>
                <a:cubicBezTo>
                  <a:pt x="48436" y="991563"/>
                  <a:pt x="32813" y="1046681"/>
                  <a:pt x="18288" y="1174699"/>
                </a:cubicBezTo>
                <a:cubicBezTo>
                  <a:pt x="3763" y="1302717"/>
                  <a:pt x="40974" y="1467838"/>
                  <a:pt x="18288" y="1724558"/>
                </a:cubicBezTo>
                <a:cubicBezTo>
                  <a:pt x="-4398" y="1981278"/>
                  <a:pt x="36650" y="2215729"/>
                  <a:pt x="18288" y="2424379"/>
                </a:cubicBezTo>
                <a:cubicBezTo>
                  <a:pt x="-74" y="2633029"/>
                  <a:pt x="-9881" y="2874703"/>
                  <a:pt x="18288" y="3049219"/>
                </a:cubicBezTo>
                <a:cubicBezTo>
                  <a:pt x="46457" y="3223735"/>
                  <a:pt x="4078" y="3453850"/>
                  <a:pt x="18288" y="3749040"/>
                </a:cubicBezTo>
                <a:cubicBezTo>
                  <a:pt x="14465" y="3749751"/>
                  <a:pt x="7675" y="3748271"/>
                  <a:pt x="0" y="3749040"/>
                </a:cubicBezTo>
                <a:cubicBezTo>
                  <a:pt x="19669" y="3507959"/>
                  <a:pt x="-9883" y="3339386"/>
                  <a:pt x="0" y="3236671"/>
                </a:cubicBezTo>
                <a:cubicBezTo>
                  <a:pt x="9883" y="3133956"/>
                  <a:pt x="26871" y="2857214"/>
                  <a:pt x="0" y="2536850"/>
                </a:cubicBezTo>
                <a:cubicBezTo>
                  <a:pt x="-26871" y="2216486"/>
                  <a:pt x="4790" y="2156616"/>
                  <a:pt x="0" y="1874520"/>
                </a:cubicBezTo>
                <a:cubicBezTo>
                  <a:pt x="-4790" y="1592424"/>
                  <a:pt x="-3117" y="1558688"/>
                  <a:pt x="0" y="1362151"/>
                </a:cubicBezTo>
                <a:cubicBezTo>
                  <a:pt x="3117" y="1165614"/>
                  <a:pt x="16802" y="1045125"/>
                  <a:pt x="0" y="774802"/>
                </a:cubicBezTo>
                <a:cubicBezTo>
                  <a:pt x="-16802" y="504479"/>
                  <a:pt x="-29640" y="377701"/>
                  <a:pt x="0" y="0"/>
                </a:cubicBezTo>
                <a:close/>
              </a:path>
              <a:path w="18288" h="3749040" stroke="0" extrusionOk="0">
                <a:moveTo>
                  <a:pt x="0" y="0"/>
                </a:moveTo>
                <a:cubicBezTo>
                  <a:pt x="5341" y="9"/>
                  <a:pt x="11148" y="-611"/>
                  <a:pt x="18288" y="0"/>
                </a:cubicBezTo>
                <a:cubicBezTo>
                  <a:pt x="33352" y="227288"/>
                  <a:pt x="30894" y="278824"/>
                  <a:pt x="18288" y="512369"/>
                </a:cubicBezTo>
                <a:cubicBezTo>
                  <a:pt x="5682" y="745914"/>
                  <a:pt x="53060" y="998220"/>
                  <a:pt x="18288" y="1212190"/>
                </a:cubicBezTo>
                <a:cubicBezTo>
                  <a:pt x="-16484" y="1426160"/>
                  <a:pt x="35474" y="1585099"/>
                  <a:pt x="18288" y="1837030"/>
                </a:cubicBezTo>
                <a:cubicBezTo>
                  <a:pt x="1102" y="2088961"/>
                  <a:pt x="16704" y="2251948"/>
                  <a:pt x="18288" y="2386889"/>
                </a:cubicBezTo>
                <a:cubicBezTo>
                  <a:pt x="19872" y="2521830"/>
                  <a:pt x="5902" y="2679005"/>
                  <a:pt x="18288" y="2936748"/>
                </a:cubicBezTo>
                <a:cubicBezTo>
                  <a:pt x="30674" y="3194491"/>
                  <a:pt x="13809" y="3416052"/>
                  <a:pt x="18288" y="3749040"/>
                </a:cubicBezTo>
                <a:cubicBezTo>
                  <a:pt x="9729" y="3749861"/>
                  <a:pt x="3965" y="3749683"/>
                  <a:pt x="0" y="3749040"/>
                </a:cubicBezTo>
                <a:cubicBezTo>
                  <a:pt x="-10152" y="3632102"/>
                  <a:pt x="-5013" y="3340136"/>
                  <a:pt x="0" y="3236671"/>
                </a:cubicBezTo>
                <a:cubicBezTo>
                  <a:pt x="5013" y="3133206"/>
                  <a:pt x="-27249" y="2814766"/>
                  <a:pt x="0" y="2649322"/>
                </a:cubicBezTo>
                <a:cubicBezTo>
                  <a:pt x="27249" y="2483878"/>
                  <a:pt x="8506" y="2308131"/>
                  <a:pt x="0" y="2061972"/>
                </a:cubicBezTo>
                <a:cubicBezTo>
                  <a:pt x="-8506" y="1815813"/>
                  <a:pt x="-14267" y="1574470"/>
                  <a:pt x="0" y="1399642"/>
                </a:cubicBezTo>
                <a:cubicBezTo>
                  <a:pt x="14267" y="1224814"/>
                  <a:pt x="-24839" y="1011862"/>
                  <a:pt x="0" y="812292"/>
                </a:cubicBezTo>
                <a:cubicBezTo>
                  <a:pt x="24839" y="612722"/>
                  <a:pt x="20220" y="372179"/>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Content Placeholder 2">
            <a:extLst>
              <a:ext uri="{FF2B5EF4-FFF2-40B4-BE49-F238E27FC236}">
                <a16:creationId xmlns:a16="http://schemas.microsoft.com/office/drawing/2014/main" id="{120AFD5A-1CD2-4F39-145C-B57B860CC6CB}"/>
              </a:ext>
            </a:extLst>
          </p:cNvPr>
          <p:cNvGraphicFramePr>
            <a:graphicFrameLocks noGrp="1"/>
          </p:cNvGraphicFramePr>
          <p:nvPr>
            <p:ph idx="1"/>
            <p:extLst>
              <p:ext uri="{D42A27DB-BD31-4B8C-83A1-F6EECF244321}">
                <p14:modId xmlns:p14="http://schemas.microsoft.com/office/powerpoint/2010/main" val="45529845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57345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47DA5-551C-8252-55DF-5C3CF9DF319D}"/>
              </a:ext>
            </a:extLst>
          </p:cNvPr>
          <p:cNvSpPr>
            <a:spLocks noGrp="1"/>
          </p:cNvSpPr>
          <p:nvPr>
            <p:ph type="title"/>
          </p:nvPr>
        </p:nvSpPr>
        <p:spPr>
          <a:xfrm>
            <a:off x="838200" y="365125"/>
            <a:ext cx="10515600" cy="1325563"/>
          </a:xfrm>
        </p:spPr>
        <p:txBody>
          <a:bodyPr>
            <a:normAutofit/>
          </a:bodyPr>
          <a:lstStyle/>
          <a:p>
            <a:pPr>
              <a:lnSpc>
                <a:spcPct val="90000"/>
              </a:lnSpc>
            </a:pPr>
            <a:r>
              <a:rPr lang="en-US" sz="4100" b="1" i="1" dirty="0" err="1">
                <a:latin typeface="Times New Roman" panose="02020603050405020304" pitchFamily="18" charset="0"/>
                <a:cs typeface="Times New Roman" panose="02020603050405020304" pitchFamily="18" charset="0"/>
              </a:rPr>
              <a:t>Vendimi</a:t>
            </a:r>
            <a:r>
              <a:rPr lang="en-US" sz="4100" b="1" i="1" dirty="0">
                <a:latin typeface="Times New Roman" panose="02020603050405020304" pitchFamily="18" charset="0"/>
                <a:cs typeface="Times New Roman" panose="02020603050405020304" pitchFamily="18" charset="0"/>
              </a:rPr>
              <a:t> </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364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datë</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19.05.2022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i</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Gjykatës</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Administrative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të</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Shkallës</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së</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parë</a:t>
            </a:r>
            <a:r>
              <a:rPr lang="en-US" sz="4100" b="1" i="1" dirty="0">
                <a:effectLst/>
                <a:latin typeface="Times New Roman" panose="02020603050405020304" pitchFamily="18" charset="0"/>
                <a:ea typeface="Aptos" panose="020B0004020202020204" pitchFamily="34" charset="0"/>
                <a:cs typeface="Times New Roman" panose="02020603050405020304" pitchFamily="18" charset="0"/>
              </a:rPr>
              <a:t> </a:t>
            </a:r>
            <a:r>
              <a:rPr lang="en-US" sz="4100" b="1" i="1" dirty="0" err="1">
                <a:effectLst/>
                <a:latin typeface="Times New Roman" panose="02020603050405020304" pitchFamily="18" charset="0"/>
                <a:ea typeface="Aptos" panose="020B0004020202020204" pitchFamily="34" charset="0"/>
                <a:cs typeface="Times New Roman" panose="02020603050405020304" pitchFamily="18" charset="0"/>
              </a:rPr>
              <a:t>Vlorë</a:t>
            </a:r>
            <a:endParaRPr lang="en-US" sz="4100" b="1" i="1" dirty="0">
              <a:latin typeface="Times New Roman" panose="02020603050405020304" pitchFamily="18" charset="0"/>
              <a:cs typeface="Times New Roman" panose="02020603050405020304" pitchFamily="18" charset="0"/>
            </a:endParaRPr>
          </a:p>
        </p:txBody>
      </p:sp>
      <p:sp>
        <p:nvSpPr>
          <p:cNvPr id="24" name="Content Placeholder 2">
            <a:extLst>
              <a:ext uri="{FF2B5EF4-FFF2-40B4-BE49-F238E27FC236}">
                <a16:creationId xmlns:a16="http://schemas.microsoft.com/office/drawing/2014/main" id="{B96E39A8-69E0-CFDB-C63D-1D26AB265B02}"/>
              </a:ext>
            </a:extLst>
          </p:cNvPr>
          <p:cNvSpPr>
            <a:spLocks noGrp="1"/>
          </p:cNvSpPr>
          <p:nvPr>
            <p:ph idx="1"/>
          </p:nvPr>
        </p:nvSpPr>
        <p:spPr>
          <a:xfrm>
            <a:off x="838200" y="1929384"/>
            <a:ext cx="10515600" cy="4251960"/>
          </a:xfrm>
        </p:spPr>
        <p:txBody>
          <a:bodyPr>
            <a:normAutofit/>
          </a:bodyPr>
          <a:lstStyle/>
          <a:p>
            <a:pPr marL="0" indent="0">
              <a:lnSpc>
                <a:spcPct val="100000"/>
              </a:lnSpc>
              <a:buNone/>
            </a:pPr>
            <a:r>
              <a:rPr lang="en-US" sz="1500" b="1" dirty="0" err="1">
                <a:latin typeface="Times New Roman" panose="02020603050405020304" pitchFamily="18" charset="0"/>
                <a:cs typeface="Times New Roman" panose="02020603050405020304" pitchFamily="18" charset="0"/>
              </a:rPr>
              <a:t>Rrethanat</a:t>
            </a:r>
            <a:r>
              <a:rPr lang="en-US" sz="1500" b="1" dirty="0">
                <a:latin typeface="Times New Roman" panose="02020603050405020304" pitchFamily="18" charset="0"/>
                <a:cs typeface="Times New Roman" panose="02020603050405020304" pitchFamily="18" charset="0"/>
              </a:rPr>
              <a:t> e </a:t>
            </a:r>
            <a:r>
              <a:rPr lang="en-US" sz="1500" b="1" dirty="0" err="1">
                <a:latin typeface="Times New Roman" panose="02020603050405020304" pitchFamily="18" charset="0"/>
                <a:cs typeface="Times New Roman" panose="02020603050405020304" pitchFamily="18" charset="0"/>
              </a:rPr>
              <a:t>çështjes</a:t>
            </a:r>
            <a:r>
              <a:rPr lang="en-US" sz="1500" b="1" dirty="0">
                <a:latin typeface="Times New Roman" panose="02020603050405020304" pitchFamily="18" charset="0"/>
                <a:cs typeface="Times New Roman" panose="02020603050405020304" pitchFamily="18" charset="0"/>
              </a:rPr>
              <a:t> </a:t>
            </a:r>
          </a:p>
          <a:p>
            <a:pPr marL="0" indent="0">
              <a:lnSpc>
                <a:spcPct val="100000"/>
              </a:lnSpc>
              <a:buNone/>
            </a:pPr>
            <a:r>
              <a:rPr lang="sq-AL" sz="1500" dirty="0">
                <a:effectLst/>
                <a:latin typeface="Times New Roman" panose="02020603050405020304" pitchFamily="18" charset="0"/>
                <a:ea typeface="Aptos" panose="020B0004020202020204" pitchFamily="34" charset="0"/>
              </a:rPr>
              <a:t>Pala e paditur Autoriteti Rrugor Shqiptar si subjekti kërkues, në favor të të cilit do të kryhej investimi “By Pass Vlorë”), ka paraqitur përpara Ministrisë së Infrastrukturës dhe Energjisë, kërkesën dhe listën me gjithë pronat dhe pronarët që preken nga ndërtimi i këtij projekti. Në vijim, Këshilli i Ministrave me VKM-në nr.38, datë 22.01.2020 </a:t>
            </a:r>
            <a:r>
              <a:rPr lang="sq-AL" sz="1500" i="1" dirty="0">
                <a:effectLst/>
                <a:latin typeface="Times New Roman" panose="02020603050405020304" pitchFamily="18" charset="0"/>
                <a:ea typeface="Aptos" panose="020B0004020202020204" pitchFamily="34" charset="0"/>
              </a:rPr>
              <a:t>“Për disa ndryshime në vendimin nr.699, datë 05.10.2016 “Për shpronësim për interes publik të pronarëve të pasurive të paluajtshme, pronë private që preken nga ndërtimi i segmentit rrugor By Pass Vlorë”</a:t>
            </a:r>
            <a:r>
              <a:rPr lang="sq-AL" sz="1500" dirty="0">
                <a:effectLst/>
                <a:latin typeface="Times New Roman" panose="02020603050405020304" pitchFamily="18" charset="0"/>
                <a:ea typeface="Aptos" panose="020B0004020202020204" pitchFamily="34" charset="0"/>
              </a:rPr>
              <a:t>, ka shpronësuar palët paditëse për sipërfaqen 5253 m</a:t>
            </a:r>
            <a:r>
              <a:rPr lang="sq-AL" sz="1500" baseline="30000" dirty="0">
                <a:effectLst/>
                <a:latin typeface="Times New Roman" panose="02020603050405020304" pitchFamily="18" charset="0"/>
                <a:ea typeface="Aptos" panose="020B0004020202020204" pitchFamily="34" charset="0"/>
              </a:rPr>
              <a:t>2</a:t>
            </a:r>
            <a:r>
              <a:rPr lang="sq-AL" sz="1500" dirty="0">
                <a:effectLst/>
                <a:latin typeface="Times New Roman" panose="02020603050405020304" pitchFamily="18" charset="0"/>
                <a:ea typeface="Aptos" panose="020B0004020202020204" pitchFamily="34" charset="0"/>
              </a:rPr>
              <a:t> “Ullishte” duke përcaktuar si vlerë të shpronësimit të pronës së paluajtshme të paditësve, në masën 1 071 612 lekë për tokën “ullishte”. </a:t>
            </a:r>
            <a:endParaRPr lang="en-US" sz="1500" dirty="0">
              <a:latin typeface="Times New Roman" panose="02020603050405020304" pitchFamily="18" charset="0"/>
              <a:ea typeface="Aptos" panose="020B0004020202020204" pitchFamily="34" charset="0"/>
            </a:endParaRPr>
          </a:p>
          <a:p>
            <a:pPr marL="0" indent="0">
              <a:lnSpc>
                <a:spcPct val="100000"/>
              </a:lnSpc>
              <a:buNone/>
            </a:pPr>
            <a:r>
              <a:rPr lang="sq-AL" sz="1500" kern="100" dirty="0">
                <a:effectLst/>
                <a:latin typeface="Times New Roman" panose="02020603050405020304" pitchFamily="18" charset="0"/>
                <a:ea typeface="Aptos" panose="020B0004020202020204" pitchFamily="34" charset="0"/>
                <a:cs typeface="Times New Roman" panose="02020603050405020304" pitchFamily="18" charset="0"/>
              </a:rPr>
              <a:t>Ndodhur në këto kushte, palët paditëse i janë drejtuar </a:t>
            </a:r>
            <a:r>
              <a:rPr lang="sq-AL" sz="1500" kern="100" dirty="0">
                <a:effectLst/>
                <a:latin typeface="Times New Roman" panose="02020603050405020304" pitchFamily="18" charset="0"/>
                <a:ea typeface="Times New Roman" panose="02020603050405020304" pitchFamily="18" charset="0"/>
                <a:cs typeface="Times New Roman" panose="02020603050405020304" pitchFamily="18" charset="0"/>
              </a:rPr>
              <a:t>Gjykatës Administrative të Shkallës së Parë Vlorë me kërkesë padinë </a:t>
            </a:r>
            <a:r>
              <a:rPr lang="sq-AL" sz="1500" i="1" kern="100" dirty="0">
                <a:effectLst/>
                <a:latin typeface="Times New Roman" panose="02020603050405020304" pitchFamily="18" charset="0"/>
                <a:ea typeface="Times New Roman" panose="02020603050405020304" pitchFamily="18" charset="0"/>
                <a:cs typeface="Times New Roman" panose="02020603050405020304" pitchFamily="18" charset="0"/>
              </a:rPr>
              <a:t>1. Anulimin e pjesshëm të vendimit nr.38, datë 22.01.2020 të Këshillit të Ministrave Për disa ndryshime në vendimin nr.699, datë 05.10.2016 “Për shpronësim për interes publik të pronarëve të pasurive të paluajtshme, pronë private që preken nga ndërtimi i segmentit rrugor By Pass Vlorë” shtesa. Shpërblimin e dëmit të ardhur si pasojë e shpronësimit (VKM nr.699, datë 05.10.2016 të KM “Për shpronësimin për interes publik të pronarëve të pasurive të paluajtshme, pronë private, që preken nga ndërtimi i segmentit rrugor “By Pass Vlorë”) duke u mbështetur në VKM nr.89, datë 03.02.2016 “Për miratimin e hartës së vlerës së tokës në Republikën e Shqipërisë, në vlerën 44 650 500 lekë. </a:t>
            </a:r>
            <a:endParaRPr lang="en-US" sz="15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pPr>
            <a:endParaRPr lang="en-US" sz="1500" i="1" kern="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0061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247B6BBF-09F2-4A29-AE4E-3771E2924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77501-ABEE-6982-9197-6066E5F1130D}"/>
              </a:ext>
            </a:extLst>
          </p:cNvPr>
          <p:cNvSpPr>
            <a:spLocks noGrp="1"/>
          </p:cNvSpPr>
          <p:nvPr>
            <p:ph type="title"/>
          </p:nvPr>
        </p:nvSpPr>
        <p:spPr>
          <a:xfrm>
            <a:off x="656420" y="634029"/>
            <a:ext cx="10900219" cy="989670"/>
          </a:xfrm>
        </p:spPr>
        <p:txBody>
          <a:bodyPr vert="horz" lIns="91440" tIns="45720" rIns="91440" bIns="45720" rtlCol="0" anchor="ctr">
            <a:normAutofit fontScale="90000"/>
          </a:bodyPr>
          <a:lstStyle/>
          <a:p>
            <a:pPr algn="ctr"/>
            <a:r>
              <a:rPr lang="en-US" sz="7200"/>
              <a:t>VIJON </a:t>
            </a:r>
          </a:p>
        </p:txBody>
      </p:sp>
      <p:sp>
        <p:nvSpPr>
          <p:cNvPr id="102" name="Rectangle 101">
            <a:extLst>
              <a:ext uri="{FF2B5EF4-FFF2-40B4-BE49-F238E27FC236}">
                <a16:creationId xmlns:a16="http://schemas.microsoft.com/office/drawing/2014/main"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951EDBCB-2FAD-5EE6-FFFE-5C5F733AF255}"/>
              </a:ext>
            </a:extLst>
          </p:cNvPr>
          <p:cNvGraphicFramePr>
            <a:graphicFrameLocks noGrp="1"/>
          </p:cNvGraphicFramePr>
          <p:nvPr>
            <p:ph idx="1"/>
            <p:extLst>
              <p:ext uri="{D42A27DB-BD31-4B8C-83A1-F6EECF244321}">
                <p14:modId xmlns:p14="http://schemas.microsoft.com/office/powerpoint/2010/main" val="1994949222"/>
              </p:ext>
            </p:extLst>
          </p:nvPr>
        </p:nvGraphicFramePr>
        <p:xfrm>
          <a:off x="553989" y="2450778"/>
          <a:ext cx="11333211"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4915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8C9238-42D6-789F-FD8D-C3ED53FD5B7E}"/>
              </a:ext>
            </a:extLst>
          </p:cNvPr>
          <p:cNvSpPr>
            <a:spLocks noGrp="1"/>
          </p:cNvSpPr>
          <p:nvPr>
            <p:ph idx="1"/>
          </p:nvPr>
        </p:nvSpPr>
        <p:spPr>
          <a:xfrm>
            <a:off x="437322" y="1802363"/>
            <a:ext cx="11608904" cy="4836976"/>
          </a:xfrm>
        </p:spPr>
        <p:txBody>
          <a:bodyPr numCol="2">
            <a:noAutofit/>
          </a:bodyPr>
          <a:lstStyle/>
          <a:p>
            <a:pPr algn="just"/>
            <a:r>
              <a:rPr lang="en-US" sz="1800" b="1" i="1" dirty="0" err="1">
                <a:latin typeface="Times New Roman" panose="02020603050405020304" pitchFamily="18" charset="0"/>
                <a:ea typeface="Aptos" panose="020B0004020202020204" pitchFamily="34" charset="0"/>
                <a:cs typeface="Times New Roman" panose="02020603050405020304" pitchFamily="18" charset="0"/>
              </a:rPr>
              <a:t>Në</a:t>
            </a:r>
            <a:r>
              <a:rPr lang="en-US" sz="1800" b="1" i="1" dirty="0">
                <a:latin typeface="Times New Roman" panose="02020603050405020304" pitchFamily="18" charset="0"/>
                <a:ea typeface="Aptos" panose="020B0004020202020204" pitchFamily="34" charset="0"/>
                <a:cs typeface="Times New Roman" panose="02020603050405020304" pitchFamily="18" charset="0"/>
              </a:rPr>
              <a:t>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vendimin</a:t>
            </a:r>
            <a:r>
              <a:rPr lang="en-US" sz="1800" b="1" i="1" dirty="0">
                <a:latin typeface="Times New Roman" panose="02020603050405020304" pitchFamily="18" charset="0"/>
                <a:ea typeface="Aptos" panose="020B0004020202020204" pitchFamily="34" charset="0"/>
                <a:cs typeface="Times New Roman" panose="02020603050405020304" pitchFamily="18" charset="0"/>
              </a:rPr>
              <a:t> e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sipërcituar</a:t>
            </a:r>
            <a:r>
              <a:rPr lang="en-US" sz="1800" b="1" i="1" dirty="0">
                <a:latin typeface="Times New Roman" panose="02020603050405020304" pitchFamily="18" charset="0"/>
                <a:ea typeface="Aptos" panose="020B0004020202020204" pitchFamily="34" charset="0"/>
                <a:cs typeface="Times New Roman" panose="02020603050405020304" pitchFamily="18" charset="0"/>
              </a:rPr>
              <a:t>,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arsyetohet</a:t>
            </a:r>
            <a:r>
              <a:rPr lang="en-US" sz="1800" b="1" i="1" dirty="0">
                <a:latin typeface="Times New Roman" panose="02020603050405020304" pitchFamily="18" charset="0"/>
                <a:ea typeface="Aptos" panose="020B0004020202020204" pitchFamily="34" charset="0"/>
                <a:cs typeface="Times New Roman" panose="02020603050405020304" pitchFamily="18" charset="0"/>
              </a:rPr>
              <a:t> se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ligji i jep fuqi juridike të menjëhershme vendimit të Këshillit të Ministrave me karakter individual, por me kushtin e botimit të tij në Fletoren Zyrtare. Pra, si për aktet normative, ashtu edhe për ato individuale </a:t>
            </a:r>
            <a:r>
              <a:rPr lang="sq-AL" sz="1800" i="1" dirty="0">
                <a:effectLst/>
                <a:latin typeface="Times New Roman" panose="02020603050405020304" pitchFamily="18" charset="0"/>
                <a:ea typeface="Calibri" panose="020F0502020204030204" pitchFamily="34" charset="0"/>
                <a:cs typeface="Times New Roman" panose="02020603050405020304" pitchFamily="18" charset="0"/>
              </a:rPr>
              <a:t>rregulli i përgjithshëm për momentin e hyrjes së tyre në fuqi apo për marrjen dijeni të të interesuarve është botimi në Fletore Zyrtare.</a:t>
            </a:r>
            <a:r>
              <a:rPr lang="en-US" sz="1800" i="1" dirty="0">
                <a:latin typeface="Times New Roman" panose="02020603050405020304" pitchFamily="18" charset="0"/>
                <a:ea typeface="Calibri" panose="020F0502020204030204" pitchFamily="34" charset="0"/>
                <a:cs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Kolegji çmon të nevojshme të theksojë se d</a:t>
            </a:r>
            <a:r>
              <a:rPr lang="sq-AL" sz="1800" i="1" spc="-15" dirty="0">
                <a:effectLst/>
                <a:latin typeface="Times New Roman" panose="02020603050405020304" pitchFamily="18" charset="0"/>
                <a:ea typeface="Times New Roman" panose="02020603050405020304" pitchFamily="18" charset="0"/>
                <a:cs typeface="Times New Roman" panose="02020603050405020304" pitchFamily="18" charset="0"/>
              </a:rPr>
              <a:t>ata e botimit të aktit në Fletoren Zyrtare nuk duhet kuptuar si një procedurë e rëndomtë administrative, por si një moment tepër i rëndësishëm kushtetues, sepse që nga kjo datë fillojnë efektet juridike për aktin dhe për subjektet e interesuar. Kjo datë botimi presupozon se që nga ky moment akti iu bë i njohur publikut. Në këtë linjë është edhe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përkufizimi që bëhet në nenin 3 të ligjit nr. 96/2012 “Për qendrën e botimeve zyrtare”, sipas të cilit "Botim" është bërja e njohur botërisht, në formë të shkruar dhe/ose elektronike, e akteve të botueshme.” </a:t>
            </a:r>
            <a:endPar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Në analizë të dispozitave të sipërcituara, Kolegji arrin në përfundimin se padia e ushtruar gati 10 muaj pas botimit të aktit në Fletoren Zyrtare konsiderohet se nuk është ushtruar brenda afatit ligjor. VKM nr. 228 datë 29.02.2012 është botuar në Fletore Zyrtare nr. 46 datë 02.05.2012, ndërsa pala paditëse ka depozituar kërkesëpadinë në Gjykatën e Rrethit Gjyqësor Tiranë, duke bërë çështjen konflikt gjyqësor me datë 01.03.2013, pra haptazi në kalim të afatit 30 ditor.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(shih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vendimin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nr.54,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datë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42.01.2022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KAGJL; </a:t>
            </a:r>
            <a:endParaRPr lang="en-US" sz="1800" b="1" i="1" dirty="0">
              <a:effectLst/>
              <a:latin typeface="Times New Roman" panose="02020603050405020304" pitchFamily="18" charset="0"/>
              <a:ea typeface="Aptos" panose="020B0004020202020204" pitchFamily="34"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D6FB07A-508E-5652-8E93-4F07B626DC8C}"/>
              </a:ext>
            </a:extLst>
          </p:cNvPr>
          <p:cNvSpPr txBox="1"/>
          <p:nvPr/>
        </p:nvSpPr>
        <p:spPr>
          <a:xfrm>
            <a:off x="936172" y="533791"/>
            <a:ext cx="10700657" cy="646331"/>
          </a:xfrm>
          <a:prstGeom prst="rect">
            <a:avLst/>
          </a:prstGeom>
          <a:noFill/>
        </p:spPr>
        <p:txBody>
          <a:bodyPr wrap="square">
            <a:spAutoFit/>
          </a:bodyPr>
          <a:lstStyle/>
          <a:p>
            <a:pPr marL="0" marR="0" indent="457200" algn="just">
              <a:spcBef>
                <a:spcPts val="0"/>
              </a:spcBef>
              <a:spcAft>
                <a:spcPts val="0"/>
              </a:spcAft>
            </a:pPr>
            <a:r>
              <a:rPr lang="en-US" sz="1800" b="1" i="1" dirty="0">
                <a:latin typeface="Times New Roman" panose="02020603050405020304" pitchFamily="18" charset="0"/>
                <a:ea typeface="Aptos" panose="020B0004020202020204" pitchFamily="34" charset="0"/>
                <a:cs typeface="Times New Roman" panose="02020603050405020304" pitchFamily="18" charset="0"/>
              </a:rPr>
              <a:t>Me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vendimit</a:t>
            </a:r>
            <a:r>
              <a:rPr lang="en-US" sz="1800" b="1" i="1" dirty="0">
                <a:latin typeface="Times New Roman" panose="02020603050405020304" pitchFamily="18" charset="0"/>
                <a:ea typeface="Aptos" panose="020B0004020202020204" pitchFamily="34" charset="0"/>
                <a:cs typeface="Times New Roman" panose="02020603050405020304" pitchFamily="18" charset="0"/>
              </a:rPr>
              <a:t> nr.133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datë</a:t>
            </a:r>
            <a:r>
              <a:rPr lang="en-US" sz="1800" b="1" i="1" dirty="0">
                <a:latin typeface="Times New Roman" panose="02020603050405020304" pitchFamily="18" charset="0"/>
                <a:ea typeface="Aptos" panose="020B0004020202020204" pitchFamily="34" charset="0"/>
                <a:cs typeface="Times New Roman" panose="02020603050405020304" pitchFamily="18" charset="0"/>
              </a:rPr>
              <a:t>  16.09.2021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të</a:t>
            </a:r>
            <a:r>
              <a:rPr lang="en-US" sz="1800" b="1" i="1" dirty="0">
                <a:latin typeface="Times New Roman" panose="02020603050405020304" pitchFamily="18" charset="0"/>
                <a:ea typeface="Aptos" panose="020B0004020202020204" pitchFamily="34" charset="0"/>
                <a:cs typeface="Times New Roman" panose="02020603050405020304" pitchFamily="18" charset="0"/>
              </a:rPr>
              <a:t> KAGJL, ka </a:t>
            </a:r>
            <a:r>
              <a:rPr lang="en-US" sz="1800" b="1" i="1" dirty="0" err="1">
                <a:latin typeface="Times New Roman" panose="02020603050405020304" pitchFamily="18" charset="0"/>
                <a:ea typeface="Aptos" panose="020B0004020202020204" pitchFamily="34" charset="0"/>
                <a:cs typeface="Times New Roman" panose="02020603050405020304" pitchFamily="18" charset="0"/>
              </a:rPr>
              <a:t>vendosur</a:t>
            </a:r>
            <a:r>
              <a:rPr lang="en-US" sz="1800" b="1" i="1" dirty="0">
                <a:latin typeface="Times New Roman" panose="02020603050405020304" pitchFamily="18" charset="0"/>
                <a:ea typeface="Aptos" panose="020B0004020202020204" pitchFamily="34" charset="0"/>
                <a:cs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rPr>
              <a:t>Ndryshimin e nr.1336, datë 30.03.2017 të Gjykatës Administrative të Apelit Tiranë dhe rrëzimin e kërkesë padisë</a:t>
            </a:r>
            <a:r>
              <a:rPr lang="en-US" i="1" dirty="0">
                <a:latin typeface="Times New Roman" panose="02020603050405020304" pitchFamily="18" charset="0"/>
                <a:ea typeface="Times New Roman" panose="02020603050405020304" pitchFamily="18" charset="0"/>
              </a:rPr>
              <a:t>. </a:t>
            </a:r>
            <a:endParaRPr lang="en-US" sz="18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2262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5915C-579E-A431-872A-597EC4B88C3D}"/>
              </a:ext>
            </a:extLst>
          </p:cNvPr>
          <p:cNvSpPr>
            <a:spLocks noGrp="1"/>
          </p:cNvSpPr>
          <p:nvPr>
            <p:ph type="title"/>
          </p:nvPr>
        </p:nvSpPr>
        <p:spPr/>
        <p:txBody>
          <a:bodyPr>
            <a:normAutofit/>
          </a:bodyPr>
          <a:lstStyle/>
          <a:p>
            <a:pPr algn="ctr"/>
            <a:r>
              <a:rPr lang="en-US" sz="2000" b="1" i="1" dirty="0">
                <a:latin typeface="Times New Roman" panose="02020603050405020304" pitchFamily="18" charset="0"/>
                <a:cs typeface="Times New Roman" panose="02020603050405020304" pitchFamily="18" charset="0"/>
              </a:rPr>
              <a:t>Vendimi nr.22, </a:t>
            </a:r>
            <a:r>
              <a:rPr lang="en-US" sz="2000" b="1" i="1" dirty="0" err="1">
                <a:latin typeface="Times New Roman" panose="02020603050405020304" pitchFamily="18" charset="0"/>
                <a:cs typeface="Times New Roman" panose="02020603050405020304" pitchFamily="18" charset="0"/>
              </a:rPr>
              <a:t>datë</a:t>
            </a:r>
            <a:r>
              <a:rPr lang="en-US" sz="2000" b="1" i="1" dirty="0">
                <a:latin typeface="Times New Roman" panose="02020603050405020304" pitchFamily="18" charset="0"/>
                <a:cs typeface="Times New Roman" panose="02020603050405020304" pitchFamily="18" charset="0"/>
              </a:rPr>
              <a:t> 25.04.2023 </a:t>
            </a:r>
            <a:r>
              <a:rPr lang="en-US" sz="2000" b="1" i="1" dirty="0" err="1">
                <a:latin typeface="Times New Roman" panose="02020603050405020304" pitchFamily="18" charset="0"/>
                <a:cs typeface="Times New Roman" panose="02020603050405020304" pitchFamily="18" charset="0"/>
              </a:rPr>
              <a:t>i</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Gjykatës</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Kushettuese</a:t>
            </a:r>
            <a:endParaRPr lang="en-US" sz="20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154F64-45AA-5D18-B305-F9B97854C3BE}"/>
              </a:ext>
            </a:extLst>
          </p:cNvPr>
          <p:cNvSpPr>
            <a:spLocks noGrp="1"/>
          </p:cNvSpPr>
          <p:nvPr>
            <p:ph idx="1"/>
          </p:nvPr>
        </p:nvSpPr>
        <p:spPr>
          <a:xfrm>
            <a:off x="838200" y="1929384"/>
            <a:ext cx="10515600" cy="4874372"/>
          </a:xfrm>
        </p:spPr>
        <p:txBody>
          <a:bodyPr>
            <a:normAutofit fontScale="25000" lnSpcReduction="20000"/>
          </a:bodyPr>
          <a:lstStyle/>
          <a:p>
            <a:pPr algn="just"/>
            <a:r>
              <a:rPr lang="en-US" sz="6400" i="1" dirty="0">
                <a:effectLst/>
                <a:latin typeface="Times New Roman" panose="02020603050405020304" pitchFamily="18" charset="0"/>
                <a:ea typeface="Calibri" panose="020F0502020204030204" pitchFamily="34" charset="0"/>
                <a:cs typeface="Times New Roman" panose="02020603050405020304" pitchFamily="18" charset="0"/>
              </a:rPr>
              <a:t>“(…)</a:t>
            </a:r>
            <a:r>
              <a:rPr lang="sq-AL" sz="6400" i="1" dirty="0">
                <a:effectLst/>
                <a:latin typeface="Times New Roman" panose="02020603050405020304" pitchFamily="18" charset="0"/>
                <a:ea typeface="Calibri" panose="020F0502020204030204" pitchFamily="34" charset="0"/>
                <a:cs typeface="Times New Roman" panose="02020603050405020304" pitchFamily="18" charset="0"/>
              </a:rPr>
              <a:t>Për sa më sipër, Gjykata rithekson se për sa i takon njoftimit të akteve publike të shpronësimit, </a:t>
            </a:r>
            <a:r>
              <a:rPr lang="sq-AL" sz="6400" i="1" dirty="0">
                <a:effectLst/>
                <a:latin typeface="Times New Roman" panose="02020603050405020304" pitchFamily="18" charset="0"/>
                <a:ea typeface="MS Mincho" panose="02020609040205080304" pitchFamily="49" charset="-128"/>
                <a:cs typeface="Times New Roman" panose="02020603050405020304" pitchFamily="18" charset="0"/>
              </a:rPr>
              <a:t>institucionet shtetërore të përfshira në procesin e shpronësimit duhet të tregojnë kujdes të shtuar dhe duhet të interpretojnë e zbatojnë dispozitat ligjore në atë mënyrë që t’i garantojnë individit garancitë kushtetuese të parashikuara në nenet 41 dhe 42 të Kushtetutës (shih vendimet nr. 40, datë 22.12.2022; nr. 29, datë 01.11.2022 të Gjykatës Kushtetuese). Me </a:t>
            </a:r>
            <a:r>
              <a:rPr lang="sq-AL" sz="6400" b="1" i="1" dirty="0">
                <a:effectLst/>
                <a:latin typeface="Times New Roman" panose="02020603050405020304" pitchFamily="18" charset="0"/>
                <a:ea typeface="MS Mincho" panose="02020609040205080304" pitchFamily="49" charset="-128"/>
                <a:cs typeface="Times New Roman" panose="02020603050405020304" pitchFamily="18" charset="0"/>
              </a:rPr>
              <a:t>fjalë të tjera, Gjykata evidenton se në procedurën e shpronësimit, për shkak se e drejta kushtetuese e pronës preket dhe në f</a:t>
            </a:r>
            <a:r>
              <a:rPr lang="sq-AL" sz="6400" b="1" i="1" dirty="0">
                <a:effectLst/>
                <a:latin typeface="Times New Roman" panose="02020603050405020304" pitchFamily="18" charset="0"/>
                <a:ea typeface="Calibri" panose="020F0502020204030204" pitchFamily="34" charset="0"/>
                <a:cs typeface="Times New Roman" panose="02020603050405020304" pitchFamily="18" charset="0"/>
              </a:rPr>
              <a:t>unksion të garantimit të aksesit në gjykatë, organet publike kanë detyrimin të realizojnë një njoftim të rregullt efektiv të individit, me qëllim që ai të ketë mundësinë e mbrojtjes për vlerën e pronës në procesin administrativ, përfshirë edhe atë të mbrojtjes gjyqësore në rast të ushtrimit të së drejtës së ankimit për masën e shpërblimit. Për të njëjtat arsye, është e rëndësishme që gjykatat e juridiksionit të zakonshëm, kur shqyrtojnë ankime për vlerën e pasurisë së shpronësuar, të verifikojnë realizimin e njoftimit nga organet publike, për t’i dhënë peshën e duhur vlerës dhe pasojës juridike të tij në drejtim të aksesit të individit në gjykatë, si garanci e posaçme kushtetuese në procedurën e shpronësimit. </a:t>
            </a:r>
            <a:r>
              <a:rPr lang="sq-AL" sz="6400" i="1" dirty="0">
                <a:effectLst/>
                <a:latin typeface="Times New Roman" panose="02020603050405020304" pitchFamily="18" charset="0"/>
                <a:ea typeface="Calibri" panose="020F0502020204030204" pitchFamily="34" charset="0"/>
                <a:cs typeface="Times New Roman" panose="02020603050405020304" pitchFamily="18" charset="0"/>
              </a:rPr>
              <a:t>Një vlerësim i ndryshëm nuk do të garantonte ekuilibrin e drejtë mes të drejtave kushtetuese relevante në një proces shpronësimi, duke krijuar barrë të tepruar për individin në favor të shtetit</a:t>
            </a:r>
            <a:r>
              <a:rPr lang="sq-AL" sz="64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sz="6400" i="1" dirty="0">
                <a:effectLst/>
                <a:latin typeface="Times New Roman" panose="02020603050405020304" pitchFamily="18" charset="0"/>
                <a:ea typeface="Calibri" panose="020F0502020204030204" pitchFamily="34" charset="0"/>
                <a:cs typeface="Times New Roman" panose="02020603050405020304" pitchFamily="18" charset="0"/>
              </a:rPr>
              <a:t>(shih vendimin nr. 40, datë 22.12.2022 të Gjykatës Kushtetuese).</a:t>
            </a:r>
            <a:r>
              <a:rPr lang="en-US" sz="6400" i="1" dirty="0">
                <a:latin typeface="Times New Roman" panose="02020603050405020304" pitchFamily="18" charset="0"/>
                <a:ea typeface="MS Mincho" panose="02020609040205080304" pitchFamily="49" charset="-128"/>
                <a:cs typeface="Times New Roman" panose="02020603050405020304" pitchFamily="18" charset="0"/>
              </a:rPr>
              <a:t> </a:t>
            </a:r>
            <a:r>
              <a:rPr lang="sq-AL" sz="6400" i="1" dirty="0">
                <a:effectLst/>
                <a:latin typeface="Times New Roman" panose="02020603050405020304" pitchFamily="18" charset="0"/>
                <a:ea typeface="Calibri" panose="020F0502020204030204" pitchFamily="34" charset="0"/>
                <a:cs typeface="Times New Roman" panose="02020603050405020304" pitchFamily="18" charset="0"/>
              </a:rPr>
              <a:t>Gjithashtu, </a:t>
            </a:r>
            <a:r>
              <a:rPr lang="sq-AL" sz="6400" b="1" i="1" dirty="0">
                <a:effectLst/>
                <a:latin typeface="Times New Roman" panose="02020603050405020304" pitchFamily="18" charset="0"/>
                <a:ea typeface="Calibri" panose="020F0502020204030204" pitchFamily="34" charset="0"/>
                <a:cs typeface="Times New Roman" panose="02020603050405020304" pitchFamily="18" charset="0"/>
              </a:rPr>
              <a:t>Gjykata në jurisprudencën e saj ka vlerësuar se arsyetimi i Gjykatës së Lartë për njoftimin dhe llogaritjen e afatit të paraqitjes së padisë në gjykatë për shpërblimin nga shpronësimi ka vënë theksin në njoftimin nëpërmjet botimit të tij në Fletoren Zyrtare, duke zbehur vlerën juridike dhe pasojat që shkakton njoftimi individual i tij tek i shpronësuari </a:t>
            </a:r>
            <a:r>
              <a:rPr lang="sq-AL" sz="6400" i="1" dirty="0">
                <a:effectLst/>
                <a:latin typeface="Times New Roman" panose="02020603050405020304" pitchFamily="18" charset="0"/>
                <a:ea typeface="MS Mincho" panose="02020609040205080304" pitchFamily="49" charset="-128"/>
                <a:cs typeface="Times New Roman" panose="02020603050405020304" pitchFamily="18" charset="0"/>
              </a:rPr>
              <a:t>(shih vendimet nr. 40, datë 22.12.2022; nr. 29, datë 01.11.2022 të Gjykatës Kushtetuese</a:t>
            </a:r>
            <a:r>
              <a:rPr lang="en-US" sz="6400" i="1" dirty="0">
                <a:latin typeface="Times New Roman" panose="02020603050405020304" pitchFamily="18" charset="0"/>
                <a:ea typeface="MS Mincho" panose="02020609040205080304" pitchFamily="49" charset="-128"/>
                <a:cs typeface="Times New Roman" panose="02020603050405020304" pitchFamily="18" charset="0"/>
              </a:rPr>
              <a:t> (...)”</a:t>
            </a:r>
            <a:r>
              <a:rPr lang="sq-AL" sz="6400" i="1"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6400" i="1" dirty="0">
              <a:effectLst/>
              <a:latin typeface="Times New Roman" panose="02020603050405020304" pitchFamily="18" charset="0"/>
              <a:ea typeface="MS Mincho" panose="02020609040205080304" pitchFamily="49" charset="-128"/>
              <a:cs typeface="Times New Roman" panose="02020603050405020304" pitchFamily="18" charset="0"/>
            </a:endParaRPr>
          </a:p>
          <a:p>
            <a:pPr algn="just"/>
            <a:r>
              <a:rPr lang="en-US" sz="6400" i="1" dirty="0" err="1">
                <a:latin typeface="Times New Roman" panose="02020603050405020304" pitchFamily="18" charset="0"/>
                <a:ea typeface="MS Mincho" panose="02020609040205080304" pitchFamily="49" charset="-128"/>
                <a:cs typeface="Times New Roman" panose="02020603050405020304" pitchFamily="18" charset="0"/>
              </a:rPr>
              <a:t>Në</a:t>
            </a:r>
            <a:r>
              <a:rPr lang="en-US" sz="6400" i="1" dirty="0">
                <a:latin typeface="Times New Roman" panose="02020603050405020304" pitchFamily="18" charset="0"/>
                <a:ea typeface="MS Mincho" panose="02020609040205080304" pitchFamily="49" charset="-128"/>
                <a:cs typeface="Times New Roman" panose="02020603050405020304" pitchFamily="18" charset="0"/>
              </a:rPr>
              <a:t> </a:t>
            </a:r>
            <a:r>
              <a:rPr lang="en-US" sz="6400" i="1" dirty="0" err="1">
                <a:latin typeface="Times New Roman" panose="02020603050405020304" pitchFamily="18" charset="0"/>
                <a:ea typeface="MS Mincho" panose="02020609040205080304" pitchFamily="49" charset="-128"/>
                <a:cs typeface="Times New Roman" panose="02020603050405020304" pitchFamily="18" charset="0"/>
              </a:rPr>
              <a:t>përfundim</a:t>
            </a:r>
            <a:r>
              <a:rPr lang="en-US" sz="6400" i="1" dirty="0">
                <a:latin typeface="Times New Roman" panose="02020603050405020304" pitchFamily="18" charset="0"/>
                <a:ea typeface="MS Mincho" panose="02020609040205080304" pitchFamily="49" charset="-128"/>
                <a:cs typeface="Times New Roman" panose="02020603050405020304" pitchFamily="18" charset="0"/>
              </a:rPr>
              <a:t> GJK ka </a:t>
            </a:r>
            <a:r>
              <a:rPr lang="en-US" sz="6400" i="1" dirty="0" err="1">
                <a:latin typeface="Times New Roman" panose="02020603050405020304" pitchFamily="18" charset="0"/>
                <a:ea typeface="MS Mincho" panose="02020609040205080304" pitchFamily="49" charset="-128"/>
                <a:cs typeface="Times New Roman" panose="02020603050405020304" pitchFamily="18" charset="0"/>
              </a:rPr>
              <a:t>vendosur</a:t>
            </a:r>
            <a:r>
              <a:rPr lang="en-US" sz="6400" i="1" dirty="0">
                <a:latin typeface="Times New Roman" panose="02020603050405020304" pitchFamily="18" charset="0"/>
                <a:ea typeface="MS Mincho" panose="02020609040205080304" pitchFamily="49" charset="-128"/>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Pranimin</a:t>
            </a:r>
            <a:r>
              <a:rPr lang="en-US" sz="6400" b="1" i="1" dirty="0">
                <a:latin typeface="Times New Roman" panose="02020603050405020304" pitchFamily="18" charset="0"/>
                <a:cs typeface="Times New Roman" panose="02020603050405020304" pitchFamily="18" charset="0"/>
              </a:rPr>
              <a:t> e </a:t>
            </a:r>
            <a:r>
              <a:rPr lang="en-US" sz="6400" b="1" i="1" dirty="0" err="1">
                <a:latin typeface="Times New Roman" panose="02020603050405020304" pitchFamily="18" charset="0"/>
                <a:cs typeface="Times New Roman" panose="02020603050405020304" pitchFamily="18" charset="0"/>
              </a:rPr>
              <a:t>kërkesës</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Shfuqizimin</a:t>
            </a:r>
            <a:r>
              <a:rPr lang="en-US" sz="6400" b="1" i="1" dirty="0">
                <a:latin typeface="Times New Roman" panose="02020603050405020304" pitchFamily="18" charset="0"/>
                <a:cs typeface="Times New Roman" panose="02020603050405020304" pitchFamily="18" charset="0"/>
              </a:rPr>
              <a:t> e </a:t>
            </a:r>
            <a:r>
              <a:rPr lang="en-US" sz="6400" b="1" i="1" dirty="0" err="1">
                <a:latin typeface="Times New Roman" panose="02020603050405020304" pitchFamily="18" charset="0"/>
                <a:cs typeface="Times New Roman" panose="02020603050405020304" pitchFamily="18" charset="0"/>
              </a:rPr>
              <a:t>vendimit</a:t>
            </a:r>
            <a:r>
              <a:rPr lang="en-US" sz="6400" b="1" i="1" dirty="0">
                <a:latin typeface="Times New Roman" panose="02020603050405020304" pitchFamily="18" charset="0"/>
                <a:cs typeface="Times New Roman" panose="02020603050405020304" pitchFamily="18" charset="0"/>
              </a:rPr>
              <a:t> nr. 00-2022-1756 (262), </a:t>
            </a:r>
            <a:r>
              <a:rPr lang="en-US" sz="6400" b="1" i="1" dirty="0" err="1">
                <a:latin typeface="Times New Roman" panose="02020603050405020304" pitchFamily="18" charset="0"/>
                <a:cs typeface="Times New Roman" panose="02020603050405020304" pitchFamily="18" charset="0"/>
              </a:rPr>
              <a:t>datë</a:t>
            </a:r>
            <a:r>
              <a:rPr lang="en-US" sz="6400" b="1" i="1" dirty="0">
                <a:latin typeface="Times New Roman" panose="02020603050405020304" pitchFamily="18" charset="0"/>
                <a:cs typeface="Times New Roman" panose="02020603050405020304" pitchFamily="18" charset="0"/>
              </a:rPr>
              <a:t> 07.07.2022 </a:t>
            </a:r>
            <a:r>
              <a:rPr lang="en-US" sz="6400" b="1" i="1" dirty="0" err="1">
                <a:latin typeface="Times New Roman" panose="02020603050405020304" pitchFamily="18" charset="0"/>
                <a:cs typeface="Times New Roman" panose="02020603050405020304" pitchFamily="18" charset="0"/>
              </a:rPr>
              <a:t>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Kolegjit</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Administrativ</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Gjykatës</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Lartë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si</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papajtueshëm</a:t>
            </a:r>
            <a:r>
              <a:rPr lang="en-US" sz="6400" b="1" i="1" dirty="0">
                <a:latin typeface="Times New Roman" panose="02020603050405020304" pitchFamily="18" charset="0"/>
                <a:cs typeface="Times New Roman" panose="02020603050405020304" pitchFamily="18" charset="0"/>
              </a:rPr>
              <a:t> me </a:t>
            </a:r>
            <a:r>
              <a:rPr lang="en-US" sz="6400" b="1" i="1" dirty="0" err="1">
                <a:latin typeface="Times New Roman" panose="02020603050405020304" pitchFamily="18" charset="0"/>
                <a:cs typeface="Times New Roman" panose="02020603050405020304" pitchFamily="18" charset="0"/>
              </a:rPr>
              <a:t>Kushtetutën</a:t>
            </a:r>
            <a:r>
              <a:rPr lang="en-US" sz="6400" b="1" i="1" dirty="0">
                <a:latin typeface="Times New Roman" panose="02020603050405020304" pitchFamily="18" charset="0"/>
                <a:cs typeface="Times New Roman" panose="02020603050405020304" pitchFamily="18" charset="0"/>
              </a:rPr>
              <a:t> e </a:t>
            </a:r>
            <a:r>
              <a:rPr lang="en-US" sz="6400" b="1" i="1" dirty="0" err="1">
                <a:latin typeface="Times New Roman" panose="02020603050405020304" pitchFamily="18" charset="0"/>
                <a:cs typeface="Times New Roman" panose="02020603050405020304" pitchFamily="18" charset="0"/>
              </a:rPr>
              <a:t>Republikës</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Shqipërisë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Dërgimin</a:t>
            </a:r>
            <a:r>
              <a:rPr lang="en-US" sz="6400" b="1" i="1" dirty="0">
                <a:latin typeface="Times New Roman" panose="02020603050405020304" pitchFamily="18" charset="0"/>
                <a:cs typeface="Times New Roman" panose="02020603050405020304" pitchFamily="18" charset="0"/>
              </a:rPr>
              <a:t> e </a:t>
            </a:r>
            <a:r>
              <a:rPr lang="en-US" sz="6400" b="1" i="1" dirty="0" err="1">
                <a:latin typeface="Times New Roman" panose="02020603050405020304" pitchFamily="18" charset="0"/>
                <a:cs typeface="Times New Roman" panose="02020603050405020304" pitchFamily="18" charset="0"/>
              </a:rPr>
              <a:t>çështjes</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për</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rishqyrtim</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në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Kolegjin</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Administrativ</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Gjykatës</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së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Lartë</a:t>
            </a:r>
            <a:r>
              <a:rPr lang="en-US" sz="6400" b="1" i="1" dirty="0">
                <a:latin typeface="Times New Roman" panose="02020603050405020304" pitchFamily="18" charset="0"/>
                <a:cs typeface="Times New Roman" panose="02020603050405020304" pitchFamily="18" charset="0"/>
              </a:rPr>
              <a:t>. Ky </a:t>
            </a:r>
            <a:r>
              <a:rPr lang="en-US" sz="6400" b="1" i="1" dirty="0" err="1">
                <a:latin typeface="Times New Roman" panose="02020603050405020304" pitchFamily="18" charset="0"/>
                <a:cs typeface="Times New Roman" panose="02020603050405020304" pitchFamily="18" charset="0"/>
              </a:rPr>
              <a:t>vendim</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është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përfundimtar</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dhe</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hyn</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në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fuqi</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ditën</a:t>
            </a:r>
            <a:r>
              <a:rPr lang="en-US" sz="6400" b="1" i="1" dirty="0">
                <a:latin typeface="Times New Roman" panose="02020603050405020304" pitchFamily="18" charset="0"/>
                <a:cs typeface="Times New Roman" panose="02020603050405020304" pitchFamily="18" charset="0"/>
              </a:rPr>
              <a:t> e </a:t>
            </a:r>
            <a:r>
              <a:rPr lang="en-US" sz="6400" b="1" i="1" dirty="0" err="1">
                <a:latin typeface="Times New Roman" panose="02020603050405020304" pitchFamily="18" charset="0"/>
                <a:cs typeface="Times New Roman" panose="02020603050405020304" pitchFamily="18" charset="0"/>
              </a:rPr>
              <a:t>botimit</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në</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Fletoren</a:t>
            </a:r>
            <a:r>
              <a:rPr lang="en-US" sz="6400" b="1" i="1" dirty="0">
                <a:latin typeface="Times New Roman" panose="02020603050405020304" pitchFamily="18" charset="0"/>
                <a:cs typeface="Times New Roman" panose="02020603050405020304" pitchFamily="18" charset="0"/>
              </a:rPr>
              <a:t> </a:t>
            </a:r>
            <a:r>
              <a:rPr lang="en-US" sz="6400" b="1" i="1" dirty="0" err="1">
                <a:latin typeface="Times New Roman" panose="02020603050405020304" pitchFamily="18" charset="0"/>
                <a:cs typeface="Times New Roman" panose="02020603050405020304" pitchFamily="18" charset="0"/>
              </a:rPr>
              <a:t>Zyrtare</a:t>
            </a:r>
            <a:r>
              <a:rPr lang="en-US" sz="6400" b="1" i="1" dirty="0">
                <a:latin typeface="Times New Roman" panose="02020603050405020304" pitchFamily="18" charset="0"/>
                <a:cs typeface="Times New Roman" panose="02020603050405020304" pitchFamily="18" charset="0"/>
              </a:rPr>
              <a:t>”.</a:t>
            </a:r>
            <a:endParaRPr lang="en-US" sz="6400" b="1" i="1" dirty="0">
              <a:effectLst/>
              <a:latin typeface="Times New Roman" panose="020206030504050203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959097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CA0AEE-7207-41E3-7CF5-B5BD3B849CC7}"/>
              </a:ext>
            </a:extLst>
          </p:cNvPr>
          <p:cNvSpPr>
            <a:spLocks noGrp="1"/>
          </p:cNvSpPr>
          <p:nvPr>
            <p:ph type="title"/>
          </p:nvPr>
        </p:nvSpPr>
        <p:spPr>
          <a:xfrm>
            <a:off x="841248" y="548640"/>
            <a:ext cx="3419540" cy="5431536"/>
          </a:xfrm>
        </p:spPr>
        <p:txBody>
          <a:bodyPr>
            <a:normAutofit/>
          </a:bodyPr>
          <a:lstStyle/>
          <a:p>
            <a:r>
              <a:rPr lang="en-US" sz="6000" dirty="0"/>
              <a:t>Shpronësimi de facto </a:t>
            </a:r>
          </a:p>
        </p:txBody>
      </p:sp>
      <p:sp>
        <p:nvSpPr>
          <p:cNvPr id="16" name="Rectangle 6">
            <a:extLst>
              <a:ext uri="{FF2B5EF4-FFF2-40B4-BE49-F238E27FC236}">
                <a16:creationId xmlns:a16="http://schemas.microsoft.com/office/drawing/2014/main"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39411"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accent1"/>
          </a:solidFill>
          <a:ln w="41275"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AB759B-9025-BBF8-7B21-8A88E3BBAE3B}"/>
              </a:ext>
            </a:extLst>
          </p:cNvPr>
          <p:cNvSpPr>
            <a:spLocks noGrp="1"/>
          </p:cNvSpPr>
          <p:nvPr>
            <p:ph idx="1"/>
          </p:nvPr>
        </p:nvSpPr>
        <p:spPr>
          <a:xfrm>
            <a:off x="5181600" y="552090"/>
            <a:ext cx="6169153" cy="6216571"/>
          </a:xfrm>
        </p:spPr>
        <p:txBody>
          <a:bodyPr anchor="ctr">
            <a:normAutofit lnSpcReduction="10000"/>
          </a:bodyPr>
          <a:lstStyle/>
          <a:p>
            <a:pPr marL="0" indent="0" algn="just">
              <a:lnSpc>
                <a:spcPct val="100000"/>
              </a:lnSpc>
              <a:buNone/>
            </a:pPr>
            <a:r>
              <a:rPr lang="en-US" sz="1300" b="1" dirty="0">
                <a:latin typeface="Times New Roman" panose="02020603050405020304" pitchFamily="18" charset="0"/>
                <a:cs typeface="Times New Roman" panose="02020603050405020304" pitchFamily="18" charset="0"/>
              </a:rPr>
              <a:t> </a:t>
            </a:r>
            <a:r>
              <a:rPr lang="en-US" sz="1500" b="1" dirty="0">
                <a:latin typeface="Times New Roman" panose="02020603050405020304" pitchFamily="18" charset="0"/>
                <a:cs typeface="Times New Roman" panose="02020603050405020304" pitchFamily="18" charset="0"/>
              </a:rPr>
              <a:t>Vendimi nr.</a:t>
            </a:r>
            <a:r>
              <a:rPr lang="sq-AL" sz="1500" b="1" dirty="0">
                <a:effectLst/>
                <a:latin typeface="Times New Roman" panose="02020603050405020304" pitchFamily="18" charset="0"/>
                <a:ea typeface="Times New Roman" panose="02020603050405020304" pitchFamily="18" charset="0"/>
                <a:cs typeface="Times New Roman" panose="02020603050405020304" pitchFamily="18" charset="0"/>
              </a:rPr>
              <a:t>244 datë 12.04.2022 Gjykat</a:t>
            </a:r>
            <a:r>
              <a:rPr lang="en-US" sz="1500" b="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sq-AL" sz="1500" b="1" dirty="0">
                <a:effectLst/>
                <a:latin typeface="Times New Roman" panose="02020603050405020304" pitchFamily="18" charset="0"/>
                <a:ea typeface="Times New Roman" panose="02020603050405020304" pitchFamily="18" charset="0"/>
                <a:cs typeface="Times New Roman" panose="02020603050405020304" pitchFamily="18" charset="0"/>
              </a:rPr>
              <a:t> Administrative </a:t>
            </a:r>
            <a:r>
              <a:rPr lang="en-US" sz="1500" b="1" dirty="0">
                <a:latin typeface="Times New Roman" panose="02020603050405020304" pitchFamily="18" charset="0"/>
                <a:ea typeface="Times New Roman" panose="02020603050405020304" pitchFamily="18" charset="0"/>
                <a:cs typeface="Times New Roman" panose="02020603050405020304" pitchFamily="18" charset="0"/>
              </a:rPr>
              <a:t>e</a:t>
            </a:r>
            <a:r>
              <a:rPr lang="sq-AL" sz="1500" b="1" dirty="0">
                <a:effectLst/>
                <a:latin typeface="Times New Roman" panose="02020603050405020304" pitchFamily="18" charset="0"/>
                <a:ea typeface="Times New Roman" panose="02020603050405020304" pitchFamily="18" charset="0"/>
                <a:cs typeface="Times New Roman" panose="02020603050405020304" pitchFamily="18" charset="0"/>
              </a:rPr>
              <a:t> Shkallës së Parë Vlorë</a:t>
            </a:r>
            <a:r>
              <a:rPr lang="sq-AL" sz="1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500" dirty="0">
              <a:latin typeface="Times New Roman" panose="02020603050405020304" pitchFamily="18" charset="0"/>
              <a:cs typeface="Times New Roman" panose="02020603050405020304" pitchFamily="18" charset="0"/>
            </a:endParaRPr>
          </a:p>
          <a:p>
            <a:pPr algn="just">
              <a:lnSpc>
                <a:spcPct val="100000"/>
              </a:lnSpc>
            </a:pPr>
            <a:r>
              <a:rPr lang="en-US" sz="1500" b="1" i="1" dirty="0" err="1">
                <a:latin typeface="Times New Roman" panose="02020603050405020304" pitchFamily="18" charset="0"/>
                <a:cs typeface="Times New Roman" panose="02020603050405020304" pitchFamily="18" charset="0"/>
              </a:rPr>
              <a:t>Rrethanat</a:t>
            </a:r>
            <a:r>
              <a:rPr lang="en-US" sz="1500" b="1" i="1" dirty="0">
                <a:latin typeface="Times New Roman" panose="02020603050405020304" pitchFamily="18" charset="0"/>
                <a:cs typeface="Times New Roman" panose="02020603050405020304" pitchFamily="18" charset="0"/>
              </a:rPr>
              <a:t> e </a:t>
            </a:r>
            <a:r>
              <a:rPr lang="en-US" sz="1500" b="1" i="1" dirty="0" err="1">
                <a:latin typeface="Times New Roman" panose="02020603050405020304" pitchFamily="18" charset="0"/>
                <a:cs typeface="Times New Roman" panose="02020603050405020304" pitchFamily="18" charset="0"/>
              </a:rPr>
              <a:t>çështjes</a:t>
            </a:r>
            <a:r>
              <a:rPr lang="en-US" sz="1500" b="1" i="1" dirty="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ka </a:t>
            </a:r>
            <a:r>
              <a:rPr lang="en-US" sz="1500" dirty="0" err="1">
                <a:latin typeface="Times New Roman" panose="02020603050405020304" pitchFamily="18" charset="0"/>
                <a:cs typeface="Times New Roman" panose="02020603050405020304" pitchFamily="18" charset="0"/>
              </a:rPr>
              <a:t>rezultuar</a:t>
            </a:r>
            <a:r>
              <a:rPr lang="en-US" sz="1500" dirty="0">
                <a:latin typeface="Times New Roman" panose="02020603050405020304" pitchFamily="18" charset="0"/>
                <a:cs typeface="Times New Roman" panose="02020603050405020304" pitchFamily="18" charset="0"/>
              </a:rPr>
              <a:t> se, </a:t>
            </a:r>
            <a:r>
              <a:rPr lang="en-US" sz="1500" dirty="0" err="1">
                <a:latin typeface="Times New Roman" panose="02020603050405020304" pitchFamily="18" charset="0"/>
                <a:cs typeface="Times New Roman" panose="02020603050405020304" pitchFamily="18" charset="0"/>
              </a:rPr>
              <a:t>trashgimlënësi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palëve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paditëse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ndjeri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Barjam</a:t>
            </a:r>
            <a:r>
              <a:rPr lang="en-US" sz="1500" dirty="0">
                <a:latin typeface="Times New Roman" panose="02020603050405020304" pitchFamily="18" charset="0"/>
                <a:cs typeface="Times New Roman" panose="02020603050405020304" pitchFamily="18" charset="0"/>
              </a:rPr>
              <a:t> Hasani, ka </a:t>
            </a:r>
            <a:r>
              <a:rPr lang="en-US" sz="1500" dirty="0" err="1">
                <a:latin typeface="Times New Roman" panose="02020603050405020304" pitchFamily="18" charset="0"/>
                <a:cs typeface="Times New Roman" panose="02020603050405020304" pitchFamily="18" charset="0"/>
              </a:rPr>
              <a:t>qenë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pronar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pasurisë</a:t>
            </a:r>
            <a:r>
              <a:rPr lang="en-US" sz="1500" dirty="0">
                <a:latin typeface="Times New Roman" panose="02020603050405020304" pitchFamily="18" charset="0"/>
                <a:cs typeface="Times New Roman" panose="02020603050405020304" pitchFamily="18" charset="0"/>
              </a:rPr>
              <a:t> me nr.27/436, vol. 32, </a:t>
            </a:r>
            <a:r>
              <a:rPr lang="en-US" sz="1500" dirty="0" err="1">
                <a:latin typeface="Times New Roman" panose="02020603050405020304" pitchFamily="18" charset="0"/>
                <a:cs typeface="Times New Roman" panose="02020603050405020304" pitchFamily="18" charset="0"/>
              </a:rPr>
              <a:t>fq</a:t>
            </a:r>
            <a:r>
              <a:rPr lang="en-US" sz="1500" dirty="0">
                <a:latin typeface="Times New Roman" panose="02020603050405020304" pitchFamily="18" charset="0"/>
                <a:cs typeface="Times New Roman" panose="02020603050405020304" pitchFamily="18" charset="0"/>
              </a:rPr>
              <a:t>. 82, e </a:t>
            </a:r>
            <a:r>
              <a:rPr lang="en-US" sz="1500" dirty="0" err="1">
                <a:latin typeface="Times New Roman" panose="02020603050405020304" pitchFamily="18" charset="0"/>
                <a:cs typeface="Times New Roman" panose="02020603050405020304" pitchFamily="18" charset="0"/>
              </a:rPr>
              <a:t>llojit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truall</a:t>
            </a:r>
            <a:r>
              <a:rPr lang="en-US" sz="1500" dirty="0">
                <a:latin typeface="Times New Roman" panose="02020603050405020304" pitchFamily="18" charset="0"/>
                <a:cs typeface="Times New Roman" panose="02020603050405020304" pitchFamily="18" charset="0"/>
              </a:rPr>
              <a:t>, me </a:t>
            </a:r>
            <a:r>
              <a:rPr lang="en-US" sz="1500" dirty="0" err="1">
                <a:latin typeface="Times New Roman" panose="02020603050405020304" pitchFamily="18" charset="0"/>
                <a:cs typeface="Times New Roman" panose="02020603050405020304" pitchFamily="18" charset="0"/>
              </a:rPr>
              <a:t>sipërfaqe</a:t>
            </a:r>
            <a:r>
              <a:rPr lang="en-US" sz="1500" dirty="0">
                <a:latin typeface="Times New Roman" panose="02020603050405020304" pitchFamily="18" charset="0"/>
                <a:cs typeface="Times New Roman" panose="02020603050405020304" pitchFamily="18" charset="0"/>
              </a:rPr>
              <a:t> 220 m2, e </a:t>
            </a:r>
            <a:r>
              <a:rPr lang="en-US" sz="1500" dirty="0" err="1">
                <a:latin typeface="Times New Roman" panose="02020603050405020304" pitchFamily="18" charset="0"/>
                <a:cs typeface="Times New Roman" panose="02020603050405020304" pitchFamily="18" charset="0"/>
              </a:rPr>
              <a:t>ndodhur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në</a:t>
            </a:r>
            <a:r>
              <a:rPr lang="en-US" sz="1500" dirty="0">
                <a:latin typeface="Times New Roman" panose="02020603050405020304" pitchFamily="18" charset="0"/>
                <a:cs typeface="Times New Roman" panose="02020603050405020304" pitchFamily="18" charset="0"/>
              </a:rPr>
              <a:t> ZK 8602, </a:t>
            </a:r>
            <a:r>
              <a:rPr lang="en-US" sz="1500" dirty="0" err="1">
                <a:latin typeface="Times New Roman" panose="02020603050405020304" pitchFamily="18" charset="0"/>
                <a:cs typeface="Times New Roman" panose="02020603050405020304" pitchFamily="18" charset="0"/>
              </a:rPr>
              <a:t>lagja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Pavarësia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rruga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Veli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Gerraj</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rrugë</a:t>
            </a:r>
            <a:r>
              <a:rPr lang="en-US" sz="1500" dirty="0">
                <a:latin typeface="Times New Roman" panose="02020603050405020304" pitchFamily="18" charset="0"/>
                <a:cs typeface="Times New Roman" panose="02020603050405020304" pitchFamily="18" charset="0"/>
              </a:rPr>
              <a:t> e </a:t>
            </a:r>
            <a:r>
              <a:rPr lang="en-US" sz="1500" dirty="0" err="1">
                <a:latin typeface="Times New Roman" panose="02020603050405020304" pitchFamily="18" charset="0"/>
                <a:cs typeface="Times New Roman" panose="02020603050405020304" pitchFamily="18" charset="0"/>
              </a:rPr>
              <a:t>cila</a:t>
            </a:r>
            <a:r>
              <a:rPr lang="en-US" sz="1500" dirty="0">
                <a:latin typeface="Times New Roman" panose="02020603050405020304" pitchFamily="18" charset="0"/>
                <a:cs typeface="Times New Roman" panose="02020603050405020304" pitchFamily="18" charset="0"/>
              </a:rPr>
              <a:t> ka </a:t>
            </a:r>
            <a:r>
              <a:rPr lang="en-US" sz="1500" dirty="0" err="1">
                <a:latin typeface="Times New Roman" panose="02020603050405020304" pitchFamily="18" charset="0"/>
                <a:cs typeface="Times New Roman" panose="02020603050405020304" pitchFamily="18" charset="0"/>
              </a:rPr>
              <a:t>dalje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rrugën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Çamëria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vazhdimi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shëtitores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Lungomare</a:t>
            </a:r>
            <a:r>
              <a:rPr lang="en-US" sz="1500"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Origjina</a:t>
            </a:r>
            <a:r>
              <a:rPr lang="en-US" sz="1500" b="1" i="1" dirty="0">
                <a:latin typeface="Times New Roman" panose="02020603050405020304" pitchFamily="18" charset="0"/>
                <a:cs typeface="Times New Roman" panose="02020603050405020304" pitchFamily="18" charset="0"/>
              </a:rPr>
              <a:t> e </a:t>
            </a:r>
            <a:r>
              <a:rPr lang="en-US" sz="1500" b="1" i="1" dirty="0" err="1">
                <a:latin typeface="Times New Roman" panose="02020603050405020304" pitchFamily="18" charset="0"/>
                <a:cs typeface="Times New Roman" panose="02020603050405020304" pitchFamily="18" charset="0"/>
              </a:rPr>
              <a:t>kësaj</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pasurie</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është</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vendimi</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gjyqësor</a:t>
            </a:r>
            <a:r>
              <a:rPr lang="en-US" sz="1500" b="1" i="1" dirty="0">
                <a:latin typeface="Times New Roman" panose="02020603050405020304" pitchFamily="18" charset="0"/>
                <a:cs typeface="Times New Roman" panose="02020603050405020304" pitchFamily="18" charset="0"/>
              </a:rPr>
              <a:t> nr.2366, </a:t>
            </a:r>
            <a:r>
              <a:rPr lang="en-US" sz="1500" b="1" i="1" dirty="0" err="1">
                <a:latin typeface="Times New Roman" panose="02020603050405020304" pitchFamily="18" charset="0"/>
                <a:cs typeface="Times New Roman" panose="02020603050405020304" pitchFamily="18" charset="0"/>
              </a:rPr>
              <a:t>datë</a:t>
            </a:r>
            <a:r>
              <a:rPr lang="en-US" sz="1500" b="1" i="1" dirty="0">
                <a:latin typeface="Times New Roman" panose="02020603050405020304" pitchFamily="18" charset="0"/>
                <a:cs typeface="Times New Roman" panose="02020603050405020304" pitchFamily="18" charset="0"/>
              </a:rPr>
              <a:t> 02.10.2008 </a:t>
            </a:r>
            <a:r>
              <a:rPr lang="en-US" sz="1500" b="1" i="1" dirty="0" err="1">
                <a:latin typeface="Times New Roman" panose="02020603050405020304" pitchFamily="18" charset="0"/>
                <a:cs typeface="Times New Roman" panose="02020603050405020304" pitchFamily="18" charset="0"/>
              </a:rPr>
              <a:t>i</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Gjykatës</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së</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Rrethit</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Gjyqësor</a:t>
            </a:r>
            <a:r>
              <a:rPr lang="en-US" sz="1500" b="1" i="1" dirty="0">
                <a:latin typeface="Times New Roman" panose="02020603050405020304" pitchFamily="18" charset="0"/>
                <a:cs typeface="Times New Roman" panose="02020603050405020304" pitchFamily="18" charset="0"/>
              </a:rPr>
              <a:t> </a:t>
            </a:r>
            <a:r>
              <a:rPr lang="en-US" sz="1500" b="1" i="1" dirty="0" err="1">
                <a:latin typeface="Times New Roman" panose="02020603050405020304" pitchFamily="18" charset="0"/>
                <a:cs typeface="Times New Roman" panose="02020603050405020304" pitchFamily="18" charset="0"/>
              </a:rPr>
              <a:t>Vlorë</a:t>
            </a:r>
            <a:r>
              <a:rPr lang="en-US" sz="1500" dirty="0">
                <a:latin typeface="Times New Roman" panose="02020603050405020304" pitchFamily="18" charset="0"/>
                <a:cs typeface="Times New Roman" panose="02020603050405020304" pitchFamily="18" charset="0"/>
              </a:rPr>
              <a:t>.</a:t>
            </a:r>
          </a:p>
          <a:p>
            <a:pPr algn="just">
              <a:lnSpc>
                <a:spcPct val="100000"/>
              </a:lnSpc>
            </a:pPr>
            <a:r>
              <a:rPr lang="en-US" sz="1500" dirty="0">
                <a:latin typeface="Times New Roman" panose="02020603050405020304" pitchFamily="18" charset="0"/>
                <a:cs typeface="Times New Roman" panose="02020603050405020304" pitchFamily="18" charset="0"/>
              </a:rPr>
              <a:t>Pala e </a:t>
            </a:r>
            <a:r>
              <a:rPr lang="en-US" sz="1500" dirty="0" err="1">
                <a:latin typeface="Times New Roman" panose="02020603050405020304" pitchFamily="18" charset="0"/>
                <a:cs typeface="Times New Roman" panose="02020603050405020304" pitchFamily="18" charset="0"/>
              </a:rPr>
              <a:t>paditur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Bashkia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Vlorë</a:t>
            </a:r>
            <a:r>
              <a:rPr lang="en-US" sz="1500" dirty="0">
                <a:latin typeface="Times New Roman" panose="02020603050405020304" pitchFamily="18" charset="0"/>
                <a:cs typeface="Times New Roman" panose="02020603050405020304" pitchFamily="18" charset="0"/>
              </a:rPr>
              <a:t> me </a:t>
            </a:r>
            <a:r>
              <a:rPr lang="en-US" sz="1500" dirty="0" err="1">
                <a:latin typeface="Times New Roman" panose="02020603050405020304" pitchFamily="18" charset="0"/>
                <a:cs typeface="Times New Roman" panose="02020603050405020304" pitchFamily="18" charset="0"/>
              </a:rPr>
              <a:t>vendimin</a:t>
            </a:r>
            <a:r>
              <a:rPr lang="en-US" sz="1500" dirty="0">
                <a:latin typeface="Times New Roman" panose="02020603050405020304" pitchFamily="18" charset="0"/>
                <a:cs typeface="Times New Roman" panose="02020603050405020304" pitchFamily="18" charset="0"/>
              </a:rPr>
              <a:t> nr.499, </a:t>
            </a:r>
            <a:r>
              <a:rPr lang="en-US" sz="1500" dirty="0" err="1">
                <a:latin typeface="Times New Roman" panose="02020603050405020304" pitchFamily="18" charset="0"/>
                <a:cs typeface="Times New Roman" panose="02020603050405020304" pitchFamily="18" charset="0"/>
              </a:rPr>
              <a:t>datë</a:t>
            </a:r>
            <a:r>
              <a:rPr lang="en-US" sz="1500" dirty="0">
                <a:latin typeface="Times New Roman" panose="02020603050405020304" pitchFamily="18" charset="0"/>
                <a:cs typeface="Times New Roman" panose="02020603050405020304" pitchFamily="18" charset="0"/>
              </a:rPr>
              <a:t> 20.10.2017 </a:t>
            </a:r>
            <a:r>
              <a:rPr lang="en-US" sz="1500" dirty="0" err="1">
                <a:latin typeface="Times New Roman" panose="02020603050405020304" pitchFamily="18" charset="0"/>
                <a:cs typeface="Times New Roman" panose="02020603050405020304" pitchFamily="18" charset="0"/>
              </a:rPr>
              <a:t>dhe</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vendimi</a:t>
            </a:r>
            <a:r>
              <a:rPr lang="en-US" sz="1500" dirty="0">
                <a:latin typeface="Times New Roman" panose="02020603050405020304" pitchFamily="18" charset="0"/>
                <a:cs typeface="Times New Roman" panose="02020603050405020304" pitchFamily="18" charset="0"/>
              </a:rPr>
              <a:t> nr. 500, </a:t>
            </a:r>
            <a:r>
              <a:rPr lang="en-US" sz="1500" dirty="0" err="1">
                <a:latin typeface="Times New Roman" panose="02020603050405020304" pitchFamily="18" charset="0"/>
                <a:cs typeface="Times New Roman" panose="02020603050405020304" pitchFamily="18" charset="0"/>
              </a:rPr>
              <a:t>datë</a:t>
            </a:r>
            <a:r>
              <a:rPr lang="en-US" sz="1500" dirty="0">
                <a:latin typeface="Times New Roman" panose="02020603050405020304" pitchFamily="18" charset="0"/>
                <a:cs typeface="Times New Roman" panose="02020603050405020304" pitchFamily="18" charset="0"/>
              </a:rPr>
              <a:t> 20.10.2017 </a:t>
            </a:r>
            <a:r>
              <a:rPr lang="en-US" sz="1500" dirty="0" err="1">
                <a:latin typeface="Times New Roman" panose="02020603050405020304" pitchFamily="18" charset="0"/>
                <a:cs typeface="Times New Roman" panose="02020603050405020304" pitchFamily="18" charset="0"/>
              </a:rPr>
              <a:t>Bashkia</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Vlorë</a:t>
            </a:r>
            <a:r>
              <a:rPr lang="en-US" sz="1500" dirty="0">
                <a:latin typeface="Times New Roman" panose="02020603050405020304" pitchFamily="18" charset="0"/>
                <a:cs typeface="Times New Roman" panose="02020603050405020304" pitchFamily="18" charset="0"/>
              </a:rPr>
              <a:t> ka </a:t>
            </a:r>
            <a:r>
              <a:rPr lang="en-US" sz="1500" dirty="0" err="1">
                <a:latin typeface="Times New Roman" panose="02020603050405020304" pitchFamily="18" charset="0"/>
                <a:cs typeface="Times New Roman" panose="02020603050405020304" pitchFamily="18" charset="0"/>
              </a:rPr>
              <a:t>miratuar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Lejen</a:t>
            </a:r>
            <a:r>
              <a:rPr lang="en-US" sz="1500" dirty="0">
                <a:latin typeface="Times New Roman" panose="02020603050405020304" pitchFamily="18" charset="0"/>
                <a:cs typeface="Times New Roman" panose="02020603050405020304" pitchFamily="18" charset="0"/>
              </a:rPr>
              <a:t> e </a:t>
            </a:r>
            <a:r>
              <a:rPr lang="en-US" sz="1500" dirty="0" err="1">
                <a:latin typeface="Times New Roman" panose="02020603050405020304" pitchFamily="18" charset="0"/>
                <a:cs typeface="Times New Roman" panose="02020603050405020304" pitchFamily="18" charset="0"/>
              </a:rPr>
              <a:t>Infrastrukturës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për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objektin</a:t>
            </a:r>
            <a:r>
              <a:rPr lang="en-US" sz="1500"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Rikualifikim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i</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bllokut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banesave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kufizuar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nga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rrugët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bulevardi</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Çamëria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rruga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Pelivan</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Leskaj</a:t>
            </a:r>
            <a:r>
              <a:rPr lang="en-US" sz="1500" i="1" dirty="0">
                <a:latin typeface="Times New Roman" panose="02020603050405020304" pitchFamily="18" charset="0"/>
                <a:cs typeface="Times New Roman" panose="02020603050405020304" pitchFamily="18" charset="0"/>
              </a:rPr>
              <a:t>”. </a:t>
            </a:r>
            <a:r>
              <a:rPr lang="en-US" sz="1500" dirty="0">
                <a:latin typeface="Times New Roman" panose="02020603050405020304" pitchFamily="18" charset="0"/>
                <a:cs typeface="Times New Roman" panose="02020603050405020304" pitchFamily="18" charset="0"/>
              </a:rPr>
              <a:t>Si </a:t>
            </a:r>
            <a:r>
              <a:rPr lang="en-US" sz="1500" dirty="0" err="1">
                <a:latin typeface="Times New Roman" panose="02020603050405020304" pitchFamily="18" charset="0"/>
                <a:cs typeface="Times New Roman" panose="02020603050405020304" pitchFamily="18" charset="0"/>
              </a:rPr>
              <a:t>pasojë</a:t>
            </a:r>
            <a:r>
              <a:rPr lang="en-US" sz="1500" dirty="0">
                <a:latin typeface="Times New Roman" panose="02020603050405020304" pitchFamily="18" charset="0"/>
                <a:cs typeface="Times New Roman" panose="02020603050405020304" pitchFamily="18" charset="0"/>
              </a:rPr>
              <a:t> e </a:t>
            </a:r>
            <a:r>
              <a:rPr lang="en-US" sz="1500" dirty="0" err="1">
                <a:latin typeface="Times New Roman" panose="02020603050405020304" pitchFamily="18" charset="0"/>
                <a:cs typeface="Times New Roman" panose="02020603050405020304" pitchFamily="18" charset="0"/>
              </a:rPr>
              <a:t>zbatimit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Lejen</a:t>
            </a:r>
            <a:r>
              <a:rPr lang="en-US" sz="1500" dirty="0">
                <a:latin typeface="Times New Roman" panose="02020603050405020304" pitchFamily="18" charset="0"/>
                <a:cs typeface="Times New Roman" panose="02020603050405020304" pitchFamily="18" charset="0"/>
              </a:rPr>
              <a:t> e </a:t>
            </a:r>
            <a:r>
              <a:rPr lang="en-US" sz="1500" dirty="0" err="1">
                <a:latin typeface="Times New Roman" panose="02020603050405020304" pitchFamily="18" charset="0"/>
                <a:cs typeface="Times New Roman" panose="02020603050405020304" pitchFamily="18" charset="0"/>
              </a:rPr>
              <a:t>Infrastrukturës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pasuria</a:t>
            </a:r>
            <a:r>
              <a:rPr lang="en-US" sz="1500" dirty="0">
                <a:latin typeface="Times New Roman" panose="02020603050405020304" pitchFamily="18" charset="0"/>
                <a:cs typeface="Times New Roman" panose="02020603050405020304" pitchFamily="18" charset="0"/>
              </a:rPr>
              <a:t> e </a:t>
            </a:r>
            <a:r>
              <a:rPr lang="en-US" sz="1500" dirty="0" err="1">
                <a:latin typeface="Times New Roman" panose="02020603050405020304" pitchFamily="18" charset="0"/>
                <a:cs typeface="Times New Roman" panose="02020603050405020304" pitchFamily="18" charset="0"/>
              </a:rPr>
              <a:t>palës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paditëse</a:t>
            </a:r>
            <a:r>
              <a:rPr lang="en-US" sz="1500" dirty="0">
                <a:latin typeface="Times New Roman" panose="02020603050405020304" pitchFamily="18" charset="0"/>
                <a:cs typeface="Times New Roman" panose="02020603050405020304" pitchFamily="18" charset="0"/>
              </a:rPr>
              <a:t> nr.27/436, vol. 32, </a:t>
            </a:r>
            <a:r>
              <a:rPr lang="en-US" sz="1500" dirty="0" err="1">
                <a:latin typeface="Times New Roman" panose="02020603050405020304" pitchFamily="18" charset="0"/>
                <a:cs typeface="Times New Roman" panose="02020603050405020304" pitchFamily="18" charset="0"/>
              </a:rPr>
              <a:t>fq</a:t>
            </a:r>
            <a:r>
              <a:rPr lang="en-US" sz="1500" dirty="0">
                <a:latin typeface="Times New Roman" panose="02020603050405020304" pitchFamily="18" charset="0"/>
                <a:cs typeface="Times New Roman" panose="02020603050405020304" pitchFamily="18" charset="0"/>
              </a:rPr>
              <a:t>. 82, e </a:t>
            </a:r>
            <a:r>
              <a:rPr lang="en-US" sz="1500" dirty="0" err="1">
                <a:latin typeface="Times New Roman" panose="02020603050405020304" pitchFamily="18" charset="0"/>
                <a:cs typeface="Times New Roman" panose="02020603050405020304" pitchFamily="18" charset="0"/>
              </a:rPr>
              <a:t>llojit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truall</a:t>
            </a:r>
            <a:r>
              <a:rPr lang="en-US" sz="1500" dirty="0">
                <a:latin typeface="Times New Roman" panose="02020603050405020304" pitchFamily="18" charset="0"/>
                <a:cs typeface="Times New Roman" panose="02020603050405020304" pitchFamily="18" charset="0"/>
              </a:rPr>
              <a:t>, me </a:t>
            </a:r>
            <a:r>
              <a:rPr lang="en-US" sz="1500" dirty="0" err="1">
                <a:latin typeface="Times New Roman" panose="02020603050405020304" pitchFamily="18" charset="0"/>
                <a:cs typeface="Times New Roman" panose="02020603050405020304" pitchFamily="18" charset="0"/>
              </a:rPr>
              <a:t>sipërfaqe</a:t>
            </a:r>
            <a:r>
              <a:rPr lang="en-US" sz="1500" dirty="0">
                <a:latin typeface="Times New Roman" panose="02020603050405020304" pitchFamily="18" charset="0"/>
                <a:cs typeface="Times New Roman" panose="02020603050405020304" pitchFamily="18" charset="0"/>
              </a:rPr>
              <a:t> 220 m2 </a:t>
            </a:r>
            <a:r>
              <a:rPr lang="en-US" sz="1500" dirty="0" err="1">
                <a:latin typeface="Times New Roman" panose="02020603050405020304" pitchFamily="18" charset="0"/>
                <a:cs typeface="Times New Roman" panose="02020603050405020304" pitchFamily="18" charset="0"/>
              </a:rPr>
              <a:t>është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kthyer</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trotuar</a:t>
            </a:r>
            <a:r>
              <a:rPr lang="en-US" sz="1500" dirty="0">
                <a:latin typeface="Times New Roman" panose="02020603050405020304" pitchFamily="18" charset="0"/>
                <a:cs typeface="Times New Roman" panose="02020603050405020304" pitchFamily="18" charset="0"/>
              </a:rPr>
              <a:t>.  </a:t>
            </a:r>
          </a:p>
          <a:p>
            <a:pPr algn="just">
              <a:lnSpc>
                <a:spcPct val="100000"/>
              </a:lnSpc>
            </a:pPr>
            <a:r>
              <a:rPr lang="sq-AL" sz="1500" dirty="0">
                <a:effectLst/>
                <a:latin typeface="Times New Roman" panose="02020603050405020304" pitchFamily="18" charset="0"/>
                <a:ea typeface="Times New Roman" panose="02020603050405020304" pitchFamily="18" charset="0"/>
                <a:cs typeface="Times New Roman" panose="02020603050405020304" pitchFamily="18" charset="0"/>
              </a:rPr>
              <a:t>Bashkia Vlorë, pa e shpronësuar paditësin, ka përvetësuar dhe ka ndërtuar në objektin pronë e paditësit rrugë dhe trotuar, duke i shkaktuar një dëm i cili rezulton të jetë i paligjshëm. Sjellja nga ana e Bashkisë Vlorë si pronare mbi sendin pronë e paditësit, në një kohë kur nuk ekziston asnjë vendim nga organet kompetente që të jetë bërë dhe pranuar kërkesa për shpronësimin e pronës së paditësit, konsiderohet e paligjshme sipas parashikimeve të neneve 608 e 609 të Kodit Civil. Për rrjedhojë Bashkia Vlorë duhet të përgjigjet për dëmin e shkaktuar. Përvetësimi i pronës së paditësit dhe zhveshja e tij nga tagrat e pronarit të ligjshëm, pa u shpërblyer paraprakisht dhe pa u marrë vendimi i shpronësimit nga Këshilli i Ministrave, ka cenuar të drejtat dhe interesat e paditësve, të drejta këto që mbrohen me ligj</a:t>
            </a:r>
            <a:endParaRPr lang="en-US" sz="1500" dirty="0">
              <a:latin typeface="Times New Roman" panose="02020603050405020304" pitchFamily="18" charset="0"/>
              <a:cs typeface="Times New Roman" panose="02020603050405020304" pitchFamily="18" charset="0"/>
            </a:endParaRPr>
          </a:p>
          <a:p>
            <a:pPr>
              <a:lnSpc>
                <a:spcPct val="100000"/>
              </a:lnSpc>
            </a:pPr>
            <a:endParaRPr lang="en-US" sz="1300" dirty="0"/>
          </a:p>
        </p:txBody>
      </p:sp>
    </p:spTree>
    <p:extLst>
      <p:ext uri="{BB962C8B-B14F-4D97-AF65-F5344CB8AC3E}">
        <p14:creationId xmlns:p14="http://schemas.microsoft.com/office/powerpoint/2010/main" val="3359031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7FCC4E-183D-81D2-2959-82D24DD21FB6}"/>
              </a:ext>
            </a:extLst>
          </p:cNvPr>
          <p:cNvSpPr>
            <a:spLocks noGrp="1"/>
          </p:cNvSpPr>
          <p:nvPr>
            <p:ph type="title"/>
          </p:nvPr>
        </p:nvSpPr>
        <p:spPr>
          <a:xfrm>
            <a:off x="838200" y="365125"/>
            <a:ext cx="10515600" cy="1325563"/>
          </a:xfrm>
        </p:spPr>
        <p:txBody>
          <a:bodyPr>
            <a:normAutofit/>
          </a:bodyPr>
          <a:lstStyle/>
          <a:p>
            <a:pPr algn="ctr"/>
            <a:r>
              <a:rPr lang="en-US" sz="6600" dirty="0"/>
              <a:t>Shpronësimi de facto </a:t>
            </a:r>
          </a:p>
        </p:txBody>
      </p:sp>
      <p:sp>
        <p:nvSpPr>
          <p:cNvPr id="3" name="Content Placeholder 2">
            <a:extLst>
              <a:ext uri="{FF2B5EF4-FFF2-40B4-BE49-F238E27FC236}">
                <a16:creationId xmlns:a16="http://schemas.microsoft.com/office/drawing/2014/main" id="{1D90FB7B-554F-4EC0-F89F-0F22BA19AA66}"/>
              </a:ext>
            </a:extLst>
          </p:cNvPr>
          <p:cNvSpPr>
            <a:spLocks noGrp="1"/>
          </p:cNvSpPr>
          <p:nvPr>
            <p:ph idx="1"/>
          </p:nvPr>
        </p:nvSpPr>
        <p:spPr>
          <a:xfrm>
            <a:off x="838200" y="1929384"/>
            <a:ext cx="10515600" cy="4251960"/>
          </a:xfrm>
        </p:spPr>
        <p:txBody>
          <a:bodyPr numCol="1">
            <a:normAutofit fontScale="92500" lnSpcReduction="10000"/>
          </a:bodyPr>
          <a:lstStyle/>
          <a:p>
            <a:pPr marL="0" indent="0" algn="just">
              <a:lnSpc>
                <a:spcPct val="150000"/>
              </a:lnSpc>
              <a:buNone/>
            </a:pPr>
            <a:r>
              <a:rPr lang="en-US" sz="1500" dirty="0" err="1">
                <a:latin typeface="Times New Roman" panose="02020603050405020304" pitchFamily="18" charset="0"/>
                <a:cs typeface="Times New Roman" panose="02020603050405020304" pitchFamily="18" charset="0"/>
              </a:rPr>
              <a:t>Së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pari</a:t>
            </a:r>
            <a:r>
              <a:rPr lang="en-US" sz="1500"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gjykata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kanë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vlerësuar</a:t>
            </a:r>
            <a:r>
              <a:rPr lang="en-US" sz="1500" i="1" dirty="0">
                <a:latin typeface="Times New Roman" panose="02020603050405020304" pitchFamily="18" charset="0"/>
                <a:cs typeface="Times New Roman" panose="02020603050405020304" pitchFamily="18" charset="0"/>
              </a:rPr>
              <a:t> se, </a:t>
            </a:r>
            <a:r>
              <a:rPr lang="en-US" sz="1500" i="1" dirty="0" err="1">
                <a:latin typeface="Times New Roman" panose="02020603050405020304" pitchFamily="18" charset="0"/>
                <a:cs typeface="Times New Roman" panose="02020603050405020304" pitchFamily="18" charset="0"/>
              </a:rPr>
              <a:t>në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rastet</a:t>
            </a:r>
            <a:r>
              <a:rPr lang="en-US" sz="1500" i="1" dirty="0">
                <a:latin typeface="Times New Roman" panose="02020603050405020304" pitchFamily="18" charset="0"/>
                <a:cs typeface="Times New Roman" panose="02020603050405020304" pitchFamily="18" charset="0"/>
              </a:rPr>
              <a:t> e </a:t>
            </a:r>
            <a:r>
              <a:rPr lang="en-US" sz="1500" i="1" dirty="0" err="1">
                <a:latin typeface="Times New Roman" panose="02020603050405020304" pitchFamily="18" charset="0"/>
                <a:cs typeface="Times New Roman" panose="02020603050405020304" pitchFamily="18" charset="0"/>
              </a:rPr>
              <a:t>shpronësimeve</a:t>
            </a:r>
            <a:r>
              <a:rPr lang="en-US" sz="1500" i="1" dirty="0">
                <a:latin typeface="Times New Roman" panose="02020603050405020304" pitchFamily="18" charset="0"/>
                <a:cs typeface="Times New Roman" panose="02020603050405020304" pitchFamily="18" charset="0"/>
              </a:rPr>
              <a:t> de facto, do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gjendjen</a:t>
            </a:r>
            <a:r>
              <a:rPr lang="en-US" sz="1500" i="1" dirty="0">
                <a:latin typeface="Times New Roman" panose="02020603050405020304" pitchFamily="18" charset="0"/>
                <a:cs typeface="Times New Roman" panose="02020603050405020304" pitchFamily="18" charset="0"/>
              </a:rPr>
              <a:t> para </a:t>
            </a:r>
            <a:r>
              <a:rPr lang="en-US" sz="1500" i="1" dirty="0" err="1">
                <a:latin typeface="Times New Roman" panose="02020603050405020304" pitchFamily="18" charset="0"/>
                <a:cs typeface="Times New Roman" panose="02020603050405020304" pitchFamily="18" charset="0"/>
              </a:rPr>
              <a:t>rasteve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shpërblimit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dëmit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jashtëkontraktor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në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zbatim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ligjit</a:t>
            </a:r>
            <a:r>
              <a:rPr lang="sq-AL" sz="1500" dirty="0">
                <a:effectLst/>
                <a:latin typeface="Times New Roman" panose="02020603050405020304" pitchFamily="18" charset="0"/>
                <a:ea typeface="Times New Roman" panose="02020603050405020304" pitchFamily="18" charset="0"/>
              </a:rPr>
              <a:t> nr.8510, datë 15.07.1999 </a:t>
            </a:r>
            <a:r>
              <a:rPr lang="sq-AL" sz="1500" i="1" dirty="0">
                <a:effectLst/>
                <a:latin typeface="Times New Roman" panose="02020603050405020304" pitchFamily="18" charset="0"/>
                <a:ea typeface="Times New Roman" panose="02020603050405020304" pitchFamily="18" charset="0"/>
              </a:rPr>
              <a:t>“Për përgjegjësinë jashtëkontraktore të organeve të administratës shtetërore”</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si</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dhe</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dispozitave</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të</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K.Civil</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neneve</a:t>
            </a:r>
            <a:r>
              <a:rPr lang="en-US" sz="1500" i="1" dirty="0">
                <a:latin typeface="Times New Roman" panose="02020603050405020304" pitchFamily="18" charset="0"/>
                <a:ea typeface="Times New Roman" panose="02020603050405020304" pitchFamily="18" charset="0"/>
              </a:rPr>
              <a:t> 608 e </a:t>
            </a:r>
            <a:r>
              <a:rPr lang="en-US" sz="1500" i="1" dirty="0" err="1">
                <a:latin typeface="Times New Roman" panose="02020603050405020304" pitchFamily="18" charset="0"/>
                <a:ea typeface="Times New Roman" panose="02020603050405020304" pitchFamily="18" charset="0"/>
              </a:rPr>
              <a:t>vijues</a:t>
            </a:r>
            <a:r>
              <a:rPr lang="en-US" sz="1500" i="1" dirty="0">
                <a:latin typeface="Times New Roman" panose="02020603050405020304" pitchFamily="18" charset="0"/>
                <a:ea typeface="Times New Roman" panose="02020603050405020304" pitchFamily="18" charset="0"/>
              </a:rPr>
              <a:t>, duke </a:t>
            </a:r>
            <a:r>
              <a:rPr lang="en-US" sz="1500" i="1" dirty="0" err="1">
                <a:latin typeface="Times New Roman" panose="02020603050405020304" pitchFamily="18" charset="0"/>
                <a:ea typeface="Times New Roman" panose="02020603050405020304" pitchFamily="18" charset="0"/>
              </a:rPr>
              <a:t>marrë</a:t>
            </a:r>
            <a:r>
              <a:rPr lang="en-US" sz="1500" i="1" dirty="0">
                <a:latin typeface="Times New Roman" panose="02020603050405020304" pitchFamily="18" charset="0"/>
                <a:ea typeface="Times New Roman" panose="02020603050405020304" pitchFamily="18" charset="0"/>
              </a:rPr>
              <a:t> </a:t>
            </a:r>
            <a:r>
              <a:rPr lang="en-US" sz="1500" i="1" dirty="0" err="1">
                <a:latin typeface="Times New Roman" panose="02020603050405020304" pitchFamily="18" charset="0"/>
                <a:ea typeface="Times New Roman" panose="02020603050405020304" pitchFamily="18" charset="0"/>
              </a:rPr>
              <a:t>në</a:t>
            </a:r>
            <a:r>
              <a:rPr lang="en-US" sz="1500" i="1" dirty="0">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analizë</a:t>
            </a:r>
            <a:r>
              <a:rPr lang="en-US" sz="1500" dirty="0">
                <a:effectLst/>
                <a:latin typeface="Times New Roman" panose="02020603050405020304" pitchFamily="18" charset="0"/>
                <a:ea typeface="Times New Roman" panose="02020603050405020304" pitchFamily="18" charset="0"/>
              </a:rPr>
              <a:t> </a:t>
            </a:r>
            <a:r>
              <a:rPr lang="en-US" sz="1500" dirty="0" err="1">
                <a:effectLst/>
                <a:latin typeface="Times New Roman" panose="02020603050405020304" pitchFamily="18" charset="0"/>
                <a:ea typeface="Times New Roman" panose="02020603050405020304" pitchFamily="18" charset="0"/>
              </a:rPr>
              <a:t>elementët</a:t>
            </a:r>
            <a:r>
              <a:rPr lang="en-US" sz="1500" dirty="0">
                <a:effectLst/>
                <a:latin typeface="Times New Roman" panose="02020603050405020304" pitchFamily="18" charset="0"/>
                <a:ea typeface="Times New Roman" panose="02020603050405020304" pitchFamily="18" charset="0"/>
              </a:rPr>
              <a:t> e </a:t>
            </a:r>
            <a:r>
              <a:rPr lang="en-US" sz="1500" dirty="0" err="1">
                <a:effectLst/>
                <a:latin typeface="Times New Roman" panose="02020603050405020304" pitchFamily="18" charset="0"/>
                <a:ea typeface="Times New Roman" panose="02020603050405020304" pitchFamily="18" charset="0"/>
              </a:rPr>
              <a:t>dëmit</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për</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të</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vlerësuar</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dëmin</a:t>
            </a:r>
            <a:r>
              <a:rPr lang="en-US" sz="1500" dirty="0">
                <a:latin typeface="Times New Roman" panose="02020603050405020304" pitchFamily="18" charset="0"/>
                <a:ea typeface="Times New Roman" panose="02020603050405020304" pitchFamily="18" charset="0"/>
              </a:rPr>
              <a:t> e </a:t>
            </a:r>
            <a:r>
              <a:rPr lang="en-US" sz="1500" dirty="0" err="1">
                <a:latin typeface="Times New Roman" panose="02020603050405020304" pitchFamily="18" charset="0"/>
                <a:ea typeface="Times New Roman" panose="02020603050405020304" pitchFamily="18" charset="0"/>
              </a:rPr>
              <a:t>shkaktuar</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subjektit</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të</a:t>
            </a:r>
            <a:r>
              <a:rPr lang="en-US" sz="1500" dirty="0">
                <a:latin typeface="Times New Roman" panose="02020603050405020304" pitchFamily="18" charset="0"/>
                <a:ea typeface="Times New Roman" panose="02020603050405020304" pitchFamily="18" charset="0"/>
              </a:rPr>
              <a:t> </a:t>
            </a:r>
            <a:r>
              <a:rPr lang="en-US" sz="1500" dirty="0" err="1">
                <a:latin typeface="Times New Roman" panose="02020603050405020304" pitchFamily="18" charset="0"/>
                <a:ea typeface="Times New Roman" panose="02020603050405020304" pitchFamily="18" charset="0"/>
              </a:rPr>
              <a:t>shpronësuar</a:t>
            </a:r>
            <a:r>
              <a:rPr lang="en-US" sz="1500" dirty="0">
                <a:latin typeface="Times New Roman" panose="02020603050405020304" pitchFamily="18" charset="0"/>
                <a:ea typeface="Times New Roman" panose="02020603050405020304" pitchFamily="18" charset="0"/>
              </a:rPr>
              <a:t> de facto.</a:t>
            </a:r>
            <a:endParaRPr lang="en-US" sz="1500" i="1" dirty="0">
              <a:latin typeface="Times New Roman" panose="02020603050405020304" pitchFamily="18" charset="0"/>
              <a:cs typeface="Times New Roman" panose="02020603050405020304" pitchFamily="18" charset="0"/>
            </a:endParaRPr>
          </a:p>
          <a:p>
            <a:pPr marL="0" indent="0" algn="just">
              <a:lnSpc>
                <a:spcPct val="150000"/>
              </a:lnSpc>
              <a:buNone/>
            </a:pPr>
            <a:r>
              <a:rPr lang="en-US" sz="1500" i="1" dirty="0" err="1">
                <a:latin typeface="Times New Roman" panose="02020603050405020304" pitchFamily="18" charset="0"/>
                <a:cs typeface="Times New Roman" panose="02020603050405020304" pitchFamily="18" charset="0"/>
              </a:rPr>
              <a:t>Së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dyti</a:t>
            </a:r>
            <a:r>
              <a:rPr lang="en-US" sz="1500" i="1" dirty="0">
                <a:latin typeface="Times New Roman" panose="02020603050405020304" pitchFamily="18" charset="0"/>
                <a:cs typeface="Times New Roman" panose="02020603050405020304" pitchFamily="18" charset="0"/>
              </a:rPr>
              <a:t>,</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rrjedhojë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afati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i</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ngritjes</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së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padisë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është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zbatim</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nenit</a:t>
            </a:r>
            <a:r>
              <a:rPr lang="en-US" sz="1500" dirty="0">
                <a:latin typeface="Times New Roman" panose="02020603050405020304" pitchFamily="18" charset="0"/>
                <a:cs typeface="Times New Roman" panose="02020603050405020304" pitchFamily="18" charset="0"/>
              </a:rPr>
              <a:t> 115 </a:t>
            </a:r>
            <a:r>
              <a:rPr lang="en-US" sz="1500" dirty="0" err="1">
                <a:latin typeface="Times New Roman" panose="02020603050405020304" pitchFamily="18" charset="0"/>
                <a:cs typeface="Times New Roman" panose="02020603050405020304" pitchFamily="18" charset="0"/>
              </a:rPr>
              <a:t>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K.Civil</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në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të</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cilin</a:t>
            </a:r>
            <a:r>
              <a:rPr lang="en-US" sz="1500" dirty="0">
                <a:latin typeface="Times New Roman" panose="02020603050405020304" pitchFamily="18" charset="0"/>
                <a:cs typeface="Times New Roman" panose="02020603050405020304" pitchFamily="18" charset="0"/>
              </a:rPr>
              <a:t> </a:t>
            </a:r>
            <a:r>
              <a:rPr lang="en-US" sz="1500" dirty="0" err="1">
                <a:latin typeface="Times New Roman" panose="02020603050405020304" pitchFamily="18" charset="0"/>
                <a:cs typeface="Times New Roman" panose="02020603050405020304" pitchFamily="18" charset="0"/>
              </a:rPr>
              <a:t>parashikohet</a:t>
            </a:r>
            <a:r>
              <a:rPr lang="en-US" sz="1500" dirty="0">
                <a:latin typeface="Times New Roman" panose="02020603050405020304" pitchFamily="18" charset="0"/>
                <a:cs typeface="Times New Roman" panose="02020603050405020304" pitchFamily="18" charset="0"/>
              </a:rPr>
              <a:t> se: </a:t>
            </a:r>
            <a:r>
              <a:rPr lang="en-US" sz="1500" i="1" dirty="0">
                <a:latin typeface="Times New Roman" panose="02020603050405020304" pitchFamily="18" charset="0"/>
                <a:cs typeface="Times New Roman" panose="02020603050405020304" pitchFamily="18" charset="0"/>
              </a:rPr>
              <a:t>“</a:t>
            </a:r>
            <a:r>
              <a:rPr lang="en-US" sz="1500" i="1" dirty="0" err="1">
                <a:latin typeface="Times New Roman" panose="02020603050405020304" pitchFamily="18" charset="0"/>
                <a:cs typeface="Times New Roman" panose="02020603050405020304" pitchFamily="18" charset="0"/>
              </a:rPr>
              <a:t>Parashkruhen</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brenda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afateve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prej</a:t>
            </a:r>
            <a:r>
              <a:rPr lang="en-US" sz="1500" i="1" dirty="0">
                <a:latin typeface="Times New Roman" panose="02020603050405020304" pitchFamily="18" charset="0"/>
                <a:cs typeface="Times New Roman" panose="02020603050405020304" pitchFamily="18" charset="0"/>
              </a:rPr>
              <a:t>: (…) dh) </a:t>
            </a:r>
            <a:r>
              <a:rPr lang="en-US" sz="1500" i="1" dirty="0" err="1">
                <a:latin typeface="Times New Roman" panose="02020603050405020304" pitchFamily="18" charset="0"/>
                <a:cs typeface="Times New Roman" panose="02020603050405020304" pitchFamily="18" charset="0"/>
              </a:rPr>
              <a:t>tre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vjetëve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paditë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për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shpërblimin</a:t>
            </a:r>
            <a:r>
              <a:rPr lang="en-US" sz="1500" i="1" dirty="0">
                <a:latin typeface="Times New Roman" panose="02020603050405020304" pitchFamily="18" charset="0"/>
                <a:cs typeface="Times New Roman" panose="02020603050405020304" pitchFamily="18" charset="0"/>
              </a:rPr>
              <a:t> e </a:t>
            </a:r>
            <a:r>
              <a:rPr lang="en-US" sz="1500" i="1" dirty="0" err="1">
                <a:latin typeface="Times New Roman" panose="02020603050405020304" pitchFamily="18" charset="0"/>
                <a:cs typeface="Times New Roman" panose="02020603050405020304" pitchFamily="18" charset="0"/>
              </a:rPr>
              <a:t>dëmit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jokontraktor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dhe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paditë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për</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kthimin</a:t>
            </a:r>
            <a:r>
              <a:rPr lang="en-US" sz="1500" i="1" dirty="0">
                <a:latin typeface="Times New Roman" panose="02020603050405020304" pitchFamily="18" charset="0"/>
                <a:cs typeface="Times New Roman" panose="02020603050405020304" pitchFamily="18" charset="0"/>
              </a:rPr>
              <a:t> e </a:t>
            </a:r>
            <a:r>
              <a:rPr lang="en-US" sz="1500" i="1" dirty="0" err="1">
                <a:latin typeface="Times New Roman" panose="02020603050405020304" pitchFamily="18" charset="0"/>
                <a:cs typeface="Times New Roman" panose="02020603050405020304" pitchFamily="18" charset="0"/>
              </a:rPr>
              <a:t>përfitimit</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pasuror</a:t>
            </a:r>
            <a:r>
              <a:rPr lang="en-US" sz="1500" i="1" dirty="0">
                <a:latin typeface="Times New Roman" panose="02020603050405020304" pitchFamily="18" charset="0"/>
                <a:cs typeface="Times New Roman" panose="02020603050405020304" pitchFamily="18" charset="0"/>
              </a:rPr>
              <a:t> pa </a:t>
            </a:r>
            <a:r>
              <a:rPr lang="en-US" sz="1500" i="1" dirty="0" err="1">
                <a:latin typeface="Times New Roman" panose="02020603050405020304" pitchFamily="18" charset="0"/>
                <a:cs typeface="Times New Roman" panose="02020603050405020304" pitchFamily="18" charset="0"/>
              </a:rPr>
              <a:t>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drejtë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pra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brenda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një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afati</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tre</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vjeçar</a:t>
            </a:r>
            <a:r>
              <a:rPr lang="en-US" sz="1500" i="1" dirty="0">
                <a:latin typeface="Times New Roman" panose="02020603050405020304" pitchFamily="18" charset="0"/>
                <a:cs typeface="Times New Roman" panose="02020603050405020304" pitchFamily="18" charset="0"/>
              </a:rPr>
              <a:t>.  </a:t>
            </a:r>
          </a:p>
          <a:p>
            <a:pPr marL="0" indent="0" algn="just">
              <a:lnSpc>
                <a:spcPct val="150000"/>
              </a:lnSpc>
              <a:buNone/>
            </a:pPr>
            <a:r>
              <a:rPr lang="en-US" sz="1500" i="1" dirty="0" err="1">
                <a:latin typeface="Times New Roman" panose="02020603050405020304" pitchFamily="18" charset="0"/>
                <a:cs typeface="Times New Roman" panose="02020603050405020304" pitchFamily="18" charset="0"/>
              </a:rPr>
              <a:t>Në</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arsyetim</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Gjykata</a:t>
            </a:r>
            <a:r>
              <a:rPr lang="en-US" sz="1500" i="1" dirty="0">
                <a:latin typeface="Times New Roman" panose="02020603050405020304" pitchFamily="18" charset="0"/>
                <a:cs typeface="Times New Roman" panose="02020603050405020304" pitchFamily="18" charset="0"/>
              </a:rPr>
              <a:t> </a:t>
            </a:r>
            <a:r>
              <a:rPr lang="en-US" sz="1500" i="1" dirty="0" err="1">
                <a:latin typeface="Times New Roman" panose="02020603050405020304" pitchFamily="18" charset="0"/>
                <a:cs typeface="Times New Roman" panose="02020603050405020304" pitchFamily="18" charset="0"/>
              </a:rPr>
              <a:t>relaton</a:t>
            </a:r>
            <a:r>
              <a:rPr lang="en-US" sz="1500" i="1" dirty="0">
                <a:latin typeface="Times New Roman" panose="02020603050405020304" pitchFamily="18" charset="0"/>
                <a:cs typeface="Times New Roman" panose="02020603050405020304" pitchFamily="18" charset="0"/>
              </a:rPr>
              <a:t> se, “</a:t>
            </a:r>
            <a:r>
              <a:rPr lang="sq-AL" sz="1500" b="1" i="1" dirty="0">
                <a:effectLst/>
                <a:latin typeface="Times New Roman" panose="02020603050405020304" pitchFamily="18" charset="0"/>
                <a:ea typeface="Times New Roman" panose="02020603050405020304" pitchFamily="18" charset="0"/>
                <a:cs typeface="Times New Roman" panose="02020603050405020304" pitchFamily="18" charset="0"/>
              </a:rPr>
              <a:t>Pala e paditur nuk i ёshtё përmbajtur plotësisht kësaj procedure por ka marrё rol aktiv duke shpronësuar de facto dhe paraprakisht trashëgimlënësin e palëve paditëse pa u realizuar procedura e shpronësimit. Ky fakt çon Gjykatёn nё konkluzionin se, dёmi qё i ёshtё shkaktuar paditësve vjen si pasojё e veprimeve nё ekses tё kompetencave tё palës së paditur.</a:t>
            </a:r>
            <a:r>
              <a:rPr lang="en-US" sz="15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500" b="1" i="1" dirty="0">
                <a:effectLst/>
                <a:latin typeface="Times New Roman" panose="02020603050405020304" pitchFamily="18" charset="0"/>
                <a:ea typeface="Times New Roman" panose="02020603050405020304" pitchFamily="18" charset="0"/>
                <a:cs typeface="Times New Roman" panose="02020603050405020304" pitchFamily="18" charset="0"/>
              </a:rPr>
              <a:t>Procedura e shpronësimit ka si karakteristikë të saj faktin se, shpërblimi për të është paraprak. Në rastin konkret paditësi jo vetëm që nuk është shpërblyer paraprakisht por ende rezulton të mos ketë përfituar shpërblim</a:t>
            </a:r>
            <a:r>
              <a:rPr lang="en-US" sz="15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5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500" b="1" dirty="0">
                <a:latin typeface="Times New Roman" panose="02020603050405020304" pitchFamily="18" charset="0"/>
                <a:cs typeface="Times New Roman" panose="02020603050405020304" pitchFamily="18" charset="0"/>
              </a:rPr>
              <a:t>  N</a:t>
            </a:r>
            <a:r>
              <a:rPr lang="sq-AL" sz="1500" b="1" kern="100" dirty="0">
                <a:effectLst/>
                <a:latin typeface="Times New Roman" panose="02020603050405020304" pitchFamily="18" charset="0"/>
                <a:ea typeface="Aptos" panose="020B0004020202020204" pitchFamily="34" charset="0"/>
                <a:cs typeface="Times New Roman" panose="02020603050405020304" pitchFamily="18" charset="0"/>
              </a:rPr>
              <a:t>ë rastin konkret në thelb kemi të bëjmë me një procedurë shpronësimi e cila formalisht rregullohet nga ligji  nr.8561, datë 22.12.1999 “</a:t>
            </a:r>
            <a:r>
              <a:rPr lang="sq-AL" sz="1500" b="1" i="1" kern="100" dirty="0">
                <a:effectLst/>
                <a:latin typeface="Times New Roman" panose="02020603050405020304" pitchFamily="18" charset="0"/>
                <a:ea typeface="Aptos" panose="020B0004020202020204" pitchFamily="34" charset="0"/>
                <a:cs typeface="Times New Roman" panose="02020603050405020304" pitchFamily="18" charset="0"/>
              </a:rPr>
              <a:t>Për shpronësimet dhe marrjen në përdorim të përkohshëm të pasurisë pronë private për interes publi</a:t>
            </a:r>
            <a:r>
              <a:rPr lang="en-US" sz="1500" b="1" i="1" kern="100" dirty="0">
                <a:effectLst/>
                <a:latin typeface="Times New Roman" panose="02020603050405020304" pitchFamily="18" charset="0"/>
                <a:ea typeface="Aptos" panose="020B0004020202020204" pitchFamily="34" charset="0"/>
                <a:cs typeface="Times New Roman" panose="02020603050405020304" pitchFamily="18" charset="0"/>
              </a:rPr>
              <a:t>k”</a:t>
            </a:r>
            <a:r>
              <a:rPr lang="en-US" sz="1500" b="1" i="1" kern="100" dirty="0">
                <a:latin typeface="Times New Roman" panose="02020603050405020304" pitchFamily="18" charset="0"/>
                <a:ea typeface="Aptos" panose="020B0004020202020204" pitchFamily="34" charset="0"/>
                <a:cs typeface="Times New Roman" panose="02020603050405020304" pitchFamily="18" charset="0"/>
              </a:rPr>
              <a:t>.</a:t>
            </a:r>
            <a:endParaRPr lang="en-US" sz="15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endParaRPr>
          </a:p>
          <a:p>
            <a:pPr marL="0" indent="0" algn="just">
              <a:lnSpc>
                <a:spcPct val="150000"/>
              </a:lnSpc>
              <a:buNone/>
            </a:pPr>
            <a:endParaRPr lang="en-US" sz="1500" dirty="0">
              <a:latin typeface="Times New Roman" panose="02020603050405020304" pitchFamily="18" charset="0"/>
              <a:cs typeface="Times New Roman" panose="02020603050405020304" pitchFamily="18" charset="0"/>
            </a:endParaRPr>
          </a:p>
          <a:p>
            <a:pPr marL="0" indent="0">
              <a:lnSpc>
                <a:spcPct val="100000"/>
              </a:lnSpc>
              <a:buNone/>
            </a:pPr>
            <a:endParaRPr lang="en-US" sz="1500" dirty="0">
              <a:latin typeface="Times New Roman" panose="02020603050405020304" pitchFamily="18" charset="0"/>
              <a:cs typeface="Times New Roman" panose="02020603050405020304" pitchFamily="18" charset="0"/>
            </a:endParaRPr>
          </a:p>
          <a:p>
            <a:pPr marL="0" indent="0">
              <a:lnSpc>
                <a:spcPct val="100000"/>
              </a:lnSpc>
              <a:buNone/>
            </a:pPr>
            <a:endParaRPr lang="en-US" sz="1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9044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351C16-F133-A67C-5425-D2EF8BDB6076}"/>
              </a:ext>
            </a:extLst>
          </p:cNvPr>
          <p:cNvSpPr>
            <a:spLocks noGrp="1"/>
          </p:cNvSpPr>
          <p:nvPr>
            <p:ph type="title"/>
          </p:nvPr>
        </p:nvSpPr>
        <p:spPr>
          <a:xfrm>
            <a:off x="838200" y="365125"/>
            <a:ext cx="10515600" cy="1325563"/>
          </a:xfrm>
        </p:spPr>
        <p:txBody>
          <a:bodyPr>
            <a:normAutofit/>
          </a:bodyPr>
          <a:lstStyle/>
          <a:p>
            <a:r>
              <a:rPr lang="en-US" sz="6600" dirty="0"/>
              <a:t>Vendimi nr.296 </a:t>
            </a:r>
            <a:r>
              <a:rPr lang="en-US" sz="6600" dirty="0" err="1"/>
              <a:t>datë</a:t>
            </a:r>
            <a:r>
              <a:rPr lang="en-US" sz="6600" dirty="0"/>
              <a:t> 12.05.2015 I KAGJL</a:t>
            </a:r>
          </a:p>
        </p:txBody>
      </p:sp>
      <p:sp>
        <p:nvSpPr>
          <p:cNvPr id="3" name="Content Placeholder 2">
            <a:extLst>
              <a:ext uri="{FF2B5EF4-FFF2-40B4-BE49-F238E27FC236}">
                <a16:creationId xmlns:a16="http://schemas.microsoft.com/office/drawing/2014/main" id="{F95F3944-A1B7-F200-E7E9-2DA5766A04FD}"/>
              </a:ext>
            </a:extLst>
          </p:cNvPr>
          <p:cNvSpPr>
            <a:spLocks noGrp="1"/>
          </p:cNvSpPr>
          <p:nvPr>
            <p:ph idx="1"/>
          </p:nvPr>
        </p:nvSpPr>
        <p:spPr>
          <a:xfrm>
            <a:off x="838200" y="1929384"/>
            <a:ext cx="10515600" cy="4251960"/>
          </a:xfrm>
        </p:spPr>
        <p:txBody>
          <a:bodyPr>
            <a:normAutofit fontScale="85000" lnSpcReduction="20000"/>
          </a:bodyPr>
          <a:lstStyle/>
          <a:p>
            <a:pPr>
              <a:lnSpc>
                <a:spcPct val="170000"/>
              </a:lnSpc>
            </a:pPr>
            <a:r>
              <a:rPr lang="en-US" sz="1300" b="1" dirty="0">
                <a:latin typeface="Times New Roman" panose="02020603050405020304" pitchFamily="18" charset="0"/>
                <a:cs typeface="Times New Roman" panose="02020603050405020304" pitchFamily="18" charset="0"/>
              </a:rPr>
              <a:t>RRETHANAT E ÇËSHTJES</a:t>
            </a:r>
          </a:p>
          <a:p>
            <a:pPr algn="just">
              <a:lnSpc>
                <a:spcPct val="170000"/>
              </a:lnSpc>
            </a:pPr>
            <a:r>
              <a:rPr lang="en-US" sz="1300" dirty="0">
                <a:latin typeface="Times New Roman" panose="02020603050405020304" pitchFamily="18" charset="0"/>
                <a:cs typeface="Times New Roman" panose="02020603050405020304" pitchFamily="18" charset="0"/>
              </a:rPr>
              <a:t>Rezulton </a:t>
            </a:r>
            <a:r>
              <a:rPr lang="en-US" sz="1300" dirty="0" err="1">
                <a:latin typeface="Times New Roman" panose="02020603050405020304" pitchFamily="18" charset="0"/>
                <a:cs typeface="Times New Roman" panose="02020603050405020304" pitchFamily="18" charset="0"/>
              </a:rPr>
              <a:t>nga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aktet</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administruara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dosjen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gjyqësore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konkretisht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aktet</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marrjes</a:t>
            </a:r>
            <a:r>
              <a:rPr lang="en-US" sz="1300" dirty="0">
                <a:latin typeface="Times New Roman" panose="02020603050405020304" pitchFamily="18" charset="0"/>
                <a:cs typeface="Times New Roman" panose="02020603050405020304" pitchFamily="18" charset="0"/>
              </a:rPr>
              <a:t> se </a:t>
            </a:r>
            <a:r>
              <a:rPr lang="en-US" sz="1300" dirty="0" err="1">
                <a:latin typeface="Times New Roman" panose="02020603050405020304" pitchFamily="18" charset="0"/>
                <a:cs typeface="Times New Roman" panose="02020603050405020304" pitchFamily="18" charset="0"/>
              </a:rPr>
              <a:t>tokës</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pronësi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cilat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janë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pjesë</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dosjes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gjyqësore</a:t>
            </a:r>
            <a:r>
              <a:rPr lang="en-US" sz="1300" dirty="0">
                <a:latin typeface="Times New Roman" panose="02020603050405020304" pitchFamily="18" charset="0"/>
                <a:cs typeface="Times New Roman" panose="02020603050405020304" pitchFamily="18" charset="0"/>
              </a:rPr>
              <a:t>) se </a:t>
            </a:r>
            <a:r>
              <a:rPr lang="en-US" sz="1300" dirty="0" err="1">
                <a:latin typeface="Times New Roman" panose="02020603050405020304" pitchFamily="18" charset="0"/>
                <a:cs typeface="Times New Roman" panose="02020603050405020304" pitchFamily="18" charset="0"/>
              </a:rPr>
              <a:t>paditësit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janë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pronarë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tokave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bujqësore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individualizuara</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këto</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akte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pronësie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ndodhura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fshatin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Berishë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Pukë</a:t>
            </a:r>
            <a:r>
              <a:rPr lang="en-US" sz="1300" dirty="0">
                <a:latin typeface="Times New Roman" panose="02020603050405020304" pitchFamily="18" charset="0"/>
                <a:cs typeface="Times New Roman" panose="02020603050405020304" pitchFamily="18" charset="0"/>
              </a:rPr>
              <a:t>. </a:t>
            </a:r>
          </a:p>
          <a:p>
            <a:pPr algn="just">
              <a:lnSpc>
                <a:spcPct val="170000"/>
              </a:lnSpc>
            </a:pPr>
            <a:r>
              <a:rPr lang="en-US" sz="1300" dirty="0">
                <a:latin typeface="Times New Roman" panose="02020603050405020304" pitchFamily="18" charset="0"/>
                <a:cs typeface="Times New Roman" panose="02020603050405020304" pitchFamily="18" charset="0"/>
              </a:rPr>
              <a:t> Ish </a:t>
            </a:r>
            <a:r>
              <a:rPr lang="en-US" sz="1300" dirty="0" err="1">
                <a:latin typeface="Times New Roman" panose="02020603050405020304" pitchFamily="18" charset="0"/>
                <a:cs typeface="Times New Roman" panose="02020603050405020304" pitchFamily="18" charset="0"/>
              </a:rPr>
              <a:t>këshilli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Rrethit</a:t>
            </a:r>
            <a:r>
              <a:rPr lang="en-US" sz="1300" dirty="0">
                <a:latin typeface="Times New Roman" panose="02020603050405020304" pitchFamily="18" charset="0"/>
                <a:cs typeface="Times New Roman" panose="02020603050405020304" pitchFamily="18" charset="0"/>
              </a:rPr>
              <a:t> Puke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nevoja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interesit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publik</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ndërtim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ujësjellësi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qytetin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Pukë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ka </a:t>
            </a:r>
            <a:r>
              <a:rPr lang="en-US" sz="1300" dirty="0" err="1">
                <a:latin typeface="Times New Roman" panose="02020603050405020304" pitchFamily="18" charset="0"/>
                <a:cs typeface="Times New Roman" panose="02020603050405020304" pitchFamily="18" charset="0"/>
              </a:rPr>
              <a:t>kërkuar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Ministrisë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Punëve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Publike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shpronësimin</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subjekteve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prekeshin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kjo</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vepër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qëllim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ish</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këshilli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Rrethit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Pukë</a:t>
            </a:r>
            <a:r>
              <a:rPr lang="en-US" sz="1300" dirty="0">
                <a:latin typeface="Times New Roman" panose="02020603050405020304" pitchFamily="18" charset="0"/>
                <a:cs typeface="Times New Roman" panose="02020603050405020304" pitchFamily="18" charset="0"/>
              </a:rPr>
              <a:t> ka </a:t>
            </a:r>
            <a:r>
              <a:rPr lang="en-US" sz="1300" dirty="0" err="1">
                <a:latin typeface="Times New Roman" panose="02020603050405020304" pitchFamily="18" charset="0"/>
                <a:cs typeface="Times New Roman" panose="02020603050405020304" pitchFamily="18" charset="0"/>
              </a:rPr>
              <a:t>ngritur</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baze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Ligjit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kohës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komisionin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a:t>
            </a:r>
            <a:r>
              <a:rPr lang="en-US" sz="1300" dirty="0">
                <a:latin typeface="Times New Roman" panose="02020603050405020304" pitchFamily="18" charset="0"/>
                <a:cs typeface="Times New Roman" panose="02020603050405020304" pitchFamily="18" charset="0"/>
              </a:rPr>
              <a:t> do </a:t>
            </a:r>
            <a:r>
              <a:rPr lang="en-US" sz="1300" dirty="0" err="1">
                <a:latin typeface="Times New Roman" panose="02020603050405020304" pitchFamily="18" charset="0"/>
                <a:cs typeface="Times New Roman" panose="02020603050405020304" pitchFamily="18" charset="0"/>
              </a:rPr>
              <a:t>vlerësonte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këto</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pasuri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urdhri</a:t>
            </a:r>
            <a:r>
              <a:rPr lang="en-US" sz="1300" dirty="0">
                <a:latin typeface="Times New Roman" panose="02020603050405020304" pitchFamily="18" charset="0"/>
                <a:cs typeface="Times New Roman" panose="02020603050405020304" pitchFamily="18" charset="0"/>
              </a:rPr>
              <a:t> nr.24, </a:t>
            </a:r>
            <a:r>
              <a:rPr lang="en-US" sz="1300" dirty="0" err="1">
                <a:latin typeface="Times New Roman" panose="02020603050405020304" pitchFamily="18" charset="0"/>
                <a:cs typeface="Times New Roman" panose="02020603050405020304" pitchFamily="18" charset="0"/>
              </a:rPr>
              <a:t>datë</a:t>
            </a:r>
            <a:r>
              <a:rPr lang="en-US" sz="1300" dirty="0">
                <a:latin typeface="Times New Roman" panose="02020603050405020304" pitchFamily="18" charset="0"/>
                <a:cs typeface="Times New Roman" panose="02020603050405020304" pitchFamily="18" charset="0"/>
              </a:rPr>
              <a:t> 22.09.1998).  </a:t>
            </a:r>
            <a:r>
              <a:rPr lang="en-US" sz="1300" dirty="0" err="1">
                <a:latin typeface="Times New Roman" panose="02020603050405020304" pitchFamily="18" charset="0"/>
                <a:cs typeface="Times New Roman" panose="02020603050405020304" pitchFamily="18" charset="0"/>
              </a:rPr>
              <a:t>Raporti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këtij</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Komisioni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lista</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familjeve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a:t>
            </a:r>
            <a:r>
              <a:rPr lang="en-US" sz="1300" dirty="0">
                <a:latin typeface="Times New Roman" panose="02020603050405020304" pitchFamily="18" charset="0"/>
                <a:cs typeface="Times New Roman" panose="02020603050405020304" pitchFamily="18" charset="0"/>
              </a:rPr>
              <a:t> do </a:t>
            </a:r>
            <a:r>
              <a:rPr lang="en-US" sz="1300" dirty="0" err="1">
                <a:latin typeface="Times New Roman" panose="02020603050405020304" pitchFamily="18" charset="0"/>
                <a:cs typeface="Times New Roman" panose="02020603050405020304" pitchFamily="18" charset="0"/>
              </a:rPr>
              <a:t>prekeshin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vepra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ujësjellës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është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dërguar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Ministrisë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Punëve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Publike</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cila</a:t>
            </a:r>
            <a:r>
              <a:rPr lang="en-US" sz="1300" dirty="0">
                <a:latin typeface="Times New Roman" panose="02020603050405020304" pitchFamily="18" charset="0"/>
                <a:cs typeface="Times New Roman" panose="02020603050405020304" pitchFamily="18" charset="0"/>
              </a:rPr>
              <a:t> me </a:t>
            </a:r>
            <a:r>
              <a:rPr lang="en-US" sz="1300" dirty="0" err="1">
                <a:latin typeface="Times New Roman" panose="02020603050405020304" pitchFamily="18" charset="0"/>
                <a:cs typeface="Times New Roman" panose="02020603050405020304" pitchFamily="18" charset="0"/>
              </a:rPr>
              <a:t>shkresën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datë</a:t>
            </a:r>
            <a:r>
              <a:rPr lang="en-US" sz="1300" dirty="0">
                <a:latin typeface="Times New Roman" panose="02020603050405020304" pitchFamily="18" charset="0"/>
                <a:cs typeface="Times New Roman" panose="02020603050405020304" pitchFamily="18" charset="0"/>
              </a:rPr>
              <a:t> 22.06.2000 ka </a:t>
            </a:r>
            <a:r>
              <a:rPr lang="en-US" sz="1300" dirty="0" err="1">
                <a:latin typeface="Times New Roman" panose="02020603050405020304" pitchFamily="18" charset="0"/>
                <a:cs typeface="Times New Roman" panose="02020603050405020304" pitchFamily="18" charset="0"/>
              </a:rPr>
              <a:t>pranuar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kërkesën</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ish</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Këshillit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Rrethit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shpronësim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subjekteve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është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lidhur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akt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marrëveshja</a:t>
            </a:r>
            <a:r>
              <a:rPr lang="en-US" sz="1300" dirty="0">
                <a:latin typeface="Times New Roman" panose="02020603050405020304" pitchFamily="18" charset="0"/>
                <a:cs typeface="Times New Roman" panose="02020603050405020304" pitchFamily="18" charset="0"/>
              </a:rPr>
              <a:t> midis </a:t>
            </a:r>
            <a:r>
              <a:rPr lang="en-US" sz="1300" dirty="0" err="1">
                <a:latin typeface="Times New Roman" panose="02020603050405020304" pitchFamily="18" charset="0"/>
                <a:cs typeface="Times New Roman" panose="02020603050405020304" pitchFamily="18" charset="0"/>
              </a:rPr>
              <a:t>Këshillit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Rrethit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Ministrisë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fillimin</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shpronësimeve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fq</a:t>
            </a:r>
            <a:r>
              <a:rPr lang="en-US" sz="1300" dirty="0">
                <a:latin typeface="Times New Roman" panose="02020603050405020304" pitchFamily="18" charset="0"/>
                <a:cs typeface="Times New Roman" panose="02020603050405020304" pitchFamily="18" charset="0"/>
              </a:rPr>
              <a:t>. 315 e </a:t>
            </a:r>
            <a:r>
              <a:rPr lang="en-US" sz="1300" dirty="0" err="1">
                <a:latin typeface="Times New Roman" panose="02020603050405020304" pitchFamily="18" charset="0"/>
                <a:cs typeface="Times New Roman" panose="02020603050405020304" pitchFamily="18" charset="0"/>
              </a:rPr>
              <a:t>dosjes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gjyqësore</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përfundim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kësaj</a:t>
            </a:r>
            <a:r>
              <a:rPr lang="en-US" sz="1300" dirty="0">
                <a:latin typeface="Times New Roman" panose="02020603050405020304" pitchFamily="18" charset="0"/>
                <a:cs typeface="Times New Roman" panose="02020603050405020304" pitchFamily="18" charset="0"/>
              </a:rPr>
              <a:t> procedure </a:t>
            </a:r>
            <a:r>
              <a:rPr lang="en-US" sz="1300" dirty="0" err="1">
                <a:latin typeface="Times New Roman" panose="02020603050405020304" pitchFamily="18" charset="0"/>
                <a:cs typeface="Times New Roman" panose="02020603050405020304" pitchFamily="18" charset="0"/>
              </a:rPr>
              <a:t>janë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bërë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njoftimet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shpronësim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fletoren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zyrtare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shtypin</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kohës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administruar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dosjen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gjyqësore</a:t>
            </a:r>
            <a:r>
              <a:rPr lang="en-US" sz="1300" dirty="0">
                <a:latin typeface="Times New Roman" panose="02020603050405020304" pitchFamily="18" charset="0"/>
                <a:cs typeface="Times New Roman" panose="02020603050405020304" pitchFamily="18" charset="0"/>
              </a:rPr>
              <a:t>. Rezulton se </a:t>
            </a:r>
            <a:r>
              <a:rPr lang="en-US" sz="1300" dirty="0" err="1">
                <a:latin typeface="Times New Roman" panose="02020603050405020304" pitchFamily="18" charset="0"/>
                <a:cs typeface="Times New Roman" panose="02020603050405020304" pitchFamily="18" charset="0"/>
              </a:rPr>
              <a:t>Këshilli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Ministrave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nuk</a:t>
            </a:r>
            <a:r>
              <a:rPr lang="en-US" sz="1300" dirty="0">
                <a:latin typeface="Times New Roman" panose="02020603050405020304" pitchFamily="18" charset="0"/>
                <a:cs typeface="Times New Roman" panose="02020603050405020304" pitchFamily="18" charset="0"/>
              </a:rPr>
              <a:t> ka </a:t>
            </a:r>
            <a:r>
              <a:rPr lang="en-US" sz="1300" dirty="0" err="1">
                <a:latin typeface="Times New Roman" panose="02020603050405020304" pitchFamily="18" charset="0"/>
                <a:cs typeface="Times New Roman" panose="02020603050405020304" pitchFamily="18" charset="0"/>
              </a:rPr>
              <a:t>dalë</a:t>
            </a:r>
            <a:r>
              <a:rPr lang="en-US" sz="1300" dirty="0">
                <a:latin typeface="Times New Roman" panose="02020603050405020304" pitchFamily="18" charset="0"/>
                <a:cs typeface="Times New Roman" panose="02020603050405020304" pitchFamily="18" charset="0"/>
              </a:rPr>
              <a:t> me </a:t>
            </a:r>
            <a:r>
              <a:rPr lang="en-US" sz="1300" dirty="0" err="1">
                <a:latin typeface="Times New Roman" panose="02020603050405020304" pitchFamily="18" charset="0"/>
                <a:cs typeface="Times New Roman" panose="02020603050405020304" pitchFamily="18" charset="0"/>
              </a:rPr>
              <a:t>vendim</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përfundimtar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shpronësimet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vlerat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përkatëse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përfitonin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paditëset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ndërkohë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vepra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rezulton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jete </a:t>
            </a:r>
            <a:r>
              <a:rPr lang="en-US" sz="1300" dirty="0" err="1">
                <a:latin typeface="Times New Roman" panose="02020603050405020304" pitchFamily="18" charset="0"/>
                <a:cs typeface="Times New Roman" panose="02020603050405020304" pitchFamily="18" charset="0"/>
              </a:rPr>
              <a:t>ndërtuar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kryer</a:t>
            </a:r>
            <a:r>
              <a:rPr lang="en-US" sz="1300" dirty="0">
                <a:latin typeface="Times New Roman" panose="02020603050405020304" pitchFamily="18" charset="0"/>
                <a:cs typeface="Times New Roman" panose="02020603050405020304" pitchFamily="18" charset="0"/>
              </a:rPr>
              <a:t>. </a:t>
            </a:r>
          </a:p>
          <a:p>
            <a:pPr algn="just">
              <a:lnSpc>
                <a:spcPct val="170000"/>
              </a:lnSpc>
            </a:pPr>
            <a:r>
              <a:rPr lang="en-US" sz="1300" dirty="0" err="1">
                <a:latin typeface="Times New Roman" panose="02020603050405020304" pitchFamily="18" charset="0"/>
                <a:cs typeface="Times New Roman" panose="02020603050405020304" pitchFamily="18" charset="0"/>
              </a:rPr>
              <a:t>Paditëset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pretendojnë</a:t>
            </a:r>
            <a:r>
              <a:rPr lang="en-US" sz="1300" dirty="0">
                <a:latin typeface="Times New Roman" panose="02020603050405020304" pitchFamily="18" charset="0"/>
                <a:cs typeface="Times New Roman" panose="02020603050405020304" pitchFamily="18" charset="0"/>
              </a:rPr>
              <a:t> se, </a:t>
            </a:r>
            <a:r>
              <a:rPr lang="en-US" sz="1300" dirty="0" err="1">
                <a:latin typeface="Times New Roman" panose="02020603050405020304" pitchFamily="18" charset="0"/>
                <a:cs typeface="Times New Roman" panose="02020603050405020304" pitchFamily="18" charset="0"/>
              </a:rPr>
              <a:t>megjithe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kërkimin</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bere</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rruge</a:t>
            </a:r>
            <a:r>
              <a:rPr lang="en-US" sz="1300" dirty="0">
                <a:latin typeface="Times New Roman" panose="02020603050405020304" pitchFamily="18" charset="0"/>
                <a:cs typeface="Times New Roman" panose="02020603050405020304" pitchFamily="18" charset="0"/>
              </a:rPr>
              <a:t> administrative </a:t>
            </a:r>
            <a:r>
              <a:rPr lang="en-US" sz="1300" dirty="0" err="1">
                <a:latin typeface="Times New Roman" panose="02020603050405020304" pitchFamily="18" charset="0"/>
                <a:cs typeface="Times New Roman" panose="02020603050405020304" pitchFamily="18" charset="0"/>
              </a:rPr>
              <a:t>prej</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disa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vitesh</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nuk</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është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mundësuar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marrja</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shpërblimit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sipërfaqet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respektive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tokës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pronësi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tyre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është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marrë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realizimin</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investimit</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publik</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ujësjellës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qytetit</a:t>
            </a:r>
            <a:r>
              <a:rPr lang="en-US" sz="1300" dirty="0">
                <a:latin typeface="Times New Roman" panose="02020603050405020304" pitchFamily="18" charset="0"/>
                <a:cs typeface="Times New Roman" panose="02020603050405020304" pitchFamily="18" charset="0"/>
              </a:rPr>
              <a:t> Puke. Ata </a:t>
            </a:r>
            <a:r>
              <a:rPr lang="en-US" sz="1300" dirty="0" err="1">
                <a:latin typeface="Times New Roman" panose="02020603050405020304" pitchFamily="18" charset="0"/>
                <a:cs typeface="Times New Roman" panose="02020603050405020304" pitchFamily="18" charset="0"/>
              </a:rPr>
              <a:t>pretendojnë</a:t>
            </a:r>
            <a:r>
              <a:rPr lang="en-US" sz="1300" dirty="0">
                <a:latin typeface="Times New Roman" panose="02020603050405020304" pitchFamily="18" charset="0"/>
                <a:cs typeface="Times New Roman" panose="02020603050405020304" pitchFamily="18" charset="0"/>
              </a:rPr>
              <a:t> se </a:t>
            </a:r>
            <a:r>
              <a:rPr lang="en-US" sz="1300" dirty="0" err="1">
                <a:latin typeface="Times New Roman" panose="02020603050405020304" pitchFamily="18" charset="0"/>
                <a:cs typeface="Times New Roman" panose="02020603050405020304" pitchFamily="18" charset="0"/>
              </a:rPr>
              <a:t>janë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dëmtuar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nga</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ndërtimi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veprës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publike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Ujësjellësi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qytetit</a:t>
            </a:r>
            <a:r>
              <a:rPr lang="en-US" sz="1300" dirty="0">
                <a:latin typeface="Times New Roman" panose="02020603050405020304" pitchFamily="18" charset="0"/>
                <a:cs typeface="Times New Roman" panose="02020603050405020304" pitchFamily="18" charset="0"/>
              </a:rPr>
              <a:t> e </a:t>
            </a:r>
            <a:r>
              <a:rPr lang="en-US" sz="1300" dirty="0" err="1">
                <a:latin typeface="Times New Roman" panose="02020603050405020304" pitchFamily="18" charset="0"/>
                <a:cs typeface="Times New Roman" panose="02020603050405020304" pitchFamily="18" charset="0"/>
              </a:rPr>
              <a:t>Pukës</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ndërtimi</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i</a:t>
            </a:r>
            <a:r>
              <a:rPr lang="en-US" sz="1300" dirty="0">
                <a:latin typeface="Times New Roman" panose="02020603050405020304" pitchFamily="18" charset="0"/>
                <a:cs typeface="Times New Roman" panose="02020603050405020304" pitchFamily="18" charset="0"/>
              </a:rPr>
              <a:t> se </a:t>
            </a:r>
            <a:r>
              <a:rPr lang="en-US" sz="1300" dirty="0" err="1">
                <a:latin typeface="Times New Roman" panose="02020603050405020304" pitchFamily="18" charset="0"/>
                <a:cs typeface="Times New Roman" panose="02020603050405020304" pitchFamily="18" charset="0"/>
              </a:rPr>
              <a:t>cilës</a:t>
            </a:r>
            <a:r>
              <a:rPr lang="en-US" sz="1300" dirty="0">
                <a:latin typeface="Times New Roman" panose="02020603050405020304" pitchFamily="18" charset="0"/>
                <a:cs typeface="Times New Roman" panose="02020603050405020304" pitchFamily="18" charset="0"/>
              </a:rPr>
              <a:t> ka </a:t>
            </a:r>
            <a:r>
              <a:rPr lang="en-US" sz="1300" dirty="0" err="1">
                <a:latin typeface="Times New Roman" panose="02020603050405020304" pitchFamily="18" charset="0"/>
                <a:cs typeface="Times New Roman" panose="02020603050405020304" pitchFamily="18" charset="0"/>
              </a:rPr>
              <a:t>filluar</a:t>
            </a:r>
            <a:r>
              <a:rPr lang="en-US" sz="1300" dirty="0">
                <a:latin typeface="Times New Roman" panose="02020603050405020304" pitchFamily="18" charset="0"/>
                <a:cs typeface="Times New Roman" panose="02020603050405020304" pitchFamily="18" charset="0"/>
              </a:rPr>
              <a:t> ne </a:t>
            </a:r>
            <a:r>
              <a:rPr lang="en-US" sz="1300" dirty="0" err="1">
                <a:latin typeface="Times New Roman" panose="02020603050405020304" pitchFamily="18" charset="0"/>
                <a:cs typeface="Times New Roman" panose="02020603050405020304" pitchFamily="18" charset="0"/>
              </a:rPr>
              <a:t>vitin</a:t>
            </a:r>
            <a:r>
              <a:rPr lang="en-US" sz="1300" dirty="0">
                <a:latin typeface="Times New Roman" panose="02020603050405020304" pitchFamily="18" charset="0"/>
                <a:cs typeface="Times New Roman" panose="02020603050405020304" pitchFamily="18" charset="0"/>
              </a:rPr>
              <a:t> 1998 </a:t>
            </a:r>
            <a:r>
              <a:rPr lang="en-US" sz="1300" dirty="0" err="1">
                <a:latin typeface="Times New Roman" panose="02020603050405020304" pitchFamily="18" charset="0"/>
                <a:cs typeface="Times New Roman" panose="02020603050405020304" pitchFamily="18" charset="0"/>
              </a:rPr>
              <a:t>dhe</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është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përfunduar</a:t>
            </a:r>
            <a:r>
              <a:rPr lang="en-US" sz="1300" dirty="0">
                <a:latin typeface="Times New Roman" panose="02020603050405020304" pitchFamily="18" charset="0"/>
                <a:cs typeface="Times New Roman" panose="02020603050405020304" pitchFamily="18" charset="0"/>
              </a:rPr>
              <a:t>. </a:t>
            </a:r>
          </a:p>
          <a:p>
            <a:pPr algn="just">
              <a:lnSpc>
                <a:spcPct val="170000"/>
              </a:lnSpc>
            </a:pPr>
            <a:r>
              <a:rPr lang="en-US" sz="1300" dirty="0">
                <a:latin typeface="Times New Roman" panose="02020603050405020304" pitchFamily="18" charset="0"/>
                <a:cs typeface="Times New Roman" panose="02020603050405020304" pitchFamily="18" charset="0"/>
              </a:rPr>
              <a:t>Duke </a:t>
            </a:r>
            <a:r>
              <a:rPr lang="en-US" sz="1300" dirty="0" err="1">
                <a:latin typeface="Times New Roman" panose="02020603050405020304" pitchFamily="18" charset="0"/>
                <a:cs typeface="Times New Roman" panose="02020603050405020304" pitchFamily="18" charset="0"/>
              </a:rPr>
              <a:t>inicuar</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padinë</a:t>
            </a:r>
            <a:r>
              <a:rPr lang="en-US" sz="1300" dirty="0">
                <a:latin typeface="Times New Roman" panose="02020603050405020304" pitchFamily="18" charset="0"/>
                <a:cs typeface="Times New Roman" panose="02020603050405020304" pitchFamily="18" charset="0"/>
              </a:rPr>
              <a:t> me </a:t>
            </a:r>
            <a:r>
              <a:rPr lang="en-US" sz="1300" dirty="0" err="1">
                <a:latin typeface="Times New Roman" panose="02020603050405020304" pitchFamily="18" charset="0"/>
                <a:cs typeface="Times New Roman" panose="02020603050405020304" pitchFamily="18" charset="0"/>
              </a:rPr>
              <a:t>objekt</a:t>
            </a:r>
            <a:r>
              <a:rPr lang="en-US" sz="1300" dirty="0">
                <a:latin typeface="Times New Roman" panose="02020603050405020304" pitchFamily="18" charset="0"/>
                <a:cs typeface="Times New Roman" panose="02020603050405020304" pitchFamily="18" charset="0"/>
              </a:rPr>
              <a:t>: “</a:t>
            </a:r>
            <a:r>
              <a:rPr lang="sq-AL" sz="1300" i="1" dirty="0">
                <a:effectLst/>
                <a:latin typeface="Times New Roman" panose="02020603050405020304" pitchFamily="18" charset="0"/>
                <a:ea typeface="MS Mincho" panose="02020609040205080304" pitchFamily="49" charset="-128"/>
                <a:cs typeface="Times New Roman" panose="02020603050405020304" pitchFamily="18" charset="0"/>
              </a:rPr>
              <a:t>Detyrimin e palës së paditur t’i paguajë paditësve detyrimin që rrjedh nga shpronësimi për interes publik në shumën prej 57,6669,152 Lekë </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si</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dhe</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është</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pranuar</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vendimin</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nr.44/2011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3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effectLst/>
                <a:latin typeface="Times New Roman" panose="02020603050405020304" pitchFamily="18" charset="0"/>
                <a:ea typeface="MS Mincho" panose="02020609040205080304" pitchFamily="49" charset="-128"/>
                <a:cs typeface="Times New Roman" panose="02020603050405020304" pitchFamily="18" charset="0"/>
              </a:rPr>
              <a:t>Gjykatës</a:t>
            </a:r>
            <a:r>
              <a:rPr lang="en-US" sz="1300" i="1" dirty="0">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latin typeface="Times New Roman" panose="02020603050405020304" pitchFamily="18" charset="0"/>
                <a:ea typeface="MS Mincho" panose="02020609040205080304" pitchFamily="49" charset="-128"/>
                <a:cs typeface="Times New Roman" panose="02020603050405020304" pitchFamily="18" charset="0"/>
              </a:rPr>
              <a:t>së</a:t>
            </a:r>
            <a:r>
              <a:rPr lang="en-US" sz="1300" i="1" dirty="0">
                <a:latin typeface="Times New Roman" panose="02020603050405020304" pitchFamily="18" charset="0"/>
                <a:ea typeface="MS Mincho" panose="02020609040205080304" pitchFamily="49" charset="-128"/>
                <a:cs typeface="Times New Roman" panose="02020603050405020304" pitchFamily="18" charset="0"/>
              </a:rPr>
              <a:t> </a:t>
            </a:r>
            <a:r>
              <a:rPr lang="en-US" sz="1300" i="1" dirty="0" err="1">
                <a:latin typeface="Times New Roman" panose="02020603050405020304" pitchFamily="18" charset="0"/>
                <a:ea typeface="MS Mincho" panose="02020609040205080304" pitchFamily="49" charset="-128"/>
                <a:cs typeface="Times New Roman" panose="02020603050405020304" pitchFamily="18" charset="0"/>
              </a:rPr>
              <a:t>Pukës</a:t>
            </a:r>
            <a:r>
              <a:rPr lang="en-US" sz="1300" i="1" dirty="0">
                <a:latin typeface="Times New Roman" panose="02020603050405020304" pitchFamily="18" charset="0"/>
                <a:ea typeface="MS Mincho" panose="02020609040205080304" pitchFamily="49" charset="-128"/>
                <a:cs typeface="Times New Roman" panose="02020603050405020304" pitchFamily="18" charset="0"/>
              </a:rPr>
              <a:t>.</a:t>
            </a:r>
            <a:endParaRPr lang="en-US" sz="1300" i="1" dirty="0">
              <a:effectLst/>
              <a:latin typeface="Times New Roman" panose="02020603050405020304" pitchFamily="18" charset="0"/>
              <a:ea typeface="MS Mincho" panose="02020609040205080304" pitchFamily="49" charset="-128"/>
              <a:cs typeface="Times New Roman" panose="02020603050405020304" pitchFamily="18" charset="0"/>
            </a:endParaRPr>
          </a:p>
          <a:p>
            <a:pPr>
              <a:lnSpc>
                <a:spcPct val="100000"/>
              </a:lnSpc>
            </a:pPr>
            <a:endParaRPr lang="en-US" sz="1300" dirty="0"/>
          </a:p>
        </p:txBody>
      </p:sp>
    </p:spTree>
    <p:extLst>
      <p:ext uri="{BB962C8B-B14F-4D97-AF65-F5344CB8AC3E}">
        <p14:creationId xmlns:p14="http://schemas.microsoft.com/office/powerpoint/2010/main" val="309156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691BB0-8BB5-F99F-B90D-FC4E4996F11D}"/>
              </a:ext>
            </a:extLst>
          </p:cNvPr>
          <p:cNvSpPr>
            <a:spLocks noGrp="1"/>
          </p:cNvSpPr>
          <p:nvPr>
            <p:ph type="title"/>
          </p:nvPr>
        </p:nvSpPr>
        <p:spPr>
          <a:xfrm>
            <a:off x="838200" y="365125"/>
            <a:ext cx="10515600" cy="1325563"/>
          </a:xfrm>
        </p:spPr>
        <p:txBody>
          <a:bodyPr>
            <a:normAutofit/>
          </a:bodyPr>
          <a:lstStyle/>
          <a:p>
            <a:r>
              <a:rPr lang="en-US" sz="6600" dirty="0"/>
              <a:t>e </a:t>
            </a:r>
            <a:r>
              <a:rPr lang="en-US" sz="6600" dirty="0" err="1"/>
              <a:t>drejta</a:t>
            </a:r>
            <a:r>
              <a:rPr lang="en-US" sz="6600" dirty="0"/>
              <a:t> </a:t>
            </a:r>
            <a:r>
              <a:rPr lang="en-US" sz="6600" dirty="0" err="1"/>
              <a:t>që</a:t>
            </a:r>
            <a:r>
              <a:rPr lang="en-US" sz="6600" dirty="0"/>
              <a:t> </a:t>
            </a:r>
            <a:r>
              <a:rPr lang="en-US" sz="6600" dirty="0" err="1"/>
              <a:t>nuk</a:t>
            </a:r>
            <a:r>
              <a:rPr lang="en-US" sz="6600" dirty="0"/>
              <a:t> </a:t>
            </a:r>
            <a:r>
              <a:rPr lang="en-US" sz="6600" dirty="0" err="1"/>
              <a:t>parashkruhet</a:t>
            </a:r>
            <a:endParaRPr lang="en-US" sz="6600" dirty="0"/>
          </a:p>
        </p:txBody>
      </p:sp>
      <p:sp>
        <p:nvSpPr>
          <p:cNvPr id="3" name="Content Placeholder 2">
            <a:extLst>
              <a:ext uri="{FF2B5EF4-FFF2-40B4-BE49-F238E27FC236}">
                <a16:creationId xmlns:a16="http://schemas.microsoft.com/office/drawing/2014/main" id="{89757EF8-8C29-AE9F-5853-2B4447DE4D61}"/>
              </a:ext>
            </a:extLst>
          </p:cNvPr>
          <p:cNvSpPr>
            <a:spLocks noGrp="1"/>
          </p:cNvSpPr>
          <p:nvPr>
            <p:ph idx="1"/>
          </p:nvPr>
        </p:nvSpPr>
        <p:spPr>
          <a:xfrm>
            <a:off x="838200" y="1929384"/>
            <a:ext cx="10515600" cy="4251960"/>
          </a:xfrm>
        </p:spPr>
        <p:txBody>
          <a:bodyPr>
            <a:normAutofit fontScale="92500" lnSpcReduction="10000"/>
          </a:bodyPr>
          <a:lstStyle/>
          <a:p>
            <a:pPr marL="0" marR="0" indent="0" algn="just">
              <a:lnSpc>
                <a:spcPct val="150000"/>
              </a:lnSpc>
              <a:spcBef>
                <a:spcPts val="0"/>
              </a:spcBef>
              <a:spcAft>
                <a:spcPts val="0"/>
              </a:spcAft>
              <a:buNone/>
            </a:pPr>
            <a:r>
              <a:rPr lang="sq-AL" sz="1100" dirty="0">
                <a:effectLst/>
                <a:latin typeface="Times New Roman" panose="02020603050405020304" pitchFamily="18" charset="0"/>
                <a:ea typeface="Times New Roman" panose="02020603050405020304" pitchFamily="18" charset="0"/>
              </a:rPr>
              <a:t>Në lidhje me pretendimin e ngritur në rekurs për mungesën e legjitimitetit pasiv të Ministrisë së Financave, Kolegji Administrativ i Gjykatës së Lartë vlerëson se ky pretendim nuk është i bazuar në ligj. Në çështjen objekt shqyrtimi, në referim të Ligjit specifik, nr. 8561/1999, detyrimi për pagesën e shpronësimit, ne rast se procedura do kishte përfunduar i takon organit q</a:t>
            </a:r>
            <a:r>
              <a:rPr lang="en-US" sz="1100" dirty="0">
                <a:effectLst/>
                <a:latin typeface="Times New Roman" panose="02020603050405020304" pitchFamily="18" charset="0"/>
                <a:ea typeface="Times New Roman" panose="02020603050405020304" pitchFamily="18" charset="0"/>
              </a:rPr>
              <a:t>ë </a:t>
            </a:r>
            <a:r>
              <a:rPr lang="sq-AL" sz="1100" dirty="0">
                <a:effectLst/>
                <a:latin typeface="Times New Roman" panose="02020603050405020304" pitchFamily="18" charset="0"/>
                <a:ea typeface="Times New Roman" panose="02020603050405020304" pitchFamily="18" charset="0"/>
              </a:rPr>
              <a:t>ka kërkuar shpronësimin. N</a:t>
            </a:r>
            <a:r>
              <a:rPr lang="en-US" sz="1100" dirty="0">
                <a:effectLst/>
                <a:latin typeface="Times New Roman" panose="02020603050405020304" pitchFamily="18" charset="0"/>
                <a:ea typeface="Times New Roman" panose="02020603050405020304" pitchFamily="18" charset="0"/>
              </a:rPr>
              <a:t>ë</a:t>
            </a:r>
            <a:r>
              <a:rPr lang="sq-AL" sz="1100" dirty="0">
                <a:effectLst/>
                <a:latin typeface="Times New Roman" panose="02020603050405020304" pitchFamily="18" charset="0"/>
                <a:ea typeface="Times New Roman" panose="02020603050405020304" pitchFamily="18" charset="0"/>
              </a:rPr>
              <a:t> rastin konkret ka qene ndërmarrja ujësjellës Puke, organi që ka vënë në lëvizje procesin. Rezulton se këto ndërmarrje i janë transferuar pushtetit lokal në bazë dhe për zbatim të Ligjit nr. 8744/2001. Ne zbatim te këtij ligji ka dale VKM nr. 660/2007 ku ne piken 5, parashikohet se cilat detyrime te këtyre ndërmarrjeve shlyhen nga buxheti i shtetit. Kjo pike shprehimisht thotë: </a:t>
            </a:r>
            <a:r>
              <a:rPr lang="sq-AL" sz="1100" i="1" dirty="0">
                <a:effectLst/>
                <a:latin typeface="Times New Roman" panose="02020603050405020304" pitchFamily="18" charset="0"/>
                <a:ea typeface="Times New Roman" panose="02020603050405020304" pitchFamily="18" charset="0"/>
              </a:rPr>
              <a:t> “5. Detyrimet e prapambetura të shoqërive të ujësjellësve dhe kanalizimeve, deri në çastin e transferimit, sipas përcaktimeve të bëra në lidhjen 2, që i bashkëlidhet këtij vendimi, të shlyhen nga Buxheti i Shtetit dhe bilancet e shoqërive, aksionet e të cilave transferohen, të zhvishen nga detyrimet e prapambetura përpara se të kryhet transferimi i aksioneve të tyre në njësitë e qeverisjes vendore</a:t>
            </a:r>
            <a:r>
              <a:rPr lang="sq-AL" sz="1100" b="1" i="1" dirty="0">
                <a:effectLst/>
                <a:latin typeface="Times New Roman" panose="02020603050405020304" pitchFamily="18" charset="0"/>
                <a:ea typeface="Times New Roman" panose="02020603050405020304" pitchFamily="18" charset="0"/>
              </a:rPr>
              <a:t>.</a:t>
            </a:r>
            <a:r>
              <a:rPr lang="sq-AL" sz="1100" b="1" dirty="0">
                <a:effectLst/>
                <a:latin typeface="Times New Roman" panose="02020603050405020304" pitchFamily="18" charset="0"/>
                <a:ea typeface="Times New Roman" panose="02020603050405020304" pitchFamily="18" charset="0"/>
              </a:rPr>
              <a:t> Siç dhe ka rezultuar e provuar në këtë gjykim, detyrimi për shpërblimin e shpronësimit që kërkojnë paditësit ka lindur që në vitin 1998, dhe në këto kushte ky detyrim i ngarkohet buxhetit të shtetit, administrimi i të cilit është nën përgjegjësinë e Ministrisë së Financave.</a:t>
            </a:r>
            <a:endParaRPr lang="en-US" sz="1100" b="1" dirty="0">
              <a:effectLst/>
              <a:latin typeface="Times New Roman" panose="02020603050405020304" pitchFamily="18" charset="0"/>
              <a:ea typeface="Times New Roman" panose="02020603050405020304" pitchFamily="18" charset="0"/>
            </a:endParaRPr>
          </a:p>
          <a:p>
            <a:pPr marL="0" indent="0" algn="just">
              <a:lnSpc>
                <a:spcPct val="150000"/>
              </a:lnSpc>
              <a:buNone/>
            </a:pPr>
            <a:r>
              <a:rPr lang="sq-AL" sz="1100" dirty="0">
                <a:effectLst/>
                <a:latin typeface="Times New Roman" panose="02020603050405020304" pitchFamily="18" charset="0"/>
                <a:ea typeface="MS Mincho" panose="02020609040205080304" pitchFamily="49" charset="-128"/>
              </a:rPr>
              <a:t> Kolegji Administrativ i Gjykatës së Lartë vlerëson se edhe pretendimi tjetër i palës së paditur për parashkrimin e padisë është i pabazuar në ligj.  Në këtë gjykim kërkimet e paditësve kanë lidhje me të drejtën e tyre për shpërblimin nga shpronësimi i pronës private për interes publik.</a:t>
            </a:r>
            <a:r>
              <a:rPr lang="sq-AL" sz="1100" b="1" dirty="0">
                <a:effectLst/>
                <a:latin typeface="Times New Roman" panose="02020603050405020304" pitchFamily="18" charset="0"/>
                <a:ea typeface="MS Mincho" panose="02020609040205080304" pitchFamily="49" charset="-128"/>
              </a:rPr>
              <a:t> </a:t>
            </a:r>
            <a:r>
              <a:rPr lang="sq-AL" sz="1100" dirty="0">
                <a:effectLst/>
                <a:latin typeface="Times New Roman" panose="02020603050405020304" pitchFamily="18" charset="0"/>
                <a:ea typeface="MS Mincho" panose="02020609040205080304" pitchFamily="49" charset="-128"/>
              </a:rPr>
              <a:t>Siç është parashtr</a:t>
            </a:r>
            <a:r>
              <a:rPr lang="sq-AL" sz="1100" b="1" dirty="0">
                <a:effectLst/>
                <a:latin typeface="Times New Roman" panose="02020603050405020304" pitchFamily="18" charset="0"/>
                <a:ea typeface="MS Mincho" panose="02020609040205080304" pitchFamily="49" charset="-128"/>
              </a:rPr>
              <a:t>uar më sipër në këtë vendim, procedura administrative e shpronësimit nuk ka përfunduar, pasi VKM për shpronësimin nuk ka dale, por vepra publike është kryer dhe paditësit janë zhveshur de facto nga pronësia. Në këtë gjykim paditësit nuk kërkojnë shpërblim dëmi, rast në të cilin do aplikohej afati tre vjeçar I parashkrimit të padisë sipas nenit 115/dh të K.Civil, (siç pretendon pala e paditur Ministria e Financave), por ata kërkojnë t’u paguhet vlera e sendit të marrë për interesa publike.</a:t>
            </a:r>
            <a:r>
              <a:rPr lang="sq-AL" sz="1100" dirty="0">
                <a:effectLst/>
                <a:latin typeface="Times New Roman" panose="02020603050405020304" pitchFamily="18" charset="0"/>
                <a:ea typeface="MS Mincho" panose="02020609040205080304" pitchFamily="49" charset="-128"/>
              </a:rPr>
              <a:t> Në analizë të dispozitave të K.Civil për parashkrimin e padisë, nuk rezulton që për këto lloj kërkimesh të ketë ndonjë parashikim të posaçëm. Edhe në referim të Ligjit të posaçëm</a:t>
            </a:r>
            <a:r>
              <a:rPr lang="sq-AL" sz="1100" b="1" dirty="0">
                <a:effectLst/>
                <a:latin typeface="Times New Roman" panose="02020603050405020304" pitchFamily="18" charset="0"/>
                <a:ea typeface="MS Mincho" panose="02020609040205080304" pitchFamily="49" charset="-128"/>
              </a:rPr>
              <a:t> </a:t>
            </a:r>
            <a:r>
              <a:rPr lang="sq-AL" sz="1100" dirty="0">
                <a:effectLst/>
                <a:latin typeface="Times New Roman" panose="02020603050405020304" pitchFamily="18" charset="0"/>
                <a:ea typeface="MS Mincho" panose="02020609040205080304" pitchFamily="49" charset="-128"/>
              </a:rPr>
              <a:t>nr. 8561/1999, </a:t>
            </a:r>
            <a:r>
              <a:rPr lang="sq-AL" sz="1100" b="1" dirty="0">
                <a:effectLst/>
                <a:latin typeface="Times New Roman" panose="02020603050405020304" pitchFamily="18" charset="0"/>
                <a:ea typeface="MS Mincho" panose="02020609040205080304" pitchFamily="49" charset="-128"/>
              </a:rPr>
              <a:t>nuk rezulton që për këto lloj kërkimesh të zbatohet ndonjë afat parashkrimi për shpërblim të drejtë të subjekteve që u merret prona, pasi presupozohet që organi administrativ do të kompensojë në çdo rast subjektin për pronën që i merr, dhe nuk duhet të krijohen situata të tilla të paligjshme, ku prona merret dhe subjekti nuk dëmshpërblehet</a:t>
            </a:r>
            <a:r>
              <a:rPr lang="sq-AL" sz="1100" dirty="0">
                <a:effectLst/>
                <a:latin typeface="Times New Roman" panose="02020603050405020304" pitchFamily="18" charset="0"/>
                <a:ea typeface="MS Mincho" panose="02020609040205080304" pitchFamily="49" charset="-128"/>
              </a:rPr>
              <a:t>. Duke u nisur dhe nga parashikimet e nenit 44 të Kushtetutës së Republikës së Shqipërisë, për vetë natyrën e veçantë që ka marrëdhënia midis palëve ndërgjyqëse dhe që në thelb lidhet me të drejtën e pronës private, kufizimi i kësaj të drejte me afate parashkrimi kur ligji nuk parashikon shprehimisht një gjë të tillë, do të konsiderohej cenim  i një të drejte themelore kushtetuese siç është e drejta e pronës private, e mbrojtur nga aktet ndërkombëtare dhe ligji themeltar i shtetit tonë, Kushtetuta</a:t>
            </a:r>
            <a:r>
              <a:rPr lang="en-US" sz="1100" dirty="0">
                <a:effectLst/>
                <a:latin typeface="Times New Roman" panose="02020603050405020304" pitchFamily="18" charset="0"/>
                <a:ea typeface="MS Mincho" panose="02020609040205080304" pitchFamily="49" charset="-128"/>
              </a:rPr>
              <a:t>.</a:t>
            </a:r>
          </a:p>
        </p:txBody>
      </p:sp>
    </p:spTree>
    <p:extLst>
      <p:ext uri="{BB962C8B-B14F-4D97-AF65-F5344CB8AC3E}">
        <p14:creationId xmlns:p14="http://schemas.microsoft.com/office/powerpoint/2010/main" val="4218921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28C8-5923-9B59-730D-420A4AD934EA}"/>
              </a:ext>
            </a:extLst>
          </p:cNvPr>
          <p:cNvSpPr>
            <a:spLocks noGrp="1"/>
          </p:cNvSpPr>
          <p:nvPr>
            <p:ph type="title"/>
          </p:nvPr>
        </p:nvSpPr>
        <p:spPr/>
        <p:txBody>
          <a:bodyPr/>
          <a:lstStyle/>
          <a:p>
            <a:r>
              <a:rPr lang="en-US" dirty="0"/>
              <a:t>VENDIMI NR.51 </a:t>
            </a:r>
            <a:r>
              <a:rPr lang="en-US" dirty="0" err="1"/>
              <a:t>DaTë</a:t>
            </a:r>
            <a:r>
              <a:rPr lang="en-US" dirty="0"/>
              <a:t> 14.02.2022 </a:t>
            </a:r>
            <a:r>
              <a:rPr lang="en-US" dirty="0" err="1"/>
              <a:t>kagjl</a:t>
            </a:r>
            <a:endParaRPr lang="en-US" dirty="0"/>
          </a:p>
        </p:txBody>
      </p:sp>
      <p:sp>
        <p:nvSpPr>
          <p:cNvPr id="3" name="Content Placeholder 2">
            <a:extLst>
              <a:ext uri="{FF2B5EF4-FFF2-40B4-BE49-F238E27FC236}">
                <a16:creationId xmlns:a16="http://schemas.microsoft.com/office/drawing/2014/main" id="{9541779B-1796-A7F2-E1C0-CF6CC59AB50C}"/>
              </a:ext>
            </a:extLst>
          </p:cNvPr>
          <p:cNvSpPr>
            <a:spLocks noGrp="1"/>
          </p:cNvSpPr>
          <p:nvPr>
            <p:ph idx="1"/>
          </p:nvPr>
        </p:nvSpPr>
        <p:spPr/>
        <p:txBody>
          <a:bodyPr>
            <a:normAutofit lnSpcReduction="10000"/>
          </a:bodyPr>
          <a:lstStyle/>
          <a:p>
            <a:pPr marL="0" marR="0" algn="just">
              <a:spcBef>
                <a:spcPts val="0"/>
              </a:spcBef>
              <a:spcAft>
                <a:spcPts val="0"/>
              </a:spcAft>
              <a:tabLst>
                <a:tab pos="2000250" algn="l"/>
              </a:tabLst>
            </a:pPr>
            <a:endParaRPr lang="en-US" sz="1800" b="1" dirty="0">
              <a:effectLst/>
              <a:latin typeface="Times New Roman" panose="02020603050405020304" pitchFamily="18" charset="0"/>
              <a:ea typeface="Times New Roman" panose="02020603050405020304" pitchFamily="18" charset="0"/>
            </a:endParaRPr>
          </a:p>
          <a:p>
            <a:pPr marL="0" marR="0" algn="ctr">
              <a:spcBef>
                <a:spcPts val="0"/>
              </a:spcBef>
              <a:spcAft>
                <a:spcPts val="0"/>
              </a:spcAft>
              <a:tabLst>
                <a:tab pos="2000250" algn="l"/>
              </a:tabLst>
            </a:pPr>
            <a:endParaRPr lang="en-US" sz="1800" b="1" dirty="0">
              <a:effectLst/>
              <a:latin typeface="Times New Roman" panose="02020603050405020304" pitchFamily="18" charset="0"/>
              <a:ea typeface="Times New Roman" panose="02020603050405020304" pitchFamily="18" charset="0"/>
            </a:endParaRPr>
          </a:p>
          <a:p>
            <a:pPr marL="0" marR="0" indent="0" algn="ctr">
              <a:spcBef>
                <a:spcPts val="0"/>
              </a:spcBef>
              <a:spcAft>
                <a:spcPts val="0"/>
              </a:spcAft>
              <a:buNone/>
              <a:tabLst>
                <a:tab pos="2000250" algn="l"/>
              </a:tabLst>
            </a:pPr>
            <a:r>
              <a:rPr lang="en-US" sz="1800" b="1" dirty="0">
                <a:latin typeface="Times New Roman" panose="02020603050405020304" pitchFamily="18" charset="0"/>
                <a:ea typeface="Times New Roman" panose="02020603050405020304" pitchFamily="18" charset="0"/>
              </a:rPr>
              <a:t>ME PALË NDËRGJYQËSE </a:t>
            </a:r>
          </a:p>
          <a:p>
            <a:pPr marL="0" marR="0" indent="0" algn="just">
              <a:spcBef>
                <a:spcPts val="0"/>
              </a:spcBef>
              <a:spcAft>
                <a:spcPts val="0"/>
              </a:spcAft>
              <a:buNone/>
              <a:tabLst>
                <a:tab pos="2000250" algn="l"/>
              </a:tabLst>
            </a:pPr>
            <a:r>
              <a:rPr lang="sq-AL" sz="1800" b="1" dirty="0">
                <a:effectLst/>
                <a:latin typeface="Times New Roman" panose="02020603050405020304" pitchFamily="18" charset="0"/>
                <a:ea typeface="Times New Roman" panose="02020603050405020304" pitchFamily="18" charset="0"/>
              </a:rPr>
              <a:t>PADITËS:</a:t>
            </a:r>
            <a:r>
              <a:rPr lang="sq-AL"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Dolor Arapi</a:t>
            </a:r>
            <a:r>
              <a:rPr lang="en-US" sz="1800" dirty="0">
                <a:latin typeface="Times New Roman" panose="02020603050405020304" pitchFamily="18" charset="0"/>
                <a:ea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rPr>
              <a:t>etj</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tabLst>
                <a:tab pos="2000250" algn="l"/>
              </a:tabLst>
            </a:pPr>
            <a:r>
              <a:rPr lang="sq-AL" sz="1800" b="1" dirty="0">
                <a:effectLst/>
                <a:latin typeface="Times New Roman" panose="02020603050405020304" pitchFamily="18" charset="0"/>
                <a:ea typeface="Times New Roman" panose="02020603050405020304" pitchFamily="18" charset="0"/>
              </a:rPr>
              <a:t>TË PADITUR:</a:t>
            </a:r>
            <a:r>
              <a:rPr lang="sq-AL" sz="18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Shpetim Sharra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etj</a:t>
            </a: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tabLst>
                <a:tab pos="2000250" algn="l"/>
              </a:tabLst>
            </a:pPr>
            <a:r>
              <a:rPr lang="sq-AL" sz="1800" b="1" dirty="0">
                <a:effectLst/>
                <a:latin typeface="Times New Roman" panose="02020603050405020304" pitchFamily="18" charset="0"/>
                <a:ea typeface="Times New Roman" panose="02020603050405020304" pitchFamily="18" charset="0"/>
              </a:rPr>
              <a:t>PERSONA TË TRETË</a:t>
            </a:r>
            <a:r>
              <a:rPr lang="sq-AL" sz="18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Këshilli i Ministrave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tabLst>
                <a:tab pos="2000250" algn="l"/>
              </a:tabLst>
            </a:pP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Avokatura e Shtetit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dirty="0">
                <a:effectLst/>
                <a:latin typeface="Times New Roman" panose="02020603050405020304" pitchFamily="18" charset="0"/>
                <a:ea typeface="Times New Roman" panose="02020603050405020304" pitchFamily="18" charset="0"/>
              </a:rPr>
              <a:t>OBJEKTI:	</a:t>
            </a:r>
            <a:r>
              <a:rPr lang="sq-AL" sz="1800" dirty="0">
                <a:effectLst/>
                <a:latin typeface="Times New Roman" panose="02020603050405020304" pitchFamily="18" charset="0"/>
                <a:ea typeface="Times New Roman" panose="02020603050405020304" pitchFamily="18" charset="0"/>
              </a:rPr>
              <a:t>1)</a:t>
            </a:r>
            <a:r>
              <a:rPr lang="sq-AL" sz="1800" b="1"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Anulimi i pjesshëm i VKM për shpronësimin jo të pronarëve të pasurive të paluajtshme, nga ndërtimi i rrugës “Transballkanike” Vlorë nr. 857, datë 29.11.2007 në pjesën “Lista e pronarëve të pasurive të paluajtshme pronë private që preken nga ndërtimi rrugës “Transballkanike”, nr. rendor 48 në emër të Shpëtim Sharra për sipërfaqen 1340 m</a:t>
            </a:r>
            <a:r>
              <a:rPr lang="sq-AL" sz="1800" baseline="30000" dirty="0">
                <a:effectLst/>
                <a:latin typeface="Times New Roman" panose="02020603050405020304" pitchFamily="18" charset="0"/>
                <a:ea typeface="Times New Roman" panose="02020603050405020304" pitchFamily="18" charset="0"/>
              </a:rPr>
              <a:t>2</a:t>
            </a:r>
            <a:r>
              <a:rPr lang="sq-AL" sz="1800"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2) Kthimi i shumës së përfituar nga të paditurit për sipërfaqen pronë e jona prej rreth 700 m</a:t>
            </a:r>
            <a:r>
              <a:rPr lang="sq-AL" sz="1800" baseline="30000" dirty="0">
                <a:effectLst/>
                <a:latin typeface="Times New Roman" panose="02020603050405020304" pitchFamily="18" charset="0"/>
                <a:ea typeface="Times New Roman" panose="02020603050405020304" pitchFamily="18" charset="0"/>
              </a:rPr>
              <a:t>2</a:t>
            </a:r>
            <a:r>
              <a:rPr lang="sq-AL" sz="1800" dirty="0">
                <a:effectLst/>
                <a:latin typeface="Times New Roman" panose="02020603050405020304" pitchFamily="18" charset="0"/>
                <a:ea typeface="Times New Roman" panose="02020603050405020304" pitchFamily="18" charset="0"/>
              </a:rPr>
              <a:t> me vlerë 9944.14 lekë/m</a:t>
            </a:r>
            <a:r>
              <a:rPr lang="sq-AL" sz="1800" baseline="30000" dirty="0">
                <a:effectLst/>
                <a:latin typeface="Times New Roman" panose="02020603050405020304" pitchFamily="18" charset="0"/>
                <a:ea typeface="Times New Roman" panose="02020603050405020304" pitchFamily="18" charset="0"/>
              </a:rPr>
              <a:t>2</a:t>
            </a:r>
            <a:r>
              <a:rPr lang="sq-AL" sz="1800" dirty="0">
                <a:effectLst/>
                <a:latin typeface="Times New Roman" panose="02020603050405020304" pitchFamily="18" charset="0"/>
                <a:ea typeface="Times New Roman" panose="02020603050405020304" pitchFamily="18" charset="0"/>
              </a:rPr>
              <a:t> që kap vlerën 6.900.000 lekë si dhe interesat bankare qysh nga dita e tërheqjes së shumës e deri në datën e ekzekutimit të vendimit si rezultat i fitimit të pronësisë në dëm të paditësi</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58606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AAF12-EFBD-0A38-C0BD-3DDC9199A0BA}"/>
              </a:ext>
            </a:extLst>
          </p:cNvPr>
          <p:cNvSpPr>
            <a:spLocks noGrp="1"/>
          </p:cNvSpPr>
          <p:nvPr>
            <p:ph type="title"/>
          </p:nvPr>
        </p:nvSpPr>
        <p:spPr/>
        <p:txBody>
          <a:bodyPr/>
          <a:lstStyle/>
          <a:p>
            <a:r>
              <a:rPr lang="en-US" dirty="0" err="1"/>
              <a:t>Rrethanat</a:t>
            </a:r>
            <a:r>
              <a:rPr lang="en-US" dirty="0"/>
              <a:t> e </a:t>
            </a:r>
            <a:r>
              <a:rPr lang="en-US" dirty="0" err="1"/>
              <a:t>çështjes</a:t>
            </a:r>
            <a:endParaRPr lang="en-US" dirty="0"/>
          </a:p>
        </p:txBody>
      </p:sp>
      <p:sp>
        <p:nvSpPr>
          <p:cNvPr id="3" name="Content Placeholder 2">
            <a:extLst>
              <a:ext uri="{FF2B5EF4-FFF2-40B4-BE49-F238E27FC236}">
                <a16:creationId xmlns:a16="http://schemas.microsoft.com/office/drawing/2014/main" id="{8077129B-F7A3-AD6F-C716-BC87BCF5A891}"/>
              </a:ext>
            </a:extLst>
          </p:cNvPr>
          <p:cNvSpPr>
            <a:spLocks noGrp="1"/>
          </p:cNvSpPr>
          <p:nvPr>
            <p:ph idx="1"/>
          </p:nvPr>
        </p:nvSpPr>
        <p:spPr>
          <a:xfrm>
            <a:off x="838200" y="1929383"/>
            <a:ext cx="10515600" cy="4675953"/>
          </a:xfrm>
        </p:spPr>
        <p:txBody>
          <a:bodyPr>
            <a:noAutofit/>
          </a:bodyPr>
          <a:lstStyle/>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Times New Roman" panose="02020603050405020304" pitchFamily="18" charset="0"/>
              </a:rPr>
              <a:t>Paditësi Dolor Arapi si trashëgimtar ligjor i trashëgimlënësit Ismail Arapi ka në pronësi një pasuri të paluajtshme, siç provohet nga shkresa datë 16.08.1993 e lëshuar nga Zyra Kadastrale Vlorë. Rezulton e provuar se trashëgimlënësi  ka pasur në pronësi një sipërfaqe toke “arë” në masën 11180 m</a:t>
            </a:r>
            <a:r>
              <a:rPr lang="sq-AL" sz="1400" baseline="30000" dirty="0">
                <a:effectLst/>
                <a:latin typeface="Times New Roman" panose="02020603050405020304" pitchFamily="18" charset="0"/>
                <a:ea typeface="Times New Roman" panose="02020603050405020304" pitchFamily="18" charset="0"/>
              </a:rPr>
              <a:t>2</a:t>
            </a:r>
            <a:r>
              <a:rPr lang="sq-AL" sz="1400" dirty="0">
                <a:effectLst/>
                <a:latin typeface="Times New Roman" panose="02020603050405020304" pitchFamily="18" charset="0"/>
                <a:ea typeface="Times New Roman" panose="02020603050405020304" pitchFamily="18" charset="0"/>
              </a:rPr>
              <a:t> me nr. pasurie. 190/1 në vendin e quajtur “Kume”, sot lagja “24 Maji” në qytetin e Vlorës, me kufijtë e përcaktuar në aktin e pronësisë. </a:t>
            </a:r>
            <a:endParaRPr lang="en-US" sz="1400" dirty="0">
              <a:latin typeface="Times New Roman" panose="02020603050405020304" pitchFamily="18" charset="0"/>
              <a:ea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Times New Roman" panose="02020603050405020304" pitchFamily="18" charset="0"/>
              </a:rPr>
              <a:t>Ky fakt është provuar me vendimin e ish Komitetit Ekzekutiv Këshillit Popullor të Rrethit Vlorë dokument ky që figuron në arkivin e Rrethit Vlorë, viti 1964 dosja 7, fq. 106, kopja e të cilit është administruar në gjykim dhe ndodhet në dosjen gjyqësore.</a:t>
            </a:r>
            <a:endParaRPr lang="en-US" sz="1400" dirty="0">
              <a:effectLst/>
              <a:latin typeface="Times New Roman" panose="02020603050405020304" pitchFamily="18" charset="0"/>
              <a:ea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Times New Roman" panose="02020603050405020304" pitchFamily="18" charset="0"/>
              </a:rPr>
              <a:t>Në arkivin e Drejtorisë së Administrimit dhe Mbrojtjes së Tokës Vlorë në emër të të ndjerit Ismail Arapi figuron e regjistruar në pronësi të tij, në listë pronësinë nr. 363 në dokumentacionin e vitit 1950-1952 një sipërfaqe toke prej 11.180 m</a:t>
            </a:r>
            <a:r>
              <a:rPr lang="sq-AL" sz="1400" baseline="30000" dirty="0">
                <a:effectLst/>
                <a:latin typeface="Times New Roman" panose="02020603050405020304" pitchFamily="18" charset="0"/>
                <a:ea typeface="Times New Roman" panose="02020603050405020304" pitchFamily="18" charset="0"/>
              </a:rPr>
              <a:t>2</a:t>
            </a:r>
            <a:r>
              <a:rPr lang="sq-AL" sz="1400" dirty="0">
                <a:effectLst/>
                <a:latin typeface="Times New Roman" panose="02020603050405020304" pitchFamily="18" charset="0"/>
                <a:ea typeface="Times New Roman" panose="02020603050405020304" pitchFamily="18" charset="0"/>
              </a:rPr>
              <a:t> në formë drejtkëndëshi me përmasa 260x43 m</a:t>
            </a:r>
            <a:r>
              <a:rPr lang="sq-AL" sz="1400" baseline="30000" dirty="0">
                <a:effectLst/>
                <a:latin typeface="Times New Roman" panose="02020603050405020304" pitchFamily="18" charset="0"/>
                <a:ea typeface="Times New Roman" panose="02020603050405020304" pitchFamily="18" charset="0"/>
              </a:rPr>
              <a:t>2</a:t>
            </a:r>
            <a:r>
              <a:rPr lang="sq-AL" sz="1400" dirty="0">
                <a:effectLst/>
                <a:latin typeface="Times New Roman" panose="02020603050405020304" pitchFamily="18" charset="0"/>
                <a:ea typeface="Times New Roman" panose="02020603050405020304" pitchFamily="18" charset="0"/>
              </a:rPr>
              <a:t> e cila përputhet me sipërfaqen e pretenduar nga ana e paditësit. </a:t>
            </a:r>
            <a:endParaRPr lang="en-US" sz="1400" dirty="0">
              <a:effectLst/>
              <a:latin typeface="Times New Roman" panose="02020603050405020304" pitchFamily="18" charset="0"/>
              <a:ea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Times New Roman" panose="02020603050405020304" pitchFamily="18" charset="0"/>
              </a:rPr>
              <a:t>Pasuria e palës paditëse është e provuar me dokumentet e kufitarëve të vjetër të kësaj pasurie ku sipas listëpronësisë të trashëgimlënësit Ismail Selman Arapi dhe skicës bashkangjitur, kufitar jugor me pronën në konflikt figuron Neim Jaupi. Me vendimin e KKK Pronave ish- pronarëve nr. 95 datë 19.02.1996, trashëgimtarëve të të ndjerit Naim Jaupi u është rivendosur e drejta e pronësisë në bazë të ligjit nr. 7698 datë 15.04.1993, duke iu kthyer në natyrë një sipërfaqe toke bujqësore e tjetërsuar në truall prej 14.196 m</a:t>
            </a:r>
            <a:r>
              <a:rPr lang="sq-AL" sz="1400" baseline="30000" dirty="0">
                <a:effectLst/>
                <a:latin typeface="Times New Roman" panose="02020603050405020304" pitchFamily="18" charset="0"/>
                <a:ea typeface="Times New Roman" panose="02020603050405020304" pitchFamily="18" charset="0"/>
              </a:rPr>
              <a:t>2</a:t>
            </a:r>
            <a:r>
              <a:rPr lang="sq-AL" sz="1400" dirty="0">
                <a:effectLst/>
                <a:latin typeface="Times New Roman" panose="02020603050405020304" pitchFamily="18" charset="0"/>
                <a:ea typeface="Times New Roman" panose="02020603050405020304" pitchFamily="18" charset="0"/>
              </a:rPr>
              <a:t> në vendin “Kume”, ku kufitar në veri të pasurisë së sipërpërmendur në pikën 1/a të këtij vendimi është trashëgimlënësi Ismail Selman Arapi.</a:t>
            </a:r>
            <a:endParaRPr lang="en-US" sz="1400" dirty="0">
              <a:effectLst/>
              <a:latin typeface="Times New Roman" panose="02020603050405020304" pitchFamily="18" charset="0"/>
              <a:ea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Times New Roman" panose="02020603050405020304" pitchFamily="18" charset="0"/>
              </a:rPr>
              <a:t>Ndërmjet palës paditëse dhe palës së paditur ka pasur mbivendosje midis pronave e cila është zgjidhur gjyqësish me vendimin civil nr. 623 datë 15.06.2011 i Gjykatës Apelit Vlorë.</a:t>
            </a:r>
            <a:endParaRPr lang="en-US" sz="1400" dirty="0">
              <a:latin typeface="Times New Roman" panose="02020603050405020304" pitchFamily="18" charset="0"/>
              <a:ea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1400" dirty="0">
                <a:effectLst/>
                <a:latin typeface="Times New Roman" panose="02020603050405020304" pitchFamily="18" charset="0"/>
                <a:ea typeface="MS Mincho" panose="02020609040205080304" pitchFamily="49" charset="-128"/>
              </a:rPr>
              <a:t>Sipas VKM nr. 857 datë 29.11.2007 është vendosur shpronësimi për interes publik për rrugën transballkanike Vlorë dhe në listën bashkangjitur është shpronësuar dhe pala e paditur Shpëtim Sharra për parcelën nr. 4/167, 5/100, ZK 8604 për sipërfaqen prej 1340 m</a:t>
            </a:r>
            <a:r>
              <a:rPr lang="sq-AL" sz="1400" baseline="30000" dirty="0">
                <a:effectLst/>
                <a:latin typeface="Times New Roman" panose="02020603050405020304" pitchFamily="18" charset="0"/>
                <a:ea typeface="MS Mincho" panose="02020609040205080304" pitchFamily="49" charset="-128"/>
              </a:rPr>
              <a:t>2</a:t>
            </a:r>
            <a:r>
              <a:rPr lang="sq-AL" sz="1400" dirty="0">
                <a:effectLst/>
                <a:latin typeface="Times New Roman" panose="02020603050405020304" pitchFamily="18" charset="0"/>
                <a:ea typeface="MS Mincho" panose="02020609040205080304" pitchFamily="49" charset="-128"/>
              </a:rPr>
              <a:t> me çmimin 9944,14 lekë për m</a:t>
            </a:r>
            <a:r>
              <a:rPr lang="sq-AL" sz="1400" baseline="30000" dirty="0">
                <a:effectLst/>
                <a:latin typeface="Times New Roman" panose="02020603050405020304" pitchFamily="18" charset="0"/>
                <a:ea typeface="MS Mincho" panose="02020609040205080304" pitchFamily="49" charset="-128"/>
              </a:rPr>
              <a:t>2</a:t>
            </a:r>
            <a:r>
              <a:rPr lang="sq-AL" sz="1400" dirty="0">
                <a:effectLst/>
                <a:latin typeface="Times New Roman" panose="02020603050405020304" pitchFamily="18" charset="0"/>
                <a:ea typeface="MS Mincho" panose="02020609040205080304" pitchFamily="49" charset="-128"/>
              </a:rPr>
              <a:t> në shumën 13325147,6 lekë.</a:t>
            </a:r>
            <a:endParaRPr lang="en-US" sz="1400" dirty="0"/>
          </a:p>
        </p:txBody>
      </p:sp>
    </p:spTree>
    <p:extLst>
      <p:ext uri="{BB962C8B-B14F-4D97-AF65-F5344CB8AC3E}">
        <p14:creationId xmlns:p14="http://schemas.microsoft.com/office/powerpoint/2010/main" val="131420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18C72-47B1-027F-8645-43C323CFD77F}"/>
              </a:ext>
            </a:extLst>
          </p:cNvPr>
          <p:cNvSpPr>
            <a:spLocks noGrp="1"/>
          </p:cNvSpPr>
          <p:nvPr>
            <p:ph type="title"/>
          </p:nvPr>
        </p:nvSpPr>
        <p:spPr/>
        <p:txBody>
          <a:bodyPr/>
          <a:lstStyle/>
          <a:p>
            <a:r>
              <a:rPr lang="en-US" dirty="0"/>
              <a:t>Padi </a:t>
            </a:r>
            <a:r>
              <a:rPr lang="en-US" dirty="0" err="1"/>
              <a:t>që</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ngrihet</a:t>
            </a:r>
            <a:endParaRPr lang="en-US" dirty="0"/>
          </a:p>
        </p:txBody>
      </p:sp>
      <p:sp>
        <p:nvSpPr>
          <p:cNvPr id="3" name="Content Placeholder 2">
            <a:extLst>
              <a:ext uri="{FF2B5EF4-FFF2-40B4-BE49-F238E27FC236}">
                <a16:creationId xmlns:a16="http://schemas.microsoft.com/office/drawing/2014/main" id="{7BE7BE4B-3F49-8EC5-D486-D395A13C1CF0}"/>
              </a:ext>
            </a:extLst>
          </p:cNvPr>
          <p:cNvSpPr>
            <a:spLocks noGrp="1"/>
          </p:cNvSpPr>
          <p:nvPr>
            <p:ph idx="1"/>
          </p:nvPr>
        </p:nvSpPr>
        <p:spPr>
          <a:xfrm>
            <a:off x="838199" y="1929384"/>
            <a:ext cx="10989365" cy="4839164"/>
          </a:xfrm>
        </p:spPr>
        <p:txBody>
          <a:bodyPr>
            <a:normAutofit fontScale="25000" lnSpcReduction="20000"/>
          </a:bodyPr>
          <a:lstStyle/>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5600" b="1" dirty="0">
                <a:effectLst/>
                <a:latin typeface="Times New Roman" panose="02020603050405020304" pitchFamily="18" charset="0"/>
                <a:ea typeface="Times New Roman" panose="02020603050405020304" pitchFamily="18" charset="0"/>
              </a:rPr>
              <a:t>Gjykata Administrative e Shkallës së Parë Vlorë</a:t>
            </a:r>
            <a:r>
              <a:rPr lang="sq-AL" sz="5600" dirty="0">
                <a:effectLst/>
                <a:latin typeface="Times New Roman" panose="02020603050405020304" pitchFamily="18" charset="0"/>
                <a:ea typeface="Times New Roman" panose="02020603050405020304" pitchFamily="18" charset="0"/>
              </a:rPr>
              <a:t> </a:t>
            </a:r>
            <a:r>
              <a:rPr lang="sq-AL" sz="5600" b="1" dirty="0">
                <a:effectLst/>
                <a:latin typeface="Times New Roman" panose="02020603050405020304" pitchFamily="18" charset="0"/>
                <a:ea typeface="Times New Roman" panose="02020603050405020304" pitchFamily="18" charset="0"/>
              </a:rPr>
              <a:t>me vendimin nr. 1506, datë 10.10.2014 </a:t>
            </a:r>
            <a:r>
              <a:rPr lang="sq-AL" sz="5600" dirty="0">
                <a:effectLst/>
                <a:latin typeface="Times New Roman" panose="02020603050405020304" pitchFamily="18" charset="0"/>
                <a:ea typeface="Times New Roman" panose="02020603050405020304" pitchFamily="18" charset="0"/>
              </a:rPr>
              <a:t>ka vendosur: </a:t>
            </a:r>
            <a:r>
              <a:rPr lang="sq-AL" sz="5600" dirty="0">
                <a:effectLst/>
                <a:latin typeface="Times New Roman" panose="02020603050405020304" pitchFamily="18" charset="0"/>
                <a:ea typeface="MS Mincho" panose="02020609040205080304" pitchFamily="49" charset="-128"/>
              </a:rPr>
              <a:t>“</a:t>
            </a:r>
            <a:r>
              <a:rPr lang="sq-AL" sz="5600" i="1" dirty="0">
                <a:effectLst/>
                <a:latin typeface="Times New Roman" panose="02020603050405020304" pitchFamily="18" charset="0"/>
                <a:ea typeface="MS Mincho" panose="02020609040205080304" pitchFamily="49" charset="-128"/>
              </a:rPr>
              <a:t>Rrëzimin e kërkesëpadisë si të pabazuar në prova dhe në ligj.</a:t>
            </a:r>
            <a:r>
              <a:rPr lang="sq-AL" sz="5600" dirty="0">
                <a:effectLst/>
                <a:latin typeface="Times New Roman" panose="02020603050405020304" pitchFamily="18" charset="0"/>
                <a:ea typeface="MS Mincho" panose="02020609040205080304" pitchFamily="49" charset="-128"/>
              </a:rPr>
              <a:t> </a:t>
            </a:r>
            <a:r>
              <a:rPr lang="sq-AL" sz="5600" i="1" dirty="0">
                <a:effectLst/>
                <a:latin typeface="Times New Roman" panose="02020603050405020304" pitchFamily="18" charset="0"/>
                <a:ea typeface="MS Mincho" panose="02020609040205080304" pitchFamily="49" charset="-128"/>
              </a:rPr>
              <a:t>Shpenzimet gjyqësore në ngarkim të palës paditëse.</a:t>
            </a:r>
            <a:r>
              <a:rPr lang="sq-AL" sz="5600" dirty="0">
                <a:effectLst/>
                <a:latin typeface="Times New Roman" panose="02020603050405020304" pitchFamily="18" charset="0"/>
                <a:ea typeface="MS Mincho" panose="02020609040205080304" pitchFamily="49" charset="-128"/>
              </a:rPr>
              <a:t> </a:t>
            </a:r>
            <a:r>
              <a:rPr lang="sq-AL" sz="5600" i="1" dirty="0">
                <a:effectLst/>
                <a:latin typeface="Times New Roman" panose="02020603050405020304" pitchFamily="18" charset="0"/>
                <a:ea typeface="MS Mincho" panose="02020609040205080304" pitchFamily="49" charset="-128"/>
              </a:rPr>
              <a:t>Ndaj këtij vendimi </a:t>
            </a:r>
            <a:r>
              <a:rPr lang="sq-AL" sz="5600" i="1" dirty="0">
                <a:effectLst/>
                <a:latin typeface="Times New Roman" panose="02020603050405020304" pitchFamily="18" charset="0"/>
                <a:ea typeface="MS Mincho" panose="02020609040205080304" pitchFamily="49" charset="-128"/>
                <a:cs typeface="Times New Roman" panose="02020603050405020304" pitchFamily="18" charset="0"/>
              </a:rPr>
              <a:t>nuk nxirret urdhër ekzekutimi.</a:t>
            </a:r>
            <a:r>
              <a:rPr lang="sq-AL" sz="56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sz="5600" i="1" dirty="0">
                <a:effectLst/>
                <a:latin typeface="Times New Roman" panose="02020603050405020304" pitchFamily="18" charset="0"/>
                <a:ea typeface="MS Mincho" panose="02020609040205080304" pitchFamily="49" charset="-128"/>
                <a:cs typeface="Times New Roman" panose="02020603050405020304" pitchFamily="18" charset="0"/>
              </a:rPr>
              <a:t>Kundër vendimit lejohet ankim brenda 15 (pesëmbëdhjetë) ditëve në Gjykatën Administrative të Apelit Tiranë duke filluar ky afat nga dita e nesërme e shpalljes së vendimit dhe nga dita e  nesërme e komunikimit të vendimit për palën në mungesë.”</a:t>
            </a:r>
            <a:endParaRPr lang="en-US" sz="56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5600" b="1" dirty="0">
                <a:effectLst/>
                <a:latin typeface="Times New Roman" panose="02020603050405020304" pitchFamily="18" charset="0"/>
                <a:ea typeface="Times New Roman" panose="02020603050405020304" pitchFamily="18" charset="0"/>
                <a:cs typeface="Times New Roman" panose="02020603050405020304" pitchFamily="18" charset="0"/>
              </a:rPr>
              <a:t>Gjykata Administrative e Apelit me vendimin nr. 3676, datë</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b="1" dirty="0">
                <a:effectLst/>
                <a:latin typeface="Times New Roman" panose="02020603050405020304" pitchFamily="18" charset="0"/>
                <a:ea typeface="Times New Roman" panose="02020603050405020304" pitchFamily="18" charset="0"/>
                <a:cs typeface="Times New Roman" panose="02020603050405020304" pitchFamily="18" charset="0"/>
              </a:rPr>
              <a:t>08.11.2016 </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ka vendosur</a:t>
            </a:r>
            <a:r>
              <a:rPr lang="en-US" sz="5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i="1" dirty="0">
                <a:effectLst/>
                <a:latin typeface="Times New Roman" panose="02020603050405020304" pitchFamily="18" charset="0"/>
                <a:ea typeface="MS Mincho" panose="02020609040205080304" pitchFamily="49" charset="-128"/>
                <a:cs typeface="Times New Roman" panose="02020603050405020304" pitchFamily="18" charset="0"/>
              </a:rPr>
              <a:t>Prishjen e vendimit nr. 1506 datë 10.10.2014, të Gjykatës Administrative e Shkallës së Parë Vlorë dhe kthimin e kësaj çështje për rigjykim në po atë gjykatë por me tjetër trup gjykues. Kundër këtij vendimi lejohet rekurs në Gjykatën e Lartë Tiranë brenda 30 ditëve duke filluar ky afat nga afat nga e nesërmja e komunikimit se këtij vendimi.”</a:t>
            </a:r>
            <a:endParaRPr lang="en-US" sz="5600" i="1" dirty="0">
              <a:latin typeface="Times New Roman" panose="02020603050405020304" pitchFamily="18" charset="0"/>
              <a:ea typeface="MS Mincho" panose="02020609040205080304" pitchFamily="49" charset="-128"/>
              <a:cs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5600" i="1" dirty="0">
              <a:effectLst/>
              <a:latin typeface="Times New Roman" panose="02020603050405020304" pitchFamily="18" charset="0"/>
              <a:ea typeface="MS Mincho" panose="02020609040205080304" pitchFamily="49" charset="-128"/>
              <a:cs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5600" i="1" dirty="0">
                <a:latin typeface="Times New Roman" panose="02020603050405020304" pitchFamily="18" charset="0"/>
                <a:ea typeface="MS Mincho" panose="02020609040205080304" pitchFamily="49" charset="-128"/>
                <a:cs typeface="Times New Roman" panose="02020603050405020304" pitchFamily="18" charset="0"/>
              </a:rPr>
              <a:t>KAGJL </a:t>
            </a:r>
            <a:r>
              <a:rPr lang="en-US" sz="5600" i="1" dirty="0" err="1">
                <a:latin typeface="Times New Roman" panose="02020603050405020304" pitchFamily="18" charset="0"/>
                <a:ea typeface="MS Mincho" panose="02020609040205080304" pitchFamily="49" charset="-128"/>
                <a:cs typeface="Times New Roman" panose="02020603050405020304" pitchFamily="18" charset="0"/>
              </a:rPr>
              <a:t>arsyeton</a:t>
            </a:r>
            <a:r>
              <a:rPr lang="en-US" sz="5600" i="1" dirty="0">
                <a:latin typeface="Times New Roman" panose="02020603050405020304" pitchFamily="18" charset="0"/>
                <a:ea typeface="MS Mincho" panose="02020609040205080304" pitchFamily="49" charset="-128"/>
                <a:cs typeface="Times New Roman" panose="02020603050405020304" pitchFamily="18" charset="0"/>
              </a:rPr>
              <a:t> se: S</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ë pari, Kolegji konstaton se lidhur me kërkimin e parë të objektit të padisë, pala paditëse ka kërkuar anulimin e pjesshëm të VKM nr. 857, datë 29.11.2007 pasi është shpronësuar një subjekt që nuk ka qenë pronari kësaj pasurie dhe shpronësimi duhet të kryej ndaj tij. Ligji nr. 8561, datë 22.12.1999 “Për shpronësimet dhe marrjen në përdorim të përkohshëm të pasurisë pronë private për interes publik” në nenin 24 parashikon të drejtën e ankimit në gjykatë vetëm lidhur me masën e shpërblimit të caktuar në vendimin e shpronësimit.</a:t>
            </a:r>
            <a:r>
              <a:rPr lang="sq-AL" sz="5600" b="1" i="1" dirty="0">
                <a:effectLst/>
                <a:latin typeface="Times New Roman" panose="02020603050405020304" pitchFamily="18" charset="0"/>
                <a:ea typeface="Times New Roman" panose="02020603050405020304" pitchFamily="18" charset="0"/>
                <a:cs typeface="Times New Roman" panose="02020603050405020304" pitchFamily="18" charset="0"/>
              </a:rPr>
              <a:t> Gjithashtu, në nenin 26 të këtij ligji parashikohen rastet e pavlefshmërisë së shpronësimit. Kolegji vlerëson se kërkimi i parë i objektit të padisë është një padi që nuk mund të ngrihet për dy arsye: 1) sepse ligji ndalon kundërshtimin gjyqësisht të shpronësimit si fakt juridik, por lejon vetëm kundërshtimin e vlerës së shpronësimit. Paditësi nuk ka kundërshtuar vlerën e shpronësimit, por anulimin e pjesshëm të vetë shpronësimit, ç’ka është e palejueshme në vetvete. 2) Paditësi në gjykim nuk ka thirrur me cilësinë e të paditurit organin administrativ për të cilin është bërë shpronësimi dhe organin administrativ që ka urdhëruar shpronësimin, duke qenë kësisoj ndërgjyqësia pasive e vesuar.</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 Bashkimi kumulativ i dy shkaqeve të mësipërme, e bën padinë e paraqitur nga pala paditëse për pikën e parë të saj, të palejueshme dhe rrjedhimisht padi që nuk mund të ngrihet. Për rrjedhojë duhen prishur të dy vendimet për këtë pjesë të kërkimeve të objektit të padisë dhe të pushohet gjykimi.</a:t>
            </a:r>
            <a:endParaRPr lang="en-US" sz="56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5600" b="1" dirty="0">
                <a:effectLst/>
                <a:latin typeface="Times New Roman" panose="02020603050405020304" pitchFamily="18" charset="0"/>
                <a:ea typeface="Times New Roman" panose="02020603050405020304" pitchFamily="18" charset="0"/>
                <a:cs typeface="Times New Roman" panose="02020603050405020304" pitchFamily="18" charset="0"/>
              </a:rPr>
              <a:t>Së dyti, Kolegji referuar pikës së dytë të objektit të padisë, ku pala paditëse (palë private) pretendon kthimin e shumës së shpronësimit të përfituar nga pala e paditur (palë private) për shkak se masa e shpronësimit duhej t’i ishte njohur dhe dhënë paditësit (</a:t>
            </a:r>
            <a:r>
              <a:rPr lang="sq-AL" sz="5600" b="1" i="1" dirty="0">
                <a:effectLst/>
                <a:latin typeface="Times New Roman" panose="02020603050405020304" pitchFamily="18" charset="0"/>
                <a:ea typeface="Times New Roman" panose="02020603050405020304" pitchFamily="18" charset="0"/>
                <a:cs typeface="Times New Roman" panose="02020603050405020304" pitchFamily="18" charset="0"/>
              </a:rPr>
              <a:t>si pronar i sendit të shpronësuar</a:t>
            </a:r>
            <a:r>
              <a:rPr lang="sq-AL" sz="5600" b="1" dirty="0">
                <a:effectLst/>
                <a:latin typeface="Times New Roman" panose="02020603050405020304" pitchFamily="18" charset="0"/>
                <a:ea typeface="Times New Roman" panose="02020603050405020304" pitchFamily="18" charset="0"/>
                <a:cs typeface="Times New Roman" panose="02020603050405020304" pitchFamily="18" charset="0"/>
              </a:rPr>
              <a:t>), vlerëson se ky kërkim është i natyrës civile</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56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sq-AL" sz="5600" dirty="0">
                <a:effectLst/>
                <a:latin typeface="Times New Roman" panose="02020603050405020304" pitchFamily="18" charset="0"/>
                <a:ea typeface="Times New Roman" panose="02020603050405020304" pitchFamily="18" charset="0"/>
                <a:cs typeface="Times New Roman" panose="02020603050405020304" pitchFamily="18" charset="0"/>
              </a:rPr>
              <a:t>kërkimi i dytë i objektit të padisë është kërkim i pastër civil, ku një palë private kërkon nga një palë tjetër private pagimin e një shume monetare, të cilën mendon se kjo e fundit e ka përfituar padrejtësisht në dëm të paditësit </a:t>
            </a:r>
            <a:r>
              <a:rPr lang="en-US" sz="5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457200" marR="0" lvl="1" indent="0" algn="just">
              <a:spcBef>
                <a:spcPts val="0"/>
              </a:spcBef>
              <a:spcAft>
                <a:spcPts val="0"/>
              </a:spcAft>
              <a:buNone/>
              <a:tabLst>
                <a:tab pos="457200" algn="l"/>
                <a:tab pos="1371600" algn="l"/>
                <a:tab pos="2743200" algn="l"/>
                <a:tab pos="3200400" algn="l"/>
                <a:tab pos="337185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4500" dirty="0">
              <a:effectLst/>
              <a:latin typeface="Times New Roman" panose="020206030504050203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479962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4E3E7-1B21-3B9B-8036-7CDACEA21966}"/>
              </a:ext>
            </a:extLst>
          </p:cNvPr>
          <p:cNvSpPr>
            <a:spLocks noGrp="1"/>
          </p:cNvSpPr>
          <p:nvPr>
            <p:ph type="title"/>
          </p:nvPr>
        </p:nvSpPr>
        <p:spPr/>
        <p:txBody>
          <a:bodyPr/>
          <a:lstStyle/>
          <a:p>
            <a:r>
              <a:rPr lang="en-US" dirty="0" err="1"/>
              <a:t>Vendimi</a:t>
            </a:r>
            <a:r>
              <a:rPr lang="en-US" dirty="0"/>
              <a:t> nr.227 </a:t>
            </a:r>
            <a:r>
              <a:rPr lang="en-US" dirty="0" err="1"/>
              <a:t>datë</a:t>
            </a:r>
            <a:r>
              <a:rPr lang="en-US" dirty="0"/>
              <a:t> 14.04.2015 KAGL</a:t>
            </a:r>
          </a:p>
        </p:txBody>
      </p:sp>
      <p:sp>
        <p:nvSpPr>
          <p:cNvPr id="3" name="Content Placeholder 2">
            <a:extLst>
              <a:ext uri="{FF2B5EF4-FFF2-40B4-BE49-F238E27FC236}">
                <a16:creationId xmlns:a16="http://schemas.microsoft.com/office/drawing/2014/main" id="{78946A72-6B92-3E64-B500-8430813B4B21}"/>
              </a:ext>
            </a:extLst>
          </p:cNvPr>
          <p:cNvSpPr>
            <a:spLocks noGrp="1"/>
          </p:cNvSpPr>
          <p:nvPr>
            <p:ph idx="1"/>
          </p:nvPr>
        </p:nvSpPr>
        <p:spPr/>
        <p:txBody>
          <a:bodyPr>
            <a:normAutofit fontScale="62500" lnSpcReduction="20000"/>
          </a:bodyPr>
          <a:lstStyle/>
          <a:p>
            <a:r>
              <a:rPr lang="en-US" dirty="0"/>
              <a:t>RRETHANAT E ÇëSHTJES</a:t>
            </a: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Paditësat kanë kërkuar leje ndërtimi pranë Këshillit të Komunës Bërxull, i cili me vendimin nr. 40, datë 14.06.2002 ka vendosur: </a:t>
            </a:r>
            <a:r>
              <a:rPr lang="sq-AL" sz="1800" i="1" dirty="0">
                <a:effectLst/>
                <a:latin typeface="Times New Roman" panose="02020603050405020304" pitchFamily="18" charset="0"/>
                <a:ea typeface="Times New Roman" panose="02020603050405020304" pitchFamily="18" charset="0"/>
              </a:rPr>
              <a:t>Të miratojë kërkesën e kërkuesit z. Besnik Kandri për shesh ndërtimi dhe dokumentacioni përkatës për miratimin e sheshit të ndërtimit dhe lejes përkatëse t`i përcillet organit kompetent</a:t>
            </a:r>
            <a:r>
              <a:rPr lang="sq-AL" sz="1800" dirty="0">
                <a:effectLst/>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 Në bazë të vendimit të mësipërm të Këshillit të Komunës Bërxullë, trashëgimlënësi Besnik Kandri ka lidhur kontratën e sipërmarrjes me Shoqërinë “Diamand” Shpk. </a:t>
            </a:r>
            <a:r>
              <a:rPr lang="en-US" sz="1800"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Këshilli i Rregullimit të Territorit të Komunës me vendimin nr. 08, datë 28.08.2003 ka vendosur të miratojë lejen e ndërtimit në favor të subjektit ndërtues “Diamand” Shpk për ndërtimin e objektit “Bar Restorant” 2 kate, për llogari të subjektit Besnik Kandri.</a:t>
            </a:r>
            <a:r>
              <a:rPr lang="en-US" sz="1800"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Drejtoria e Përgjithshme e Rrugëve, në kuadër të ndërtimit të segmentit rrugor “Ndërtim i rrugës dytësore Tiranë-Vorë”, ka ndërmarrë veprimet për shpronësim të pasurive private që preken nga ndërtimi i kësaj rruge. Në përputhje me procedurat e parashikuara nga ligji nr. 8561, datë 22.12.1999 </a:t>
            </a:r>
            <a:r>
              <a:rPr lang="sq-AL" sz="1800" i="1" dirty="0">
                <a:effectLst/>
                <a:latin typeface="Times New Roman" panose="02020603050405020304" pitchFamily="18" charset="0"/>
                <a:ea typeface="Times New Roman" panose="02020603050405020304" pitchFamily="18" charset="0"/>
              </a:rPr>
              <a:t>Për shpronësimin dhe marrjen në përdorim të përkohshëm të pasurive pronë-private për interes publik,</a:t>
            </a:r>
            <a:r>
              <a:rPr lang="sq-AL" sz="1800" dirty="0">
                <a:effectLst/>
                <a:latin typeface="Times New Roman" panose="02020603050405020304" pitchFamily="18" charset="0"/>
                <a:ea typeface="Times New Roman" panose="02020603050405020304" pitchFamily="18" charset="0"/>
              </a:rPr>
              <a:t> si dhe akteve nënligjore në zbatim të tij, DPRR ka ngritur komisionin e posaçëm për vlerësimin e pasurive që preken nga ndërtimi i rrugës.</a:t>
            </a:r>
            <a:endParaRPr lang="en-US" sz="18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Ndodhur para faktit se lokali i paditësave është prishur pa u njoftuar paraprakisht, paditësat janë drejtuar me shkrim Komunës Kashar për tu vënë në dijeni mbi arsyet e mundshme të prishjes së objektit në pronësi të tyre, e cila iu ka kthyer përgjigje me shkresën nr. 382/1, datë 27.03.2009 në këtë mënyrë: </a:t>
            </a:r>
            <a:r>
              <a:rPr lang="sq-AL" sz="1800" i="1" dirty="0">
                <a:effectLst/>
                <a:latin typeface="Times New Roman" panose="02020603050405020304" pitchFamily="18" charset="0"/>
                <a:ea typeface="Times New Roman" panose="02020603050405020304" pitchFamily="18" charset="0"/>
              </a:rPr>
              <a:t>Ju bëjmë të ditur se nga Komuna jonë nuk është dhënë asnjë urdhër për prishje të ndërtimit</a:t>
            </a:r>
            <a:r>
              <a:rPr lang="sq-AL" sz="1800" dirty="0">
                <a:effectLst/>
                <a:latin typeface="Times New Roman" panose="02020603050405020304" pitchFamily="18" charset="0"/>
                <a:ea typeface="Times New Roman" panose="02020603050405020304" pitchFamily="18" charset="0"/>
              </a:rPr>
              <a:t>. </a:t>
            </a:r>
            <a:r>
              <a:rPr lang="en-US" sz="1800"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Gjithashtu me shkresën nr. 2738 prot, datë 24.03.2009, paditësat i janë drejtuar Drejtorisë së Përgjithshme të Rrugëve për tu njohur me shkakun e prishjes, duke iu vënë në dispozicion dokumentacionin e pronësisë.</a:t>
            </a:r>
            <a:r>
              <a:rPr lang="en-US" sz="1800" dirty="0">
                <a:effectLst/>
                <a:latin typeface="Times New Roman" panose="02020603050405020304" pitchFamily="18" charset="0"/>
                <a:ea typeface="Times New Roman" panose="02020603050405020304" pitchFamily="18" charset="0"/>
              </a:rPr>
              <a:t> </a:t>
            </a:r>
          </a:p>
          <a:p>
            <a:pPr marL="0" marR="0" indent="0" algn="just">
              <a:spcBef>
                <a:spcPts val="0"/>
              </a:spcBef>
              <a:spcAft>
                <a:spcPts val="0"/>
              </a:spcAft>
              <a:buNone/>
            </a:pPr>
            <a:endParaRPr lang="en-US" sz="18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Me shkresën nr. 3491, datë 14.04.2001, Drejtoria e Përgjithshme e Rrugëve i ka kthyer përgjigje paditëses Gonxhe Kandri se objekti bar-restorant nuk i rezulton të jetë i regjistruar në ZVRPP Tiranë, dhe se grupi i punës ka vlerësuar objektin sipas matjeve faktike dhe ka dërguar materialin së bashku me kërkesën për shpronësim në Komisionin e Posaçëm të Procedurave të Shpronësimit në MPPTT (Ministrinë e Punëve Publike Transportit dhe Telekomunikacionit), kërkesë e cila është gati për botim në shtypin e përditshëm.</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Drejtoria e Përgjithshme e Rrugëve, me shkresën nr. 2056 prot, datë 13.03.3008 i ka përcjellë MPTT kërkesën për shpronësimin e pasurive që preken nga ndërtimi i segmentit rrugor “Rruga paralele Tiranë - Vorë, Krahu i majtë, km 11.0”.</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Rezulton se në kërkesën për shpronësim, së bashku me pronarët e tjerë është edhe kërkesa për shpronësimin e pasurisë së paditësave, nga ku objekti ndërtimor rezulton të jetë vlerësuar 5.423.133 lekë (pas zbritjes së vlerës së amortizimit, sipas procesverbalit nr. 04, datë 25.02.2009 të grupit të punës të ngritur nga Ministri i Punëve Publike ndërsa situacioni përfundimtar që përfshin vlerën e sipërfaqen së tokës (truall dhe arë) si dhe vlerën e ndërtimit, për paditësat arrin në vlerën 5.831.139 lekë.</a:t>
            </a:r>
            <a:r>
              <a:rPr lang="en-US" sz="1800" dirty="0">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Në përmbajtje të dokumentacionit të hartuar nga Drejtoria e Përgjithshme e Rrugëve konstatohet se sipas saj paditësave iu cënohen 360m</a:t>
            </a:r>
            <a:r>
              <a:rPr lang="sq-AL" sz="1800" baseline="30000" dirty="0">
                <a:effectLst/>
                <a:latin typeface="Times New Roman" panose="02020603050405020304" pitchFamily="18" charset="0"/>
                <a:ea typeface="Times New Roman" panose="02020603050405020304" pitchFamily="18" charset="0"/>
              </a:rPr>
              <a:t>2</a:t>
            </a:r>
            <a:r>
              <a:rPr lang="sq-AL" sz="1800" dirty="0">
                <a:effectLst/>
                <a:latin typeface="Times New Roman" panose="02020603050405020304" pitchFamily="18" charset="0"/>
                <a:ea typeface="Times New Roman" panose="02020603050405020304" pitchFamily="18" charset="0"/>
              </a:rPr>
              <a:t> arë dhe 342 m</a:t>
            </a:r>
            <a:r>
              <a:rPr lang="sq-AL" sz="1800" baseline="30000" dirty="0">
                <a:effectLst/>
                <a:latin typeface="Times New Roman" panose="02020603050405020304" pitchFamily="18" charset="0"/>
                <a:ea typeface="Times New Roman" panose="02020603050405020304" pitchFamily="18" charset="0"/>
              </a:rPr>
              <a:t>2</a:t>
            </a:r>
            <a:r>
              <a:rPr lang="sq-AL" sz="1800" dirty="0">
                <a:effectLst/>
                <a:latin typeface="Times New Roman" panose="02020603050405020304" pitchFamily="18" charset="0"/>
                <a:ea typeface="Times New Roman" panose="02020603050405020304" pitchFamily="18" charset="0"/>
              </a:rPr>
              <a:t> truall</a:t>
            </a:r>
            <a:endParaRPr lang="en-US" dirty="0"/>
          </a:p>
        </p:txBody>
      </p:sp>
    </p:spTree>
    <p:extLst>
      <p:ext uri="{BB962C8B-B14F-4D97-AF65-F5344CB8AC3E}">
        <p14:creationId xmlns:p14="http://schemas.microsoft.com/office/powerpoint/2010/main" val="445746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23B8-6D96-0E8B-210C-7FA8C0985658}"/>
              </a:ext>
            </a:extLst>
          </p:cNvPr>
          <p:cNvSpPr>
            <a:spLocks noGrp="1"/>
          </p:cNvSpPr>
          <p:nvPr>
            <p:ph type="title"/>
          </p:nvPr>
        </p:nvSpPr>
        <p:spPr/>
        <p:txBody>
          <a:bodyPr/>
          <a:lstStyle/>
          <a:p>
            <a:r>
              <a:rPr lang="en-US" dirty="0" err="1"/>
              <a:t>Zëri</a:t>
            </a:r>
            <a:r>
              <a:rPr lang="en-US" dirty="0"/>
              <a:t> </a:t>
            </a:r>
            <a:r>
              <a:rPr lang="en-US" dirty="0" err="1"/>
              <a:t>kadastral</a:t>
            </a:r>
            <a:r>
              <a:rPr lang="en-US" dirty="0"/>
              <a:t> I </a:t>
            </a:r>
            <a:r>
              <a:rPr lang="en-US" dirty="0" err="1"/>
              <a:t>pasurisë</a:t>
            </a:r>
            <a:r>
              <a:rPr lang="en-US" dirty="0"/>
              <a:t> </a:t>
            </a:r>
            <a:r>
              <a:rPr lang="en-US" dirty="0" err="1"/>
              <a:t>së</a:t>
            </a:r>
            <a:r>
              <a:rPr lang="en-US" dirty="0"/>
              <a:t> </a:t>
            </a:r>
            <a:r>
              <a:rPr lang="en-US" dirty="0" err="1"/>
              <a:t>shpronësuar</a:t>
            </a:r>
            <a:endParaRPr lang="en-US" dirty="0"/>
          </a:p>
        </p:txBody>
      </p:sp>
      <p:sp>
        <p:nvSpPr>
          <p:cNvPr id="3" name="Content Placeholder 2">
            <a:extLst>
              <a:ext uri="{FF2B5EF4-FFF2-40B4-BE49-F238E27FC236}">
                <a16:creationId xmlns:a16="http://schemas.microsoft.com/office/drawing/2014/main" id="{FF5B9A26-6566-913C-F1CF-E0496F404959}"/>
              </a:ext>
            </a:extLst>
          </p:cNvPr>
          <p:cNvSpPr>
            <a:spLocks noGrp="1"/>
          </p:cNvSpPr>
          <p:nvPr>
            <p:ph idx="1"/>
          </p:nvPr>
        </p:nvSpPr>
        <p:spPr/>
        <p:txBody>
          <a:bodyPr>
            <a:normAutofit fontScale="62500" lnSpcReduction="20000"/>
          </a:bodyPr>
          <a:lstStyle/>
          <a:p>
            <a:pPr algn="just">
              <a:lnSpc>
                <a:spcPct val="170000"/>
              </a:lnSpc>
            </a:pPr>
            <a:r>
              <a:rPr lang="en-US" sz="1800" dirty="0" err="1">
                <a:latin typeface="Times New Roman" panose="02020603050405020304" pitchFamily="18" charset="0"/>
                <a:cs typeface="Times New Roman" panose="02020603050405020304" pitchFamily="18" charset="0"/>
              </a:rPr>
              <a:t>Gjykata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arsyeton</a:t>
            </a:r>
            <a:r>
              <a:rPr lang="en-US" sz="1800" dirty="0">
                <a:latin typeface="Times New Roman" panose="02020603050405020304" pitchFamily="18" charset="0"/>
                <a:cs typeface="Times New Roman" panose="02020603050405020304" pitchFamily="18" charset="0"/>
              </a:rPr>
              <a:t> se: </a:t>
            </a:r>
            <a:r>
              <a:rPr lang="en-US" sz="1800" i="1" dirty="0">
                <a:latin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Ligji nr. 9235, datë 29.07.2004 (i ndryshuar) “Për kthimin dhe kompensimin e pronës” në nenin 13 pika 2 të tij, gjykata çmon që sipërfaqja e pronës për të cilën duhet të shpërblehen paditësat duhet të përcaktohet sipas çmimit të trojeve për këtë zonë, referuar hartës së çmimeve shtetërore të përcaktuara në vendimin nr. 183, datë 28.04.2005 i Kuvendit të Shqipërisë...., është i drejtë dhe i bazuar në ligj, pasi në atë zonë ka ndërtime duke filluar nga një kat dhe deri në disa kate, ajo është një zonë industriale në zhvillim dhe vlera e sipërfaqes së zënë nga rruga edhe sikur të ishte tokë bujqësore nuk mund të kishte kurrsesi vlerën e pretenduar nga pala e paditur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Palët e paditura kanë patur të drejtë të kërkonin shpronësimin e palës paditëse, sepse në këtë rast ekzistojnë kriteret ligjore për shpronësim në interes publik, pasi në pronën e paditëses Hamide Kandri, etj. do të ndërtohet Rruga paralele Tiranë-Vorë, por ato kanë qenë të detyruara që fillimisht të verifikonin pronat e paditësave dhe më pas të bënin një vlerësim të drejtë të tyre dhe jo ta konsideronin truallin si tokë bujqësore, në një kohë kur zona ku ndodhet prona e paditësave është e mbushur me ndërtime të ndryshme dhe ka një vendim të organit kompetent (KRRT-së Komuna Bërxull) që ndryshon destinacionin e pronës së paditësve nga tokë bujqësore në truall, pasi ky organ i ka dhënë leje Shoqërisë “Diamand” Shpk për ndërtimin e lokalit të palës paditëse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vlerësimin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pronës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palës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paditëse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pala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paditur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duhet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kërkonte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ZRPP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ofronte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situatën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shitjeve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periudhës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fundit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trojeve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shitura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zonën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ku</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ndodhej</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prona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paditësve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jo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bënte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përllogaritjet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duke u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bazuar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bazën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vlerave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shitjes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tokave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bujqësore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atë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zonë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argumentimin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kjo</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pronë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figuron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regjistruar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tokë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bujqësore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ZRPP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Tiranë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por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vendim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KRRT-</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Komunës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Bërxull</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kishte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kaluar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truall</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Shpërblimi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drejtë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sipas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qëndrimit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Gjykatës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Kushtetuese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thotë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ai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duhet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jetë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barabartë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vlerën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tregut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sepse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këtë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rast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duhet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merren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parasysh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rrethana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tjera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përmirësimi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infrastrukturës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cili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shërbejë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edhe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subjektit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shpronësuar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etj</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por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asnjë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mënyrë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shpronësimit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nuk</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mund</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jetë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disa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herë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vogël</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reale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sendit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shpronësohet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Vlerësimi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truallit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përputhje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vendimin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nr. 183,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datë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28.04.2005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Kuvendit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Shqipërisë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miratimin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metodikës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vlerësimin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pasurive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kompensohen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atyre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që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shërbejnë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kompensim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do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përbënte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një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shpërblim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drejtë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kuptim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nenit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41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Kushtetutës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Republikës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Shqipërisë</a:t>
            </a:r>
            <a:r>
              <a:rPr lang="en-US" sz="1800" i="1" dirty="0">
                <a:effectLst/>
                <a:latin typeface="Times New Roman" panose="02020603050405020304" pitchFamily="18" charset="0"/>
                <a:ea typeface="Times New Roman" panose="02020603050405020304" pitchFamily="18" charset="0"/>
              </a:rPr>
              <a:t>. (…)</a:t>
            </a:r>
            <a:endParaRPr lang="en-US" i="1" dirty="0"/>
          </a:p>
        </p:txBody>
      </p:sp>
    </p:spTree>
    <p:extLst>
      <p:ext uri="{BB962C8B-B14F-4D97-AF65-F5344CB8AC3E}">
        <p14:creationId xmlns:p14="http://schemas.microsoft.com/office/powerpoint/2010/main" val="1973320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0AD9B-AADD-41A0-8A00-6F76C125A35A}"/>
              </a:ext>
            </a:extLst>
          </p:cNvPr>
          <p:cNvSpPr>
            <a:spLocks noGrp="1"/>
          </p:cNvSpPr>
          <p:nvPr>
            <p:ph type="title"/>
          </p:nvPr>
        </p:nvSpPr>
        <p:spPr/>
        <p:txBody>
          <a:bodyPr>
            <a:normAutofit fontScale="90000"/>
          </a:bodyPr>
          <a:lstStyle/>
          <a:p>
            <a:r>
              <a:rPr lang="en-US" dirty="0" err="1"/>
              <a:t>Shpronësim</a:t>
            </a:r>
            <a:r>
              <a:rPr lang="en-US" dirty="0"/>
              <a:t> de </a:t>
            </a:r>
            <a:r>
              <a:rPr lang="en-US" dirty="0" err="1"/>
              <a:t>juro</a:t>
            </a:r>
            <a:r>
              <a:rPr lang="en-US" dirty="0"/>
              <a:t> pa </a:t>
            </a:r>
            <a:r>
              <a:rPr lang="en-US" dirty="0" err="1"/>
              <a:t>përcajtuar</a:t>
            </a:r>
            <a:r>
              <a:rPr lang="en-US" dirty="0"/>
              <a:t> </a:t>
            </a:r>
            <a:r>
              <a:rPr lang="en-US" dirty="0" err="1"/>
              <a:t>vlerën</a:t>
            </a:r>
            <a:r>
              <a:rPr lang="en-US" dirty="0"/>
              <a:t> e </a:t>
            </a:r>
            <a:r>
              <a:rPr lang="en-US" dirty="0" err="1"/>
              <a:t>shpronësimit</a:t>
            </a:r>
            <a:r>
              <a:rPr lang="en-US" dirty="0"/>
              <a:t> </a:t>
            </a:r>
            <a:r>
              <a:rPr lang="en-US" dirty="0" err="1"/>
              <a:t>të</a:t>
            </a:r>
            <a:r>
              <a:rPr lang="en-US" dirty="0"/>
              <a:t> </a:t>
            </a:r>
            <a:r>
              <a:rPr lang="en-US" dirty="0" err="1"/>
              <a:t>pasurisë</a:t>
            </a:r>
            <a:r>
              <a:rPr lang="en-US" dirty="0"/>
              <a:t> </a:t>
            </a:r>
            <a:r>
              <a:rPr lang="en-US" dirty="0" err="1"/>
              <a:t>së</a:t>
            </a:r>
            <a:r>
              <a:rPr lang="en-US" dirty="0"/>
              <a:t> </a:t>
            </a:r>
            <a:r>
              <a:rPr lang="en-US" dirty="0" err="1"/>
              <a:t>paluajtshme</a:t>
            </a:r>
            <a:endParaRPr lang="en-US" dirty="0"/>
          </a:p>
        </p:txBody>
      </p:sp>
      <p:sp>
        <p:nvSpPr>
          <p:cNvPr id="3" name="Content Placeholder 2">
            <a:extLst>
              <a:ext uri="{FF2B5EF4-FFF2-40B4-BE49-F238E27FC236}">
                <a16:creationId xmlns:a16="http://schemas.microsoft.com/office/drawing/2014/main" id="{9888FA51-4000-0D5D-C07F-A39B249972E4}"/>
              </a:ext>
            </a:extLst>
          </p:cNvPr>
          <p:cNvSpPr>
            <a:spLocks noGrp="1"/>
          </p:cNvSpPr>
          <p:nvPr>
            <p:ph idx="1"/>
          </p:nvPr>
        </p:nvSpPr>
        <p:spPr/>
        <p:txBody>
          <a:bodyPr>
            <a:normAutofit lnSpcReduction="10000"/>
          </a:bodyPr>
          <a:lstStyle/>
          <a:p>
            <a:pPr algn="just"/>
            <a:r>
              <a:rPr lang="sq-AL" sz="1800" i="1" dirty="0">
                <a:effectLst/>
                <a:latin typeface="Times New Roman" panose="02020603050405020304" pitchFamily="18" charset="0"/>
                <a:ea typeface="Times New Roman" panose="02020603050405020304" pitchFamily="18" charset="0"/>
              </a:rPr>
              <a:t>Rezultoi e provuar nga gjykimi se megjithëse prona e paditësave është marrë nga shteti, organet e administratës shtetërore që janë kompetente për kryerjen e vlerësimit të pronës, kanë kryer gjithë procedurat e nevojshme për finalizimin e procesit të shpronësimit, por nga këto organe kompetente nuk është akorduar asnjë lloj kompensimi apo zhdëmtimi në favor të palës pronare. Gjykata vëren se nga pala e paditur nuk ekziston asnjë shkak i jashtëzakonshëm që të justifikojë marrjen e pronës pa akorduar të drejtën e kompensimit, për rrjedhojë, gjykata e konsideron të pajustifikuar qëndrimin refuzues të organeve shtetërore për mosdhënien e shpërblimit për marrjen e pronës. Mosdhënia e shpërblimit për marrjen e pronës e transformon të drejtën e pronësisë në një të drejtë iluzionare dhe jo efektive, për rrjedhojë marrja e pronës paditësave pa kryer kompensimin e arsyeshëm për vlerën e saj, përbën një ndërhyrje joproporcionale në të drejtën e pronës.... Në vijim të atyre që thonë gjykatat, Kolegji Administrativ e gjen me vend të shtojë se: Pala e paditur nuk duhet të shembte lokalin e palës paditëse dhe të ndërtonte rrugën mbi truallin e saj para se të merrej vendimi nga Këshilli i Ministrave për shpronësimin e palës paditëse dhe të bëhej vlerësimi i pronës së palës paditëse. Duke vepruar në këtë mënyrë pala e paditur D.P.Rrugëve i ka shkaktuar një dëm të pariparueshëm palës paditëse në të drejtën e pronësisë, prandaj ajo është e detyruar që ta shpërblejë atë në përputhje të plotë me ligjin.</a:t>
            </a:r>
            <a:endParaRPr lang="en-US" i="1" dirty="0"/>
          </a:p>
        </p:txBody>
      </p:sp>
    </p:spTree>
    <p:extLst>
      <p:ext uri="{BB962C8B-B14F-4D97-AF65-F5344CB8AC3E}">
        <p14:creationId xmlns:p14="http://schemas.microsoft.com/office/powerpoint/2010/main" val="1967618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9408C2-80DB-0A5A-0AD8-145275E1FA91}"/>
              </a:ext>
            </a:extLst>
          </p:cNvPr>
          <p:cNvSpPr>
            <a:spLocks noGrp="1"/>
          </p:cNvSpPr>
          <p:nvPr>
            <p:ph idx="1"/>
          </p:nvPr>
        </p:nvSpPr>
        <p:spPr>
          <a:xfrm>
            <a:off x="838200" y="1929384"/>
            <a:ext cx="10515600" cy="4251960"/>
          </a:xfrm>
        </p:spPr>
        <p:txBody>
          <a:bodyPr numCol="2">
            <a:noAutofit/>
          </a:bodyPr>
          <a:lstStyle/>
          <a:p>
            <a:pPr algn="just">
              <a:lnSpc>
                <a:spcPct val="100000"/>
              </a:lnSpc>
            </a:pPr>
            <a:r>
              <a:rPr lang="en-US" sz="1200" dirty="0">
                <a:latin typeface="Times New Roman" panose="02020603050405020304" pitchFamily="18" charset="0"/>
                <a:cs typeface="Times New Roman" panose="02020603050405020304" pitchFamily="18" charset="0"/>
              </a:rPr>
              <a:t>Shpronësimi </a:t>
            </a:r>
            <a:r>
              <a:rPr lang="en-US" sz="1200" dirty="0" err="1">
                <a:latin typeface="Times New Roman" panose="02020603050405020304" pitchFamily="18" charset="0"/>
                <a:cs typeface="Times New Roman" panose="02020603050405020304" pitchFamily="18" charset="0"/>
              </a:rPr>
              <a:t>sipas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ligjit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posaçëm</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err="1">
                <a:latin typeface="Times New Roman" panose="02020603050405020304" pitchFamily="18" charset="0"/>
                <a:cs typeface="Times New Roman" panose="02020603050405020304" pitchFamily="18" charset="0"/>
              </a:rPr>
              <a:t>Afati</a:t>
            </a:r>
            <a:r>
              <a:rPr lang="en-US" sz="1200" dirty="0">
                <a:latin typeface="Times New Roman" panose="02020603050405020304" pitchFamily="18" charset="0"/>
                <a:cs typeface="Times New Roman" panose="02020603050405020304" pitchFamily="18" charset="0"/>
              </a:rPr>
              <a:t> 30 </a:t>
            </a:r>
            <a:r>
              <a:rPr lang="en-US" sz="1200" dirty="0" err="1">
                <a:latin typeface="Times New Roman" panose="02020603050405020304" pitchFamily="18" charset="0"/>
                <a:cs typeface="Times New Roman" panose="02020603050405020304" pitchFamily="18" charset="0"/>
              </a:rPr>
              <a:t>ditorë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ngritjen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padisë</a:t>
            </a:r>
            <a:r>
              <a:rPr lang="en-US" sz="1200" dirty="0">
                <a:latin typeface="Times New Roman" panose="02020603050405020304" pitchFamily="18" charset="0"/>
                <a:cs typeface="Times New Roman" panose="02020603050405020304" pitchFamily="18" charset="0"/>
              </a:rPr>
              <a:t>, pas </a:t>
            </a:r>
            <a:r>
              <a:rPr lang="en-US" sz="1200" dirty="0" err="1">
                <a:latin typeface="Times New Roman" panose="02020603050405020304" pitchFamily="18" charset="0"/>
                <a:cs typeface="Times New Roman" panose="02020603050405020304" pitchFamily="18" charset="0"/>
              </a:rPr>
              <a:t>njoftimit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Këshillit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Ministrave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interes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publik</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err="1">
                <a:latin typeface="Times New Roman" panose="02020603050405020304" pitchFamily="18" charset="0"/>
                <a:cs typeface="Times New Roman" panose="02020603050405020304" pitchFamily="18" charset="0"/>
              </a:rPr>
              <a:t>Gjykata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nuk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verifikon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titullin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pronësisë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origjinën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pronës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verifikimi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paraprak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bëhet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Agjencinë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Shtetërore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propozimin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Ministrit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përgjegjës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propozon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interes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publik</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err="1">
                <a:latin typeface="Times New Roman" panose="02020603050405020304" pitchFamily="18" charset="0"/>
                <a:cs typeface="Times New Roman" panose="02020603050405020304" pitchFamily="18" charset="0"/>
              </a:rPr>
              <a:t>Ndaj</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zbatim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nenit</a:t>
            </a:r>
            <a:r>
              <a:rPr lang="en-US" sz="1200" dirty="0">
                <a:latin typeface="Times New Roman" panose="02020603050405020304" pitchFamily="18" charset="0"/>
                <a:cs typeface="Times New Roman" panose="02020603050405020304" pitchFamily="18" charset="0"/>
              </a:rPr>
              <a:t> 24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ligjit</a:t>
            </a:r>
            <a:r>
              <a:rPr lang="en-US" sz="1200" dirty="0">
                <a:latin typeface="Times New Roman" panose="02020603050405020304" pitchFamily="18" charset="0"/>
                <a:cs typeface="Times New Roman" panose="02020603050405020304" pitchFamily="18" charset="0"/>
              </a:rPr>
              <a:t>, </a:t>
            </a:r>
            <a:r>
              <a:rPr lang="nn-NO" sz="1200" dirty="0">
                <a:latin typeface="Times New Roman" panose="02020603050405020304" pitchFamily="18" charset="0"/>
                <a:cs typeface="Times New Roman" panose="02020603050405020304" pitchFamily="18" charset="0"/>
              </a:rPr>
              <a:t>Nr..8561/.1999 i ndryshuar, ankimi ndaj VKM u njohtohet </a:t>
            </a:r>
            <a:r>
              <a:rPr lang="en-US" sz="1200" dirty="0" err="1">
                <a:latin typeface="Times New Roman" panose="02020603050405020304" pitchFamily="18" charset="0"/>
                <a:cs typeface="Times New Roman" panose="02020603050405020304" pitchFamily="18" charset="0"/>
              </a:rPr>
              <a:t>pronarëve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pronarëve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pasurive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që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zhvlerësohen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personave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tretë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drejtat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cilëve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kompensohen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shkak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shpronësimit</a:t>
            </a:r>
            <a:r>
              <a:rPr lang="en-US" sz="1200" dirty="0">
                <a:latin typeface="Times New Roman" panose="02020603050405020304" pitchFamily="18" charset="0"/>
                <a:cs typeface="Times New Roman" panose="02020603050405020304" pitchFamily="18" charset="0"/>
              </a:rPr>
              <a:t>, </a:t>
            </a:r>
            <a:r>
              <a:rPr lang="nn-NO" sz="1200" dirty="0">
                <a:latin typeface="Times New Roman" panose="02020603050405020304" pitchFamily="18" charset="0"/>
                <a:cs typeface="Times New Roman" panose="02020603050405020304" pitchFamily="18" charset="0"/>
              </a:rPr>
              <a:t>ushtrohet </a:t>
            </a:r>
            <a:r>
              <a:rPr lang="en-US" sz="1200" dirty="0" err="1">
                <a:latin typeface="Times New Roman" panose="02020603050405020304" pitchFamily="18" charset="0"/>
                <a:cs typeface="Times New Roman" panose="02020603050405020304" pitchFamily="18" charset="0"/>
              </a:rPr>
              <a:t>lidhur</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masën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shpërblimit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caktuar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procesi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gjyqësor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orientohet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vlerën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kompensimit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pronës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shpronësuar</a:t>
            </a:r>
            <a:r>
              <a:rPr lang="en-US" sz="1200" dirty="0">
                <a:latin typeface="Times New Roman" panose="02020603050405020304" pitchFamily="18" charset="0"/>
                <a:cs typeface="Times New Roman" panose="02020603050405020304" pitchFamily="18" charset="0"/>
              </a:rPr>
              <a:t>..</a:t>
            </a:r>
          </a:p>
          <a:p>
            <a:pPr algn="just">
              <a:lnSpc>
                <a:spcPct val="100000"/>
              </a:lnSpc>
            </a:pPr>
            <a:r>
              <a:rPr lang="en-US" sz="1200" dirty="0" err="1">
                <a:latin typeface="Times New Roman" panose="02020603050405020304" pitchFamily="18" charset="0"/>
                <a:cs typeface="Times New Roman" panose="02020603050405020304" pitchFamily="18" charset="0"/>
              </a:rPr>
              <a:t>Legjitimin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aktiv</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lidhet</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pronarët</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shpronësuar</a:t>
            </a:r>
            <a:r>
              <a:rPr lang="en-US" sz="1200" dirty="0">
                <a:latin typeface="Times New Roman" panose="02020603050405020304" pitchFamily="18" charset="0"/>
                <a:cs typeface="Times New Roman" panose="02020603050405020304" pitchFamily="18" charset="0"/>
              </a:rPr>
              <a:t> me VKM, </a:t>
            </a:r>
            <a:r>
              <a:rPr lang="en-US" sz="1200" dirty="0" err="1">
                <a:latin typeface="Times New Roman" panose="02020603050405020304" pitchFamily="18" charset="0"/>
                <a:cs typeface="Times New Roman" panose="02020603050405020304" pitchFamily="18" charset="0"/>
              </a:rPr>
              <a:t>ndërsa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legjitimimi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pasiv</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lidhet</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Ministrinë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Përgjegjëse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zhvillimin</a:t>
            </a:r>
            <a:r>
              <a:rPr lang="en-US" sz="1200" dirty="0">
                <a:latin typeface="Times New Roman" panose="02020603050405020304" pitchFamily="18" charset="0"/>
                <a:cs typeface="Times New Roman" panose="02020603050405020304" pitchFamily="18" charset="0"/>
              </a:rPr>
              <a:t> Urban, KM, </a:t>
            </a:r>
            <a:r>
              <a:rPr lang="en-US" sz="1200" dirty="0" err="1">
                <a:latin typeface="Times New Roman" panose="02020603050405020304" pitchFamily="18" charset="0"/>
                <a:cs typeface="Times New Roman" panose="02020603050405020304" pitchFamily="18" charset="0"/>
              </a:rPr>
              <a:t>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subjektin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kërkues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favor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vendosur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a:t>
            </a:r>
            <a:r>
              <a:rPr lang="en-US" sz="1200" dirty="0">
                <a:latin typeface="Times New Roman" panose="02020603050405020304" pitchFamily="18" charset="0"/>
                <a:cs typeface="Times New Roman" panose="02020603050405020304" pitchFamily="18" charset="0"/>
              </a:rPr>
              <a:t>.</a:t>
            </a:r>
          </a:p>
          <a:p>
            <a:pPr algn="just">
              <a:lnSpc>
                <a:spcPct val="100000"/>
              </a:lnSpc>
            </a:pPr>
            <a:r>
              <a:rPr lang="en-US" sz="1200" dirty="0" err="1">
                <a:latin typeface="Times New Roman" panose="02020603050405020304" pitchFamily="18" charset="0"/>
                <a:cs typeface="Times New Roman" panose="02020603050405020304" pitchFamily="18" charset="0"/>
              </a:rPr>
              <a:t>Pronësia</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pasurisë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paluajtshme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kalon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favor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shtetit</a:t>
            </a:r>
            <a:r>
              <a:rPr lang="en-US" sz="1200" dirty="0">
                <a:latin typeface="Times New Roman" panose="02020603050405020304" pitchFamily="18" charset="0"/>
                <a:cs typeface="Times New Roman" panose="02020603050405020304" pitchFamily="18" charset="0"/>
              </a:rPr>
              <a:t>.</a:t>
            </a:r>
          </a:p>
          <a:p>
            <a:pPr>
              <a:lnSpc>
                <a:spcPct val="100000"/>
              </a:lnSpc>
            </a:pPr>
            <a:endParaRPr lang="en-US" sz="1200" dirty="0">
              <a:latin typeface="Times New Roman" panose="02020603050405020304" pitchFamily="18" charset="0"/>
              <a:cs typeface="Times New Roman" panose="02020603050405020304" pitchFamily="18" charset="0"/>
            </a:endParaRPr>
          </a:p>
          <a:p>
            <a:pPr>
              <a:lnSpc>
                <a:spcPct val="100000"/>
              </a:lnSpc>
            </a:pPr>
            <a:endParaRPr lang="en-US" sz="1200" dirty="0">
              <a:latin typeface="Times New Roman" panose="02020603050405020304" pitchFamily="18" charset="0"/>
              <a:cs typeface="Times New Roman" panose="02020603050405020304" pitchFamily="18" charset="0"/>
            </a:endParaRPr>
          </a:p>
          <a:p>
            <a:pPr algn="just">
              <a:lnSpc>
                <a:spcPct val="100000"/>
              </a:lnSpc>
            </a:pPr>
            <a:r>
              <a:rPr lang="en-US" sz="1200" dirty="0">
                <a:latin typeface="Times New Roman" panose="02020603050405020304" pitchFamily="18" charset="0"/>
                <a:cs typeface="Times New Roman" panose="02020603050405020304" pitchFamily="18" charset="0"/>
              </a:rPr>
              <a:t>Shpronësimi </a:t>
            </a:r>
            <a:r>
              <a:rPr lang="en-US" sz="1200" dirty="0" err="1">
                <a:latin typeface="Times New Roman" panose="02020603050405020304" pitchFamily="18" charset="0"/>
                <a:cs typeface="Times New Roman" panose="02020603050405020304" pitchFamily="18" charset="0"/>
              </a:rPr>
              <a:t>faktik</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faktik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afati</a:t>
            </a:r>
            <a:r>
              <a:rPr lang="en-US" sz="1200" dirty="0">
                <a:latin typeface="Times New Roman" panose="02020603050405020304" pitchFamily="18" charset="0"/>
                <a:cs typeface="Times New Roman" panose="02020603050405020304" pitchFamily="18" charset="0"/>
              </a:rPr>
              <a:t> I </a:t>
            </a:r>
            <a:r>
              <a:rPr lang="en-US" sz="1200" dirty="0" err="1">
                <a:latin typeface="Times New Roman" panose="02020603050405020304" pitchFamily="18" charset="0"/>
                <a:cs typeface="Times New Roman" panose="02020603050405020304" pitchFamily="18" charset="0"/>
              </a:rPr>
              <a:t>ngritjës</a:t>
            </a:r>
            <a:r>
              <a:rPr lang="en-US" sz="1200" dirty="0">
                <a:latin typeface="Times New Roman" panose="02020603050405020304" pitchFamily="18" charset="0"/>
                <a:cs typeface="Times New Roman" panose="02020603050405020304" pitchFamily="18" charset="0"/>
              </a:rPr>
              <a:t> s </a:t>
            </a:r>
            <a:r>
              <a:rPr lang="en-US" sz="1200" dirty="0" err="1">
                <a:latin typeface="Times New Roman" panose="02020603050405020304" pitchFamily="18" charset="0"/>
                <a:cs typeface="Times New Roman" panose="02020603050405020304" pitchFamily="18" charset="0"/>
              </a:rPr>
              <a:t>ëpadisë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afati</a:t>
            </a:r>
            <a:r>
              <a:rPr lang="en-US" sz="1200" dirty="0">
                <a:latin typeface="Times New Roman" panose="02020603050405020304" pitchFamily="18" charset="0"/>
                <a:cs typeface="Times New Roman" panose="02020603050405020304" pitchFamily="18" charset="0"/>
              </a:rPr>
              <a:t> 3 </a:t>
            </a:r>
            <a:r>
              <a:rPr lang="en-US" sz="1200" dirty="0" err="1">
                <a:latin typeface="Times New Roman" panose="02020603050405020304" pitchFamily="18" charset="0"/>
                <a:cs typeface="Times New Roman" panose="02020603050405020304" pitchFamily="18" charset="0"/>
              </a:rPr>
              <a:t>vjeçar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zbatim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nenit</a:t>
            </a:r>
            <a:r>
              <a:rPr lang="en-US" sz="1200" dirty="0">
                <a:latin typeface="Times New Roman" panose="02020603050405020304" pitchFamily="18" charset="0"/>
                <a:cs typeface="Times New Roman" panose="02020603050405020304" pitchFamily="18" charset="0"/>
              </a:rPr>
              <a:t> 115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K.Civil</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rasteve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dëmeve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jashtëkontraktore</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err="1">
                <a:latin typeface="Times New Roman" panose="02020603050405020304" pitchFamily="18" charset="0"/>
                <a:cs typeface="Times New Roman" panose="02020603050405020304" pitchFamily="18" charset="0"/>
              </a:rPr>
              <a:t>Gjykata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verifikon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titullin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pronësisë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verifikimin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legjitimimit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aktiv</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paditëse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gjykim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referencë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zërit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kadastrale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pasurisë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paluajtshme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kryerjen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aktit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ekspertimit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caktimin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vlerës</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shkaktuar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bazuar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faktik</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pasurisë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paluajtshme</a:t>
            </a:r>
            <a:r>
              <a:rPr lang="en-US" sz="1200" dirty="0">
                <a:latin typeface="Times New Roman" panose="02020603050405020304" pitchFamily="18" charset="0"/>
                <a:cs typeface="Times New Roman" panose="02020603050405020304" pitchFamily="18" charset="0"/>
              </a:rPr>
              <a:t>.</a:t>
            </a:r>
          </a:p>
          <a:p>
            <a:pPr algn="just">
              <a:lnSpc>
                <a:spcPct val="100000"/>
              </a:lnSpc>
            </a:pP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Legjitimimi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aktiv</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pronarët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pasuritë</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paluajtshme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cilëve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janë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marrë</a:t>
            </a:r>
            <a:r>
              <a:rPr lang="en-US" sz="1200" dirty="0">
                <a:latin typeface="Times New Roman" panose="02020603050405020304" pitchFamily="18" charset="0"/>
                <a:cs typeface="Times New Roman" panose="02020603050405020304" pitchFamily="18" charset="0"/>
              </a:rPr>
              <a:t> pa </a:t>
            </a:r>
            <a:r>
              <a:rPr lang="en-US" sz="1200" dirty="0" err="1">
                <a:latin typeface="Times New Roman" panose="02020603050405020304" pitchFamily="18" charset="0"/>
                <a:cs typeface="Times New Roman" panose="02020603050405020304" pitchFamily="18" charset="0"/>
              </a:rPr>
              <a:t>një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vendim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shpronësimi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nga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autoriteti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shtetëror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dhe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ky</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fundit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është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cilësinë</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paditurit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cilit</a:t>
            </a:r>
            <a:r>
              <a:rPr lang="en-US" sz="1200" dirty="0">
                <a:latin typeface="Times New Roman" panose="02020603050405020304" pitchFamily="18" charset="0"/>
                <a:cs typeface="Times New Roman" panose="02020603050405020304" pitchFamily="18" charset="0"/>
              </a:rPr>
              <a:t> I </a:t>
            </a:r>
            <a:r>
              <a:rPr lang="en-US" sz="1200" dirty="0" err="1">
                <a:latin typeface="Times New Roman" panose="02020603050405020304" pitchFamily="18" charset="0"/>
                <a:cs typeface="Times New Roman" panose="02020603050405020304" pitchFamily="18" charset="0"/>
              </a:rPr>
              <a:t>kundrejtohen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pretendimet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për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shpërblimin</a:t>
            </a:r>
            <a:r>
              <a:rPr lang="en-US" sz="1200" dirty="0">
                <a:latin typeface="Times New Roman" panose="02020603050405020304" pitchFamily="18" charset="0"/>
                <a:cs typeface="Times New Roman" panose="02020603050405020304" pitchFamily="18" charset="0"/>
              </a:rPr>
              <a:t> e </a:t>
            </a:r>
            <a:r>
              <a:rPr lang="en-US" sz="1200" dirty="0" err="1">
                <a:latin typeface="Times New Roman" panose="02020603050405020304" pitchFamily="18" charset="0"/>
                <a:cs typeface="Times New Roman" panose="02020603050405020304" pitchFamily="18" charset="0"/>
              </a:rPr>
              <a:t>dëmit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të</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shkaktuar</a:t>
            </a:r>
            <a:r>
              <a:rPr lang="en-US" sz="1200" dirty="0">
                <a:latin typeface="Times New Roman" panose="02020603050405020304" pitchFamily="18" charset="0"/>
                <a:cs typeface="Times New Roman" panose="02020603050405020304" pitchFamily="18" charset="0"/>
              </a:rPr>
              <a:t> </a:t>
            </a:r>
          </a:p>
          <a:p>
            <a:pPr algn="just">
              <a:lnSpc>
                <a:spcPct val="100000"/>
              </a:lnSpc>
            </a:pPr>
            <a:r>
              <a:rPr lang="en-US" sz="1200" dirty="0">
                <a:latin typeface="Times New Roman" panose="02020603050405020304" pitchFamily="18" charset="0"/>
                <a:cs typeface="Times New Roman" panose="02020603050405020304" pitchFamily="18" charset="0"/>
              </a:rPr>
              <a:t>Nga </a:t>
            </a:r>
            <a:r>
              <a:rPr lang="en-US" sz="1200" dirty="0" err="1">
                <a:latin typeface="Times New Roman" panose="02020603050405020304" pitchFamily="18" charset="0"/>
                <a:cs typeface="Times New Roman" panose="02020603050405020304" pitchFamily="18" charset="0"/>
              </a:rPr>
              <a:t>praktika</a:t>
            </a:r>
            <a:r>
              <a:rPr lang="en-US" sz="1200" dirty="0">
                <a:latin typeface="Times New Roman" panose="02020603050405020304" pitchFamily="18" charset="0"/>
                <a:cs typeface="Times New Roman" panose="02020603050405020304" pitchFamily="18" charset="0"/>
              </a:rPr>
              <a:t> ka </a:t>
            </a:r>
            <a:r>
              <a:rPr lang="en-US" sz="1200" dirty="0" err="1">
                <a:latin typeface="Times New Roman" panose="02020603050405020304" pitchFamily="18" charset="0"/>
                <a:cs typeface="Times New Roman" panose="02020603050405020304" pitchFamily="18" charset="0"/>
              </a:rPr>
              <a:t>raste</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kur</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palët</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drejtohën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Gjykatës</a:t>
            </a:r>
            <a:r>
              <a:rPr lang="en-US" sz="1200" dirty="0">
                <a:latin typeface="Times New Roman" panose="02020603050405020304" pitchFamily="18" charset="0"/>
                <a:cs typeface="Times New Roman" panose="02020603050405020304" pitchFamily="18" charset="0"/>
              </a:rPr>
              <a:t> jo me </a:t>
            </a:r>
            <a:r>
              <a:rPr lang="en-US" sz="1200" dirty="0" err="1">
                <a:latin typeface="Times New Roman" panose="02020603050405020304" pitchFamily="18" charset="0"/>
                <a:cs typeface="Times New Roman" panose="02020603050405020304" pitchFamily="18" charset="0"/>
              </a:rPr>
              <a:t>shpërblim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dëmi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por</a:t>
            </a:r>
            <a:r>
              <a:rPr lang="en-US" sz="1200" dirty="0">
                <a:latin typeface="Times New Roman" panose="02020603050405020304" pitchFamily="18" charset="0"/>
                <a:cs typeface="Times New Roman" panose="02020603050405020304" pitchFamily="18" charset="0"/>
              </a:rPr>
              <a:t> me </a:t>
            </a:r>
            <a:r>
              <a:rPr lang="en-US" sz="1200" dirty="0" err="1">
                <a:latin typeface="Times New Roman" panose="02020603050405020304" pitchFamily="18" charset="0"/>
                <a:cs typeface="Times New Roman" panose="02020603050405020304" pitchFamily="18" charset="0"/>
              </a:rPr>
              <a:t>padi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rivedikimin</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pra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lirim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dorezim</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sendi</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ose</a:t>
            </a:r>
            <a:r>
              <a:rPr lang="en-US" sz="1200" dirty="0">
                <a:latin typeface="Times New Roman" panose="02020603050405020304" pitchFamily="18" charset="0"/>
                <a:cs typeface="Times New Roman" panose="02020603050405020304" pitchFamily="18" charset="0"/>
              </a:rPr>
              <a:t> ne alternative </a:t>
            </a:r>
            <a:r>
              <a:rPr lang="en-US" sz="1200" i="0" dirty="0" err="1">
                <a:effectLst/>
                <a:highlight>
                  <a:srgbClr val="FFFFFF"/>
                </a:highlight>
                <a:latin typeface="Times New Roman" panose="02020603050405020304" pitchFamily="18" charset="0"/>
                <a:cs typeface="Times New Roman" panose="02020603050405020304" pitchFamily="18" charset="0"/>
              </a:rPr>
              <a:t>detyrimin</a:t>
            </a:r>
            <a:r>
              <a:rPr lang="en-US" sz="1200" i="0" dirty="0">
                <a:effectLst/>
                <a:highlight>
                  <a:srgbClr val="FFFFFF"/>
                </a:highlight>
                <a:latin typeface="Times New Roman" panose="02020603050405020304" pitchFamily="18" charset="0"/>
                <a:cs typeface="Times New Roman" panose="02020603050405020304" pitchFamily="18" charset="0"/>
              </a:rPr>
              <a:t> e </a:t>
            </a:r>
            <a:r>
              <a:rPr lang="en-US" sz="1200" i="0" dirty="0" err="1">
                <a:effectLst/>
                <a:highlight>
                  <a:srgbClr val="FFFFFF"/>
                </a:highlight>
                <a:latin typeface="Times New Roman" panose="02020603050405020304" pitchFamily="18" charset="0"/>
                <a:cs typeface="Times New Roman" panose="02020603050405020304" pitchFamily="18" charset="0"/>
              </a:rPr>
              <a:t>të</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pditurit</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te</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paguaje</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shpërblim</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për</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përdorimin</a:t>
            </a:r>
            <a:r>
              <a:rPr lang="en-US" sz="1200" i="0" dirty="0">
                <a:effectLst/>
                <a:highlight>
                  <a:srgbClr val="FFFFFF"/>
                </a:highlight>
                <a:latin typeface="Times New Roman" panose="02020603050405020304" pitchFamily="18" charset="0"/>
                <a:cs typeface="Times New Roman" panose="02020603050405020304" pitchFamily="18" charset="0"/>
              </a:rPr>
              <a:t> e </a:t>
            </a:r>
            <a:r>
              <a:rPr lang="en-US" sz="1200" i="0" dirty="0" err="1">
                <a:effectLst/>
                <a:highlight>
                  <a:srgbClr val="FFFFFF"/>
                </a:highlight>
                <a:latin typeface="Times New Roman" panose="02020603050405020304" pitchFamily="18" charset="0"/>
                <a:cs typeface="Times New Roman" panose="02020603050405020304" pitchFamily="18" charset="0"/>
              </a:rPr>
              <a:t>sendit</a:t>
            </a:r>
            <a:r>
              <a:rPr lang="en-US" sz="1200" i="0" dirty="0">
                <a:effectLst/>
                <a:highlight>
                  <a:srgbClr val="FFFFFF"/>
                </a:highlight>
                <a:latin typeface="Times New Roman" panose="02020603050405020304" pitchFamily="18" charset="0"/>
                <a:cs typeface="Times New Roman" panose="02020603050405020304" pitchFamily="18" charset="0"/>
              </a:rPr>
              <a:t> apo </a:t>
            </a:r>
            <a:r>
              <a:rPr lang="en-US" sz="1200" i="0" dirty="0" err="1">
                <a:effectLst/>
                <a:highlight>
                  <a:srgbClr val="FFFFFF"/>
                </a:highlight>
                <a:latin typeface="Times New Roman" panose="02020603050405020304" pitchFamily="18" charset="0"/>
                <a:cs typeface="Times New Roman" panose="02020603050405020304" pitchFamily="18" charset="0"/>
              </a:rPr>
              <a:t>pamundesine</a:t>
            </a:r>
            <a:r>
              <a:rPr lang="en-US" sz="1200" i="0" dirty="0">
                <a:effectLst/>
                <a:highlight>
                  <a:srgbClr val="FFFFFF"/>
                </a:highlight>
                <a:latin typeface="Times New Roman" panose="02020603050405020304" pitchFamily="18" charset="0"/>
                <a:cs typeface="Times New Roman" panose="02020603050405020304" pitchFamily="18" charset="0"/>
              </a:rPr>
              <a:t> e </a:t>
            </a:r>
            <a:r>
              <a:rPr lang="en-US" sz="1200" i="0" dirty="0" err="1">
                <a:effectLst/>
                <a:highlight>
                  <a:srgbClr val="FFFFFF"/>
                </a:highlight>
                <a:latin typeface="Times New Roman" panose="02020603050405020304" pitchFamily="18" charset="0"/>
                <a:cs typeface="Times New Roman" panose="02020603050405020304" pitchFamily="18" charset="0"/>
              </a:rPr>
              <a:t>kthimit</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të</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i="0" dirty="0" err="1">
                <a:effectLst/>
                <a:highlight>
                  <a:srgbClr val="FFFFFF"/>
                </a:highlight>
                <a:latin typeface="Times New Roman" panose="02020603050405020304" pitchFamily="18" charset="0"/>
                <a:cs typeface="Times New Roman" panose="02020603050405020304" pitchFamily="18" charset="0"/>
              </a:rPr>
              <a:t>tij</a:t>
            </a:r>
            <a:r>
              <a:rPr lang="en-US" sz="1200" i="0" dirty="0">
                <a:effectLst/>
                <a:highlight>
                  <a:srgbClr val="FFFFFF"/>
                </a:highlight>
                <a:latin typeface="Times New Roman" panose="02020603050405020304" pitchFamily="18" charset="0"/>
                <a:cs typeface="Times New Roman" panose="02020603050405020304" pitchFamily="18" charset="0"/>
              </a:rPr>
              <a:t>, </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çka</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sjell</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nje</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drejtë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që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nuk</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parashkruhet</a:t>
            </a:r>
            <a:r>
              <a:rPr lang="en-US" sz="1200" dirty="0">
                <a:highlight>
                  <a:srgbClr val="FFFFFF"/>
                </a:highlight>
                <a:latin typeface="Times New Roman" panose="02020603050405020304" pitchFamily="18" charset="0"/>
                <a:cs typeface="Times New Roman" panose="02020603050405020304" pitchFamily="18" charset="0"/>
              </a:rPr>
              <a:t>. </a:t>
            </a:r>
          </a:p>
          <a:p>
            <a:pPr algn="just">
              <a:lnSpc>
                <a:spcPct val="100000"/>
              </a:lnSpc>
            </a:pPr>
            <a:r>
              <a:rPr lang="en-US" sz="1200" dirty="0" err="1">
                <a:highlight>
                  <a:srgbClr val="FFFFFF"/>
                </a:highlight>
                <a:latin typeface="Times New Roman" panose="02020603050405020304" pitchFamily="18" charset="0"/>
                <a:cs typeface="Times New Roman" panose="02020603050405020304" pitchFamily="18" charset="0"/>
              </a:rPr>
              <a:t>Në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praktikë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gjykata</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nuk</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shprehen</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lidhje</a:t>
            </a:r>
            <a:r>
              <a:rPr lang="en-US" sz="1200" dirty="0">
                <a:highlight>
                  <a:srgbClr val="FFFFFF"/>
                </a:highlight>
                <a:latin typeface="Times New Roman" panose="02020603050405020304" pitchFamily="18" charset="0"/>
                <a:cs typeface="Times New Roman" panose="02020603050405020304" pitchFamily="18" charset="0"/>
              </a:rPr>
              <a:t> me </a:t>
            </a:r>
            <a:r>
              <a:rPr lang="en-US" sz="1200" dirty="0" err="1">
                <a:highlight>
                  <a:srgbClr val="FFFFFF"/>
                </a:highlight>
                <a:latin typeface="Times New Roman" panose="02020603050405020304" pitchFamily="18" charset="0"/>
                <a:cs typeface="Times New Roman" panose="02020603050405020304" pitchFamily="18" charset="0"/>
              </a:rPr>
              <a:t>kalimin</a:t>
            </a:r>
            <a:r>
              <a:rPr lang="en-US" sz="1200" dirty="0">
                <a:highlight>
                  <a:srgbClr val="FFFFFF"/>
                </a:highlight>
                <a:latin typeface="Times New Roman" panose="02020603050405020304" pitchFamily="18" charset="0"/>
                <a:cs typeface="Times New Roman" panose="02020603050405020304" pitchFamily="18" charset="0"/>
              </a:rPr>
              <a:t> e </a:t>
            </a:r>
            <a:r>
              <a:rPr lang="en-US" sz="1200" dirty="0" err="1">
                <a:highlight>
                  <a:srgbClr val="FFFFFF"/>
                </a:highlight>
                <a:latin typeface="Times New Roman" panose="02020603050405020304" pitchFamily="18" charset="0"/>
                <a:cs typeface="Times New Roman" panose="02020603050405020304" pitchFamily="18" charset="0"/>
              </a:rPr>
              <a:t>pasurisë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në</a:t>
            </a:r>
            <a:r>
              <a:rPr lang="en-US" sz="1200" dirty="0">
                <a:highlight>
                  <a:srgbClr val="FFFFFF"/>
                </a:highlight>
                <a:latin typeface="Times New Roman" panose="02020603050405020304" pitchFamily="18" charset="0"/>
                <a:cs typeface="Times New Roman" panose="02020603050405020304" pitchFamily="18" charset="0"/>
              </a:rPr>
              <a:t> favor </a:t>
            </a:r>
            <a:r>
              <a:rPr lang="en-US" sz="1200" dirty="0" err="1">
                <a:highlight>
                  <a:srgbClr val="FFFFFF"/>
                </a:highlight>
                <a:latin typeface="Times New Roman" panose="02020603050405020304" pitchFamily="18" charset="0"/>
                <a:cs typeface="Times New Roman" panose="02020603050405020304" pitchFamily="18" charset="0"/>
              </a:rPr>
              <a:t>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shtetit</a:t>
            </a:r>
            <a:r>
              <a:rPr lang="en-US" sz="1200" dirty="0">
                <a:highlight>
                  <a:srgbClr val="FFFFFF"/>
                </a:highlight>
                <a:latin typeface="Times New Roman" panose="02020603050405020304" pitchFamily="18" charset="0"/>
                <a:cs typeface="Times New Roman" panose="02020603050405020304" pitchFamily="18" charset="0"/>
              </a:rPr>
              <a:t> apo do </a:t>
            </a:r>
            <a:r>
              <a:rPr lang="en-US" sz="1200" dirty="0" err="1">
                <a:highlight>
                  <a:srgbClr val="FFFFFF"/>
                </a:highlight>
                <a:latin typeface="Times New Roman" panose="02020603050405020304" pitchFamily="18" charset="0"/>
                <a:cs typeface="Times New Roman" panose="02020603050405020304" pitchFamily="18" charset="0"/>
              </a:rPr>
              <a:t>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ngelet</a:t>
            </a:r>
            <a:r>
              <a:rPr lang="en-US" sz="1200" dirty="0">
                <a:highlight>
                  <a:srgbClr val="FFFFFF"/>
                </a:highlight>
                <a:latin typeface="Times New Roman" panose="02020603050405020304" pitchFamily="18" charset="0"/>
                <a:cs typeface="Times New Roman" panose="02020603050405020304" pitchFamily="18" charset="0"/>
              </a:rPr>
              <a:t> de </a:t>
            </a:r>
            <a:r>
              <a:rPr lang="en-US" sz="1200" dirty="0" err="1">
                <a:highlight>
                  <a:srgbClr val="FFFFFF"/>
                </a:highlight>
                <a:latin typeface="Times New Roman" panose="02020603050405020304" pitchFamily="18" charset="0"/>
                <a:cs typeface="Times New Roman" panose="02020603050405020304" pitchFamily="18" charset="0"/>
              </a:rPr>
              <a:t>juro</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në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emër</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subjektit</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të</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shpronësuar</a:t>
            </a:r>
            <a:r>
              <a:rPr lang="en-US" sz="1200" dirty="0">
                <a:highlight>
                  <a:srgbClr val="FFFFFF"/>
                </a:highlight>
                <a:latin typeface="Times New Roman" panose="02020603050405020304" pitchFamily="18" charset="0"/>
                <a:cs typeface="Times New Roman" panose="02020603050405020304" pitchFamily="18" charset="0"/>
              </a:rPr>
              <a:t> </a:t>
            </a:r>
            <a:r>
              <a:rPr lang="en-US" sz="1200" dirty="0" err="1">
                <a:highlight>
                  <a:srgbClr val="FFFFFF"/>
                </a:highlight>
                <a:latin typeface="Times New Roman" panose="02020603050405020304" pitchFamily="18" charset="0"/>
                <a:cs typeface="Times New Roman" panose="02020603050405020304" pitchFamily="18" charset="0"/>
              </a:rPr>
              <a:t>defacto</a:t>
            </a:r>
            <a:r>
              <a:rPr lang="en-US" sz="1200" dirty="0">
                <a:highlight>
                  <a:srgbClr val="FFFFFF"/>
                </a:highlight>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A295D52B-EBBD-8ED2-15CA-3273F8325B94}"/>
              </a:ext>
            </a:extLst>
          </p:cNvPr>
          <p:cNvSpPr>
            <a:spLocks noGrp="1"/>
          </p:cNvSpPr>
          <p:nvPr>
            <p:ph type="title"/>
          </p:nvPr>
        </p:nvSpPr>
        <p:spPr>
          <a:xfrm>
            <a:off x="838200" y="365125"/>
            <a:ext cx="10515600" cy="1325563"/>
          </a:xfrm>
        </p:spPr>
        <p:txBody>
          <a:bodyPr>
            <a:normAutofit/>
          </a:bodyPr>
          <a:lstStyle/>
          <a:p>
            <a:r>
              <a:rPr lang="en-US" sz="6100"/>
              <a:t>Dallimet mes shpronësimit de facto dhe de juro </a:t>
            </a:r>
          </a:p>
        </p:txBody>
      </p:sp>
    </p:spTree>
    <p:extLst>
      <p:ext uri="{BB962C8B-B14F-4D97-AF65-F5344CB8AC3E}">
        <p14:creationId xmlns:p14="http://schemas.microsoft.com/office/powerpoint/2010/main" val="4069181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C61293E-6EBE-43EF-A52C-9BEBFD7679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DE4704-D16B-7BC5-C5FC-1C66A93A2E38}"/>
              </a:ext>
            </a:extLst>
          </p:cNvPr>
          <p:cNvSpPr>
            <a:spLocks noGrp="1"/>
          </p:cNvSpPr>
          <p:nvPr>
            <p:ph type="title"/>
          </p:nvPr>
        </p:nvSpPr>
        <p:spPr>
          <a:xfrm>
            <a:off x="4654296" y="329184"/>
            <a:ext cx="6894576" cy="1783080"/>
          </a:xfrm>
        </p:spPr>
        <p:txBody>
          <a:bodyPr anchor="b">
            <a:normAutofit/>
          </a:bodyPr>
          <a:lstStyle/>
          <a:p>
            <a:pPr>
              <a:lnSpc>
                <a:spcPct val="90000"/>
              </a:lnSpc>
            </a:pPr>
            <a:r>
              <a:rPr lang="en-US" sz="6100"/>
              <a:t>Kolegji administrative I gjykatës së lartë</a:t>
            </a:r>
          </a:p>
        </p:txBody>
      </p:sp>
      <p:pic>
        <p:nvPicPr>
          <p:cNvPr id="29" name="Picture 28" descr="Close-up of a calculator keypad">
            <a:extLst>
              <a:ext uri="{FF2B5EF4-FFF2-40B4-BE49-F238E27FC236}">
                <a16:creationId xmlns:a16="http://schemas.microsoft.com/office/drawing/2014/main" id="{2E622E0A-7154-0B9D-63AF-B3F5734B127C}"/>
              </a:ext>
            </a:extLst>
          </p:cNvPr>
          <p:cNvPicPr>
            <a:picLocks noChangeAspect="1"/>
          </p:cNvPicPr>
          <p:nvPr/>
        </p:nvPicPr>
        <p:blipFill rotWithShape="1">
          <a:blip r:embed="rId2"/>
          <a:srcRect l="27108" r="33743" b="-1"/>
          <a:stretch/>
        </p:blipFill>
        <p:spPr>
          <a:xfrm>
            <a:off x="20" y="1"/>
            <a:ext cx="4052522" cy="6858000"/>
          </a:xfrm>
          <a:custGeom>
            <a:avLst/>
            <a:gdLst/>
            <a:ahLst/>
            <a:cxnLst/>
            <a:rect l="l" t="t" r="r" b="b"/>
            <a:pathLst>
              <a:path w="4052542" h="6858000">
                <a:moveTo>
                  <a:pt x="0" y="0"/>
                </a:moveTo>
                <a:lnTo>
                  <a:pt x="4020923" y="0"/>
                </a:lnTo>
                <a:lnTo>
                  <a:pt x="4022656" y="14697"/>
                </a:lnTo>
                <a:cubicBezTo>
                  <a:pt x="4037606" y="98462"/>
                  <a:pt x="4035072" y="183369"/>
                  <a:pt x="4039126" y="267642"/>
                </a:cubicBezTo>
                <a:cubicBezTo>
                  <a:pt x="4043941" y="370699"/>
                  <a:pt x="4037860" y="474136"/>
                  <a:pt x="4035579" y="577446"/>
                </a:cubicBezTo>
                <a:cubicBezTo>
                  <a:pt x="4033805" y="665399"/>
                  <a:pt x="4025063" y="753226"/>
                  <a:pt x="4027724" y="841306"/>
                </a:cubicBezTo>
                <a:cubicBezTo>
                  <a:pt x="4027914" y="844352"/>
                  <a:pt x="4027914" y="847398"/>
                  <a:pt x="4027724" y="850444"/>
                </a:cubicBezTo>
                <a:cubicBezTo>
                  <a:pt x="4019615" y="947281"/>
                  <a:pt x="4019615" y="1044626"/>
                  <a:pt x="4027724" y="1141464"/>
                </a:cubicBezTo>
                <a:cubicBezTo>
                  <a:pt x="4030296" y="1181772"/>
                  <a:pt x="4029574" y="1222221"/>
                  <a:pt x="4025570" y="1262415"/>
                </a:cubicBezTo>
                <a:cubicBezTo>
                  <a:pt x="4021769" y="1313563"/>
                  <a:pt x="4009606" y="1365472"/>
                  <a:pt x="4018348" y="1416238"/>
                </a:cubicBezTo>
                <a:cubicBezTo>
                  <a:pt x="4024037" y="1458058"/>
                  <a:pt x="4027166" y="1500194"/>
                  <a:pt x="4027724" y="1542394"/>
                </a:cubicBezTo>
                <a:cubicBezTo>
                  <a:pt x="4032158" y="1636820"/>
                  <a:pt x="4027977" y="1731753"/>
                  <a:pt x="4026330" y="1826433"/>
                </a:cubicBezTo>
                <a:cubicBezTo>
                  <a:pt x="4024556" y="1936724"/>
                  <a:pt x="4027344" y="2047015"/>
                  <a:pt x="4018475" y="2157432"/>
                </a:cubicBezTo>
                <a:cubicBezTo>
                  <a:pt x="4013597" y="2246629"/>
                  <a:pt x="4013597" y="2336029"/>
                  <a:pt x="4018475" y="2425226"/>
                </a:cubicBezTo>
                <a:cubicBezTo>
                  <a:pt x="4020882" y="2506961"/>
                  <a:pt x="4033172" y="2587934"/>
                  <a:pt x="4031145" y="2670557"/>
                </a:cubicBezTo>
                <a:cubicBezTo>
                  <a:pt x="4028737" y="2766886"/>
                  <a:pt x="4017335" y="2862962"/>
                  <a:pt x="4020882" y="2959546"/>
                </a:cubicBezTo>
                <a:cubicBezTo>
                  <a:pt x="4022529" y="3005617"/>
                  <a:pt x="4022656" y="3051688"/>
                  <a:pt x="4023543" y="3097758"/>
                </a:cubicBezTo>
                <a:cubicBezTo>
                  <a:pt x="4024683" y="3153221"/>
                  <a:pt x="4034692" y="3208556"/>
                  <a:pt x="4029117" y="3263892"/>
                </a:cubicBezTo>
                <a:cubicBezTo>
                  <a:pt x="4019869" y="3356161"/>
                  <a:pt x="3995923" y="3446906"/>
                  <a:pt x="4010873" y="3541459"/>
                </a:cubicBezTo>
                <a:cubicBezTo>
                  <a:pt x="4019108" y="3593495"/>
                  <a:pt x="4028357" y="3645658"/>
                  <a:pt x="4033172" y="3698201"/>
                </a:cubicBezTo>
                <a:cubicBezTo>
                  <a:pt x="4037353" y="3745160"/>
                  <a:pt x="4047868" y="3792881"/>
                  <a:pt x="4039886" y="3839586"/>
                </a:cubicBezTo>
                <a:cubicBezTo>
                  <a:pt x="4033045" y="3879565"/>
                  <a:pt x="4036592" y="3919544"/>
                  <a:pt x="4031271" y="3959523"/>
                </a:cubicBezTo>
                <a:cubicBezTo>
                  <a:pt x="4024303" y="4011939"/>
                  <a:pt x="4020629" y="4065244"/>
                  <a:pt x="4015308" y="4118042"/>
                </a:cubicBezTo>
                <a:cubicBezTo>
                  <a:pt x="4010620" y="4165889"/>
                  <a:pt x="4006946" y="4213610"/>
                  <a:pt x="4019615" y="4258539"/>
                </a:cubicBezTo>
                <a:cubicBezTo>
                  <a:pt x="4050656" y="4371622"/>
                  <a:pt x="4033679" y="4484070"/>
                  <a:pt x="4022023" y="4596391"/>
                </a:cubicBezTo>
                <a:cubicBezTo>
                  <a:pt x="4016321" y="4650965"/>
                  <a:pt x="4007959" y="4708712"/>
                  <a:pt x="4020629" y="4758718"/>
                </a:cubicBezTo>
                <a:cubicBezTo>
                  <a:pt x="4043941" y="4847432"/>
                  <a:pt x="4025697" y="4931705"/>
                  <a:pt x="4015561" y="5016866"/>
                </a:cubicBezTo>
                <a:cubicBezTo>
                  <a:pt x="4003335" y="5100174"/>
                  <a:pt x="4005096" y="5184929"/>
                  <a:pt x="4020756" y="5267654"/>
                </a:cubicBezTo>
                <a:cubicBezTo>
                  <a:pt x="4033172" y="5326035"/>
                  <a:pt x="4033172" y="5385432"/>
                  <a:pt x="4034692" y="5444194"/>
                </a:cubicBezTo>
                <a:cubicBezTo>
                  <a:pt x="4035579" y="5481001"/>
                  <a:pt x="4022023" y="5518441"/>
                  <a:pt x="4013027" y="5555120"/>
                </a:cubicBezTo>
                <a:cubicBezTo>
                  <a:pt x="3996937" y="5621371"/>
                  <a:pt x="3991109" y="5688636"/>
                  <a:pt x="4013027" y="5753237"/>
                </a:cubicBezTo>
                <a:cubicBezTo>
                  <a:pt x="4043561" y="5842713"/>
                  <a:pt x="4061045" y="5932189"/>
                  <a:pt x="4048375" y="6026870"/>
                </a:cubicBezTo>
                <a:cubicBezTo>
                  <a:pt x="4041027" y="6085251"/>
                  <a:pt x="4039380" y="6144902"/>
                  <a:pt x="4028357" y="6202522"/>
                </a:cubicBezTo>
                <a:cubicBezTo>
                  <a:pt x="4010240" y="6298091"/>
                  <a:pt x="4016701" y="6393024"/>
                  <a:pt x="4031145" y="6487196"/>
                </a:cubicBezTo>
                <a:cubicBezTo>
                  <a:pt x="4041293" y="6565885"/>
                  <a:pt x="4042395" y="6645474"/>
                  <a:pt x="4034439" y="6724403"/>
                </a:cubicBezTo>
                <a:lnTo>
                  <a:pt x="4025206" y="6858000"/>
                </a:lnTo>
                <a:lnTo>
                  <a:pt x="0" y="6858000"/>
                </a:lnTo>
                <a:close/>
              </a:path>
            </a:pathLst>
          </a:custGeom>
        </p:spPr>
      </p:pic>
      <p:sp>
        <p:nvSpPr>
          <p:cNvPr id="30"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a:extLst>
              <a:ext uri="{FF2B5EF4-FFF2-40B4-BE49-F238E27FC236}">
                <a16:creationId xmlns:a16="http://schemas.microsoft.com/office/drawing/2014/main" id="{99E72DBB-DD0F-4019-E20A-7AB99F8CCFBE}"/>
              </a:ext>
            </a:extLst>
          </p:cNvPr>
          <p:cNvSpPr>
            <a:spLocks noGrp="1"/>
          </p:cNvSpPr>
          <p:nvPr>
            <p:ph idx="1"/>
          </p:nvPr>
        </p:nvSpPr>
        <p:spPr>
          <a:xfrm>
            <a:off x="4654296" y="2706624"/>
            <a:ext cx="6894576" cy="3483864"/>
          </a:xfrm>
        </p:spPr>
        <p:txBody>
          <a:bodyPr>
            <a:normAutofit fontScale="92500"/>
          </a:bodyPr>
          <a:lstStyle/>
          <a:p>
            <a:pPr marL="0" marR="0" algn="just">
              <a:lnSpc>
                <a:spcPct val="150000"/>
              </a:lnSpc>
              <a:spcBef>
                <a:spcPts val="0"/>
              </a:spcBef>
              <a:spcAft>
                <a:spcPts val="0"/>
              </a:spcAft>
            </a:pPr>
            <a:r>
              <a:rPr lang="en-US" sz="1300" dirty="0" err="1">
                <a:latin typeface="Times New Roman" panose="02020603050405020304" pitchFamily="18" charset="0"/>
                <a:cs typeface="Times New Roman" panose="02020603050405020304" pitchFamily="18" charset="0"/>
              </a:rPr>
              <a:t>Në</a:t>
            </a:r>
            <a:r>
              <a:rPr lang="en-US" sz="1300" dirty="0">
                <a:latin typeface="Times New Roman" panose="02020603050405020304" pitchFamily="18" charset="0"/>
                <a:cs typeface="Times New Roman" panose="02020603050405020304" pitchFamily="18" charset="0"/>
              </a:rPr>
              <a:t> </a:t>
            </a:r>
            <a:r>
              <a:rPr lang="en-US" sz="1300" dirty="0" err="1">
                <a:latin typeface="Times New Roman" panose="02020603050405020304" pitchFamily="18" charset="0"/>
                <a:cs typeface="Times New Roman" panose="02020603050405020304" pitchFamily="18" charset="0"/>
              </a:rPr>
              <a:t>datën</a:t>
            </a:r>
            <a:r>
              <a:rPr lang="sq-AL" sz="1300" dirty="0">
                <a:effectLst/>
                <a:latin typeface="Times New Roman" panose="02020603050405020304" pitchFamily="18" charset="0"/>
                <a:ea typeface="Calibri" panose="020F0502020204030204" pitchFamily="34" charset="0"/>
                <a:cs typeface="Times New Roman" panose="02020603050405020304" pitchFamily="18" charset="0"/>
              </a:rPr>
              <a:t>15.06.2023, </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KAGJL ka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marrë</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vendim</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nisjen</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procedurës</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njehësimit</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300" dirty="0" err="1">
                <a:effectLst/>
                <a:latin typeface="Times New Roman" panose="02020603050405020304" pitchFamily="18" charset="0"/>
                <a:ea typeface="Calibri" panose="020F0502020204030204" pitchFamily="34" charset="0"/>
                <a:cs typeface="Times New Roman" panose="02020603050405020304" pitchFamily="18" charset="0"/>
              </a:rPr>
              <a:t>arsyetohet</a:t>
            </a: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se</a:t>
            </a:r>
            <a:r>
              <a:rPr lang="en-US" sz="13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a:lnSpc>
                <a:spcPct val="150000"/>
              </a:lnSpc>
              <a:spcBef>
                <a:spcPts val="0"/>
              </a:spcBef>
              <a:spcAft>
                <a:spcPts val="0"/>
              </a:spcAft>
              <a:buNone/>
              <a:tabLst>
                <a:tab pos="457200" algn="l"/>
              </a:tabLst>
            </a:pP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a:lnSpc>
                <a:spcPct val="150000"/>
              </a:lnSpc>
              <a:spcBef>
                <a:spcPts val="0"/>
              </a:spcBef>
              <a:spcAft>
                <a:spcPts val="0"/>
              </a:spcAft>
              <a:buNone/>
              <a:tabLst>
                <a:tab pos="457200" algn="l"/>
              </a:tabLst>
            </a:pPr>
            <a:r>
              <a:rPr lang="sq-AL" sz="1300" dirty="0">
                <a:effectLst/>
                <a:latin typeface="Times New Roman" panose="02020603050405020304" pitchFamily="18" charset="0"/>
                <a:ea typeface="Times New Roman" panose="02020603050405020304" pitchFamily="18" charset="0"/>
                <a:cs typeface="Times New Roman" panose="02020603050405020304" pitchFamily="18" charset="0"/>
              </a:rPr>
              <a:t>Kolegji Administrativ i Gjykatës së Lartë konstaton se sa i përket</a:t>
            </a:r>
            <a:r>
              <a:rPr lang="sq-AL" sz="13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300" dirty="0">
                <a:effectLst/>
                <a:latin typeface="Times New Roman" panose="02020603050405020304" pitchFamily="18" charset="0"/>
                <a:ea typeface="Times New Roman" panose="02020603050405020304" pitchFamily="18" charset="0"/>
                <a:cs typeface="Times New Roman" panose="02020603050405020304" pitchFamily="18" charset="0"/>
              </a:rPr>
              <a:t>momentit të lindjes të së drejtës të </a:t>
            </a:r>
            <a:r>
              <a:rPr lang="sq-AL" sz="1300" i="1" dirty="0">
                <a:effectLst/>
                <a:latin typeface="Times New Roman" panose="02020603050405020304" pitchFamily="18" charset="0"/>
                <a:ea typeface="Times New Roman" panose="02020603050405020304" pitchFamily="18" charset="0"/>
                <a:cs typeface="Times New Roman" panose="02020603050405020304" pitchFamily="18" charset="0"/>
              </a:rPr>
              <a:t>padisë për kundërshtimin e Vendimeve të Këshillit të Ministrave për përcaktimin e masës së shpërblimit në rastet e shpronësimeve për interes publik, vihen re dy praktika të ndryshme gjyqësore. </a:t>
            </a:r>
            <a:r>
              <a:rPr lang="en-US" sz="1300" i="1" dirty="0">
                <a:latin typeface="Times New Roman" panose="02020603050405020304" pitchFamily="18" charset="0"/>
                <a:ea typeface="Times New Roman" panose="02020603050405020304" pitchFamily="18" charset="0"/>
                <a:cs typeface="Times New Roman" panose="02020603050405020304" pitchFamily="18" charset="0"/>
              </a:rPr>
              <a:t> </a:t>
            </a:r>
            <a:r>
              <a:rPr lang="sq-AL" sz="1300" i="1" dirty="0">
                <a:effectLst/>
                <a:latin typeface="Times New Roman" panose="02020603050405020304" pitchFamily="18" charset="0"/>
                <a:ea typeface="Times New Roman" panose="02020603050405020304" pitchFamily="18" charset="0"/>
                <a:cs typeface="Times New Roman" panose="02020603050405020304" pitchFamily="18" charset="0"/>
              </a:rPr>
              <a:t>Në lidhje me sa më sipër, në referim të nenit 62/a(2) të ligjit nr. 49/2012 “Për Gjykatat Administrative dhe Gjykimin e Mosmarrëveshjeve Administrative” (i ndryshuar), vendimi i ndërmjetëm i Kolegjit Administrativ për kalimin e çështjes në seancë gjyqësore, përcakton edhe çështjen e shtruar për njësim, që në këtë rast është: </a:t>
            </a:r>
            <a:endParaRPr lang="en-US" sz="1300" i="1" dirty="0">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a:lnSpc>
                <a:spcPct val="150000"/>
              </a:lnSpc>
              <a:spcBef>
                <a:spcPts val="0"/>
              </a:spcBef>
              <a:spcAft>
                <a:spcPts val="0"/>
              </a:spcAft>
              <a:buNone/>
              <a:tabLst>
                <a:tab pos="457200" algn="l"/>
              </a:tabLst>
            </a:pPr>
            <a:endParaRPr lang="en-US" sz="1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a:lnSpc>
                <a:spcPct val="150000"/>
              </a:lnSpc>
              <a:spcBef>
                <a:spcPts val="0"/>
              </a:spcBef>
              <a:spcAft>
                <a:spcPts val="0"/>
              </a:spcAft>
              <a:buNone/>
              <a:tabLst>
                <a:tab pos="457200" algn="l"/>
              </a:tabLst>
            </a:pPr>
            <a:r>
              <a:rPr lang="sq-AL" sz="1300" b="1" i="1" dirty="0">
                <a:effectLst/>
                <a:latin typeface="Times New Roman" panose="02020603050405020304" pitchFamily="18" charset="0"/>
                <a:ea typeface="Calibri" panose="020F0502020204030204" pitchFamily="34" charset="0"/>
                <a:cs typeface="Times New Roman" panose="02020603050405020304" pitchFamily="18" charset="0"/>
              </a:rPr>
              <a:t>“Në cilin moment lind e drejta e padisë administrative për kundërshtimin e vlerës së pronës, objekt shpronësimi për interes publik me anë të Vendimit të Këshillit të Ministrave?”</a:t>
            </a:r>
            <a:endParaRPr lang="en-US" sz="13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426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
            <a:extLst>
              <a:ext uri="{FF2B5EF4-FFF2-40B4-BE49-F238E27FC236}">
                <a16:creationId xmlns:a16="http://schemas.microsoft.com/office/drawing/2014/main"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39411"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accent1"/>
          </a:solidFill>
          <a:ln w="41275" cap="rnd">
            <a:solidFill>
              <a:schemeClr val="accent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08AF001-9D82-6A9B-E7BF-C6B39AC453E3}"/>
              </a:ext>
            </a:extLst>
          </p:cNvPr>
          <p:cNvSpPr>
            <a:spLocks noGrp="1"/>
          </p:cNvSpPr>
          <p:nvPr>
            <p:ph idx="1"/>
          </p:nvPr>
        </p:nvSpPr>
        <p:spPr>
          <a:xfrm>
            <a:off x="5298595" y="552091"/>
            <a:ext cx="6052158" cy="5431536"/>
          </a:xfrm>
        </p:spPr>
        <p:txBody>
          <a:bodyPr anchor="ctr">
            <a:normAutofit/>
          </a:bodyPr>
          <a:lstStyle/>
          <a:p>
            <a:endParaRPr lang="en-US" dirty="0"/>
          </a:p>
          <a:p>
            <a:endParaRPr lang="en-US" dirty="0"/>
          </a:p>
          <a:p>
            <a:pPr marL="0" indent="0">
              <a:buNone/>
            </a:pPr>
            <a:r>
              <a:rPr lang="en-US" i="1" dirty="0">
                <a:latin typeface="Times New Roman" panose="02020603050405020304" pitchFamily="18" charset="0"/>
                <a:cs typeface="Times New Roman" panose="02020603050405020304" pitchFamily="18" charset="0"/>
              </a:rPr>
              <a:t>JU FALEMINDERIT PËR VËMËNDJEN </a:t>
            </a:r>
          </a:p>
        </p:txBody>
      </p:sp>
    </p:spTree>
    <p:extLst>
      <p:ext uri="{BB962C8B-B14F-4D97-AF65-F5344CB8AC3E}">
        <p14:creationId xmlns:p14="http://schemas.microsoft.com/office/powerpoint/2010/main" val="2569078386"/>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347</TotalTime>
  <Words>5153</Words>
  <Application>Microsoft Office PowerPoint</Application>
  <PresentationFormat>Widescreen</PresentationFormat>
  <Paragraphs>101</Paragraphs>
  <Slides>19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Calibri</vt:lpstr>
      <vt:lpstr>MS Mincho</vt:lpstr>
      <vt:lpstr>The Hand Bold</vt:lpstr>
      <vt:lpstr>The Serif Hand Black</vt:lpstr>
      <vt:lpstr>Times New Roman</vt:lpstr>
      <vt:lpstr>SketchyVTI</vt:lpstr>
      <vt:lpstr>  Shpronësimi si kufizim i të drejtës së pronësisë për një interes publik. a. Shpronësimi formal dhe shpronësimi faktit. Problematikat e hasura në praktikë si pasojë e ndryshimeve të shpeshta të akteve normative mbi vlerat e kompensimit. b. E drejta e padisë në këto gjykime dhe afatit i parashkrimit të padisë. Problematikat e hasura në praktikën gjyqësore.          Punoi: Emirjana dimo    magjistrate/ gjyqtare    10 MAJ 2024  </vt:lpstr>
      <vt:lpstr>Shpronësimi de Juro Vs De Facto</vt:lpstr>
      <vt:lpstr>Vendimi 364 datë 19.05.2022 i Gjykatës Administrative të Shkallës së parë Vlorë</vt:lpstr>
      <vt:lpstr>VIJON </vt:lpstr>
      <vt:lpstr>PowerPoint Presentation</vt:lpstr>
      <vt:lpstr>Vendimi nr.22, datë 25.04.2023 i Gjykatës Kushettuese</vt:lpstr>
      <vt:lpstr>Shpronësimi de facto </vt:lpstr>
      <vt:lpstr>Shpronësimi de facto </vt:lpstr>
      <vt:lpstr>Vendimi nr.296 datë 12.05.2015 I KAGJL</vt:lpstr>
      <vt:lpstr>e drejta që nuk parashkruhet</vt:lpstr>
      <vt:lpstr>VENDIMI NR.51 DaTë 14.02.2022 kagjl</vt:lpstr>
      <vt:lpstr>Rrethanat e çështjes</vt:lpstr>
      <vt:lpstr>Padi që nuk mund të ngrihet</vt:lpstr>
      <vt:lpstr>Vendimi nr.227 datë 14.04.2015 KAGL</vt:lpstr>
      <vt:lpstr>Zëri kadastral I pasurisë së shpronësuar</vt:lpstr>
      <vt:lpstr>Shpronësim de juro pa përcajtuar vlerën e shpronësimit të pasurisë së paluajtshme</vt:lpstr>
      <vt:lpstr>Dallimet mes shpronësimit de facto dhe de juro </vt:lpstr>
      <vt:lpstr>Kolegji administrative I gjykatës së lartë</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Shpronwsimi pwr interes publik nw zbatim t wligjit tw posaçwm vs shpronwsimit de facto, diferencat dhe tw pwrmbashkwtat parw nw kwndvwshtimin e praktikws gjyqwsore.</dc:title>
  <dc:creator>Emirjana Dimo</dc:creator>
  <cp:lastModifiedBy>admin</cp:lastModifiedBy>
  <cp:revision>2</cp:revision>
  <dcterms:created xsi:type="dcterms:W3CDTF">2024-05-02T10:30:34Z</dcterms:created>
  <dcterms:modified xsi:type="dcterms:W3CDTF">2024-05-28T07:27:25Z</dcterms:modified>
</cp:coreProperties>
</file>