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1"/>
  </p:notesMasterIdLst>
  <p:handoutMasterIdLst>
    <p:handoutMasterId r:id="rId12"/>
  </p:handoutMasterIdLst>
  <p:sldIdLst>
    <p:sldId id="293" r:id="rId2"/>
    <p:sldId id="294" r:id="rId3"/>
    <p:sldId id="298" r:id="rId4"/>
    <p:sldId id="299" r:id="rId5"/>
    <p:sldId id="297" r:id="rId6"/>
    <p:sldId id="300" r:id="rId7"/>
    <p:sldId id="296" r:id="rId8"/>
    <p:sldId id="301" r:id="rId9"/>
    <p:sldId id="303" r:id="rId10"/>
  </p:sldIdLst>
  <p:sldSz cx="9144000" cy="6858000" type="screen4x3"/>
  <p:notesSz cx="6858000" cy="9144000"/>
  <p:custDataLst>
    <p:tags r:id="rId13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92238B3-197B-DA41-BF31-B1E1356102C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06148EC-DAEE-2B42-94EF-9C98001E084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F4680A6-0142-A845-B0A9-E80FE63099A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D9A0313-392A-1641-BC2C-CF55ABE054B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2F2557-C1E0-8948-AEAA-C6C03ADF0396}" type="slidenum">
              <a:rPr lang="de-DE" altLang="de-DE"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6A8BA11-A191-D94C-A61A-821FF83ECF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BE0DD33-DB88-704D-996F-F9DDD80EB7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C0D8209-3131-F747-8C1E-AEF5CB62EC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3E3C57-67C8-354A-91CD-77D332627BA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Textmasterformate durch Klicken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C20C2149-3F83-B64F-949E-9C3DEB068A8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/>
                <a:ea typeface="ＭＳ Ｐゴシック"/>
                <a:cs typeface="Arial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B67402F-89CD-9546-9C06-84634950C3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47E3D4A-7039-364A-A94F-83499E4B62F5}" type="slidenum">
              <a:rPr lang="de-DE" altLang="de-DE"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/>
        <a:cs typeface="Arial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Arial"/>
        <a:cs typeface="Arial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Arial"/>
        <a:cs typeface="Arial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Arial"/>
        <a:cs typeface="Arial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Arial"/>
        <a:cs typeface="Arial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E3D4A-7039-364A-A94F-83499E4B62F5}" type="slidenum">
              <a:rPr lang="de-DE" altLang="de-DE" smtClean="0"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3917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E3D4A-7039-364A-A94F-83499E4B62F5}" type="slidenum">
              <a:rPr lang="de-DE" altLang="de-DE" smtClean="0"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6650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E3D4A-7039-364A-A94F-83499E4B62F5}" type="slidenum">
              <a:rPr lang="de-DE" altLang="de-DE" smtClean="0"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7403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7E3D4A-7039-364A-A94F-83499E4B62F5}" type="slidenum">
              <a:rPr lang="de-DE" altLang="de-DE" smtClean="0"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3578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0AA37F1-1EDD-6F46-BF36-F370FAA190F8}"/>
              </a:ext>
            </a:extLst>
          </p:cNvPr>
          <p:cNvGrpSpPr/>
          <p:nvPr/>
        </p:nvGrpSpPr>
        <p:grpSpPr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C1361EAF-7DF6-954F-A7EE-81EB8261807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CCCD76FB-CCCA-954F-851F-4B7A25E9313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2544FDD7-0D9C-304B-8CA7-59827A1403EB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A6FBA13C-2A21-8F4A-A2E5-2E629721B59A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8AD1C113-A8CE-B046-979E-C474564AED24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C64E39B1-C7E1-1142-82BA-D326A786793F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E9DC58D9-5D16-9346-9368-FAAF6812ECB1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5B21D3E0-10FC-A348-BFE9-C4CE517044AE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C32E41DB-DEBB-B442-A579-9C969BC9B4A2}"/>
                </a:ext>
              </a:extLst>
            </p:cNvPr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070C9BB3-237E-ED48-912B-477F8B0C367C}"/>
                </a:ext>
              </a:extLst>
            </p:cNvPr>
            <p:cNvSpPr/>
            <p:nvPr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310A959-CD7D-914A-A2C3-257689D15AAF}"/>
                </a:ext>
              </a:extLst>
            </p:cNvPr>
            <p:cNvSpPr/>
            <p:nvPr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5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4EB3B8B9-FDB8-174D-98CC-E4C079C0A496}"/>
                </a:ext>
              </a:extLst>
            </p:cNvPr>
            <p:cNvSpPr/>
            <p:nvPr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AE04AEB-6C71-F64A-9AB3-A0F34E95A656}"/>
                </a:ext>
              </a:extLst>
            </p:cNvPr>
            <p:cNvSpPr/>
            <p:nvPr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A114947F-DA07-CD4F-B208-4607215CD7FC}"/>
                </a:ext>
              </a:extLst>
            </p:cNvPr>
            <p:cNvSpPr/>
            <p:nvPr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56128A50-1152-A045-B3E4-8171AD801C10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7EF6041-EFA1-4741-932E-25207A9BA432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32B20A0E-9DF5-604D-B881-0059FB240EA7}"/>
                </a:ext>
              </a:extLst>
            </p:cNvPr>
            <p:cNvSpPr/>
            <p:nvPr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DEF000C3-0926-A342-8B8D-C0DFC2A13C64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3ECBB6DD-204E-1546-9A1B-C45503345225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B88E90D-8F7A-4145-9B6C-7628F77211A4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1FEE9D41-379D-D34E-AD3D-44BFB3967BEF}"/>
                </a:ext>
              </a:extLst>
            </p:cNvPr>
            <p:cNvSpPr/>
            <p:nvPr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3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082AA3B7-CB8B-AA4D-9201-0725BB9080DE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EDCF9A1C-FFC8-494D-82EC-172A217AEFF3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84C8C9A6-00AC-B148-BA7E-694291920176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29" name="Oval 27">
              <a:extLst>
                <a:ext uri="{FF2B5EF4-FFF2-40B4-BE49-F238E27FC236}">
                  <a16:creationId xmlns:a16="http://schemas.microsoft.com/office/drawing/2014/main" id="{B46775BA-876E-BB4B-8093-F10ED5AF08F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0" name="Oval 28">
              <a:extLst>
                <a:ext uri="{FF2B5EF4-FFF2-40B4-BE49-F238E27FC236}">
                  <a16:creationId xmlns:a16="http://schemas.microsoft.com/office/drawing/2014/main" id="{EF8F483B-71E0-7F40-AE1C-67BD0A8ABFA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1" name="Oval 29">
              <a:extLst>
                <a:ext uri="{FF2B5EF4-FFF2-40B4-BE49-F238E27FC236}">
                  <a16:creationId xmlns:a16="http://schemas.microsoft.com/office/drawing/2014/main" id="{A12709CF-0CB5-1F44-85B9-D0FD2A6430C1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426214DF-E8F8-C84D-A3C7-B19D62EE19A7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C70D5AEE-014D-9B48-80A1-D76FD3FE022E}"/>
                </a:ext>
              </a:extLst>
            </p:cNvPr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EBA6131E-A7CB-764D-BD67-36861ABDCB01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7999868C-0BE8-D748-9CD2-5BA189FDAE6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6" name="AutoShape 34">
              <a:extLst>
                <a:ext uri="{FF2B5EF4-FFF2-40B4-BE49-F238E27FC236}">
                  <a16:creationId xmlns:a16="http://schemas.microsoft.com/office/drawing/2014/main" id="{5EACA43E-47A7-E048-9378-19941DA45615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7843E797-7C42-9248-B4B8-BA7AF815FBF4}"/>
                </a:ext>
              </a:extLst>
            </p:cNvPr>
            <p:cNvSpPr/>
            <p:nvPr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0D07CE70-3077-0A4E-9C9E-4238A723E133}"/>
                </a:ext>
              </a:extLst>
            </p:cNvPr>
            <p:cNvSpPr/>
            <p:nvPr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</p:grpSp>
      <p:sp>
        <p:nvSpPr>
          <p:cNvPr id="47143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Klicken Sie, um das Format des Untertitelmasters zu bearbeiten</a:t>
            </a:r>
          </a:p>
        </p:txBody>
      </p:sp>
      <p:sp>
        <p:nvSpPr>
          <p:cNvPr id="47144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/>
              <a:t>Klicken Sie, um das Titelformat zu bearbeiten</a:t>
            </a: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5137D3CA-0823-6443-9532-439EDB383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9CADE4-F5D3-4E4C-AEB8-D9A447326B52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61548501-FB26-6C46-85FC-DEE61292FB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41" name="Rectangle 41">
            <a:extLst>
              <a:ext uri="{FF2B5EF4-FFF2-40B4-BE49-F238E27FC236}">
                <a16:creationId xmlns:a16="http://schemas.microsoft.com/office/drawing/2014/main" id="{E208CEA8-AA97-F34D-8117-24677BF2F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B49C40-5045-9443-8876-B81398E9CFC7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6064072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E6D9B7BD-CE6A-5A4B-A72F-263AB43FCF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3F0AE-30AC-6848-8B45-0E26BF9F4C78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473E6CCE-1710-DF41-A55F-74CE5F46B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8209D6F9-D8BB-9443-B46E-53173F461D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857F3-B459-6544-AD93-F48ED38DBF8F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1348625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EC0A41C3-A11F-8345-95AE-43288B0B0C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48F75-F102-0C48-BDF6-A3F35B29D253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3F91BC26-7A79-BC44-B62A-5A63663DE5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8E062ED2-A505-2045-83CC-0852D8212A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7CCBE6-59FC-8D4A-BF30-6225AD7D620F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029497676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2270A288-0AA1-394A-B878-FFF8A2B20E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A8FA1-D493-5E4D-89FD-D5FC949E0B1C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CF5C3817-4310-364F-8A88-EA0D54F4A1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C2A0D563-2C06-5341-A5D6-B2066653F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E243C-62FE-FF4B-9813-BFEB94E53268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41606308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DD48C799-1D73-6C41-A0B5-CF41DDA26F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8E727-1EE6-FA49-A630-004ABD5FD51C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8" name="Rectangle 40">
            <a:extLst>
              <a:ext uri="{FF2B5EF4-FFF2-40B4-BE49-F238E27FC236}">
                <a16:creationId xmlns:a16="http://schemas.microsoft.com/office/drawing/2014/main" id="{93A9FE1D-A418-EA4D-85CA-57C0CC132F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E3AABFF2-2F89-2C49-8960-0E92C637D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113C1-2751-8F48-BD59-13A8545D3A1D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7468072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Rectangle 39">
            <a:extLst>
              <a:ext uri="{FF2B5EF4-FFF2-40B4-BE49-F238E27FC236}">
                <a16:creationId xmlns:a16="http://schemas.microsoft.com/office/drawing/2014/main" id="{B5BA6C33-C0B4-EA47-BF87-F2D4AE6535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75359-6497-BC4C-860F-C7691B714E6B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CA2DA650-AC94-6046-8173-56920E34AF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CFC6815C-BAA0-F847-A708-1433C0819B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D43797-E970-ED4A-8411-9368578AC7B1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58521495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>
            <a:extLst>
              <a:ext uri="{FF2B5EF4-FFF2-40B4-BE49-F238E27FC236}">
                <a16:creationId xmlns:a16="http://schemas.microsoft.com/office/drawing/2014/main" id="{E58F001E-B4C1-EE44-97EB-423608DB45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FBFA3-D10C-7945-8740-097C8F2EFC59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3" name="Rectangle 40">
            <a:extLst>
              <a:ext uri="{FF2B5EF4-FFF2-40B4-BE49-F238E27FC236}">
                <a16:creationId xmlns:a16="http://schemas.microsoft.com/office/drawing/2014/main" id="{9B94BD6A-96B4-F44B-B912-F48EBFBDB1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4" name="Rectangle 41">
            <a:extLst>
              <a:ext uri="{FF2B5EF4-FFF2-40B4-BE49-F238E27FC236}">
                <a16:creationId xmlns:a16="http://schemas.microsoft.com/office/drawing/2014/main" id="{CA331251-871A-904F-9BB1-44393F995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9B49F-7476-804A-BDEF-A04CA762AACB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86277906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2563E4CD-8DFD-5848-BE8C-CE937BFE6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EDE1-0B19-3F44-9E90-EF5D96115C5A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2C26730E-EFBC-0548-9EDF-D80F3D3D54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12EFF32C-23F1-9841-AA82-223A4D00E5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7A576-1A9B-1143-BD62-19969ED3259B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08890136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D7F76D1E-A47D-BA4A-97CF-2822140CF3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AE2F6-BA5E-364B-97C6-BA4CB251543C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6" name="Rectangle 40">
            <a:extLst>
              <a:ext uri="{FF2B5EF4-FFF2-40B4-BE49-F238E27FC236}">
                <a16:creationId xmlns:a16="http://schemas.microsoft.com/office/drawing/2014/main" id="{B9DE9E34-4150-FB45-87C6-9134E7315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51DC184D-9F34-0C40-A1FB-4B934F1839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9A61B-09FA-3E48-8FF6-661D32F16A2B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87474760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F0CEF92F-1972-0447-995D-E33504C43B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118FF-4661-904B-84D9-45CAF6A2E2A2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A800D6DD-3088-EC4C-B44E-F5F03680FD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3111B3CE-9258-7C46-A5BA-AD52099C9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41D34-566E-C848-AA78-45938D85F687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32923317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A1A04462-4BD3-B847-8C28-70A39273DE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64668-50DE-034B-83F1-D00E525CF831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5" name="Rectangle 40">
            <a:extLst>
              <a:ext uri="{FF2B5EF4-FFF2-40B4-BE49-F238E27FC236}">
                <a16:creationId xmlns:a16="http://schemas.microsoft.com/office/drawing/2014/main" id="{00599D73-1F50-3041-A71E-4F15894D1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6" name="Rectangle 41">
            <a:extLst>
              <a:ext uri="{FF2B5EF4-FFF2-40B4-BE49-F238E27FC236}">
                <a16:creationId xmlns:a16="http://schemas.microsoft.com/office/drawing/2014/main" id="{CBC22D3F-ED4F-5446-87A1-265F00F23C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1F302-300B-8848-9759-D91183FD74B2}" type="slidenum">
              <a:rPr lang="en-US" altLang="de-DE"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48728000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49E48D1-0699-B445-A996-51B92479AB81}"/>
              </a:ext>
            </a:extLst>
          </p:cNvPr>
          <p:cNvGrpSpPr/>
          <p:nvPr/>
        </p:nvGrpSpPr>
        <p:grpSpPr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6083" name="Rectangle 3">
              <a:extLst>
                <a:ext uri="{FF2B5EF4-FFF2-40B4-BE49-F238E27FC236}">
                  <a16:creationId xmlns:a16="http://schemas.microsoft.com/office/drawing/2014/main" id="{E6721F2D-C8A4-2D46-8A3D-0BC51F057AAE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4" name="Oval 4">
              <a:extLst>
                <a:ext uri="{FF2B5EF4-FFF2-40B4-BE49-F238E27FC236}">
                  <a16:creationId xmlns:a16="http://schemas.microsoft.com/office/drawing/2014/main" id="{18B3E9A3-6778-524C-9A30-0D9DE0C7F2E2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5" name="Rectangle 5">
              <a:extLst>
                <a:ext uri="{FF2B5EF4-FFF2-40B4-BE49-F238E27FC236}">
                  <a16:creationId xmlns:a16="http://schemas.microsoft.com/office/drawing/2014/main" id="{246EEF8F-DE31-5A49-ACA0-B46A368C2D6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6" name="Freeform 6">
              <a:extLst>
                <a:ext uri="{FF2B5EF4-FFF2-40B4-BE49-F238E27FC236}">
                  <a16:creationId xmlns:a16="http://schemas.microsoft.com/office/drawing/2014/main" id="{939C0CEC-4B5A-3C46-8F50-76094C41607D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>
                <a:gd name="T0" fmla="*/ 18 w 66"/>
                <a:gd name="T1" fmla="*/ 96 h 96"/>
                <a:gd name="T2" fmla="*/ 42 w 66"/>
                <a:gd name="T3" fmla="*/ 78 h 96"/>
                <a:gd name="T4" fmla="*/ 60 w 66"/>
                <a:gd name="T5" fmla="*/ 60 h 96"/>
                <a:gd name="T6" fmla="*/ 66 w 66"/>
                <a:gd name="T7" fmla="*/ 36 h 96"/>
                <a:gd name="T8" fmla="*/ 60 w 66"/>
                <a:gd name="T9" fmla="*/ 12 h 96"/>
                <a:gd name="T10" fmla="*/ 36 w 66"/>
                <a:gd name="T11" fmla="*/ 0 h 96"/>
                <a:gd name="T12" fmla="*/ 24 w 66"/>
                <a:gd name="T13" fmla="*/ 6 h 96"/>
                <a:gd name="T14" fmla="*/ 12 w 66"/>
                <a:gd name="T15" fmla="*/ 12 h 96"/>
                <a:gd name="T16" fmla="*/ 0 w 66"/>
                <a:gd name="T17" fmla="*/ 36 h 96"/>
                <a:gd name="T18" fmla="*/ 0 w 66"/>
                <a:gd name="T19" fmla="*/ 60 h 96"/>
                <a:gd name="T20" fmla="*/ 12 w 66"/>
                <a:gd name="T21" fmla="*/ 84 h 96"/>
                <a:gd name="T22" fmla="*/ 18 w 66"/>
                <a:gd name="T23" fmla="*/ 96 h 96"/>
                <a:gd name="T24" fmla="*/ 18 w 66"/>
                <a:gd name="T25" fmla="*/ 96 h 96"/>
                <a:gd name="T26" fmla="*/ 42 w 66"/>
                <a:gd name="T27" fmla="*/ 18 h 96"/>
                <a:gd name="T28" fmla="*/ 54 w 66"/>
                <a:gd name="T29" fmla="*/ 24 h 96"/>
                <a:gd name="T30" fmla="*/ 60 w 66"/>
                <a:gd name="T31" fmla="*/ 36 h 96"/>
                <a:gd name="T32" fmla="*/ 60 w 66"/>
                <a:gd name="T33" fmla="*/ 48 h 96"/>
                <a:gd name="T34" fmla="*/ 54 w 66"/>
                <a:gd name="T35" fmla="*/ 54 h 96"/>
                <a:gd name="T36" fmla="*/ 36 w 66"/>
                <a:gd name="T37" fmla="*/ 72 h 96"/>
                <a:gd name="T38" fmla="*/ 24 w 66"/>
                <a:gd name="T39" fmla="*/ 78 h 96"/>
                <a:gd name="T40" fmla="*/ 24 w 66"/>
                <a:gd name="T41" fmla="*/ 78 h 96"/>
                <a:gd name="T42" fmla="*/ 12 w 66"/>
                <a:gd name="T43" fmla="*/ 48 h 96"/>
                <a:gd name="T44" fmla="*/ 18 w 66"/>
                <a:gd name="T45" fmla="*/ 24 h 96"/>
                <a:gd name="T46" fmla="*/ 30 w 66"/>
                <a:gd name="T47" fmla="*/ 18 h 96"/>
                <a:gd name="T48" fmla="*/ 42 w 66"/>
                <a:gd name="T49" fmla="*/ 18 h 96"/>
                <a:gd name="T50" fmla="*/ 42 w 66"/>
                <a:gd name="T51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7" name="Rectangle 7">
              <a:extLst>
                <a:ext uri="{FF2B5EF4-FFF2-40B4-BE49-F238E27FC236}">
                  <a16:creationId xmlns:a16="http://schemas.microsoft.com/office/drawing/2014/main" id="{6C731748-D079-C44D-A372-F92E13160C60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8" name="Rectangle 8">
              <a:extLst>
                <a:ext uri="{FF2B5EF4-FFF2-40B4-BE49-F238E27FC236}">
                  <a16:creationId xmlns:a16="http://schemas.microsoft.com/office/drawing/2014/main" id="{8BC5FC40-8E53-F646-9A6A-2576FDEB26D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89" name="Rectangle 9">
              <a:extLst>
                <a:ext uri="{FF2B5EF4-FFF2-40B4-BE49-F238E27FC236}">
                  <a16:creationId xmlns:a16="http://schemas.microsoft.com/office/drawing/2014/main" id="{92959B9F-8595-7848-9655-157BBF2A2145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0" name="Rectangle 10">
              <a:extLst>
                <a:ext uri="{FF2B5EF4-FFF2-40B4-BE49-F238E27FC236}">
                  <a16:creationId xmlns:a16="http://schemas.microsoft.com/office/drawing/2014/main" id="{C1DFD008-8BFA-0A46-B0C0-FD9422FFDF5A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1" name="Rectangle 11">
              <a:extLst>
                <a:ext uri="{FF2B5EF4-FFF2-40B4-BE49-F238E27FC236}">
                  <a16:creationId xmlns:a16="http://schemas.microsoft.com/office/drawing/2014/main" id="{FB37FF87-16F1-9E4A-BF59-AB9A1315683D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2" name="Freeform 12">
              <a:extLst>
                <a:ext uri="{FF2B5EF4-FFF2-40B4-BE49-F238E27FC236}">
                  <a16:creationId xmlns:a16="http://schemas.microsoft.com/office/drawing/2014/main" id="{AD800201-B190-4549-B876-5430B75A6642}"/>
                </a:ext>
              </a:extLst>
            </p:cNvPr>
            <p:cNvSpPr/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>
                <a:gd name="T0" fmla="*/ 6 w 623"/>
                <a:gd name="T1" fmla="*/ 18 h 156"/>
                <a:gd name="T2" fmla="*/ 162 w 623"/>
                <a:gd name="T3" fmla="*/ 36 h 156"/>
                <a:gd name="T4" fmla="*/ 251 w 623"/>
                <a:gd name="T5" fmla="*/ 36 h 156"/>
                <a:gd name="T6" fmla="*/ 354 w 623"/>
                <a:gd name="T7" fmla="*/ 30 h 156"/>
                <a:gd name="T8" fmla="*/ 473 w 623"/>
                <a:gd name="T9" fmla="*/ 18 h 156"/>
                <a:gd name="T10" fmla="*/ 611 w 623"/>
                <a:gd name="T11" fmla="*/ 0 h 156"/>
                <a:gd name="T12" fmla="*/ 623 w 623"/>
                <a:gd name="T13" fmla="*/ 114 h 156"/>
                <a:gd name="T14" fmla="*/ 497 w 623"/>
                <a:gd name="T15" fmla="*/ 138 h 156"/>
                <a:gd name="T16" fmla="*/ 414 w 623"/>
                <a:gd name="T17" fmla="*/ 150 h 156"/>
                <a:gd name="T18" fmla="*/ 318 w 623"/>
                <a:gd name="T19" fmla="*/ 156 h 156"/>
                <a:gd name="T20" fmla="*/ 215 w 623"/>
                <a:gd name="T21" fmla="*/ 156 h 156"/>
                <a:gd name="T22" fmla="*/ 108 w 623"/>
                <a:gd name="T23" fmla="*/ 150 h 156"/>
                <a:gd name="T24" fmla="*/ 0 w 623"/>
                <a:gd name="T25" fmla="*/ 132 h 156"/>
                <a:gd name="T26" fmla="*/ 6 w 623"/>
                <a:gd name="T27" fmla="*/ 18 h 156"/>
                <a:gd name="T28" fmla="*/ 6 w 623"/>
                <a:gd name="T29" fmla="*/ 1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3" name="Freeform 13">
              <a:extLst>
                <a:ext uri="{FF2B5EF4-FFF2-40B4-BE49-F238E27FC236}">
                  <a16:creationId xmlns:a16="http://schemas.microsoft.com/office/drawing/2014/main" id="{71C56042-6E65-1F4C-91DD-7B7F00D6CAAA}"/>
                </a:ext>
              </a:extLst>
            </p:cNvPr>
            <p:cNvSpPr/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>
                <a:gd name="T0" fmla="*/ 754 w 993"/>
                <a:gd name="T1" fmla="*/ 6 h 126"/>
                <a:gd name="T2" fmla="*/ 652 w 993"/>
                <a:gd name="T3" fmla="*/ 6 h 126"/>
                <a:gd name="T4" fmla="*/ 563 w 993"/>
                <a:gd name="T5" fmla="*/ 6 h 126"/>
                <a:gd name="T6" fmla="*/ 479 w 993"/>
                <a:gd name="T7" fmla="*/ 6 h 126"/>
                <a:gd name="T8" fmla="*/ 401 w 993"/>
                <a:gd name="T9" fmla="*/ 6 h 126"/>
                <a:gd name="T10" fmla="*/ 335 w 993"/>
                <a:gd name="T11" fmla="*/ 0 h 126"/>
                <a:gd name="T12" fmla="*/ 276 w 993"/>
                <a:gd name="T13" fmla="*/ 0 h 126"/>
                <a:gd name="T14" fmla="*/ 222 w 993"/>
                <a:gd name="T15" fmla="*/ 0 h 126"/>
                <a:gd name="T16" fmla="*/ 180 w 993"/>
                <a:gd name="T17" fmla="*/ 6 h 126"/>
                <a:gd name="T18" fmla="*/ 138 w 993"/>
                <a:gd name="T19" fmla="*/ 6 h 126"/>
                <a:gd name="T20" fmla="*/ 108 w 993"/>
                <a:gd name="T21" fmla="*/ 6 h 126"/>
                <a:gd name="T22" fmla="*/ 54 w 993"/>
                <a:gd name="T23" fmla="*/ 6 h 126"/>
                <a:gd name="T24" fmla="*/ 24 w 993"/>
                <a:gd name="T25" fmla="*/ 12 h 126"/>
                <a:gd name="T26" fmla="*/ 6 w 993"/>
                <a:gd name="T27" fmla="*/ 18 h 126"/>
                <a:gd name="T28" fmla="*/ 0 w 993"/>
                <a:gd name="T29" fmla="*/ 24 h 126"/>
                <a:gd name="T30" fmla="*/ 12 w 993"/>
                <a:gd name="T31" fmla="*/ 42 h 126"/>
                <a:gd name="T32" fmla="*/ 18 w 993"/>
                <a:gd name="T33" fmla="*/ 48 h 126"/>
                <a:gd name="T34" fmla="*/ 30 w 993"/>
                <a:gd name="T35" fmla="*/ 54 h 126"/>
                <a:gd name="T36" fmla="*/ 60 w 993"/>
                <a:gd name="T37" fmla="*/ 60 h 126"/>
                <a:gd name="T38" fmla="*/ 90 w 993"/>
                <a:gd name="T39" fmla="*/ 72 h 126"/>
                <a:gd name="T40" fmla="*/ 144 w 993"/>
                <a:gd name="T41" fmla="*/ 84 h 126"/>
                <a:gd name="T42" fmla="*/ 210 w 993"/>
                <a:gd name="T43" fmla="*/ 90 h 126"/>
                <a:gd name="T44" fmla="*/ 293 w 993"/>
                <a:gd name="T45" fmla="*/ 102 h 126"/>
                <a:gd name="T46" fmla="*/ 389 w 993"/>
                <a:gd name="T47" fmla="*/ 108 h 126"/>
                <a:gd name="T48" fmla="*/ 503 w 993"/>
                <a:gd name="T49" fmla="*/ 120 h 126"/>
                <a:gd name="T50" fmla="*/ 622 w 993"/>
                <a:gd name="T51" fmla="*/ 120 h 126"/>
                <a:gd name="T52" fmla="*/ 754 w 993"/>
                <a:gd name="T53" fmla="*/ 126 h 126"/>
                <a:gd name="T54" fmla="*/ 873 w 993"/>
                <a:gd name="T55" fmla="*/ 126 h 126"/>
                <a:gd name="T56" fmla="*/ 993 w 993"/>
                <a:gd name="T57" fmla="*/ 126 h 126"/>
                <a:gd name="T58" fmla="*/ 993 w 993"/>
                <a:gd name="T59" fmla="*/ 12 h 126"/>
                <a:gd name="T60" fmla="*/ 879 w 993"/>
                <a:gd name="T61" fmla="*/ 12 h 126"/>
                <a:gd name="T62" fmla="*/ 754 w 993"/>
                <a:gd name="T63" fmla="*/ 6 h 126"/>
                <a:gd name="T64" fmla="*/ 754 w 993"/>
                <a:gd name="T65" fmla="*/ 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3" h="125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4" name="Freeform 14">
              <a:extLst>
                <a:ext uri="{FF2B5EF4-FFF2-40B4-BE49-F238E27FC236}">
                  <a16:creationId xmlns:a16="http://schemas.microsoft.com/office/drawing/2014/main" id="{DE7E658C-17F7-904B-ABBC-8A8BA0BACC26}"/>
                </a:ext>
              </a:extLst>
            </p:cNvPr>
            <p:cNvSpPr/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>
                <a:gd name="T0" fmla="*/ 0 w 969"/>
                <a:gd name="T1" fmla="*/ 0 h 245"/>
                <a:gd name="T2" fmla="*/ 24 w 969"/>
                <a:gd name="T3" fmla="*/ 54 h 245"/>
                <a:gd name="T4" fmla="*/ 66 w 969"/>
                <a:gd name="T5" fmla="*/ 96 h 245"/>
                <a:gd name="T6" fmla="*/ 120 w 969"/>
                <a:gd name="T7" fmla="*/ 137 h 245"/>
                <a:gd name="T8" fmla="*/ 198 w 969"/>
                <a:gd name="T9" fmla="*/ 173 h 245"/>
                <a:gd name="T10" fmla="*/ 293 w 969"/>
                <a:gd name="T11" fmla="*/ 203 h 245"/>
                <a:gd name="T12" fmla="*/ 353 w 969"/>
                <a:gd name="T13" fmla="*/ 215 h 245"/>
                <a:gd name="T14" fmla="*/ 413 w 969"/>
                <a:gd name="T15" fmla="*/ 227 h 245"/>
                <a:gd name="T16" fmla="*/ 479 w 969"/>
                <a:gd name="T17" fmla="*/ 233 h 245"/>
                <a:gd name="T18" fmla="*/ 556 w 969"/>
                <a:gd name="T19" fmla="*/ 239 h 245"/>
                <a:gd name="T20" fmla="*/ 634 w 969"/>
                <a:gd name="T21" fmla="*/ 245 h 245"/>
                <a:gd name="T22" fmla="*/ 724 w 969"/>
                <a:gd name="T23" fmla="*/ 245 h 245"/>
                <a:gd name="T24" fmla="*/ 855 w 969"/>
                <a:gd name="T25" fmla="*/ 245 h 245"/>
                <a:gd name="T26" fmla="*/ 969 w 969"/>
                <a:gd name="T27" fmla="*/ 239 h 245"/>
                <a:gd name="T28" fmla="*/ 969 w 969"/>
                <a:gd name="T29" fmla="*/ 60 h 245"/>
                <a:gd name="T30" fmla="*/ 700 w 969"/>
                <a:gd name="T31" fmla="*/ 60 h 245"/>
                <a:gd name="T32" fmla="*/ 503 w 969"/>
                <a:gd name="T33" fmla="*/ 54 h 245"/>
                <a:gd name="T34" fmla="*/ 317 w 969"/>
                <a:gd name="T35" fmla="*/ 42 h 245"/>
                <a:gd name="T36" fmla="*/ 150 w 969"/>
                <a:gd name="T37" fmla="*/ 24 h 245"/>
                <a:gd name="T38" fmla="*/ 72 w 969"/>
                <a:gd name="T39" fmla="*/ 12 h 245"/>
                <a:gd name="T40" fmla="*/ 0 w 969"/>
                <a:gd name="T41" fmla="*/ 0 h 245"/>
                <a:gd name="T42" fmla="*/ 0 w 969"/>
                <a:gd name="T4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5" name="Freeform 15">
              <a:extLst>
                <a:ext uri="{FF2B5EF4-FFF2-40B4-BE49-F238E27FC236}">
                  <a16:creationId xmlns:a16="http://schemas.microsoft.com/office/drawing/2014/main" id="{6F7B43CC-B811-234E-8218-B258E29D2FE8}"/>
                </a:ext>
              </a:extLst>
            </p:cNvPr>
            <p:cNvSpPr/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>
                <a:gd name="T0" fmla="*/ 700 w 951"/>
                <a:gd name="T1" fmla="*/ 0 h 90"/>
                <a:gd name="T2" fmla="*/ 598 w 951"/>
                <a:gd name="T3" fmla="*/ 0 h 90"/>
                <a:gd name="T4" fmla="*/ 515 w 951"/>
                <a:gd name="T5" fmla="*/ 0 h 90"/>
                <a:gd name="T6" fmla="*/ 431 w 951"/>
                <a:gd name="T7" fmla="*/ 0 h 90"/>
                <a:gd name="T8" fmla="*/ 365 w 951"/>
                <a:gd name="T9" fmla="*/ 0 h 90"/>
                <a:gd name="T10" fmla="*/ 299 w 951"/>
                <a:gd name="T11" fmla="*/ 0 h 90"/>
                <a:gd name="T12" fmla="*/ 245 w 951"/>
                <a:gd name="T13" fmla="*/ 0 h 90"/>
                <a:gd name="T14" fmla="*/ 198 w 951"/>
                <a:gd name="T15" fmla="*/ 0 h 90"/>
                <a:gd name="T16" fmla="*/ 162 w 951"/>
                <a:gd name="T17" fmla="*/ 0 h 90"/>
                <a:gd name="T18" fmla="*/ 126 w 951"/>
                <a:gd name="T19" fmla="*/ 6 h 90"/>
                <a:gd name="T20" fmla="*/ 96 w 951"/>
                <a:gd name="T21" fmla="*/ 6 h 90"/>
                <a:gd name="T22" fmla="*/ 54 w 951"/>
                <a:gd name="T23" fmla="*/ 12 h 90"/>
                <a:gd name="T24" fmla="*/ 30 w 951"/>
                <a:gd name="T25" fmla="*/ 12 h 90"/>
                <a:gd name="T26" fmla="*/ 12 w 951"/>
                <a:gd name="T27" fmla="*/ 18 h 90"/>
                <a:gd name="T28" fmla="*/ 6 w 951"/>
                <a:gd name="T29" fmla="*/ 18 h 90"/>
                <a:gd name="T30" fmla="*/ 0 w 951"/>
                <a:gd name="T31" fmla="*/ 24 h 90"/>
                <a:gd name="T32" fmla="*/ 6 w 951"/>
                <a:gd name="T33" fmla="*/ 30 h 90"/>
                <a:gd name="T34" fmla="*/ 24 w 951"/>
                <a:gd name="T35" fmla="*/ 36 h 90"/>
                <a:gd name="T36" fmla="*/ 54 w 951"/>
                <a:gd name="T37" fmla="*/ 42 h 90"/>
                <a:gd name="T38" fmla="*/ 102 w 951"/>
                <a:gd name="T39" fmla="*/ 54 h 90"/>
                <a:gd name="T40" fmla="*/ 168 w 951"/>
                <a:gd name="T41" fmla="*/ 60 h 90"/>
                <a:gd name="T42" fmla="*/ 251 w 951"/>
                <a:gd name="T43" fmla="*/ 66 h 90"/>
                <a:gd name="T44" fmla="*/ 341 w 951"/>
                <a:gd name="T45" fmla="*/ 78 h 90"/>
                <a:gd name="T46" fmla="*/ 449 w 951"/>
                <a:gd name="T47" fmla="*/ 84 h 90"/>
                <a:gd name="T48" fmla="*/ 568 w 951"/>
                <a:gd name="T49" fmla="*/ 84 h 90"/>
                <a:gd name="T50" fmla="*/ 694 w 951"/>
                <a:gd name="T51" fmla="*/ 90 h 90"/>
                <a:gd name="T52" fmla="*/ 825 w 951"/>
                <a:gd name="T53" fmla="*/ 90 h 90"/>
                <a:gd name="T54" fmla="*/ 951 w 951"/>
                <a:gd name="T55" fmla="*/ 90 h 90"/>
                <a:gd name="T56" fmla="*/ 951 w 951"/>
                <a:gd name="T57" fmla="*/ 6 h 90"/>
                <a:gd name="T58" fmla="*/ 831 w 951"/>
                <a:gd name="T59" fmla="*/ 6 h 90"/>
                <a:gd name="T60" fmla="*/ 772 w 951"/>
                <a:gd name="T61" fmla="*/ 6 h 90"/>
                <a:gd name="T62" fmla="*/ 700 w 951"/>
                <a:gd name="T63" fmla="*/ 0 h 90"/>
                <a:gd name="T64" fmla="*/ 700 w 951"/>
                <a:gd name="T6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6" name="Freeform 16">
              <a:extLst>
                <a:ext uri="{FF2B5EF4-FFF2-40B4-BE49-F238E27FC236}">
                  <a16:creationId xmlns:a16="http://schemas.microsoft.com/office/drawing/2014/main" id="{E9A3B4C4-723B-3E4D-ADEB-8989845CD1AE}"/>
                </a:ext>
              </a:extLst>
            </p:cNvPr>
            <p:cNvSpPr/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>
                <a:gd name="T0" fmla="*/ 102 w 102"/>
                <a:gd name="T1" fmla="*/ 0 h 155"/>
                <a:gd name="T2" fmla="*/ 0 w 102"/>
                <a:gd name="T3" fmla="*/ 12 h 155"/>
                <a:gd name="T4" fmla="*/ 30 w 102"/>
                <a:gd name="T5" fmla="*/ 72 h 155"/>
                <a:gd name="T6" fmla="*/ 30 w 102"/>
                <a:gd name="T7" fmla="*/ 155 h 155"/>
                <a:gd name="T8" fmla="*/ 72 w 102"/>
                <a:gd name="T9" fmla="*/ 155 h 155"/>
                <a:gd name="T10" fmla="*/ 72 w 102"/>
                <a:gd name="T11" fmla="*/ 66 h 155"/>
                <a:gd name="T12" fmla="*/ 102 w 102"/>
                <a:gd name="T13" fmla="*/ 0 h 155"/>
                <a:gd name="T14" fmla="*/ 102 w 10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7" name="Freeform 17">
              <a:extLst>
                <a:ext uri="{FF2B5EF4-FFF2-40B4-BE49-F238E27FC236}">
                  <a16:creationId xmlns:a16="http://schemas.microsoft.com/office/drawing/2014/main" id="{A49802FC-53E2-8049-A5E3-077B39554813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>
                <a:gd name="T0" fmla="*/ 48 w 90"/>
                <a:gd name="T1" fmla="*/ 96 h 96"/>
                <a:gd name="T2" fmla="*/ 72 w 90"/>
                <a:gd name="T3" fmla="*/ 72 h 96"/>
                <a:gd name="T4" fmla="*/ 84 w 90"/>
                <a:gd name="T5" fmla="*/ 48 h 96"/>
                <a:gd name="T6" fmla="*/ 90 w 90"/>
                <a:gd name="T7" fmla="*/ 36 h 96"/>
                <a:gd name="T8" fmla="*/ 84 w 90"/>
                <a:gd name="T9" fmla="*/ 24 h 96"/>
                <a:gd name="T10" fmla="*/ 66 w 90"/>
                <a:gd name="T11" fmla="*/ 6 h 96"/>
                <a:gd name="T12" fmla="*/ 42 w 90"/>
                <a:gd name="T13" fmla="*/ 0 h 96"/>
                <a:gd name="T14" fmla="*/ 24 w 90"/>
                <a:gd name="T15" fmla="*/ 0 h 96"/>
                <a:gd name="T16" fmla="*/ 12 w 90"/>
                <a:gd name="T17" fmla="*/ 12 h 96"/>
                <a:gd name="T18" fmla="*/ 6 w 90"/>
                <a:gd name="T19" fmla="*/ 24 h 96"/>
                <a:gd name="T20" fmla="*/ 0 w 90"/>
                <a:gd name="T21" fmla="*/ 36 h 96"/>
                <a:gd name="T22" fmla="*/ 12 w 90"/>
                <a:gd name="T23" fmla="*/ 66 h 96"/>
                <a:gd name="T24" fmla="*/ 30 w 90"/>
                <a:gd name="T25" fmla="*/ 84 h 96"/>
                <a:gd name="T26" fmla="*/ 48 w 90"/>
                <a:gd name="T27" fmla="*/ 96 h 96"/>
                <a:gd name="T28" fmla="*/ 48 w 90"/>
                <a:gd name="T29" fmla="*/ 96 h 96"/>
                <a:gd name="T30" fmla="*/ 48 w 90"/>
                <a:gd name="T31" fmla="*/ 12 h 96"/>
                <a:gd name="T32" fmla="*/ 66 w 90"/>
                <a:gd name="T33" fmla="*/ 18 h 96"/>
                <a:gd name="T34" fmla="*/ 72 w 90"/>
                <a:gd name="T35" fmla="*/ 24 h 96"/>
                <a:gd name="T36" fmla="*/ 72 w 90"/>
                <a:gd name="T37" fmla="*/ 36 h 96"/>
                <a:gd name="T38" fmla="*/ 72 w 90"/>
                <a:gd name="T39" fmla="*/ 48 h 96"/>
                <a:gd name="T40" fmla="*/ 54 w 90"/>
                <a:gd name="T41" fmla="*/ 66 h 96"/>
                <a:gd name="T42" fmla="*/ 48 w 90"/>
                <a:gd name="T43" fmla="*/ 78 h 96"/>
                <a:gd name="T44" fmla="*/ 30 w 90"/>
                <a:gd name="T45" fmla="*/ 66 h 96"/>
                <a:gd name="T46" fmla="*/ 24 w 90"/>
                <a:gd name="T47" fmla="*/ 48 h 96"/>
                <a:gd name="T48" fmla="*/ 18 w 90"/>
                <a:gd name="T49" fmla="*/ 30 h 96"/>
                <a:gd name="T50" fmla="*/ 30 w 90"/>
                <a:gd name="T51" fmla="*/ 12 h 96"/>
                <a:gd name="T52" fmla="*/ 48 w 90"/>
                <a:gd name="T53" fmla="*/ 12 h 96"/>
                <a:gd name="T54" fmla="*/ 48 w 90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8" name="Freeform 18">
              <a:extLst>
                <a:ext uri="{FF2B5EF4-FFF2-40B4-BE49-F238E27FC236}">
                  <a16:creationId xmlns:a16="http://schemas.microsoft.com/office/drawing/2014/main" id="{04804202-15D9-894D-80D2-13992DE159D2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>
                <a:gd name="T0" fmla="*/ 0 w 90"/>
                <a:gd name="T1" fmla="*/ 90 h 108"/>
                <a:gd name="T2" fmla="*/ 12 w 90"/>
                <a:gd name="T3" fmla="*/ 102 h 108"/>
                <a:gd name="T4" fmla="*/ 24 w 90"/>
                <a:gd name="T5" fmla="*/ 108 h 108"/>
                <a:gd name="T6" fmla="*/ 54 w 90"/>
                <a:gd name="T7" fmla="*/ 108 h 108"/>
                <a:gd name="T8" fmla="*/ 78 w 90"/>
                <a:gd name="T9" fmla="*/ 96 h 108"/>
                <a:gd name="T10" fmla="*/ 90 w 90"/>
                <a:gd name="T11" fmla="*/ 72 h 108"/>
                <a:gd name="T12" fmla="*/ 84 w 90"/>
                <a:gd name="T13" fmla="*/ 42 h 108"/>
                <a:gd name="T14" fmla="*/ 66 w 90"/>
                <a:gd name="T15" fmla="*/ 24 h 108"/>
                <a:gd name="T16" fmla="*/ 54 w 90"/>
                <a:gd name="T17" fmla="*/ 12 h 108"/>
                <a:gd name="T18" fmla="*/ 48 w 90"/>
                <a:gd name="T19" fmla="*/ 6 h 108"/>
                <a:gd name="T20" fmla="*/ 48 w 90"/>
                <a:gd name="T21" fmla="*/ 6 h 108"/>
                <a:gd name="T22" fmla="*/ 48 w 90"/>
                <a:gd name="T23" fmla="*/ 0 h 108"/>
                <a:gd name="T24" fmla="*/ 24 w 90"/>
                <a:gd name="T25" fmla="*/ 24 h 108"/>
                <a:gd name="T26" fmla="*/ 6 w 90"/>
                <a:gd name="T27" fmla="*/ 48 h 108"/>
                <a:gd name="T28" fmla="*/ 0 w 90"/>
                <a:gd name="T29" fmla="*/ 66 h 108"/>
                <a:gd name="T30" fmla="*/ 0 w 90"/>
                <a:gd name="T31" fmla="*/ 90 h 108"/>
                <a:gd name="T32" fmla="*/ 0 w 90"/>
                <a:gd name="T33" fmla="*/ 90 h 108"/>
                <a:gd name="T34" fmla="*/ 12 w 90"/>
                <a:gd name="T35" fmla="*/ 66 h 108"/>
                <a:gd name="T36" fmla="*/ 18 w 90"/>
                <a:gd name="T37" fmla="*/ 48 h 108"/>
                <a:gd name="T38" fmla="*/ 30 w 90"/>
                <a:gd name="T39" fmla="*/ 36 h 108"/>
                <a:gd name="T40" fmla="*/ 42 w 90"/>
                <a:gd name="T41" fmla="*/ 24 h 108"/>
                <a:gd name="T42" fmla="*/ 48 w 90"/>
                <a:gd name="T43" fmla="*/ 18 h 108"/>
                <a:gd name="T44" fmla="*/ 66 w 90"/>
                <a:gd name="T45" fmla="*/ 30 h 108"/>
                <a:gd name="T46" fmla="*/ 72 w 90"/>
                <a:gd name="T47" fmla="*/ 48 h 108"/>
                <a:gd name="T48" fmla="*/ 78 w 90"/>
                <a:gd name="T49" fmla="*/ 72 h 108"/>
                <a:gd name="T50" fmla="*/ 78 w 90"/>
                <a:gd name="T51" fmla="*/ 84 h 108"/>
                <a:gd name="T52" fmla="*/ 66 w 90"/>
                <a:gd name="T53" fmla="*/ 96 h 108"/>
                <a:gd name="T54" fmla="*/ 42 w 90"/>
                <a:gd name="T55" fmla="*/ 102 h 108"/>
                <a:gd name="T56" fmla="*/ 30 w 90"/>
                <a:gd name="T57" fmla="*/ 96 h 108"/>
                <a:gd name="T58" fmla="*/ 18 w 90"/>
                <a:gd name="T59" fmla="*/ 90 h 108"/>
                <a:gd name="T60" fmla="*/ 12 w 90"/>
                <a:gd name="T61" fmla="*/ 78 h 108"/>
                <a:gd name="T62" fmla="*/ 12 w 90"/>
                <a:gd name="T63" fmla="*/ 66 h 108"/>
                <a:gd name="T64" fmla="*/ 12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099" name="Freeform 19">
              <a:extLst>
                <a:ext uri="{FF2B5EF4-FFF2-40B4-BE49-F238E27FC236}">
                  <a16:creationId xmlns:a16="http://schemas.microsoft.com/office/drawing/2014/main" id="{A6839388-E242-134B-8AD4-AFD9CBD263D8}"/>
                </a:ext>
              </a:extLst>
            </p:cNvPr>
            <p:cNvSpPr/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>
                <a:gd name="T0" fmla="*/ 102 w 102"/>
                <a:gd name="T1" fmla="*/ 0 h 156"/>
                <a:gd name="T2" fmla="*/ 0 w 102"/>
                <a:gd name="T3" fmla="*/ 6 h 156"/>
                <a:gd name="T4" fmla="*/ 30 w 102"/>
                <a:gd name="T5" fmla="*/ 72 h 156"/>
                <a:gd name="T6" fmla="*/ 30 w 102"/>
                <a:gd name="T7" fmla="*/ 156 h 156"/>
                <a:gd name="T8" fmla="*/ 72 w 102"/>
                <a:gd name="T9" fmla="*/ 156 h 156"/>
                <a:gd name="T10" fmla="*/ 72 w 102"/>
                <a:gd name="T11" fmla="*/ 66 h 156"/>
                <a:gd name="T12" fmla="*/ 102 w 102"/>
                <a:gd name="T13" fmla="*/ 0 h 156"/>
                <a:gd name="T14" fmla="*/ 102 w 102"/>
                <a:gd name="T15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0" name="Freeform 20">
              <a:extLst>
                <a:ext uri="{FF2B5EF4-FFF2-40B4-BE49-F238E27FC236}">
                  <a16:creationId xmlns:a16="http://schemas.microsoft.com/office/drawing/2014/main" id="{DAD94C15-162E-0741-A6D9-683938BE32F7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>
                <a:gd name="T0" fmla="*/ 42 w 84"/>
                <a:gd name="T1" fmla="*/ 96 h 96"/>
                <a:gd name="T2" fmla="*/ 66 w 84"/>
                <a:gd name="T3" fmla="*/ 78 h 96"/>
                <a:gd name="T4" fmla="*/ 84 w 84"/>
                <a:gd name="T5" fmla="*/ 54 h 96"/>
                <a:gd name="T6" fmla="*/ 84 w 84"/>
                <a:gd name="T7" fmla="*/ 30 h 96"/>
                <a:gd name="T8" fmla="*/ 66 w 84"/>
                <a:gd name="T9" fmla="*/ 6 h 96"/>
                <a:gd name="T10" fmla="*/ 42 w 84"/>
                <a:gd name="T11" fmla="*/ 0 h 96"/>
                <a:gd name="T12" fmla="*/ 24 w 84"/>
                <a:gd name="T13" fmla="*/ 6 h 96"/>
                <a:gd name="T14" fmla="*/ 12 w 84"/>
                <a:gd name="T15" fmla="*/ 18 h 96"/>
                <a:gd name="T16" fmla="*/ 6 w 84"/>
                <a:gd name="T17" fmla="*/ 30 h 96"/>
                <a:gd name="T18" fmla="*/ 0 w 84"/>
                <a:gd name="T19" fmla="*/ 42 h 96"/>
                <a:gd name="T20" fmla="*/ 12 w 84"/>
                <a:gd name="T21" fmla="*/ 66 h 96"/>
                <a:gd name="T22" fmla="*/ 30 w 84"/>
                <a:gd name="T23" fmla="*/ 84 h 96"/>
                <a:gd name="T24" fmla="*/ 42 w 84"/>
                <a:gd name="T25" fmla="*/ 96 h 96"/>
                <a:gd name="T26" fmla="*/ 42 w 84"/>
                <a:gd name="T27" fmla="*/ 96 h 96"/>
                <a:gd name="T28" fmla="*/ 48 w 84"/>
                <a:gd name="T29" fmla="*/ 12 h 96"/>
                <a:gd name="T30" fmla="*/ 66 w 84"/>
                <a:gd name="T31" fmla="*/ 18 h 96"/>
                <a:gd name="T32" fmla="*/ 72 w 84"/>
                <a:gd name="T33" fmla="*/ 30 h 96"/>
                <a:gd name="T34" fmla="*/ 72 w 84"/>
                <a:gd name="T35" fmla="*/ 42 h 96"/>
                <a:gd name="T36" fmla="*/ 66 w 84"/>
                <a:gd name="T37" fmla="*/ 54 h 96"/>
                <a:gd name="T38" fmla="*/ 54 w 84"/>
                <a:gd name="T39" fmla="*/ 72 h 96"/>
                <a:gd name="T40" fmla="*/ 42 w 84"/>
                <a:gd name="T41" fmla="*/ 84 h 96"/>
                <a:gd name="T42" fmla="*/ 42 w 84"/>
                <a:gd name="T43" fmla="*/ 84 h 96"/>
                <a:gd name="T44" fmla="*/ 30 w 84"/>
                <a:gd name="T45" fmla="*/ 72 h 96"/>
                <a:gd name="T46" fmla="*/ 18 w 84"/>
                <a:gd name="T47" fmla="*/ 54 h 96"/>
                <a:gd name="T48" fmla="*/ 18 w 84"/>
                <a:gd name="T49" fmla="*/ 30 h 96"/>
                <a:gd name="T50" fmla="*/ 30 w 84"/>
                <a:gd name="T51" fmla="*/ 18 h 96"/>
                <a:gd name="T52" fmla="*/ 48 w 84"/>
                <a:gd name="T53" fmla="*/ 12 h 96"/>
                <a:gd name="T54" fmla="*/ 48 w 84"/>
                <a:gd name="T55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1" name="Freeform 21">
              <a:extLst>
                <a:ext uri="{FF2B5EF4-FFF2-40B4-BE49-F238E27FC236}">
                  <a16:creationId xmlns:a16="http://schemas.microsoft.com/office/drawing/2014/main" id="{A7DF0966-B135-6644-A898-361F079E4357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>
                <a:gd name="T0" fmla="*/ 6 w 90"/>
                <a:gd name="T1" fmla="*/ 90 h 108"/>
                <a:gd name="T2" fmla="*/ 18 w 90"/>
                <a:gd name="T3" fmla="*/ 102 h 108"/>
                <a:gd name="T4" fmla="*/ 30 w 90"/>
                <a:gd name="T5" fmla="*/ 108 h 108"/>
                <a:gd name="T6" fmla="*/ 60 w 90"/>
                <a:gd name="T7" fmla="*/ 108 h 108"/>
                <a:gd name="T8" fmla="*/ 84 w 90"/>
                <a:gd name="T9" fmla="*/ 96 h 108"/>
                <a:gd name="T10" fmla="*/ 90 w 90"/>
                <a:gd name="T11" fmla="*/ 84 h 108"/>
                <a:gd name="T12" fmla="*/ 90 w 90"/>
                <a:gd name="T13" fmla="*/ 66 h 108"/>
                <a:gd name="T14" fmla="*/ 84 w 90"/>
                <a:gd name="T15" fmla="*/ 36 h 108"/>
                <a:gd name="T16" fmla="*/ 72 w 90"/>
                <a:gd name="T17" fmla="*/ 18 h 108"/>
                <a:gd name="T18" fmla="*/ 60 w 90"/>
                <a:gd name="T19" fmla="*/ 6 h 108"/>
                <a:gd name="T20" fmla="*/ 54 w 90"/>
                <a:gd name="T21" fmla="*/ 0 h 108"/>
                <a:gd name="T22" fmla="*/ 54 w 90"/>
                <a:gd name="T23" fmla="*/ 0 h 108"/>
                <a:gd name="T24" fmla="*/ 48 w 90"/>
                <a:gd name="T25" fmla="*/ 0 h 108"/>
                <a:gd name="T26" fmla="*/ 24 w 90"/>
                <a:gd name="T27" fmla="*/ 24 h 108"/>
                <a:gd name="T28" fmla="*/ 12 w 90"/>
                <a:gd name="T29" fmla="*/ 48 h 108"/>
                <a:gd name="T30" fmla="*/ 0 w 90"/>
                <a:gd name="T31" fmla="*/ 66 h 108"/>
                <a:gd name="T32" fmla="*/ 6 w 90"/>
                <a:gd name="T33" fmla="*/ 90 h 108"/>
                <a:gd name="T34" fmla="*/ 6 w 90"/>
                <a:gd name="T35" fmla="*/ 90 h 108"/>
                <a:gd name="T36" fmla="*/ 18 w 90"/>
                <a:gd name="T37" fmla="*/ 66 h 108"/>
                <a:gd name="T38" fmla="*/ 24 w 90"/>
                <a:gd name="T39" fmla="*/ 48 h 108"/>
                <a:gd name="T40" fmla="*/ 36 w 90"/>
                <a:gd name="T41" fmla="*/ 30 h 108"/>
                <a:gd name="T42" fmla="*/ 42 w 90"/>
                <a:gd name="T43" fmla="*/ 18 h 108"/>
                <a:gd name="T44" fmla="*/ 48 w 90"/>
                <a:gd name="T45" fmla="*/ 12 h 108"/>
                <a:gd name="T46" fmla="*/ 78 w 90"/>
                <a:gd name="T47" fmla="*/ 42 h 108"/>
                <a:gd name="T48" fmla="*/ 84 w 90"/>
                <a:gd name="T49" fmla="*/ 66 h 108"/>
                <a:gd name="T50" fmla="*/ 66 w 90"/>
                <a:gd name="T51" fmla="*/ 90 h 108"/>
                <a:gd name="T52" fmla="*/ 54 w 90"/>
                <a:gd name="T53" fmla="*/ 96 h 108"/>
                <a:gd name="T54" fmla="*/ 42 w 90"/>
                <a:gd name="T55" fmla="*/ 96 h 108"/>
                <a:gd name="T56" fmla="*/ 30 w 90"/>
                <a:gd name="T57" fmla="*/ 96 h 108"/>
                <a:gd name="T58" fmla="*/ 24 w 90"/>
                <a:gd name="T59" fmla="*/ 84 h 108"/>
                <a:gd name="T60" fmla="*/ 18 w 90"/>
                <a:gd name="T61" fmla="*/ 78 h 108"/>
                <a:gd name="T62" fmla="*/ 18 w 90"/>
                <a:gd name="T63" fmla="*/ 66 h 108"/>
                <a:gd name="T64" fmla="*/ 18 w 90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2" name="Freeform 22">
              <a:extLst>
                <a:ext uri="{FF2B5EF4-FFF2-40B4-BE49-F238E27FC236}">
                  <a16:creationId xmlns:a16="http://schemas.microsoft.com/office/drawing/2014/main" id="{D068D614-D670-C24E-B414-2CE8A1325D10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>
                <a:gd name="T0" fmla="*/ 30 w 66"/>
                <a:gd name="T1" fmla="*/ 96 h 96"/>
                <a:gd name="T2" fmla="*/ 54 w 66"/>
                <a:gd name="T3" fmla="*/ 72 h 96"/>
                <a:gd name="T4" fmla="*/ 66 w 66"/>
                <a:gd name="T5" fmla="*/ 48 h 96"/>
                <a:gd name="T6" fmla="*/ 66 w 66"/>
                <a:gd name="T7" fmla="*/ 24 h 96"/>
                <a:gd name="T8" fmla="*/ 54 w 66"/>
                <a:gd name="T9" fmla="*/ 6 h 96"/>
                <a:gd name="T10" fmla="*/ 30 w 66"/>
                <a:gd name="T11" fmla="*/ 0 h 96"/>
                <a:gd name="T12" fmla="*/ 18 w 66"/>
                <a:gd name="T13" fmla="*/ 0 h 96"/>
                <a:gd name="T14" fmla="*/ 6 w 66"/>
                <a:gd name="T15" fmla="*/ 12 h 96"/>
                <a:gd name="T16" fmla="*/ 0 w 66"/>
                <a:gd name="T17" fmla="*/ 36 h 96"/>
                <a:gd name="T18" fmla="*/ 6 w 66"/>
                <a:gd name="T19" fmla="*/ 60 h 96"/>
                <a:gd name="T20" fmla="*/ 18 w 66"/>
                <a:gd name="T21" fmla="*/ 84 h 96"/>
                <a:gd name="T22" fmla="*/ 30 w 66"/>
                <a:gd name="T23" fmla="*/ 96 h 96"/>
                <a:gd name="T24" fmla="*/ 30 w 66"/>
                <a:gd name="T25" fmla="*/ 96 h 96"/>
                <a:gd name="T26" fmla="*/ 30 w 66"/>
                <a:gd name="T27" fmla="*/ 12 h 96"/>
                <a:gd name="T28" fmla="*/ 48 w 66"/>
                <a:gd name="T29" fmla="*/ 18 h 96"/>
                <a:gd name="T30" fmla="*/ 54 w 66"/>
                <a:gd name="T31" fmla="*/ 24 h 96"/>
                <a:gd name="T32" fmla="*/ 54 w 66"/>
                <a:gd name="T33" fmla="*/ 36 h 96"/>
                <a:gd name="T34" fmla="*/ 48 w 66"/>
                <a:gd name="T35" fmla="*/ 48 h 96"/>
                <a:gd name="T36" fmla="*/ 36 w 66"/>
                <a:gd name="T37" fmla="*/ 66 h 96"/>
                <a:gd name="T38" fmla="*/ 30 w 66"/>
                <a:gd name="T39" fmla="*/ 78 h 96"/>
                <a:gd name="T40" fmla="*/ 18 w 66"/>
                <a:gd name="T41" fmla="*/ 66 h 96"/>
                <a:gd name="T42" fmla="*/ 12 w 66"/>
                <a:gd name="T43" fmla="*/ 48 h 96"/>
                <a:gd name="T44" fmla="*/ 6 w 66"/>
                <a:gd name="T45" fmla="*/ 30 h 96"/>
                <a:gd name="T46" fmla="*/ 18 w 66"/>
                <a:gd name="T47" fmla="*/ 12 h 96"/>
                <a:gd name="T48" fmla="*/ 30 w 66"/>
                <a:gd name="T49" fmla="*/ 12 h 96"/>
                <a:gd name="T50" fmla="*/ 30 w 66"/>
                <a:gd name="T51" fmla="*/ 1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3" name="Freeform 23">
              <a:extLst>
                <a:ext uri="{FF2B5EF4-FFF2-40B4-BE49-F238E27FC236}">
                  <a16:creationId xmlns:a16="http://schemas.microsoft.com/office/drawing/2014/main" id="{25EA5650-8ABA-E74C-8EC1-311843C03349}"/>
                </a:ext>
              </a:extLst>
            </p:cNvPr>
            <p:cNvSpPr/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>
                <a:gd name="T0" fmla="*/ 2577 w 2594"/>
                <a:gd name="T1" fmla="*/ 0 h 444"/>
                <a:gd name="T2" fmla="*/ 2594 w 2594"/>
                <a:gd name="T3" fmla="*/ 72 h 444"/>
                <a:gd name="T4" fmla="*/ 6 w 2594"/>
                <a:gd name="T5" fmla="*/ 444 h 444"/>
                <a:gd name="T6" fmla="*/ 0 w 2594"/>
                <a:gd name="T7" fmla="*/ 396 h 444"/>
                <a:gd name="T8" fmla="*/ 1225 w 2594"/>
                <a:gd name="T9" fmla="*/ 96 h 444"/>
                <a:gd name="T10" fmla="*/ 1351 w 2594"/>
                <a:gd name="T11" fmla="*/ 78 h 444"/>
                <a:gd name="T12" fmla="*/ 2577 w 2594"/>
                <a:gd name="T13" fmla="*/ 0 h 444"/>
                <a:gd name="T14" fmla="*/ 2577 w 2594"/>
                <a:gd name="T1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94" h="443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4" name="Freeform 24">
              <a:extLst>
                <a:ext uri="{FF2B5EF4-FFF2-40B4-BE49-F238E27FC236}">
                  <a16:creationId xmlns:a16="http://schemas.microsoft.com/office/drawing/2014/main" id="{3367B58E-51E9-504C-802A-A4D023BDC025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>
                <a:gd name="T0" fmla="*/ 36 w 84"/>
                <a:gd name="T1" fmla="*/ 95 h 95"/>
                <a:gd name="T2" fmla="*/ 60 w 84"/>
                <a:gd name="T3" fmla="*/ 77 h 95"/>
                <a:gd name="T4" fmla="*/ 78 w 84"/>
                <a:gd name="T5" fmla="*/ 53 h 95"/>
                <a:gd name="T6" fmla="*/ 84 w 84"/>
                <a:gd name="T7" fmla="*/ 42 h 95"/>
                <a:gd name="T8" fmla="*/ 84 w 84"/>
                <a:gd name="T9" fmla="*/ 30 h 95"/>
                <a:gd name="T10" fmla="*/ 72 w 84"/>
                <a:gd name="T11" fmla="*/ 6 h 95"/>
                <a:gd name="T12" fmla="*/ 42 w 84"/>
                <a:gd name="T13" fmla="*/ 0 h 95"/>
                <a:gd name="T14" fmla="*/ 30 w 84"/>
                <a:gd name="T15" fmla="*/ 0 h 95"/>
                <a:gd name="T16" fmla="*/ 12 w 84"/>
                <a:gd name="T17" fmla="*/ 12 h 95"/>
                <a:gd name="T18" fmla="*/ 0 w 84"/>
                <a:gd name="T19" fmla="*/ 24 h 95"/>
                <a:gd name="T20" fmla="*/ 0 w 84"/>
                <a:gd name="T21" fmla="*/ 36 h 95"/>
                <a:gd name="T22" fmla="*/ 6 w 84"/>
                <a:gd name="T23" fmla="*/ 59 h 95"/>
                <a:gd name="T24" fmla="*/ 24 w 84"/>
                <a:gd name="T25" fmla="*/ 83 h 95"/>
                <a:gd name="T26" fmla="*/ 36 w 84"/>
                <a:gd name="T27" fmla="*/ 95 h 95"/>
                <a:gd name="T28" fmla="*/ 36 w 84"/>
                <a:gd name="T29" fmla="*/ 95 h 95"/>
                <a:gd name="T30" fmla="*/ 48 w 84"/>
                <a:gd name="T31" fmla="*/ 12 h 95"/>
                <a:gd name="T32" fmla="*/ 66 w 84"/>
                <a:gd name="T33" fmla="*/ 18 h 95"/>
                <a:gd name="T34" fmla="*/ 72 w 84"/>
                <a:gd name="T35" fmla="*/ 30 h 95"/>
                <a:gd name="T36" fmla="*/ 72 w 84"/>
                <a:gd name="T37" fmla="*/ 42 h 95"/>
                <a:gd name="T38" fmla="*/ 66 w 84"/>
                <a:gd name="T39" fmla="*/ 53 h 95"/>
                <a:gd name="T40" fmla="*/ 48 w 84"/>
                <a:gd name="T41" fmla="*/ 71 h 95"/>
                <a:gd name="T42" fmla="*/ 42 w 84"/>
                <a:gd name="T43" fmla="*/ 77 h 95"/>
                <a:gd name="T44" fmla="*/ 36 w 84"/>
                <a:gd name="T45" fmla="*/ 77 h 95"/>
                <a:gd name="T46" fmla="*/ 24 w 84"/>
                <a:gd name="T47" fmla="*/ 65 h 95"/>
                <a:gd name="T48" fmla="*/ 18 w 84"/>
                <a:gd name="T49" fmla="*/ 48 h 95"/>
                <a:gd name="T50" fmla="*/ 18 w 84"/>
                <a:gd name="T51" fmla="*/ 30 h 95"/>
                <a:gd name="T52" fmla="*/ 30 w 84"/>
                <a:gd name="T53" fmla="*/ 12 h 95"/>
                <a:gd name="T54" fmla="*/ 48 w 84"/>
                <a:gd name="T55" fmla="*/ 12 h 95"/>
                <a:gd name="T56" fmla="*/ 48 w 84"/>
                <a:gd name="T57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5" name="Freeform 25">
              <a:extLst>
                <a:ext uri="{FF2B5EF4-FFF2-40B4-BE49-F238E27FC236}">
                  <a16:creationId xmlns:a16="http://schemas.microsoft.com/office/drawing/2014/main" id="{B5CBCCC2-18D1-7B4E-B09B-EE2EC0C7DEC1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>
                <a:gd name="T0" fmla="*/ 12 w 90"/>
                <a:gd name="T1" fmla="*/ 96 h 108"/>
                <a:gd name="T2" fmla="*/ 24 w 90"/>
                <a:gd name="T3" fmla="*/ 108 h 108"/>
                <a:gd name="T4" fmla="*/ 42 w 90"/>
                <a:gd name="T5" fmla="*/ 108 h 108"/>
                <a:gd name="T6" fmla="*/ 66 w 90"/>
                <a:gd name="T7" fmla="*/ 102 h 108"/>
                <a:gd name="T8" fmla="*/ 84 w 90"/>
                <a:gd name="T9" fmla="*/ 78 h 108"/>
                <a:gd name="T10" fmla="*/ 90 w 90"/>
                <a:gd name="T11" fmla="*/ 66 h 108"/>
                <a:gd name="T12" fmla="*/ 84 w 90"/>
                <a:gd name="T13" fmla="*/ 48 h 108"/>
                <a:gd name="T14" fmla="*/ 66 w 90"/>
                <a:gd name="T15" fmla="*/ 24 h 108"/>
                <a:gd name="T16" fmla="*/ 48 w 90"/>
                <a:gd name="T17" fmla="*/ 12 h 108"/>
                <a:gd name="T18" fmla="*/ 36 w 90"/>
                <a:gd name="T19" fmla="*/ 0 h 108"/>
                <a:gd name="T20" fmla="*/ 30 w 90"/>
                <a:gd name="T21" fmla="*/ 0 h 108"/>
                <a:gd name="T22" fmla="*/ 30 w 90"/>
                <a:gd name="T23" fmla="*/ 0 h 108"/>
                <a:gd name="T24" fmla="*/ 24 w 90"/>
                <a:gd name="T25" fmla="*/ 0 h 108"/>
                <a:gd name="T26" fmla="*/ 12 w 90"/>
                <a:gd name="T27" fmla="*/ 30 h 108"/>
                <a:gd name="T28" fmla="*/ 0 w 90"/>
                <a:gd name="T29" fmla="*/ 54 h 108"/>
                <a:gd name="T30" fmla="*/ 0 w 90"/>
                <a:gd name="T31" fmla="*/ 78 h 108"/>
                <a:gd name="T32" fmla="*/ 12 w 90"/>
                <a:gd name="T33" fmla="*/ 96 h 108"/>
                <a:gd name="T34" fmla="*/ 12 w 90"/>
                <a:gd name="T35" fmla="*/ 96 h 108"/>
                <a:gd name="T36" fmla="*/ 12 w 90"/>
                <a:gd name="T37" fmla="*/ 72 h 108"/>
                <a:gd name="T38" fmla="*/ 18 w 90"/>
                <a:gd name="T39" fmla="*/ 54 h 108"/>
                <a:gd name="T40" fmla="*/ 24 w 90"/>
                <a:gd name="T41" fmla="*/ 36 h 108"/>
                <a:gd name="T42" fmla="*/ 30 w 90"/>
                <a:gd name="T43" fmla="*/ 18 h 108"/>
                <a:gd name="T44" fmla="*/ 30 w 90"/>
                <a:gd name="T45" fmla="*/ 12 h 108"/>
                <a:gd name="T46" fmla="*/ 48 w 90"/>
                <a:gd name="T47" fmla="*/ 24 h 108"/>
                <a:gd name="T48" fmla="*/ 66 w 90"/>
                <a:gd name="T49" fmla="*/ 36 h 108"/>
                <a:gd name="T50" fmla="*/ 78 w 90"/>
                <a:gd name="T51" fmla="*/ 54 h 108"/>
                <a:gd name="T52" fmla="*/ 78 w 90"/>
                <a:gd name="T53" fmla="*/ 72 h 108"/>
                <a:gd name="T54" fmla="*/ 72 w 90"/>
                <a:gd name="T55" fmla="*/ 84 h 108"/>
                <a:gd name="T56" fmla="*/ 48 w 90"/>
                <a:gd name="T57" fmla="*/ 96 h 108"/>
                <a:gd name="T58" fmla="*/ 36 w 90"/>
                <a:gd name="T59" fmla="*/ 96 h 108"/>
                <a:gd name="T60" fmla="*/ 24 w 90"/>
                <a:gd name="T61" fmla="*/ 90 h 108"/>
                <a:gd name="T62" fmla="*/ 18 w 90"/>
                <a:gd name="T63" fmla="*/ 84 h 108"/>
                <a:gd name="T64" fmla="*/ 12 w 90"/>
                <a:gd name="T65" fmla="*/ 72 h 108"/>
                <a:gd name="T66" fmla="*/ 12 w 90"/>
                <a:gd name="T67" fmla="*/ 7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6" name="Freeform 26">
              <a:extLst>
                <a:ext uri="{FF2B5EF4-FFF2-40B4-BE49-F238E27FC236}">
                  <a16:creationId xmlns:a16="http://schemas.microsoft.com/office/drawing/2014/main" id="{6B5D3145-3A5D-884A-970A-BBDC18CC550B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>
                <a:gd name="T0" fmla="*/ 71 w 71"/>
                <a:gd name="T1" fmla="*/ 90 h 90"/>
                <a:gd name="T2" fmla="*/ 71 w 71"/>
                <a:gd name="T3" fmla="*/ 60 h 90"/>
                <a:gd name="T4" fmla="*/ 71 w 71"/>
                <a:gd name="T5" fmla="*/ 36 h 90"/>
                <a:gd name="T6" fmla="*/ 60 w 71"/>
                <a:gd name="T7" fmla="*/ 12 h 90"/>
                <a:gd name="T8" fmla="*/ 36 w 71"/>
                <a:gd name="T9" fmla="*/ 0 h 90"/>
                <a:gd name="T10" fmla="*/ 12 w 71"/>
                <a:gd name="T11" fmla="*/ 12 h 90"/>
                <a:gd name="T12" fmla="*/ 0 w 71"/>
                <a:gd name="T13" fmla="*/ 36 h 90"/>
                <a:gd name="T14" fmla="*/ 6 w 71"/>
                <a:gd name="T15" fmla="*/ 60 h 90"/>
                <a:gd name="T16" fmla="*/ 30 w 71"/>
                <a:gd name="T17" fmla="*/ 78 h 90"/>
                <a:gd name="T18" fmla="*/ 54 w 71"/>
                <a:gd name="T19" fmla="*/ 90 h 90"/>
                <a:gd name="T20" fmla="*/ 71 w 71"/>
                <a:gd name="T21" fmla="*/ 90 h 90"/>
                <a:gd name="T22" fmla="*/ 71 w 71"/>
                <a:gd name="T23" fmla="*/ 90 h 90"/>
                <a:gd name="T24" fmla="*/ 24 w 71"/>
                <a:gd name="T25" fmla="*/ 18 h 90"/>
                <a:gd name="T26" fmla="*/ 42 w 71"/>
                <a:gd name="T27" fmla="*/ 18 h 90"/>
                <a:gd name="T28" fmla="*/ 54 w 71"/>
                <a:gd name="T29" fmla="*/ 18 h 90"/>
                <a:gd name="T30" fmla="*/ 60 w 71"/>
                <a:gd name="T31" fmla="*/ 42 h 90"/>
                <a:gd name="T32" fmla="*/ 60 w 71"/>
                <a:gd name="T33" fmla="*/ 66 h 90"/>
                <a:gd name="T34" fmla="*/ 60 w 71"/>
                <a:gd name="T35" fmla="*/ 72 h 90"/>
                <a:gd name="T36" fmla="*/ 60 w 71"/>
                <a:gd name="T37" fmla="*/ 78 h 90"/>
                <a:gd name="T38" fmla="*/ 42 w 71"/>
                <a:gd name="T39" fmla="*/ 72 h 90"/>
                <a:gd name="T40" fmla="*/ 24 w 71"/>
                <a:gd name="T41" fmla="*/ 66 h 90"/>
                <a:gd name="T42" fmla="*/ 12 w 71"/>
                <a:gd name="T43" fmla="*/ 48 h 90"/>
                <a:gd name="T44" fmla="*/ 12 w 71"/>
                <a:gd name="T45" fmla="*/ 30 h 90"/>
                <a:gd name="T46" fmla="*/ 24 w 71"/>
                <a:gd name="T47" fmla="*/ 18 h 90"/>
                <a:gd name="T48" fmla="*/ 24 w 71"/>
                <a:gd name="T49" fmla="*/ 1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7" name="Oval 27">
              <a:extLst>
                <a:ext uri="{FF2B5EF4-FFF2-40B4-BE49-F238E27FC236}">
                  <a16:creationId xmlns:a16="http://schemas.microsoft.com/office/drawing/2014/main" id="{54013062-1A74-084C-82AD-30CE138AB720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8" name="Oval 28">
              <a:extLst>
                <a:ext uri="{FF2B5EF4-FFF2-40B4-BE49-F238E27FC236}">
                  <a16:creationId xmlns:a16="http://schemas.microsoft.com/office/drawing/2014/main" id="{2E608B2D-AA86-2F4F-A9DB-EA0C67DB0317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09" name="Oval 29">
              <a:extLst>
                <a:ext uri="{FF2B5EF4-FFF2-40B4-BE49-F238E27FC236}">
                  <a16:creationId xmlns:a16="http://schemas.microsoft.com/office/drawing/2014/main" id="{F3AB6882-B0B5-824C-9A25-196AC4D78F02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0" name="Freeform 30">
              <a:extLst>
                <a:ext uri="{FF2B5EF4-FFF2-40B4-BE49-F238E27FC236}">
                  <a16:creationId xmlns:a16="http://schemas.microsoft.com/office/drawing/2014/main" id="{8881B4FA-70D0-3E47-AC40-22F5801DFCBB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>
                <a:gd name="T0" fmla="*/ 66 w 90"/>
                <a:gd name="T1" fmla="*/ 96 h 96"/>
                <a:gd name="T2" fmla="*/ 78 w 90"/>
                <a:gd name="T3" fmla="*/ 66 h 96"/>
                <a:gd name="T4" fmla="*/ 90 w 90"/>
                <a:gd name="T5" fmla="*/ 42 h 96"/>
                <a:gd name="T6" fmla="*/ 78 w 90"/>
                <a:gd name="T7" fmla="*/ 18 h 96"/>
                <a:gd name="T8" fmla="*/ 60 w 90"/>
                <a:gd name="T9" fmla="*/ 0 h 96"/>
                <a:gd name="T10" fmla="*/ 30 w 90"/>
                <a:gd name="T11" fmla="*/ 6 h 96"/>
                <a:gd name="T12" fmla="*/ 18 w 90"/>
                <a:gd name="T13" fmla="*/ 18 h 96"/>
                <a:gd name="T14" fmla="*/ 6 w 90"/>
                <a:gd name="T15" fmla="*/ 30 h 96"/>
                <a:gd name="T16" fmla="*/ 0 w 90"/>
                <a:gd name="T17" fmla="*/ 42 h 96"/>
                <a:gd name="T18" fmla="*/ 6 w 90"/>
                <a:gd name="T19" fmla="*/ 60 h 96"/>
                <a:gd name="T20" fmla="*/ 24 w 90"/>
                <a:gd name="T21" fmla="*/ 78 h 96"/>
                <a:gd name="T22" fmla="*/ 48 w 90"/>
                <a:gd name="T23" fmla="*/ 90 h 96"/>
                <a:gd name="T24" fmla="*/ 66 w 90"/>
                <a:gd name="T25" fmla="*/ 96 h 96"/>
                <a:gd name="T26" fmla="*/ 66 w 90"/>
                <a:gd name="T27" fmla="*/ 96 h 96"/>
                <a:gd name="T28" fmla="*/ 42 w 90"/>
                <a:gd name="T29" fmla="*/ 18 h 96"/>
                <a:gd name="T30" fmla="*/ 60 w 90"/>
                <a:gd name="T31" fmla="*/ 18 h 96"/>
                <a:gd name="T32" fmla="*/ 72 w 90"/>
                <a:gd name="T33" fmla="*/ 24 h 96"/>
                <a:gd name="T34" fmla="*/ 72 w 90"/>
                <a:gd name="T35" fmla="*/ 36 h 96"/>
                <a:gd name="T36" fmla="*/ 72 w 90"/>
                <a:gd name="T37" fmla="*/ 48 h 96"/>
                <a:gd name="T38" fmla="*/ 66 w 90"/>
                <a:gd name="T39" fmla="*/ 72 h 96"/>
                <a:gd name="T40" fmla="*/ 60 w 90"/>
                <a:gd name="T41" fmla="*/ 78 h 96"/>
                <a:gd name="T42" fmla="*/ 60 w 90"/>
                <a:gd name="T43" fmla="*/ 84 h 96"/>
                <a:gd name="T44" fmla="*/ 42 w 90"/>
                <a:gd name="T45" fmla="*/ 72 h 96"/>
                <a:gd name="T46" fmla="*/ 30 w 90"/>
                <a:gd name="T47" fmla="*/ 66 h 96"/>
                <a:gd name="T48" fmla="*/ 18 w 90"/>
                <a:gd name="T49" fmla="*/ 42 h 96"/>
                <a:gd name="T50" fmla="*/ 24 w 90"/>
                <a:gd name="T51" fmla="*/ 30 h 96"/>
                <a:gd name="T52" fmla="*/ 42 w 90"/>
                <a:gd name="T53" fmla="*/ 18 h 96"/>
                <a:gd name="T54" fmla="*/ 42 w 90"/>
                <a:gd name="T55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1" name="Freeform 31">
              <a:extLst>
                <a:ext uri="{FF2B5EF4-FFF2-40B4-BE49-F238E27FC236}">
                  <a16:creationId xmlns:a16="http://schemas.microsoft.com/office/drawing/2014/main" id="{26D2CF1D-4DB6-8B48-B2C4-6CF2DC2EBF1E}"/>
                </a:ext>
              </a:extLst>
            </p:cNvPr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>
                <a:gd name="T0" fmla="*/ 0 w 72"/>
                <a:gd name="T1" fmla="*/ 90 h 108"/>
                <a:gd name="T2" fmla="*/ 12 w 72"/>
                <a:gd name="T3" fmla="*/ 102 h 108"/>
                <a:gd name="T4" fmla="*/ 24 w 72"/>
                <a:gd name="T5" fmla="*/ 108 h 108"/>
                <a:gd name="T6" fmla="*/ 48 w 72"/>
                <a:gd name="T7" fmla="*/ 108 h 108"/>
                <a:gd name="T8" fmla="*/ 66 w 72"/>
                <a:gd name="T9" fmla="*/ 96 h 108"/>
                <a:gd name="T10" fmla="*/ 72 w 72"/>
                <a:gd name="T11" fmla="*/ 66 h 108"/>
                <a:gd name="T12" fmla="*/ 66 w 72"/>
                <a:gd name="T13" fmla="*/ 42 h 108"/>
                <a:gd name="T14" fmla="*/ 60 w 72"/>
                <a:gd name="T15" fmla="*/ 18 h 108"/>
                <a:gd name="T16" fmla="*/ 48 w 72"/>
                <a:gd name="T17" fmla="*/ 6 h 108"/>
                <a:gd name="T18" fmla="*/ 42 w 72"/>
                <a:gd name="T19" fmla="*/ 0 h 108"/>
                <a:gd name="T20" fmla="*/ 42 w 72"/>
                <a:gd name="T21" fmla="*/ 0 h 108"/>
                <a:gd name="T22" fmla="*/ 36 w 72"/>
                <a:gd name="T23" fmla="*/ 0 h 108"/>
                <a:gd name="T24" fmla="*/ 18 w 72"/>
                <a:gd name="T25" fmla="*/ 24 h 108"/>
                <a:gd name="T26" fmla="*/ 6 w 72"/>
                <a:gd name="T27" fmla="*/ 48 h 108"/>
                <a:gd name="T28" fmla="*/ 0 w 72"/>
                <a:gd name="T29" fmla="*/ 66 h 108"/>
                <a:gd name="T30" fmla="*/ 0 w 72"/>
                <a:gd name="T31" fmla="*/ 90 h 108"/>
                <a:gd name="T32" fmla="*/ 0 w 72"/>
                <a:gd name="T33" fmla="*/ 90 h 108"/>
                <a:gd name="T34" fmla="*/ 12 w 72"/>
                <a:gd name="T35" fmla="*/ 66 h 108"/>
                <a:gd name="T36" fmla="*/ 18 w 72"/>
                <a:gd name="T37" fmla="*/ 48 h 108"/>
                <a:gd name="T38" fmla="*/ 24 w 72"/>
                <a:gd name="T39" fmla="*/ 36 h 108"/>
                <a:gd name="T40" fmla="*/ 30 w 72"/>
                <a:gd name="T41" fmla="*/ 24 h 108"/>
                <a:gd name="T42" fmla="*/ 36 w 72"/>
                <a:gd name="T43" fmla="*/ 18 h 108"/>
                <a:gd name="T44" fmla="*/ 54 w 72"/>
                <a:gd name="T45" fmla="*/ 30 h 108"/>
                <a:gd name="T46" fmla="*/ 60 w 72"/>
                <a:gd name="T47" fmla="*/ 48 h 108"/>
                <a:gd name="T48" fmla="*/ 66 w 72"/>
                <a:gd name="T49" fmla="*/ 72 h 108"/>
                <a:gd name="T50" fmla="*/ 66 w 72"/>
                <a:gd name="T51" fmla="*/ 84 h 108"/>
                <a:gd name="T52" fmla="*/ 54 w 72"/>
                <a:gd name="T53" fmla="*/ 96 h 108"/>
                <a:gd name="T54" fmla="*/ 30 w 72"/>
                <a:gd name="T55" fmla="*/ 102 h 108"/>
                <a:gd name="T56" fmla="*/ 24 w 72"/>
                <a:gd name="T57" fmla="*/ 96 h 108"/>
                <a:gd name="T58" fmla="*/ 12 w 72"/>
                <a:gd name="T59" fmla="*/ 90 h 108"/>
                <a:gd name="T60" fmla="*/ 12 w 72"/>
                <a:gd name="T61" fmla="*/ 78 h 108"/>
                <a:gd name="T62" fmla="*/ 12 w 72"/>
                <a:gd name="T63" fmla="*/ 66 h 108"/>
                <a:gd name="T64" fmla="*/ 12 w 72"/>
                <a:gd name="T65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2" name="Rectangle 32">
              <a:extLst>
                <a:ext uri="{FF2B5EF4-FFF2-40B4-BE49-F238E27FC236}">
                  <a16:creationId xmlns:a16="http://schemas.microsoft.com/office/drawing/2014/main" id="{62C1D1F6-D445-A140-8F24-08AB3CB52DF0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3" name="Rectangle 33">
              <a:extLst>
                <a:ext uri="{FF2B5EF4-FFF2-40B4-BE49-F238E27FC236}">
                  <a16:creationId xmlns:a16="http://schemas.microsoft.com/office/drawing/2014/main" id="{60F3A5DF-A002-3B40-981D-70B9976027CC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4" name="AutoShape 34">
              <a:extLst>
                <a:ext uri="{FF2B5EF4-FFF2-40B4-BE49-F238E27FC236}">
                  <a16:creationId xmlns:a16="http://schemas.microsoft.com/office/drawing/2014/main" id="{F233D7FE-387F-9F4C-9B3B-98741954A39D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5" name="Freeform 35">
              <a:extLst>
                <a:ext uri="{FF2B5EF4-FFF2-40B4-BE49-F238E27FC236}">
                  <a16:creationId xmlns:a16="http://schemas.microsoft.com/office/drawing/2014/main" id="{AA91B4C0-6478-B742-A0E3-B39A1BF24EE7}"/>
                </a:ext>
              </a:extLst>
            </p:cNvPr>
            <p:cNvSpPr/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>
                <a:gd name="T0" fmla="*/ 252 w 252"/>
                <a:gd name="T1" fmla="*/ 1576 h 1576"/>
                <a:gd name="T2" fmla="*/ 12 w 252"/>
                <a:gd name="T3" fmla="*/ 84 h 1576"/>
                <a:gd name="T4" fmla="*/ 12 w 252"/>
                <a:gd name="T5" fmla="*/ 60 h 1576"/>
                <a:gd name="T6" fmla="*/ 0 w 252"/>
                <a:gd name="T7" fmla="*/ 12 h 1576"/>
                <a:gd name="T8" fmla="*/ 72 w 252"/>
                <a:gd name="T9" fmla="*/ 0 h 1576"/>
                <a:gd name="T10" fmla="*/ 72 w 252"/>
                <a:gd name="T11" fmla="*/ 0 h 1576"/>
                <a:gd name="T12" fmla="*/ 78 w 252"/>
                <a:gd name="T13" fmla="*/ 48 h 1576"/>
                <a:gd name="T14" fmla="*/ 88 w 252"/>
                <a:gd name="T15" fmla="*/ 6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1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  <p:sp>
          <p:nvSpPr>
            <p:cNvPr id="46116" name="Freeform 36">
              <a:extLst>
                <a:ext uri="{FF2B5EF4-FFF2-40B4-BE49-F238E27FC236}">
                  <a16:creationId xmlns:a16="http://schemas.microsoft.com/office/drawing/2014/main" id="{52DE3E0F-8B91-9849-B09A-D01055896BA1}"/>
                </a:ext>
              </a:extLst>
            </p:cNvPr>
            <p:cNvSpPr/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>
                <a:gd name="T0" fmla="*/ 161 w 316"/>
                <a:gd name="T1" fmla="*/ 0 h 138"/>
                <a:gd name="T2" fmla="*/ 227 w 316"/>
                <a:gd name="T3" fmla="*/ 6 h 138"/>
                <a:gd name="T4" fmla="*/ 275 w 316"/>
                <a:gd name="T5" fmla="*/ 36 h 138"/>
                <a:gd name="T6" fmla="*/ 304 w 316"/>
                <a:gd name="T7" fmla="*/ 78 h 138"/>
                <a:gd name="T8" fmla="*/ 316 w 316"/>
                <a:gd name="T9" fmla="*/ 138 h 138"/>
                <a:gd name="T10" fmla="*/ 0 w 316"/>
                <a:gd name="T11" fmla="*/ 138 h 138"/>
                <a:gd name="T12" fmla="*/ 11 w 316"/>
                <a:gd name="T13" fmla="*/ 78 h 138"/>
                <a:gd name="T14" fmla="*/ 47 w 316"/>
                <a:gd name="T15" fmla="*/ 36 h 138"/>
                <a:gd name="T16" fmla="*/ 95 w 316"/>
                <a:gd name="T17" fmla="*/ 6 h 138"/>
                <a:gd name="T18" fmla="*/ 161 w 316"/>
                <a:gd name="T19" fmla="*/ 0 h 138"/>
                <a:gd name="T20" fmla="*/ 161 w 316"/>
                <a:gd name="T21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de-DE">
                <a:latin typeface="Tahoma"/>
                <a:ea typeface="ＭＳ Ｐゴシック"/>
              </a:endParaRPr>
            </a:p>
          </p:txBody>
        </p:sp>
      </p:grpSp>
      <p:sp>
        <p:nvSpPr>
          <p:cNvPr id="46117" name="Rectangle 37">
            <a:extLst>
              <a:ext uri="{FF2B5EF4-FFF2-40B4-BE49-F238E27FC236}">
                <a16:creationId xmlns:a16="http://schemas.microsoft.com/office/drawing/2014/main" id="{BF04559F-5223-6C42-BC2F-FAD72C0B5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46118" name="Rectangle 38">
            <a:extLst>
              <a:ext uri="{FF2B5EF4-FFF2-40B4-BE49-F238E27FC236}">
                <a16:creationId xmlns:a16="http://schemas.microsoft.com/office/drawing/2014/main" id="{80E3CF3E-841A-1747-867D-1BE369363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Klicken Sie, um die Formate des Vorlagentextes zu bearbeiten</a:t>
            </a:r>
          </a:p>
          <a:p>
            <a:pPr lvl="1"/>
            <a:r>
              <a:rPr lang="en-US" altLang="de-DE"/>
              <a:t>Zweite Ebene</a:t>
            </a:r>
          </a:p>
          <a:p>
            <a:pPr lvl="2"/>
            <a:r>
              <a:rPr lang="en-US" altLang="de-DE"/>
              <a:t>Dritte Ebene</a:t>
            </a:r>
          </a:p>
          <a:p>
            <a:pPr lvl="3"/>
            <a:r>
              <a:rPr lang="en-US" altLang="de-DE"/>
              <a:t>Vierte Ebene</a:t>
            </a:r>
          </a:p>
          <a:p>
            <a:pPr lvl="4"/>
            <a:r>
              <a:rPr lang="en-US" altLang="de-DE"/>
              <a:t>Fünfte Ebene</a:t>
            </a:r>
          </a:p>
        </p:txBody>
      </p:sp>
      <p:sp>
        <p:nvSpPr>
          <p:cNvPr id="46119" name="Rectangle 39">
            <a:extLst>
              <a:ext uri="{FF2B5EF4-FFF2-40B4-BE49-F238E27FC236}">
                <a16:creationId xmlns:a16="http://schemas.microsoft.com/office/drawing/2014/main" id="{146C0F7F-45A2-EC4C-AA44-7035E9D7966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fld id="{2BF4676E-ED59-854E-9E3B-8A2B3C9227C6}" type="datetime1">
              <a:rPr lang="de-DE" altLang="de-DE"/>
              <a:pPr>
                <a:defRPr/>
              </a:pPr>
              <a:t>25.11.2024</a:t>
            </a:fld>
            <a:endParaRPr lang="en-US" altLang="de-DE"/>
          </a:p>
        </p:txBody>
      </p:sp>
      <p:sp>
        <p:nvSpPr>
          <p:cNvPr id="46120" name="Rectangle 40">
            <a:extLst>
              <a:ext uri="{FF2B5EF4-FFF2-40B4-BE49-F238E27FC236}">
                <a16:creationId xmlns:a16="http://schemas.microsoft.com/office/drawing/2014/main" id="{80EFE93F-F749-104B-990C-2BD085F898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>
              <a:defRPr/>
            </a:pPr>
            <a:r>
              <a:rPr lang="en-US" altLang="de-DE"/>
              <a:t>Berufsakademie für Alten- und Krankenpflege</a:t>
            </a:r>
          </a:p>
        </p:txBody>
      </p:sp>
      <p:sp>
        <p:nvSpPr>
          <p:cNvPr id="46121" name="Rectangle 41">
            <a:extLst>
              <a:ext uri="{FF2B5EF4-FFF2-40B4-BE49-F238E27FC236}">
                <a16:creationId xmlns:a16="http://schemas.microsoft.com/office/drawing/2014/main" id="{016276C7-A440-A94A-AA8F-BB2F6DEBF20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3C287E7-135E-A04B-80AC-503A5DAC8A75}" type="slidenum">
              <a:rPr lang="en-US" altLang="de-DE"/>
              <a:t>‹Nr.›</a:t>
            </a:fld>
            <a:endParaRPr lang="en-US" alt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>
    <p:zoom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/>
          <a:ea typeface="ＭＳ Ｐゴシック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charset="0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7">
            <a:extLst>
              <a:ext uri="{FF2B5EF4-FFF2-40B4-BE49-F238E27FC236}">
                <a16:creationId xmlns:a16="http://schemas.microsoft.com/office/drawing/2014/main" id="{A7B01D41-6DA0-9C49-A320-3394111E7E7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r>
              <a:rPr lang="sq" sz="1200" b="0" i="0" u="none" strike="noStrike" dirty="0">
                <a:latin typeface="Tahoma"/>
              </a:rPr>
              <a:t>14.11.2024</a:t>
            </a:r>
            <a:endParaRPr lang="en-US" altLang="de-DE" sz="1200" dirty="0"/>
          </a:p>
        </p:txBody>
      </p:sp>
      <p:sp>
        <p:nvSpPr>
          <p:cNvPr id="15362" name="Rectangle 41">
            <a:extLst>
              <a:ext uri="{FF2B5EF4-FFF2-40B4-BE49-F238E27FC236}">
                <a16:creationId xmlns:a16="http://schemas.microsoft.com/office/drawing/2014/main" id="{2E52AACD-BF3B-2F49-8B48-145BF02DB2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rtl="0">
              <a:spcBef>
                <a:spcPct val="0"/>
              </a:spcBef>
              <a:buClrTx/>
              <a:buSzTx/>
              <a:buFontTx/>
              <a:buNone/>
            </a:pPr>
            <a:r>
              <a:rPr lang="sq" sz="1200" b="0" i="0" u="none" strike="noStrike">
                <a:latin typeface="Tahoma"/>
              </a:rPr>
              <a:t>1</a:t>
            </a:r>
            <a:endParaRPr lang="en-US" altLang="de-DE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26B77966-4207-9444-A353-8AC178EBC9E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 eaLnBrk="1" hangingPunct="1">
              <a:defRPr/>
            </a:pPr>
            <a:r>
              <a:rPr lang="sq" sz="5400" b="0" i="0" u="none" strike="noStrike">
                <a:latin typeface="Verdana"/>
              </a:rPr>
              <a:t>Monitorimi i </a:t>
            </a:r>
            <a:br>
              <a:rPr lang="sq" sz="5400" b="0" i="0" u="none" strike="noStrike">
                <a:latin typeface="Verdana"/>
              </a:rPr>
            </a:br>
            <a:r>
              <a:rPr lang="sq" sz="5400" b="0" i="0" u="none" strike="noStrike">
                <a:latin typeface="Verdana"/>
              </a:rPr>
              <a:t>Telekomunikacionit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4BA659A-B1E1-F342-ABFD-5B07D8120B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lang="de-DE" altLang="de-DE" sz="2000"/>
          </a:p>
          <a:p>
            <a:pPr eaLnBrk="1" hangingPunct="1">
              <a:buFont typeface="Wingdings" pitchFamily="2" charset="2"/>
              <a:buNone/>
              <a:defRPr/>
            </a:pPr>
            <a:endParaRPr lang="de-DE" altLang="de-DE" sz="2000"/>
          </a:p>
          <a:p>
            <a:pPr eaLnBrk="1" hangingPunct="1">
              <a:buFont typeface="Wingdings" pitchFamily="2" charset="2"/>
              <a:buNone/>
              <a:defRPr/>
            </a:pPr>
            <a:endParaRPr lang="de-DE" altLang="de-DE" sz="2000"/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sq" sz="2000" b="0" i="0" u="none" strike="noStrike">
                <a:latin typeface="Tahoma"/>
              </a:rPr>
              <a:t>Tiranë, 27 Nëntor 2024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2"/>
            <a:ext cx="8229600" cy="1927225"/>
          </a:xfrm>
        </p:spPr>
        <p:txBody>
          <a:bodyPr>
            <a:noAutofit/>
          </a:bodyPr>
          <a:lstStyle/>
          <a:p>
            <a:pPr rtl="0"/>
            <a:r>
              <a:rPr lang="sq" sz="4000" b="0" i="0" u="none" strike="noStrike">
                <a:latin typeface="Verdana"/>
                <a:ea typeface="Verdana"/>
                <a:cs typeface="Verdana"/>
              </a:rPr>
              <a:t>Qasje sekrete në komunikim:</a:t>
            </a:r>
            <a:br>
              <a:rPr lang="sq" sz="4000" b="0" i="0" u="none" strike="noStrike">
                <a:latin typeface="Verdana"/>
                <a:ea typeface="Verdana"/>
                <a:cs typeface="Verdana"/>
              </a:rPr>
            </a:br>
            <a:r>
              <a:rPr lang="sq" sz="4000" b="0" i="0" u="none" strike="noStrike">
                <a:latin typeface="Verdana"/>
                <a:ea typeface="Verdana"/>
                <a:cs typeface="Verdana"/>
              </a:rPr>
              <a:t>Monitorimi klasik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4098677"/>
          </a:xfrm>
        </p:spPr>
        <p:txBody>
          <a:bodyPr>
            <a:noAutofit/>
          </a:bodyPr>
          <a:lstStyle/>
          <a:p>
            <a:pPr algn="ctr" rtl="0"/>
            <a:r>
              <a:rPr lang="sq" sz="3200" b="0" i="0" u="none" strike="noStrike">
                <a:latin typeface="Tahoma"/>
              </a:rPr>
              <a:t>ka të bëjë me komunikimin e çdo lloji</a:t>
            </a:r>
          </a:p>
          <a:p>
            <a:pPr marL="0" indent="0" algn="ctr">
              <a:buNone/>
            </a:pPr>
            <a:endParaRPr lang="de-DE"/>
          </a:p>
          <a:p>
            <a:pPr algn="ctr" rtl="0"/>
            <a:r>
              <a:rPr lang="sq" sz="3200" b="0" i="0" u="none" strike="noStrike">
                <a:latin typeface="Tahoma"/>
              </a:rPr>
              <a:t> pra, vetëm procesi i transferimit</a:t>
            </a:r>
          </a:p>
          <a:p>
            <a:pPr algn="ctr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2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95364027"/>
      </p:ext>
    </p:extLst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000" b="0" i="0" u="none" strike="noStrike">
                <a:latin typeface="Verdana"/>
                <a:ea typeface="Verdana"/>
                <a:cs typeface="Verdana"/>
              </a:rPr>
              <a:t>Qasje sekrete në komunikimin e koduar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5106789"/>
          </a:xfrm>
        </p:spPr>
        <p:txBody>
          <a:bodyPr>
            <a:noAutofit/>
          </a:bodyPr>
          <a:lstStyle/>
          <a:p>
            <a:pPr algn="ctr" rtl="0"/>
            <a:r>
              <a:rPr lang="sq" sz="3200" b="0" i="0" u="none" strike="noStrike" dirty="0">
                <a:latin typeface="Tahoma"/>
              </a:rPr>
              <a:t>Dekriptimi pas transferimit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 rtl="0">
              <a:buNone/>
            </a:pPr>
            <a:r>
              <a:rPr lang="sq" sz="3200" b="0" i="0" u="none" strike="noStrike" dirty="0">
                <a:latin typeface="Tahoma"/>
              </a:rPr>
              <a:t>ose</a:t>
            </a:r>
          </a:p>
          <a:p>
            <a:pPr algn="ctr" rtl="0"/>
            <a:r>
              <a:rPr lang="sq" sz="3200" b="0" i="0" u="none" strike="noStrike" dirty="0">
                <a:latin typeface="Tahoma"/>
              </a:rPr>
              <a:t>Infektimi i pajisjes së përdorur me softuer (Trojan) para kriptimit</a:t>
            </a:r>
          </a:p>
          <a:p>
            <a:pPr marL="0" indent="0" algn="ctr" rtl="0">
              <a:buNone/>
            </a:pPr>
            <a:r>
              <a:rPr lang="sq" sz="3600" b="0" i="0" u="none" strike="noStrike" dirty="0">
                <a:latin typeface="Tahoma"/>
              </a:rPr>
              <a:t>= "Burimet" -</a:t>
            </a:r>
            <a:r>
              <a:rPr lang="en-GB" sz="3600" b="0" i="0" u="none" strike="noStrike" dirty="0">
                <a:latin typeface="Tahoma"/>
              </a:rPr>
              <a:t> </a:t>
            </a:r>
            <a:r>
              <a:rPr lang="sq" sz="3600" b="0" i="0" u="none" strike="noStrike" dirty="0">
                <a:latin typeface="Tahoma"/>
              </a:rPr>
              <a:t>Monitorimi </a:t>
            </a:r>
            <a:r>
              <a:rPr lang="en-GB" sz="3600" b="0" i="0" u="none" strike="noStrike" dirty="0" err="1">
                <a:latin typeface="Tahoma"/>
              </a:rPr>
              <a:t>i</a:t>
            </a:r>
            <a:r>
              <a:rPr lang="sq" sz="3600" b="0" i="0" u="none" strike="noStrike" dirty="0">
                <a:latin typeface="Tahoma"/>
              </a:rPr>
              <a:t> Telekomunikacionit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 dirty="0">
                <a:latin typeface="Tahoma"/>
              </a:rPr>
              <a:t>14.11.2024</a:t>
            </a:r>
            <a:endParaRPr lang="en-US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3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08212142"/>
      </p:ext>
    </p:extLst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000" b="0" i="0" u="none" strike="noStrike">
                <a:latin typeface="Verdana"/>
                <a:ea typeface="Verdana"/>
                <a:cs typeface="Verdana"/>
              </a:rPr>
              <a:t>Qasje sekrete në komunikimet e ruajtura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5106789"/>
          </a:xfrm>
        </p:spPr>
        <p:txBody>
          <a:bodyPr>
            <a:noAutofit/>
          </a:bodyPr>
          <a:lstStyle/>
          <a:p>
            <a:pPr algn="ctr" rtl="0"/>
            <a:r>
              <a:rPr lang="sq" sz="3200" b="0" i="0" u="none" strike="noStrike">
                <a:latin typeface="Tahoma"/>
              </a:rPr>
              <a:t>ka të bëjë me mesazhet e ruajtura të çdo lloji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 pra mesazhet jashtë procesit të transmetimit</a:t>
            </a:r>
          </a:p>
          <a:p>
            <a:pPr algn="ctr"/>
            <a:endParaRPr lang="de-DE"/>
          </a:p>
          <a:p>
            <a:pPr marL="0" indent="0" algn="ctr" rtl="0">
              <a:buNone/>
            </a:pPr>
            <a:r>
              <a:rPr lang="sq" sz="3600" b="0" i="0" u="none" strike="noStrike">
                <a:latin typeface="Tahoma"/>
              </a:rPr>
              <a:t>= Kërkimi "Online"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(Infektimi i pajisjes së përdorur me softuer - Trojan - para kriptimit</a:t>
            </a:r>
          </a:p>
          <a:p>
            <a:pPr algn="ctr"/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 dirty="0">
                <a:latin typeface="Tahoma"/>
              </a:rPr>
              <a:t>14.11.2024</a:t>
            </a:r>
            <a:endParaRPr lang="en-US" alt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)4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731981344"/>
      </p:ext>
    </p:extLst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000" b="0" i="0" u="none" strike="noStrike">
                <a:latin typeface="Verdana"/>
                <a:ea typeface="Verdana"/>
                <a:cs typeface="Verdana"/>
              </a:rPr>
              <a:t>Kërkesat</a:t>
            </a:r>
            <a:br>
              <a:rPr lang="sq" sz="4000" b="0" i="0" u="none" strike="noStrike">
                <a:latin typeface="Verdana"/>
                <a:ea typeface="Verdana"/>
                <a:cs typeface="Verdana"/>
              </a:rPr>
            </a:br>
            <a:r>
              <a:rPr lang="sq" sz="4000" b="0" i="0" u="none" strike="noStrike">
                <a:latin typeface="Verdana"/>
                <a:ea typeface="Verdana"/>
                <a:cs typeface="Verdana"/>
              </a:rPr>
              <a:t> për monitorim sipas GjEDNJ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4530725"/>
          </a:xfrm>
        </p:spPr>
        <p:txBody>
          <a:bodyPr>
            <a:noAutofit/>
          </a:bodyPr>
          <a:lstStyle/>
          <a:p>
            <a:pPr algn="ctr" rtl="0"/>
            <a:r>
              <a:rPr lang="sq" sz="3200" b="0" i="0" u="none" strike="noStrike">
                <a:latin typeface="Tahoma"/>
              </a:rPr>
              <a:t>Fushëveprimi i mbrojtjes së nenit 8 paragrafi 1 i KEDNJ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(Respektimi i "jetës private dhe familjare")</a:t>
            </a:r>
          </a:p>
          <a:p>
            <a:pPr marL="0" indent="0" algn="ctr">
              <a:buNone/>
            </a:pPr>
            <a:endParaRPr lang="de-DE"/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Përdorimi i gjetjeve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rregullohet (gjithashtu) nga neni 6 i KEDNJ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5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167650595"/>
      </p:ext>
    </p:extLst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000" b="0" i="0" u="none" strike="noStrike">
                <a:latin typeface="Verdana"/>
                <a:ea typeface="Verdana"/>
                <a:cs typeface="Verdana"/>
              </a:rPr>
              <a:t>Kërkesat</a:t>
            </a:r>
            <a:br>
              <a:rPr lang="sq" sz="4000" b="0" i="0" u="none" strike="noStrike">
                <a:latin typeface="Verdana"/>
                <a:ea typeface="Verdana"/>
                <a:cs typeface="Verdana"/>
              </a:rPr>
            </a:br>
            <a:r>
              <a:rPr lang="sq" sz="4000" b="0" i="0" u="none" strike="noStrike">
                <a:latin typeface="Verdana"/>
                <a:ea typeface="Verdana"/>
                <a:cs typeface="Verdana"/>
              </a:rPr>
              <a:t> për monitorim sipas GjEDNJ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4530725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Ndërhyrja sipas nenit 8 paragrafi 2 KEDNJ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lejohet vetëm nëse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ekziston një bazë e saktë ligjore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(grup personash, lloji i veprës penale, kohëzgjatja)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qëllimi legjitim dhe domosdoshmëria</a:t>
            </a:r>
          </a:p>
          <a:p>
            <a:pPr marL="0" indent="0" algn="ctr">
              <a:buNone/>
            </a:pPr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6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61191371"/>
      </p:ext>
    </p:extLst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400" b="0" i="0" u="none" strike="noStrike" dirty="0">
                <a:latin typeface="Verdana"/>
                <a:ea typeface="Verdana"/>
                <a:cs typeface="Verdana"/>
              </a:rPr>
              <a:t>Skedarët ANOM</a:t>
            </a:r>
            <a:r>
              <a:rPr lang="en-GB" sz="4400" b="0" i="0" u="none" strike="noStrike" dirty="0">
                <a:latin typeface="Verdana"/>
                <a:ea typeface="Verdana"/>
                <a:cs typeface="Verdana"/>
              </a:rPr>
              <a:t> Chat</a:t>
            </a:r>
            <a:endParaRPr lang="sq" sz="4400" b="0" i="0" u="none" strike="noStrike" dirty="0">
              <a:latin typeface="Verdana"/>
              <a:ea typeface="Verdana"/>
              <a:cs typeface="Verdana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466829"/>
          </a:xfrm>
        </p:spPr>
        <p:txBody>
          <a:bodyPr>
            <a:noAutofit/>
          </a:bodyPr>
          <a:lstStyle/>
          <a:p>
            <a:pPr algn="ctr" rtl="0"/>
            <a:r>
              <a:rPr lang="sq" sz="3200" b="0" i="0" u="none" strike="noStrike">
                <a:latin typeface="Tahoma"/>
              </a:rPr>
              <a:t>Origjina: një shërbim i mesazheve kripto i zhvilluar nga FBI</a:t>
            </a:r>
            <a:endParaRPr lang="de-DE"/>
          </a:p>
          <a:p>
            <a:pPr algn="ctr" rtl="0"/>
            <a:r>
              <a:rPr lang="sq" sz="3200" b="0" i="0" u="none" strike="noStrike">
                <a:latin typeface="Tahoma"/>
              </a:rPr>
              <a:t>e reklamuar në qarqe kriminale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iluzioni i anonimitetit të sigurt dhe të koduar për komunikimet e tyre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qëllimi aktual: përgjimi dhe leximi i fshehtë nga FBI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7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16819169"/>
      </p:ext>
    </p:extLst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400" b="0" i="0" u="none" strike="noStrike">
                <a:latin typeface="Verdana"/>
                <a:ea typeface="Verdana"/>
                <a:cs typeface="Verdana"/>
              </a:rPr>
              <a:t>Përdorimi i</a:t>
            </a:r>
            <a:br>
              <a:rPr lang="sq" sz="4400" b="0" i="0" u="none" strike="noStrike">
                <a:latin typeface="Verdana"/>
                <a:ea typeface="Verdana"/>
                <a:cs typeface="Verdana"/>
              </a:rPr>
            </a:br>
            <a:r>
              <a:rPr lang="sq" sz="4400" b="0" i="0" u="none" strike="noStrike">
                <a:latin typeface="Verdana"/>
                <a:ea typeface="Verdana"/>
                <a:cs typeface="Verdana"/>
              </a:rPr>
              <a:t> skedarëve ANOM Chat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890765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Standardi i testimit KEDNJ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Neni 6 KEDNJ "gjykim i drejtë"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Neni 8 paragrafi 2 KEDNJ</a:t>
            </a:r>
          </a:p>
          <a:p>
            <a:pPr marL="0" indent="0" algn="ctr" rtl="0">
              <a:buNone/>
            </a:pPr>
            <a:r>
              <a:rPr lang="sq" sz="3200" b="0" i="0" u="none" strike="noStrike">
                <a:latin typeface="Tahoma"/>
              </a:rPr>
              <a:t>("baza ligjore", "domosdoshmëria")</a:t>
            </a:r>
          </a:p>
          <a:p>
            <a:pPr algn="ctr" rtl="0"/>
            <a:r>
              <a:rPr lang="sq" sz="3200" b="0" i="0" u="none" strike="noStrike">
                <a:latin typeface="Tahoma"/>
              </a:rPr>
              <a:t>Neni 13 KEDNJ "Mundësia e ankimit"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8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73481644"/>
      </p:ext>
    </p:extLst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E62E6-CFE9-304C-AB5F-40384D66D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sq" sz="4400" b="0" i="0" u="none" strike="noStrike">
                <a:latin typeface="Verdana"/>
                <a:ea typeface="Verdana"/>
                <a:cs typeface="Verdana"/>
              </a:rPr>
              <a:t>Përdorimi i</a:t>
            </a:r>
            <a:br>
              <a:rPr lang="sq" sz="4400" b="0" i="0" u="none" strike="noStrike">
                <a:latin typeface="Verdana"/>
                <a:ea typeface="Verdana"/>
                <a:cs typeface="Verdana"/>
              </a:rPr>
            </a:br>
            <a:r>
              <a:rPr lang="sq" sz="4400" b="0" i="0" u="none" strike="noStrike">
                <a:latin typeface="Verdana"/>
                <a:ea typeface="Verdana"/>
                <a:cs typeface="Verdana"/>
              </a:rPr>
              <a:t> skedarëve ANOM Chat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8564CA-A019-3247-98BC-8A445AB5B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890765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sq" sz="3200" b="0" i="0" u="none" strike="noStrike" dirty="0">
                <a:latin typeface="Tahoma"/>
              </a:rPr>
              <a:t>Standardi i testimit ligji gjerman:</a:t>
            </a:r>
          </a:p>
          <a:p>
            <a:pPr marL="0" indent="0" algn="ctr" rtl="0">
              <a:buNone/>
            </a:pPr>
            <a:r>
              <a:rPr lang="sq" sz="3200" b="0" i="0" u="none" strike="noStrike" dirty="0">
                <a:latin typeface="Tahoma"/>
              </a:rPr>
              <a:t>Monitorimi i telekomunikacionit </a:t>
            </a:r>
          </a:p>
          <a:p>
            <a:pPr marL="0" indent="0" algn="ctr" rtl="0">
              <a:buNone/>
            </a:pPr>
            <a:r>
              <a:rPr lang="sq" sz="3200" b="0" i="0" u="none" strike="noStrike" dirty="0">
                <a:latin typeface="Tahoma"/>
              </a:rPr>
              <a:t>në veçanti, lejohet vetëm në rastin e</a:t>
            </a:r>
          </a:p>
          <a:p>
            <a:pPr algn="ctr" rtl="0"/>
            <a:r>
              <a:rPr lang="sq" sz="3200" b="0" i="0" u="none" strike="noStrike" dirty="0">
                <a:latin typeface="Tahoma"/>
              </a:rPr>
              <a:t>dyshimit konkret</a:t>
            </a:r>
          </a:p>
          <a:p>
            <a:pPr algn="ctr" rtl="0"/>
            <a:r>
              <a:rPr lang="sq" sz="3200" b="0" i="0" u="none" strike="noStrike" dirty="0">
                <a:latin typeface="Tahoma"/>
              </a:rPr>
              <a:t>të akuzuarit/përdoruesit specifik </a:t>
            </a:r>
          </a:p>
          <a:p>
            <a:pPr algn="ctr" rtl="0"/>
            <a:r>
              <a:rPr lang="en-GB" sz="3200" b="0" i="0" u="none" strike="noStrike" dirty="0">
                <a:latin typeface="Tahoma"/>
              </a:rPr>
              <a:t>p</a:t>
            </a:r>
            <a:r>
              <a:rPr lang="sq" sz="3200" b="0" i="0" u="none" strike="noStrike" dirty="0">
                <a:latin typeface="Tahoma"/>
              </a:rPr>
              <a:t>ajtueshmëri</a:t>
            </a:r>
            <a:r>
              <a:rPr lang="en-GB" sz="3200" b="0" i="0" u="none" strike="noStrike" dirty="0" err="1">
                <a:latin typeface="Tahoma"/>
              </a:rPr>
              <a:t>së</a:t>
            </a:r>
            <a:r>
              <a:rPr lang="sq" sz="3200" b="0" i="0" u="none" strike="noStrike" dirty="0">
                <a:latin typeface="Tahoma"/>
              </a:rPr>
              <a:t> me kërkesat formale</a:t>
            </a:r>
          </a:p>
          <a:p>
            <a:pPr algn="ctr" rtl="0"/>
            <a:r>
              <a:rPr lang="en-GB" sz="3200" b="0" i="0" u="none" strike="noStrike" dirty="0">
                <a:latin typeface="Tahoma"/>
              </a:rPr>
              <a:t>p</a:t>
            </a:r>
            <a:r>
              <a:rPr lang="sq" sz="3200" b="0" i="0" u="none" strike="noStrike" dirty="0">
                <a:latin typeface="Tahoma"/>
              </a:rPr>
              <a:t>roporcionaliteti</a:t>
            </a:r>
            <a:r>
              <a:rPr lang="en-GB" sz="3200" b="0" i="0" u="none" strike="noStrike" dirty="0">
                <a:latin typeface="Tahoma"/>
              </a:rPr>
              <a:t>t</a:t>
            </a:r>
            <a:endParaRPr lang="sq" sz="3200" b="0" i="0" u="none" strike="noStrike" dirty="0">
              <a:latin typeface="Tahoma"/>
            </a:endParaRPr>
          </a:p>
          <a:p>
            <a:pPr algn="ctr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7C2E8F-EBBA-B44C-A7FB-3E26526E1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sq" sz="1200" b="0" i="0" u="none" strike="noStrike">
                <a:latin typeface="Tahoma"/>
              </a:rPr>
              <a:t>14.11.2024</a:t>
            </a:r>
            <a:endParaRPr lang="en-US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D2519AA-BA00-2847-B527-B1BF9C5C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rtl="0"/>
            <a:r>
              <a:rPr lang="sq" sz="1200" b="0" i="0" u="none" strike="noStrike">
                <a:latin typeface="Tahoma"/>
              </a:rPr>
              <a:t>9</a:t>
            </a:r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31777230"/>
      </p:ext>
    </p:ext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10.215.203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EN">
  <a:themeElements>
    <a:clrScheme name="">
      <a:dk1>
        <a:srgbClr val="003366"/>
      </a:dk1>
      <a:lt1>
        <a:srgbClr val="FFFFFF"/>
      </a:lt1>
      <a:dk2>
        <a:srgbClr val="1D0DEB"/>
      </a:dk2>
      <a:lt2>
        <a:srgbClr val="E5FFFF"/>
      </a:lt2>
      <a:accent1>
        <a:srgbClr val="336699"/>
      </a:accent1>
      <a:accent2>
        <a:srgbClr val="00B000"/>
      </a:accent2>
      <a:accent3>
        <a:srgbClr val="ABAAF3"/>
      </a:accent3>
      <a:accent4>
        <a:srgbClr val="DADADA"/>
      </a:accent4>
      <a:accent5>
        <a:srgbClr val="ADB8CA"/>
      </a:accent5>
      <a:accent6>
        <a:srgbClr val="009F00"/>
      </a:accent6>
      <a:hlink>
        <a:srgbClr val="FFFFFF"/>
      </a:hlink>
      <a:folHlink>
        <a:srgbClr val="B5FFFB"/>
      </a:folHlink>
    </a:clrScheme>
    <a:fontScheme name="EN">
      <a:majorFont>
        <a:latin typeface="Arial"/>
        <a:ea typeface="ＭＳ Ｐゴシック"/>
        <a:cs typeface="Arial"/>
      </a:majorFont>
      <a:minorFont>
        <a:latin typeface="Tahoma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r="http://schemas.openxmlformats.org/officeDocument/2006/relationships"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r="http://schemas.openxmlformats.org/officeDocument/2006/relationships"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EN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N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N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C:\Dokumente und Einstellungen\StarkU\Desktop\EN.ppt</Template>
  <TotalTime>0</TotalTime>
  <Words>320</Words>
  <Application>Microsoft Office PowerPoint</Application>
  <PresentationFormat>Bildschirmpräsentation (4:3)</PresentationFormat>
  <Paragraphs>74</Paragraphs>
  <Slides>9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ＭＳ Ｐゴシック</vt:lpstr>
      <vt:lpstr>Arial</vt:lpstr>
      <vt:lpstr>Tahoma</vt:lpstr>
      <vt:lpstr>Verdana</vt:lpstr>
      <vt:lpstr>Wingdings</vt:lpstr>
      <vt:lpstr>EN</vt:lpstr>
      <vt:lpstr>Monitorimi i  Telekomunikacionit</vt:lpstr>
      <vt:lpstr>Qasje sekrete në komunikim: Monitorimi klasik</vt:lpstr>
      <vt:lpstr>Qasje sekrete në komunikimin e koduar</vt:lpstr>
      <vt:lpstr>Qasje sekrete në komunikimet e ruajtura</vt:lpstr>
      <vt:lpstr>Kërkesat  për monitorim sipas GjEDNJ</vt:lpstr>
      <vt:lpstr>Kërkesat  për monitorim sipas GjEDNJ</vt:lpstr>
      <vt:lpstr>Skedarët ANOM Chat</vt:lpstr>
      <vt:lpstr>Përdorimi i  skedarëve ANOM Chat</vt:lpstr>
      <vt:lpstr>Përdorimi i  skedarëve ANOM Chat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Vorsorgevollmacht u.a.</dc:title>
  <dc:creator>USt</dc:creator>
  <cp:lastModifiedBy>Koco</cp:lastModifiedBy>
  <cp:revision>59</cp:revision>
  <dcterms:created xsi:type="dcterms:W3CDTF">2005-02-27T13:12:04Z</dcterms:created>
  <dcterms:modified xsi:type="dcterms:W3CDTF">2024-11-25T10:21:08Z</dcterms:modified>
</cp:coreProperties>
</file>