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82" autoAdjust="0"/>
    <p:restoredTop sz="94660"/>
  </p:normalViewPr>
  <p:slideViewPr>
    <p:cSldViewPr>
      <p:cViewPr varScale="1">
        <p:scale>
          <a:sx n="83" d="100"/>
          <a:sy n="83" d="100"/>
        </p:scale>
        <p:origin x="1541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433C-BABD-45A6-83E4-776443CC8089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345C5-DC62-4741-AECD-455A8985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433C-BABD-45A6-83E4-776443CC8089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345C5-DC62-4741-AECD-455A8985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433C-BABD-45A6-83E4-776443CC8089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345C5-DC62-4741-AECD-455A8985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433C-BABD-45A6-83E4-776443CC8089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345C5-DC62-4741-AECD-455A8985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433C-BABD-45A6-83E4-776443CC8089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345C5-DC62-4741-AECD-455A8985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433C-BABD-45A6-83E4-776443CC8089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345C5-DC62-4741-AECD-455A8985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433C-BABD-45A6-83E4-776443CC8089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345C5-DC62-4741-AECD-455A8985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433C-BABD-45A6-83E4-776443CC8089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345C5-DC62-4741-AECD-455A8985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433C-BABD-45A6-83E4-776443CC8089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345C5-DC62-4741-AECD-455A8985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433C-BABD-45A6-83E4-776443CC8089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345C5-DC62-4741-AECD-455A8985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4433C-BABD-45A6-83E4-776443CC8089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345C5-DC62-4741-AECD-455A8985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4433C-BABD-45A6-83E4-776443CC8089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345C5-DC62-4741-AECD-455A8985E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/>
              <a:t>Raporti</a:t>
            </a:r>
            <a:r>
              <a:rPr lang="en-US" b="1" dirty="0"/>
              <a:t> midis </a:t>
            </a:r>
            <a:r>
              <a:rPr lang="en-US" b="1" dirty="0" err="1"/>
              <a:t>lirisë</a:t>
            </a:r>
            <a:r>
              <a:rPr lang="en-US" b="1" dirty="0"/>
              <a:t> </a:t>
            </a:r>
            <a:r>
              <a:rPr lang="en-US" b="1" dirty="0" err="1"/>
              <a:t>së</a:t>
            </a:r>
            <a:r>
              <a:rPr lang="en-US" b="1" dirty="0"/>
              <a:t> </a:t>
            </a:r>
            <a:r>
              <a:rPr lang="en-US" b="1" dirty="0" err="1"/>
              <a:t>shprehjes</a:t>
            </a:r>
            <a:r>
              <a:rPr lang="en-US" b="1" dirty="0"/>
              <a:t> </a:t>
            </a:r>
            <a:r>
              <a:rPr lang="en-US" b="1" dirty="0" err="1"/>
              <a:t>dhe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drejtës</a:t>
            </a:r>
            <a:r>
              <a:rPr lang="en-US" b="1" dirty="0"/>
              <a:t> </a:t>
            </a:r>
            <a:r>
              <a:rPr lang="en-US" b="1" dirty="0" err="1"/>
              <a:t>për</a:t>
            </a:r>
            <a:r>
              <a:rPr lang="en-US" b="1" dirty="0"/>
              <a:t> </a:t>
            </a:r>
            <a:r>
              <a:rPr lang="en-US" b="1" dirty="0" err="1"/>
              <a:t>jetë</a:t>
            </a:r>
            <a:r>
              <a:rPr lang="en-US" b="1" dirty="0"/>
              <a:t> private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E </a:t>
            </a:r>
            <a:r>
              <a:rPr lang="en-US" b="1" dirty="0" err="1"/>
              <a:t>drejta</a:t>
            </a:r>
            <a:r>
              <a:rPr lang="en-US" b="1" dirty="0"/>
              <a:t> </a:t>
            </a:r>
            <a:r>
              <a:rPr lang="en-US" b="1" dirty="0" err="1"/>
              <a:t>për</a:t>
            </a:r>
            <a:r>
              <a:rPr lang="en-US" b="1" dirty="0"/>
              <a:t> </a:t>
            </a:r>
            <a:r>
              <a:rPr lang="en-US" b="1" dirty="0" err="1"/>
              <a:t>tu</a:t>
            </a:r>
            <a:r>
              <a:rPr lang="en-US" b="1" dirty="0"/>
              <a:t> </a:t>
            </a:r>
            <a:r>
              <a:rPr lang="en-US" b="1" dirty="0" err="1" smtClean="0"/>
              <a:t>harruar</a:t>
            </a:r>
            <a:endParaRPr lang="en-US" b="1" dirty="0" smtClean="0"/>
          </a:p>
          <a:p>
            <a:r>
              <a:rPr lang="en-US" sz="2000" b="1" dirty="0" err="1" smtClean="0"/>
              <a:t>Perikli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Zaharia</a:t>
            </a:r>
            <a:endParaRPr lang="en-US" sz="2000" b="1" dirty="0" smtClean="0"/>
          </a:p>
          <a:p>
            <a:r>
              <a:rPr lang="en-US" sz="2000" b="1" dirty="0" smtClean="0"/>
              <a:t>Mars 2024</a:t>
            </a:r>
            <a:endParaRPr lang="en-US" sz="2000" b="1" dirty="0"/>
          </a:p>
          <a:p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Raporti</a:t>
            </a:r>
            <a:r>
              <a:rPr lang="en-US" b="1" dirty="0" smtClean="0"/>
              <a:t> midis </a:t>
            </a:r>
            <a:r>
              <a:rPr lang="en-US" b="1" dirty="0" err="1" smtClean="0"/>
              <a:t>lirisë</a:t>
            </a:r>
            <a:r>
              <a:rPr lang="en-US" b="1" dirty="0" smtClean="0"/>
              <a:t> </a:t>
            </a:r>
            <a:r>
              <a:rPr lang="en-US" b="1" dirty="0" err="1" smtClean="0"/>
              <a:t>së</a:t>
            </a:r>
            <a:r>
              <a:rPr lang="en-US" b="1" dirty="0" smtClean="0"/>
              <a:t> </a:t>
            </a:r>
            <a:r>
              <a:rPr lang="en-US" b="1" dirty="0" err="1" smtClean="0"/>
              <a:t>shprehjes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drejtës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jetë</a:t>
            </a:r>
            <a:r>
              <a:rPr lang="en-US" b="1" dirty="0" smtClean="0"/>
              <a:t> private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Përmbajtja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Liria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Shprehjes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kuptimi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Ndërhyrja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lirinë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shprehjes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respektim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jetës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private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Detyrat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përgjegjësitë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portaleve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lajmeve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internet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Çështja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Delfi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AS vs. Estonia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)</a:t>
            </a:r>
          </a:p>
          <a:p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Praktika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e GJED-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t’u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harruar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Raporti</a:t>
            </a:r>
            <a:r>
              <a:rPr lang="en-US" b="1" dirty="0" smtClean="0"/>
              <a:t> midis </a:t>
            </a:r>
            <a:r>
              <a:rPr lang="en-US" b="1" dirty="0" err="1" smtClean="0"/>
              <a:t>lirisë</a:t>
            </a:r>
            <a:r>
              <a:rPr lang="en-US" b="1" dirty="0" smtClean="0"/>
              <a:t> </a:t>
            </a:r>
            <a:r>
              <a:rPr lang="en-US" b="1" dirty="0" err="1" smtClean="0"/>
              <a:t>së</a:t>
            </a:r>
            <a:r>
              <a:rPr lang="en-US" b="1" dirty="0" smtClean="0"/>
              <a:t> </a:t>
            </a:r>
            <a:r>
              <a:rPr lang="en-US" b="1" dirty="0" err="1" smtClean="0"/>
              <a:t>shprehjes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drejtës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jetë</a:t>
            </a:r>
            <a:r>
              <a:rPr lang="en-US" b="1" dirty="0" smtClean="0"/>
              <a:t> private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- </a:t>
            </a:r>
            <a:r>
              <a:rPr lang="en-US" b="1" dirty="0" err="1"/>
              <a:t>Liria</a:t>
            </a:r>
            <a:r>
              <a:rPr lang="en-US" b="1" dirty="0"/>
              <a:t> e </a:t>
            </a:r>
            <a:r>
              <a:rPr lang="en-US" b="1" dirty="0" err="1"/>
              <a:t>Shprehjes</a:t>
            </a:r>
            <a:r>
              <a:rPr lang="en-US" b="1" dirty="0"/>
              <a:t>  </a:t>
            </a:r>
            <a:r>
              <a:rPr lang="en-US" b="1" dirty="0" err="1"/>
              <a:t>parashikohet</a:t>
            </a:r>
            <a:r>
              <a:rPr lang="en-US" b="1" dirty="0"/>
              <a:t> </a:t>
            </a:r>
            <a:r>
              <a:rPr lang="en-US" b="1" dirty="0" err="1"/>
              <a:t>nga</a:t>
            </a:r>
            <a:r>
              <a:rPr lang="en-US" b="1" dirty="0"/>
              <a:t> </a:t>
            </a:r>
            <a:r>
              <a:rPr lang="en-US" b="1" dirty="0" err="1"/>
              <a:t>neni</a:t>
            </a:r>
            <a:r>
              <a:rPr lang="en-US" b="1" dirty="0"/>
              <a:t> 10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Konventës</a:t>
            </a:r>
            <a:r>
              <a:rPr lang="en-US" b="1" dirty="0"/>
              <a:t> </a:t>
            </a:r>
            <a:r>
              <a:rPr lang="en-US" b="1" dirty="0" err="1"/>
              <a:t>Europiane</a:t>
            </a:r>
            <a:r>
              <a:rPr lang="en-US" b="1" dirty="0"/>
              <a:t> </a:t>
            </a:r>
            <a:r>
              <a:rPr lang="en-US" b="1" dirty="0" err="1"/>
              <a:t>për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Drejtat</a:t>
            </a:r>
            <a:r>
              <a:rPr lang="en-US" b="1" dirty="0"/>
              <a:t> e </a:t>
            </a:r>
            <a:r>
              <a:rPr lang="en-US" b="1" dirty="0" err="1"/>
              <a:t>Njeriut</a:t>
            </a:r>
            <a:r>
              <a:rPr lang="en-US" b="1" dirty="0"/>
              <a:t> (</a:t>
            </a:r>
            <a:r>
              <a:rPr lang="en-US" b="1" dirty="0" err="1"/>
              <a:t>ketej</a:t>
            </a:r>
            <a:r>
              <a:rPr lang="en-US" b="1" dirty="0"/>
              <a:t> e </a:t>
            </a:r>
            <a:r>
              <a:rPr lang="en-US" b="1" dirty="0" err="1"/>
              <a:t>tutje</a:t>
            </a:r>
            <a:r>
              <a:rPr lang="en-US" b="1" dirty="0"/>
              <a:t> “</a:t>
            </a:r>
            <a:r>
              <a:rPr lang="en-US" b="1" dirty="0" err="1"/>
              <a:t>Konventa</a:t>
            </a:r>
            <a:r>
              <a:rPr lang="en-US" b="1" dirty="0"/>
              <a:t>”)</a:t>
            </a:r>
            <a:endParaRPr lang="en-US" dirty="0"/>
          </a:p>
          <a:p>
            <a:r>
              <a:rPr lang="en-US" b="1" dirty="0" err="1"/>
              <a:t>Ky</a:t>
            </a:r>
            <a:r>
              <a:rPr lang="en-US" b="1" dirty="0"/>
              <a:t> </a:t>
            </a:r>
            <a:r>
              <a:rPr lang="en-US" b="1" dirty="0" err="1"/>
              <a:t>nen</a:t>
            </a:r>
            <a:r>
              <a:rPr lang="en-US" b="1" dirty="0"/>
              <a:t> </a:t>
            </a:r>
            <a:r>
              <a:rPr lang="en-US" b="1" dirty="0" err="1"/>
              <a:t>parashikon</a:t>
            </a:r>
            <a:r>
              <a:rPr lang="en-US" b="1" dirty="0"/>
              <a:t> se:</a:t>
            </a:r>
            <a:endParaRPr lang="en-US" dirty="0"/>
          </a:p>
          <a:p>
            <a:r>
              <a:rPr lang="en-US" b="1" dirty="0"/>
              <a:t>	"1. </a:t>
            </a:r>
            <a:r>
              <a:rPr lang="en-US" b="1" dirty="0" err="1"/>
              <a:t>Çdokush</a:t>
            </a:r>
            <a:r>
              <a:rPr lang="en-US" b="1" dirty="0"/>
              <a:t> ka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drejtën</a:t>
            </a:r>
            <a:r>
              <a:rPr lang="en-US" b="1" dirty="0"/>
              <a:t> e </a:t>
            </a:r>
            <a:r>
              <a:rPr lang="en-US" b="1" dirty="0" err="1"/>
              <a:t>lirisë</a:t>
            </a:r>
            <a:r>
              <a:rPr lang="en-US" b="1" dirty="0"/>
              <a:t> </a:t>
            </a:r>
            <a:r>
              <a:rPr lang="en-US" b="1" dirty="0" err="1"/>
              <a:t>së</a:t>
            </a:r>
            <a:r>
              <a:rPr lang="en-US" b="1" dirty="0"/>
              <a:t> </a:t>
            </a:r>
            <a:r>
              <a:rPr lang="en-US" b="1" dirty="0" err="1"/>
              <a:t>shprehjes</a:t>
            </a:r>
            <a:r>
              <a:rPr lang="en-US" b="1" dirty="0"/>
              <a:t>. </a:t>
            </a:r>
            <a:r>
              <a:rPr lang="en-US" b="1" dirty="0" err="1"/>
              <a:t>Kjo</a:t>
            </a:r>
            <a:r>
              <a:rPr lang="en-US" b="1" dirty="0"/>
              <a:t> e </a:t>
            </a:r>
            <a:r>
              <a:rPr lang="en-US" b="1" dirty="0" err="1"/>
              <a:t>drejtë</a:t>
            </a:r>
            <a:r>
              <a:rPr lang="en-US" b="1" dirty="0"/>
              <a:t> </a:t>
            </a:r>
            <a:r>
              <a:rPr lang="en-US" b="1" dirty="0" err="1"/>
              <a:t>përfshin</a:t>
            </a:r>
            <a:r>
              <a:rPr lang="en-US" b="1" dirty="0"/>
              <a:t> </a:t>
            </a:r>
            <a:r>
              <a:rPr lang="en-US" b="1" dirty="0" err="1"/>
              <a:t>lirinë</a:t>
            </a:r>
            <a:r>
              <a:rPr lang="en-US" b="1" dirty="0"/>
              <a:t> e </a:t>
            </a:r>
            <a:r>
              <a:rPr lang="en-US" b="1" dirty="0" err="1"/>
              <a:t>mendimit</a:t>
            </a:r>
            <a:r>
              <a:rPr lang="en-US" b="1" dirty="0"/>
              <a:t> </a:t>
            </a:r>
            <a:r>
              <a:rPr lang="en-US" b="1" dirty="0" err="1"/>
              <a:t>dhe</a:t>
            </a:r>
            <a:r>
              <a:rPr lang="en-US" b="1" dirty="0"/>
              <a:t> </a:t>
            </a:r>
            <a:r>
              <a:rPr lang="en-US" b="1" dirty="0" err="1"/>
              <a:t>lirinë</a:t>
            </a:r>
            <a:r>
              <a:rPr lang="en-US" b="1" dirty="0"/>
              <a:t> </a:t>
            </a:r>
            <a:r>
              <a:rPr lang="en-US" b="1" dirty="0" err="1"/>
              <a:t>për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marrë</a:t>
            </a:r>
            <a:r>
              <a:rPr lang="en-US" b="1" dirty="0"/>
              <a:t> </a:t>
            </a:r>
            <a:r>
              <a:rPr lang="en-US" b="1" dirty="0" err="1"/>
              <a:t>ose</a:t>
            </a:r>
            <a:r>
              <a:rPr lang="en-US" b="1" dirty="0"/>
              <a:t> </a:t>
            </a:r>
            <a:r>
              <a:rPr lang="en-US" b="1" dirty="0" err="1"/>
              <a:t>dhënë</a:t>
            </a:r>
            <a:r>
              <a:rPr lang="en-US" b="1" dirty="0"/>
              <a:t> </a:t>
            </a:r>
            <a:r>
              <a:rPr lang="en-US" b="1" dirty="0" err="1"/>
              <a:t>informacione</a:t>
            </a:r>
            <a:r>
              <a:rPr lang="en-US" b="1" dirty="0"/>
              <a:t> </a:t>
            </a:r>
            <a:r>
              <a:rPr lang="en-US" b="1" dirty="0" err="1"/>
              <a:t>ose</a:t>
            </a:r>
            <a:r>
              <a:rPr lang="en-US" b="1" dirty="0"/>
              <a:t> </a:t>
            </a:r>
            <a:r>
              <a:rPr lang="en-US" b="1" dirty="0" err="1"/>
              <a:t>ide</a:t>
            </a:r>
            <a:r>
              <a:rPr lang="en-US" b="1" dirty="0"/>
              <a:t> pa </a:t>
            </a:r>
            <a:r>
              <a:rPr lang="en-US" b="1" dirty="0" err="1"/>
              <a:t>ndërhyrjen</a:t>
            </a:r>
            <a:r>
              <a:rPr lang="en-US" b="1" dirty="0"/>
              <a:t> e </a:t>
            </a:r>
            <a:r>
              <a:rPr lang="en-US" b="1" dirty="0" err="1"/>
              <a:t>autoriteteve</a:t>
            </a:r>
            <a:r>
              <a:rPr lang="en-US" b="1" dirty="0"/>
              <a:t> </a:t>
            </a:r>
            <a:r>
              <a:rPr lang="en-US" b="1" dirty="0" err="1"/>
              <a:t>publike</a:t>
            </a:r>
            <a:r>
              <a:rPr lang="en-US" b="1" dirty="0"/>
              <a:t> </a:t>
            </a:r>
            <a:r>
              <a:rPr lang="en-US" b="1" dirty="0" err="1"/>
              <a:t>dhe</a:t>
            </a:r>
            <a:r>
              <a:rPr lang="en-US" b="1" dirty="0"/>
              <a:t> pa </a:t>
            </a:r>
            <a:r>
              <a:rPr lang="en-US" b="1" dirty="0" err="1"/>
              <a:t>marrë</a:t>
            </a:r>
            <a:r>
              <a:rPr lang="en-US" b="1" dirty="0"/>
              <a:t> </a:t>
            </a:r>
            <a:r>
              <a:rPr lang="en-US" b="1" dirty="0" err="1"/>
              <a:t>parasysh</a:t>
            </a:r>
            <a:r>
              <a:rPr lang="en-US" b="1" dirty="0"/>
              <a:t> </a:t>
            </a:r>
            <a:r>
              <a:rPr lang="en-US" b="1" dirty="0" err="1"/>
              <a:t>kufijtë</a:t>
            </a:r>
            <a:r>
              <a:rPr lang="en-US" b="1" dirty="0"/>
              <a:t>.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Raporti</a:t>
            </a:r>
            <a:r>
              <a:rPr lang="en-US" b="1" dirty="0" smtClean="0"/>
              <a:t> midis </a:t>
            </a:r>
            <a:r>
              <a:rPr lang="en-US" b="1" dirty="0" err="1" smtClean="0"/>
              <a:t>lirisë</a:t>
            </a:r>
            <a:r>
              <a:rPr lang="en-US" b="1" dirty="0" smtClean="0"/>
              <a:t> </a:t>
            </a:r>
            <a:r>
              <a:rPr lang="en-US" b="1" dirty="0" err="1" smtClean="0"/>
              <a:t>së</a:t>
            </a:r>
            <a:r>
              <a:rPr lang="en-US" b="1" dirty="0" smtClean="0"/>
              <a:t> </a:t>
            </a:r>
            <a:r>
              <a:rPr lang="en-US" b="1" dirty="0" err="1" smtClean="0"/>
              <a:t>shprehjes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drejtës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jetë</a:t>
            </a:r>
            <a:r>
              <a:rPr lang="en-US" b="1" dirty="0" smtClean="0"/>
              <a:t> private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2. </a:t>
            </a:r>
            <a:r>
              <a:rPr lang="en-US" b="1" dirty="0" err="1"/>
              <a:t>Ushtrimi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këtyre</a:t>
            </a:r>
            <a:r>
              <a:rPr lang="en-US" b="1" dirty="0"/>
              <a:t> </a:t>
            </a:r>
            <a:r>
              <a:rPr lang="en-US" b="1" dirty="0" err="1"/>
              <a:t>lirive</a:t>
            </a:r>
            <a:r>
              <a:rPr lang="en-US" b="1" dirty="0"/>
              <a:t>,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cilat</a:t>
            </a:r>
            <a:r>
              <a:rPr lang="en-US" b="1" dirty="0"/>
              <a:t> </a:t>
            </a:r>
            <a:r>
              <a:rPr lang="en-US" b="1" dirty="0" err="1"/>
              <a:t>mbartin</a:t>
            </a:r>
            <a:r>
              <a:rPr lang="en-US" b="1" dirty="0"/>
              <a:t> </a:t>
            </a:r>
            <a:r>
              <a:rPr lang="en-US" b="1" dirty="0" err="1"/>
              <a:t>detyrime</a:t>
            </a:r>
            <a:r>
              <a:rPr lang="en-US" b="1" dirty="0"/>
              <a:t> </a:t>
            </a:r>
            <a:r>
              <a:rPr lang="en-US" b="1" dirty="0" err="1"/>
              <a:t>dhe</a:t>
            </a:r>
            <a:r>
              <a:rPr lang="en-US" b="1" dirty="0"/>
              <a:t> </a:t>
            </a:r>
            <a:r>
              <a:rPr lang="en-US" b="1" dirty="0" err="1"/>
              <a:t>përgjegjësi</a:t>
            </a:r>
            <a:r>
              <a:rPr lang="en-US" b="1" dirty="0"/>
              <a:t>, </a:t>
            </a:r>
            <a:r>
              <a:rPr lang="en-US" b="1" dirty="0" err="1"/>
              <a:t>mund</a:t>
            </a:r>
            <a:r>
              <a:rPr lang="en-US" b="1" dirty="0"/>
              <a:t> </a:t>
            </a:r>
            <a:r>
              <a:rPr lang="en-US" b="1" dirty="0" err="1"/>
              <a:t>t'i</a:t>
            </a:r>
            <a:r>
              <a:rPr lang="en-US" b="1" dirty="0"/>
              <a:t> </a:t>
            </a:r>
            <a:r>
              <a:rPr lang="en-US" b="1" dirty="0" err="1"/>
              <a:t>nënshtrohet</a:t>
            </a:r>
            <a:r>
              <a:rPr lang="en-US" b="1" dirty="0"/>
              <a:t> </a:t>
            </a:r>
            <a:r>
              <a:rPr lang="en-US" b="1" dirty="0" err="1"/>
              <a:t>formaliteteve</a:t>
            </a:r>
            <a:r>
              <a:rPr lang="en-US" b="1" dirty="0"/>
              <a:t>, </a:t>
            </a:r>
            <a:r>
              <a:rPr lang="en-US" b="1" dirty="0" err="1"/>
              <a:t>kushteve</a:t>
            </a:r>
            <a:r>
              <a:rPr lang="en-US" b="1" dirty="0"/>
              <a:t>, </a:t>
            </a:r>
            <a:r>
              <a:rPr lang="en-US" b="1" dirty="0" err="1"/>
              <a:t>kufizimeve</a:t>
            </a:r>
            <a:r>
              <a:rPr lang="en-US" b="1" dirty="0"/>
              <a:t> </a:t>
            </a:r>
            <a:r>
              <a:rPr lang="en-US" b="1" dirty="0" err="1"/>
              <a:t>ose</a:t>
            </a:r>
            <a:r>
              <a:rPr lang="en-US" b="1" dirty="0"/>
              <a:t> </a:t>
            </a:r>
            <a:r>
              <a:rPr lang="en-US" b="1" dirty="0" err="1"/>
              <a:t>sanksioneve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tilla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parashikuara</a:t>
            </a:r>
            <a:r>
              <a:rPr lang="en-US" b="1" dirty="0"/>
              <a:t> me </a:t>
            </a:r>
            <a:r>
              <a:rPr lang="en-US" b="1" dirty="0" err="1"/>
              <a:t>ligj</a:t>
            </a:r>
            <a:r>
              <a:rPr lang="en-US" b="1" dirty="0"/>
              <a:t> </a:t>
            </a:r>
            <a:r>
              <a:rPr lang="en-US" b="1" dirty="0" err="1"/>
              <a:t>dhe</a:t>
            </a:r>
            <a:r>
              <a:rPr lang="en-US" b="1" dirty="0"/>
              <a:t> </a:t>
            </a:r>
            <a:r>
              <a:rPr lang="en-US" b="1" dirty="0" err="1"/>
              <a:t>që</a:t>
            </a:r>
            <a:r>
              <a:rPr lang="en-US" b="1" dirty="0"/>
              <a:t> </a:t>
            </a:r>
            <a:r>
              <a:rPr lang="en-US" b="1" dirty="0" err="1"/>
              <a:t>në</a:t>
            </a:r>
            <a:r>
              <a:rPr lang="en-US" b="1" dirty="0"/>
              <a:t> </a:t>
            </a:r>
            <a:r>
              <a:rPr lang="en-US" b="1" dirty="0" err="1"/>
              <a:t>një</a:t>
            </a:r>
            <a:r>
              <a:rPr lang="en-US" b="1" dirty="0"/>
              <a:t> </a:t>
            </a:r>
            <a:r>
              <a:rPr lang="en-US" b="1" dirty="0" err="1"/>
              <a:t>shoqëri</a:t>
            </a:r>
            <a:r>
              <a:rPr lang="en-US" b="1" dirty="0"/>
              <a:t> </a:t>
            </a:r>
            <a:r>
              <a:rPr lang="en-US" b="1" dirty="0" err="1"/>
              <a:t>demokratike</a:t>
            </a:r>
            <a:r>
              <a:rPr lang="en-US" b="1" dirty="0"/>
              <a:t> </a:t>
            </a:r>
            <a:r>
              <a:rPr lang="en-US" b="1" dirty="0" err="1"/>
              <a:t>janë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nevojshme</a:t>
            </a:r>
            <a:r>
              <a:rPr lang="en-US" b="1" dirty="0"/>
              <a:t> </a:t>
            </a:r>
            <a:r>
              <a:rPr lang="en-US" b="1" dirty="0" err="1"/>
              <a:t>për</a:t>
            </a:r>
            <a:r>
              <a:rPr lang="en-US" b="1" dirty="0"/>
              <a:t> </a:t>
            </a:r>
            <a:r>
              <a:rPr lang="en-US" b="1" dirty="0" err="1"/>
              <a:t>sigurimin</a:t>
            </a:r>
            <a:r>
              <a:rPr lang="en-US" b="1" dirty="0"/>
              <a:t> </a:t>
            </a:r>
            <a:r>
              <a:rPr lang="en-US" b="1" dirty="0" err="1"/>
              <a:t>kombëtar</a:t>
            </a:r>
            <a:r>
              <a:rPr lang="en-US" b="1" dirty="0"/>
              <a:t>, </a:t>
            </a:r>
            <a:r>
              <a:rPr lang="en-US" b="1" dirty="0" err="1"/>
              <a:t>integritetin</a:t>
            </a:r>
            <a:r>
              <a:rPr lang="en-US" b="1" dirty="0"/>
              <a:t> territorial </a:t>
            </a:r>
            <a:r>
              <a:rPr lang="en-US" b="1" dirty="0" err="1"/>
              <a:t>ose</a:t>
            </a:r>
            <a:r>
              <a:rPr lang="en-US" b="1" dirty="0"/>
              <a:t> </a:t>
            </a:r>
            <a:r>
              <a:rPr lang="en-US" b="1" dirty="0" err="1"/>
              <a:t>sigurinë</a:t>
            </a:r>
            <a:r>
              <a:rPr lang="en-US" b="1" dirty="0"/>
              <a:t> </a:t>
            </a:r>
            <a:r>
              <a:rPr lang="en-US" b="1" dirty="0" err="1"/>
              <a:t>publike</a:t>
            </a:r>
            <a:r>
              <a:rPr lang="en-US" b="1" dirty="0"/>
              <a:t>, </a:t>
            </a:r>
            <a:r>
              <a:rPr lang="en-US" b="1" dirty="0" err="1"/>
              <a:t>për</a:t>
            </a:r>
            <a:r>
              <a:rPr lang="en-US" b="1" dirty="0"/>
              <a:t> </a:t>
            </a:r>
            <a:r>
              <a:rPr lang="en-US" b="1" dirty="0" err="1"/>
              <a:t>mbrojtjen</a:t>
            </a:r>
            <a:r>
              <a:rPr lang="en-US" b="1" dirty="0"/>
              <a:t> e </a:t>
            </a:r>
            <a:r>
              <a:rPr lang="en-US" b="1" dirty="0" err="1"/>
              <a:t>rendit</a:t>
            </a:r>
            <a:r>
              <a:rPr lang="en-US" b="1" dirty="0"/>
              <a:t> </a:t>
            </a:r>
            <a:r>
              <a:rPr lang="en-US" b="1" dirty="0" err="1"/>
              <a:t>dhe</a:t>
            </a:r>
            <a:r>
              <a:rPr lang="en-US" b="1" dirty="0"/>
              <a:t> </a:t>
            </a:r>
            <a:r>
              <a:rPr lang="en-US" b="1" dirty="0" err="1"/>
              <a:t>parandalimin</a:t>
            </a:r>
            <a:r>
              <a:rPr lang="en-US" b="1" dirty="0"/>
              <a:t> e </a:t>
            </a:r>
            <a:r>
              <a:rPr lang="en-US" b="1" dirty="0" err="1"/>
              <a:t>krimit</a:t>
            </a:r>
            <a:r>
              <a:rPr lang="en-US" b="1" dirty="0"/>
              <a:t>, </a:t>
            </a:r>
            <a:r>
              <a:rPr lang="en-US" b="1" dirty="0" err="1"/>
              <a:t>për</a:t>
            </a:r>
            <a:r>
              <a:rPr lang="en-US" b="1" dirty="0"/>
              <a:t> </a:t>
            </a:r>
            <a:r>
              <a:rPr lang="en-US" b="1" dirty="0" err="1"/>
              <a:t>ruajtjen</a:t>
            </a:r>
            <a:r>
              <a:rPr lang="en-US" b="1" dirty="0"/>
              <a:t> e </a:t>
            </a:r>
            <a:r>
              <a:rPr lang="en-US" b="1" dirty="0" err="1"/>
              <a:t>shëndetit</a:t>
            </a:r>
            <a:r>
              <a:rPr lang="en-US" b="1" dirty="0"/>
              <a:t> </a:t>
            </a:r>
            <a:r>
              <a:rPr lang="en-US" b="1" dirty="0" err="1"/>
              <a:t>ose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moralit</a:t>
            </a:r>
            <a:r>
              <a:rPr lang="en-US" b="1" dirty="0"/>
              <a:t>, </a:t>
            </a:r>
            <a:r>
              <a:rPr lang="en-US" b="1" i="1" u="sng" dirty="0" err="1"/>
              <a:t>për</a:t>
            </a:r>
            <a:r>
              <a:rPr lang="en-US" b="1" i="1" u="sng" dirty="0"/>
              <a:t> </a:t>
            </a:r>
            <a:r>
              <a:rPr lang="en-US" b="1" i="1" u="sng" dirty="0" err="1"/>
              <a:t>mbrojtjen</a:t>
            </a:r>
            <a:r>
              <a:rPr lang="en-US" b="1" i="1" u="sng" dirty="0"/>
              <a:t> e </a:t>
            </a:r>
            <a:r>
              <a:rPr lang="en-US" b="1" i="1" u="sng" dirty="0" err="1"/>
              <a:t>dinjitetit</a:t>
            </a:r>
            <a:r>
              <a:rPr lang="en-US" b="1" i="1" u="sng" dirty="0"/>
              <a:t> </a:t>
            </a:r>
            <a:r>
              <a:rPr lang="en-US" b="1" i="1" u="sng" dirty="0" err="1"/>
              <a:t>ose</a:t>
            </a:r>
            <a:r>
              <a:rPr lang="en-US" b="1" i="1" u="sng" dirty="0"/>
              <a:t> </a:t>
            </a:r>
            <a:r>
              <a:rPr lang="en-US" b="1" i="1" u="sng" dirty="0" err="1"/>
              <a:t>të</a:t>
            </a:r>
            <a:r>
              <a:rPr lang="en-US" b="1" i="1" u="sng" dirty="0"/>
              <a:t> </a:t>
            </a:r>
            <a:r>
              <a:rPr lang="en-US" b="1" i="1" u="sng" dirty="0" err="1"/>
              <a:t>të</a:t>
            </a:r>
            <a:r>
              <a:rPr lang="en-US" b="1" i="1" u="sng" dirty="0"/>
              <a:t> </a:t>
            </a:r>
            <a:r>
              <a:rPr lang="en-US" b="1" i="1" u="sng" dirty="0" err="1"/>
              <a:t>drejtave</a:t>
            </a:r>
            <a:r>
              <a:rPr lang="en-US" b="1" i="1" u="sng" dirty="0"/>
              <a:t> </a:t>
            </a:r>
            <a:r>
              <a:rPr lang="en-US" b="1" i="1" u="sng" dirty="0" err="1"/>
              <a:t>të</a:t>
            </a:r>
            <a:r>
              <a:rPr lang="en-US" b="1" i="1" u="sng" dirty="0"/>
              <a:t> </a:t>
            </a:r>
            <a:r>
              <a:rPr lang="en-US" b="1" i="1" u="sng" dirty="0" err="1"/>
              <a:t>të</a:t>
            </a:r>
            <a:r>
              <a:rPr lang="en-US" b="1" i="1" u="sng" dirty="0"/>
              <a:t> </a:t>
            </a:r>
            <a:r>
              <a:rPr lang="en-US" b="1" i="1" u="sng" dirty="0" err="1"/>
              <a:t>tjerëve</a:t>
            </a:r>
            <a:r>
              <a:rPr lang="en-US" b="1" dirty="0"/>
              <a:t>, </a:t>
            </a:r>
            <a:r>
              <a:rPr lang="en-US" b="1" dirty="0" err="1"/>
              <a:t>për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parandaluar</a:t>
            </a:r>
            <a:r>
              <a:rPr lang="en-US" b="1" dirty="0"/>
              <a:t> </a:t>
            </a:r>
            <a:r>
              <a:rPr lang="en-US" b="1" dirty="0" err="1"/>
              <a:t>përhapjen</a:t>
            </a:r>
            <a:r>
              <a:rPr lang="en-US" b="1" dirty="0"/>
              <a:t> e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dhënave</a:t>
            </a:r>
            <a:r>
              <a:rPr lang="en-US" b="1" dirty="0"/>
              <a:t> </a:t>
            </a:r>
            <a:r>
              <a:rPr lang="en-US" b="1" dirty="0" err="1"/>
              <a:t>konfidenciale</a:t>
            </a:r>
            <a:r>
              <a:rPr lang="en-US" b="1" dirty="0"/>
              <a:t> </a:t>
            </a:r>
            <a:r>
              <a:rPr lang="en-US" b="1" dirty="0" err="1"/>
              <a:t>ose</a:t>
            </a:r>
            <a:r>
              <a:rPr lang="en-US" b="1" dirty="0"/>
              <a:t> </a:t>
            </a:r>
            <a:r>
              <a:rPr lang="en-US" b="1" dirty="0" err="1"/>
              <a:t>për</a:t>
            </a:r>
            <a:r>
              <a:rPr lang="en-US" b="1" dirty="0"/>
              <a:t> </a:t>
            </a:r>
            <a:r>
              <a:rPr lang="en-US" b="1" dirty="0" err="1"/>
              <a:t>ruajtjen</a:t>
            </a:r>
            <a:r>
              <a:rPr lang="en-US" b="1" dirty="0"/>
              <a:t> e </a:t>
            </a:r>
            <a:r>
              <a:rPr lang="en-US" b="1" dirty="0" err="1"/>
              <a:t>autoritetit</a:t>
            </a:r>
            <a:r>
              <a:rPr lang="en-US" b="1" dirty="0"/>
              <a:t> </a:t>
            </a:r>
            <a:r>
              <a:rPr lang="en-US" b="1" dirty="0" err="1"/>
              <a:t>dhe</a:t>
            </a:r>
            <a:r>
              <a:rPr lang="en-US" b="1" dirty="0"/>
              <a:t> </a:t>
            </a:r>
            <a:r>
              <a:rPr lang="en-US" b="1" dirty="0" err="1"/>
              <a:t>paanëshmërisë</a:t>
            </a:r>
            <a:r>
              <a:rPr lang="en-US" b="1" dirty="0"/>
              <a:t> </a:t>
            </a:r>
            <a:r>
              <a:rPr lang="en-US" b="1" dirty="0" err="1"/>
              <a:t>së</a:t>
            </a:r>
            <a:r>
              <a:rPr lang="en-US" b="1" dirty="0"/>
              <a:t> </a:t>
            </a:r>
            <a:r>
              <a:rPr lang="en-US" b="1" dirty="0" err="1"/>
              <a:t>pushtetit</a:t>
            </a:r>
            <a:r>
              <a:rPr lang="en-US" b="1" dirty="0"/>
              <a:t> </a:t>
            </a:r>
            <a:r>
              <a:rPr lang="en-US" b="1" dirty="0" err="1" smtClean="0"/>
              <a:t>gjyqësor</a:t>
            </a:r>
            <a:r>
              <a:rPr lang="en-US" b="1" dirty="0" smtClean="0"/>
              <a:t>“.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Raporti</a:t>
            </a:r>
            <a:r>
              <a:rPr lang="en-US" b="1" dirty="0" smtClean="0"/>
              <a:t> midis </a:t>
            </a:r>
            <a:r>
              <a:rPr lang="en-US" b="1" dirty="0" err="1" smtClean="0"/>
              <a:t>lirisë</a:t>
            </a:r>
            <a:r>
              <a:rPr lang="en-US" b="1" dirty="0" smtClean="0"/>
              <a:t> </a:t>
            </a:r>
            <a:r>
              <a:rPr lang="en-US" b="1" dirty="0" err="1" smtClean="0"/>
              <a:t>së</a:t>
            </a:r>
            <a:r>
              <a:rPr lang="en-US" b="1" dirty="0" smtClean="0"/>
              <a:t> </a:t>
            </a:r>
            <a:r>
              <a:rPr lang="en-US" b="1" dirty="0" err="1" smtClean="0"/>
              <a:t>shprehjes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drejtës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jetë</a:t>
            </a:r>
            <a:r>
              <a:rPr lang="en-US" b="1" dirty="0" smtClean="0"/>
              <a:t> private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/>
              <a:t>Gjykata</a:t>
            </a:r>
            <a:r>
              <a:rPr lang="en-US" b="1" dirty="0"/>
              <a:t> </a:t>
            </a:r>
            <a:r>
              <a:rPr lang="en-US" b="1" dirty="0" err="1"/>
              <a:t>Europiane</a:t>
            </a:r>
            <a:r>
              <a:rPr lang="en-US" b="1" dirty="0"/>
              <a:t> e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Drejtave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Njeriut</a:t>
            </a:r>
            <a:r>
              <a:rPr lang="en-US" b="1" dirty="0"/>
              <a:t> </a:t>
            </a:r>
            <a:r>
              <a:rPr lang="en-US" b="1" dirty="0" smtClean="0"/>
              <a:t>(GJEDNJ):  </a:t>
            </a:r>
            <a:r>
              <a:rPr lang="en-US" b="1" dirty="0" err="1" smtClean="0"/>
              <a:t>Liria</a:t>
            </a:r>
            <a:r>
              <a:rPr lang="en-US" b="1" dirty="0" smtClean="0"/>
              <a:t> </a:t>
            </a:r>
            <a:r>
              <a:rPr lang="en-US" b="1" dirty="0"/>
              <a:t>e </a:t>
            </a:r>
            <a:r>
              <a:rPr lang="en-US" b="1" dirty="0" err="1"/>
              <a:t>shprehjes</a:t>
            </a:r>
            <a:r>
              <a:rPr lang="en-US" b="1" dirty="0"/>
              <a:t> </a:t>
            </a:r>
            <a:r>
              <a:rPr lang="en-US" b="1" dirty="0" err="1"/>
              <a:t>përbën</a:t>
            </a:r>
            <a:r>
              <a:rPr lang="en-US" b="1" dirty="0"/>
              <a:t> </a:t>
            </a:r>
            <a:r>
              <a:rPr lang="en-US" b="1" dirty="0" err="1"/>
              <a:t>një</a:t>
            </a:r>
            <a:r>
              <a:rPr lang="en-US" b="1" dirty="0"/>
              <a:t> </a:t>
            </a:r>
            <a:r>
              <a:rPr lang="en-US" b="1" dirty="0" err="1"/>
              <a:t>nga</a:t>
            </a:r>
            <a:r>
              <a:rPr lang="en-US" b="1" dirty="0"/>
              <a:t> </a:t>
            </a:r>
            <a:r>
              <a:rPr lang="en-US" b="1" dirty="0" err="1"/>
              <a:t>bazamentet</a:t>
            </a:r>
            <a:r>
              <a:rPr lang="en-US" b="1" dirty="0"/>
              <a:t> </a:t>
            </a:r>
            <a:r>
              <a:rPr lang="en-US" b="1" dirty="0" err="1"/>
              <a:t>esencialë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një</a:t>
            </a:r>
            <a:r>
              <a:rPr lang="en-US" b="1" dirty="0"/>
              <a:t> </a:t>
            </a:r>
            <a:r>
              <a:rPr lang="en-US" b="1" dirty="0" err="1"/>
              <a:t>shoqërie</a:t>
            </a:r>
            <a:r>
              <a:rPr lang="en-US" b="1" dirty="0"/>
              <a:t> (</a:t>
            </a:r>
            <a:r>
              <a:rPr lang="en-US" b="1" dirty="0" err="1"/>
              <a:t>demokratike</a:t>
            </a:r>
            <a:r>
              <a:rPr lang="en-US" b="1" dirty="0"/>
              <a:t>), </a:t>
            </a:r>
            <a:r>
              <a:rPr lang="en-US" b="1" dirty="0" err="1"/>
              <a:t>një</a:t>
            </a:r>
            <a:r>
              <a:rPr lang="en-US" b="1" dirty="0"/>
              <a:t> </a:t>
            </a:r>
            <a:r>
              <a:rPr lang="en-US" b="1" dirty="0" err="1"/>
              <a:t>nga</a:t>
            </a:r>
            <a:r>
              <a:rPr lang="en-US" b="1" dirty="0"/>
              <a:t> </a:t>
            </a:r>
            <a:r>
              <a:rPr lang="en-US" b="1" dirty="0" err="1"/>
              <a:t>kushtet</a:t>
            </a:r>
            <a:r>
              <a:rPr lang="en-US" b="1" dirty="0"/>
              <a:t> </a:t>
            </a:r>
            <a:r>
              <a:rPr lang="en-US" b="1" dirty="0" err="1"/>
              <a:t>themelorë</a:t>
            </a:r>
            <a:r>
              <a:rPr lang="en-US" b="1" dirty="0"/>
              <a:t> </a:t>
            </a:r>
            <a:r>
              <a:rPr lang="en-US" b="1" dirty="0" err="1"/>
              <a:t>për</a:t>
            </a:r>
            <a:r>
              <a:rPr lang="en-US" b="1" dirty="0"/>
              <a:t> </a:t>
            </a:r>
            <a:r>
              <a:rPr lang="en-US" b="1" dirty="0" err="1"/>
              <a:t>progresin</a:t>
            </a:r>
            <a:r>
              <a:rPr lang="en-US" b="1" dirty="0"/>
              <a:t> e </a:t>
            </a:r>
            <a:r>
              <a:rPr lang="en-US" b="1" dirty="0" err="1"/>
              <a:t>saj</a:t>
            </a:r>
            <a:r>
              <a:rPr lang="en-US" b="1" dirty="0"/>
              <a:t> </a:t>
            </a:r>
            <a:r>
              <a:rPr lang="en-US" b="1" dirty="0" err="1"/>
              <a:t>dhe</a:t>
            </a:r>
            <a:r>
              <a:rPr lang="en-US" b="1" dirty="0"/>
              <a:t> </a:t>
            </a:r>
            <a:r>
              <a:rPr lang="en-US" b="1" dirty="0" err="1"/>
              <a:t>për</a:t>
            </a:r>
            <a:r>
              <a:rPr lang="en-US" b="1" dirty="0"/>
              <a:t> </a:t>
            </a:r>
            <a:r>
              <a:rPr lang="en-US" b="1" dirty="0" err="1"/>
              <a:t>zhvillimin</a:t>
            </a:r>
            <a:r>
              <a:rPr lang="en-US" b="1" dirty="0"/>
              <a:t> e </a:t>
            </a:r>
            <a:r>
              <a:rPr lang="en-US" b="1" dirty="0" err="1"/>
              <a:t>çdo</a:t>
            </a:r>
            <a:r>
              <a:rPr lang="en-US" b="1" dirty="0"/>
              <a:t> </a:t>
            </a:r>
            <a:r>
              <a:rPr lang="en-US" b="1" dirty="0" err="1"/>
              <a:t>njeriu</a:t>
            </a:r>
            <a:r>
              <a:rPr lang="en-US" b="1" dirty="0"/>
              <a:t> </a:t>
            </a:r>
            <a:r>
              <a:rPr lang="en-US" sz="2400" i="1" dirty="0"/>
              <a:t>(</a:t>
            </a:r>
            <a:r>
              <a:rPr lang="en-US" sz="2400" i="1" dirty="0" err="1"/>
              <a:t>çështja</a:t>
            </a:r>
            <a:r>
              <a:rPr lang="en-US" sz="2400" i="1" dirty="0"/>
              <a:t> </a:t>
            </a:r>
            <a:r>
              <a:rPr lang="en-US" sz="2400" i="1" dirty="0" err="1"/>
              <a:t>Handyside</a:t>
            </a:r>
            <a:r>
              <a:rPr lang="en-US" sz="2400" i="1" dirty="0"/>
              <a:t> v </a:t>
            </a:r>
            <a:r>
              <a:rPr lang="en-US" sz="2400" i="1" dirty="0" err="1"/>
              <a:t>Mbretërisë</a:t>
            </a:r>
            <a:r>
              <a:rPr lang="en-US" sz="2400" i="1" dirty="0"/>
              <a:t> </a:t>
            </a:r>
            <a:r>
              <a:rPr lang="en-US" sz="2400" i="1" dirty="0" err="1"/>
              <a:t>së</a:t>
            </a:r>
            <a:r>
              <a:rPr lang="en-US" sz="2400" i="1" dirty="0"/>
              <a:t> </a:t>
            </a:r>
            <a:r>
              <a:rPr lang="en-US" sz="2400" i="1" dirty="0" err="1"/>
              <a:t>Bashkuar</a:t>
            </a:r>
            <a:r>
              <a:rPr lang="en-US" sz="2400" i="1" dirty="0"/>
              <a:t> (1976</a:t>
            </a:r>
            <a:r>
              <a:rPr lang="en-US" sz="2400" i="1" dirty="0" smtClean="0"/>
              <a:t>)</a:t>
            </a:r>
            <a:endParaRPr lang="en-US" sz="2400" i="1" dirty="0"/>
          </a:p>
          <a:p>
            <a:r>
              <a:rPr lang="en-US" b="1" dirty="0" err="1"/>
              <a:t>Liria</a:t>
            </a:r>
            <a:r>
              <a:rPr lang="en-US" b="1" dirty="0"/>
              <a:t> e </a:t>
            </a:r>
            <a:r>
              <a:rPr lang="en-US" b="1" dirty="0" err="1"/>
              <a:t>shprehjes</a:t>
            </a:r>
            <a:r>
              <a:rPr lang="en-US" b="1" dirty="0"/>
              <a:t> </a:t>
            </a:r>
            <a:r>
              <a:rPr lang="en-US" b="1" dirty="0" err="1"/>
              <a:t>luan</a:t>
            </a:r>
            <a:r>
              <a:rPr lang="en-US" b="1" dirty="0"/>
              <a:t> </a:t>
            </a:r>
            <a:r>
              <a:rPr lang="en-US" b="1" dirty="0" err="1"/>
              <a:t>një</a:t>
            </a:r>
            <a:r>
              <a:rPr lang="en-US" b="1" dirty="0"/>
              <a:t> </a:t>
            </a:r>
            <a:r>
              <a:rPr lang="en-US" b="1" dirty="0" err="1"/>
              <a:t>rol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madh</a:t>
            </a:r>
            <a:r>
              <a:rPr lang="en-US" b="1" dirty="0"/>
              <a:t> </a:t>
            </a:r>
            <a:r>
              <a:rPr lang="en-US" b="1" dirty="0" err="1"/>
              <a:t>në</a:t>
            </a:r>
            <a:r>
              <a:rPr lang="en-US" b="1" dirty="0"/>
              <a:t> </a:t>
            </a:r>
            <a:r>
              <a:rPr lang="en-US" b="1" dirty="0" err="1"/>
              <a:t>mbrojtjen</a:t>
            </a:r>
            <a:r>
              <a:rPr lang="en-US" b="1" dirty="0"/>
              <a:t> e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drejtave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tjera</a:t>
            </a:r>
            <a:r>
              <a:rPr lang="en-US" b="1" dirty="0"/>
              <a:t>, </a:t>
            </a:r>
            <a:r>
              <a:rPr lang="en-US" b="1" dirty="0" err="1"/>
              <a:t>pasi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drejtat</a:t>
            </a:r>
            <a:r>
              <a:rPr lang="en-US" b="1" dirty="0"/>
              <a:t> </a:t>
            </a:r>
            <a:r>
              <a:rPr lang="en-US" b="1" dirty="0" err="1"/>
              <a:t>dhe</a:t>
            </a:r>
            <a:r>
              <a:rPr lang="en-US" b="1" dirty="0"/>
              <a:t> </a:t>
            </a:r>
            <a:r>
              <a:rPr lang="en-US" b="1" dirty="0" err="1"/>
              <a:t>liritë</a:t>
            </a:r>
            <a:r>
              <a:rPr lang="en-US" b="1" dirty="0"/>
              <a:t> e </a:t>
            </a:r>
            <a:r>
              <a:rPr lang="en-US" b="1" dirty="0" err="1"/>
              <a:t>tjera</a:t>
            </a:r>
            <a:r>
              <a:rPr lang="en-US" b="1" dirty="0"/>
              <a:t> </a:t>
            </a:r>
            <a:r>
              <a:rPr lang="en-US" b="1" dirty="0" err="1"/>
              <a:t>përfshijnë</a:t>
            </a:r>
            <a:r>
              <a:rPr lang="en-US" b="1" dirty="0"/>
              <a:t> </a:t>
            </a:r>
            <a:r>
              <a:rPr lang="en-US" b="1" dirty="0" err="1"/>
              <a:t>aspekte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lirisë</a:t>
            </a:r>
            <a:r>
              <a:rPr lang="en-US" b="1" dirty="0"/>
              <a:t> </a:t>
            </a:r>
            <a:r>
              <a:rPr lang="en-US" b="1" dirty="0" err="1"/>
              <a:t>së</a:t>
            </a:r>
            <a:r>
              <a:rPr lang="en-US" b="1" dirty="0"/>
              <a:t> </a:t>
            </a:r>
            <a:r>
              <a:rPr lang="en-US" b="1" dirty="0" err="1"/>
              <a:t>shprehjes</a:t>
            </a:r>
            <a:r>
              <a:rPr lang="en-US" b="1" dirty="0"/>
              <a:t>.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Raporti</a:t>
            </a:r>
            <a:r>
              <a:rPr lang="en-US" b="1" dirty="0" smtClean="0"/>
              <a:t> midis </a:t>
            </a:r>
            <a:r>
              <a:rPr lang="en-US" b="1" dirty="0" err="1" smtClean="0"/>
              <a:t>lirisë</a:t>
            </a:r>
            <a:r>
              <a:rPr lang="en-US" b="1" dirty="0" smtClean="0"/>
              <a:t> </a:t>
            </a:r>
            <a:r>
              <a:rPr lang="en-US" b="1" dirty="0" err="1" smtClean="0"/>
              <a:t>së</a:t>
            </a:r>
            <a:r>
              <a:rPr lang="en-US" b="1" dirty="0" smtClean="0"/>
              <a:t> </a:t>
            </a:r>
            <a:r>
              <a:rPr lang="en-US" b="1" dirty="0" err="1" smtClean="0"/>
              <a:t>shprehjes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drejtës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jetë</a:t>
            </a:r>
            <a:r>
              <a:rPr lang="en-US" b="1" dirty="0" smtClean="0"/>
              <a:t> private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b="1" dirty="0" err="1"/>
              <a:t>Sipas</a:t>
            </a:r>
            <a:r>
              <a:rPr lang="en-US" b="1" dirty="0"/>
              <a:t> </a:t>
            </a:r>
            <a:r>
              <a:rPr lang="en-US" b="1" dirty="0" err="1"/>
              <a:t>interpretimit</a:t>
            </a:r>
            <a:r>
              <a:rPr lang="en-US" b="1" dirty="0"/>
              <a:t> </a:t>
            </a:r>
            <a:r>
              <a:rPr lang="en-US" b="1" dirty="0" err="1" smtClean="0"/>
              <a:t>t</a:t>
            </a:r>
            <a:r>
              <a:rPr lang="en-US" b="1" dirty="0" err="1"/>
              <a:t>ë</a:t>
            </a:r>
            <a:r>
              <a:rPr lang="en-US" b="1" dirty="0" smtClean="0"/>
              <a:t> </a:t>
            </a:r>
            <a:r>
              <a:rPr lang="en-US" b="1" dirty="0" err="1"/>
              <a:t>nenit</a:t>
            </a:r>
            <a:r>
              <a:rPr lang="en-US" b="1" dirty="0"/>
              <a:t> 10 </a:t>
            </a:r>
            <a:r>
              <a:rPr lang="en-US" b="1" dirty="0" err="1" smtClean="0"/>
              <a:t>t</a:t>
            </a:r>
            <a:r>
              <a:rPr lang="en-US" b="1" dirty="0" err="1"/>
              <a:t>ë</a:t>
            </a:r>
            <a:r>
              <a:rPr lang="en-US" b="1" dirty="0" smtClean="0"/>
              <a:t> </a:t>
            </a:r>
            <a:r>
              <a:rPr lang="en-US" b="1" dirty="0" err="1"/>
              <a:t>Konventës</a:t>
            </a:r>
            <a:r>
              <a:rPr lang="en-US" b="1" dirty="0"/>
              <a:t>, </a:t>
            </a:r>
            <a:r>
              <a:rPr lang="en-US" b="1" dirty="0" err="1"/>
              <a:t>liria</a:t>
            </a:r>
            <a:r>
              <a:rPr lang="en-US" b="1" dirty="0"/>
              <a:t> e </a:t>
            </a:r>
            <a:r>
              <a:rPr lang="en-US" b="1" dirty="0" err="1"/>
              <a:t>shprehjes</a:t>
            </a:r>
            <a:r>
              <a:rPr lang="en-US" b="1" dirty="0"/>
              <a:t> </a:t>
            </a:r>
            <a:r>
              <a:rPr lang="en-US" b="1" dirty="0" err="1"/>
              <a:t>mbron</a:t>
            </a:r>
            <a:r>
              <a:rPr lang="en-US" b="1" dirty="0"/>
              <a:t> </a:t>
            </a:r>
            <a:r>
              <a:rPr lang="en-US" b="1" dirty="0" err="1"/>
              <a:t>aktivitetet</a:t>
            </a:r>
            <a:r>
              <a:rPr lang="en-US" b="1" dirty="0"/>
              <a:t>,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cilat</a:t>
            </a:r>
            <a:r>
              <a:rPr lang="en-US" b="1" dirty="0"/>
              <a:t> </a:t>
            </a:r>
            <a:r>
              <a:rPr lang="en-US" b="1" dirty="0" err="1"/>
              <a:t>mbartin</a:t>
            </a:r>
            <a:r>
              <a:rPr lang="en-US" b="1" dirty="0"/>
              <a:t> </a:t>
            </a:r>
            <a:r>
              <a:rPr lang="en-US" b="1" dirty="0" err="1"/>
              <a:t>rrezikun</a:t>
            </a:r>
            <a:r>
              <a:rPr lang="en-US" b="1" dirty="0"/>
              <a:t> e </a:t>
            </a:r>
            <a:r>
              <a:rPr lang="en-US" b="1" dirty="0" err="1"/>
              <a:t>dëmtimit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interesave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tjerëve</a:t>
            </a:r>
            <a:r>
              <a:rPr lang="en-US" b="1" dirty="0"/>
              <a:t> </a:t>
            </a:r>
            <a:r>
              <a:rPr lang="en-US" b="1" dirty="0" err="1"/>
              <a:t>ose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interesit</a:t>
            </a:r>
            <a:r>
              <a:rPr lang="en-US" b="1" dirty="0"/>
              <a:t> </a:t>
            </a:r>
            <a:r>
              <a:rPr lang="en-US" b="1" dirty="0" err="1"/>
              <a:t>publik</a:t>
            </a:r>
            <a:r>
              <a:rPr lang="en-US" b="1" dirty="0"/>
              <a:t>. </a:t>
            </a:r>
            <a:r>
              <a:rPr lang="en-US" b="1" dirty="0" err="1"/>
              <a:t>Në</a:t>
            </a:r>
            <a:r>
              <a:rPr lang="en-US" b="1" dirty="0"/>
              <a:t> </a:t>
            </a:r>
            <a:r>
              <a:rPr lang="en-US" b="1" dirty="0" err="1"/>
              <a:t>këtë</a:t>
            </a:r>
            <a:r>
              <a:rPr lang="en-US" b="1" dirty="0"/>
              <a:t> </a:t>
            </a:r>
            <a:r>
              <a:rPr lang="en-US" b="1" dirty="0" err="1"/>
              <a:t>mënyrë</a:t>
            </a:r>
            <a:r>
              <a:rPr lang="en-US" b="1" dirty="0"/>
              <a:t> </a:t>
            </a:r>
            <a:r>
              <a:rPr lang="en-US" b="1" u="sng" dirty="0" err="1"/>
              <a:t>është</a:t>
            </a:r>
            <a:r>
              <a:rPr lang="en-US" b="1" u="sng" dirty="0"/>
              <a:t> </a:t>
            </a:r>
            <a:r>
              <a:rPr lang="en-US" b="1" u="sng" dirty="0" err="1"/>
              <a:t>toleruar</a:t>
            </a:r>
            <a:r>
              <a:rPr lang="en-US" b="1" u="sng" dirty="0"/>
              <a:t> </a:t>
            </a:r>
            <a:r>
              <a:rPr lang="en-US" b="1" u="sng" dirty="0" err="1"/>
              <a:t>publikimi</a:t>
            </a:r>
            <a:r>
              <a:rPr lang="en-US" b="1" u="sng" dirty="0"/>
              <a:t> </a:t>
            </a:r>
            <a:r>
              <a:rPr lang="en-US" b="1" u="sng" dirty="0" err="1"/>
              <a:t>i</a:t>
            </a:r>
            <a:r>
              <a:rPr lang="en-US" b="1" u="sng" dirty="0"/>
              <a:t> </a:t>
            </a:r>
            <a:r>
              <a:rPr lang="en-US" b="1" u="sng" dirty="0" err="1"/>
              <a:t>disa</a:t>
            </a:r>
            <a:r>
              <a:rPr lang="en-US" b="1" u="sng" dirty="0"/>
              <a:t> </a:t>
            </a:r>
            <a:r>
              <a:rPr lang="en-US" b="1" u="sng" dirty="0" err="1"/>
              <a:t>informacioneve</a:t>
            </a:r>
            <a:r>
              <a:rPr lang="en-US" b="1" u="sng" dirty="0"/>
              <a:t> </a:t>
            </a:r>
            <a:r>
              <a:rPr lang="en-US" b="1" u="sng" dirty="0" err="1"/>
              <a:t>që</a:t>
            </a:r>
            <a:r>
              <a:rPr lang="en-US" b="1" u="sng" dirty="0"/>
              <a:t> </a:t>
            </a:r>
            <a:r>
              <a:rPr lang="en-US" b="1" u="sng" dirty="0" err="1" smtClean="0"/>
              <a:t>d</a:t>
            </a:r>
            <a:r>
              <a:rPr lang="en-US" b="1" u="sng" dirty="0" err="1"/>
              <a:t>ë</a:t>
            </a:r>
            <a:r>
              <a:rPr lang="en-US" b="1" u="sng" dirty="0" err="1" smtClean="0"/>
              <a:t>mton</a:t>
            </a:r>
            <a:r>
              <a:rPr lang="en-US" b="1" u="sng" dirty="0" smtClean="0"/>
              <a:t> </a:t>
            </a:r>
            <a:r>
              <a:rPr lang="en-US" b="1" u="sng" dirty="0" err="1"/>
              <a:t>reputacionin</a:t>
            </a:r>
            <a:r>
              <a:rPr lang="en-US" b="1" u="sng" dirty="0"/>
              <a:t> e </a:t>
            </a:r>
            <a:r>
              <a:rPr lang="en-US" b="1" u="sng" dirty="0" err="1"/>
              <a:t>individit</a:t>
            </a:r>
            <a:r>
              <a:rPr lang="en-US" b="1" dirty="0"/>
              <a:t>.  </a:t>
            </a:r>
            <a:r>
              <a:rPr lang="en-US" b="1" dirty="0" err="1"/>
              <a:t>Megjithatë</a:t>
            </a:r>
            <a:r>
              <a:rPr lang="en-US" b="1" dirty="0"/>
              <a:t>, </a:t>
            </a:r>
            <a:r>
              <a:rPr lang="en-US" b="1" dirty="0" err="1"/>
              <a:t>pranohet</a:t>
            </a:r>
            <a:r>
              <a:rPr lang="en-US" b="1" dirty="0"/>
              <a:t> </a:t>
            </a:r>
            <a:r>
              <a:rPr lang="en-US" b="1" dirty="0" err="1"/>
              <a:t>nga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gjithë</a:t>
            </a:r>
            <a:r>
              <a:rPr lang="en-US" b="1" dirty="0"/>
              <a:t> </a:t>
            </a:r>
            <a:r>
              <a:rPr lang="en-US" b="1" dirty="0" err="1"/>
              <a:t>që</a:t>
            </a:r>
            <a:r>
              <a:rPr lang="en-US" b="1" dirty="0"/>
              <a:t>, </a:t>
            </a:r>
            <a:r>
              <a:rPr lang="en-US" b="1" dirty="0" err="1"/>
              <a:t>tolerimi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pikëpamjeve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ndryshme</a:t>
            </a:r>
            <a:r>
              <a:rPr lang="en-US" b="1" dirty="0"/>
              <a:t> </a:t>
            </a:r>
            <a:r>
              <a:rPr lang="en-US" b="1" dirty="0" err="1"/>
              <a:t>është</a:t>
            </a:r>
            <a:r>
              <a:rPr lang="en-US" b="1" dirty="0"/>
              <a:t> </a:t>
            </a:r>
            <a:r>
              <a:rPr lang="en-US" b="1" dirty="0" err="1"/>
              <a:t>nje</a:t>
            </a:r>
            <a:r>
              <a:rPr lang="en-US" b="1" dirty="0"/>
              <a:t> </a:t>
            </a:r>
            <a:r>
              <a:rPr lang="en-US" b="1" dirty="0" err="1"/>
              <a:t>aspekti</a:t>
            </a:r>
            <a:r>
              <a:rPr lang="en-US" b="1" dirty="0"/>
              <a:t> </a:t>
            </a:r>
            <a:r>
              <a:rPr lang="en-US" b="1" dirty="0" err="1" smtClean="0"/>
              <a:t>thelb</a:t>
            </a:r>
            <a:r>
              <a:rPr lang="en-US" b="1" dirty="0" err="1"/>
              <a:t>ë</a:t>
            </a:r>
            <a:r>
              <a:rPr lang="en-US" b="1" dirty="0" err="1" smtClean="0"/>
              <a:t>sor</a:t>
            </a:r>
            <a:r>
              <a:rPr lang="en-US" b="1" dirty="0" smtClean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 smtClean="0"/>
              <a:t>nj</a:t>
            </a:r>
            <a:r>
              <a:rPr lang="en-US" b="1" dirty="0" err="1"/>
              <a:t>ë</a:t>
            </a:r>
            <a:r>
              <a:rPr lang="en-US" b="1" dirty="0" smtClean="0"/>
              <a:t> </a:t>
            </a:r>
            <a:r>
              <a:rPr lang="en-US" b="1" dirty="0" err="1"/>
              <a:t>sistemi</a:t>
            </a:r>
            <a:r>
              <a:rPr lang="en-US" b="1" dirty="0"/>
              <a:t> </a:t>
            </a:r>
            <a:r>
              <a:rPr lang="en-US" b="1" dirty="0" err="1"/>
              <a:t>politik</a:t>
            </a:r>
            <a:r>
              <a:rPr lang="en-US" b="1" dirty="0"/>
              <a:t> </a:t>
            </a:r>
            <a:r>
              <a:rPr lang="en-US" b="1" dirty="0" err="1"/>
              <a:t>demokratik</a:t>
            </a:r>
            <a:r>
              <a:rPr lang="en-US" b="1" dirty="0"/>
              <a:t>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Raporti</a:t>
            </a:r>
            <a:r>
              <a:rPr lang="en-US" b="1" dirty="0" smtClean="0"/>
              <a:t> midis </a:t>
            </a:r>
            <a:r>
              <a:rPr lang="en-US" b="1" dirty="0" err="1" smtClean="0"/>
              <a:t>lirisë</a:t>
            </a:r>
            <a:r>
              <a:rPr lang="en-US" b="1" dirty="0" smtClean="0"/>
              <a:t> </a:t>
            </a:r>
            <a:r>
              <a:rPr lang="en-US" b="1" dirty="0" err="1" smtClean="0"/>
              <a:t>së</a:t>
            </a:r>
            <a:r>
              <a:rPr lang="en-US" b="1" dirty="0" smtClean="0"/>
              <a:t> </a:t>
            </a:r>
            <a:r>
              <a:rPr lang="en-US" b="1" dirty="0" err="1" smtClean="0"/>
              <a:t>shprehjes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drejtës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jetë</a:t>
            </a:r>
            <a:r>
              <a:rPr lang="en-US" b="1" dirty="0" smtClean="0"/>
              <a:t> private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err="1"/>
              <a:t>Paragrafi</a:t>
            </a:r>
            <a:r>
              <a:rPr lang="en-US" b="1" dirty="0"/>
              <a:t> 2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Nenit</a:t>
            </a:r>
            <a:r>
              <a:rPr lang="en-US" b="1" dirty="0"/>
              <a:t> 10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Konventës</a:t>
            </a:r>
            <a:r>
              <a:rPr lang="en-US" b="1" dirty="0"/>
              <a:t> </a:t>
            </a:r>
            <a:r>
              <a:rPr lang="en-US" b="1" dirty="0" err="1"/>
              <a:t>parashikon</a:t>
            </a:r>
            <a:r>
              <a:rPr lang="en-US" b="1" dirty="0"/>
              <a:t> </a:t>
            </a:r>
            <a:r>
              <a:rPr lang="en-US" b="1" dirty="0" err="1"/>
              <a:t>mundësine</a:t>
            </a:r>
            <a:r>
              <a:rPr lang="en-US" b="1" dirty="0"/>
              <a:t> </a:t>
            </a:r>
            <a:r>
              <a:rPr lang="en-US" b="1" dirty="0" err="1"/>
              <a:t>për</a:t>
            </a:r>
            <a:r>
              <a:rPr lang="en-US" b="1" dirty="0"/>
              <a:t> </a:t>
            </a:r>
            <a:r>
              <a:rPr lang="en-US" b="1" dirty="0" err="1"/>
              <a:t>kufizime</a:t>
            </a:r>
            <a:r>
              <a:rPr lang="en-US" b="1" dirty="0"/>
              <a:t> </a:t>
            </a:r>
            <a:r>
              <a:rPr lang="en-US" b="1" dirty="0" err="1" smtClean="0"/>
              <a:t>t</a:t>
            </a:r>
            <a:r>
              <a:rPr lang="en-US" b="1" dirty="0" err="1"/>
              <a:t>ë</a:t>
            </a:r>
            <a:r>
              <a:rPr lang="en-US" b="1" dirty="0" smtClean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drejtave</a:t>
            </a:r>
            <a:r>
              <a:rPr lang="en-US" b="1" dirty="0"/>
              <a:t> </a:t>
            </a:r>
            <a:r>
              <a:rPr lang="en-US" b="1" dirty="0" err="1" smtClean="0"/>
              <a:t>t</a:t>
            </a:r>
            <a:r>
              <a:rPr lang="en-US" b="1" dirty="0" err="1"/>
              <a:t>ë</a:t>
            </a:r>
            <a:r>
              <a:rPr lang="en-US" b="1" dirty="0" smtClean="0"/>
              <a:t> </a:t>
            </a:r>
            <a:r>
              <a:rPr lang="en-US" b="1" dirty="0" err="1" smtClean="0"/>
              <a:t>p</a:t>
            </a:r>
            <a:r>
              <a:rPr lang="en-US" b="1" dirty="0" err="1"/>
              <a:t>ë</a:t>
            </a:r>
            <a:r>
              <a:rPr lang="en-US" b="1" dirty="0" err="1" smtClean="0"/>
              <a:t>rcaktuara</a:t>
            </a:r>
            <a:r>
              <a:rPr lang="en-US" b="1" dirty="0" smtClean="0"/>
              <a:t> </a:t>
            </a:r>
            <a:r>
              <a:rPr lang="en-US" b="1" dirty="0" err="1"/>
              <a:t>në</a:t>
            </a:r>
            <a:r>
              <a:rPr lang="en-US" b="1" dirty="0"/>
              <a:t> </a:t>
            </a:r>
            <a:r>
              <a:rPr lang="en-US" b="1" dirty="0" err="1"/>
              <a:t>paragrafin</a:t>
            </a:r>
            <a:r>
              <a:rPr lang="en-US" b="1" dirty="0"/>
              <a:t> 1, </a:t>
            </a:r>
            <a:r>
              <a:rPr lang="en-US" b="1" dirty="0" err="1"/>
              <a:t>sidomos</a:t>
            </a:r>
            <a:r>
              <a:rPr lang="en-US" b="1" dirty="0"/>
              <a:t> </a:t>
            </a:r>
            <a:r>
              <a:rPr lang="en-US" b="1" dirty="0" err="1"/>
              <a:t>kur</a:t>
            </a:r>
            <a:r>
              <a:rPr lang="en-US" b="1" dirty="0"/>
              <a:t> </a:t>
            </a:r>
            <a:r>
              <a:rPr lang="en-US" b="1" dirty="0" err="1" smtClean="0"/>
              <a:t>b</a:t>
            </a:r>
            <a:r>
              <a:rPr lang="en-US" b="1" dirty="0" err="1"/>
              <a:t>ë</a:t>
            </a:r>
            <a:r>
              <a:rPr lang="en-US" b="1" dirty="0" err="1" smtClean="0"/>
              <a:t>het</a:t>
            </a:r>
            <a:r>
              <a:rPr lang="en-US" b="1" dirty="0" smtClean="0"/>
              <a:t> </a:t>
            </a:r>
            <a:r>
              <a:rPr lang="en-US" b="1" dirty="0" err="1" smtClean="0"/>
              <a:t>fjal</a:t>
            </a:r>
            <a:r>
              <a:rPr lang="en-US" b="1" dirty="0" err="1"/>
              <a:t>ë</a:t>
            </a:r>
            <a:r>
              <a:rPr lang="en-US" b="1" dirty="0" smtClean="0"/>
              <a:t> </a:t>
            </a:r>
            <a:r>
              <a:rPr lang="en-US" b="1" i="1" u="sng" dirty="0" err="1"/>
              <a:t>për</a:t>
            </a:r>
            <a:r>
              <a:rPr lang="en-US" b="1" i="1" u="sng" dirty="0"/>
              <a:t> </a:t>
            </a:r>
            <a:r>
              <a:rPr lang="en-US" b="1" i="1" u="sng" dirty="0" err="1"/>
              <a:t>mbrojtjen</a:t>
            </a:r>
            <a:r>
              <a:rPr lang="en-US" b="1" i="1" u="sng" dirty="0"/>
              <a:t> e </a:t>
            </a:r>
            <a:r>
              <a:rPr lang="en-US" b="1" i="1" u="sng" dirty="0" err="1"/>
              <a:t>dinjitetit</a:t>
            </a:r>
            <a:r>
              <a:rPr lang="en-US" b="1" i="1" u="sng" dirty="0"/>
              <a:t> </a:t>
            </a:r>
            <a:r>
              <a:rPr lang="en-US" b="1" i="1" u="sng" dirty="0" err="1"/>
              <a:t>ose</a:t>
            </a:r>
            <a:r>
              <a:rPr lang="en-US" b="1" i="1" u="sng" dirty="0"/>
              <a:t> </a:t>
            </a:r>
            <a:r>
              <a:rPr lang="en-US" b="1" i="1" u="sng" dirty="0" err="1"/>
              <a:t>të</a:t>
            </a:r>
            <a:r>
              <a:rPr lang="en-US" b="1" i="1" u="sng" dirty="0"/>
              <a:t> </a:t>
            </a:r>
            <a:r>
              <a:rPr lang="en-US" b="1" i="1" u="sng" dirty="0" err="1"/>
              <a:t>të</a:t>
            </a:r>
            <a:r>
              <a:rPr lang="en-US" b="1" i="1" u="sng" dirty="0"/>
              <a:t> </a:t>
            </a:r>
            <a:r>
              <a:rPr lang="en-US" b="1" i="1" u="sng" dirty="0" err="1"/>
              <a:t>drejtave</a:t>
            </a:r>
            <a:r>
              <a:rPr lang="en-US" b="1" i="1" u="sng" dirty="0"/>
              <a:t> </a:t>
            </a:r>
            <a:r>
              <a:rPr lang="en-US" b="1" i="1" u="sng" dirty="0" err="1"/>
              <a:t>të</a:t>
            </a:r>
            <a:r>
              <a:rPr lang="en-US" b="1" i="1" u="sng" dirty="0"/>
              <a:t> </a:t>
            </a:r>
            <a:r>
              <a:rPr lang="en-US" b="1" i="1" u="sng" dirty="0" err="1"/>
              <a:t>të</a:t>
            </a:r>
            <a:r>
              <a:rPr lang="en-US" b="1" i="1" u="sng" dirty="0"/>
              <a:t> </a:t>
            </a:r>
            <a:r>
              <a:rPr lang="en-US" b="1" i="1" u="sng" dirty="0" err="1"/>
              <a:t>tjerëve</a:t>
            </a:r>
            <a:r>
              <a:rPr lang="en-US" b="1" dirty="0"/>
              <a:t>, </a:t>
            </a:r>
            <a:r>
              <a:rPr lang="en-US" b="1" dirty="0" err="1"/>
              <a:t>siç</a:t>
            </a:r>
            <a:r>
              <a:rPr lang="en-US" b="1" dirty="0"/>
              <a:t> </a:t>
            </a:r>
            <a:r>
              <a:rPr lang="en-US" b="1" dirty="0" err="1" smtClean="0"/>
              <a:t>ësht</a:t>
            </a:r>
            <a:r>
              <a:rPr lang="en-US" b="1" dirty="0" err="1"/>
              <a:t>ë</a:t>
            </a:r>
            <a:r>
              <a:rPr lang="en-US" b="1" dirty="0" smtClean="0"/>
              <a:t> </a:t>
            </a:r>
            <a:r>
              <a:rPr lang="en-US" b="1" dirty="0"/>
              <a:t>e </a:t>
            </a:r>
            <a:r>
              <a:rPr lang="en-US" b="1" dirty="0" err="1"/>
              <a:t>drejta</a:t>
            </a:r>
            <a:r>
              <a:rPr lang="en-US" b="1" dirty="0"/>
              <a:t> e </a:t>
            </a:r>
            <a:r>
              <a:rPr lang="en-US" b="1" dirty="0" err="1" smtClean="0"/>
              <a:t>privatësis</a:t>
            </a:r>
            <a:r>
              <a:rPr lang="en-US" b="1" dirty="0" err="1"/>
              <a:t>ë</a:t>
            </a:r>
            <a:r>
              <a:rPr lang="en-US" b="1" dirty="0" smtClean="0"/>
              <a:t>, </a:t>
            </a:r>
            <a:r>
              <a:rPr lang="en-US" b="1" dirty="0"/>
              <a:t>e </a:t>
            </a:r>
            <a:r>
              <a:rPr lang="en-US" b="1" dirty="0" err="1"/>
              <a:t>parashikuar</a:t>
            </a:r>
            <a:r>
              <a:rPr lang="en-US" b="1" dirty="0"/>
              <a:t> </a:t>
            </a:r>
            <a:r>
              <a:rPr lang="en-US" b="1" dirty="0" err="1"/>
              <a:t>nga</a:t>
            </a:r>
            <a:r>
              <a:rPr lang="en-US" b="1" dirty="0"/>
              <a:t> </a:t>
            </a:r>
            <a:r>
              <a:rPr lang="en-US" b="1" dirty="0" err="1"/>
              <a:t>neni</a:t>
            </a:r>
            <a:r>
              <a:rPr lang="en-US" b="1" dirty="0"/>
              <a:t> 8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 smtClean="0"/>
              <a:t>Konvent</a:t>
            </a:r>
            <a:r>
              <a:rPr lang="en-US" b="1" dirty="0" err="1"/>
              <a:t>ë</a:t>
            </a:r>
            <a:r>
              <a:rPr lang="en-US" b="1" dirty="0" err="1" smtClean="0"/>
              <a:t>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Raporti</a:t>
            </a:r>
            <a:r>
              <a:rPr lang="en-US" b="1" dirty="0" smtClean="0"/>
              <a:t> midis </a:t>
            </a:r>
            <a:r>
              <a:rPr lang="en-US" b="1" dirty="0" err="1" smtClean="0"/>
              <a:t>lirisë</a:t>
            </a:r>
            <a:r>
              <a:rPr lang="en-US" b="1" dirty="0" smtClean="0"/>
              <a:t> </a:t>
            </a:r>
            <a:r>
              <a:rPr lang="en-US" b="1" dirty="0" err="1" smtClean="0"/>
              <a:t>së</a:t>
            </a:r>
            <a:r>
              <a:rPr lang="en-US" b="1" dirty="0" smtClean="0"/>
              <a:t> </a:t>
            </a:r>
            <a:r>
              <a:rPr lang="en-US" b="1" dirty="0" err="1" smtClean="0"/>
              <a:t>shprehjes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drejtës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jetë</a:t>
            </a:r>
            <a:r>
              <a:rPr lang="en-US" b="1" dirty="0" smtClean="0"/>
              <a:t> private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b="1" dirty="0" err="1"/>
              <a:t>Ushtrimi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lirisë</a:t>
            </a:r>
            <a:r>
              <a:rPr lang="en-US" b="1" dirty="0"/>
              <a:t> </a:t>
            </a:r>
            <a:r>
              <a:rPr lang="en-US" b="1" dirty="0" err="1"/>
              <a:t>së</a:t>
            </a:r>
            <a:r>
              <a:rPr lang="en-US" b="1" dirty="0"/>
              <a:t> </a:t>
            </a:r>
            <a:r>
              <a:rPr lang="en-US" b="1" dirty="0" err="1"/>
              <a:t>shprehjes</a:t>
            </a:r>
            <a:r>
              <a:rPr lang="en-US" b="1" dirty="0"/>
              <a:t> </a:t>
            </a:r>
            <a:r>
              <a:rPr lang="en-US" b="1" dirty="0" err="1"/>
              <a:t>mbart</a:t>
            </a:r>
            <a:r>
              <a:rPr lang="en-US" b="1" dirty="0"/>
              <a:t> </a:t>
            </a:r>
            <a:r>
              <a:rPr lang="en-US" b="1" dirty="0" err="1" smtClean="0"/>
              <a:t>në</a:t>
            </a:r>
            <a:r>
              <a:rPr lang="en-US" b="1" dirty="0" smtClean="0"/>
              <a:t> </a:t>
            </a:r>
            <a:r>
              <a:rPr lang="en-US" b="1" dirty="0" err="1"/>
              <a:t>vete</a:t>
            </a:r>
            <a:r>
              <a:rPr lang="en-US" b="1" dirty="0"/>
              <a:t> </a:t>
            </a:r>
            <a:r>
              <a:rPr lang="en-US" b="1" dirty="0" err="1"/>
              <a:t>dhe</a:t>
            </a:r>
            <a:r>
              <a:rPr lang="en-US" b="1" dirty="0"/>
              <a:t> “</a:t>
            </a:r>
            <a:r>
              <a:rPr lang="en-US" b="1" dirty="0" err="1"/>
              <a:t>detyrat</a:t>
            </a:r>
            <a:r>
              <a:rPr lang="en-US" b="1" dirty="0"/>
              <a:t> </a:t>
            </a:r>
            <a:r>
              <a:rPr lang="en-US" b="1" dirty="0" err="1"/>
              <a:t>dhe</a:t>
            </a:r>
            <a:r>
              <a:rPr lang="en-US" b="1" dirty="0"/>
              <a:t> </a:t>
            </a:r>
            <a:r>
              <a:rPr lang="en-US" b="1" dirty="0" err="1"/>
              <a:t>përgjegjësitë</a:t>
            </a:r>
            <a:r>
              <a:rPr lang="en-US" b="1" dirty="0"/>
              <a:t>”, </a:t>
            </a:r>
            <a:r>
              <a:rPr lang="en-US" b="1" dirty="0" err="1"/>
              <a:t>që</a:t>
            </a:r>
            <a:r>
              <a:rPr lang="en-US" b="1" dirty="0"/>
              <a:t> </a:t>
            </a:r>
            <a:r>
              <a:rPr lang="en-US" b="1" dirty="0" err="1"/>
              <a:t>mund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justifikojnë</a:t>
            </a:r>
            <a:r>
              <a:rPr lang="en-US" b="1" dirty="0"/>
              <a:t> </a:t>
            </a:r>
            <a:r>
              <a:rPr lang="en-US" b="1" dirty="0" err="1"/>
              <a:t>ndërhyrjen</a:t>
            </a:r>
            <a:r>
              <a:rPr lang="en-US" b="1" dirty="0"/>
              <a:t> </a:t>
            </a:r>
            <a:r>
              <a:rPr lang="en-US" b="1" dirty="0" err="1"/>
              <a:t>në</a:t>
            </a:r>
            <a:r>
              <a:rPr lang="en-US" b="1" dirty="0"/>
              <a:t> </a:t>
            </a:r>
            <a:r>
              <a:rPr lang="en-US" b="1" dirty="0" err="1"/>
              <a:t>lirinë</a:t>
            </a:r>
            <a:r>
              <a:rPr lang="en-US" b="1" dirty="0"/>
              <a:t> e </a:t>
            </a:r>
            <a:r>
              <a:rPr lang="en-US" b="1" dirty="0" err="1"/>
              <a:t>shprehjes</a:t>
            </a:r>
            <a:r>
              <a:rPr lang="en-US" b="1" dirty="0"/>
              <a:t>. </a:t>
            </a:r>
            <a:endParaRPr lang="en-US" dirty="0"/>
          </a:p>
          <a:p>
            <a:pPr algn="just"/>
            <a:r>
              <a:rPr lang="en-US" b="1" dirty="0" err="1"/>
              <a:t>Shteti</a:t>
            </a:r>
            <a:r>
              <a:rPr lang="en-US" b="1" dirty="0"/>
              <a:t> </a:t>
            </a:r>
            <a:r>
              <a:rPr lang="en-US" b="1" dirty="0" err="1"/>
              <a:t>duhet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specifikojë</a:t>
            </a:r>
            <a:r>
              <a:rPr lang="en-US" b="1" dirty="0"/>
              <a:t> me </a:t>
            </a:r>
            <a:r>
              <a:rPr lang="en-US" b="1" dirty="0" err="1"/>
              <a:t>ligj</a:t>
            </a:r>
            <a:r>
              <a:rPr lang="en-US" b="1" dirty="0"/>
              <a:t> </a:t>
            </a:r>
            <a:r>
              <a:rPr lang="en-US" b="1" dirty="0" err="1"/>
              <a:t>ndërhyrjen</a:t>
            </a:r>
            <a:r>
              <a:rPr lang="en-US" b="1" dirty="0"/>
              <a:t> </a:t>
            </a:r>
            <a:r>
              <a:rPr lang="en-US" b="1" dirty="0" err="1"/>
              <a:t>në</a:t>
            </a:r>
            <a:r>
              <a:rPr lang="en-US" b="1" dirty="0"/>
              <a:t> </a:t>
            </a:r>
            <a:r>
              <a:rPr lang="en-US" b="1" dirty="0" err="1"/>
              <a:t>lirinë</a:t>
            </a:r>
            <a:r>
              <a:rPr lang="en-US" b="1" dirty="0"/>
              <a:t> e </a:t>
            </a:r>
            <a:r>
              <a:rPr lang="en-US" b="1" dirty="0" err="1"/>
              <a:t>shprehjes</a:t>
            </a:r>
            <a:r>
              <a:rPr lang="en-US" b="1" dirty="0"/>
              <a:t>. </a:t>
            </a:r>
            <a:r>
              <a:rPr lang="en-US" b="1" dirty="0" err="1"/>
              <a:t>Ndërhyrja</a:t>
            </a:r>
            <a:r>
              <a:rPr lang="en-US" b="1" dirty="0"/>
              <a:t> </a:t>
            </a:r>
            <a:r>
              <a:rPr lang="en-US" b="1" dirty="0" err="1"/>
              <a:t>në</a:t>
            </a:r>
            <a:r>
              <a:rPr lang="en-US" b="1" dirty="0"/>
              <a:t> </a:t>
            </a:r>
            <a:r>
              <a:rPr lang="en-US" b="1" dirty="0" err="1"/>
              <a:t>lirinë</a:t>
            </a:r>
            <a:r>
              <a:rPr lang="en-US" b="1" dirty="0"/>
              <a:t> e </a:t>
            </a:r>
            <a:r>
              <a:rPr lang="en-US" b="1" dirty="0" err="1"/>
              <a:t>shprehjes</a:t>
            </a:r>
            <a:r>
              <a:rPr lang="en-US" b="1" dirty="0"/>
              <a:t> </a:t>
            </a:r>
            <a:r>
              <a:rPr lang="en-US" b="1" dirty="0" err="1"/>
              <a:t>duhet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ketë</a:t>
            </a:r>
            <a:r>
              <a:rPr lang="en-US" b="1" dirty="0"/>
              <a:t> </a:t>
            </a:r>
            <a:r>
              <a:rPr lang="en-US" b="1" dirty="0" err="1"/>
              <a:t>qëllimin</a:t>
            </a:r>
            <a:r>
              <a:rPr lang="en-US" b="1" dirty="0"/>
              <a:t> </a:t>
            </a:r>
            <a:r>
              <a:rPr lang="en-US" b="1" dirty="0" err="1"/>
              <a:t>legjitim</a:t>
            </a:r>
            <a:r>
              <a:rPr lang="en-US" b="1" dirty="0"/>
              <a:t> </a:t>
            </a:r>
            <a:r>
              <a:rPr lang="en-US" b="1" dirty="0" err="1"/>
              <a:t>për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çuar</a:t>
            </a:r>
            <a:r>
              <a:rPr lang="en-US" b="1" dirty="0"/>
              <a:t> me </a:t>
            </a:r>
            <a:r>
              <a:rPr lang="en-US" b="1" dirty="0" err="1"/>
              <a:t>tej</a:t>
            </a:r>
            <a:r>
              <a:rPr lang="en-US" b="1" dirty="0"/>
              <a:t> </a:t>
            </a:r>
            <a:r>
              <a:rPr lang="en-US" b="1" dirty="0" err="1"/>
              <a:t>një</a:t>
            </a:r>
            <a:r>
              <a:rPr lang="en-US" b="1" dirty="0"/>
              <a:t> </a:t>
            </a:r>
            <a:r>
              <a:rPr lang="en-US" b="1" dirty="0" err="1"/>
              <a:t>ose</a:t>
            </a:r>
            <a:r>
              <a:rPr lang="en-US" b="1" dirty="0"/>
              <a:t> </a:t>
            </a:r>
            <a:r>
              <a:rPr lang="en-US" b="1" dirty="0" err="1"/>
              <a:t>disa</a:t>
            </a:r>
            <a:r>
              <a:rPr lang="en-US" b="1" dirty="0"/>
              <a:t> </a:t>
            </a:r>
            <a:r>
              <a:rPr lang="en-US" b="1" dirty="0" err="1"/>
              <a:t>qëllime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interesit</a:t>
            </a:r>
            <a:r>
              <a:rPr lang="en-US" b="1" dirty="0"/>
              <a:t> </a:t>
            </a:r>
            <a:r>
              <a:rPr lang="en-US" b="1" dirty="0" err="1"/>
              <a:t>publik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renditura</a:t>
            </a:r>
            <a:r>
              <a:rPr lang="en-US" b="1" dirty="0"/>
              <a:t> </a:t>
            </a:r>
            <a:r>
              <a:rPr lang="en-US" b="1" dirty="0" err="1"/>
              <a:t>në</a:t>
            </a:r>
            <a:r>
              <a:rPr lang="en-US" b="1" dirty="0"/>
              <a:t> </a:t>
            </a:r>
            <a:r>
              <a:rPr lang="en-US" b="1" dirty="0" err="1"/>
              <a:t>Nenin</a:t>
            </a:r>
            <a:r>
              <a:rPr lang="en-US" b="1" dirty="0"/>
              <a:t> 10(2)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Konventës</a:t>
            </a:r>
            <a:r>
              <a:rPr lang="en-US" b="1" dirty="0"/>
              <a:t>.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Raporti</a:t>
            </a:r>
            <a:r>
              <a:rPr lang="en-US" b="1" dirty="0" smtClean="0"/>
              <a:t> midis </a:t>
            </a:r>
            <a:r>
              <a:rPr lang="en-US" b="1" dirty="0" err="1" smtClean="0"/>
              <a:t>lirisë</a:t>
            </a:r>
            <a:r>
              <a:rPr lang="en-US" b="1" dirty="0" smtClean="0"/>
              <a:t> </a:t>
            </a:r>
            <a:r>
              <a:rPr lang="en-US" b="1" dirty="0" err="1" smtClean="0"/>
              <a:t>së</a:t>
            </a:r>
            <a:r>
              <a:rPr lang="en-US" b="1" dirty="0" smtClean="0"/>
              <a:t> </a:t>
            </a:r>
            <a:r>
              <a:rPr lang="en-US" b="1" dirty="0" err="1" smtClean="0"/>
              <a:t>shprehjes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drejtës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jetë</a:t>
            </a:r>
            <a:r>
              <a:rPr lang="en-US" b="1" dirty="0" smtClean="0"/>
              <a:t> private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b="1" dirty="0" err="1"/>
              <a:t>Neni</a:t>
            </a:r>
            <a:r>
              <a:rPr lang="en-US" b="1" dirty="0"/>
              <a:t> 10(2) </a:t>
            </a:r>
            <a:r>
              <a:rPr lang="en-US" b="1" dirty="0" err="1"/>
              <a:t>lejon</a:t>
            </a:r>
            <a:r>
              <a:rPr lang="en-US" b="1" dirty="0"/>
              <a:t> </a:t>
            </a:r>
            <a:r>
              <a:rPr lang="en-US" b="1" dirty="0" err="1"/>
              <a:t>ndërhyrjet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cilat</a:t>
            </a:r>
            <a:r>
              <a:rPr lang="en-US" b="1" dirty="0"/>
              <a:t> </a:t>
            </a:r>
            <a:r>
              <a:rPr lang="en-US" b="1" dirty="0" err="1"/>
              <a:t>kanë</a:t>
            </a:r>
            <a:r>
              <a:rPr lang="en-US" b="1" dirty="0"/>
              <a:t> </a:t>
            </a:r>
            <a:r>
              <a:rPr lang="en-US" b="1" dirty="0" err="1"/>
              <a:t>si</a:t>
            </a:r>
            <a:r>
              <a:rPr lang="en-US" b="1" dirty="0"/>
              <a:t> </a:t>
            </a:r>
            <a:r>
              <a:rPr lang="en-US" b="1" dirty="0" err="1"/>
              <a:t>qëllim</a:t>
            </a:r>
            <a:r>
              <a:rPr lang="en-US" b="1" dirty="0"/>
              <a:t> </a:t>
            </a:r>
            <a:r>
              <a:rPr lang="en-US" b="1" dirty="0" err="1"/>
              <a:t>mbrojtjen</a:t>
            </a:r>
            <a:r>
              <a:rPr lang="en-US" b="1" dirty="0"/>
              <a:t> e </a:t>
            </a:r>
            <a:r>
              <a:rPr lang="en-US" b="1" dirty="0" err="1"/>
              <a:t>të</a:t>
            </a:r>
            <a:r>
              <a:rPr lang="en-US" b="1" dirty="0"/>
              <a:t> “</a:t>
            </a:r>
            <a:r>
              <a:rPr lang="en-US" b="1" dirty="0" err="1"/>
              <a:t>drejtave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tjerëve</a:t>
            </a:r>
            <a:r>
              <a:rPr lang="en-US" b="1" dirty="0"/>
              <a:t>”, </a:t>
            </a:r>
            <a:r>
              <a:rPr lang="en-US" b="1" dirty="0" err="1"/>
              <a:t>përfshirë</a:t>
            </a:r>
            <a:r>
              <a:rPr lang="en-US" b="1" dirty="0"/>
              <a:t> </a:t>
            </a:r>
            <a:r>
              <a:rPr lang="en-US" b="1" dirty="0" err="1"/>
              <a:t>nje</a:t>
            </a:r>
            <a:r>
              <a:rPr lang="en-US" b="1" dirty="0"/>
              <a:t> </a:t>
            </a:r>
            <a:r>
              <a:rPr lang="en-US" b="1" dirty="0" err="1"/>
              <a:t>përson</a:t>
            </a:r>
            <a:r>
              <a:rPr lang="en-US" b="1" dirty="0"/>
              <a:t> </a:t>
            </a:r>
            <a:r>
              <a:rPr lang="en-US" b="1" dirty="0" err="1"/>
              <a:t>te</a:t>
            </a:r>
            <a:r>
              <a:rPr lang="en-US" b="1" dirty="0"/>
              <a:t> </a:t>
            </a:r>
            <a:r>
              <a:rPr lang="en-US" b="1" dirty="0" err="1"/>
              <a:t>akuzuar</a:t>
            </a:r>
            <a:r>
              <a:rPr lang="en-US" b="1" dirty="0"/>
              <a:t>, </a:t>
            </a:r>
            <a:r>
              <a:rPr lang="en-US" b="1" dirty="0" err="1"/>
              <a:t>ose</a:t>
            </a:r>
            <a:r>
              <a:rPr lang="en-US" b="1" dirty="0"/>
              <a:t> </a:t>
            </a:r>
            <a:r>
              <a:rPr lang="en-US" b="1" dirty="0" err="1"/>
              <a:t>ruajtjen</a:t>
            </a:r>
            <a:r>
              <a:rPr lang="en-US" b="1" dirty="0"/>
              <a:t> e </a:t>
            </a:r>
            <a:r>
              <a:rPr lang="en-US" b="1" dirty="0" err="1"/>
              <a:t>autoritetit</a:t>
            </a:r>
            <a:r>
              <a:rPr lang="en-US" b="1" dirty="0"/>
              <a:t> </a:t>
            </a:r>
            <a:r>
              <a:rPr lang="en-US" b="1" dirty="0" err="1"/>
              <a:t>dhe</a:t>
            </a:r>
            <a:r>
              <a:rPr lang="en-US" b="1" dirty="0"/>
              <a:t> </a:t>
            </a:r>
            <a:r>
              <a:rPr lang="en-US" b="1" dirty="0" err="1"/>
              <a:t>paanësisë</a:t>
            </a:r>
            <a:r>
              <a:rPr lang="en-US" b="1" dirty="0"/>
              <a:t> </a:t>
            </a:r>
            <a:r>
              <a:rPr lang="en-US" b="1" dirty="0" err="1"/>
              <a:t>së</a:t>
            </a:r>
            <a:r>
              <a:rPr lang="en-US" b="1" dirty="0"/>
              <a:t> </a:t>
            </a:r>
            <a:r>
              <a:rPr lang="en-US" b="1" dirty="0" err="1"/>
              <a:t>gjyqësorit</a:t>
            </a:r>
            <a:r>
              <a:rPr lang="en-US" b="1" dirty="0"/>
              <a:t>” </a:t>
            </a:r>
            <a:r>
              <a:rPr lang="en-US" sz="2800" i="1" dirty="0"/>
              <a:t>(Bradford </a:t>
            </a:r>
            <a:r>
              <a:rPr lang="en-US" sz="2800" i="1" dirty="0" err="1"/>
              <a:t>kundër</a:t>
            </a:r>
            <a:r>
              <a:rPr lang="en-US" sz="2800" i="1" dirty="0"/>
              <a:t> </a:t>
            </a:r>
            <a:r>
              <a:rPr lang="en-US" sz="2800" i="1" dirty="0" err="1"/>
              <a:t>Danimarkës</a:t>
            </a:r>
            <a:r>
              <a:rPr lang="en-US" sz="2800" i="1" dirty="0"/>
              <a:t>, 1989</a:t>
            </a:r>
            <a:r>
              <a:rPr lang="en-US" sz="2800" i="1" dirty="0" smtClean="0"/>
              <a:t>)</a:t>
            </a:r>
          </a:p>
          <a:p>
            <a:pPr algn="just"/>
            <a:r>
              <a:rPr lang="en-US" sz="2800" b="1" dirty="0" smtClean="0"/>
              <a:t>GJEDNJ </a:t>
            </a:r>
            <a:r>
              <a:rPr lang="en-GB" sz="2800" b="1" dirty="0" err="1"/>
              <a:t>përdor</a:t>
            </a:r>
            <a:r>
              <a:rPr lang="en-GB" sz="2800" b="1" dirty="0"/>
              <a:t> </a:t>
            </a:r>
            <a:r>
              <a:rPr lang="en-GB" sz="2800" b="1" dirty="0" err="1"/>
              <a:t>gjuhën</a:t>
            </a:r>
            <a:r>
              <a:rPr lang="en-GB" sz="2800" b="1" dirty="0"/>
              <a:t> e “</a:t>
            </a:r>
            <a:r>
              <a:rPr lang="en-GB" sz="2800" b="1" dirty="0" err="1"/>
              <a:t>balancës</a:t>
            </a:r>
            <a:r>
              <a:rPr lang="en-GB" sz="2800" b="1" dirty="0"/>
              <a:t>” </a:t>
            </a:r>
            <a:r>
              <a:rPr lang="en-GB" sz="2800" b="1" dirty="0" err="1"/>
              <a:t>ndërmjet</a:t>
            </a:r>
            <a:r>
              <a:rPr lang="en-GB" sz="2800" b="1" dirty="0"/>
              <a:t> </a:t>
            </a:r>
            <a:r>
              <a:rPr lang="en-GB" sz="2800" b="1" dirty="0" err="1"/>
              <a:t>shprehjes</a:t>
            </a:r>
            <a:r>
              <a:rPr lang="en-GB" sz="2800" b="1" dirty="0"/>
              <a:t> </a:t>
            </a:r>
            <a:r>
              <a:rPr lang="en-GB" sz="2800" b="1" dirty="0" err="1"/>
              <a:t>dhe</a:t>
            </a:r>
            <a:r>
              <a:rPr lang="en-GB" sz="2800" b="1" dirty="0"/>
              <a:t> </a:t>
            </a:r>
            <a:r>
              <a:rPr lang="en-GB" sz="2800" b="1" dirty="0" err="1"/>
              <a:t>interesit</a:t>
            </a:r>
            <a:r>
              <a:rPr lang="en-GB" sz="2800" b="1" dirty="0"/>
              <a:t> </a:t>
            </a:r>
            <a:r>
              <a:rPr lang="en-GB" sz="2800" b="1" dirty="0" err="1"/>
              <a:t>publik</a:t>
            </a:r>
            <a:r>
              <a:rPr lang="en-GB" sz="2800" b="1" dirty="0"/>
              <a:t>. </a:t>
            </a:r>
            <a:r>
              <a:rPr lang="en-GB" sz="2800" b="1" dirty="0" err="1"/>
              <a:t>Ajo</a:t>
            </a:r>
            <a:r>
              <a:rPr lang="en-GB" sz="2800" b="1" dirty="0"/>
              <a:t> </a:t>
            </a:r>
            <a:r>
              <a:rPr lang="en-GB" sz="2800" b="1" dirty="0" err="1"/>
              <a:t>merr</a:t>
            </a:r>
            <a:r>
              <a:rPr lang="en-GB" sz="2800" b="1" dirty="0"/>
              <a:t> </a:t>
            </a:r>
            <a:r>
              <a:rPr lang="en-GB" sz="2800" b="1" dirty="0" err="1"/>
              <a:t>në</a:t>
            </a:r>
            <a:r>
              <a:rPr lang="en-GB" sz="2800" b="1" dirty="0"/>
              <a:t> </a:t>
            </a:r>
            <a:r>
              <a:rPr lang="en-GB" sz="2800" b="1" dirty="0" err="1"/>
              <a:t>konsideratë</a:t>
            </a:r>
            <a:r>
              <a:rPr lang="en-GB" sz="2800" b="1" dirty="0"/>
              <a:t> </a:t>
            </a:r>
            <a:r>
              <a:rPr lang="en-GB" sz="2800" b="1" dirty="0" err="1"/>
              <a:t>një</a:t>
            </a:r>
            <a:r>
              <a:rPr lang="en-GB" sz="2800" b="1" dirty="0"/>
              <a:t> </a:t>
            </a:r>
            <a:r>
              <a:rPr lang="en-GB" sz="2800" b="1" dirty="0" err="1"/>
              <a:t>kufi</a:t>
            </a:r>
            <a:r>
              <a:rPr lang="en-GB" sz="2800" b="1" dirty="0"/>
              <a:t> </a:t>
            </a:r>
            <a:r>
              <a:rPr lang="en-GB" sz="2800" b="1" dirty="0" err="1"/>
              <a:t>të</a:t>
            </a:r>
            <a:r>
              <a:rPr lang="en-GB" sz="2800" b="1" dirty="0"/>
              <a:t> </a:t>
            </a:r>
            <a:r>
              <a:rPr lang="en-GB" sz="2800" b="1" dirty="0" err="1"/>
              <a:t>vlerësimit</a:t>
            </a:r>
            <a:r>
              <a:rPr lang="en-GB" sz="2800" b="1" dirty="0"/>
              <a:t> </a:t>
            </a:r>
            <a:r>
              <a:rPr lang="en-GB" sz="2800" b="1" dirty="0" err="1"/>
              <a:t>të</a:t>
            </a:r>
            <a:r>
              <a:rPr lang="en-GB" sz="2800" b="1" dirty="0"/>
              <a:t> </a:t>
            </a:r>
            <a:r>
              <a:rPr lang="en-GB" sz="2800" b="1" dirty="0" err="1"/>
              <a:t>shteteve</a:t>
            </a:r>
            <a:r>
              <a:rPr lang="en-GB" sz="2800" b="1" dirty="0"/>
              <a:t> </a:t>
            </a:r>
            <a:r>
              <a:rPr lang="en-GB" sz="2800" b="1" dirty="0" err="1"/>
              <a:t>në</a:t>
            </a:r>
            <a:r>
              <a:rPr lang="en-GB" sz="2800" b="1" dirty="0"/>
              <a:t> </a:t>
            </a:r>
            <a:r>
              <a:rPr lang="en-GB" sz="2800" b="1" dirty="0" err="1"/>
              <a:t>caktimin</a:t>
            </a:r>
            <a:r>
              <a:rPr lang="en-GB" sz="2800" b="1" dirty="0"/>
              <a:t>, </a:t>
            </a:r>
            <a:r>
              <a:rPr lang="en-GB" sz="2800" b="1" dirty="0" err="1"/>
              <a:t>nëse</a:t>
            </a:r>
            <a:r>
              <a:rPr lang="en-GB" sz="2800" b="1" dirty="0"/>
              <a:t> </a:t>
            </a:r>
            <a:r>
              <a:rPr lang="en-GB" sz="2800" b="1" dirty="0" err="1"/>
              <a:t>një</a:t>
            </a:r>
            <a:r>
              <a:rPr lang="en-GB" sz="2800" b="1" dirty="0"/>
              <a:t> </a:t>
            </a:r>
            <a:r>
              <a:rPr lang="en-GB" sz="2800" b="1" dirty="0" err="1"/>
              <a:t>ndërhyrje</a:t>
            </a:r>
            <a:r>
              <a:rPr lang="en-GB" sz="2800" b="1" dirty="0"/>
              <a:t> </a:t>
            </a:r>
            <a:r>
              <a:rPr lang="en-GB" sz="2800" b="1" dirty="0" err="1"/>
              <a:t>në</a:t>
            </a:r>
            <a:r>
              <a:rPr lang="en-GB" sz="2800" b="1" dirty="0"/>
              <a:t> </a:t>
            </a:r>
            <a:r>
              <a:rPr lang="en-GB" sz="2800" b="1" dirty="0" err="1"/>
              <a:t>një</a:t>
            </a:r>
            <a:r>
              <a:rPr lang="en-GB" sz="2800" b="1" dirty="0"/>
              <a:t> </a:t>
            </a:r>
            <a:r>
              <a:rPr lang="en-GB" sz="2800" b="1" dirty="0" err="1"/>
              <a:t>të</a:t>
            </a:r>
            <a:r>
              <a:rPr lang="en-GB" sz="2800" b="1" dirty="0"/>
              <a:t> </a:t>
            </a:r>
            <a:r>
              <a:rPr lang="en-GB" sz="2800" b="1" dirty="0" err="1"/>
              <a:t>drejtë</a:t>
            </a:r>
            <a:r>
              <a:rPr lang="en-GB" sz="2800" b="1" dirty="0"/>
              <a:t> </a:t>
            </a:r>
            <a:r>
              <a:rPr lang="en-GB" sz="2800" b="1" dirty="0" err="1"/>
              <a:t>të</a:t>
            </a:r>
            <a:r>
              <a:rPr lang="en-GB" sz="2800" b="1" dirty="0"/>
              <a:t> </a:t>
            </a:r>
            <a:r>
              <a:rPr lang="en-GB" sz="2800" b="1" dirty="0" err="1"/>
              <a:t>mbrojtur</a:t>
            </a:r>
            <a:r>
              <a:rPr lang="en-GB" sz="2800" b="1" dirty="0"/>
              <a:t> </a:t>
            </a:r>
            <a:r>
              <a:rPr lang="en-GB" sz="2800" b="1" dirty="0" err="1"/>
              <a:t>është</a:t>
            </a:r>
            <a:r>
              <a:rPr lang="en-GB" sz="2800" b="1" dirty="0"/>
              <a:t> “e </a:t>
            </a:r>
            <a:r>
              <a:rPr lang="en-GB" sz="2800" b="1" dirty="0" err="1"/>
              <a:t>nevojshme</a:t>
            </a:r>
            <a:r>
              <a:rPr lang="en-GB" sz="2800" b="1" dirty="0"/>
              <a:t> </a:t>
            </a:r>
            <a:r>
              <a:rPr lang="en-GB" sz="2800" b="1" dirty="0" err="1"/>
              <a:t>në</a:t>
            </a:r>
            <a:r>
              <a:rPr lang="en-GB" sz="2800" b="1" dirty="0"/>
              <a:t> </a:t>
            </a:r>
            <a:r>
              <a:rPr lang="en-GB" sz="2800" b="1" dirty="0" err="1"/>
              <a:t>një</a:t>
            </a:r>
            <a:r>
              <a:rPr lang="en-GB" sz="2800" b="1" dirty="0"/>
              <a:t> </a:t>
            </a:r>
            <a:r>
              <a:rPr lang="en-GB" sz="2800" b="1" dirty="0" err="1"/>
              <a:t>shoqëri</a:t>
            </a:r>
            <a:r>
              <a:rPr lang="en-GB" sz="2800" b="1" dirty="0"/>
              <a:t> </a:t>
            </a:r>
            <a:r>
              <a:rPr lang="en-GB" sz="2800" b="1" dirty="0" err="1"/>
              <a:t>demokratike</a:t>
            </a:r>
            <a:r>
              <a:rPr lang="en-GB" sz="2800" b="1" dirty="0"/>
              <a:t>” </a:t>
            </a:r>
            <a:r>
              <a:rPr lang="en-GB" sz="2800" b="1" i="1" dirty="0"/>
              <a:t>(</a:t>
            </a:r>
            <a:r>
              <a:rPr lang="en-GB" sz="2800" b="1" i="1" u="sng" dirty="0"/>
              <a:t>“margin of appreciation”}</a:t>
            </a:r>
            <a:endParaRPr lang="en-US" sz="2800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Raporti</a:t>
            </a:r>
            <a:r>
              <a:rPr lang="en-US" b="1" dirty="0" smtClean="0"/>
              <a:t> midis </a:t>
            </a:r>
            <a:r>
              <a:rPr lang="en-US" b="1" dirty="0" err="1" smtClean="0"/>
              <a:t>lirisë</a:t>
            </a:r>
            <a:r>
              <a:rPr lang="en-US" b="1" dirty="0" smtClean="0"/>
              <a:t> </a:t>
            </a:r>
            <a:r>
              <a:rPr lang="en-US" b="1" dirty="0" err="1" smtClean="0"/>
              <a:t>së</a:t>
            </a:r>
            <a:r>
              <a:rPr lang="en-US" b="1" dirty="0" smtClean="0"/>
              <a:t> </a:t>
            </a:r>
            <a:r>
              <a:rPr lang="en-US" b="1" dirty="0" err="1" smtClean="0"/>
              <a:t>shprehjes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drejtës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jetë</a:t>
            </a:r>
            <a:r>
              <a:rPr lang="en-US" b="1" dirty="0" smtClean="0"/>
              <a:t> private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GB" b="1" dirty="0"/>
              <a:t>I </a:t>
            </a:r>
            <a:r>
              <a:rPr lang="en-GB" b="1" dirty="0" err="1"/>
              <a:t>takon</a:t>
            </a:r>
            <a:r>
              <a:rPr lang="en-GB" b="1" dirty="0"/>
              <a:t> </a:t>
            </a:r>
            <a:r>
              <a:rPr lang="en-GB" b="1" dirty="0" err="1"/>
              <a:t>shtetit</a:t>
            </a:r>
            <a:r>
              <a:rPr lang="en-GB" b="1" dirty="0"/>
              <a:t> </a:t>
            </a:r>
            <a:r>
              <a:rPr lang="en-GB" b="1" dirty="0" err="1"/>
              <a:t>të</a:t>
            </a:r>
            <a:r>
              <a:rPr lang="en-GB" b="1" dirty="0"/>
              <a:t> </a:t>
            </a:r>
            <a:r>
              <a:rPr lang="en-GB" b="1" dirty="0" err="1"/>
              <a:t>tregojë</a:t>
            </a:r>
            <a:r>
              <a:rPr lang="en-GB" b="1" dirty="0"/>
              <a:t> se </a:t>
            </a:r>
            <a:r>
              <a:rPr lang="en-GB" b="1" dirty="0" err="1"/>
              <a:t>është</a:t>
            </a:r>
            <a:r>
              <a:rPr lang="en-GB" b="1" dirty="0"/>
              <a:t> “</a:t>
            </a:r>
            <a:r>
              <a:rPr lang="en-GB" b="1" dirty="0" err="1"/>
              <a:t>një</a:t>
            </a:r>
            <a:r>
              <a:rPr lang="en-GB" b="1" dirty="0"/>
              <a:t> </a:t>
            </a:r>
            <a:r>
              <a:rPr lang="en-GB" b="1" dirty="0" err="1"/>
              <a:t>nevojë</a:t>
            </a:r>
            <a:r>
              <a:rPr lang="en-GB" b="1" dirty="0"/>
              <a:t> </a:t>
            </a:r>
            <a:r>
              <a:rPr lang="en-GB" b="1" dirty="0" err="1"/>
              <a:t>shtytëse</a:t>
            </a:r>
            <a:r>
              <a:rPr lang="en-GB" b="1" dirty="0"/>
              <a:t> </a:t>
            </a:r>
            <a:r>
              <a:rPr lang="en-GB" b="1" dirty="0" err="1"/>
              <a:t>shoqërore”për</a:t>
            </a:r>
            <a:r>
              <a:rPr lang="en-GB" b="1" dirty="0"/>
              <a:t> </a:t>
            </a:r>
            <a:r>
              <a:rPr lang="en-GB" b="1" dirty="0" err="1"/>
              <a:t>ndërhyrje</a:t>
            </a:r>
            <a:r>
              <a:rPr lang="en-GB" b="1" dirty="0"/>
              <a:t>, duke </a:t>
            </a:r>
            <a:r>
              <a:rPr lang="en-GB" b="1" dirty="0" err="1"/>
              <a:t>qënë</a:t>
            </a:r>
            <a:r>
              <a:rPr lang="en-GB" b="1" dirty="0"/>
              <a:t> se </a:t>
            </a:r>
            <a:r>
              <a:rPr lang="en-GB" b="1" dirty="0" err="1"/>
              <a:t>të</a:t>
            </a:r>
            <a:r>
              <a:rPr lang="en-GB" b="1" dirty="0"/>
              <a:t> </a:t>
            </a:r>
            <a:r>
              <a:rPr lang="en-GB" b="1" dirty="0" err="1"/>
              <a:t>drejtat</a:t>
            </a:r>
            <a:r>
              <a:rPr lang="en-GB" b="1" dirty="0"/>
              <a:t> e </a:t>
            </a:r>
            <a:r>
              <a:rPr lang="en-GB" b="1" dirty="0" err="1"/>
              <a:t>mbrojtura</a:t>
            </a:r>
            <a:r>
              <a:rPr lang="en-GB" b="1" dirty="0"/>
              <a:t> </a:t>
            </a:r>
            <a:r>
              <a:rPr lang="en-GB" b="1" dirty="0" err="1"/>
              <a:t>nga</a:t>
            </a:r>
            <a:r>
              <a:rPr lang="en-GB" b="1" dirty="0"/>
              <a:t> </a:t>
            </a:r>
            <a:r>
              <a:rPr lang="en-GB" b="1" dirty="0" err="1"/>
              <a:t>neni</a:t>
            </a:r>
            <a:r>
              <a:rPr lang="en-GB" b="1" dirty="0"/>
              <a:t> 10 </a:t>
            </a:r>
            <a:r>
              <a:rPr lang="en-GB" b="1" dirty="0" err="1"/>
              <a:t>kanë</a:t>
            </a:r>
            <a:r>
              <a:rPr lang="en-GB" b="1" dirty="0"/>
              <a:t> </a:t>
            </a:r>
            <a:r>
              <a:rPr lang="en-GB" b="1" dirty="0" err="1"/>
              <a:t>një</a:t>
            </a:r>
            <a:r>
              <a:rPr lang="en-GB" b="1" dirty="0"/>
              <a:t> </a:t>
            </a:r>
            <a:r>
              <a:rPr lang="en-GB" b="1" dirty="0" err="1"/>
              <a:t>peshë</a:t>
            </a:r>
            <a:r>
              <a:rPr lang="en-GB" b="1" dirty="0"/>
              <a:t> </a:t>
            </a:r>
            <a:r>
              <a:rPr lang="en-GB" b="1" dirty="0" err="1"/>
              <a:t>të</a:t>
            </a:r>
            <a:r>
              <a:rPr lang="en-GB" b="1" dirty="0"/>
              <a:t> </a:t>
            </a:r>
            <a:r>
              <a:rPr lang="en-GB" b="1" dirty="0" err="1"/>
              <a:t>veçantë</a:t>
            </a:r>
            <a:r>
              <a:rPr lang="en-GB" b="1" dirty="0"/>
              <a:t>.  </a:t>
            </a:r>
            <a:endParaRPr lang="en-US" dirty="0"/>
          </a:p>
          <a:p>
            <a:pPr algn="just"/>
            <a:r>
              <a:rPr lang="en-GB" b="1" dirty="0" err="1"/>
              <a:t>Proporcionaliteti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ndërhyrjes</a:t>
            </a:r>
            <a:r>
              <a:rPr lang="en-GB" b="1" dirty="0"/>
              <a:t> </a:t>
            </a:r>
            <a:r>
              <a:rPr lang="en-GB" b="1" dirty="0" err="1"/>
              <a:t>është</a:t>
            </a:r>
            <a:r>
              <a:rPr lang="en-GB" b="1" dirty="0"/>
              <a:t> </a:t>
            </a:r>
            <a:r>
              <a:rPr lang="en-GB" b="1" dirty="0" err="1"/>
              <a:t>një</a:t>
            </a:r>
            <a:r>
              <a:rPr lang="en-GB" b="1" dirty="0"/>
              <a:t> problem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rëndësishëm</a:t>
            </a:r>
            <a:r>
              <a:rPr lang="en-GB" b="1" dirty="0"/>
              <a:t>.</a:t>
            </a:r>
            <a:endParaRPr lang="en-US" dirty="0"/>
          </a:p>
          <a:p>
            <a:pPr algn="just"/>
            <a:r>
              <a:rPr lang="en-US" b="1" dirty="0" smtClean="0"/>
              <a:t>GJEDNJ</a:t>
            </a:r>
            <a:r>
              <a:rPr lang="en-GB" b="1" dirty="0" smtClean="0"/>
              <a:t> </a:t>
            </a:r>
            <a:r>
              <a:rPr lang="en-GB" b="1" dirty="0" err="1"/>
              <a:t>merr</a:t>
            </a:r>
            <a:r>
              <a:rPr lang="en-GB" b="1" dirty="0"/>
              <a:t> </a:t>
            </a:r>
            <a:r>
              <a:rPr lang="en-GB" b="1" dirty="0" err="1"/>
              <a:t>gjithnjë</a:t>
            </a:r>
            <a:r>
              <a:rPr lang="en-GB" b="1" dirty="0"/>
              <a:t> </a:t>
            </a:r>
            <a:r>
              <a:rPr lang="en-GB" b="1" dirty="0" err="1"/>
              <a:t>në</a:t>
            </a:r>
            <a:r>
              <a:rPr lang="en-GB" b="1" dirty="0"/>
              <a:t> </a:t>
            </a:r>
            <a:r>
              <a:rPr lang="en-GB" b="1" dirty="0" err="1"/>
              <a:t>konsideratë</a:t>
            </a:r>
            <a:r>
              <a:rPr lang="en-GB" b="1" dirty="0"/>
              <a:t> </a:t>
            </a:r>
            <a:r>
              <a:rPr lang="en-GB" b="1" dirty="0" err="1"/>
              <a:t>konfliktin</a:t>
            </a:r>
            <a:r>
              <a:rPr lang="en-GB" b="1" dirty="0"/>
              <a:t> </a:t>
            </a:r>
            <a:r>
              <a:rPr lang="en-GB" b="1" dirty="0" err="1"/>
              <a:t>mes</a:t>
            </a:r>
            <a:r>
              <a:rPr lang="en-GB" b="1" dirty="0"/>
              <a:t> </a:t>
            </a:r>
            <a:r>
              <a:rPr lang="en-GB" b="1" dirty="0" err="1"/>
              <a:t>të</a:t>
            </a:r>
            <a:r>
              <a:rPr lang="en-GB" b="1" dirty="0"/>
              <a:t> </a:t>
            </a:r>
            <a:r>
              <a:rPr lang="en-GB" b="1" dirty="0" err="1"/>
              <a:t>drejtave</a:t>
            </a:r>
            <a:r>
              <a:rPr lang="en-GB" b="1" dirty="0"/>
              <a:t> </a:t>
            </a:r>
            <a:r>
              <a:rPr lang="en-GB" b="1" dirty="0" err="1"/>
              <a:t>individuale</a:t>
            </a:r>
            <a:r>
              <a:rPr lang="en-GB" b="1" dirty="0"/>
              <a:t> </a:t>
            </a:r>
            <a:r>
              <a:rPr lang="en-GB" b="1" dirty="0" err="1"/>
              <a:t>dhe</a:t>
            </a:r>
            <a:r>
              <a:rPr lang="en-GB" b="1" dirty="0"/>
              <a:t> </a:t>
            </a:r>
            <a:r>
              <a:rPr lang="en-GB" b="1" dirty="0" err="1"/>
              <a:t>interesit</a:t>
            </a:r>
            <a:r>
              <a:rPr lang="en-GB" b="1" dirty="0"/>
              <a:t> </a:t>
            </a:r>
            <a:r>
              <a:rPr lang="en-GB" b="1" dirty="0" err="1"/>
              <a:t>publik</a:t>
            </a:r>
            <a:r>
              <a:rPr lang="en-GB" b="1" dirty="0"/>
              <a:t>.  </a:t>
            </a:r>
            <a:endParaRPr lang="en-US" dirty="0"/>
          </a:p>
          <a:p>
            <a:pPr algn="just">
              <a:buNone/>
            </a:pPr>
            <a:r>
              <a:rPr lang="en-GB" b="1" dirty="0"/>
              <a:t> 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b="1" dirty="0" err="1" smtClean="0"/>
              <a:t>Raporti</a:t>
            </a:r>
            <a:r>
              <a:rPr lang="en-US" b="1" dirty="0" smtClean="0"/>
              <a:t> midis </a:t>
            </a:r>
            <a:r>
              <a:rPr lang="en-US" b="1" dirty="0" err="1" smtClean="0"/>
              <a:t>lirisë</a:t>
            </a:r>
            <a:r>
              <a:rPr lang="en-US" b="1" dirty="0" smtClean="0"/>
              <a:t> </a:t>
            </a:r>
            <a:r>
              <a:rPr lang="en-US" b="1" dirty="0" err="1" smtClean="0"/>
              <a:t>së</a:t>
            </a:r>
            <a:r>
              <a:rPr lang="en-US" b="1" dirty="0" smtClean="0"/>
              <a:t> </a:t>
            </a:r>
            <a:r>
              <a:rPr lang="en-US" b="1" dirty="0" err="1" smtClean="0"/>
              <a:t>shprehjes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drejtës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jetë</a:t>
            </a:r>
            <a:r>
              <a:rPr lang="en-US" b="1" dirty="0" smtClean="0"/>
              <a:t> private </a:t>
            </a:r>
            <a:r>
              <a:rPr lang="en-GB" b="1" dirty="0"/>
              <a:t>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GB" b="1" dirty="0" err="1"/>
              <a:t>Shumë</a:t>
            </a:r>
            <a:r>
              <a:rPr lang="en-GB" b="1" dirty="0"/>
              <a:t> </a:t>
            </a:r>
            <a:r>
              <a:rPr lang="en-GB" b="1" dirty="0" err="1"/>
              <a:t>faktorë</a:t>
            </a:r>
            <a:r>
              <a:rPr lang="en-GB" b="1" dirty="0"/>
              <a:t> </a:t>
            </a:r>
            <a:r>
              <a:rPr lang="en-GB" b="1" dirty="0" err="1"/>
              <a:t>të</a:t>
            </a:r>
            <a:r>
              <a:rPr lang="en-GB" b="1" dirty="0"/>
              <a:t> </a:t>
            </a:r>
            <a:r>
              <a:rPr lang="en-GB" b="1" dirty="0" err="1"/>
              <a:t>lidhur</a:t>
            </a:r>
            <a:r>
              <a:rPr lang="en-GB" b="1" dirty="0"/>
              <a:t> me </a:t>
            </a:r>
            <a:r>
              <a:rPr lang="en-GB" b="1" dirty="0" err="1"/>
              <a:t>forcën</a:t>
            </a:r>
            <a:r>
              <a:rPr lang="en-GB" b="1" dirty="0"/>
              <a:t> e </a:t>
            </a:r>
            <a:r>
              <a:rPr lang="en-GB" b="1" dirty="0" err="1"/>
              <a:t>shprehjes</a:t>
            </a:r>
            <a:r>
              <a:rPr lang="en-GB" b="1" dirty="0"/>
              <a:t>, </a:t>
            </a:r>
            <a:r>
              <a:rPr lang="en-GB" b="1" dirty="0" err="1"/>
              <a:t>mjeteve</a:t>
            </a:r>
            <a:r>
              <a:rPr lang="en-GB" b="1" dirty="0"/>
              <a:t> </a:t>
            </a:r>
            <a:r>
              <a:rPr lang="en-GB" b="1" dirty="0" err="1"/>
              <a:t>nëpërmjet</a:t>
            </a:r>
            <a:r>
              <a:rPr lang="en-GB" b="1" dirty="0"/>
              <a:t> </a:t>
            </a:r>
            <a:r>
              <a:rPr lang="en-GB" b="1" dirty="0" err="1"/>
              <a:t>të</a:t>
            </a:r>
            <a:r>
              <a:rPr lang="en-GB" b="1" dirty="0"/>
              <a:t> </a:t>
            </a:r>
            <a:r>
              <a:rPr lang="en-GB" b="1" dirty="0" err="1"/>
              <a:t>cilave</a:t>
            </a:r>
            <a:r>
              <a:rPr lang="en-GB" b="1" dirty="0"/>
              <a:t> </a:t>
            </a:r>
            <a:r>
              <a:rPr lang="en-GB" b="1" dirty="0" err="1"/>
              <a:t>komunikohet</a:t>
            </a:r>
            <a:r>
              <a:rPr lang="en-GB" b="1" dirty="0"/>
              <a:t> </a:t>
            </a:r>
            <a:r>
              <a:rPr lang="en-GB" b="1" dirty="0" err="1"/>
              <a:t>dhe</a:t>
            </a:r>
            <a:r>
              <a:rPr lang="en-GB" b="1" dirty="0"/>
              <a:t> </a:t>
            </a:r>
            <a:r>
              <a:rPr lang="en-GB" b="1" dirty="0" err="1"/>
              <a:t>audiencës</a:t>
            </a:r>
            <a:r>
              <a:rPr lang="en-GB" b="1" dirty="0"/>
              <a:t> </a:t>
            </a:r>
            <a:r>
              <a:rPr lang="en-GB" b="1" dirty="0" err="1"/>
              <a:t>së</a:t>
            </a:r>
            <a:r>
              <a:rPr lang="en-GB" b="1" dirty="0"/>
              <a:t> </a:t>
            </a:r>
            <a:r>
              <a:rPr lang="en-GB" b="1" dirty="0" err="1"/>
              <a:t>cilës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drejtohet</a:t>
            </a:r>
            <a:r>
              <a:rPr lang="en-GB" b="1" dirty="0"/>
              <a:t> </a:t>
            </a:r>
            <a:r>
              <a:rPr lang="en-GB" b="1" dirty="0" err="1"/>
              <a:t>kane</a:t>
            </a:r>
            <a:r>
              <a:rPr lang="en-GB" b="1" dirty="0"/>
              <a:t> </a:t>
            </a:r>
            <a:r>
              <a:rPr lang="en-GB" b="1" dirty="0" err="1"/>
              <a:t>rëndësinë</a:t>
            </a:r>
            <a:r>
              <a:rPr lang="en-GB" b="1" dirty="0"/>
              <a:t> </a:t>
            </a:r>
            <a:r>
              <a:rPr lang="en-GB" b="1" dirty="0" err="1"/>
              <a:t>përkatëse</a:t>
            </a:r>
            <a:r>
              <a:rPr lang="en-GB" b="1" dirty="0"/>
              <a:t> </a:t>
            </a:r>
            <a:r>
              <a:rPr lang="en-GB" b="1" dirty="0" err="1"/>
              <a:t>në</a:t>
            </a:r>
            <a:r>
              <a:rPr lang="en-GB" b="1" dirty="0"/>
              <a:t> </a:t>
            </a:r>
            <a:r>
              <a:rPr lang="en-GB" b="1" dirty="0" err="1"/>
              <a:t>çdo</a:t>
            </a:r>
            <a:r>
              <a:rPr lang="en-GB" b="1" dirty="0"/>
              <a:t> </a:t>
            </a:r>
            <a:r>
              <a:rPr lang="en-GB" b="1" dirty="0" err="1"/>
              <a:t>rast</a:t>
            </a:r>
            <a:r>
              <a:rPr lang="en-GB" b="1" dirty="0"/>
              <a:t>. </a:t>
            </a:r>
            <a:endParaRPr lang="en-US" dirty="0"/>
          </a:p>
          <a:p>
            <a:r>
              <a:rPr lang="en-GB" b="1" dirty="0" err="1"/>
              <a:t>Kufijtë</a:t>
            </a:r>
            <a:r>
              <a:rPr lang="en-GB" b="1" dirty="0"/>
              <a:t> e </a:t>
            </a:r>
            <a:r>
              <a:rPr lang="en-GB" b="1" dirty="0" err="1"/>
              <a:t>vlerësimit</a:t>
            </a:r>
            <a:r>
              <a:rPr lang="en-GB" b="1" dirty="0"/>
              <a:t> </a:t>
            </a:r>
            <a:r>
              <a:rPr lang="en-GB" b="1" dirty="0" err="1"/>
              <a:t>janë</a:t>
            </a:r>
            <a:r>
              <a:rPr lang="en-GB" b="1" dirty="0"/>
              <a:t> </a:t>
            </a:r>
            <a:r>
              <a:rPr lang="en-GB" b="1" dirty="0" err="1"/>
              <a:t>shumë</a:t>
            </a:r>
            <a:r>
              <a:rPr lang="en-GB" b="1" dirty="0"/>
              <a:t> </a:t>
            </a:r>
            <a:r>
              <a:rPr lang="en-GB" b="1" dirty="0" err="1"/>
              <a:t>të</a:t>
            </a:r>
            <a:r>
              <a:rPr lang="en-GB" b="1" dirty="0"/>
              <a:t> </a:t>
            </a:r>
            <a:r>
              <a:rPr lang="en-GB" b="1" dirty="0" err="1"/>
              <a:t>gjerë</a:t>
            </a:r>
            <a:r>
              <a:rPr lang="en-GB" b="1" dirty="0"/>
              <a:t>, </a:t>
            </a:r>
            <a:r>
              <a:rPr lang="en-GB" b="1" dirty="0" err="1"/>
              <a:t>por</a:t>
            </a:r>
            <a:r>
              <a:rPr lang="en-GB" b="1" dirty="0"/>
              <a:t> </a:t>
            </a:r>
            <a:r>
              <a:rPr lang="en-GB" b="1" dirty="0" err="1"/>
              <a:t>jurisprudenca</a:t>
            </a:r>
            <a:r>
              <a:rPr lang="en-GB" b="1" dirty="0"/>
              <a:t> e </a:t>
            </a:r>
            <a:r>
              <a:rPr lang="en-GB" b="1" dirty="0" smtClean="0"/>
              <a:t>GJEDNJ-</a:t>
            </a:r>
            <a:r>
              <a:rPr lang="en-GB" b="1" dirty="0" err="1" smtClean="0"/>
              <a:t>së</a:t>
            </a:r>
            <a:r>
              <a:rPr lang="en-GB" b="1" dirty="0" smtClean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kujton</a:t>
            </a:r>
            <a:r>
              <a:rPr lang="en-GB" b="1" dirty="0"/>
              <a:t> </a:t>
            </a:r>
            <a:r>
              <a:rPr lang="en-GB" b="1" dirty="0" err="1"/>
              <a:t>shteteve</a:t>
            </a:r>
            <a:r>
              <a:rPr lang="en-GB" b="1" dirty="0"/>
              <a:t> se </a:t>
            </a:r>
            <a:r>
              <a:rPr lang="en-GB" b="1" dirty="0" err="1"/>
              <a:t>fuqitë</a:t>
            </a:r>
            <a:r>
              <a:rPr lang="en-GB" b="1" dirty="0"/>
              <a:t> e tyre </a:t>
            </a:r>
            <a:r>
              <a:rPr lang="en-GB" b="1" dirty="0" err="1"/>
              <a:t>nuk</a:t>
            </a:r>
            <a:r>
              <a:rPr lang="en-GB" b="1" dirty="0"/>
              <a:t> </a:t>
            </a:r>
            <a:r>
              <a:rPr lang="en-GB" b="1" dirty="0" err="1"/>
              <a:t>janë</a:t>
            </a:r>
            <a:r>
              <a:rPr lang="en-GB" b="1" dirty="0"/>
              <a:t> </a:t>
            </a:r>
            <a:r>
              <a:rPr lang="en-GB" b="1" dirty="0" err="1"/>
              <a:t>të</a:t>
            </a:r>
            <a:r>
              <a:rPr lang="en-GB" b="1" dirty="0"/>
              <a:t> </a:t>
            </a:r>
            <a:r>
              <a:rPr lang="en-GB" b="1" dirty="0" err="1"/>
              <a:t>pakufizuara</a:t>
            </a:r>
            <a:r>
              <a:rPr lang="en-GB" b="1" dirty="0"/>
              <a:t>. </a:t>
            </a:r>
            <a:endParaRPr lang="en-US" dirty="0"/>
          </a:p>
          <a:p>
            <a:pPr>
              <a:buNone/>
            </a:pPr>
            <a:r>
              <a:rPr lang="en-GB" b="1" dirty="0"/>
              <a:t> 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Raporti</a:t>
            </a:r>
            <a:r>
              <a:rPr lang="en-US" b="1" dirty="0" smtClean="0"/>
              <a:t> midis </a:t>
            </a:r>
            <a:r>
              <a:rPr lang="en-US" b="1" dirty="0" err="1" smtClean="0"/>
              <a:t>lirisë</a:t>
            </a:r>
            <a:r>
              <a:rPr lang="en-US" b="1" dirty="0" smtClean="0"/>
              <a:t> </a:t>
            </a:r>
            <a:r>
              <a:rPr lang="en-US" b="1" dirty="0" err="1" smtClean="0"/>
              <a:t>së</a:t>
            </a:r>
            <a:r>
              <a:rPr lang="en-US" b="1" dirty="0" smtClean="0"/>
              <a:t> </a:t>
            </a:r>
            <a:r>
              <a:rPr lang="en-US" b="1" dirty="0" err="1" smtClean="0"/>
              <a:t>shprehjes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drejtës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jetë</a:t>
            </a:r>
            <a:r>
              <a:rPr lang="en-US" b="1" dirty="0" smtClean="0"/>
              <a:t> private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Si e </a:t>
            </a:r>
            <a:r>
              <a:rPr lang="en-US" b="1" dirty="0" err="1"/>
              <a:t>gjejmë</a:t>
            </a:r>
            <a:r>
              <a:rPr lang="en-US" b="1" dirty="0"/>
              <a:t> </a:t>
            </a:r>
            <a:r>
              <a:rPr lang="en-US" b="1" dirty="0" err="1"/>
              <a:t>legjislacionin</a:t>
            </a:r>
            <a:r>
              <a:rPr lang="en-US" b="1" dirty="0"/>
              <a:t> e </a:t>
            </a:r>
            <a:r>
              <a:rPr lang="en-US" b="1" dirty="0" err="1"/>
              <a:t>Shqipërisë</a:t>
            </a:r>
            <a:r>
              <a:rPr lang="en-US" b="1" dirty="0"/>
              <a:t> </a:t>
            </a:r>
            <a:r>
              <a:rPr lang="en-US" b="1" dirty="0" err="1"/>
              <a:t>në</a:t>
            </a:r>
            <a:r>
              <a:rPr lang="en-US" b="1" dirty="0"/>
              <a:t> </a:t>
            </a:r>
            <a:r>
              <a:rPr lang="en-US" b="1" dirty="0" err="1"/>
              <a:t>raport</a:t>
            </a:r>
            <a:r>
              <a:rPr lang="en-US" b="1" dirty="0"/>
              <a:t> me </a:t>
            </a:r>
            <a:r>
              <a:rPr lang="en-US" b="1" dirty="0" err="1"/>
              <a:t>Konventën</a:t>
            </a:r>
            <a:r>
              <a:rPr lang="en-US" b="1" dirty="0"/>
              <a:t> </a:t>
            </a:r>
            <a:r>
              <a:rPr lang="en-US" b="1" dirty="0" err="1"/>
              <a:t>Europiane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Drejtave</a:t>
            </a:r>
            <a:r>
              <a:rPr lang="en-US" b="1" dirty="0"/>
              <a:t> </a:t>
            </a:r>
            <a:r>
              <a:rPr lang="en-US" b="1" dirty="0" err="1"/>
              <a:t>të</a:t>
            </a:r>
            <a:r>
              <a:rPr lang="en-US" b="1" dirty="0"/>
              <a:t> </a:t>
            </a:r>
            <a:r>
              <a:rPr lang="en-US" b="1" dirty="0" err="1"/>
              <a:t>Njeriut</a:t>
            </a:r>
            <a:r>
              <a:rPr lang="en-US" b="1" dirty="0"/>
              <a:t> </a:t>
            </a:r>
            <a:r>
              <a:rPr lang="en-US" b="1" dirty="0" err="1"/>
              <a:t>lidhur</a:t>
            </a:r>
            <a:r>
              <a:rPr lang="en-US" b="1" dirty="0"/>
              <a:t> me </a:t>
            </a:r>
            <a:r>
              <a:rPr lang="en-US" b="1" dirty="0" err="1"/>
              <a:t>nenin</a:t>
            </a:r>
            <a:r>
              <a:rPr lang="en-US" b="1" dirty="0"/>
              <a:t> 10 </a:t>
            </a:r>
            <a:r>
              <a:rPr lang="en-US" b="1" dirty="0" err="1"/>
              <a:t>dhe</a:t>
            </a:r>
            <a:r>
              <a:rPr lang="en-US" b="1" dirty="0"/>
              <a:t> </a:t>
            </a:r>
            <a:r>
              <a:rPr lang="en-US" b="1" dirty="0" err="1"/>
              <a:t>nenin</a:t>
            </a:r>
            <a:r>
              <a:rPr lang="en-US" b="1" dirty="0"/>
              <a:t> 8</a:t>
            </a:r>
            <a:r>
              <a:rPr lang="en-US" b="1" dirty="0" smtClean="0"/>
              <a:t>.</a:t>
            </a:r>
            <a:r>
              <a:rPr lang="en-US" b="1" dirty="0"/>
              <a:t> </a:t>
            </a:r>
            <a:endParaRPr lang="en-US" dirty="0"/>
          </a:p>
          <a:p>
            <a:r>
              <a:rPr lang="en-US" b="1" dirty="0" err="1"/>
              <a:t>Siç</a:t>
            </a:r>
            <a:r>
              <a:rPr lang="en-US" b="1" dirty="0"/>
              <a:t> </a:t>
            </a:r>
            <a:r>
              <a:rPr lang="en-US" b="1" dirty="0" err="1"/>
              <a:t>dihet</a:t>
            </a:r>
            <a:r>
              <a:rPr lang="en-US" b="1" dirty="0"/>
              <a:t>, </a:t>
            </a:r>
            <a:r>
              <a:rPr lang="en-US" b="1" dirty="0" err="1"/>
              <a:t>Kushtetuta</a:t>
            </a:r>
            <a:r>
              <a:rPr lang="en-US" b="1" dirty="0"/>
              <a:t> e </a:t>
            </a:r>
            <a:r>
              <a:rPr lang="en-US" b="1" dirty="0" err="1"/>
              <a:t>Shqiperise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ka l</a:t>
            </a:r>
            <a:r>
              <a:rPr lang="en-GB" b="1" dirty="0"/>
              <a:t>ë</a:t>
            </a:r>
            <a:r>
              <a:rPr lang="en-US" b="1" dirty="0"/>
              <a:t>n</a:t>
            </a:r>
            <a:r>
              <a:rPr lang="en-GB" b="1" dirty="0"/>
              <a:t>ë</a:t>
            </a:r>
            <a:r>
              <a:rPr lang="en-US" b="1" dirty="0"/>
              <a:t> </a:t>
            </a:r>
            <a:r>
              <a:rPr lang="en-US" b="1" dirty="0" err="1"/>
              <a:t>vendin</a:t>
            </a:r>
            <a:r>
              <a:rPr lang="en-US" b="1" dirty="0"/>
              <a:t> </a:t>
            </a:r>
            <a:r>
              <a:rPr lang="en-US" b="1" dirty="0" err="1"/>
              <a:t>Konvent</a:t>
            </a:r>
            <a:r>
              <a:rPr lang="en-GB" b="1" dirty="0"/>
              <a:t>ë</a:t>
            </a:r>
            <a:r>
              <a:rPr lang="en-US" b="1" dirty="0"/>
              <a:t>s </a:t>
            </a:r>
            <a:r>
              <a:rPr lang="en-US" b="1" dirty="0" err="1"/>
              <a:t>sa</a:t>
            </a:r>
            <a:r>
              <a:rPr lang="en-US" b="1" dirty="0"/>
              <a:t> her</a:t>
            </a:r>
            <a:r>
              <a:rPr lang="en-GB" b="1" dirty="0"/>
              <a:t>ë</a:t>
            </a:r>
            <a:r>
              <a:rPr lang="en-US" b="1" dirty="0"/>
              <a:t> q</a:t>
            </a:r>
            <a:r>
              <a:rPr lang="en-GB" b="1" dirty="0"/>
              <a:t>ë</a:t>
            </a:r>
            <a:r>
              <a:rPr lang="en-US" b="1" dirty="0"/>
              <a:t> b</a:t>
            </a:r>
            <a:r>
              <a:rPr lang="en-GB" b="1" dirty="0"/>
              <a:t>ë</a:t>
            </a:r>
            <a:r>
              <a:rPr lang="en-US" b="1" dirty="0"/>
              <a:t>het </a:t>
            </a:r>
            <a:r>
              <a:rPr lang="en-US" b="1" dirty="0" err="1"/>
              <a:t>fjal</a:t>
            </a:r>
            <a:r>
              <a:rPr lang="en-GB" b="1" dirty="0"/>
              <a:t>ë</a:t>
            </a:r>
            <a:r>
              <a:rPr lang="en-US" b="1" dirty="0"/>
              <a:t> p</a:t>
            </a:r>
            <a:r>
              <a:rPr lang="en-GB" b="1" dirty="0"/>
              <a:t>ë</a:t>
            </a:r>
            <a:r>
              <a:rPr lang="en-US" b="1" dirty="0"/>
              <a:t>r </a:t>
            </a:r>
            <a:r>
              <a:rPr lang="en-US" b="1" dirty="0" err="1"/>
              <a:t>kufizimin</a:t>
            </a:r>
            <a:r>
              <a:rPr lang="en-US" b="1" dirty="0"/>
              <a:t> e </a:t>
            </a:r>
            <a:r>
              <a:rPr lang="en-US" b="1" dirty="0" err="1"/>
              <a:t>te</a:t>
            </a:r>
            <a:r>
              <a:rPr lang="en-US" b="1" dirty="0"/>
              <a:t> </a:t>
            </a:r>
            <a:r>
              <a:rPr lang="en-US" b="1" dirty="0" err="1"/>
              <a:t>drejtave</a:t>
            </a:r>
            <a:r>
              <a:rPr lang="en-US" b="1" dirty="0"/>
              <a:t> </a:t>
            </a:r>
            <a:r>
              <a:rPr lang="en-US" b="1" dirty="0" err="1"/>
              <a:t>dhe</a:t>
            </a:r>
            <a:r>
              <a:rPr lang="en-US" b="1" dirty="0"/>
              <a:t> </a:t>
            </a:r>
            <a:r>
              <a:rPr lang="en-US" b="1" dirty="0" err="1"/>
              <a:t>lirive</a:t>
            </a:r>
            <a:r>
              <a:rPr lang="en-US" b="1" dirty="0"/>
              <a:t> </a:t>
            </a:r>
            <a:r>
              <a:rPr lang="en-US" b="1" dirty="0" err="1"/>
              <a:t>themelore</a:t>
            </a:r>
            <a:r>
              <a:rPr lang="en-US" b="1" dirty="0"/>
              <a:t> t</a:t>
            </a:r>
            <a:r>
              <a:rPr lang="en-GB" b="1" dirty="0"/>
              <a:t>ë</a:t>
            </a:r>
            <a:r>
              <a:rPr lang="en-US" b="1" dirty="0"/>
              <a:t> </a:t>
            </a:r>
            <a:r>
              <a:rPr lang="en-US" b="1" dirty="0" err="1"/>
              <a:t>njeriut</a:t>
            </a:r>
            <a:r>
              <a:rPr lang="en-US" b="1" dirty="0"/>
              <a:t> (</a:t>
            </a:r>
            <a:r>
              <a:rPr lang="en-US" b="1" dirty="0" err="1"/>
              <a:t>neni</a:t>
            </a:r>
            <a:r>
              <a:rPr lang="en-US" b="1" dirty="0"/>
              <a:t> 17), </a:t>
            </a:r>
            <a:r>
              <a:rPr lang="en-US" b="1" dirty="0" err="1"/>
              <a:t>rrjedhimisht</a:t>
            </a:r>
            <a:r>
              <a:rPr lang="en-US" b="1" dirty="0"/>
              <a:t> </a:t>
            </a:r>
            <a:r>
              <a:rPr lang="en-US" b="1" dirty="0" err="1"/>
              <a:t>edhe</a:t>
            </a:r>
            <a:r>
              <a:rPr lang="en-US" b="1" dirty="0"/>
              <a:t> p</a:t>
            </a:r>
            <a:r>
              <a:rPr lang="en-GB" b="1" dirty="0"/>
              <a:t>ë</a:t>
            </a:r>
            <a:r>
              <a:rPr lang="en-US" b="1" dirty="0"/>
              <a:t>r </a:t>
            </a:r>
            <a:r>
              <a:rPr lang="en-US" b="1" dirty="0" err="1"/>
              <a:t>lirin</a:t>
            </a:r>
            <a:r>
              <a:rPr lang="en-GB" b="1" dirty="0"/>
              <a:t>ë</a:t>
            </a:r>
            <a:r>
              <a:rPr lang="en-US" b="1" dirty="0"/>
              <a:t> e </a:t>
            </a:r>
            <a:r>
              <a:rPr lang="en-US" b="1" dirty="0" err="1"/>
              <a:t>shprehjes</a:t>
            </a:r>
            <a:r>
              <a:rPr lang="en-US" b="1" dirty="0"/>
              <a:t> t</a:t>
            </a:r>
            <a:r>
              <a:rPr lang="en-GB" b="1" dirty="0"/>
              <a:t>ë</a:t>
            </a:r>
            <a:r>
              <a:rPr lang="en-US" b="1" dirty="0"/>
              <a:t> </a:t>
            </a:r>
            <a:r>
              <a:rPr lang="en-US" b="1" dirty="0" err="1"/>
              <a:t>parashikuar</a:t>
            </a:r>
            <a:r>
              <a:rPr lang="en-US" b="1" dirty="0"/>
              <a:t> n</a:t>
            </a:r>
            <a:r>
              <a:rPr lang="en-GB" b="1" dirty="0"/>
              <a:t>ë</a:t>
            </a:r>
            <a:r>
              <a:rPr lang="en-US" b="1" dirty="0"/>
              <a:t> </a:t>
            </a:r>
            <a:r>
              <a:rPr lang="en-US" b="1" dirty="0" err="1"/>
              <a:t>nenin</a:t>
            </a:r>
            <a:r>
              <a:rPr lang="en-US" b="1" dirty="0"/>
              <a:t> 22 t</a:t>
            </a:r>
            <a:r>
              <a:rPr lang="en-GB" b="1" dirty="0"/>
              <a:t>ë</a:t>
            </a:r>
            <a:r>
              <a:rPr lang="en-US" b="1" dirty="0"/>
              <a:t> </a:t>
            </a:r>
            <a:r>
              <a:rPr lang="en-US" b="1" dirty="0" err="1"/>
              <a:t>saj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Raporti</a:t>
            </a:r>
            <a:r>
              <a:rPr lang="en-US" b="1" dirty="0" smtClean="0"/>
              <a:t> midis </a:t>
            </a:r>
            <a:r>
              <a:rPr lang="en-US" b="1" dirty="0" err="1" smtClean="0"/>
              <a:t>lirisë</a:t>
            </a:r>
            <a:r>
              <a:rPr lang="en-US" b="1" dirty="0" smtClean="0"/>
              <a:t> </a:t>
            </a:r>
            <a:r>
              <a:rPr lang="en-US" b="1" dirty="0" err="1" smtClean="0"/>
              <a:t>së</a:t>
            </a:r>
            <a:r>
              <a:rPr lang="en-US" b="1" dirty="0" smtClean="0"/>
              <a:t> </a:t>
            </a:r>
            <a:r>
              <a:rPr lang="en-US" b="1" dirty="0" err="1" smtClean="0"/>
              <a:t>shprehjes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drejtës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jetë</a:t>
            </a:r>
            <a:r>
              <a:rPr lang="en-US" b="1" dirty="0" smtClean="0"/>
              <a:t> private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GB" b="1" dirty="0" err="1"/>
              <a:t>Kodi</a:t>
            </a:r>
            <a:r>
              <a:rPr lang="en-GB" b="1" dirty="0"/>
              <a:t> Penal</a:t>
            </a:r>
            <a:r>
              <a:rPr lang="en-GB" dirty="0"/>
              <a:t>, </a:t>
            </a:r>
            <a:r>
              <a:rPr lang="en-GB" dirty="0" err="1"/>
              <a:t>n</a:t>
            </a:r>
            <a:r>
              <a:rPr lang="en-GB" b="1" dirty="0" err="1"/>
              <a:t>ë</a:t>
            </a:r>
            <a:r>
              <a:rPr lang="en-GB" dirty="0"/>
              <a:t> </a:t>
            </a:r>
            <a:r>
              <a:rPr lang="en-GB" dirty="0" err="1"/>
              <a:t>nenin</a:t>
            </a:r>
            <a:r>
              <a:rPr lang="en-GB" dirty="0"/>
              <a:t> 121,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cili</a:t>
            </a:r>
            <a:r>
              <a:rPr lang="en-GB" dirty="0"/>
              <a:t> </a:t>
            </a:r>
            <a:r>
              <a:rPr lang="en-GB" dirty="0" err="1" smtClean="0"/>
              <a:t>b</a:t>
            </a:r>
            <a:r>
              <a:rPr lang="en-GB" b="1" dirty="0" err="1" smtClean="0"/>
              <a:t>ë</a:t>
            </a:r>
            <a:r>
              <a:rPr lang="en-GB" dirty="0" err="1" smtClean="0"/>
              <a:t>n</a:t>
            </a:r>
            <a:r>
              <a:rPr lang="en-GB" dirty="0" smtClean="0"/>
              <a:t> </a:t>
            </a:r>
            <a:r>
              <a:rPr lang="en-GB" dirty="0" err="1"/>
              <a:t>fjal</a:t>
            </a:r>
            <a:r>
              <a:rPr lang="en-GB" b="1" dirty="0" err="1"/>
              <a:t>ë</a:t>
            </a:r>
            <a:r>
              <a:rPr lang="en-GB" dirty="0"/>
              <a:t> </a:t>
            </a:r>
            <a:r>
              <a:rPr lang="en-GB" dirty="0" err="1"/>
              <a:t>p</a:t>
            </a:r>
            <a:r>
              <a:rPr lang="en-GB" b="1" dirty="0" err="1"/>
              <a:t>ë</a:t>
            </a:r>
            <a:r>
              <a:rPr lang="en-GB" dirty="0" err="1"/>
              <a:t>r</a:t>
            </a:r>
            <a:r>
              <a:rPr lang="en-GB" dirty="0"/>
              <a:t> </a:t>
            </a:r>
            <a:r>
              <a:rPr lang="en-GB" b="1" dirty="0"/>
              <a:t>“</a:t>
            </a:r>
            <a:r>
              <a:rPr lang="en-GB" b="1" dirty="0" err="1"/>
              <a:t>ndërhyrje</a:t>
            </a:r>
            <a:r>
              <a:rPr lang="en-GB" b="1" dirty="0"/>
              <a:t> </a:t>
            </a:r>
            <a:r>
              <a:rPr lang="en-GB" b="1" dirty="0" err="1"/>
              <a:t>të</a:t>
            </a:r>
            <a:r>
              <a:rPr lang="en-GB" b="1" dirty="0"/>
              <a:t> </a:t>
            </a:r>
            <a:r>
              <a:rPr lang="en-GB" b="1" dirty="0" err="1"/>
              <a:t>padrejta</a:t>
            </a:r>
            <a:r>
              <a:rPr lang="en-GB" b="1" dirty="0"/>
              <a:t> </a:t>
            </a:r>
            <a:r>
              <a:rPr lang="en-GB" b="1" dirty="0" err="1"/>
              <a:t>në</a:t>
            </a:r>
            <a:r>
              <a:rPr lang="en-GB" b="1" dirty="0"/>
              <a:t> </a:t>
            </a:r>
            <a:r>
              <a:rPr lang="en-GB" b="1" dirty="0" err="1"/>
              <a:t>jetën</a:t>
            </a:r>
            <a:r>
              <a:rPr lang="en-GB" b="1" dirty="0"/>
              <a:t> private”</a:t>
            </a:r>
            <a:r>
              <a:rPr lang="en-GB" dirty="0"/>
              <a:t>, </a:t>
            </a:r>
            <a:r>
              <a:rPr lang="en-GB" dirty="0" err="1"/>
              <a:t>parashikon</a:t>
            </a:r>
            <a:r>
              <a:rPr lang="en-GB" dirty="0"/>
              <a:t> se, </a:t>
            </a:r>
            <a:r>
              <a:rPr lang="en-GB" dirty="0" err="1"/>
              <a:t>vendosja</a:t>
            </a:r>
            <a:r>
              <a:rPr lang="en-GB" dirty="0"/>
              <a:t> e </a:t>
            </a:r>
            <a:r>
              <a:rPr lang="en-GB" dirty="0" err="1"/>
              <a:t>aparaturave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shërbejnë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dëgjim</a:t>
            </a:r>
            <a:r>
              <a:rPr lang="en-GB" dirty="0"/>
              <a:t> </a:t>
            </a:r>
            <a:r>
              <a:rPr lang="en-GB" dirty="0" err="1"/>
              <a:t>apo</a:t>
            </a:r>
            <a:r>
              <a:rPr lang="en-GB" dirty="0"/>
              <a:t> </a:t>
            </a:r>
            <a:r>
              <a:rPr lang="en-GB" dirty="0" err="1"/>
              <a:t>regjistrim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fjalëve</a:t>
            </a:r>
            <a:r>
              <a:rPr lang="en-GB" dirty="0"/>
              <a:t> </a:t>
            </a:r>
            <a:r>
              <a:rPr lang="en-GB" dirty="0" err="1"/>
              <a:t>ose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figurave</a:t>
            </a:r>
            <a:r>
              <a:rPr lang="en-GB" dirty="0"/>
              <a:t>, </a:t>
            </a:r>
            <a:r>
              <a:rPr lang="en-GB" dirty="0" err="1"/>
              <a:t>dëgjimi</a:t>
            </a:r>
            <a:r>
              <a:rPr lang="en-GB" dirty="0"/>
              <a:t>, </a:t>
            </a:r>
            <a:r>
              <a:rPr lang="en-GB" dirty="0" err="1"/>
              <a:t>regjistrimi</a:t>
            </a:r>
            <a:r>
              <a:rPr lang="en-GB" dirty="0"/>
              <a:t> </a:t>
            </a:r>
            <a:r>
              <a:rPr lang="en-GB" dirty="0" err="1"/>
              <a:t>ose</a:t>
            </a:r>
            <a:r>
              <a:rPr lang="en-GB" dirty="0"/>
              <a:t> </a:t>
            </a:r>
            <a:r>
              <a:rPr lang="en-GB" dirty="0" err="1"/>
              <a:t>transmetimi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fjalëve</a:t>
            </a:r>
            <a:r>
              <a:rPr lang="en-GB" dirty="0"/>
              <a:t>, </a:t>
            </a:r>
            <a:r>
              <a:rPr lang="en-GB" dirty="0" err="1"/>
              <a:t>fiksimi</a:t>
            </a:r>
            <a:r>
              <a:rPr lang="en-GB" dirty="0"/>
              <a:t>, </a:t>
            </a:r>
            <a:r>
              <a:rPr lang="en-GB" dirty="0" err="1"/>
              <a:t>regjistrimi</a:t>
            </a:r>
            <a:r>
              <a:rPr lang="en-GB" dirty="0"/>
              <a:t> </a:t>
            </a:r>
            <a:r>
              <a:rPr lang="en-GB" dirty="0" err="1"/>
              <a:t>ose</a:t>
            </a:r>
            <a:r>
              <a:rPr lang="en-GB" dirty="0"/>
              <a:t> </a:t>
            </a:r>
            <a:r>
              <a:rPr lang="en-GB" dirty="0" err="1"/>
              <a:t>transmetimi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figurave</a:t>
            </a:r>
            <a:r>
              <a:rPr lang="en-GB" dirty="0"/>
              <a:t>,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ruajtja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publikim</a:t>
            </a:r>
            <a:r>
              <a:rPr lang="en-GB" dirty="0"/>
              <a:t> </a:t>
            </a:r>
            <a:r>
              <a:rPr lang="en-GB" dirty="0" err="1"/>
              <a:t>apo</a:t>
            </a:r>
            <a:r>
              <a:rPr lang="en-GB" dirty="0"/>
              <a:t> </a:t>
            </a:r>
            <a:r>
              <a:rPr lang="en-GB" dirty="0" err="1"/>
              <a:t>publikimi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këtyre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dhënave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ekspozojnë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aspekt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jetës</a:t>
            </a:r>
            <a:r>
              <a:rPr lang="en-GB" dirty="0"/>
              <a:t> private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personit</a:t>
            </a:r>
            <a:r>
              <a:rPr lang="en-GB" dirty="0"/>
              <a:t> pa </a:t>
            </a:r>
            <a:r>
              <a:rPr lang="en-GB" dirty="0" err="1"/>
              <a:t>pëlqimin</a:t>
            </a:r>
            <a:r>
              <a:rPr lang="en-GB" dirty="0"/>
              <a:t> e </a:t>
            </a:r>
            <a:r>
              <a:rPr lang="en-GB" dirty="0" err="1"/>
              <a:t>tij</a:t>
            </a:r>
            <a:r>
              <a:rPr lang="en-GB" dirty="0"/>
              <a:t>, </a:t>
            </a:r>
            <a:r>
              <a:rPr lang="en-GB" dirty="0" err="1"/>
              <a:t>përben</a:t>
            </a:r>
            <a:r>
              <a:rPr lang="en-GB" dirty="0"/>
              <a:t> </a:t>
            </a:r>
            <a:r>
              <a:rPr lang="en-GB" dirty="0" err="1"/>
              <a:t>kundervajtje</a:t>
            </a:r>
            <a:r>
              <a:rPr lang="en-GB" dirty="0"/>
              <a:t> </a:t>
            </a:r>
            <a:r>
              <a:rPr lang="en-GB" dirty="0" err="1"/>
              <a:t>penale</a:t>
            </a:r>
            <a:r>
              <a:rPr lang="en-GB" dirty="0"/>
              <a:t>.</a:t>
            </a:r>
            <a:endParaRPr lang="en-US" dirty="0"/>
          </a:p>
          <a:p>
            <a:pPr algn="just">
              <a:buNone/>
            </a:pPr>
            <a:r>
              <a:rPr lang="en-GB" b="1" dirty="0"/>
              <a:t> 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Raporti</a:t>
            </a:r>
            <a:r>
              <a:rPr lang="en-US" b="1" dirty="0" smtClean="0"/>
              <a:t> midis </a:t>
            </a:r>
            <a:r>
              <a:rPr lang="en-US" b="1" dirty="0" err="1" smtClean="0"/>
              <a:t>lirisë</a:t>
            </a:r>
            <a:r>
              <a:rPr lang="en-US" b="1" dirty="0" smtClean="0"/>
              <a:t> </a:t>
            </a:r>
            <a:r>
              <a:rPr lang="en-US" b="1" dirty="0" err="1" smtClean="0"/>
              <a:t>së</a:t>
            </a:r>
            <a:r>
              <a:rPr lang="en-US" b="1" dirty="0" smtClean="0"/>
              <a:t> </a:t>
            </a:r>
            <a:r>
              <a:rPr lang="en-US" b="1" dirty="0" err="1" smtClean="0"/>
              <a:t>shprehjes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drejtës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jetë</a:t>
            </a:r>
            <a:r>
              <a:rPr lang="en-US" b="1" dirty="0" smtClean="0"/>
              <a:t> private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nenit</a:t>
            </a:r>
            <a:r>
              <a:rPr lang="en-GB" dirty="0"/>
              <a:t> 122 </a:t>
            </a:r>
            <a:r>
              <a:rPr lang="en-GB" dirty="0" err="1"/>
              <a:t>të</a:t>
            </a:r>
            <a:r>
              <a:rPr lang="en-GB" b="1" dirty="0"/>
              <a:t> </a:t>
            </a:r>
            <a:r>
              <a:rPr lang="en-GB" b="1" dirty="0" err="1"/>
              <a:t>Kodit</a:t>
            </a:r>
            <a:r>
              <a:rPr lang="en-GB" b="1" dirty="0"/>
              <a:t> Penal</a:t>
            </a:r>
            <a:r>
              <a:rPr lang="en-GB" dirty="0"/>
              <a:t>,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bën</a:t>
            </a:r>
            <a:r>
              <a:rPr lang="en-GB" dirty="0"/>
              <a:t> </a:t>
            </a:r>
            <a:r>
              <a:rPr lang="en-GB" dirty="0" err="1"/>
              <a:t>fjalë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pëhapjen</a:t>
            </a:r>
            <a:r>
              <a:rPr lang="en-GB" dirty="0"/>
              <a:t> e </a:t>
            </a:r>
            <a:r>
              <a:rPr lang="en-GB" dirty="0" err="1"/>
              <a:t>sekreteve</a:t>
            </a:r>
            <a:r>
              <a:rPr lang="en-GB" dirty="0"/>
              <a:t> </a:t>
            </a:r>
            <a:r>
              <a:rPr lang="en-GB" dirty="0" err="1"/>
              <a:t>vetjake</a:t>
            </a:r>
            <a:r>
              <a:rPr lang="en-GB" dirty="0"/>
              <a:t>, </a:t>
            </a:r>
            <a:r>
              <a:rPr lang="en-GB" dirty="0" err="1"/>
              <a:t>parashikohet</a:t>
            </a:r>
            <a:r>
              <a:rPr lang="en-GB" dirty="0"/>
              <a:t> se, </a:t>
            </a:r>
            <a:r>
              <a:rPr lang="en-GB" dirty="0" err="1"/>
              <a:t>përhapja</a:t>
            </a:r>
            <a:r>
              <a:rPr lang="en-GB" dirty="0"/>
              <a:t> e </a:t>
            </a:r>
            <a:r>
              <a:rPr lang="en-GB" dirty="0" err="1"/>
              <a:t>nje</a:t>
            </a:r>
            <a:r>
              <a:rPr lang="en-GB" dirty="0"/>
              <a:t> </a:t>
            </a:r>
            <a:r>
              <a:rPr lang="en-GB" dirty="0" err="1"/>
              <a:t>sekreti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përket</a:t>
            </a:r>
            <a:r>
              <a:rPr lang="en-GB" dirty="0"/>
              <a:t> </a:t>
            </a:r>
            <a:r>
              <a:rPr lang="en-GB" dirty="0" err="1"/>
              <a:t>jetës</a:t>
            </a:r>
            <a:r>
              <a:rPr lang="en-GB" dirty="0"/>
              <a:t> private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personi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ai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e </a:t>
            </a:r>
            <a:r>
              <a:rPr lang="en-GB" dirty="0" err="1"/>
              <a:t>siguron</a:t>
            </a:r>
            <a:r>
              <a:rPr lang="en-GB" dirty="0"/>
              <a:t> </a:t>
            </a:r>
            <a:r>
              <a:rPr lang="en-GB" dirty="0" err="1"/>
              <a:t>atë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shkak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detyrës</a:t>
            </a:r>
            <a:r>
              <a:rPr lang="en-GB" dirty="0"/>
              <a:t> </a:t>
            </a:r>
            <a:r>
              <a:rPr lang="en-GB" dirty="0" err="1"/>
              <a:t>ose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profesionit</a:t>
            </a:r>
            <a:r>
              <a:rPr lang="en-GB" dirty="0"/>
              <a:t>, </a:t>
            </a:r>
            <a:r>
              <a:rPr lang="en-GB" dirty="0" err="1"/>
              <a:t>kur</a:t>
            </a:r>
            <a:r>
              <a:rPr lang="en-GB" dirty="0"/>
              <a:t> </a:t>
            </a:r>
            <a:r>
              <a:rPr lang="en-GB" dirty="0" err="1"/>
              <a:t>detyrohet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mos</a:t>
            </a:r>
            <a:r>
              <a:rPr lang="en-GB" dirty="0"/>
              <a:t> e </a:t>
            </a:r>
            <a:r>
              <a:rPr lang="en-GB" dirty="0" err="1"/>
              <a:t>përhapë</a:t>
            </a:r>
            <a:r>
              <a:rPr lang="en-GB" dirty="0"/>
              <a:t> pa </a:t>
            </a:r>
            <a:r>
              <a:rPr lang="en-GB" dirty="0" err="1"/>
              <a:t>qenë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autorizuar</a:t>
            </a:r>
            <a:r>
              <a:rPr lang="en-GB" dirty="0"/>
              <a:t>, </a:t>
            </a:r>
            <a:r>
              <a:rPr lang="en-GB" dirty="0" err="1"/>
              <a:t>përbën</a:t>
            </a:r>
            <a:r>
              <a:rPr lang="en-GB" dirty="0"/>
              <a:t> </a:t>
            </a:r>
            <a:r>
              <a:rPr lang="en-GB" dirty="0" err="1"/>
              <a:t>kundervajtje</a:t>
            </a:r>
            <a:r>
              <a:rPr lang="en-GB" dirty="0"/>
              <a:t> </a:t>
            </a:r>
            <a:r>
              <a:rPr lang="en-GB" dirty="0" err="1"/>
              <a:t>penale</a:t>
            </a:r>
            <a:r>
              <a:rPr lang="en-GB" dirty="0"/>
              <a:t>. </a:t>
            </a:r>
            <a:r>
              <a:rPr lang="en-GB" sz="2200" i="1" dirty="0"/>
              <a:t>(</a:t>
            </a:r>
            <a:r>
              <a:rPr lang="en-GB" sz="2200" i="1" dirty="0" err="1"/>
              <a:t>Çështja</a:t>
            </a:r>
            <a:r>
              <a:rPr lang="en-GB" sz="2200" i="1" dirty="0"/>
              <a:t> e </a:t>
            </a:r>
            <a:r>
              <a:rPr lang="en-GB" sz="2200" i="1" dirty="0" err="1"/>
              <a:t>I.Gj</a:t>
            </a:r>
            <a:r>
              <a:rPr lang="en-GB" sz="2200" i="1" dirty="0" smtClean="0"/>
              <a:t>. </a:t>
            </a:r>
            <a:r>
              <a:rPr lang="en-GB" sz="2200" i="1" dirty="0" err="1" smtClean="0"/>
              <a:t>vs</a:t>
            </a:r>
            <a:r>
              <a:rPr lang="en-GB" sz="2200" i="1" dirty="0" smtClean="0"/>
              <a:t> </a:t>
            </a:r>
            <a:r>
              <a:rPr lang="en-GB" sz="2200" i="1" dirty="0" err="1"/>
              <a:t>Shqipërisë</a:t>
            </a:r>
            <a:r>
              <a:rPr lang="en-GB" sz="2200" i="1" dirty="0"/>
              <a:t>)</a:t>
            </a:r>
            <a:endParaRPr lang="en-US" sz="2200" i="1" dirty="0"/>
          </a:p>
          <a:p>
            <a:r>
              <a:rPr lang="en-GB" dirty="0"/>
              <a:t>Po </a:t>
            </a:r>
            <a:r>
              <a:rPr lang="en-GB" dirty="0" err="1"/>
              <a:t>kjo</a:t>
            </a:r>
            <a:r>
              <a:rPr lang="en-GB" dirty="0"/>
              <a:t> </a:t>
            </a:r>
            <a:r>
              <a:rPr lang="en-GB" dirty="0" err="1"/>
              <a:t>vepër</a:t>
            </a:r>
            <a:r>
              <a:rPr lang="en-GB" dirty="0"/>
              <a:t>, e </a:t>
            </a:r>
            <a:r>
              <a:rPr lang="en-GB" dirty="0" err="1"/>
              <a:t>kryer</a:t>
            </a:r>
            <a:r>
              <a:rPr lang="en-GB" dirty="0"/>
              <a:t> me </a:t>
            </a:r>
            <a:r>
              <a:rPr lang="en-GB" dirty="0" err="1"/>
              <a:t>qëllim</a:t>
            </a:r>
            <a:r>
              <a:rPr lang="en-GB" dirty="0"/>
              <a:t> </a:t>
            </a:r>
            <a:r>
              <a:rPr lang="en-GB" dirty="0" err="1"/>
              <a:t>fitimi</a:t>
            </a:r>
            <a:r>
              <a:rPr lang="en-GB" dirty="0"/>
              <a:t> </a:t>
            </a:r>
            <a:r>
              <a:rPr lang="en-GB" dirty="0" err="1"/>
              <a:t>ose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dëmtuar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person </a:t>
            </a:r>
            <a:r>
              <a:rPr lang="en-GB" dirty="0" err="1"/>
              <a:t>tjetër</a:t>
            </a:r>
            <a:r>
              <a:rPr lang="en-GB" dirty="0"/>
              <a:t>, </a:t>
            </a:r>
            <a:r>
              <a:rPr lang="en-GB" dirty="0" err="1"/>
              <a:t>përbën</a:t>
            </a:r>
            <a:r>
              <a:rPr lang="en-GB" dirty="0"/>
              <a:t> </a:t>
            </a:r>
            <a:r>
              <a:rPr lang="en-GB" dirty="0" err="1"/>
              <a:t>kundërvajtje</a:t>
            </a:r>
            <a:r>
              <a:rPr lang="en-GB" dirty="0"/>
              <a:t> </a:t>
            </a:r>
            <a:r>
              <a:rPr lang="en-GB" dirty="0" err="1"/>
              <a:t>penale</a:t>
            </a:r>
            <a:r>
              <a:rPr lang="en-GB" dirty="0"/>
              <a:t>. 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Raporti</a:t>
            </a:r>
            <a:r>
              <a:rPr lang="en-US" b="1" dirty="0" smtClean="0"/>
              <a:t> midis </a:t>
            </a:r>
            <a:r>
              <a:rPr lang="en-US" b="1" dirty="0" err="1" smtClean="0"/>
              <a:t>lirisë</a:t>
            </a:r>
            <a:r>
              <a:rPr lang="en-US" b="1" dirty="0" smtClean="0"/>
              <a:t> </a:t>
            </a:r>
            <a:r>
              <a:rPr lang="en-US" b="1" dirty="0" err="1" smtClean="0"/>
              <a:t>së</a:t>
            </a:r>
            <a:r>
              <a:rPr lang="en-US" b="1" dirty="0" smtClean="0"/>
              <a:t> </a:t>
            </a:r>
            <a:r>
              <a:rPr lang="en-US" b="1" dirty="0" err="1" smtClean="0"/>
              <a:t>shprehjes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drejtës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jetë</a:t>
            </a:r>
            <a:r>
              <a:rPr lang="en-US" b="1" dirty="0" smtClean="0"/>
              <a:t> private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Neni</a:t>
            </a:r>
            <a:r>
              <a:rPr lang="en-US" dirty="0" smtClean="0"/>
              <a:t> 10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Konvent</a:t>
            </a:r>
            <a:r>
              <a:rPr lang="en-GB" dirty="0" smtClean="0"/>
              <a:t>ë</a:t>
            </a:r>
            <a:r>
              <a:rPr lang="en-US" dirty="0" smtClean="0"/>
              <a:t>s </a:t>
            </a:r>
            <a:r>
              <a:rPr lang="en-US" dirty="0" err="1" smtClean="0"/>
              <a:t>përfshin</a:t>
            </a:r>
            <a:r>
              <a:rPr lang="en-US" dirty="0" smtClean="0"/>
              <a:t> </a:t>
            </a:r>
            <a:r>
              <a:rPr lang="en-US" dirty="0" err="1" smtClean="0"/>
              <a:t>edhe</a:t>
            </a:r>
            <a:r>
              <a:rPr lang="en-US" dirty="0" smtClean="0"/>
              <a:t> “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drejtën</a:t>
            </a:r>
            <a:r>
              <a:rPr lang="en-US" dirty="0" smtClean="0"/>
              <a:t>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marrë</a:t>
            </a:r>
            <a:r>
              <a:rPr lang="en-US" dirty="0" smtClean="0"/>
              <a:t> e </a:t>
            </a:r>
            <a:r>
              <a:rPr lang="en-US" dirty="0" err="1" smtClean="0"/>
              <a:t>dhënë</a:t>
            </a:r>
            <a:r>
              <a:rPr lang="en-US" dirty="0" smtClean="0"/>
              <a:t> </a:t>
            </a:r>
            <a:r>
              <a:rPr lang="en-US" dirty="0" err="1" smtClean="0"/>
              <a:t>informacion</a:t>
            </a:r>
            <a:r>
              <a:rPr lang="en-US" dirty="0" smtClean="0"/>
              <a:t>”. </a:t>
            </a:r>
          </a:p>
          <a:p>
            <a:pPr algn="just"/>
            <a:r>
              <a:rPr lang="en-US" b="1" dirty="0" smtClean="0"/>
              <a:t>E </a:t>
            </a:r>
            <a:r>
              <a:rPr lang="en-US" b="1" dirty="0" err="1" smtClean="0"/>
              <a:t>drejta</a:t>
            </a:r>
            <a:r>
              <a:rPr lang="en-US" b="1" dirty="0" smtClean="0"/>
              <a:t> e </a:t>
            </a:r>
            <a:r>
              <a:rPr lang="en-US" b="1" dirty="0" err="1" smtClean="0"/>
              <a:t>informimit</a:t>
            </a:r>
            <a:r>
              <a:rPr lang="en-US" dirty="0" smtClean="0"/>
              <a:t> </a:t>
            </a:r>
            <a:r>
              <a:rPr lang="en-US" dirty="0" err="1" smtClean="0"/>
              <a:t>është</a:t>
            </a:r>
            <a:r>
              <a:rPr lang="en-US" dirty="0" smtClean="0"/>
              <a:t> </a:t>
            </a:r>
            <a:r>
              <a:rPr lang="en-US" dirty="0" err="1" smtClean="0"/>
              <a:t>një</a:t>
            </a:r>
            <a:r>
              <a:rPr lang="en-US" dirty="0" smtClean="0"/>
              <a:t> e </a:t>
            </a:r>
            <a:r>
              <a:rPr lang="en-US" dirty="0" err="1" smtClean="0"/>
              <a:t>drejtë</a:t>
            </a:r>
            <a:r>
              <a:rPr lang="en-US" dirty="0" smtClean="0"/>
              <a:t> </a:t>
            </a:r>
            <a:r>
              <a:rPr lang="en-US" dirty="0" err="1" smtClean="0"/>
              <a:t>themelore</a:t>
            </a:r>
            <a:r>
              <a:rPr lang="en-US" dirty="0" smtClean="0"/>
              <a:t>, </a:t>
            </a:r>
            <a:r>
              <a:rPr lang="en-US" dirty="0" err="1" smtClean="0"/>
              <a:t>siç</a:t>
            </a:r>
            <a:r>
              <a:rPr lang="en-US" dirty="0" smtClean="0"/>
              <a:t> </a:t>
            </a:r>
            <a:r>
              <a:rPr lang="en-US" dirty="0" err="1" smtClean="0"/>
              <a:t>parashikon</a:t>
            </a:r>
            <a:r>
              <a:rPr lang="en-US" dirty="0" smtClean="0"/>
              <a:t> </a:t>
            </a:r>
            <a:r>
              <a:rPr lang="en-US" dirty="0" err="1" smtClean="0"/>
              <a:t>edhe</a:t>
            </a:r>
            <a:r>
              <a:rPr lang="en-US" dirty="0" smtClean="0"/>
              <a:t> </a:t>
            </a:r>
            <a:r>
              <a:rPr lang="en-US" dirty="0" err="1" smtClean="0"/>
              <a:t>neni</a:t>
            </a:r>
            <a:r>
              <a:rPr lang="en-US" dirty="0" smtClean="0"/>
              <a:t> 23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Kushtetutës</a:t>
            </a:r>
            <a:r>
              <a:rPr lang="en-US" dirty="0" smtClean="0"/>
              <a:t> </a:t>
            </a:r>
            <a:r>
              <a:rPr lang="en-US" dirty="0" err="1" smtClean="0"/>
              <a:t>së</a:t>
            </a:r>
            <a:r>
              <a:rPr lang="en-US" dirty="0" smtClean="0"/>
              <a:t> </a:t>
            </a:r>
            <a:r>
              <a:rPr lang="en-US" dirty="0" err="1" smtClean="0"/>
              <a:t>Shqipërisë</a:t>
            </a:r>
            <a:r>
              <a:rPr lang="en-US" dirty="0" smtClean="0"/>
              <a:t>. </a:t>
            </a:r>
            <a:r>
              <a:rPr lang="en-US" dirty="0" err="1" smtClean="0"/>
              <a:t>Kjo</a:t>
            </a:r>
            <a:r>
              <a:rPr lang="en-US" dirty="0" smtClean="0"/>
              <a:t> e </a:t>
            </a:r>
            <a:r>
              <a:rPr lang="en-US" dirty="0" err="1" smtClean="0"/>
              <a:t>drejte</a:t>
            </a:r>
            <a:r>
              <a:rPr lang="en-US" dirty="0" smtClean="0"/>
              <a:t> </a:t>
            </a:r>
            <a:r>
              <a:rPr lang="en-US" dirty="0" err="1" smtClean="0"/>
              <a:t>gjen</a:t>
            </a:r>
            <a:r>
              <a:rPr lang="en-US" dirty="0" smtClean="0"/>
              <a:t> </a:t>
            </a:r>
            <a:r>
              <a:rPr lang="en-US" dirty="0" err="1" smtClean="0"/>
              <a:t>rregullim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veçantë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ligjin</a:t>
            </a:r>
            <a:r>
              <a:rPr lang="en-US" dirty="0" smtClean="0"/>
              <a:t> 119/2014 “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drejtën</a:t>
            </a:r>
            <a:r>
              <a:rPr lang="en-US" dirty="0" smtClean="0"/>
              <a:t> e </a:t>
            </a:r>
            <a:r>
              <a:rPr lang="en-US" dirty="0" err="1" smtClean="0"/>
              <a:t>informimit</a:t>
            </a:r>
            <a:r>
              <a:rPr lang="en-US" dirty="0" smtClean="0"/>
              <a:t>”,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cili</a:t>
            </a:r>
            <a:r>
              <a:rPr lang="en-US" dirty="0" smtClean="0"/>
              <a:t> </a:t>
            </a:r>
            <a:r>
              <a:rPr lang="en-US" dirty="0" err="1" smtClean="0"/>
              <a:t>siguron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drejtën</a:t>
            </a:r>
            <a:r>
              <a:rPr lang="en-US" dirty="0" smtClean="0"/>
              <a:t> e </a:t>
            </a:r>
            <a:r>
              <a:rPr lang="en-US" dirty="0" err="1" smtClean="0"/>
              <a:t>njohjes</a:t>
            </a:r>
            <a:r>
              <a:rPr lang="en-US" dirty="0" smtClean="0"/>
              <a:t> me </a:t>
            </a:r>
            <a:r>
              <a:rPr lang="en-US" dirty="0" err="1" smtClean="0"/>
              <a:t>informacionin</a:t>
            </a:r>
            <a:r>
              <a:rPr lang="en-US" dirty="0" smtClean="0"/>
              <a:t> </a:t>
            </a:r>
            <a:r>
              <a:rPr lang="en-US" dirty="0" err="1" smtClean="0"/>
              <a:t>që</a:t>
            </a:r>
            <a:r>
              <a:rPr lang="en-US" dirty="0" smtClean="0"/>
              <a:t> </a:t>
            </a:r>
            <a:r>
              <a:rPr lang="en-US" dirty="0" err="1" smtClean="0"/>
              <a:t>prodhohet</a:t>
            </a:r>
            <a:r>
              <a:rPr lang="en-US" dirty="0" smtClean="0"/>
              <a:t> </a:t>
            </a:r>
            <a:r>
              <a:rPr lang="en-US" dirty="0" err="1" smtClean="0"/>
              <a:t>ose</a:t>
            </a:r>
            <a:r>
              <a:rPr lang="en-US" dirty="0" smtClean="0"/>
              <a:t> </a:t>
            </a:r>
            <a:r>
              <a:rPr lang="en-US" dirty="0" err="1" smtClean="0"/>
              <a:t>mbahet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autoritetet</a:t>
            </a:r>
            <a:r>
              <a:rPr lang="en-US" dirty="0" smtClean="0"/>
              <a:t> </a:t>
            </a:r>
            <a:r>
              <a:rPr lang="en-US" dirty="0" err="1" smtClean="0"/>
              <a:t>publike</a:t>
            </a:r>
            <a:r>
              <a:rPr lang="en-US" dirty="0" smtClean="0"/>
              <a:t> (</a:t>
            </a:r>
            <a:r>
              <a:rPr lang="en-US" dirty="0" err="1" smtClean="0"/>
              <a:t>neni</a:t>
            </a:r>
            <a:r>
              <a:rPr lang="en-US" dirty="0" smtClean="0"/>
              <a:t> 1).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Raporti</a:t>
            </a:r>
            <a:r>
              <a:rPr lang="en-US" b="1" dirty="0" smtClean="0"/>
              <a:t> midis </a:t>
            </a:r>
            <a:r>
              <a:rPr lang="en-US" b="1" dirty="0" err="1" smtClean="0"/>
              <a:t>lirisë</a:t>
            </a:r>
            <a:r>
              <a:rPr lang="en-US" b="1" dirty="0" smtClean="0"/>
              <a:t> </a:t>
            </a:r>
            <a:r>
              <a:rPr lang="en-US" b="1" dirty="0" err="1" smtClean="0"/>
              <a:t>së</a:t>
            </a:r>
            <a:r>
              <a:rPr lang="en-US" b="1" dirty="0" smtClean="0"/>
              <a:t> </a:t>
            </a:r>
            <a:r>
              <a:rPr lang="en-US" b="1" dirty="0" err="1" smtClean="0"/>
              <a:t>shprehjes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drejtës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jetë</a:t>
            </a:r>
            <a:r>
              <a:rPr lang="en-US" b="1" dirty="0" smtClean="0"/>
              <a:t> private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Sipas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këtij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ligji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çdo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person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gëzon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njohjes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informacionin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publik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pa 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detyruar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shpjegojë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motivet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3/1). 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kjo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siç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absolute. </a:t>
            </a:r>
          </a:p>
          <a:p>
            <a:pPr algn="just"/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Nj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kufizimet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saj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sht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mbrojta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dhenave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personale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rregullim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veçante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ne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ligjin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9887/10.03.2008,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ndryshuar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ligjin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48/26.04.2012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120/18.09.20014,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ne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udhezimet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Komisionerit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Informimit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Mbrojtjes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Dhenave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Personale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Raporti</a:t>
            </a:r>
            <a:r>
              <a:rPr lang="en-US" b="1" dirty="0" smtClean="0"/>
              <a:t> midis </a:t>
            </a:r>
            <a:r>
              <a:rPr lang="en-US" b="1" dirty="0" err="1" smtClean="0"/>
              <a:t>lirisë</a:t>
            </a:r>
            <a:r>
              <a:rPr lang="en-US" b="1" dirty="0" smtClean="0"/>
              <a:t> </a:t>
            </a:r>
            <a:r>
              <a:rPr lang="en-US" b="1" dirty="0" err="1" smtClean="0"/>
              <a:t>së</a:t>
            </a:r>
            <a:r>
              <a:rPr lang="en-US" b="1" dirty="0" smtClean="0"/>
              <a:t> </a:t>
            </a:r>
            <a:r>
              <a:rPr lang="en-US" b="1" dirty="0" err="1" smtClean="0"/>
              <a:t>shprehjes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drejtës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jetë</a:t>
            </a:r>
            <a:r>
              <a:rPr lang="en-US" b="1" dirty="0" smtClean="0"/>
              <a:t> private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Sipas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nenit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17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ligjit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119/2014,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informimit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mund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kufizohet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rast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domosdoshme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proporcionale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nëse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dhënia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informacionit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dëmton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veç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tjerave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drejtën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jetë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private.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Raporti</a:t>
            </a:r>
            <a:r>
              <a:rPr lang="en-US" b="1" dirty="0" smtClean="0"/>
              <a:t> midis </a:t>
            </a:r>
            <a:r>
              <a:rPr lang="en-US" b="1" dirty="0" err="1" smtClean="0"/>
              <a:t>lirisë</a:t>
            </a:r>
            <a:r>
              <a:rPr lang="en-US" b="1" dirty="0" smtClean="0"/>
              <a:t> </a:t>
            </a:r>
            <a:r>
              <a:rPr lang="en-US" b="1" dirty="0" err="1" smtClean="0"/>
              <a:t>së</a:t>
            </a:r>
            <a:r>
              <a:rPr lang="en-US" b="1" dirty="0" smtClean="0"/>
              <a:t> </a:t>
            </a:r>
            <a:r>
              <a:rPr lang="en-US" b="1" dirty="0" err="1" smtClean="0"/>
              <a:t>shprehjes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drejtës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jetë</a:t>
            </a:r>
            <a:r>
              <a:rPr lang="en-US" b="1" dirty="0" smtClean="0"/>
              <a:t> private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 err="1" smtClean="0"/>
              <a:t>Nisur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këto</a:t>
            </a:r>
            <a:r>
              <a:rPr lang="en-US" dirty="0" smtClean="0"/>
              <a:t> </a:t>
            </a:r>
            <a:r>
              <a:rPr lang="en-US" dirty="0" err="1" smtClean="0"/>
              <a:t>konsiderata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përgjithshme</a:t>
            </a:r>
            <a:r>
              <a:rPr lang="en-US" dirty="0" smtClean="0"/>
              <a:t> </a:t>
            </a:r>
            <a:r>
              <a:rPr lang="en-US" dirty="0" err="1" smtClean="0"/>
              <a:t>mbi</a:t>
            </a:r>
            <a:r>
              <a:rPr lang="en-US" dirty="0" smtClean="0"/>
              <a:t> </a:t>
            </a:r>
            <a:r>
              <a:rPr lang="en-US" dirty="0" err="1" smtClean="0"/>
              <a:t>lirinë</a:t>
            </a:r>
            <a:r>
              <a:rPr lang="en-US" dirty="0" smtClean="0"/>
              <a:t> e </a:t>
            </a:r>
            <a:r>
              <a:rPr lang="en-US" dirty="0" err="1" smtClean="0"/>
              <a:t>shprehjes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drejtën</a:t>
            </a:r>
            <a:r>
              <a:rPr lang="en-US" dirty="0" smtClean="0"/>
              <a:t> e </a:t>
            </a:r>
            <a:r>
              <a:rPr lang="en-US" dirty="0" err="1" smtClean="0"/>
              <a:t>informimit</a:t>
            </a:r>
            <a:r>
              <a:rPr lang="en-US" dirty="0" smtClean="0"/>
              <a:t>, le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përqëndrojmë</a:t>
            </a:r>
            <a:r>
              <a:rPr lang="en-US" dirty="0" smtClean="0"/>
              <a:t> </a:t>
            </a:r>
            <a:r>
              <a:rPr lang="en-US" dirty="0" err="1" smtClean="0"/>
              <a:t>vëmendjen</a:t>
            </a:r>
            <a:r>
              <a:rPr lang="en-US" dirty="0" smtClean="0"/>
              <a:t> </a:t>
            </a:r>
            <a:r>
              <a:rPr lang="en-US" dirty="0" err="1" smtClean="0"/>
              <a:t>tek</a:t>
            </a:r>
            <a:r>
              <a:rPr lang="en-US" dirty="0" smtClean="0"/>
              <a:t> </a:t>
            </a:r>
            <a:r>
              <a:rPr lang="en-US" dirty="0" err="1" smtClean="0"/>
              <a:t>qëndrimi</a:t>
            </a:r>
            <a:r>
              <a:rPr lang="en-US" dirty="0" smtClean="0"/>
              <a:t> </a:t>
            </a:r>
            <a:r>
              <a:rPr lang="en-US" dirty="0" err="1" smtClean="0"/>
              <a:t>që</a:t>
            </a:r>
            <a:r>
              <a:rPr lang="en-US" dirty="0" smtClean="0"/>
              <a:t> </a:t>
            </a:r>
            <a:r>
              <a:rPr lang="en-US" dirty="0" err="1" smtClean="0"/>
              <a:t>mban</a:t>
            </a:r>
            <a:r>
              <a:rPr lang="en-US" dirty="0" smtClean="0"/>
              <a:t> </a:t>
            </a:r>
            <a:r>
              <a:rPr lang="en-US" dirty="0" err="1" smtClean="0"/>
              <a:t>jurisprudenca</a:t>
            </a:r>
            <a:r>
              <a:rPr lang="en-US" dirty="0" smtClean="0"/>
              <a:t> e </a:t>
            </a:r>
            <a:r>
              <a:rPr lang="en-US" dirty="0" err="1" smtClean="0"/>
              <a:t>Gjykatës</a:t>
            </a:r>
            <a:r>
              <a:rPr lang="en-US" dirty="0" smtClean="0"/>
              <a:t> </a:t>
            </a:r>
            <a:r>
              <a:rPr lang="en-US" dirty="0" err="1" smtClean="0"/>
              <a:t>Europiane</a:t>
            </a:r>
            <a:r>
              <a:rPr lang="en-US" dirty="0" smtClean="0"/>
              <a:t> e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Drejtave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Njeriut</a:t>
            </a:r>
            <a:r>
              <a:rPr lang="en-US" dirty="0" smtClean="0"/>
              <a:t> (GJEDNJ-</a:t>
            </a:r>
            <a:r>
              <a:rPr lang="en-US" dirty="0" err="1" smtClean="0"/>
              <a:t>së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ajo</a:t>
            </a:r>
            <a:r>
              <a:rPr lang="en-US" dirty="0" smtClean="0"/>
              <a:t> e </a:t>
            </a:r>
            <a:r>
              <a:rPr lang="en-US" dirty="0" err="1" smtClean="0"/>
              <a:t>Gjykatës</a:t>
            </a:r>
            <a:r>
              <a:rPr lang="en-US" dirty="0" smtClean="0"/>
              <a:t> </a:t>
            </a:r>
            <a:r>
              <a:rPr lang="en-US" dirty="0" err="1" smtClean="0"/>
              <a:t>së</a:t>
            </a:r>
            <a:r>
              <a:rPr lang="en-US" dirty="0" smtClean="0"/>
              <a:t> </a:t>
            </a:r>
            <a:r>
              <a:rPr lang="en-US" dirty="0" err="1" smtClean="0"/>
              <a:t>Drejtësisë</a:t>
            </a:r>
            <a:r>
              <a:rPr lang="en-US" dirty="0" smtClean="0"/>
              <a:t> </a:t>
            </a:r>
            <a:r>
              <a:rPr lang="en-US" dirty="0" err="1" smtClean="0"/>
              <a:t>së</a:t>
            </a:r>
            <a:r>
              <a:rPr lang="en-US" dirty="0" smtClean="0"/>
              <a:t> </a:t>
            </a:r>
            <a:r>
              <a:rPr lang="en-US" dirty="0" err="1" smtClean="0"/>
              <a:t>Bashkimit</a:t>
            </a:r>
            <a:r>
              <a:rPr lang="en-US" dirty="0" smtClean="0"/>
              <a:t> </a:t>
            </a:r>
            <a:r>
              <a:rPr lang="en-US" dirty="0" err="1" smtClean="0"/>
              <a:t>Europian</a:t>
            </a:r>
            <a:r>
              <a:rPr lang="en-US" dirty="0" smtClean="0"/>
              <a:t> (GJED-</a:t>
            </a:r>
            <a:r>
              <a:rPr lang="en-US" dirty="0" err="1" smtClean="0"/>
              <a:t>së</a:t>
            </a:r>
            <a:r>
              <a:rPr lang="en-US" dirty="0" smtClean="0"/>
              <a:t>) </a:t>
            </a:r>
            <a:r>
              <a:rPr lang="en-US" dirty="0" err="1" smtClean="0"/>
              <a:t>lidhur</a:t>
            </a:r>
            <a:r>
              <a:rPr lang="en-US" dirty="0" smtClean="0"/>
              <a:t> me </a:t>
            </a:r>
            <a:r>
              <a:rPr lang="en-US" dirty="0" err="1" smtClean="0"/>
              <a:t>kuptimin</a:t>
            </a:r>
            <a:r>
              <a:rPr lang="en-US" dirty="0" smtClean="0"/>
              <a:t> e </a:t>
            </a:r>
            <a:r>
              <a:rPr lang="en-US" dirty="0" err="1" smtClean="0"/>
              <a:t>raporti</a:t>
            </a:r>
            <a:r>
              <a:rPr lang="en-US" dirty="0" smtClean="0"/>
              <a:t> midis </a:t>
            </a:r>
            <a:r>
              <a:rPr lang="en-US" dirty="0" err="1" smtClean="0"/>
              <a:t>kësaj</a:t>
            </a:r>
            <a:r>
              <a:rPr lang="en-US" dirty="0" smtClean="0"/>
              <a:t> </a:t>
            </a:r>
            <a:r>
              <a:rPr lang="en-US" dirty="0" err="1" smtClean="0"/>
              <a:t>lirie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drejte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drejtës</a:t>
            </a:r>
            <a:r>
              <a:rPr lang="en-US" dirty="0" smtClean="0"/>
              <a:t>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jetë</a:t>
            </a:r>
            <a:r>
              <a:rPr lang="en-US" dirty="0" smtClean="0"/>
              <a:t> private, e </a:t>
            </a:r>
            <a:r>
              <a:rPr lang="en-US" dirty="0" err="1" smtClean="0"/>
              <a:t>parë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b="1" dirty="0" err="1" smtClean="0"/>
              <a:t>lirinë</a:t>
            </a:r>
            <a:r>
              <a:rPr lang="en-US" b="1" dirty="0" smtClean="0"/>
              <a:t> </a:t>
            </a:r>
            <a:r>
              <a:rPr lang="en-US" b="1" dirty="0" err="1" smtClean="0"/>
              <a:t>p</a:t>
            </a:r>
            <a:r>
              <a:rPr lang="en-US" dirty="0" err="1" smtClean="0"/>
              <a:t>ër</a:t>
            </a:r>
            <a:r>
              <a:rPr lang="en-US" dirty="0" smtClean="0"/>
              <a:t> </a:t>
            </a:r>
            <a:r>
              <a:rPr lang="en-US" b="1" dirty="0" err="1" smtClean="0"/>
              <a:t>tu</a:t>
            </a:r>
            <a:r>
              <a:rPr lang="en-US" b="1" dirty="0" smtClean="0"/>
              <a:t> </a:t>
            </a:r>
            <a:r>
              <a:rPr lang="en-US" b="1" dirty="0" err="1" smtClean="0"/>
              <a:t>shprehur</a:t>
            </a:r>
            <a:r>
              <a:rPr lang="en-US" b="1" dirty="0" smtClean="0"/>
              <a:t> </a:t>
            </a:r>
            <a:r>
              <a:rPr lang="en-US" b="1" i="1" dirty="0" smtClean="0"/>
              <a:t>on line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qasjen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informacionet</a:t>
            </a:r>
            <a:r>
              <a:rPr lang="en-US" dirty="0" smtClean="0"/>
              <a:t>, </a:t>
            </a:r>
            <a:r>
              <a:rPr lang="en-US" dirty="0" err="1" smtClean="0"/>
              <a:t>opinionet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shprehjet</a:t>
            </a:r>
            <a:r>
              <a:rPr lang="en-US" dirty="0" smtClean="0"/>
              <a:t> e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tjerëve</a:t>
            </a:r>
            <a:r>
              <a:rPr lang="en-US" dirty="0" smtClean="0"/>
              <a:t>,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njëra</a:t>
            </a:r>
            <a:r>
              <a:rPr lang="en-US" dirty="0" smtClean="0"/>
              <a:t> </a:t>
            </a:r>
            <a:r>
              <a:rPr lang="en-US" dirty="0" err="1" smtClean="0"/>
              <a:t>anë</a:t>
            </a:r>
            <a:r>
              <a:rPr lang="en-US" dirty="0" smtClean="0"/>
              <a:t>,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respektimin</a:t>
            </a:r>
            <a:r>
              <a:rPr lang="en-US" dirty="0" smtClean="0"/>
              <a:t> e </a:t>
            </a:r>
            <a:r>
              <a:rPr lang="en-US" b="1" dirty="0" err="1" smtClean="0"/>
              <a:t>reputacionite</a:t>
            </a:r>
            <a:r>
              <a:rPr lang="en-US" b="1" dirty="0" smtClean="0"/>
              <a:t>  </a:t>
            </a:r>
            <a:r>
              <a:rPr lang="en-US" b="1" dirty="0" err="1" smtClean="0"/>
              <a:t>ose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drejtave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tjerëve</a:t>
            </a:r>
            <a:r>
              <a:rPr lang="en-US" b="1" dirty="0" smtClean="0"/>
              <a:t>, </a:t>
            </a:r>
            <a:r>
              <a:rPr lang="en-US" b="1" dirty="0" err="1" smtClean="0"/>
              <a:t>përfshirë</a:t>
            </a:r>
            <a:r>
              <a:rPr lang="en-US" b="1" dirty="0" smtClean="0"/>
              <a:t> </a:t>
            </a:r>
            <a:r>
              <a:rPr lang="en-US" b="1" dirty="0" err="1" smtClean="0"/>
              <a:t>edhe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drejtën</a:t>
            </a:r>
            <a:r>
              <a:rPr lang="en-US" b="1" dirty="0" smtClean="0"/>
              <a:t> e </a:t>
            </a:r>
            <a:r>
              <a:rPr lang="en-US" b="1" dirty="0" err="1" smtClean="0"/>
              <a:t>tyre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privatësi</a:t>
            </a:r>
            <a:endParaRPr lang="en-US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Raporti</a:t>
            </a:r>
            <a:r>
              <a:rPr lang="en-US" b="1" dirty="0" smtClean="0"/>
              <a:t> midis </a:t>
            </a:r>
            <a:r>
              <a:rPr lang="en-US" b="1" dirty="0" err="1" smtClean="0"/>
              <a:t>lirisë</a:t>
            </a:r>
            <a:r>
              <a:rPr lang="en-US" b="1" dirty="0" smtClean="0"/>
              <a:t> </a:t>
            </a:r>
            <a:r>
              <a:rPr lang="en-US" b="1" dirty="0" err="1" smtClean="0"/>
              <a:t>së</a:t>
            </a:r>
            <a:r>
              <a:rPr lang="en-US" b="1" dirty="0" smtClean="0"/>
              <a:t> </a:t>
            </a:r>
            <a:r>
              <a:rPr lang="en-US" b="1" dirty="0" err="1" smtClean="0"/>
              <a:t>shprehjes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drejtës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jetë</a:t>
            </a:r>
            <a:r>
              <a:rPr lang="en-US" b="1" dirty="0" smtClean="0"/>
              <a:t> private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GJEDNJ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sjell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vëmendje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mbrojtjes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reputacionit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mbrojtur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Konventës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pjesë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respektim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jetës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private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(Pfeifer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vs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Austria, nr.12556/03, §35,15.11.2007)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Megjithatë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mënyrë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hyjë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lojë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8,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sulm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kundër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reputacionit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personi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arrijë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shkallë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caktuar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qënurit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serioz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jetë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kryer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mënyrë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atillë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shkaktojë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paragjykim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ndaj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gëzimit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personal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respekt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ndaj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jetës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private (A.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Norway,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nr.28070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§ 64, 09.04.2009; Axel Springer AG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vs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Germany[GC], nr.39954, § 83, 07.02.2012)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Delfi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AS vs. Estonia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Çështja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Delfi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AS vs. Estonia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shqyrtuar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GJEDNJ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Dhomën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GJEDNJ-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16.06.2015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Çështja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fjalë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ka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bëjë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portal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lajmesh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internet,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menaxhohet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mënyrë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profesionale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baza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komerciale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portal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publikon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artikujt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vet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lajmeve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fton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lexuesit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komentojnë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‘to.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Delfi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AS vs. Estonia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GJEDNJ: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Aktiviteti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shprehjes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gjeneruar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përdoruesit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ofron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platformë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pa precedent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ushtrimin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lirisë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shprehjes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(shih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Ahmet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Yildirim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Turkey (nr.3111/10, §48 , ECHR 2012),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krahas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përfitimeve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dalin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rreziqe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shprehurit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shpifës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lloje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tjera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shprehurit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qartazi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paligjshëm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përfshire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gjuhen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urrejtjes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gjuhën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nxit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dhunë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përhapen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asnjëherë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botën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brënda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sekondave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nganjëherë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mbeten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on line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kohë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gjatë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 smtClean="0"/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Delfi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AS vs. Estonia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Duke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pasur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parasysh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nevojën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mbrojtur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vlerat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mishëron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Konventa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duke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marrë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konsideratë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faktin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Nenet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Konventës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meritojnë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respekt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barabartë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gjendet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ekuliber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ruan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thelbin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dyja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drejtave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Detyrat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përgjegjësitë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portaleve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lajmeve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internet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Gjykata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konsideron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çështja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ka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bëjë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“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detyrat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përgjegjësitë”e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portaleve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lajmeve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internet,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sipas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nenit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10 §2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Konventës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ofrojnë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qëllime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ekonomike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platform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komentet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gjeneruara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përdoruesit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rreth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përmbajtjes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publikuar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pare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përdorues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pavarësisht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janë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identifikuar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anonimë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përdorin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gjuhë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qartazi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paligjshme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shkel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individuale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tjerëve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përbën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gjuhë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urrejtjeje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nxitje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dhunë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kundër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Delfi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AS vs. Estonia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b="1" dirty="0" err="1" smtClean="0"/>
              <a:t>Sfondi</a:t>
            </a:r>
            <a:r>
              <a:rPr lang="en-U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çështjes</a:t>
            </a:r>
            <a:endParaRPr lang="en-US" dirty="0" smtClean="0"/>
          </a:p>
          <a:p>
            <a:r>
              <a:rPr lang="en-US" b="1" dirty="0" err="1" smtClean="0"/>
              <a:t>Artikulli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komentet</a:t>
            </a:r>
            <a:r>
              <a:rPr lang="en-US" b="1" dirty="0" smtClean="0"/>
              <a:t> e </a:t>
            </a:r>
            <a:r>
              <a:rPr lang="en-US" b="1" dirty="0" err="1" smtClean="0"/>
              <a:t>publikuara</a:t>
            </a:r>
            <a:r>
              <a:rPr lang="en-US" b="1" dirty="0" smtClean="0"/>
              <a:t> </a:t>
            </a:r>
            <a:r>
              <a:rPr lang="en-US" b="1" dirty="0" err="1" smtClean="0"/>
              <a:t>në</a:t>
            </a:r>
            <a:r>
              <a:rPr lang="en-US" b="1" dirty="0" smtClean="0"/>
              <a:t> </a:t>
            </a:r>
            <a:r>
              <a:rPr lang="en-US" b="1" dirty="0" err="1" smtClean="0"/>
              <a:t>portalin</a:t>
            </a:r>
            <a:r>
              <a:rPr lang="en-US" b="1" dirty="0" smtClean="0"/>
              <a:t> e </a:t>
            </a:r>
            <a:r>
              <a:rPr lang="en-US" b="1" dirty="0" err="1" smtClean="0"/>
              <a:t>lajme</a:t>
            </a:r>
            <a:r>
              <a:rPr lang="en-US" b="1" dirty="0" smtClean="0"/>
              <a:t> </a:t>
            </a:r>
            <a:r>
              <a:rPr lang="en-US" b="1" dirty="0" err="1" smtClean="0"/>
              <a:t>në</a:t>
            </a:r>
            <a:r>
              <a:rPr lang="en-US" b="1" dirty="0" smtClean="0"/>
              <a:t> internet,</a:t>
            </a:r>
          </a:p>
          <a:p>
            <a:pPr lvl="0"/>
            <a:r>
              <a:rPr lang="en-US" b="1" dirty="0" err="1" smtClean="0"/>
              <a:t>Procedura</a:t>
            </a:r>
            <a:r>
              <a:rPr lang="en-US" b="1" dirty="0" smtClean="0"/>
              <a:t> </a:t>
            </a:r>
            <a:r>
              <a:rPr lang="en-US" b="1" dirty="0" err="1" smtClean="0"/>
              <a:t>civile</a:t>
            </a:r>
            <a:r>
              <a:rPr lang="en-US" b="1" dirty="0" smtClean="0"/>
              <a:t> </a:t>
            </a:r>
            <a:r>
              <a:rPr lang="en-US" b="1" dirty="0" err="1" smtClean="0"/>
              <a:t>kundër</a:t>
            </a:r>
            <a:r>
              <a:rPr lang="en-US" b="1" dirty="0" smtClean="0"/>
              <a:t> </a:t>
            </a:r>
            <a:r>
              <a:rPr lang="en-US" b="1" dirty="0" err="1" smtClean="0"/>
              <a:t>kompanisë</a:t>
            </a:r>
            <a:r>
              <a:rPr lang="en-US" b="1" dirty="0" smtClean="0"/>
              <a:t> </a:t>
            </a:r>
            <a:r>
              <a:rPr lang="en-US" b="1" dirty="0" err="1" smtClean="0"/>
              <a:t>Delfi</a:t>
            </a:r>
            <a:endParaRPr lang="en-US" dirty="0" smtClean="0"/>
          </a:p>
          <a:p>
            <a:r>
              <a:rPr lang="en-US" b="1" dirty="0" smtClean="0"/>
              <a:t>E </a:t>
            </a:r>
            <a:r>
              <a:rPr lang="en-US" b="1" dirty="0" err="1" smtClean="0"/>
              <a:t>Drejta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Praktika</a:t>
            </a:r>
            <a:r>
              <a:rPr lang="en-US" b="1" dirty="0" smtClean="0"/>
              <a:t> </a:t>
            </a:r>
            <a:r>
              <a:rPr lang="en-US" b="1" dirty="0" err="1" smtClean="0"/>
              <a:t>Përkatëse</a:t>
            </a:r>
            <a:r>
              <a:rPr lang="en-US" b="1" dirty="0" smtClean="0"/>
              <a:t> </a:t>
            </a:r>
            <a:r>
              <a:rPr lang="en-US" b="1" dirty="0" err="1" smtClean="0"/>
              <a:t>Vendase</a:t>
            </a:r>
            <a:endParaRPr lang="en-US" dirty="0" smtClean="0"/>
          </a:p>
          <a:p>
            <a:r>
              <a:rPr lang="en-US" b="1" dirty="0" smtClean="0"/>
              <a:t> </a:t>
            </a:r>
            <a:r>
              <a:rPr lang="en-US" b="1" dirty="0" err="1" smtClean="0"/>
              <a:t>Instrumentet</a:t>
            </a:r>
            <a:r>
              <a:rPr lang="en-US" b="1" dirty="0" smtClean="0"/>
              <a:t> </a:t>
            </a:r>
            <a:r>
              <a:rPr lang="en-US" b="1" dirty="0" err="1" smtClean="0"/>
              <a:t>ndërkombëtare</a:t>
            </a:r>
            <a:r>
              <a:rPr lang="en-US" b="1" dirty="0" smtClean="0"/>
              <a:t> </a:t>
            </a:r>
            <a:r>
              <a:rPr lang="en-US" b="1" dirty="0" err="1" smtClean="0"/>
              <a:t>përkatëse</a:t>
            </a:r>
            <a:endParaRPr lang="en-US" b="1" dirty="0" smtClean="0"/>
          </a:p>
          <a:p>
            <a:pPr lvl="0"/>
            <a:r>
              <a:rPr lang="en-US" b="1" dirty="0" err="1" smtClean="0"/>
              <a:t>Dokumentet</a:t>
            </a:r>
            <a:r>
              <a:rPr lang="en-US" b="1" dirty="0" smtClean="0"/>
              <a:t> e </a:t>
            </a:r>
            <a:r>
              <a:rPr lang="en-US" b="1" dirty="0" err="1" smtClean="0"/>
              <a:t>Këshillit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Europës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 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Praktika</a:t>
            </a:r>
            <a:r>
              <a:rPr lang="en-US" b="1" dirty="0" smtClean="0"/>
              <a:t> </a:t>
            </a:r>
            <a:r>
              <a:rPr lang="en-US" b="1" dirty="0" err="1" smtClean="0"/>
              <a:t>gjyqësore</a:t>
            </a:r>
            <a:r>
              <a:rPr lang="en-US" b="1" dirty="0" smtClean="0"/>
              <a:t> e GJED-</a:t>
            </a:r>
            <a:r>
              <a:rPr lang="en-US" b="1" dirty="0" err="1" smtClean="0"/>
              <a:t>së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dirty="0" err="1" smtClean="0"/>
              <a:t>Vendimi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23 </a:t>
            </a:r>
            <a:r>
              <a:rPr lang="en-US" dirty="0" err="1" smtClean="0"/>
              <a:t>marsit</a:t>
            </a:r>
            <a:r>
              <a:rPr lang="en-US" dirty="0" smtClean="0"/>
              <a:t> 2003 </a:t>
            </a:r>
            <a:r>
              <a:rPr lang="en-US" i="1" dirty="0" smtClean="0"/>
              <a:t>(</a:t>
            </a:r>
            <a:r>
              <a:rPr lang="en-US" i="1" dirty="0" err="1" smtClean="0"/>
              <a:t>Çështjet</a:t>
            </a:r>
            <a:r>
              <a:rPr lang="en-US" i="1" dirty="0" smtClean="0"/>
              <a:t> e </a:t>
            </a:r>
            <a:r>
              <a:rPr lang="en-US" i="1" dirty="0" err="1" smtClean="0"/>
              <a:t>bashkuara</a:t>
            </a:r>
            <a:r>
              <a:rPr lang="en-US" i="1" dirty="0" smtClean="0"/>
              <a:t> C236/08 </a:t>
            </a:r>
            <a:r>
              <a:rPr lang="en-US" i="1" dirty="0" err="1" smtClean="0"/>
              <a:t>deri</a:t>
            </a:r>
            <a:r>
              <a:rPr lang="en-US" i="1" dirty="0" smtClean="0"/>
              <a:t> </a:t>
            </a:r>
            <a:r>
              <a:rPr lang="en-US" i="1" dirty="0" err="1" smtClean="0"/>
              <a:t>në</a:t>
            </a:r>
            <a:r>
              <a:rPr lang="en-US" i="1" dirty="0" smtClean="0"/>
              <a:t> 238/08 </a:t>
            </a:r>
            <a:r>
              <a:rPr lang="en-US" b="1" i="1" dirty="0" smtClean="0"/>
              <a:t>Google France </a:t>
            </a:r>
            <a:r>
              <a:rPr lang="en-US" b="1" i="1" dirty="0" err="1" smtClean="0"/>
              <a:t>dhe</a:t>
            </a:r>
            <a:r>
              <a:rPr lang="en-US" b="1" i="1" dirty="0" smtClean="0"/>
              <a:t> Google)</a:t>
            </a:r>
          </a:p>
          <a:p>
            <a:r>
              <a:rPr lang="en-US" dirty="0" err="1" smtClean="0"/>
              <a:t>Vendimi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12 </a:t>
            </a:r>
            <a:r>
              <a:rPr lang="en-US" dirty="0" err="1" smtClean="0"/>
              <a:t>korrikut</a:t>
            </a:r>
            <a:r>
              <a:rPr lang="en-US" dirty="0" smtClean="0"/>
              <a:t> 2011 </a:t>
            </a:r>
            <a:r>
              <a:rPr lang="en-US" i="1" dirty="0" smtClean="0"/>
              <a:t>(</a:t>
            </a:r>
            <a:r>
              <a:rPr lang="en-US" i="1" dirty="0" err="1" smtClean="0"/>
              <a:t>Çështja</a:t>
            </a:r>
            <a:r>
              <a:rPr lang="en-US" i="1" dirty="0" smtClean="0"/>
              <a:t> C32/09 </a:t>
            </a:r>
            <a:r>
              <a:rPr lang="en-US" b="1" i="1" dirty="0" smtClean="0"/>
              <a:t>L’Oreal  </a:t>
            </a:r>
            <a:r>
              <a:rPr lang="en-US" b="1" i="1" dirty="0" err="1" smtClean="0"/>
              <a:t>dhe</a:t>
            </a:r>
            <a:r>
              <a:rPr lang="en-US" b="1" i="1" dirty="0" smtClean="0"/>
              <a:t> </a:t>
            </a:r>
            <a:r>
              <a:rPr lang="en-US" b="1" i="1" dirty="0" err="1" smtClean="0"/>
              <a:t>t</a:t>
            </a:r>
            <a:r>
              <a:rPr lang="en-US" i="1" dirty="0" err="1" smtClean="0"/>
              <a:t>ë</a:t>
            </a:r>
            <a:r>
              <a:rPr lang="en-US" b="1" i="1" dirty="0" smtClean="0"/>
              <a:t> </a:t>
            </a:r>
            <a:r>
              <a:rPr lang="en-US" b="1" i="1" dirty="0" err="1" smtClean="0"/>
              <a:t>tjerë</a:t>
            </a:r>
            <a:endParaRPr lang="en-US" b="1" i="1" dirty="0" smtClean="0"/>
          </a:p>
          <a:p>
            <a:r>
              <a:rPr lang="en-US" dirty="0" err="1" smtClean="0"/>
              <a:t>Vendimi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24 </a:t>
            </a:r>
            <a:r>
              <a:rPr lang="en-US" dirty="0" err="1" smtClean="0"/>
              <a:t>nëntorit</a:t>
            </a:r>
            <a:r>
              <a:rPr lang="en-US" dirty="0" smtClean="0"/>
              <a:t> 2011(</a:t>
            </a:r>
            <a:r>
              <a:rPr lang="en-US" i="1" dirty="0" smtClean="0"/>
              <a:t>ÇështjaC-70/10 </a:t>
            </a:r>
            <a:r>
              <a:rPr lang="en-US" b="1" i="1" dirty="0" smtClean="0"/>
              <a:t>Scarlet e </a:t>
            </a:r>
            <a:r>
              <a:rPr lang="en-US" b="1" i="1" dirty="0" err="1" smtClean="0"/>
              <a:t>zgjeruar</a:t>
            </a:r>
            <a:r>
              <a:rPr lang="en-US" b="1" i="1" dirty="0" smtClean="0"/>
              <a:t>)</a:t>
            </a:r>
          </a:p>
          <a:p>
            <a:r>
              <a:rPr lang="en-US" dirty="0" err="1" smtClean="0"/>
              <a:t>Vendimi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13 </a:t>
            </a:r>
            <a:r>
              <a:rPr lang="en-US" dirty="0" err="1" smtClean="0"/>
              <a:t>majit</a:t>
            </a:r>
            <a:r>
              <a:rPr lang="en-US" dirty="0" smtClean="0"/>
              <a:t> 2014 (</a:t>
            </a:r>
            <a:r>
              <a:rPr lang="en-US" i="1" dirty="0" err="1" smtClean="0"/>
              <a:t>Çështja</a:t>
            </a:r>
            <a:r>
              <a:rPr lang="en-US" i="1" dirty="0" smtClean="0"/>
              <a:t> C-131/12 </a:t>
            </a:r>
            <a:r>
              <a:rPr lang="en-US" b="1" i="1" dirty="0" err="1" smtClean="0"/>
              <a:t>Geogle</a:t>
            </a:r>
            <a:r>
              <a:rPr lang="en-US" b="1" i="1" dirty="0" smtClean="0"/>
              <a:t> Spain </a:t>
            </a:r>
            <a:r>
              <a:rPr lang="en-US" b="1" i="1" dirty="0" err="1" smtClean="0"/>
              <a:t>dhe</a:t>
            </a:r>
            <a:r>
              <a:rPr lang="en-US" b="1" i="1" dirty="0" smtClean="0"/>
              <a:t> Google</a:t>
            </a:r>
          </a:p>
          <a:p>
            <a:r>
              <a:rPr lang="en-US" dirty="0" err="1" smtClean="0"/>
              <a:t>Vendimi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11 </a:t>
            </a:r>
            <a:r>
              <a:rPr lang="en-US" dirty="0" err="1" smtClean="0"/>
              <a:t>shtatorit</a:t>
            </a:r>
            <a:r>
              <a:rPr lang="en-US" dirty="0" smtClean="0"/>
              <a:t> 2014 (</a:t>
            </a:r>
            <a:r>
              <a:rPr lang="en-US" i="1" dirty="0" err="1" smtClean="0"/>
              <a:t>Çështja</a:t>
            </a:r>
            <a:r>
              <a:rPr lang="en-US" i="1" dirty="0" smtClean="0"/>
              <a:t> C-291/13 </a:t>
            </a:r>
            <a:r>
              <a:rPr lang="en-US" b="1" i="1" dirty="0" err="1" smtClean="0"/>
              <a:t>Papasavvas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Delfi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AS vs. Estonia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Vendimi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Dhomës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(GJEDNJ)</a:t>
            </a:r>
          </a:p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Vlerësimi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Dhomës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Madhe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b="1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Përgjegjësitë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portalet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lajmeve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internet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endParaRPr lang="en-US" dirty="0" smtClean="0"/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GJEDNJ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konsideron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interesat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tjerëve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shoqërisë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tërësi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bëjnë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Shtetet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Këshillit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Europës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vendosin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përgjegjësi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portalet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lajmeve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internet, pa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shkuar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kundër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nenit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Konventës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nëqoftëse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dështojnë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marrjen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masave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heqjen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komenteve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qartazi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paligjshme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pa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vonesë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madje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pa 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lajmëruar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viktima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pretenduar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palë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treta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t’u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harruar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t’u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harruar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apo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fshirjes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dhënave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personale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herë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parë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mënyrë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normative, “E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t’u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harruar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” u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rregullua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me 27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prill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vitit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2016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filloj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zbatohet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vite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vonë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vendet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anëtare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Bashkimit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Evropian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hyri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fuqi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Rregullorja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Përgjithshme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Mbrojtjen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Dhënave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Praktika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Gjykatës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Europiane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Drejtësisë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(GJED)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Google Spain SL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vs.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Mario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Costeja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González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t’u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harruar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t’u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harruar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apo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fshirjes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dhënave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personale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Praktika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Gjykatës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Europiane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Drejtat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Njeriut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(GJEDNJ)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M.L.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W.W.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kundër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Gjermanisë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kërkesa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nr. 60798/10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65599/10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 </a:t>
            </a:r>
            <a:r>
              <a:rPr lang="en-US" b="1" dirty="0" err="1" smtClean="0"/>
              <a:t>drejta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t’u</a:t>
            </a:r>
            <a:r>
              <a:rPr lang="en-US" b="1" dirty="0" smtClean="0"/>
              <a:t> </a:t>
            </a:r>
            <a:r>
              <a:rPr lang="en-US" b="1" dirty="0" err="1" smtClean="0"/>
              <a:t>harruar</a:t>
            </a:r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Rregullorja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Përgjithshme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Mbrojtjen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Dhënave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(General Data Protection Regulation),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zëvendësoi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Direktivën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BE-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Mbrojtjen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Dhënave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vitit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1995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Ligji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nr. 9887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Mbrojtjen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Dhënave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Personale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Republikës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Shqipërisë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miratuar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mars 2008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amenduar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vitet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2012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2014,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nenin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13 ka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parashikuar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drejtën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kërkuar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bllokimin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korrigjimin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fshirjen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dhënave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2181</Words>
  <Application>Microsoft Office PowerPoint</Application>
  <PresentationFormat>On-screen Show (4:3)</PresentationFormat>
  <Paragraphs>107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Times New Roman</vt:lpstr>
      <vt:lpstr>Office Theme</vt:lpstr>
      <vt:lpstr>Raporti midis lirisë së shprehjes dhe të drejtës për jetë private </vt:lpstr>
      <vt:lpstr>Raporti midis lirisë së shprehjes dhe të drejtës për jetë private </vt:lpstr>
      <vt:lpstr>Raporti midis lirisë së shprehjes dhe të drejtës për jetë private </vt:lpstr>
      <vt:lpstr>Raporti midis lirisë së shprehjes dhe të drejtës për jetë private </vt:lpstr>
      <vt:lpstr>Raporti midis lirisë së shprehjes dhe të drejtës për jetë private </vt:lpstr>
      <vt:lpstr>Raporti midis lirisë së shprehjes dhe të drejtës për jetë private </vt:lpstr>
      <vt:lpstr>Raporti midis lirisë së shprehjes dhe të drejtës për jetë private </vt:lpstr>
      <vt:lpstr>Raporti midis lirisë së shprehjes dhe të drejtës për jetë private </vt:lpstr>
      <vt:lpstr>Raporti midis lirisë së shprehjes dhe të drejtës për jetë private </vt:lpstr>
      <vt:lpstr>Raporti midis lirisë së shprehjes dhe të drejtës për jetë private </vt:lpstr>
      <vt:lpstr> Raporti midis lirisë së shprehjes dhe të drejtës për jetë private   </vt:lpstr>
      <vt:lpstr>Raporti midis lirisë së shprehjes dhe të drejtës për jetë private</vt:lpstr>
      <vt:lpstr>Raporti midis lirisë së shprehjes dhe të drejtës për jetë private</vt:lpstr>
      <vt:lpstr>Raporti midis lirisë së shprehjes dhe të drejtës për jetë private</vt:lpstr>
      <vt:lpstr>Raporti midis lirisë së shprehjes dhe të drejtës për jetë private</vt:lpstr>
      <vt:lpstr>Raporti midis lirisë së shprehjes dhe të drejtës për jetë private</vt:lpstr>
      <vt:lpstr>Raporti midis lirisë së shprehjes dhe të drejtës për jetë private</vt:lpstr>
      <vt:lpstr>Raporti midis lirisë së shprehjes dhe të drejtës për jetë private</vt:lpstr>
      <vt:lpstr>Raporti midis lirisë së shprehjes dhe të drejtës për jetë private</vt:lpstr>
      <vt:lpstr>Delfi AS vs. Estonia</vt:lpstr>
      <vt:lpstr>Delfi AS vs. Estonia</vt:lpstr>
      <vt:lpstr>Delfi AS vs. Estonia</vt:lpstr>
      <vt:lpstr>Detyrat dhe përgjegjësitë e portaleve të lajmeve në internet</vt:lpstr>
      <vt:lpstr>Delfi AS vs. Estonia</vt:lpstr>
      <vt:lpstr>Praktika gjyqësore e GJED-së</vt:lpstr>
      <vt:lpstr>Delfi AS vs. Estonia</vt:lpstr>
      <vt:lpstr>Përgjegjësitë mbi portalet e lajmeve në internet</vt:lpstr>
      <vt:lpstr>E drejta për t’u harruar </vt:lpstr>
      <vt:lpstr>E drejta për t’u harruar </vt:lpstr>
      <vt:lpstr>E drejta për t’u harruar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Raporti midis lirisë së shprehjes dhe të drejtës për jetë private</dc:title>
  <dc:creator>Perikli</dc:creator>
  <cp:lastModifiedBy>admin</cp:lastModifiedBy>
  <cp:revision>55</cp:revision>
  <dcterms:created xsi:type="dcterms:W3CDTF">2024-03-22T18:26:02Z</dcterms:created>
  <dcterms:modified xsi:type="dcterms:W3CDTF">2024-03-25T13:46:05Z</dcterms:modified>
</cp:coreProperties>
</file>