
<file path=[Content_Types].xml><?xml version="1.0" encoding="utf-8"?>
<Types xmlns="http://schemas.openxmlformats.org/package/2006/content-types">
  <Default Extension="png" ContentType="image/png"/>
  <Default Extension="svg" ContentType="image/svg+xml"/>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8" r:id="rId4"/>
    <p:sldMasterId id="2147483708" r:id="rId5"/>
    <p:sldMasterId id="2147483726" r:id="rId6"/>
  </p:sldMasterIdLst>
  <p:notesMasterIdLst>
    <p:notesMasterId r:id="rId32"/>
  </p:notesMasterIdLst>
  <p:sldIdLst>
    <p:sldId id="256" r:id="rId7"/>
    <p:sldId id="269" r:id="rId8"/>
    <p:sldId id="270" r:id="rId9"/>
    <p:sldId id="271" r:id="rId10"/>
    <p:sldId id="272" r:id="rId11"/>
    <p:sldId id="273" r:id="rId12"/>
    <p:sldId id="274" r:id="rId13"/>
    <p:sldId id="275" r:id="rId14"/>
    <p:sldId id="276" r:id="rId15"/>
    <p:sldId id="277" r:id="rId16"/>
    <p:sldId id="278" r:id="rId17"/>
    <p:sldId id="279" r:id="rId18"/>
    <p:sldId id="280" r:id="rId19"/>
    <p:sldId id="281" r:id="rId20"/>
    <p:sldId id="282" r:id="rId21"/>
    <p:sldId id="283" r:id="rId22"/>
    <p:sldId id="284" r:id="rId23"/>
    <p:sldId id="285" r:id="rId24"/>
    <p:sldId id="286" r:id="rId25"/>
    <p:sldId id="287" r:id="rId26"/>
    <p:sldId id="288" r:id="rId27"/>
    <p:sldId id="289" r:id="rId28"/>
    <p:sldId id="290" r:id="rId29"/>
    <p:sldId id="291" r:id="rId30"/>
    <p:sldId id="268" r:id="rId31"/>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F61FF"/>
    <a:srgbClr val="B5DB1C"/>
    <a:srgbClr val="FFA333"/>
    <a:srgbClr val="EB4263"/>
    <a:srgbClr val="00D6A6"/>
    <a:srgbClr val="272A45"/>
    <a:srgbClr val="1E145A"/>
    <a:srgbClr val="F5F6F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9" d="100"/>
          <a:sy n="109" d="100"/>
        </p:scale>
        <p:origin x="636" y="1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21" Type="http://schemas.openxmlformats.org/officeDocument/2006/relationships/slide" Target="slides/slide15.xml"/><Relationship Id="rId34"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notesMaster" Target="notesMasters/notesMaster1.xml"/><Relationship Id="rId37"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theme" Target="theme/theme1.xml"/><Relationship Id="rId8" Type="http://schemas.openxmlformats.org/officeDocument/2006/relationships/slide" Target="slides/slide2.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etra Jeney" userId="S::p.jeney@eipa.eu::03a6726b-852c-4da6-934d-de46020a81c0" providerId="AD" clId="Web-{3B1526AF-CDF3-4DBD-137B-39395B06B02C}"/>
    <pc:docChg chg="addSld sldOrd">
      <pc:chgData name="Petra Jeney" userId="S::p.jeney@eipa.eu::03a6726b-852c-4da6-934d-de46020a81c0" providerId="AD" clId="Web-{3B1526AF-CDF3-4DBD-137B-39395B06B02C}" dt="2023-03-22T16:28:45.273" v="1"/>
      <pc:docMkLst>
        <pc:docMk/>
      </pc:docMkLst>
      <pc:sldChg chg="new ord">
        <pc:chgData name="Petra Jeney" userId="S::p.jeney@eipa.eu::03a6726b-852c-4da6-934d-de46020a81c0" providerId="AD" clId="Web-{3B1526AF-CDF3-4DBD-137B-39395B06B02C}" dt="2023-03-22T16:28:45.273" v="1"/>
        <pc:sldMkLst>
          <pc:docMk/>
          <pc:sldMk cId="819471981" sldId="268"/>
        </pc:sldMkLst>
      </pc:sldChg>
    </pc:docChg>
  </pc:docChgLst>
  <pc:docChgLst>
    <pc:chgData name="Petra Jeney" userId="03a6726b-852c-4da6-934d-de46020a81c0" providerId="ADAL" clId="{E3AA1324-43FF-4672-B9AE-0A5B05F427DE}"/>
    <pc:docChg chg="custSel modSld">
      <pc:chgData name="Petra Jeney" userId="03a6726b-852c-4da6-934d-de46020a81c0" providerId="ADAL" clId="{E3AA1324-43FF-4672-B9AE-0A5B05F427DE}" dt="2023-03-22T16:26:36.641" v="220" actId="113"/>
      <pc:docMkLst>
        <pc:docMk/>
      </pc:docMkLst>
      <pc:sldChg chg="modSp mod">
        <pc:chgData name="Petra Jeney" userId="03a6726b-852c-4da6-934d-de46020a81c0" providerId="ADAL" clId="{E3AA1324-43FF-4672-B9AE-0A5B05F427DE}" dt="2023-03-21T14:48:13.048" v="53" actId="20577"/>
        <pc:sldMkLst>
          <pc:docMk/>
          <pc:sldMk cId="4164754828" sldId="256"/>
        </pc:sldMkLst>
        <pc:spChg chg="mod">
          <ac:chgData name="Petra Jeney" userId="03a6726b-852c-4da6-934d-de46020a81c0" providerId="ADAL" clId="{E3AA1324-43FF-4672-B9AE-0A5B05F427DE}" dt="2023-03-21T14:48:13.048" v="53" actId="20577"/>
          <ac:spMkLst>
            <pc:docMk/>
            <pc:sldMk cId="4164754828" sldId="256"/>
            <ac:spMk id="4" creationId="{E748EF1D-217E-3742-8541-AEE93C806175}"/>
          </ac:spMkLst>
        </pc:spChg>
      </pc:sldChg>
      <pc:sldChg chg="modSp mod">
        <pc:chgData name="Petra Jeney" userId="03a6726b-852c-4da6-934d-de46020a81c0" providerId="ADAL" clId="{E3AA1324-43FF-4672-B9AE-0A5B05F427DE}" dt="2023-03-22T16:26:23.256" v="219" actId="113"/>
        <pc:sldMkLst>
          <pc:docMk/>
          <pc:sldMk cId="766344551" sldId="258"/>
        </pc:sldMkLst>
        <pc:spChg chg="mod">
          <ac:chgData name="Petra Jeney" userId="03a6726b-852c-4da6-934d-de46020a81c0" providerId="ADAL" clId="{E3AA1324-43FF-4672-B9AE-0A5B05F427DE}" dt="2023-03-22T16:26:23.256" v="219" actId="113"/>
          <ac:spMkLst>
            <pc:docMk/>
            <pc:sldMk cId="766344551" sldId="258"/>
            <ac:spMk id="2" creationId="{BD44F340-42E3-73FB-5DD6-B2A026181F02}"/>
          </ac:spMkLst>
        </pc:spChg>
      </pc:sldChg>
      <pc:sldChg chg="modSp mod">
        <pc:chgData name="Petra Jeney" userId="03a6726b-852c-4da6-934d-de46020a81c0" providerId="ADAL" clId="{E3AA1324-43FF-4672-B9AE-0A5B05F427DE}" dt="2023-03-22T16:23:20.479" v="187" actId="207"/>
        <pc:sldMkLst>
          <pc:docMk/>
          <pc:sldMk cId="4238980828" sldId="260"/>
        </pc:sldMkLst>
        <pc:spChg chg="mod">
          <ac:chgData name="Petra Jeney" userId="03a6726b-852c-4da6-934d-de46020a81c0" providerId="ADAL" clId="{E3AA1324-43FF-4672-B9AE-0A5B05F427DE}" dt="2023-03-22T16:23:20.479" v="187" actId="207"/>
          <ac:spMkLst>
            <pc:docMk/>
            <pc:sldMk cId="4238980828" sldId="260"/>
            <ac:spMk id="2" creationId="{CC4A223B-349F-B62F-93BA-04769E06D3A3}"/>
          </ac:spMkLst>
        </pc:spChg>
      </pc:sldChg>
      <pc:sldChg chg="modSp mod">
        <pc:chgData name="Petra Jeney" userId="03a6726b-852c-4da6-934d-de46020a81c0" providerId="ADAL" clId="{E3AA1324-43FF-4672-B9AE-0A5B05F427DE}" dt="2023-03-22T16:22:19.028" v="174" actId="6549"/>
        <pc:sldMkLst>
          <pc:docMk/>
          <pc:sldMk cId="1585227580" sldId="261"/>
        </pc:sldMkLst>
        <pc:spChg chg="mod">
          <ac:chgData name="Petra Jeney" userId="03a6726b-852c-4da6-934d-de46020a81c0" providerId="ADAL" clId="{E3AA1324-43FF-4672-B9AE-0A5B05F427DE}" dt="2023-03-22T16:22:19.028" v="174" actId="6549"/>
          <ac:spMkLst>
            <pc:docMk/>
            <pc:sldMk cId="1585227580" sldId="261"/>
            <ac:spMk id="2" creationId="{1D146ABF-5EAF-DB6D-B6BF-DBA93FC1BBE0}"/>
          </ac:spMkLst>
        </pc:spChg>
        <pc:spChg chg="mod">
          <ac:chgData name="Petra Jeney" userId="03a6726b-852c-4da6-934d-de46020a81c0" providerId="ADAL" clId="{E3AA1324-43FF-4672-B9AE-0A5B05F427DE}" dt="2023-03-22T16:21:42.516" v="167" actId="207"/>
          <ac:spMkLst>
            <pc:docMk/>
            <pc:sldMk cId="1585227580" sldId="261"/>
            <ac:spMk id="3" creationId="{DDDEA6EC-F68C-E0E7-1395-CA9BE632EA91}"/>
          </ac:spMkLst>
        </pc:spChg>
      </pc:sldChg>
      <pc:sldChg chg="modSp mod">
        <pc:chgData name="Petra Jeney" userId="03a6726b-852c-4da6-934d-de46020a81c0" providerId="ADAL" clId="{E3AA1324-43FF-4672-B9AE-0A5B05F427DE}" dt="2023-03-22T16:25:44.498" v="216" actId="20577"/>
        <pc:sldMkLst>
          <pc:docMk/>
          <pc:sldMk cId="1034238887" sldId="262"/>
        </pc:sldMkLst>
        <pc:spChg chg="mod">
          <ac:chgData name="Petra Jeney" userId="03a6726b-852c-4da6-934d-de46020a81c0" providerId="ADAL" clId="{E3AA1324-43FF-4672-B9AE-0A5B05F427DE}" dt="2023-03-22T16:25:44.498" v="216" actId="20577"/>
          <ac:spMkLst>
            <pc:docMk/>
            <pc:sldMk cId="1034238887" sldId="262"/>
            <ac:spMk id="2" creationId="{6FFDF873-4F9C-A3C8-2F75-B981CCEDB15E}"/>
          </ac:spMkLst>
        </pc:spChg>
      </pc:sldChg>
      <pc:sldChg chg="modSp mod">
        <pc:chgData name="Petra Jeney" userId="03a6726b-852c-4da6-934d-de46020a81c0" providerId="ADAL" clId="{E3AA1324-43FF-4672-B9AE-0A5B05F427DE}" dt="2023-03-22T16:23:13.027" v="186" actId="27636"/>
        <pc:sldMkLst>
          <pc:docMk/>
          <pc:sldMk cId="3695147061" sldId="264"/>
        </pc:sldMkLst>
        <pc:spChg chg="mod">
          <ac:chgData name="Petra Jeney" userId="03a6726b-852c-4da6-934d-de46020a81c0" providerId="ADAL" clId="{E3AA1324-43FF-4672-B9AE-0A5B05F427DE}" dt="2023-03-22T16:23:13.027" v="186" actId="27636"/>
          <ac:spMkLst>
            <pc:docMk/>
            <pc:sldMk cId="3695147061" sldId="264"/>
            <ac:spMk id="2" creationId="{386DEB9D-D658-7D1B-211E-BE73ED8E3346}"/>
          </ac:spMkLst>
        </pc:spChg>
      </pc:sldChg>
      <pc:sldChg chg="modSp mod">
        <pc:chgData name="Petra Jeney" userId="03a6726b-852c-4da6-934d-de46020a81c0" providerId="ADAL" clId="{E3AA1324-43FF-4672-B9AE-0A5B05F427DE}" dt="2023-03-22T16:26:36.641" v="220" actId="113"/>
        <pc:sldMkLst>
          <pc:docMk/>
          <pc:sldMk cId="2393360408" sldId="265"/>
        </pc:sldMkLst>
        <pc:spChg chg="mod">
          <ac:chgData name="Petra Jeney" userId="03a6726b-852c-4da6-934d-de46020a81c0" providerId="ADAL" clId="{E3AA1324-43FF-4672-B9AE-0A5B05F427DE}" dt="2023-03-22T16:26:36.641" v="220" actId="113"/>
          <ac:spMkLst>
            <pc:docMk/>
            <pc:sldMk cId="2393360408" sldId="265"/>
            <ac:spMk id="2" creationId="{4B788DAD-B3AF-E198-2833-A32E01827FDB}"/>
          </ac:spMkLst>
        </pc:spChg>
      </pc:sldChg>
      <pc:sldChg chg="modSp mod">
        <pc:chgData name="Petra Jeney" userId="03a6726b-852c-4da6-934d-de46020a81c0" providerId="ADAL" clId="{E3AA1324-43FF-4672-B9AE-0A5B05F427DE}" dt="2023-03-22T16:22:51.458" v="184" actId="6549"/>
        <pc:sldMkLst>
          <pc:docMk/>
          <pc:sldMk cId="509392039" sldId="266"/>
        </pc:sldMkLst>
        <pc:spChg chg="mod">
          <ac:chgData name="Petra Jeney" userId="03a6726b-852c-4da6-934d-de46020a81c0" providerId="ADAL" clId="{E3AA1324-43FF-4672-B9AE-0A5B05F427DE}" dt="2023-03-22T16:22:51.458" v="184" actId="6549"/>
          <ac:spMkLst>
            <pc:docMk/>
            <pc:sldMk cId="509392039" sldId="266"/>
            <ac:spMk id="2" creationId="{4A80E799-87A1-2A7A-D16E-8384975EF797}"/>
          </ac:spMkLst>
        </pc:spChg>
      </pc:sldChg>
      <pc:sldChg chg="modSp mod">
        <pc:chgData name="Petra Jeney" userId="03a6726b-852c-4da6-934d-de46020a81c0" providerId="ADAL" clId="{E3AA1324-43FF-4672-B9AE-0A5B05F427DE}" dt="2023-03-22T16:21:50.620" v="169" actId="207"/>
        <pc:sldMkLst>
          <pc:docMk/>
          <pc:sldMk cId="1086717834" sldId="267"/>
        </pc:sldMkLst>
        <pc:spChg chg="mod">
          <ac:chgData name="Petra Jeney" userId="03a6726b-852c-4da6-934d-de46020a81c0" providerId="ADAL" clId="{E3AA1324-43FF-4672-B9AE-0A5B05F427DE}" dt="2023-03-22T16:21:50.620" v="169" actId="207"/>
          <ac:spMkLst>
            <pc:docMk/>
            <pc:sldMk cId="1086717834" sldId="267"/>
            <ac:spMk id="2" creationId="{1C401C85-3CA5-5900-AB28-C461389B7F73}"/>
          </ac:spMkLst>
        </pc:spChg>
        <pc:spChg chg="mod">
          <ac:chgData name="Petra Jeney" userId="03a6726b-852c-4da6-934d-de46020a81c0" providerId="ADAL" clId="{E3AA1324-43FF-4672-B9AE-0A5B05F427DE}" dt="2023-03-22T16:21:47.704" v="168" actId="207"/>
          <ac:spMkLst>
            <pc:docMk/>
            <pc:sldMk cId="1086717834" sldId="267"/>
            <ac:spMk id="3" creationId="{FDD52CE1-B63E-1A79-9E57-1390150E0406}"/>
          </ac:spMkLst>
        </pc:spChg>
      </pc:sldChg>
    </pc:docChg>
  </pc:docChgLst>
  <pc:docChgLst>
    <pc:chgData name="Petra Jeney" userId="S::p.jeney@eipa.eu::03a6726b-852c-4da6-934d-de46020a81c0" providerId="AD" clId="Web-{D82E7EDA-522E-A67C-9940-B2A5E644ADD4}"/>
    <pc:docChg chg="modSld">
      <pc:chgData name="Petra Jeney" userId="S::p.jeney@eipa.eu::03a6726b-852c-4da6-934d-de46020a81c0" providerId="AD" clId="Web-{D82E7EDA-522E-A67C-9940-B2A5E644ADD4}" dt="2023-03-29T06:35:38.289" v="1" actId="20577"/>
      <pc:docMkLst>
        <pc:docMk/>
      </pc:docMkLst>
      <pc:sldChg chg="modSp">
        <pc:chgData name="Petra Jeney" userId="S::p.jeney@eipa.eu::03a6726b-852c-4da6-934d-de46020a81c0" providerId="AD" clId="Web-{D82E7EDA-522E-A67C-9940-B2A5E644ADD4}" dt="2023-03-29T06:35:38.289" v="1" actId="20577"/>
        <pc:sldMkLst>
          <pc:docMk/>
          <pc:sldMk cId="2393360408" sldId="265"/>
        </pc:sldMkLst>
        <pc:spChg chg="mod">
          <ac:chgData name="Petra Jeney" userId="S::p.jeney@eipa.eu::03a6726b-852c-4da6-934d-de46020a81c0" providerId="AD" clId="Web-{D82E7EDA-522E-A67C-9940-B2A5E644ADD4}" dt="2023-03-29T06:35:38.289" v="1" actId="20577"/>
          <ac:spMkLst>
            <pc:docMk/>
            <pc:sldMk cId="2393360408" sldId="265"/>
            <ac:spMk id="2" creationId="{4B788DAD-B3AF-E198-2833-A32E01827FDB}"/>
          </ac:spMkLst>
        </pc:spChg>
      </pc:sldChg>
    </pc:docChg>
  </pc:docChgLst>
  <pc:docChgLst>
    <pc:chgData name="Blanka Opletalova" userId="9984e7ec-1a9b-4494-aeae-ff269d4ddb56" providerId="ADAL" clId="{ADE965F7-523F-402C-AAC0-830F8B1B4C4D}"/>
    <pc:docChg chg="custSel addSld delSld modSld">
      <pc:chgData name="Blanka Opletalova" userId="9984e7ec-1a9b-4494-aeae-ff269d4ddb56" providerId="ADAL" clId="{ADE965F7-523F-402C-AAC0-830F8B1B4C4D}" dt="2023-06-27T15:43:09.889" v="31" actId="700"/>
      <pc:docMkLst>
        <pc:docMk/>
      </pc:docMkLst>
      <pc:sldChg chg="modSp mod">
        <pc:chgData name="Blanka Opletalova" userId="9984e7ec-1a9b-4494-aeae-ff269d4ddb56" providerId="ADAL" clId="{ADE965F7-523F-402C-AAC0-830F8B1B4C4D}" dt="2023-06-27T15:42:08.794" v="23" actId="20577"/>
        <pc:sldMkLst>
          <pc:docMk/>
          <pc:sldMk cId="4164754828" sldId="256"/>
        </pc:sldMkLst>
        <pc:spChg chg="mod">
          <ac:chgData name="Blanka Opletalova" userId="9984e7ec-1a9b-4494-aeae-ff269d4ddb56" providerId="ADAL" clId="{ADE965F7-523F-402C-AAC0-830F8B1B4C4D}" dt="2023-06-27T15:42:01.575" v="14" actId="20577"/>
          <ac:spMkLst>
            <pc:docMk/>
            <pc:sldMk cId="4164754828" sldId="256"/>
            <ac:spMk id="3" creationId="{1831631F-A49C-A541-9FFD-C7D63555B5D5}"/>
          </ac:spMkLst>
        </pc:spChg>
        <pc:spChg chg="mod">
          <ac:chgData name="Blanka Opletalova" userId="9984e7ec-1a9b-4494-aeae-ff269d4ddb56" providerId="ADAL" clId="{ADE965F7-523F-402C-AAC0-830F8B1B4C4D}" dt="2023-06-27T15:42:08.794" v="23" actId="20577"/>
          <ac:spMkLst>
            <pc:docMk/>
            <pc:sldMk cId="4164754828" sldId="256"/>
            <ac:spMk id="4" creationId="{E748EF1D-217E-3742-8541-AEE93C806175}"/>
          </ac:spMkLst>
        </pc:spChg>
      </pc:sldChg>
      <pc:sldChg chg="del">
        <pc:chgData name="Blanka Opletalova" userId="9984e7ec-1a9b-4494-aeae-ff269d4ddb56" providerId="ADAL" clId="{ADE965F7-523F-402C-AAC0-830F8B1B4C4D}" dt="2023-06-27T15:42:20.173" v="24" actId="47"/>
        <pc:sldMkLst>
          <pc:docMk/>
          <pc:sldMk cId="766344551" sldId="258"/>
        </pc:sldMkLst>
      </pc:sldChg>
      <pc:sldChg chg="del">
        <pc:chgData name="Blanka Opletalova" userId="9984e7ec-1a9b-4494-aeae-ff269d4ddb56" providerId="ADAL" clId="{ADE965F7-523F-402C-AAC0-830F8B1B4C4D}" dt="2023-06-27T15:42:20.173" v="24" actId="47"/>
        <pc:sldMkLst>
          <pc:docMk/>
          <pc:sldMk cId="4238980828" sldId="260"/>
        </pc:sldMkLst>
      </pc:sldChg>
      <pc:sldChg chg="del">
        <pc:chgData name="Blanka Opletalova" userId="9984e7ec-1a9b-4494-aeae-ff269d4ddb56" providerId="ADAL" clId="{ADE965F7-523F-402C-AAC0-830F8B1B4C4D}" dt="2023-06-27T15:42:20.173" v="24" actId="47"/>
        <pc:sldMkLst>
          <pc:docMk/>
          <pc:sldMk cId="1585227580" sldId="261"/>
        </pc:sldMkLst>
      </pc:sldChg>
      <pc:sldChg chg="del">
        <pc:chgData name="Blanka Opletalova" userId="9984e7ec-1a9b-4494-aeae-ff269d4ddb56" providerId="ADAL" clId="{ADE965F7-523F-402C-AAC0-830F8B1B4C4D}" dt="2023-06-27T15:42:20.173" v="24" actId="47"/>
        <pc:sldMkLst>
          <pc:docMk/>
          <pc:sldMk cId="1034238887" sldId="262"/>
        </pc:sldMkLst>
      </pc:sldChg>
      <pc:sldChg chg="del">
        <pc:chgData name="Blanka Opletalova" userId="9984e7ec-1a9b-4494-aeae-ff269d4ddb56" providerId="ADAL" clId="{ADE965F7-523F-402C-AAC0-830F8B1B4C4D}" dt="2023-06-27T15:42:20.173" v="24" actId="47"/>
        <pc:sldMkLst>
          <pc:docMk/>
          <pc:sldMk cId="1713967377" sldId="263"/>
        </pc:sldMkLst>
      </pc:sldChg>
      <pc:sldChg chg="del">
        <pc:chgData name="Blanka Opletalova" userId="9984e7ec-1a9b-4494-aeae-ff269d4ddb56" providerId="ADAL" clId="{ADE965F7-523F-402C-AAC0-830F8B1B4C4D}" dt="2023-06-27T15:42:20.173" v="24" actId="47"/>
        <pc:sldMkLst>
          <pc:docMk/>
          <pc:sldMk cId="3695147061" sldId="264"/>
        </pc:sldMkLst>
      </pc:sldChg>
      <pc:sldChg chg="del">
        <pc:chgData name="Blanka Opletalova" userId="9984e7ec-1a9b-4494-aeae-ff269d4ddb56" providerId="ADAL" clId="{ADE965F7-523F-402C-AAC0-830F8B1B4C4D}" dt="2023-06-27T15:42:20.173" v="24" actId="47"/>
        <pc:sldMkLst>
          <pc:docMk/>
          <pc:sldMk cId="2393360408" sldId="265"/>
        </pc:sldMkLst>
      </pc:sldChg>
      <pc:sldChg chg="del">
        <pc:chgData name="Blanka Opletalova" userId="9984e7ec-1a9b-4494-aeae-ff269d4ddb56" providerId="ADAL" clId="{ADE965F7-523F-402C-AAC0-830F8B1B4C4D}" dt="2023-06-27T15:42:20.173" v="24" actId="47"/>
        <pc:sldMkLst>
          <pc:docMk/>
          <pc:sldMk cId="509392039" sldId="266"/>
        </pc:sldMkLst>
      </pc:sldChg>
      <pc:sldChg chg="del">
        <pc:chgData name="Blanka Opletalova" userId="9984e7ec-1a9b-4494-aeae-ff269d4ddb56" providerId="ADAL" clId="{ADE965F7-523F-402C-AAC0-830F8B1B4C4D}" dt="2023-06-27T15:42:20.173" v="24" actId="47"/>
        <pc:sldMkLst>
          <pc:docMk/>
          <pc:sldMk cId="1086717834" sldId="267"/>
        </pc:sldMkLst>
      </pc:sldChg>
      <pc:sldChg chg="mod modClrScheme chgLayout">
        <pc:chgData name="Blanka Opletalova" userId="9984e7ec-1a9b-4494-aeae-ff269d4ddb56" providerId="ADAL" clId="{ADE965F7-523F-402C-AAC0-830F8B1B4C4D}" dt="2023-06-27T15:42:26.249" v="25" actId="700"/>
        <pc:sldMkLst>
          <pc:docMk/>
          <pc:sldMk cId="819471981" sldId="268"/>
        </pc:sldMkLst>
      </pc:sldChg>
      <pc:sldChg chg="addSp delSp modSp new mod modClrScheme chgLayout">
        <pc:chgData name="Blanka Opletalova" userId="9984e7ec-1a9b-4494-aeae-ff269d4ddb56" providerId="ADAL" clId="{ADE965F7-523F-402C-AAC0-830F8B1B4C4D}" dt="2023-06-27T15:42:37.771" v="27" actId="700"/>
        <pc:sldMkLst>
          <pc:docMk/>
          <pc:sldMk cId="1427528395" sldId="269"/>
        </pc:sldMkLst>
        <pc:spChg chg="del mod ord">
          <ac:chgData name="Blanka Opletalova" userId="9984e7ec-1a9b-4494-aeae-ff269d4ddb56" providerId="ADAL" clId="{ADE965F7-523F-402C-AAC0-830F8B1B4C4D}" dt="2023-06-27T15:42:37.771" v="27" actId="700"/>
          <ac:spMkLst>
            <pc:docMk/>
            <pc:sldMk cId="1427528395" sldId="269"/>
            <ac:spMk id="2" creationId="{4A6C65F8-BD4E-9597-AA69-42CBA6D68D7B}"/>
          </ac:spMkLst>
        </pc:spChg>
        <pc:spChg chg="del">
          <ac:chgData name="Blanka Opletalova" userId="9984e7ec-1a9b-4494-aeae-ff269d4ddb56" providerId="ADAL" clId="{ADE965F7-523F-402C-AAC0-830F8B1B4C4D}" dt="2023-06-27T15:42:37.771" v="27" actId="700"/>
          <ac:spMkLst>
            <pc:docMk/>
            <pc:sldMk cId="1427528395" sldId="269"/>
            <ac:spMk id="3" creationId="{E2B7138E-0395-1065-B6DC-CEF98CF8D808}"/>
          </ac:spMkLst>
        </pc:spChg>
        <pc:spChg chg="mod ord">
          <ac:chgData name="Blanka Opletalova" userId="9984e7ec-1a9b-4494-aeae-ff269d4ddb56" providerId="ADAL" clId="{ADE965F7-523F-402C-AAC0-830F8B1B4C4D}" dt="2023-06-27T15:42:37.771" v="27" actId="700"/>
          <ac:spMkLst>
            <pc:docMk/>
            <pc:sldMk cId="1427528395" sldId="269"/>
            <ac:spMk id="4" creationId="{9B25EA48-7301-BDE8-BDE7-228953AF6F4C}"/>
          </ac:spMkLst>
        </pc:spChg>
        <pc:spChg chg="add mod ord">
          <ac:chgData name="Blanka Opletalova" userId="9984e7ec-1a9b-4494-aeae-ff269d4ddb56" providerId="ADAL" clId="{ADE965F7-523F-402C-AAC0-830F8B1B4C4D}" dt="2023-06-27T15:42:37.771" v="27" actId="700"/>
          <ac:spMkLst>
            <pc:docMk/>
            <pc:sldMk cId="1427528395" sldId="269"/>
            <ac:spMk id="5" creationId="{8638E0D0-C012-988D-BDB6-2CF93E965067}"/>
          </ac:spMkLst>
        </pc:spChg>
        <pc:spChg chg="add mod ord">
          <ac:chgData name="Blanka Opletalova" userId="9984e7ec-1a9b-4494-aeae-ff269d4ddb56" providerId="ADAL" clId="{ADE965F7-523F-402C-AAC0-830F8B1B4C4D}" dt="2023-06-27T15:42:37.771" v="27" actId="700"/>
          <ac:spMkLst>
            <pc:docMk/>
            <pc:sldMk cId="1427528395" sldId="269"/>
            <ac:spMk id="6" creationId="{AD801D3F-804F-E878-9967-7575DFC1005E}"/>
          </ac:spMkLst>
        </pc:spChg>
      </pc:sldChg>
      <pc:sldChg chg="addSp delSp modSp new mod modClrScheme chgLayout">
        <pc:chgData name="Blanka Opletalova" userId="9984e7ec-1a9b-4494-aeae-ff269d4ddb56" providerId="ADAL" clId="{ADE965F7-523F-402C-AAC0-830F8B1B4C4D}" dt="2023-06-27T15:42:51.386" v="29" actId="700"/>
        <pc:sldMkLst>
          <pc:docMk/>
          <pc:sldMk cId="3546396281" sldId="270"/>
        </pc:sldMkLst>
        <pc:spChg chg="del mod ord">
          <ac:chgData name="Blanka Opletalova" userId="9984e7ec-1a9b-4494-aeae-ff269d4ddb56" providerId="ADAL" clId="{ADE965F7-523F-402C-AAC0-830F8B1B4C4D}" dt="2023-06-27T15:42:51.386" v="29" actId="700"/>
          <ac:spMkLst>
            <pc:docMk/>
            <pc:sldMk cId="3546396281" sldId="270"/>
            <ac:spMk id="2" creationId="{56408B40-ADD0-4722-09AD-7C7AFACDA045}"/>
          </ac:spMkLst>
        </pc:spChg>
        <pc:spChg chg="del mod ord">
          <ac:chgData name="Blanka Opletalova" userId="9984e7ec-1a9b-4494-aeae-ff269d4ddb56" providerId="ADAL" clId="{ADE965F7-523F-402C-AAC0-830F8B1B4C4D}" dt="2023-06-27T15:42:51.386" v="29" actId="700"/>
          <ac:spMkLst>
            <pc:docMk/>
            <pc:sldMk cId="3546396281" sldId="270"/>
            <ac:spMk id="3" creationId="{EE12E01A-2B4D-822B-D30B-946DF7A02CC5}"/>
          </ac:spMkLst>
        </pc:spChg>
        <pc:spChg chg="mod ord">
          <ac:chgData name="Blanka Opletalova" userId="9984e7ec-1a9b-4494-aeae-ff269d4ddb56" providerId="ADAL" clId="{ADE965F7-523F-402C-AAC0-830F8B1B4C4D}" dt="2023-06-27T15:42:51.386" v="29" actId="700"/>
          <ac:spMkLst>
            <pc:docMk/>
            <pc:sldMk cId="3546396281" sldId="270"/>
            <ac:spMk id="4" creationId="{D18C5A1F-1E3F-3172-6DC4-DDA2DB7470A0}"/>
          </ac:spMkLst>
        </pc:spChg>
        <pc:spChg chg="add mod ord">
          <ac:chgData name="Blanka Opletalova" userId="9984e7ec-1a9b-4494-aeae-ff269d4ddb56" providerId="ADAL" clId="{ADE965F7-523F-402C-AAC0-830F8B1B4C4D}" dt="2023-06-27T15:42:51.386" v="29" actId="700"/>
          <ac:spMkLst>
            <pc:docMk/>
            <pc:sldMk cId="3546396281" sldId="270"/>
            <ac:spMk id="5" creationId="{8D38FCF1-9B04-0F96-33BB-17B0CB74797A}"/>
          </ac:spMkLst>
        </pc:spChg>
        <pc:spChg chg="add mod ord">
          <ac:chgData name="Blanka Opletalova" userId="9984e7ec-1a9b-4494-aeae-ff269d4ddb56" providerId="ADAL" clId="{ADE965F7-523F-402C-AAC0-830F8B1B4C4D}" dt="2023-06-27T15:42:51.386" v="29" actId="700"/>
          <ac:spMkLst>
            <pc:docMk/>
            <pc:sldMk cId="3546396281" sldId="270"/>
            <ac:spMk id="6" creationId="{069F7E36-7C5A-F7CD-CCE2-DAB4959C43CA}"/>
          </ac:spMkLst>
        </pc:spChg>
      </pc:sldChg>
      <pc:sldChg chg="addSp delSp modSp new mod modClrScheme chgLayout">
        <pc:chgData name="Blanka Opletalova" userId="9984e7ec-1a9b-4494-aeae-ff269d4ddb56" providerId="ADAL" clId="{ADE965F7-523F-402C-AAC0-830F8B1B4C4D}" dt="2023-06-27T15:43:09.889" v="31" actId="700"/>
        <pc:sldMkLst>
          <pc:docMk/>
          <pc:sldMk cId="1501995066" sldId="271"/>
        </pc:sldMkLst>
        <pc:spChg chg="mod ord">
          <ac:chgData name="Blanka Opletalova" userId="9984e7ec-1a9b-4494-aeae-ff269d4ddb56" providerId="ADAL" clId="{ADE965F7-523F-402C-AAC0-830F8B1B4C4D}" dt="2023-06-27T15:43:09.889" v="31" actId="700"/>
          <ac:spMkLst>
            <pc:docMk/>
            <pc:sldMk cId="1501995066" sldId="271"/>
            <ac:spMk id="2" creationId="{A5689F29-C3CA-49DE-8DFC-8C4A3FD54071}"/>
          </ac:spMkLst>
        </pc:spChg>
        <pc:spChg chg="del mod ord">
          <ac:chgData name="Blanka Opletalova" userId="9984e7ec-1a9b-4494-aeae-ff269d4ddb56" providerId="ADAL" clId="{ADE965F7-523F-402C-AAC0-830F8B1B4C4D}" dt="2023-06-27T15:43:09.889" v="31" actId="700"/>
          <ac:spMkLst>
            <pc:docMk/>
            <pc:sldMk cId="1501995066" sldId="271"/>
            <ac:spMk id="3" creationId="{FD016D04-5AA2-2F1C-5F93-DD812A76D843}"/>
          </ac:spMkLst>
        </pc:spChg>
        <pc:spChg chg="del mod ord">
          <ac:chgData name="Blanka Opletalova" userId="9984e7ec-1a9b-4494-aeae-ff269d4ddb56" providerId="ADAL" clId="{ADE965F7-523F-402C-AAC0-830F8B1B4C4D}" dt="2023-06-27T15:43:09.889" v="31" actId="700"/>
          <ac:spMkLst>
            <pc:docMk/>
            <pc:sldMk cId="1501995066" sldId="271"/>
            <ac:spMk id="4" creationId="{B145091F-AA94-F55C-A60F-5BDDD5406413}"/>
          </ac:spMkLst>
        </pc:spChg>
        <pc:spChg chg="add mod ord">
          <ac:chgData name="Blanka Opletalova" userId="9984e7ec-1a9b-4494-aeae-ff269d4ddb56" providerId="ADAL" clId="{ADE965F7-523F-402C-AAC0-830F8B1B4C4D}" dt="2023-06-27T15:43:09.889" v="31" actId="700"/>
          <ac:spMkLst>
            <pc:docMk/>
            <pc:sldMk cId="1501995066" sldId="271"/>
            <ac:spMk id="5" creationId="{35386884-7373-4F3B-4524-97C454349DEB}"/>
          </ac:spMkLst>
        </pc:spChg>
        <pc:spChg chg="add mod ord">
          <ac:chgData name="Blanka Opletalova" userId="9984e7ec-1a9b-4494-aeae-ff269d4ddb56" providerId="ADAL" clId="{ADE965F7-523F-402C-AAC0-830F8B1B4C4D}" dt="2023-06-27T15:43:09.889" v="31" actId="700"/>
          <ac:spMkLst>
            <pc:docMk/>
            <pc:sldMk cId="1501995066" sldId="271"/>
            <ac:spMk id="6" creationId="{E5BDF497-2335-536F-CFFC-0E71C6B1F373}"/>
          </ac:spMkLst>
        </pc:spChg>
      </pc:sldChg>
    </pc:docChg>
  </pc:docChgLst>
  <pc:docChgLst>
    <pc:chgData name="Petra Jeney" userId="S::p.jeney@eipa.eu::03a6726b-852c-4da6-934d-de46020a81c0" providerId="AD" clId="Web-{AA0E4208-0079-C277-F0FD-BA8BF8B79FD3}"/>
    <pc:docChg chg="modSld">
      <pc:chgData name="Petra Jeney" userId="S::p.jeney@eipa.eu::03a6726b-852c-4da6-934d-de46020a81c0" providerId="AD" clId="Web-{AA0E4208-0079-C277-F0FD-BA8BF8B79FD3}" dt="2023-03-22T16:16:05.017" v="75" actId="20577"/>
      <pc:docMkLst>
        <pc:docMk/>
      </pc:docMkLst>
      <pc:sldChg chg="modSp">
        <pc:chgData name="Petra Jeney" userId="S::p.jeney@eipa.eu::03a6726b-852c-4da6-934d-de46020a81c0" providerId="AD" clId="Web-{AA0E4208-0079-C277-F0FD-BA8BF8B79FD3}" dt="2023-03-22T16:12:53.901" v="36" actId="20577"/>
        <pc:sldMkLst>
          <pc:docMk/>
          <pc:sldMk cId="766344551" sldId="258"/>
        </pc:sldMkLst>
        <pc:spChg chg="mod">
          <ac:chgData name="Petra Jeney" userId="S::p.jeney@eipa.eu::03a6726b-852c-4da6-934d-de46020a81c0" providerId="AD" clId="Web-{AA0E4208-0079-C277-F0FD-BA8BF8B79FD3}" dt="2023-03-22T16:12:53.901" v="36" actId="20577"/>
          <ac:spMkLst>
            <pc:docMk/>
            <pc:sldMk cId="766344551" sldId="258"/>
            <ac:spMk id="2" creationId="{BD44F340-42E3-73FB-5DD6-B2A026181F02}"/>
          </ac:spMkLst>
        </pc:spChg>
        <pc:spChg chg="mod">
          <ac:chgData name="Petra Jeney" userId="S::p.jeney@eipa.eu::03a6726b-852c-4da6-934d-de46020a81c0" providerId="AD" clId="Web-{AA0E4208-0079-C277-F0FD-BA8BF8B79FD3}" dt="2023-03-22T16:11:28.851" v="13" actId="20577"/>
          <ac:spMkLst>
            <pc:docMk/>
            <pc:sldMk cId="766344551" sldId="258"/>
            <ac:spMk id="3" creationId="{7BC14C05-6E02-38BD-36AC-3A57F91D13FC}"/>
          </ac:spMkLst>
        </pc:spChg>
      </pc:sldChg>
      <pc:sldChg chg="modSp">
        <pc:chgData name="Petra Jeney" userId="S::p.jeney@eipa.eu::03a6726b-852c-4da6-934d-de46020a81c0" providerId="AD" clId="Web-{AA0E4208-0079-C277-F0FD-BA8BF8B79FD3}" dt="2023-03-22T16:10:30.287" v="8" actId="14100"/>
        <pc:sldMkLst>
          <pc:docMk/>
          <pc:sldMk cId="4238980828" sldId="260"/>
        </pc:sldMkLst>
        <pc:spChg chg="mod">
          <ac:chgData name="Petra Jeney" userId="S::p.jeney@eipa.eu::03a6726b-852c-4da6-934d-de46020a81c0" providerId="AD" clId="Web-{AA0E4208-0079-C277-F0FD-BA8BF8B79FD3}" dt="2023-03-22T16:10:30.287" v="8" actId="14100"/>
          <ac:spMkLst>
            <pc:docMk/>
            <pc:sldMk cId="4238980828" sldId="260"/>
            <ac:spMk id="3" creationId="{FC15CD6F-63EA-5B69-5251-051C7A618819}"/>
          </ac:spMkLst>
        </pc:spChg>
      </pc:sldChg>
      <pc:sldChg chg="modSp">
        <pc:chgData name="Petra Jeney" userId="S::p.jeney@eipa.eu::03a6726b-852c-4da6-934d-de46020a81c0" providerId="AD" clId="Web-{AA0E4208-0079-C277-F0FD-BA8BF8B79FD3}" dt="2023-03-22T16:16:05.017" v="75" actId="20577"/>
        <pc:sldMkLst>
          <pc:docMk/>
          <pc:sldMk cId="1585227580" sldId="261"/>
        </pc:sldMkLst>
        <pc:spChg chg="mod">
          <ac:chgData name="Petra Jeney" userId="S::p.jeney@eipa.eu::03a6726b-852c-4da6-934d-de46020a81c0" providerId="AD" clId="Web-{AA0E4208-0079-C277-F0FD-BA8BF8B79FD3}" dt="2023-03-22T16:16:05.017" v="75" actId="20577"/>
          <ac:spMkLst>
            <pc:docMk/>
            <pc:sldMk cId="1585227580" sldId="261"/>
            <ac:spMk id="2" creationId="{1D146ABF-5EAF-DB6D-B6BF-DBA93FC1BBE0}"/>
          </ac:spMkLst>
        </pc:spChg>
      </pc:sldChg>
      <pc:sldChg chg="modSp">
        <pc:chgData name="Petra Jeney" userId="S::p.jeney@eipa.eu::03a6726b-852c-4da6-934d-de46020a81c0" providerId="AD" clId="Web-{AA0E4208-0079-C277-F0FD-BA8BF8B79FD3}" dt="2023-03-22T16:12:33.150" v="33" actId="20577"/>
        <pc:sldMkLst>
          <pc:docMk/>
          <pc:sldMk cId="1034238887" sldId="262"/>
        </pc:sldMkLst>
        <pc:spChg chg="mod">
          <ac:chgData name="Petra Jeney" userId="S::p.jeney@eipa.eu::03a6726b-852c-4da6-934d-de46020a81c0" providerId="AD" clId="Web-{AA0E4208-0079-C277-F0FD-BA8BF8B79FD3}" dt="2023-03-22T16:12:33.150" v="33" actId="20577"/>
          <ac:spMkLst>
            <pc:docMk/>
            <pc:sldMk cId="1034238887" sldId="262"/>
            <ac:spMk id="2" creationId="{6FFDF873-4F9C-A3C8-2F75-B981CCEDB15E}"/>
          </ac:spMkLst>
        </pc:spChg>
        <pc:spChg chg="mod">
          <ac:chgData name="Petra Jeney" userId="S::p.jeney@eipa.eu::03a6726b-852c-4da6-934d-de46020a81c0" providerId="AD" clId="Web-{AA0E4208-0079-C277-F0FD-BA8BF8B79FD3}" dt="2023-03-22T16:10:41.084" v="11" actId="14100"/>
          <ac:spMkLst>
            <pc:docMk/>
            <pc:sldMk cId="1034238887" sldId="262"/>
            <ac:spMk id="3" creationId="{BE67A22D-75B2-0240-DBF6-7A843E91E9E0}"/>
          </ac:spMkLst>
        </pc:spChg>
      </pc:sldChg>
      <pc:sldChg chg="modSp">
        <pc:chgData name="Petra Jeney" userId="S::p.jeney@eipa.eu::03a6726b-852c-4da6-934d-de46020a81c0" providerId="AD" clId="Web-{AA0E4208-0079-C277-F0FD-BA8BF8B79FD3}" dt="2023-03-22T16:09:52.176" v="1" actId="20577"/>
        <pc:sldMkLst>
          <pc:docMk/>
          <pc:sldMk cId="1713967377" sldId="263"/>
        </pc:sldMkLst>
        <pc:spChg chg="mod">
          <ac:chgData name="Petra Jeney" userId="S::p.jeney@eipa.eu::03a6726b-852c-4da6-934d-de46020a81c0" providerId="AD" clId="Web-{AA0E4208-0079-C277-F0FD-BA8BF8B79FD3}" dt="2023-03-22T16:09:52.176" v="1" actId="20577"/>
          <ac:spMkLst>
            <pc:docMk/>
            <pc:sldMk cId="1713967377" sldId="263"/>
            <ac:spMk id="3" creationId="{6ACB33D2-52A8-C9B4-91D7-B7B573D0D814}"/>
          </ac:spMkLst>
        </pc:spChg>
      </pc:sldChg>
      <pc:sldChg chg="modSp">
        <pc:chgData name="Petra Jeney" userId="S::p.jeney@eipa.eu::03a6726b-852c-4da6-934d-de46020a81c0" providerId="AD" clId="Web-{AA0E4208-0079-C277-F0FD-BA8BF8B79FD3}" dt="2023-03-22T16:10:14.115" v="5" actId="20577"/>
        <pc:sldMkLst>
          <pc:docMk/>
          <pc:sldMk cId="3695147061" sldId="264"/>
        </pc:sldMkLst>
        <pc:spChg chg="mod">
          <ac:chgData name="Petra Jeney" userId="S::p.jeney@eipa.eu::03a6726b-852c-4da6-934d-de46020a81c0" providerId="AD" clId="Web-{AA0E4208-0079-C277-F0FD-BA8BF8B79FD3}" dt="2023-03-22T16:10:14.115" v="5" actId="20577"/>
          <ac:spMkLst>
            <pc:docMk/>
            <pc:sldMk cId="3695147061" sldId="264"/>
            <ac:spMk id="3" creationId="{3F2964A4-F180-491D-B0CB-62231ADF0635}"/>
          </ac:spMkLst>
        </pc:spChg>
      </pc:sldChg>
      <pc:sldChg chg="modSp">
        <pc:chgData name="Petra Jeney" userId="S::p.jeney@eipa.eu::03a6726b-852c-4da6-934d-de46020a81c0" providerId="AD" clId="Web-{AA0E4208-0079-C277-F0FD-BA8BF8B79FD3}" dt="2023-03-22T16:15:33.109" v="72" actId="20577"/>
        <pc:sldMkLst>
          <pc:docMk/>
          <pc:sldMk cId="2393360408" sldId="265"/>
        </pc:sldMkLst>
        <pc:spChg chg="mod">
          <ac:chgData name="Petra Jeney" userId="S::p.jeney@eipa.eu::03a6726b-852c-4da6-934d-de46020a81c0" providerId="AD" clId="Web-{AA0E4208-0079-C277-F0FD-BA8BF8B79FD3}" dt="2023-03-22T16:15:33.109" v="72" actId="20577"/>
          <ac:spMkLst>
            <pc:docMk/>
            <pc:sldMk cId="2393360408" sldId="265"/>
            <ac:spMk id="2" creationId="{4B788DAD-B3AF-E198-2833-A32E01827FDB}"/>
          </ac:spMkLst>
        </pc:spChg>
        <pc:spChg chg="mod">
          <ac:chgData name="Petra Jeney" userId="S::p.jeney@eipa.eu::03a6726b-852c-4da6-934d-de46020a81c0" providerId="AD" clId="Web-{AA0E4208-0079-C277-F0FD-BA8BF8B79FD3}" dt="2023-03-22T16:15:20.531" v="68" actId="14100"/>
          <ac:spMkLst>
            <pc:docMk/>
            <pc:sldMk cId="2393360408" sldId="265"/>
            <ac:spMk id="3" creationId="{D82B7609-3FB1-BE09-08CB-3A3E955A6E87}"/>
          </ac:spMkLst>
        </pc:spChg>
      </pc:sldChg>
      <pc:sldChg chg="modSp">
        <pc:chgData name="Petra Jeney" userId="S::p.jeney@eipa.eu::03a6726b-852c-4da6-934d-de46020a81c0" providerId="AD" clId="Web-{AA0E4208-0079-C277-F0FD-BA8BF8B79FD3}" dt="2023-03-22T16:14:43.733" v="60" actId="14100"/>
        <pc:sldMkLst>
          <pc:docMk/>
          <pc:sldMk cId="509392039" sldId="266"/>
        </pc:sldMkLst>
        <pc:spChg chg="mod">
          <ac:chgData name="Petra Jeney" userId="S::p.jeney@eipa.eu::03a6726b-852c-4da6-934d-de46020a81c0" providerId="AD" clId="Web-{AA0E4208-0079-C277-F0FD-BA8BF8B79FD3}" dt="2023-03-22T16:14:43.733" v="60" actId="14100"/>
          <ac:spMkLst>
            <pc:docMk/>
            <pc:sldMk cId="509392039" sldId="266"/>
            <ac:spMk id="2" creationId="{4A80E799-87A1-2A7A-D16E-8384975EF797}"/>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C33905-3F1A-184B-ADE3-4630E39AC554}" type="datetimeFigureOut">
              <a:rPr lang="nl-NL" smtClean="0"/>
              <a:t>11-7-2023</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C991A5B-05B0-574F-AA41-3837F222A7C7}" type="slidenum">
              <a:rPr lang="nl-NL" smtClean="0"/>
              <a:t>‹#›</a:t>
            </a:fld>
            <a:endParaRPr lang="nl-NL"/>
          </a:p>
        </p:txBody>
      </p:sp>
    </p:spTree>
    <p:extLst>
      <p:ext uri="{BB962C8B-B14F-4D97-AF65-F5344CB8AC3E}">
        <p14:creationId xmlns:p14="http://schemas.microsoft.com/office/powerpoint/2010/main" val="7234179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8" Type="http://schemas.openxmlformats.org/officeDocument/2006/relationships/image" Target="../media/image17.svg"/><Relationship Id="rId13" Type="http://schemas.openxmlformats.org/officeDocument/2006/relationships/image" Target="../media/image17.png"/><Relationship Id="rId3" Type="http://schemas.openxmlformats.org/officeDocument/2006/relationships/hyperlink" Target="https://www.facebook.com/eipa.eu/" TargetMode="External"/><Relationship Id="rId7" Type="http://schemas.openxmlformats.org/officeDocument/2006/relationships/image" Target="../media/image15.png"/><Relationship Id="rId12" Type="http://schemas.openxmlformats.org/officeDocument/2006/relationships/hyperlink" Target="https://www.youtube.com/channel/UC_hqjC5hYVVkAZc1RS7OlLg" TargetMode="External"/><Relationship Id="rId2" Type="http://schemas.openxmlformats.org/officeDocument/2006/relationships/image" Target="../media/image13.png"/><Relationship Id="rId1" Type="http://schemas.openxmlformats.org/officeDocument/2006/relationships/slideMaster" Target="../slideMasters/slideMaster1.xml"/><Relationship Id="rId6" Type="http://schemas.openxmlformats.org/officeDocument/2006/relationships/hyperlink" Target="https://www.linkedin.com/company/european-institute-of-public-administration/" TargetMode="External"/><Relationship Id="rId11" Type="http://schemas.openxmlformats.org/officeDocument/2006/relationships/image" Target="../media/image19.svg"/><Relationship Id="rId5" Type="http://schemas.openxmlformats.org/officeDocument/2006/relationships/image" Target="../media/image15.svg"/><Relationship Id="rId10" Type="http://schemas.openxmlformats.org/officeDocument/2006/relationships/image" Target="../media/image16.png"/><Relationship Id="rId4" Type="http://schemas.openxmlformats.org/officeDocument/2006/relationships/image" Target="../media/image14.png"/><Relationship Id="rId9" Type="http://schemas.openxmlformats.org/officeDocument/2006/relationships/hyperlink" Target="https://twitter.com/eu_eipa" TargetMode="External"/><Relationship Id="rId14" Type="http://schemas.openxmlformats.org/officeDocument/2006/relationships/image" Target="../media/image21.svg"/></Relationships>
</file>

<file path=ppt/slideLayouts/_rels/slideLayout21.xml.rels><?xml version="1.0" encoding="UTF-8" standalone="yes"?>
<Relationships xmlns="http://schemas.openxmlformats.org/package/2006/relationships"><Relationship Id="rId8" Type="http://schemas.openxmlformats.org/officeDocument/2006/relationships/image" Target="../media/image26.svg"/><Relationship Id="rId13" Type="http://schemas.openxmlformats.org/officeDocument/2006/relationships/image" Target="../media/image22.png"/><Relationship Id="rId3" Type="http://schemas.openxmlformats.org/officeDocument/2006/relationships/hyperlink" Target="https://www.facebook.com/eipa.eu/" TargetMode="External"/><Relationship Id="rId7" Type="http://schemas.openxmlformats.org/officeDocument/2006/relationships/image" Target="../media/image20.png"/><Relationship Id="rId12" Type="http://schemas.openxmlformats.org/officeDocument/2006/relationships/hyperlink" Target="https://www.youtube.com/channel/UC_hqjC5hYVVkAZc1RS7OlLg" TargetMode="External"/><Relationship Id="rId2" Type="http://schemas.openxmlformats.org/officeDocument/2006/relationships/image" Target="../media/image18.png"/><Relationship Id="rId1" Type="http://schemas.openxmlformats.org/officeDocument/2006/relationships/slideMaster" Target="../slideMasters/slideMaster1.xml"/><Relationship Id="rId6" Type="http://schemas.openxmlformats.org/officeDocument/2006/relationships/hyperlink" Target="https://www.linkedin.com/company/european-institute-of-public-administration/" TargetMode="External"/><Relationship Id="rId11" Type="http://schemas.openxmlformats.org/officeDocument/2006/relationships/image" Target="../media/image28.svg"/><Relationship Id="rId5" Type="http://schemas.openxmlformats.org/officeDocument/2006/relationships/image" Target="../media/image24.svg"/><Relationship Id="rId10" Type="http://schemas.openxmlformats.org/officeDocument/2006/relationships/image" Target="../media/image21.png"/><Relationship Id="rId4" Type="http://schemas.openxmlformats.org/officeDocument/2006/relationships/image" Target="../media/image19.png"/><Relationship Id="rId9" Type="http://schemas.openxmlformats.org/officeDocument/2006/relationships/hyperlink" Target="https://twitter.com/eu_eipa" TargetMode="External"/><Relationship Id="rId14" Type="http://schemas.openxmlformats.org/officeDocument/2006/relationships/image" Target="../media/image30.svg"/></Relationships>
</file>

<file path=ppt/slideLayouts/_rels/slideLayout22.xml.rels><?xml version="1.0" encoding="UTF-8" standalone="yes"?>
<Relationships xmlns="http://schemas.openxmlformats.org/package/2006/relationships"><Relationship Id="rId8" Type="http://schemas.openxmlformats.org/officeDocument/2006/relationships/image" Target="../media/image17.svg"/><Relationship Id="rId13" Type="http://schemas.openxmlformats.org/officeDocument/2006/relationships/image" Target="../media/image17.png"/><Relationship Id="rId3" Type="http://schemas.openxmlformats.org/officeDocument/2006/relationships/hyperlink" Target="https://www.facebook.com/eipa.eu/" TargetMode="External"/><Relationship Id="rId7" Type="http://schemas.openxmlformats.org/officeDocument/2006/relationships/image" Target="../media/image15.png"/><Relationship Id="rId12" Type="http://schemas.openxmlformats.org/officeDocument/2006/relationships/hyperlink" Target="https://www.youtube.com/channel/UC_hqjC5hYVVkAZc1RS7OlLg" TargetMode="External"/><Relationship Id="rId2" Type="http://schemas.openxmlformats.org/officeDocument/2006/relationships/image" Target="../media/image23.png"/><Relationship Id="rId1" Type="http://schemas.openxmlformats.org/officeDocument/2006/relationships/slideMaster" Target="../slideMasters/slideMaster1.xml"/><Relationship Id="rId6" Type="http://schemas.openxmlformats.org/officeDocument/2006/relationships/hyperlink" Target="https://www.linkedin.com/company/european-institute-of-public-administration/" TargetMode="External"/><Relationship Id="rId11" Type="http://schemas.openxmlformats.org/officeDocument/2006/relationships/image" Target="../media/image19.svg"/><Relationship Id="rId5" Type="http://schemas.openxmlformats.org/officeDocument/2006/relationships/image" Target="../media/image15.svg"/><Relationship Id="rId10" Type="http://schemas.openxmlformats.org/officeDocument/2006/relationships/image" Target="../media/image16.png"/><Relationship Id="rId4" Type="http://schemas.openxmlformats.org/officeDocument/2006/relationships/image" Target="../media/image14.png"/><Relationship Id="rId9" Type="http://schemas.openxmlformats.org/officeDocument/2006/relationships/hyperlink" Target="https://twitter.com/eu_eipa" TargetMode="External"/><Relationship Id="rId14" Type="http://schemas.openxmlformats.org/officeDocument/2006/relationships/image" Target="../media/image21.svg"/></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26.svg"/><Relationship Id="rId13" Type="http://schemas.openxmlformats.org/officeDocument/2006/relationships/image" Target="../media/image22.png"/><Relationship Id="rId3" Type="http://schemas.openxmlformats.org/officeDocument/2006/relationships/hyperlink" Target="https://www.facebook.com/eipa.eu/" TargetMode="External"/><Relationship Id="rId7" Type="http://schemas.openxmlformats.org/officeDocument/2006/relationships/image" Target="../media/image20.png"/><Relationship Id="rId12" Type="http://schemas.openxmlformats.org/officeDocument/2006/relationships/hyperlink" Target="https://www.youtube.com/channel/UC_hqjC5hYVVkAZc1RS7OlLg" TargetMode="External"/><Relationship Id="rId2" Type="http://schemas.openxmlformats.org/officeDocument/2006/relationships/image" Target="../media/image24.png"/><Relationship Id="rId1" Type="http://schemas.openxmlformats.org/officeDocument/2006/relationships/slideMaster" Target="../slideMasters/slideMaster1.xml"/><Relationship Id="rId6" Type="http://schemas.openxmlformats.org/officeDocument/2006/relationships/hyperlink" Target="https://www.linkedin.com/company/european-institute-of-public-administration/" TargetMode="External"/><Relationship Id="rId11" Type="http://schemas.openxmlformats.org/officeDocument/2006/relationships/image" Target="../media/image28.svg"/><Relationship Id="rId5" Type="http://schemas.openxmlformats.org/officeDocument/2006/relationships/image" Target="../media/image24.svg"/><Relationship Id="rId10" Type="http://schemas.openxmlformats.org/officeDocument/2006/relationships/image" Target="../media/image21.png"/><Relationship Id="rId4" Type="http://schemas.openxmlformats.org/officeDocument/2006/relationships/image" Target="../media/image19.png"/><Relationship Id="rId9" Type="http://schemas.openxmlformats.org/officeDocument/2006/relationships/hyperlink" Target="https://twitter.com/eu_eipa" TargetMode="External"/><Relationship Id="rId14" Type="http://schemas.openxmlformats.org/officeDocument/2006/relationships/image" Target="../media/image30.sv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6.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6.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7.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8.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9.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0.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1.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2.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2.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3.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4.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3.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5.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6.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7.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8.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9.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0.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1.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1.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bright - EIPA 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jdelijke aanduiding voor tekst 8">
            <a:extLst>
              <a:ext uri="{FF2B5EF4-FFF2-40B4-BE49-F238E27FC236}">
                <a16:creationId xmlns:a16="http://schemas.microsoft.com/office/drawing/2014/main" id="{868C32A7-EC3A-C64E-B3C3-8AF8AE78091A}"/>
              </a:ext>
            </a:extLst>
          </p:cNvPr>
          <p:cNvSpPr>
            <a:spLocks noGrp="1"/>
          </p:cNvSpPr>
          <p:nvPr>
            <p:ph type="body" sz="quarter" idx="12" hasCustomPrompt="1"/>
          </p:nvPr>
        </p:nvSpPr>
        <p:spPr>
          <a:xfrm>
            <a:off x="0" y="541432"/>
            <a:ext cx="7185811" cy="2315910"/>
          </a:xfrm>
          <a:prstGeom prst="rect">
            <a:avLst/>
          </a:prstGeom>
        </p:spPr>
        <p:txBody>
          <a:bodyPr lIns="540000" tIns="0" rIns="540000" bIns="0" anchor="ctr" anchorCtr="0"/>
          <a:lstStyle>
            <a:lvl1pPr marL="0" marR="0" indent="0" algn="l" defTabSz="914400" rtl="0" eaLnBrk="1" fontAlgn="auto" latinLnBrk="0" hangingPunct="1">
              <a:lnSpc>
                <a:spcPct val="90000"/>
              </a:lnSpc>
              <a:spcBef>
                <a:spcPts val="1000"/>
              </a:spcBef>
              <a:spcAft>
                <a:spcPts val="0"/>
              </a:spcAft>
              <a:buClrTx/>
              <a:buSzTx/>
              <a:buFontTx/>
              <a:buNone/>
              <a:tabLst/>
              <a:defRPr sz="4400" b="1">
                <a:solidFill>
                  <a:schemeClr val="tx1"/>
                </a:solidFill>
              </a:defRPr>
            </a:lvl1pPr>
            <a:lvl2pPr>
              <a:buFontTx/>
              <a:buNone/>
              <a:defRPr/>
            </a:lvl2pPr>
            <a:lvl3pPr>
              <a:buFontTx/>
              <a:buNone/>
              <a:defRPr/>
            </a:lvl3pPr>
            <a:lvl4pPr>
              <a:buFontTx/>
              <a:buNone/>
              <a:defRPr/>
            </a:lvl4pPr>
            <a:lvl5pPr>
              <a:buFontTx/>
              <a:buNone/>
              <a:defRPr/>
            </a:lvl5pPr>
          </a:lstStyle>
          <a:p>
            <a:pPr lvl="0"/>
            <a:r>
              <a:rPr lang="nl-NL"/>
              <a:t>Click </a:t>
            </a:r>
            <a:r>
              <a:rPr lang="nl-NL" err="1"/>
              <a:t>to</a:t>
            </a:r>
            <a:r>
              <a:rPr lang="nl-NL"/>
              <a:t> </a:t>
            </a:r>
            <a:r>
              <a:rPr lang="nl-NL" err="1"/>
              <a:t>add</a:t>
            </a:r>
            <a:r>
              <a:rPr lang="nl-NL"/>
              <a:t> </a:t>
            </a:r>
            <a:r>
              <a:rPr lang="nl-NL" err="1"/>
              <a:t>title</a:t>
            </a:r>
            <a:r>
              <a:rPr lang="nl-NL"/>
              <a:t> </a:t>
            </a:r>
            <a:r>
              <a:rPr lang="nl-NL" err="1"/>
              <a:t>presentation</a:t>
            </a:r>
            <a:endParaRPr lang="nl-NL"/>
          </a:p>
        </p:txBody>
      </p:sp>
      <p:sp>
        <p:nvSpPr>
          <p:cNvPr id="10" name="Tijdelijke aanduiding voor tekst 8">
            <a:extLst>
              <a:ext uri="{FF2B5EF4-FFF2-40B4-BE49-F238E27FC236}">
                <a16:creationId xmlns:a16="http://schemas.microsoft.com/office/drawing/2014/main" id="{961E4E7C-5ACB-0244-ADE7-DC8A38D83B5E}"/>
              </a:ext>
            </a:extLst>
          </p:cNvPr>
          <p:cNvSpPr>
            <a:spLocks noGrp="1"/>
          </p:cNvSpPr>
          <p:nvPr>
            <p:ph type="body" sz="quarter" idx="13" hasCustomPrompt="1"/>
          </p:nvPr>
        </p:nvSpPr>
        <p:spPr>
          <a:xfrm>
            <a:off x="-1201" y="3429000"/>
            <a:ext cx="7187012" cy="1196788"/>
          </a:xfrm>
          <a:prstGeom prst="rect">
            <a:avLst/>
          </a:prstGeom>
        </p:spPr>
        <p:txBody>
          <a:bodyPr lIns="540000" tIns="0" rIns="540000" bIns="0" anchor="t" anchorCtr="0">
            <a:normAutofit/>
          </a:bodyPr>
          <a:lstStyle>
            <a:lvl1pPr marL="0" marR="0" indent="0" algn="l" defTabSz="914400" rtl="0" eaLnBrk="1" fontAlgn="auto" latinLnBrk="0" hangingPunct="1">
              <a:lnSpc>
                <a:spcPct val="90000"/>
              </a:lnSpc>
              <a:spcBef>
                <a:spcPts val="1000"/>
              </a:spcBef>
              <a:spcAft>
                <a:spcPts val="0"/>
              </a:spcAft>
              <a:buClrTx/>
              <a:buSzTx/>
              <a:buFontTx/>
              <a:buNone/>
              <a:tabLst/>
              <a:defRPr sz="2500" baseline="0">
                <a:solidFill>
                  <a:schemeClr val="accent1"/>
                </a:solidFill>
              </a:defRPr>
            </a:lvl1pPr>
            <a:lvl2pPr>
              <a:buFontTx/>
              <a:buNone/>
              <a:defRPr/>
            </a:lvl2pPr>
            <a:lvl3pPr>
              <a:buFontTx/>
              <a:buNone/>
              <a:defRPr/>
            </a:lvl3pPr>
            <a:lvl4pPr>
              <a:buFontTx/>
              <a:buNone/>
              <a:defRPr/>
            </a:lvl4pPr>
            <a:lvl5pPr>
              <a:buFontTx/>
              <a:buNone/>
              <a:defRPr/>
            </a:lvl5pPr>
          </a:lstStyle>
          <a:p>
            <a:pPr lvl="0"/>
            <a:r>
              <a:rPr lang="nl-NL"/>
              <a:t>Click </a:t>
            </a:r>
            <a:r>
              <a:rPr lang="nl-NL" err="1"/>
              <a:t>to</a:t>
            </a:r>
            <a:r>
              <a:rPr lang="nl-NL"/>
              <a:t> </a:t>
            </a:r>
            <a:r>
              <a:rPr lang="nl-NL" err="1"/>
              <a:t>add</a:t>
            </a:r>
            <a:r>
              <a:rPr lang="nl-NL"/>
              <a:t> </a:t>
            </a:r>
            <a:r>
              <a:rPr lang="nl-NL" err="1"/>
              <a:t>subtitle</a:t>
            </a:r>
            <a:endParaRPr lang="nl-NL"/>
          </a:p>
        </p:txBody>
      </p:sp>
      <p:pic>
        <p:nvPicPr>
          <p:cNvPr id="7" name="Picture 8" descr="Logo&#10;&#10;Description automatically generated">
            <a:extLst>
              <a:ext uri="{FF2B5EF4-FFF2-40B4-BE49-F238E27FC236}">
                <a16:creationId xmlns:a16="http://schemas.microsoft.com/office/drawing/2014/main" id="{C261F79A-9470-FE49-B5C0-578983BAB344}"/>
              </a:ext>
            </a:extLst>
          </p:cNvPr>
          <p:cNvPicPr>
            <a:picLocks noChangeAspect="1"/>
          </p:cNvPicPr>
          <p:nvPr userDrawn="1"/>
        </p:nvPicPr>
        <p:blipFill>
          <a:blip r:embed="rId3"/>
          <a:stretch>
            <a:fillRect/>
          </a:stretch>
        </p:blipFill>
        <p:spPr>
          <a:xfrm>
            <a:off x="363630" y="5647526"/>
            <a:ext cx="3488036" cy="981818"/>
          </a:xfrm>
          <a:prstGeom prst="rect">
            <a:avLst/>
          </a:prstGeom>
        </p:spPr>
      </p:pic>
      <p:sp>
        <p:nvSpPr>
          <p:cNvPr id="8" name="Footer Placeholder 1">
            <a:extLst>
              <a:ext uri="{FF2B5EF4-FFF2-40B4-BE49-F238E27FC236}">
                <a16:creationId xmlns:a16="http://schemas.microsoft.com/office/drawing/2014/main" id="{7EF51BC4-E4F2-5842-99C8-8D2938B78068}"/>
              </a:ext>
            </a:extLst>
          </p:cNvPr>
          <p:cNvSpPr>
            <a:spLocks noGrp="1"/>
          </p:cNvSpPr>
          <p:nvPr>
            <p:ph type="ftr" sz="quarter" idx="3"/>
          </p:nvPr>
        </p:nvSpPr>
        <p:spPr>
          <a:xfrm>
            <a:off x="9276080" y="6356350"/>
            <a:ext cx="2087418" cy="365125"/>
          </a:xfrm>
          <a:prstGeom prst="rect">
            <a:avLst/>
          </a:prstGeom>
        </p:spPr>
        <p:txBody>
          <a:bodyPr vert="horz" lIns="91440" tIns="45720" rIns="91440" bIns="45720" rtlCol="0" anchor="ctr"/>
          <a:lstStyle>
            <a:lvl1pPr algn="r">
              <a:defRPr sz="1000" b="1">
                <a:solidFill>
                  <a:schemeClr val="accent1">
                    <a:lumMod val="75000"/>
                  </a:schemeClr>
                </a:solidFill>
              </a:defRPr>
            </a:lvl1pPr>
          </a:lstStyle>
          <a:p>
            <a:r>
              <a:rPr lang="nl-NL" sz="1200">
                <a:latin typeface="Abadi MT Pro" panose="020B0802020104020204" pitchFamily="34" charset="0"/>
              </a:rPr>
              <a:t>© EIPA 20xx</a:t>
            </a:r>
            <a:endParaRPr lang="nl-NL" sz="1100"/>
          </a:p>
        </p:txBody>
      </p:sp>
      <p:sp>
        <p:nvSpPr>
          <p:cNvPr id="11" name="Slide Number Placeholder 2">
            <a:extLst>
              <a:ext uri="{FF2B5EF4-FFF2-40B4-BE49-F238E27FC236}">
                <a16:creationId xmlns:a16="http://schemas.microsoft.com/office/drawing/2014/main" id="{47BBD1B2-7E16-5145-8E5A-6A50141444AE}"/>
              </a:ext>
            </a:extLst>
          </p:cNvPr>
          <p:cNvSpPr>
            <a:spLocks noGrp="1"/>
          </p:cNvSpPr>
          <p:nvPr>
            <p:ph type="sldNum" sz="quarter" idx="4"/>
          </p:nvPr>
        </p:nvSpPr>
        <p:spPr>
          <a:xfrm>
            <a:off x="11272060" y="6345151"/>
            <a:ext cx="407322" cy="365125"/>
          </a:xfrm>
          <a:prstGeom prst="rect">
            <a:avLst/>
          </a:prstGeom>
        </p:spPr>
        <p:txBody>
          <a:bodyPr vert="horz" lIns="91440" tIns="45720" rIns="91440" bIns="45720" rtlCol="0" anchor="ctr"/>
          <a:lstStyle>
            <a:lvl1pPr algn="r">
              <a:defRPr sz="1300" b="1">
                <a:solidFill>
                  <a:schemeClr val="accent1">
                    <a:lumMod val="75000"/>
                  </a:schemeClr>
                </a:solidFill>
              </a:defRPr>
            </a:lvl1pPr>
          </a:lstStyle>
          <a:p>
            <a:fld id="{8EBB3576-970C-49AF-BF1A-1017DCDDD5BE}" type="slidenum">
              <a:rPr lang="nl-NL" smtClean="0"/>
              <a:pPr/>
              <a:t>‹#›</a:t>
            </a:fld>
            <a:endParaRPr lang="nl-NL"/>
          </a:p>
        </p:txBody>
      </p:sp>
    </p:spTree>
    <p:extLst>
      <p:ext uri="{BB962C8B-B14F-4D97-AF65-F5344CB8AC3E}">
        <p14:creationId xmlns:p14="http://schemas.microsoft.com/office/powerpoint/2010/main" val="2322665186"/>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dark - EIPA 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jdelijke aanduiding voor tekst 8">
            <a:extLst>
              <a:ext uri="{FF2B5EF4-FFF2-40B4-BE49-F238E27FC236}">
                <a16:creationId xmlns:a16="http://schemas.microsoft.com/office/drawing/2014/main" id="{27A4C14D-FF4E-914C-A471-FE2CB6279D05}"/>
              </a:ext>
            </a:extLst>
          </p:cNvPr>
          <p:cNvSpPr>
            <a:spLocks noGrp="1"/>
          </p:cNvSpPr>
          <p:nvPr>
            <p:ph type="body" sz="quarter" idx="12" hasCustomPrompt="1"/>
          </p:nvPr>
        </p:nvSpPr>
        <p:spPr>
          <a:xfrm>
            <a:off x="0" y="541432"/>
            <a:ext cx="7185811" cy="2315910"/>
          </a:xfrm>
          <a:prstGeom prst="rect">
            <a:avLst/>
          </a:prstGeom>
        </p:spPr>
        <p:txBody>
          <a:bodyPr lIns="540000" tIns="0" rIns="540000" bIns="0" anchor="ctr" anchorCtr="0"/>
          <a:lstStyle>
            <a:lvl1pPr marL="0" marR="0" indent="0" algn="l" defTabSz="914400" rtl="0" eaLnBrk="1" fontAlgn="auto" latinLnBrk="0" hangingPunct="1">
              <a:lnSpc>
                <a:spcPct val="90000"/>
              </a:lnSpc>
              <a:spcBef>
                <a:spcPts val="1000"/>
              </a:spcBef>
              <a:spcAft>
                <a:spcPts val="0"/>
              </a:spcAft>
              <a:buClrTx/>
              <a:buSzTx/>
              <a:buFontTx/>
              <a:buNone/>
              <a:tabLst/>
              <a:defRPr sz="4400" b="1">
                <a:solidFill>
                  <a:schemeClr val="bg1"/>
                </a:solidFill>
              </a:defRPr>
            </a:lvl1pPr>
            <a:lvl2pPr>
              <a:buFontTx/>
              <a:buNone/>
              <a:defRPr/>
            </a:lvl2pPr>
            <a:lvl3pPr>
              <a:buFontTx/>
              <a:buNone/>
              <a:defRPr/>
            </a:lvl3pPr>
            <a:lvl4pPr>
              <a:buFontTx/>
              <a:buNone/>
              <a:defRPr/>
            </a:lvl4pPr>
            <a:lvl5pPr>
              <a:buFontTx/>
              <a:buNone/>
              <a:defRPr/>
            </a:lvl5pPr>
          </a:lstStyle>
          <a:p>
            <a:pPr lvl="0"/>
            <a:r>
              <a:rPr lang="nl-NL"/>
              <a:t>Click </a:t>
            </a:r>
            <a:r>
              <a:rPr lang="nl-NL" err="1"/>
              <a:t>to</a:t>
            </a:r>
            <a:r>
              <a:rPr lang="nl-NL"/>
              <a:t> </a:t>
            </a:r>
            <a:r>
              <a:rPr lang="nl-NL" err="1"/>
              <a:t>add</a:t>
            </a:r>
            <a:r>
              <a:rPr lang="nl-NL"/>
              <a:t> </a:t>
            </a:r>
            <a:r>
              <a:rPr lang="nl-NL" err="1"/>
              <a:t>title</a:t>
            </a:r>
            <a:r>
              <a:rPr lang="nl-NL"/>
              <a:t> </a:t>
            </a:r>
            <a:r>
              <a:rPr lang="nl-NL" err="1"/>
              <a:t>presentation</a:t>
            </a:r>
            <a:endParaRPr lang="nl-NL"/>
          </a:p>
        </p:txBody>
      </p:sp>
      <p:sp>
        <p:nvSpPr>
          <p:cNvPr id="7" name="Tijdelijke aanduiding voor tekst 8">
            <a:extLst>
              <a:ext uri="{FF2B5EF4-FFF2-40B4-BE49-F238E27FC236}">
                <a16:creationId xmlns:a16="http://schemas.microsoft.com/office/drawing/2014/main" id="{86689EF7-EDA8-3040-843C-C6C679C528CD}"/>
              </a:ext>
            </a:extLst>
          </p:cNvPr>
          <p:cNvSpPr>
            <a:spLocks noGrp="1"/>
          </p:cNvSpPr>
          <p:nvPr>
            <p:ph type="body" sz="quarter" idx="13" hasCustomPrompt="1"/>
          </p:nvPr>
        </p:nvSpPr>
        <p:spPr>
          <a:xfrm>
            <a:off x="-1201" y="3429000"/>
            <a:ext cx="7187012" cy="1196788"/>
          </a:xfrm>
          <a:prstGeom prst="rect">
            <a:avLst/>
          </a:prstGeom>
        </p:spPr>
        <p:txBody>
          <a:bodyPr lIns="540000" tIns="0" rIns="540000" bIns="0" anchor="t" anchorCtr="0">
            <a:normAutofit/>
          </a:bodyPr>
          <a:lstStyle>
            <a:lvl1pPr marL="0" marR="0" indent="0" algn="l" defTabSz="914400" rtl="0" eaLnBrk="1" fontAlgn="auto" latinLnBrk="0" hangingPunct="1">
              <a:lnSpc>
                <a:spcPct val="90000"/>
              </a:lnSpc>
              <a:spcBef>
                <a:spcPts val="1000"/>
              </a:spcBef>
              <a:spcAft>
                <a:spcPts val="0"/>
              </a:spcAft>
              <a:buClrTx/>
              <a:buSzTx/>
              <a:buFontTx/>
              <a:buNone/>
              <a:tabLst/>
              <a:defRPr sz="2500" baseline="0">
                <a:solidFill>
                  <a:schemeClr val="accent1"/>
                </a:solidFill>
              </a:defRPr>
            </a:lvl1pPr>
            <a:lvl2pPr>
              <a:buFontTx/>
              <a:buNone/>
              <a:defRPr/>
            </a:lvl2pPr>
            <a:lvl3pPr>
              <a:buFontTx/>
              <a:buNone/>
              <a:defRPr/>
            </a:lvl3pPr>
            <a:lvl4pPr>
              <a:buFontTx/>
              <a:buNone/>
              <a:defRPr/>
            </a:lvl4pPr>
            <a:lvl5pPr>
              <a:buFontTx/>
              <a:buNone/>
              <a:defRPr/>
            </a:lvl5pPr>
          </a:lstStyle>
          <a:p>
            <a:pPr lvl="0"/>
            <a:r>
              <a:rPr lang="nl-NL"/>
              <a:t>Click </a:t>
            </a:r>
            <a:r>
              <a:rPr lang="nl-NL" err="1"/>
              <a:t>to</a:t>
            </a:r>
            <a:r>
              <a:rPr lang="nl-NL"/>
              <a:t> </a:t>
            </a:r>
            <a:r>
              <a:rPr lang="nl-NL" err="1"/>
              <a:t>add</a:t>
            </a:r>
            <a:r>
              <a:rPr lang="nl-NL"/>
              <a:t> </a:t>
            </a:r>
            <a:r>
              <a:rPr lang="nl-NL" err="1"/>
              <a:t>subtitle</a:t>
            </a:r>
            <a:endParaRPr lang="nl-NL"/>
          </a:p>
        </p:txBody>
      </p:sp>
      <p:sp>
        <p:nvSpPr>
          <p:cNvPr id="9" name="Slide Number Placeholder 2">
            <a:extLst>
              <a:ext uri="{FF2B5EF4-FFF2-40B4-BE49-F238E27FC236}">
                <a16:creationId xmlns:a16="http://schemas.microsoft.com/office/drawing/2014/main" id="{BC676E7F-929D-6044-BF83-672A1E122814}"/>
              </a:ext>
            </a:extLst>
          </p:cNvPr>
          <p:cNvSpPr>
            <a:spLocks noGrp="1"/>
          </p:cNvSpPr>
          <p:nvPr>
            <p:ph type="sldNum" sz="quarter" idx="4"/>
          </p:nvPr>
        </p:nvSpPr>
        <p:spPr>
          <a:xfrm>
            <a:off x="11272060" y="6345151"/>
            <a:ext cx="407322" cy="365125"/>
          </a:xfrm>
          <a:prstGeom prst="rect">
            <a:avLst/>
          </a:prstGeom>
        </p:spPr>
        <p:txBody>
          <a:bodyPr vert="horz" lIns="91440" tIns="45720" rIns="91440" bIns="45720" rtlCol="0" anchor="ctr"/>
          <a:lstStyle>
            <a:lvl1pPr algn="r">
              <a:defRPr sz="1300" b="1">
                <a:solidFill>
                  <a:schemeClr val="bg1"/>
                </a:solidFill>
              </a:defRPr>
            </a:lvl1pPr>
          </a:lstStyle>
          <a:p>
            <a:fld id="{8EBB3576-970C-49AF-BF1A-1017DCDDD5BE}" type="slidenum">
              <a:rPr lang="nl-NL" smtClean="0"/>
              <a:pPr/>
              <a:t>‹#›</a:t>
            </a:fld>
            <a:endParaRPr lang="nl-NL"/>
          </a:p>
        </p:txBody>
      </p:sp>
      <p:pic>
        <p:nvPicPr>
          <p:cNvPr id="10" name="Afbeelding 9">
            <a:extLst>
              <a:ext uri="{FF2B5EF4-FFF2-40B4-BE49-F238E27FC236}">
                <a16:creationId xmlns:a16="http://schemas.microsoft.com/office/drawing/2014/main" id="{261AE979-D9ED-6849-9790-8E4CE7B35DCF}"/>
              </a:ext>
            </a:extLst>
          </p:cNvPr>
          <p:cNvPicPr>
            <a:picLocks noChangeAspect="1"/>
          </p:cNvPicPr>
          <p:nvPr userDrawn="1"/>
        </p:nvPicPr>
        <p:blipFill>
          <a:blip r:embed="rId3"/>
          <a:stretch>
            <a:fillRect/>
          </a:stretch>
        </p:blipFill>
        <p:spPr>
          <a:xfrm>
            <a:off x="178655" y="6243638"/>
            <a:ext cx="1756800" cy="477617"/>
          </a:xfrm>
          <a:prstGeom prst="rect">
            <a:avLst/>
          </a:prstGeom>
        </p:spPr>
      </p:pic>
      <p:sp>
        <p:nvSpPr>
          <p:cNvPr id="11" name="Footer Placeholder 1">
            <a:extLst>
              <a:ext uri="{FF2B5EF4-FFF2-40B4-BE49-F238E27FC236}">
                <a16:creationId xmlns:a16="http://schemas.microsoft.com/office/drawing/2014/main" id="{84265AFB-F33A-8149-AD45-7CF77574D5AA}"/>
              </a:ext>
            </a:extLst>
          </p:cNvPr>
          <p:cNvSpPr>
            <a:spLocks noGrp="1"/>
          </p:cNvSpPr>
          <p:nvPr>
            <p:ph type="ftr" sz="quarter" idx="3"/>
          </p:nvPr>
        </p:nvSpPr>
        <p:spPr>
          <a:xfrm>
            <a:off x="9276080" y="6356350"/>
            <a:ext cx="2087418" cy="365125"/>
          </a:xfrm>
          <a:prstGeom prst="rect">
            <a:avLst/>
          </a:prstGeom>
        </p:spPr>
        <p:txBody>
          <a:bodyPr vert="horz" lIns="91440" tIns="45720" rIns="91440" bIns="45720" rtlCol="0" anchor="ctr"/>
          <a:lstStyle>
            <a:lvl1pPr algn="r">
              <a:defRPr sz="1000" b="1">
                <a:solidFill>
                  <a:schemeClr val="bg1"/>
                </a:solidFill>
              </a:defRPr>
            </a:lvl1pPr>
          </a:lstStyle>
          <a:p>
            <a:r>
              <a:rPr lang="nl-NL" sz="1200">
                <a:latin typeface="Abadi MT Pro" panose="020B0802020104020204" pitchFamily="34" charset="0"/>
              </a:rPr>
              <a:t>© EIPA 20xx</a:t>
            </a:r>
            <a:endParaRPr lang="nl-NL" sz="1100"/>
          </a:p>
        </p:txBody>
      </p:sp>
    </p:spTree>
    <p:extLst>
      <p:ext uri="{BB962C8B-B14F-4D97-AF65-F5344CB8AC3E}">
        <p14:creationId xmlns:p14="http://schemas.microsoft.com/office/powerpoint/2010/main" val="662216775"/>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bright- EIPA.eu 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jdelijke aanduiding voor tekst 8">
            <a:extLst>
              <a:ext uri="{FF2B5EF4-FFF2-40B4-BE49-F238E27FC236}">
                <a16:creationId xmlns:a16="http://schemas.microsoft.com/office/drawing/2014/main" id="{3911417F-F6E7-B94F-9C62-F47D117308FA}"/>
              </a:ext>
            </a:extLst>
          </p:cNvPr>
          <p:cNvSpPr>
            <a:spLocks noGrp="1"/>
          </p:cNvSpPr>
          <p:nvPr>
            <p:ph type="body" sz="quarter" idx="12" hasCustomPrompt="1"/>
          </p:nvPr>
        </p:nvSpPr>
        <p:spPr>
          <a:xfrm>
            <a:off x="0" y="541432"/>
            <a:ext cx="7185811" cy="2315910"/>
          </a:xfrm>
          <a:prstGeom prst="rect">
            <a:avLst/>
          </a:prstGeom>
        </p:spPr>
        <p:txBody>
          <a:bodyPr lIns="540000" tIns="0" rIns="540000" bIns="0" anchor="ctr" anchorCtr="0"/>
          <a:lstStyle>
            <a:lvl1pPr marL="0" marR="0" indent="0" algn="l" defTabSz="914400" rtl="0" eaLnBrk="1" fontAlgn="auto" latinLnBrk="0" hangingPunct="1">
              <a:lnSpc>
                <a:spcPct val="90000"/>
              </a:lnSpc>
              <a:spcBef>
                <a:spcPts val="1000"/>
              </a:spcBef>
              <a:spcAft>
                <a:spcPts val="0"/>
              </a:spcAft>
              <a:buClrTx/>
              <a:buSzTx/>
              <a:buFontTx/>
              <a:buNone/>
              <a:tabLst/>
              <a:defRPr sz="4400" b="1">
                <a:solidFill>
                  <a:schemeClr val="tx1"/>
                </a:solidFill>
              </a:defRPr>
            </a:lvl1pPr>
            <a:lvl2pPr>
              <a:buFontTx/>
              <a:buNone/>
              <a:defRPr/>
            </a:lvl2pPr>
            <a:lvl3pPr>
              <a:buFontTx/>
              <a:buNone/>
              <a:defRPr/>
            </a:lvl3pPr>
            <a:lvl4pPr>
              <a:buFontTx/>
              <a:buNone/>
              <a:defRPr/>
            </a:lvl4pPr>
            <a:lvl5pPr>
              <a:buFontTx/>
              <a:buNone/>
              <a:defRPr/>
            </a:lvl5pPr>
          </a:lstStyle>
          <a:p>
            <a:pPr lvl="0"/>
            <a:r>
              <a:rPr lang="nl-NL"/>
              <a:t>Click </a:t>
            </a:r>
            <a:r>
              <a:rPr lang="nl-NL" err="1"/>
              <a:t>to</a:t>
            </a:r>
            <a:r>
              <a:rPr lang="nl-NL"/>
              <a:t> </a:t>
            </a:r>
            <a:r>
              <a:rPr lang="nl-NL" err="1"/>
              <a:t>add</a:t>
            </a:r>
            <a:r>
              <a:rPr lang="nl-NL"/>
              <a:t> </a:t>
            </a:r>
            <a:r>
              <a:rPr lang="nl-NL" err="1"/>
              <a:t>title</a:t>
            </a:r>
            <a:r>
              <a:rPr lang="nl-NL"/>
              <a:t> </a:t>
            </a:r>
            <a:r>
              <a:rPr lang="nl-NL" err="1"/>
              <a:t>presentation</a:t>
            </a:r>
            <a:endParaRPr lang="nl-NL"/>
          </a:p>
        </p:txBody>
      </p:sp>
      <p:sp>
        <p:nvSpPr>
          <p:cNvPr id="7" name="Tijdelijke aanduiding voor tekst 8">
            <a:extLst>
              <a:ext uri="{FF2B5EF4-FFF2-40B4-BE49-F238E27FC236}">
                <a16:creationId xmlns:a16="http://schemas.microsoft.com/office/drawing/2014/main" id="{6D9A7EFA-8CB8-8847-AFCD-64F878DBD20F}"/>
              </a:ext>
            </a:extLst>
          </p:cNvPr>
          <p:cNvSpPr>
            <a:spLocks noGrp="1"/>
          </p:cNvSpPr>
          <p:nvPr>
            <p:ph type="body" sz="quarter" idx="13" hasCustomPrompt="1"/>
          </p:nvPr>
        </p:nvSpPr>
        <p:spPr>
          <a:xfrm>
            <a:off x="-1201" y="3429000"/>
            <a:ext cx="7187012" cy="1196788"/>
          </a:xfrm>
          <a:prstGeom prst="rect">
            <a:avLst/>
          </a:prstGeom>
        </p:spPr>
        <p:txBody>
          <a:bodyPr lIns="540000" tIns="0" rIns="540000" bIns="0" anchor="t" anchorCtr="0">
            <a:normAutofit/>
          </a:bodyPr>
          <a:lstStyle>
            <a:lvl1pPr marL="0" marR="0" indent="0" algn="l" defTabSz="914400" rtl="0" eaLnBrk="1" fontAlgn="auto" latinLnBrk="0" hangingPunct="1">
              <a:lnSpc>
                <a:spcPct val="90000"/>
              </a:lnSpc>
              <a:spcBef>
                <a:spcPts val="1000"/>
              </a:spcBef>
              <a:spcAft>
                <a:spcPts val="0"/>
              </a:spcAft>
              <a:buClrTx/>
              <a:buSzTx/>
              <a:buFontTx/>
              <a:buNone/>
              <a:tabLst/>
              <a:defRPr sz="2500" baseline="0">
                <a:solidFill>
                  <a:schemeClr val="accent1"/>
                </a:solidFill>
              </a:defRPr>
            </a:lvl1pPr>
            <a:lvl2pPr>
              <a:buFontTx/>
              <a:buNone/>
              <a:defRPr/>
            </a:lvl2pPr>
            <a:lvl3pPr>
              <a:buFontTx/>
              <a:buNone/>
              <a:defRPr/>
            </a:lvl3pPr>
            <a:lvl4pPr>
              <a:buFontTx/>
              <a:buNone/>
              <a:defRPr/>
            </a:lvl4pPr>
            <a:lvl5pPr>
              <a:buFontTx/>
              <a:buNone/>
              <a:defRPr/>
            </a:lvl5pPr>
          </a:lstStyle>
          <a:p>
            <a:pPr lvl="0"/>
            <a:r>
              <a:rPr lang="nl-NL"/>
              <a:t>Click </a:t>
            </a:r>
            <a:r>
              <a:rPr lang="nl-NL" err="1"/>
              <a:t>to</a:t>
            </a:r>
            <a:r>
              <a:rPr lang="nl-NL"/>
              <a:t> </a:t>
            </a:r>
            <a:r>
              <a:rPr lang="nl-NL" err="1"/>
              <a:t>add</a:t>
            </a:r>
            <a:r>
              <a:rPr lang="nl-NL"/>
              <a:t> </a:t>
            </a:r>
            <a:r>
              <a:rPr lang="nl-NL" err="1"/>
              <a:t>subtitle</a:t>
            </a:r>
            <a:endParaRPr lang="nl-NL"/>
          </a:p>
        </p:txBody>
      </p:sp>
      <p:sp>
        <p:nvSpPr>
          <p:cNvPr id="9" name="Slide Number Placeholder 2">
            <a:extLst>
              <a:ext uri="{FF2B5EF4-FFF2-40B4-BE49-F238E27FC236}">
                <a16:creationId xmlns:a16="http://schemas.microsoft.com/office/drawing/2014/main" id="{B3508C61-FCE9-5C4D-8FD8-88C6E1EF5244}"/>
              </a:ext>
            </a:extLst>
          </p:cNvPr>
          <p:cNvSpPr>
            <a:spLocks noGrp="1"/>
          </p:cNvSpPr>
          <p:nvPr>
            <p:ph type="sldNum" sz="quarter" idx="4"/>
          </p:nvPr>
        </p:nvSpPr>
        <p:spPr>
          <a:xfrm>
            <a:off x="11272060" y="6345151"/>
            <a:ext cx="407322" cy="365125"/>
          </a:xfrm>
          <a:prstGeom prst="rect">
            <a:avLst/>
          </a:prstGeom>
        </p:spPr>
        <p:txBody>
          <a:bodyPr vert="horz" lIns="91440" tIns="45720" rIns="91440" bIns="45720" rtlCol="0" anchor="ctr"/>
          <a:lstStyle>
            <a:lvl1pPr algn="r">
              <a:defRPr sz="1300" b="1">
                <a:solidFill>
                  <a:schemeClr val="accent1">
                    <a:lumMod val="75000"/>
                  </a:schemeClr>
                </a:solidFill>
              </a:defRPr>
            </a:lvl1pPr>
          </a:lstStyle>
          <a:p>
            <a:fld id="{8EBB3576-970C-49AF-BF1A-1017DCDDD5BE}" type="slidenum">
              <a:rPr lang="nl-NL" smtClean="0"/>
              <a:pPr/>
              <a:t>‹#›</a:t>
            </a:fld>
            <a:endParaRPr lang="nl-NL"/>
          </a:p>
        </p:txBody>
      </p:sp>
      <p:pic>
        <p:nvPicPr>
          <p:cNvPr id="10" name="Picture 8" descr="Logo&#10;&#10;Description automatically generated">
            <a:extLst>
              <a:ext uri="{FF2B5EF4-FFF2-40B4-BE49-F238E27FC236}">
                <a16:creationId xmlns:a16="http://schemas.microsoft.com/office/drawing/2014/main" id="{82A4ABFE-5FB9-6442-8907-2D496781B986}"/>
              </a:ext>
            </a:extLst>
          </p:cNvPr>
          <p:cNvPicPr>
            <a:picLocks noChangeAspect="1"/>
          </p:cNvPicPr>
          <p:nvPr userDrawn="1"/>
        </p:nvPicPr>
        <p:blipFill>
          <a:blip r:embed="rId3"/>
          <a:stretch>
            <a:fillRect/>
          </a:stretch>
        </p:blipFill>
        <p:spPr>
          <a:xfrm>
            <a:off x="178655" y="6226748"/>
            <a:ext cx="1756800" cy="494507"/>
          </a:xfrm>
          <a:prstGeom prst="rect">
            <a:avLst/>
          </a:prstGeom>
        </p:spPr>
      </p:pic>
      <p:sp>
        <p:nvSpPr>
          <p:cNvPr id="11" name="Footer Placeholder 1">
            <a:extLst>
              <a:ext uri="{FF2B5EF4-FFF2-40B4-BE49-F238E27FC236}">
                <a16:creationId xmlns:a16="http://schemas.microsoft.com/office/drawing/2014/main" id="{158B83D4-2B4F-8F4F-B1E6-4A5C17A91C33}"/>
              </a:ext>
            </a:extLst>
          </p:cNvPr>
          <p:cNvSpPr>
            <a:spLocks noGrp="1"/>
          </p:cNvSpPr>
          <p:nvPr>
            <p:ph type="ftr" sz="quarter" idx="3"/>
          </p:nvPr>
        </p:nvSpPr>
        <p:spPr>
          <a:xfrm>
            <a:off x="9276080" y="6356350"/>
            <a:ext cx="2087418" cy="365125"/>
          </a:xfrm>
          <a:prstGeom prst="rect">
            <a:avLst/>
          </a:prstGeom>
        </p:spPr>
        <p:txBody>
          <a:bodyPr vert="horz" lIns="91440" tIns="45720" rIns="91440" bIns="45720" rtlCol="0" anchor="ctr"/>
          <a:lstStyle>
            <a:lvl1pPr algn="r">
              <a:defRPr sz="1000" b="1">
                <a:solidFill>
                  <a:schemeClr val="accent1">
                    <a:lumMod val="75000"/>
                  </a:schemeClr>
                </a:solidFill>
              </a:defRPr>
            </a:lvl1pPr>
          </a:lstStyle>
          <a:p>
            <a:r>
              <a:rPr lang="nl-NL" sz="1200">
                <a:latin typeface="Abadi MT Pro" panose="020B0802020104020204" pitchFamily="34" charset="0"/>
              </a:rPr>
              <a:t>© EIPA 20xx</a:t>
            </a:r>
            <a:endParaRPr lang="nl-NL" sz="1100"/>
          </a:p>
        </p:txBody>
      </p:sp>
    </p:spTree>
    <p:extLst>
      <p:ext uri="{BB962C8B-B14F-4D97-AF65-F5344CB8AC3E}">
        <p14:creationId xmlns:p14="http://schemas.microsoft.com/office/powerpoint/2010/main" val="3650955516"/>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dark - EIPA.eu 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jdelijke aanduiding voor tekst 8">
            <a:extLst>
              <a:ext uri="{FF2B5EF4-FFF2-40B4-BE49-F238E27FC236}">
                <a16:creationId xmlns:a16="http://schemas.microsoft.com/office/drawing/2014/main" id="{22404487-D7F4-D04B-9B77-8EF8CAE97219}"/>
              </a:ext>
            </a:extLst>
          </p:cNvPr>
          <p:cNvSpPr>
            <a:spLocks noGrp="1"/>
          </p:cNvSpPr>
          <p:nvPr>
            <p:ph type="body" sz="quarter" idx="12" hasCustomPrompt="1"/>
          </p:nvPr>
        </p:nvSpPr>
        <p:spPr>
          <a:xfrm>
            <a:off x="0" y="541432"/>
            <a:ext cx="7185811" cy="2315910"/>
          </a:xfrm>
          <a:prstGeom prst="rect">
            <a:avLst/>
          </a:prstGeom>
        </p:spPr>
        <p:txBody>
          <a:bodyPr lIns="540000" tIns="0" rIns="540000" bIns="0" anchor="ctr" anchorCtr="0"/>
          <a:lstStyle>
            <a:lvl1pPr marL="0" marR="0" indent="0" algn="l" defTabSz="914400" rtl="0" eaLnBrk="1" fontAlgn="auto" latinLnBrk="0" hangingPunct="1">
              <a:lnSpc>
                <a:spcPct val="90000"/>
              </a:lnSpc>
              <a:spcBef>
                <a:spcPts val="1000"/>
              </a:spcBef>
              <a:spcAft>
                <a:spcPts val="0"/>
              </a:spcAft>
              <a:buClrTx/>
              <a:buSzTx/>
              <a:buFontTx/>
              <a:buNone/>
              <a:tabLst/>
              <a:defRPr sz="4400" b="1">
                <a:solidFill>
                  <a:schemeClr val="bg1"/>
                </a:solidFill>
              </a:defRPr>
            </a:lvl1pPr>
            <a:lvl2pPr>
              <a:buFontTx/>
              <a:buNone/>
              <a:defRPr/>
            </a:lvl2pPr>
            <a:lvl3pPr>
              <a:buFontTx/>
              <a:buNone/>
              <a:defRPr/>
            </a:lvl3pPr>
            <a:lvl4pPr>
              <a:buFontTx/>
              <a:buNone/>
              <a:defRPr/>
            </a:lvl4pPr>
            <a:lvl5pPr>
              <a:buFontTx/>
              <a:buNone/>
              <a:defRPr/>
            </a:lvl5pPr>
          </a:lstStyle>
          <a:p>
            <a:pPr lvl="0"/>
            <a:r>
              <a:rPr lang="nl-NL"/>
              <a:t>Click </a:t>
            </a:r>
            <a:r>
              <a:rPr lang="nl-NL" err="1"/>
              <a:t>to</a:t>
            </a:r>
            <a:r>
              <a:rPr lang="nl-NL"/>
              <a:t> </a:t>
            </a:r>
            <a:r>
              <a:rPr lang="nl-NL" err="1"/>
              <a:t>add</a:t>
            </a:r>
            <a:r>
              <a:rPr lang="nl-NL"/>
              <a:t> </a:t>
            </a:r>
            <a:r>
              <a:rPr lang="nl-NL" err="1"/>
              <a:t>title</a:t>
            </a:r>
            <a:r>
              <a:rPr lang="nl-NL"/>
              <a:t> </a:t>
            </a:r>
            <a:r>
              <a:rPr lang="nl-NL" err="1"/>
              <a:t>presentation</a:t>
            </a:r>
            <a:endParaRPr lang="nl-NL"/>
          </a:p>
        </p:txBody>
      </p:sp>
      <p:sp>
        <p:nvSpPr>
          <p:cNvPr id="7" name="Tijdelijke aanduiding voor tekst 8">
            <a:extLst>
              <a:ext uri="{FF2B5EF4-FFF2-40B4-BE49-F238E27FC236}">
                <a16:creationId xmlns:a16="http://schemas.microsoft.com/office/drawing/2014/main" id="{BCB29352-AA4B-3C4B-B0C7-07D6EE0664BB}"/>
              </a:ext>
            </a:extLst>
          </p:cNvPr>
          <p:cNvSpPr>
            <a:spLocks noGrp="1"/>
          </p:cNvSpPr>
          <p:nvPr>
            <p:ph type="body" sz="quarter" idx="13" hasCustomPrompt="1"/>
          </p:nvPr>
        </p:nvSpPr>
        <p:spPr>
          <a:xfrm>
            <a:off x="-1201" y="3429000"/>
            <a:ext cx="7187012" cy="1196788"/>
          </a:xfrm>
          <a:prstGeom prst="rect">
            <a:avLst/>
          </a:prstGeom>
        </p:spPr>
        <p:txBody>
          <a:bodyPr lIns="540000" tIns="0" rIns="540000" bIns="0" anchor="t" anchorCtr="0">
            <a:normAutofit/>
          </a:bodyPr>
          <a:lstStyle>
            <a:lvl1pPr marL="0" marR="0" indent="0" algn="l" defTabSz="914400" rtl="0" eaLnBrk="1" fontAlgn="auto" latinLnBrk="0" hangingPunct="1">
              <a:lnSpc>
                <a:spcPct val="90000"/>
              </a:lnSpc>
              <a:spcBef>
                <a:spcPts val="1000"/>
              </a:spcBef>
              <a:spcAft>
                <a:spcPts val="0"/>
              </a:spcAft>
              <a:buClrTx/>
              <a:buSzTx/>
              <a:buFontTx/>
              <a:buNone/>
              <a:tabLst/>
              <a:defRPr sz="2500" baseline="0">
                <a:solidFill>
                  <a:schemeClr val="accent1"/>
                </a:solidFill>
              </a:defRPr>
            </a:lvl1pPr>
            <a:lvl2pPr>
              <a:buFontTx/>
              <a:buNone/>
              <a:defRPr/>
            </a:lvl2pPr>
            <a:lvl3pPr>
              <a:buFontTx/>
              <a:buNone/>
              <a:defRPr/>
            </a:lvl3pPr>
            <a:lvl4pPr>
              <a:buFontTx/>
              <a:buNone/>
              <a:defRPr/>
            </a:lvl4pPr>
            <a:lvl5pPr>
              <a:buFontTx/>
              <a:buNone/>
              <a:defRPr/>
            </a:lvl5pPr>
          </a:lstStyle>
          <a:p>
            <a:pPr lvl="0"/>
            <a:r>
              <a:rPr lang="nl-NL"/>
              <a:t>Click </a:t>
            </a:r>
            <a:r>
              <a:rPr lang="nl-NL" err="1"/>
              <a:t>to</a:t>
            </a:r>
            <a:r>
              <a:rPr lang="nl-NL"/>
              <a:t> </a:t>
            </a:r>
            <a:r>
              <a:rPr lang="nl-NL" err="1"/>
              <a:t>add</a:t>
            </a:r>
            <a:r>
              <a:rPr lang="nl-NL"/>
              <a:t> </a:t>
            </a:r>
            <a:r>
              <a:rPr lang="nl-NL" err="1"/>
              <a:t>subtitle</a:t>
            </a:r>
            <a:endParaRPr lang="nl-NL"/>
          </a:p>
        </p:txBody>
      </p:sp>
      <p:sp>
        <p:nvSpPr>
          <p:cNvPr id="9" name="Slide Number Placeholder 2">
            <a:extLst>
              <a:ext uri="{FF2B5EF4-FFF2-40B4-BE49-F238E27FC236}">
                <a16:creationId xmlns:a16="http://schemas.microsoft.com/office/drawing/2014/main" id="{8755A971-74CC-F046-B39D-0510B75A4381}"/>
              </a:ext>
            </a:extLst>
          </p:cNvPr>
          <p:cNvSpPr>
            <a:spLocks noGrp="1"/>
          </p:cNvSpPr>
          <p:nvPr>
            <p:ph type="sldNum" sz="quarter" idx="4"/>
          </p:nvPr>
        </p:nvSpPr>
        <p:spPr>
          <a:xfrm>
            <a:off x="11272060" y="6345151"/>
            <a:ext cx="407322" cy="365125"/>
          </a:xfrm>
          <a:prstGeom prst="rect">
            <a:avLst/>
          </a:prstGeom>
        </p:spPr>
        <p:txBody>
          <a:bodyPr vert="horz" lIns="91440" tIns="45720" rIns="91440" bIns="45720" rtlCol="0" anchor="ctr"/>
          <a:lstStyle>
            <a:lvl1pPr algn="r">
              <a:defRPr sz="1300" b="1">
                <a:solidFill>
                  <a:schemeClr val="bg1"/>
                </a:solidFill>
              </a:defRPr>
            </a:lvl1pPr>
          </a:lstStyle>
          <a:p>
            <a:fld id="{8EBB3576-970C-49AF-BF1A-1017DCDDD5BE}" type="slidenum">
              <a:rPr lang="nl-NL" smtClean="0"/>
              <a:pPr/>
              <a:t>‹#›</a:t>
            </a:fld>
            <a:endParaRPr lang="nl-NL"/>
          </a:p>
        </p:txBody>
      </p:sp>
      <p:pic>
        <p:nvPicPr>
          <p:cNvPr id="10" name="Afbeelding 9">
            <a:extLst>
              <a:ext uri="{FF2B5EF4-FFF2-40B4-BE49-F238E27FC236}">
                <a16:creationId xmlns:a16="http://schemas.microsoft.com/office/drawing/2014/main" id="{2B41E440-AEEF-0C4C-9E08-3DECE6125D9C}"/>
              </a:ext>
            </a:extLst>
          </p:cNvPr>
          <p:cNvPicPr>
            <a:picLocks noChangeAspect="1"/>
          </p:cNvPicPr>
          <p:nvPr userDrawn="1"/>
        </p:nvPicPr>
        <p:blipFill>
          <a:blip r:embed="rId3"/>
          <a:stretch>
            <a:fillRect/>
          </a:stretch>
        </p:blipFill>
        <p:spPr>
          <a:xfrm>
            <a:off x="178655" y="6243638"/>
            <a:ext cx="1756800" cy="477617"/>
          </a:xfrm>
          <a:prstGeom prst="rect">
            <a:avLst/>
          </a:prstGeom>
        </p:spPr>
      </p:pic>
      <p:sp>
        <p:nvSpPr>
          <p:cNvPr id="11" name="Footer Placeholder 1">
            <a:extLst>
              <a:ext uri="{FF2B5EF4-FFF2-40B4-BE49-F238E27FC236}">
                <a16:creationId xmlns:a16="http://schemas.microsoft.com/office/drawing/2014/main" id="{03005CE8-C40F-8D46-8741-51121AB1AFD2}"/>
              </a:ext>
            </a:extLst>
          </p:cNvPr>
          <p:cNvSpPr>
            <a:spLocks noGrp="1"/>
          </p:cNvSpPr>
          <p:nvPr>
            <p:ph type="ftr" sz="quarter" idx="3"/>
          </p:nvPr>
        </p:nvSpPr>
        <p:spPr>
          <a:xfrm>
            <a:off x="9276080" y="6356350"/>
            <a:ext cx="2087418" cy="365125"/>
          </a:xfrm>
          <a:prstGeom prst="rect">
            <a:avLst/>
          </a:prstGeom>
        </p:spPr>
        <p:txBody>
          <a:bodyPr vert="horz" lIns="91440" tIns="45720" rIns="91440" bIns="45720" rtlCol="0" anchor="ctr"/>
          <a:lstStyle>
            <a:lvl1pPr algn="l">
              <a:defRPr sz="1000" b="1">
                <a:solidFill>
                  <a:schemeClr val="bg1"/>
                </a:solidFill>
              </a:defRPr>
            </a:lvl1pPr>
          </a:lstStyle>
          <a:p>
            <a:pPr algn="r"/>
            <a:r>
              <a:rPr lang="nl-NL" sz="1200">
                <a:latin typeface="Abadi MT Pro" panose="020B0802020104020204" pitchFamily="34" charset="0"/>
              </a:rPr>
              <a:t>© EIPA 20xx</a:t>
            </a:r>
            <a:endParaRPr lang="nl-NL" sz="1100"/>
          </a:p>
        </p:txBody>
      </p:sp>
    </p:spTree>
    <p:extLst>
      <p:ext uri="{BB962C8B-B14F-4D97-AF65-F5344CB8AC3E}">
        <p14:creationId xmlns:p14="http://schemas.microsoft.com/office/powerpoint/2010/main" val="495015429"/>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Index bright - EIPA blu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2664305-03B0-174C-92EB-EAD2FA52F0B7}"/>
              </a:ext>
            </a:extLst>
          </p:cNvPr>
          <p:cNvSpPr>
            <a:spLocks noGrp="1"/>
          </p:cNvSpPr>
          <p:nvPr>
            <p:ph type="title" hasCustomPrompt="1"/>
          </p:nvPr>
        </p:nvSpPr>
        <p:spPr>
          <a:xfrm>
            <a:off x="515938" y="512762"/>
            <a:ext cx="4732467" cy="1153668"/>
          </a:xfrm>
          <a:prstGeom prst="rect">
            <a:avLst/>
          </a:prstGeom>
        </p:spPr>
        <p:txBody>
          <a:bodyPr lIns="540000" tIns="0" rIns="540000" bIns="0">
            <a:normAutofit/>
          </a:bodyPr>
          <a:lstStyle>
            <a:lvl1pPr>
              <a:defRPr sz="3500" b="1" baseline="0">
                <a:solidFill>
                  <a:schemeClr val="tx1"/>
                </a:solidFill>
              </a:defRPr>
            </a:lvl1pPr>
          </a:lstStyle>
          <a:p>
            <a:r>
              <a:rPr lang="nl-NL"/>
              <a:t>Index </a:t>
            </a:r>
            <a:br>
              <a:rPr lang="nl-NL"/>
            </a:br>
            <a:r>
              <a:rPr lang="nl-NL"/>
              <a:t>(click </a:t>
            </a:r>
            <a:r>
              <a:rPr lang="nl-NL" err="1"/>
              <a:t>to</a:t>
            </a:r>
            <a:r>
              <a:rPr lang="nl-NL"/>
              <a:t> </a:t>
            </a:r>
            <a:r>
              <a:rPr lang="nl-NL" err="1"/>
              <a:t>add</a:t>
            </a:r>
            <a:r>
              <a:rPr lang="nl-NL"/>
              <a:t>)</a:t>
            </a:r>
          </a:p>
        </p:txBody>
      </p:sp>
      <p:sp>
        <p:nvSpPr>
          <p:cNvPr id="3" name="Tijdelijke aanduiding voor inhoud 2">
            <a:extLst>
              <a:ext uri="{FF2B5EF4-FFF2-40B4-BE49-F238E27FC236}">
                <a16:creationId xmlns:a16="http://schemas.microsoft.com/office/drawing/2014/main" id="{4C188E8F-BEDF-AB44-8CB4-4C7E8D3BB7DC}"/>
              </a:ext>
            </a:extLst>
          </p:cNvPr>
          <p:cNvSpPr>
            <a:spLocks noGrp="1"/>
          </p:cNvSpPr>
          <p:nvPr>
            <p:ph idx="1" hasCustomPrompt="1"/>
          </p:nvPr>
        </p:nvSpPr>
        <p:spPr>
          <a:xfrm>
            <a:off x="515938" y="1666430"/>
            <a:ext cx="11160124" cy="4678808"/>
          </a:xfrm>
          <a:prstGeom prst="rect">
            <a:avLst/>
          </a:prstGeom>
        </p:spPr>
        <p:txBody>
          <a:bodyPr lIns="540000" tIns="360000" rIns="0" bIns="0">
            <a:normAutofit/>
          </a:bodyPr>
          <a:lstStyle>
            <a:lvl1pPr>
              <a:defRPr sz="2500" baseline="0">
                <a:solidFill>
                  <a:schemeClr val="tx1"/>
                </a:solidFill>
              </a:defRPr>
            </a:lvl1pPr>
          </a:lstStyle>
          <a:p>
            <a:pPr lvl="0"/>
            <a:r>
              <a:rPr lang="nl-NL"/>
              <a:t> Item 1</a:t>
            </a:r>
          </a:p>
          <a:p>
            <a:pPr lvl="0"/>
            <a:r>
              <a:rPr lang="nl-NL"/>
              <a:t> Item 2</a:t>
            </a:r>
          </a:p>
          <a:p>
            <a:pPr lvl="0"/>
            <a:r>
              <a:rPr lang="nl-NL"/>
              <a:t> Item 3</a:t>
            </a:r>
          </a:p>
          <a:p>
            <a:pPr lvl="0"/>
            <a:r>
              <a:rPr lang="nl-NL"/>
              <a:t> Item 4</a:t>
            </a:r>
          </a:p>
          <a:p>
            <a:pPr lvl="0"/>
            <a:r>
              <a:rPr lang="nl-NL"/>
              <a:t> Item 5</a:t>
            </a:r>
          </a:p>
        </p:txBody>
      </p:sp>
      <p:sp>
        <p:nvSpPr>
          <p:cNvPr id="6" name="Slide Number Placeholder 2">
            <a:extLst>
              <a:ext uri="{FF2B5EF4-FFF2-40B4-BE49-F238E27FC236}">
                <a16:creationId xmlns:a16="http://schemas.microsoft.com/office/drawing/2014/main" id="{9FA61D9E-78C0-8C4A-9CFB-4DDEC1E9A841}"/>
              </a:ext>
            </a:extLst>
          </p:cNvPr>
          <p:cNvSpPr>
            <a:spLocks noGrp="1"/>
          </p:cNvSpPr>
          <p:nvPr>
            <p:ph type="sldNum" sz="quarter" idx="4"/>
          </p:nvPr>
        </p:nvSpPr>
        <p:spPr>
          <a:xfrm>
            <a:off x="11272060" y="6345151"/>
            <a:ext cx="407322" cy="365125"/>
          </a:xfrm>
          <a:prstGeom prst="rect">
            <a:avLst/>
          </a:prstGeom>
        </p:spPr>
        <p:txBody>
          <a:bodyPr vert="horz" lIns="91440" tIns="45720" rIns="91440" bIns="45720" rtlCol="0" anchor="ctr"/>
          <a:lstStyle>
            <a:lvl1pPr algn="r">
              <a:defRPr sz="1300" b="1">
                <a:solidFill>
                  <a:schemeClr val="accent1">
                    <a:lumMod val="75000"/>
                  </a:schemeClr>
                </a:solidFill>
              </a:defRPr>
            </a:lvl1pPr>
          </a:lstStyle>
          <a:p>
            <a:fld id="{8EBB3576-970C-49AF-BF1A-1017DCDDD5BE}" type="slidenum">
              <a:rPr lang="nl-NL" smtClean="0"/>
              <a:pPr/>
              <a:t>‹#›</a:t>
            </a:fld>
            <a:endParaRPr lang="nl-NL"/>
          </a:p>
        </p:txBody>
      </p:sp>
      <p:pic>
        <p:nvPicPr>
          <p:cNvPr id="7" name="Picture 8" descr="Logo&#10;&#10;Description automatically generated">
            <a:extLst>
              <a:ext uri="{FF2B5EF4-FFF2-40B4-BE49-F238E27FC236}">
                <a16:creationId xmlns:a16="http://schemas.microsoft.com/office/drawing/2014/main" id="{07248A17-47AE-8E49-A899-1B194FACFFEC}"/>
              </a:ext>
            </a:extLst>
          </p:cNvPr>
          <p:cNvPicPr>
            <a:picLocks noChangeAspect="1"/>
          </p:cNvPicPr>
          <p:nvPr userDrawn="1"/>
        </p:nvPicPr>
        <p:blipFill>
          <a:blip r:embed="rId3"/>
          <a:stretch>
            <a:fillRect/>
          </a:stretch>
        </p:blipFill>
        <p:spPr>
          <a:xfrm>
            <a:off x="178655" y="6226748"/>
            <a:ext cx="1756800" cy="494507"/>
          </a:xfrm>
          <a:prstGeom prst="rect">
            <a:avLst/>
          </a:prstGeom>
        </p:spPr>
      </p:pic>
      <p:sp>
        <p:nvSpPr>
          <p:cNvPr id="8" name="Footer Placeholder 1">
            <a:extLst>
              <a:ext uri="{FF2B5EF4-FFF2-40B4-BE49-F238E27FC236}">
                <a16:creationId xmlns:a16="http://schemas.microsoft.com/office/drawing/2014/main" id="{C6A92ECF-5D35-884F-898C-458607571A3C}"/>
              </a:ext>
            </a:extLst>
          </p:cNvPr>
          <p:cNvSpPr>
            <a:spLocks noGrp="1"/>
          </p:cNvSpPr>
          <p:nvPr>
            <p:ph type="ftr" sz="quarter" idx="3"/>
          </p:nvPr>
        </p:nvSpPr>
        <p:spPr>
          <a:xfrm>
            <a:off x="9276080" y="6356350"/>
            <a:ext cx="2087418" cy="365125"/>
          </a:xfrm>
          <a:prstGeom prst="rect">
            <a:avLst/>
          </a:prstGeom>
        </p:spPr>
        <p:txBody>
          <a:bodyPr vert="horz" lIns="91440" tIns="45720" rIns="91440" bIns="45720" rtlCol="0" anchor="ctr"/>
          <a:lstStyle>
            <a:lvl1pPr algn="r">
              <a:defRPr sz="1000" b="1">
                <a:solidFill>
                  <a:schemeClr val="accent1">
                    <a:lumMod val="75000"/>
                  </a:schemeClr>
                </a:solidFill>
              </a:defRPr>
            </a:lvl1pPr>
          </a:lstStyle>
          <a:p>
            <a:r>
              <a:rPr lang="nl-NL" sz="1200">
                <a:latin typeface="Abadi MT Pro" panose="020B0802020104020204" pitchFamily="34" charset="0"/>
              </a:rPr>
              <a:t>© EIPA 20xx</a:t>
            </a:r>
            <a:endParaRPr lang="nl-NL" sz="1100"/>
          </a:p>
        </p:txBody>
      </p:sp>
    </p:spTree>
    <p:extLst>
      <p:ext uri="{BB962C8B-B14F-4D97-AF65-F5344CB8AC3E}">
        <p14:creationId xmlns:p14="http://schemas.microsoft.com/office/powerpoint/2010/main" val="10463892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dex dark - EIPA blu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Titel 1">
            <a:extLst>
              <a:ext uri="{FF2B5EF4-FFF2-40B4-BE49-F238E27FC236}">
                <a16:creationId xmlns:a16="http://schemas.microsoft.com/office/drawing/2014/main" id="{A64822BC-935C-AD4A-B732-480CEA1D4136}"/>
              </a:ext>
            </a:extLst>
          </p:cNvPr>
          <p:cNvSpPr>
            <a:spLocks noGrp="1"/>
          </p:cNvSpPr>
          <p:nvPr>
            <p:ph type="title" hasCustomPrompt="1"/>
          </p:nvPr>
        </p:nvSpPr>
        <p:spPr>
          <a:xfrm>
            <a:off x="515938" y="512762"/>
            <a:ext cx="4582155" cy="1153668"/>
          </a:xfrm>
          <a:prstGeom prst="rect">
            <a:avLst/>
          </a:prstGeom>
        </p:spPr>
        <p:txBody>
          <a:bodyPr lIns="540000" tIns="0" rIns="540000" bIns="0">
            <a:normAutofit/>
          </a:bodyPr>
          <a:lstStyle>
            <a:lvl1pPr>
              <a:defRPr sz="3500" b="1" baseline="0">
                <a:solidFill>
                  <a:schemeClr val="bg1"/>
                </a:solidFill>
              </a:defRPr>
            </a:lvl1pPr>
          </a:lstStyle>
          <a:p>
            <a:r>
              <a:rPr lang="nl-NL"/>
              <a:t>Index </a:t>
            </a:r>
            <a:br>
              <a:rPr lang="nl-NL"/>
            </a:br>
            <a:r>
              <a:rPr lang="nl-NL"/>
              <a:t>(click </a:t>
            </a:r>
            <a:r>
              <a:rPr lang="nl-NL" err="1"/>
              <a:t>to</a:t>
            </a:r>
            <a:r>
              <a:rPr lang="nl-NL"/>
              <a:t> </a:t>
            </a:r>
            <a:r>
              <a:rPr lang="nl-NL" err="1"/>
              <a:t>add</a:t>
            </a:r>
            <a:r>
              <a:rPr lang="nl-NL"/>
              <a:t>)</a:t>
            </a:r>
          </a:p>
        </p:txBody>
      </p:sp>
      <p:sp>
        <p:nvSpPr>
          <p:cNvPr id="6" name="Tijdelijke aanduiding voor inhoud 2">
            <a:extLst>
              <a:ext uri="{FF2B5EF4-FFF2-40B4-BE49-F238E27FC236}">
                <a16:creationId xmlns:a16="http://schemas.microsoft.com/office/drawing/2014/main" id="{7BC9838F-DC25-0641-89F8-4C2B8BB24AB3}"/>
              </a:ext>
            </a:extLst>
          </p:cNvPr>
          <p:cNvSpPr>
            <a:spLocks noGrp="1"/>
          </p:cNvSpPr>
          <p:nvPr>
            <p:ph idx="1" hasCustomPrompt="1"/>
          </p:nvPr>
        </p:nvSpPr>
        <p:spPr>
          <a:xfrm>
            <a:off x="515938" y="1666430"/>
            <a:ext cx="11160124" cy="4678808"/>
          </a:xfrm>
          <a:prstGeom prst="rect">
            <a:avLst/>
          </a:prstGeom>
        </p:spPr>
        <p:txBody>
          <a:bodyPr lIns="540000" tIns="360000" rIns="0" bIns="0">
            <a:normAutofit/>
          </a:bodyPr>
          <a:lstStyle>
            <a:lvl1pPr>
              <a:defRPr sz="2500" baseline="0">
                <a:solidFill>
                  <a:schemeClr val="bg1"/>
                </a:solidFill>
              </a:defRPr>
            </a:lvl1pPr>
          </a:lstStyle>
          <a:p>
            <a:pPr lvl="0"/>
            <a:r>
              <a:rPr lang="nl-NL"/>
              <a:t> Item 1</a:t>
            </a:r>
          </a:p>
          <a:p>
            <a:pPr lvl="0"/>
            <a:r>
              <a:rPr lang="nl-NL"/>
              <a:t> Item 2</a:t>
            </a:r>
          </a:p>
          <a:p>
            <a:pPr lvl="0"/>
            <a:r>
              <a:rPr lang="nl-NL"/>
              <a:t> Item 3</a:t>
            </a:r>
          </a:p>
          <a:p>
            <a:pPr lvl="0"/>
            <a:r>
              <a:rPr lang="nl-NL"/>
              <a:t> Item 4</a:t>
            </a:r>
          </a:p>
          <a:p>
            <a:pPr lvl="0"/>
            <a:r>
              <a:rPr lang="nl-NL"/>
              <a:t> Item 5</a:t>
            </a:r>
          </a:p>
        </p:txBody>
      </p:sp>
      <p:sp>
        <p:nvSpPr>
          <p:cNvPr id="8" name="Slide Number Placeholder 2">
            <a:extLst>
              <a:ext uri="{FF2B5EF4-FFF2-40B4-BE49-F238E27FC236}">
                <a16:creationId xmlns:a16="http://schemas.microsoft.com/office/drawing/2014/main" id="{B4343F3F-E0B1-4643-9834-2F66F699AB7B}"/>
              </a:ext>
            </a:extLst>
          </p:cNvPr>
          <p:cNvSpPr>
            <a:spLocks noGrp="1"/>
          </p:cNvSpPr>
          <p:nvPr>
            <p:ph type="sldNum" sz="quarter" idx="4"/>
          </p:nvPr>
        </p:nvSpPr>
        <p:spPr>
          <a:xfrm>
            <a:off x="11272060" y="6345151"/>
            <a:ext cx="407322" cy="365125"/>
          </a:xfrm>
          <a:prstGeom prst="rect">
            <a:avLst/>
          </a:prstGeom>
        </p:spPr>
        <p:txBody>
          <a:bodyPr vert="horz" lIns="91440" tIns="45720" rIns="91440" bIns="45720" rtlCol="0" anchor="ctr"/>
          <a:lstStyle>
            <a:lvl1pPr algn="r">
              <a:defRPr sz="1300" b="1">
                <a:solidFill>
                  <a:schemeClr val="bg1"/>
                </a:solidFill>
              </a:defRPr>
            </a:lvl1pPr>
          </a:lstStyle>
          <a:p>
            <a:fld id="{8EBB3576-970C-49AF-BF1A-1017DCDDD5BE}" type="slidenum">
              <a:rPr lang="nl-NL" smtClean="0"/>
              <a:pPr/>
              <a:t>‹#›</a:t>
            </a:fld>
            <a:endParaRPr lang="nl-NL"/>
          </a:p>
        </p:txBody>
      </p:sp>
      <p:pic>
        <p:nvPicPr>
          <p:cNvPr id="9" name="Afbeelding 8">
            <a:extLst>
              <a:ext uri="{FF2B5EF4-FFF2-40B4-BE49-F238E27FC236}">
                <a16:creationId xmlns:a16="http://schemas.microsoft.com/office/drawing/2014/main" id="{76FA50AF-382E-8E48-95EA-E346ED6BBAF5}"/>
              </a:ext>
            </a:extLst>
          </p:cNvPr>
          <p:cNvPicPr>
            <a:picLocks noChangeAspect="1"/>
          </p:cNvPicPr>
          <p:nvPr userDrawn="1"/>
        </p:nvPicPr>
        <p:blipFill>
          <a:blip r:embed="rId3"/>
          <a:stretch>
            <a:fillRect/>
          </a:stretch>
        </p:blipFill>
        <p:spPr>
          <a:xfrm>
            <a:off x="178655" y="6243638"/>
            <a:ext cx="1756800" cy="477617"/>
          </a:xfrm>
          <a:prstGeom prst="rect">
            <a:avLst/>
          </a:prstGeom>
        </p:spPr>
      </p:pic>
      <p:sp>
        <p:nvSpPr>
          <p:cNvPr id="10" name="Footer Placeholder 1">
            <a:extLst>
              <a:ext uri="{FF2B5EF4-FFF2-40B4-BE49-F238E27FC236}">
                <a16:creationId xmlns:a16="http://schemas.microsoft.com/office/drawing/2014/main" id="{E4D59F79-405E-514D-B1EA-E5A2347F5DA8}"/>
              </a:ext>
            </a:extLst>
          </p:cNvPr>
          <p:cNvSpPr>
            <a:spLocks noGrp="1"/>
          </p:cNvSpPr>
          <p:nvPr>
            <p:ph type="ftr" sz="quarter" idx="3"/>
          </p:nvPr>
        </p:nvSpPr>
        <p:spPr>
          <a:xfrm>
            <a:off x="9276080" y="6356350"/>
            <a:ext cx="2087418" cy="365125"/>
          </a:xfrm>
          <a:prstGeom prst="rect">
            <a:avLst/>
          </a:prstGeom>
        </p:spPr>
        <p:txBody>
          <a:bodyPr vert="horz" lIns="91440" tIns="45720" rIns="91440" bIns="45720" rtlCol="0" anchor="ctr"/>
          <a:lstStyle>
            <a:lvl1pPr algn="l">
              <a:defRPr sz="1000" b="1">
                <a:solidFill>
                  <a:schemeClr val="bg1"/>
                </a:solidFill>
              </a:defRPr>
            </a:lvl1pPr>
          </a:lstStyle>
          <a:p>
            <a:pPr algn="r"/>
            <a:r>
              <a:rPr lang="nl-NL" sz="1200">
                <a:latin typeface="Abadi MT Pro" panose="020B0802020104020204" pitchFamily="34" charset="0"/>
              </a:rPr>
              <a:t>© EIPA 20xx</a:t>
            </a:r>
            <a:endParaRPr lang="nl-NL" sz="1100"/>
          </a:p>
        </p:txBody>
      </p:sp>
    </p:spTree>
    <p:extLst>
      <p:ext uri="{BB962C8B-B14F-4D97-AF65-F5344CB8AC3E}">
        <p14:creationId xmlns:p14="http://schemas.microsoft.com/office/powerpoint/2010/main" val="42715451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inimal slide bright - EIPA">
    <p:bg>
      <p:bgPr>
        <a:solidFill>
          <a:schemeClr val="bg1"/>
        </a:solidFill>
        <a:effectLst/>
      </p:bgPr>
    </p:bg>
    <p:spTree>
      <p:nvGrpSpPr>
        <p:cNvPr id="1" name=""/>
        <p:cNvGrpSpPr/>
        <p:nvPr/>
      </p:nvGrpSpPr>
      <p:grpSpPr>
        <a:xfrm>
          <a:off x="0" y="0"/>
          <a:ext cx="0" cy="0"/>
          <a:chOff x="0" y="0"/>
          <a:chExt cx="0" cy="0"/>
        </a:xfrm>
      </p:grpSpPr>
      <p:sp>
        <p:nvSpPr>
          <p:cNvPr id="6" name="Tijdelijke aanduiding voor inhoud 2">
            <a:extLst>
              <a:ext uri="{FF2B5EF4-FFF2-40B4-BE49-F238E27FC236}">
                <a16:creationId xmlns:a16="http://schemas.microsoft.com/office/drawing/2014/main" id="{8316BAB5-C354-DF4D-AFF5-617744DE4EC8}"/>
              </a:ext>
            </a:extLst>
          </p:cNvPr>
          <p:cNvSpPr>
            <a:spLocks noGrp="1"/>
          </p:cNvSpPr>
          <p:nvPr>
            <p:ph idx="1" hasCustomPrompt="1"/>
          </p:nvPr>
        </p:nvSpPr>
        <p:spPr>
          <a:xfrm>
            <a:off x="515938" y="1407738"/>
            <a:ext cx="11160124" cy="4937499"/>
          </a:xfrm>
          <a:prstGeom prst="rect">
            <a:avLst/>
          </a:prstGeom>
        </p:spPr>
        <p:txBody>
          <a:bodyPr lIns="540000" tIns="360000" rIns="0" bIns="0">
            <a:normAutofit/>
          </a:bodyPr>
          <a:lstStyle>
            <a:lvl1pPr marL="0" indent="0">
              <a:buFontTx/>
              <a:buNone/>
              <a:defRPr sz="2500" baseline="0">
                <a:solidFill>
                  <a:schemeClr val="tx1"/>
                </a:solidFill>
              </a:defRPr>
            </a:lvl1pPr>
          </a:lstStyle>
          <a:p>
            <a:pPr lvl="0"/>
            <a:r>
              <a:rPr lang="nl-NL"/>
              <a:t>Click </a:t>
            </a:r>
            <a:r>
              <a:rPr lang="nl-NL" err="1"/>
              <a:t>to</a:t>
            </a:r>
            <a:r>
              <a:rPr lang="nl-NL"/>
              <a:t> </a:t>
            </a:r>
            <a:r>
              <a:rPr lang="nl-NL" err="1"/>
              <a:t>add</a:t>
            </a:r>
            <a:r>
              <a:rPr lang="nl-NL"/>
              <a:t> </a:t>
            </a:r>
            <a:r>
              <a:rPr lang="nl-NL" err="1"/>
              <a:t>text</a:t>
            </a:r>
            <a:endParaRPr lang="nl-NL"/>
          </a:p>
        </p:txBody>
      </p:sp>
      <p:sp>
        <p:nvSpPr>
          <p:cNvPr id="7" name="Titel 1">
            <a:extLst>
              <a:ext uri="{FF2B5EF4-FFF2-40B4-BE49-F238E27FC236}">
                <a16:creationId xmlns:a16="http://schemas.microsoft.com/office/drawing/2014/main" id="{6E3B8BBC-0BA0-9846-93E5-30A11AB21535}"/>
              </a:ext>
            </a:extLst>
          </p:cNvPr>
          <p:cNvSpPr>
            <a:spLocks noGrp="1"/>
          </p:cNvSpPr>
          <p:nvPr>
            <p:ph type="title" hasCustomPrompt="1"/>
          </p:nvPr>
        </p:nvSpPr>
        <p:spPr>
          <a:xfrm>
            <a:off x="515937" y="512763"/>
            <a:ext cx="11160123" cy="883776"/>
          </a:xfrm>
          <a:prstGeom prst="rect">
            <a:avLst/>
          </a:prstGeom>
        </p:spPr>
        <p:txBody>
          <a:bodyPr lIns="540000" tIns="0" rIns="540000" bIns="0">
            <a:normAutofit/>
          </a:bodyPr>
          <a:lstStyle>
            <a:lvl1pPr>
              <a:defRPr sz="3500" b="1" baseline="0">
                <a:solidFill>
                  <a:schemeClr val="tx1"/>
                </a:solidFill>
              </a:defRPr>
            </a:lvl1pPr>
          </a:lstStyle>
          <a:p>
            <a:r>
              <a:rPr lang="nl-NL"/>
              <a:t>Click </a:t>
            </a:r>
            <a:r>
              <a:rPr lang="nl-NL" err="1"/>
              <a:t>to</a:t>
            </a:r>
            <a:r>
              <a:rPr lang="nl-NL"/>
              <a:t> </a:t>
            </a:r>
            <a:r>
              <a:rPr lang="nl-NL" err="1"/>
              <a:t>add</a:t>
            </a:r>
            <a:r>
              <a:rPr lang="nl-NL"/>
              <a:t> </a:t>
            </a:r>
            <a:r>
              <a:rPr lang="nl-NL" err="1"/>
              <a:t>title</a:t>
            </a:r>
            <a:endParaRPr lang="nl-NL"/>
          </a:p>
        </p:txBody>
      </p:sp>
      <p:sp>
        <p:nvSpPr>
          <p:cNvPr id="8" name="Slide Number Placeholder 2">
            <a:extLst>
              <a:ext uri="{FF2B5EF4-FFF2-40B4-BE49-F238E27FC236}">
                <a16:creationId xmlns:a16="http://schemas.microsoft.com/office/drawing/2014/main" id="{C624E339-4063-4841-B420-60D156B89684}"/>
              </a:ext>
            </a:extLst>
          </p:cNvPr>
          <p:cNvSpPr>
            <a:spLocks noGrp="1"/>
          </p:cNvSpPr>
          <p:nvPr>
            <p:ph type="sldNum" sz="quarter" idx="4"/>
          </p:nvPr>
        </p:nvSpPr>
        <p:spPr>
          <a:xfrm>
            <a:off x="11272060" y="6345151"/>
            <a:ext cx="407322" cy="365125"/>
          </a:xfrm>
          <a:prstGeom prst="rect">
            <a:avLst/>
          </a:prstGeom>
        </p:spPr>
        <p:txBody>
          <a:bodyPr vert="horz" lIns="91440" tIns="45720" rIns="91440" bIns="45720" rtlCol="0" anchor="ctr"/>
          <a:lstStyle>
            <a:lvl1pPr algn="r">
              <a:defRPr sz="1300" b="1">
                <a:solidFill>
                  <a:schemeClr val="accent1">
                    <a:lumMod val="75000"/>
                  </a:schemeClr>
                </a:solidFill>
              </a:defRPr>
            </a:lvl1pPr>
          </a:lstStyle>
          <a:p>
            <a:fld id="{8EBB3576-970C-49AF-BF1A-1017DCDDD5BE}" type="slidenum">
              <a:rPr lang="nl-NL" smtClean="0"/>
              <a:pPr/>
              <a:t>‹#›</a:t>
            </a:fld>
            <a:endParaRPr lang="nl-NL"/>
          </a:p>
        </p:txBody>
      </p:sp>
      <p:pic>
        <p:nvPicPr>
          <p:cNvPr id="9" name="Picture 8" descr="Logo&#10;&#10;Description automatically generated">
            <a:extLst>
              <a:ext uri="{FF2B5EF4-FFF2-40B4-BE49-F238E27FC236}">
                <a16:creationId xmlns:a16="http://schemas.microsoft.com/office/drawing/2014/main" id="{70534841-8E78-6C47-8CA2-B64D7C3572C5}"/>
              </a:ext>
            </a:extLst>
          </p:cNvPr>
          <p:cNvPicPr>
            <a:picLocks noChangeAspect="1"/>
          </p:cNvPicPr>
          <p:nvPr userDrawn="1"/>
        </p:nvPicPr>
        <p:blipFill>
          <a:blip r:embed="rId2"/>
          <a:stretch>
            <a:fillRect/>
          </a:stretch>
        </p:blipFill>
        <p:spPr>
          <a:xfrm>
            <a:off x="178655" y="6226748"/>
            <a:ext cx="1756800" cy="494507"/>
          </a:xfrm>
          <a:prstGeom prst="rect">
            <a:avLst/>
          </a:prstGeom>
        </p:spPr>
      </p:pic>
      <p:sp>
        <p:nvSpPr>
          <p:cNvPr id="10" name="Footer Placeholder 1">
            <a:extLst>
              <a:ext uri="{FF2B5EF4-FFF2-40B4-BE49-F238E27FC236}">
                <a16:creationId xmlns:a16="http://schemas.microsoft.com/office/drawing/2014/main" id="{65A3141D-21E8-C149-963B-E4A9F721EFB8}"/>
              </a:ext>
            </a:extLst>
          </p:cNvPr>
          <p:cNvSpPr>
            <a:spLocks noGrp="1"/>
          </p:cNvSpPr>
          <p:nvPr>
            <p:ph type="ftr" sz="quarter" idx="3"/>
          </p:nvPr>
        </p:nvSpPr>
        <p:spPr>
          <a:xfrm>
            <a:off x="9276080" y="6356350"/>
            <a:ext cx="2087418" cy="365125"/>
          </a:xfrm>
          <a:prstGeom prst="rect">
            <a:avLst/>
          </a:prstGeom>
        </p:spPr>
        <p:txBody>
          <a:bodyPr vert="horz" lIns="91440" tIns="45720" rIns="91440" bIns="45720" rtlCol="0" anchor="ctr"/>
          <a:lstStyle>
            <a:lvl1pPr algn="l">
              <a:defRPr sz="1000" b="1">
                <a:solidFill>
                  <a:schemeClr val="accent1">
                    <a:lumMod val="75000"/>
                  </a:schemeClr>
                </a:solidFill>
              </a:defRPr>
            </a:lvl1pPr>
          </a:lstStyle>
          <a:p>
            <a:pPr algn="r"/>
            <a:r>
              <a:rPr lang="nl-NL" sz="1200">
                <a:latin typeface="Abadi MT Pro" panose="020B0802020104020204" pitchFamily="34" charset="0"/>
              </a:rPr>
              <a:t>© EIPA 20xx</a:t>
            </a:r>
            <a:endParaRPr lang="nl-NL" sz="1100"/>
          </a:p>
        </p:txBody>
      </p:sp>
    </p:spTree>
    <p:extLst>
      <p:ext uri="{BB962C8B-B14F-4D97-AF65-F5344CB8AC3E}">
        <p14:creationId xmlns:p14="http://schemas.microsoft.com/office/powerpoint/2010/main" val="7685823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inimal slide dark - EIP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jdelijke aanduiding voor inhoud 2">
            <a:extLst>
              <a:ext uri="{FF2B5EF4-FFF2-40B4-BE49-F238E27FC236}">
                <a16:creationId xmlns:a16="http://schemas.microsoft.com/office/drawing/2014/main" id="{A7B6E5CC-26EC-144B-A91E-E77495161D79}"/>
              </a:ext>
            </a:extLst>
          </p:cNvPr>
          <p:cNvSpPr>
            <a:spLocks noGrp="1"/>
          </p:cNvSpPr>
          <p:nvPr>
            <p:ph idx="1" hasCustomPrompt="1"/>
          </p:nvPr>
        </p:nvSpPr>
        <p:spPr>
          <a:xfrm>
            <a:off x="515938" y="1424364"/>
            <a:ext cx="11160124" cy="4920873"/>
          </a:xfrm>
          <a:prstGeom prst="rect">
            <a:avLst/>
          </a:prstGeom>
        </p:spPr>
        <p:txBody>
          <a:bodyPr lIns="540000" tIns="360000" rIns="0" bIns="0">
            <a:normAutofit/>
          </a:bodyPr>
          <a:lstStyle>
            <a:lvl1pPr marL="0" indent="0">
              <a:buFontTx/>
              <a:buNone/>
              <a:defRPr sz="2500" baseline="0">
                <a:solidFill>
                  <a:schemeClr val="bg1"/>
                </a:solidFill>
              </a:defRPr>
            </a:lvl1pPr>
          </a:lstStyle>
          <a:p>
            <a:pPr lvl="0"/>
            <a:r>
              <a:rPr lang="nl-NL"/>
              <a:t>Click </a:t>
            </a:r>
            <a:r>
              <a:rPr lang="nl-NL" err="1"/>
              <a:t>to</a:t>
            </a:r>
            <a:r>
              <a:rPr lang="nl-NL"/>
              <a:t> </a:t>
            </a:r>
            <a:r>
              <a:rPr lang="nl-NL" err="1"/>
              <a:t>add</a:t>
            </a:r>
            <a:r>
              <a:rPr lang="nl-NL"/>
              <a:t> </a:t>
            </a:r>
            <a:r>
              <a:rPr lang="nl-NL" err="1"/>
              <a:t>text</a:t>
            </a:r>
            <a:endParaRPr lang="nl-NL"/>
          </a:p>
        </p:txBody>
      </p:sp>
      <p:sp>
        <p:nvSpPr>
          <p:cNvPr id="3" name="Titel 1">
            <a:extLst>
              <a:ext uri="{FF2B5EF4-FFF2-40B4-BE49-F238E27FC236}">
                <a16:creationId xmlns:a16="http://schemas.microsoft.com/office/drawing/2014/main" id="{9AB13EAD-233A-0B4C-8042-2CE2BB7591AD}"/>
              </a:ext>
            </a:extLst>
          </p:cNvPr>
          <p:cNvSpPr>
            <a:spLocks noGrp="1"/>
          </p:cNvSpPr>
          <p:nvPr>
            <p:ph type="title" hasCustomPrompt="1"/>
          </p:nvPr>
        </p:nvSpPr>
        <p:spPr>
          <a:xfrm>
            <a:off x="515937" y="512763"/>
            <a:ext cx="11160123" cy="900402"/>
          </a:xfrm>
          <a:prstGeom prst="rect">
            <a:avLst/>
          </a:prstGeom>
        </p:spPr>
        <p:txBody>
          <a:bodyPr lIns="540000" tIns="0" rIns="540000" bIns="0">
            <a:normAutofit/>
          </a:bodyPr>
          <a:lstStyle>
            <a:lvl1pPr>
              <a:defRPr sz="3500" b="1" baseline="0">
                <a:solidFill>
                  <a:schemeClr val="bg1"/>
                </a:solidFill>
              </a:defRPr>
            </a:lvl1pPr>
          </a:lstStyle>
          <a:p>
            <a:r>
              <a:rPr lang="nl-NL"/>
              <a:t>Click </a:t>
            </a:r>
            <a:r>
              <a:rPr lang="nl-NL" err="1"/>
              <a:t>to</a:t>
            </a:r>
            <a:r>
              <a:rPr lang="nl-NL"/>
              <a:t> </a:t>
            </a:r>
            <a:r>
              <a:rPr lang="nl-NL" err="1"/>
              <a:t>add</a:t>
            </a:r>
            <a:r>
              <a:rPr lang="nl-NL"/>
              <a:t> </a:t>
            </a:r>
            <a:r>
              <a:rPr lang="nl-NL" err="1"/>
              <a:t>title</a:t>
            </a:r>
            <a:endParaRPr lang="nl-NL"/>
          </a:p>
        </p:txBody>
      </p:sp>
      <p:sp>
        <p:nvSpPr>
          <p:cNvPr id="6" name="Slide Number Placeholder 2">
            <a:extLst>
              <a:ext uri="{FF2B5EF4-FFF2-40B4-BE49-F238E27FC236}">
                <a16:creationId xmlns:a16="http://schemas.microsoft.com/office/drawing/2014/main" id="{465C2C8D-537E-C64B-8987-7770BEB08C2B}"/>
              </a:ext>
            </a:extLst>
          </p:cNvPr>
          <p:cNvSpPr>
            <a:spLocks noGrp="1"/>
          </p:cNvSpPr>
          <p:nvPr>
            <p:ph type="sldNum" sz="quarter" idx="4"/>
          </p:nvPr>
        </p:nvSpPr>
        <p:spPr>
          <a:xfrm>
            <a:off x="11272060" y="6345151"/>
            <a:ext cx="407322" cy="365125"/>
          </a:xfrm>
          <a:prstGeom prst="rect">
            <a:avLst/>
          </a:prstGeom>
        </p:spPr>
        <p:txBody>
          <a:bodyPr vert="horz" lIns="91440" tIns="45720" rIns="91440" bIns="45720" rtlCol="0" anchor="ctr"/>
          <a:lstStyle>
            <a:lvl1pPr algn="r">
              <a:defRPr sz="1300" b="1">
                <a:solidFill>
                  <a:schemeClr val="bg1"/>
                </a:solidFill>
              </a:defRPr>
            </a:lvl1pPr>
          </a:lstStyle>
          <a:p>
            <a:fld id="{8EBB3576-970C-49AF-BF1A-1017DCDDD5BE}" type="slidenum">
              <a:rPr lang="nl-NL" smtClean="0"/>
              <a:pPr/>
              <a:t>‹#›</a:t>
            </a:fld>
            <a:endParaRPr lang="nl-NL"/>
          </a:p>
        </p:txBody>
      </p:sp>
      <p:pic>
        <p:nvPicPr>
          <p:cNvPr id="7" name="Afbeelding 6">
            <a:extLst>
              <a:ext uri="{FF2B5EF4-FFF2-40B4-BE49-F238E27FC236}">
                <a16:creationId xmlns:a16="http://schemas.microsoft.com/office/drawing/2014/main" id="{8D27962E-DCCB-D041-A4D9-9A3D199707F7}"/>
              </a:ext>
            </a:extLst>
          </p:cNvPr>
          <p:cNvPicPr>
            <a:picLocks noChangeAspect="1"/>
          </p:cNvPicPr>
          <p:nvPr userDrawn="1"/>
        </p:nvPicPr>
        <p:blipFill>
          <a:blip r:embed="rId3"/>
          <a:stretch>
            <a:fillRect/>
          </a:stretch>
        </p:blipFill>
        <p:spPr>
          <a:xfrm>
            <a:off x="178655" y="6243638"/>
            <a:ext cx="1756800" cy="477617"/>
          </a:xfrm>
          <a:prstGeom prst="rect">
            <a:avLst/>
          </a:prstGeom>
        </p:spPr>
      </p:pic>
      <p:sp>
        <p:nvSpPr>
          <p:cNvPr id="8" name="Footer Placeholder 1">
            <a:extLst>
              <a:ext uri="{FF2B5EF4-FFF2-40B4-BE49-F238E27FC236}">
                <a16:creationId xmlns:a16="http://schemas.microsoft.com/office/drawing/2014/main" id="{17260FF1-7D42-4242-A8F9-7DEF2ED7DAF5}"/>
              </a:ext>
            </a:extLst>
          </p:cNvPr>
          <p:cNvSpPr>
            <a:spLocks noGrp="1"/>
          </p:cNvSpPr>
          <p:nvPr>
            <p:ph type="ftr" sz="quarter" idx="3"/>
          </p:nvPr>
        </p:nvSpPr>
        <p:spPr>
          <a:xfrm>
            <a:off x="9276080" y="6356350"/>
            <a:ext cx="2087418" cy="365125"/>
          </a:xfrm>
          <a:prstGeom prst="rect">
            <a:avLst/>
          </a:prstGeom>
        </p:spPr>
        <p:txBody>
          <a:bodyPr vert="horz" lIns="91440" tIns="45720" rIns="91440" bIns="45720" rtlCol="0" anchor="ctr"/>
          <a:lstStyle>
            <a:lvl1pPr algn="r">
              <a:defRPr sz="1000" b="1">
                <a:solidFill>
                  <a:schemeClr val="bg1"/>
                </a:solidFill>
              </a:defRPr>
            </a:lvl1pPr>
          </a:lstStyle>
          <a:p>
            <a:r>
              <a:rPr lang="nl-NL" sz="1200">
                <a:latin typeface="Abadi MT Pro" panose="020B0802020104020204" pitchFamily="34" charset="0"/>
              </a:rPr>
              <a:t>© EIPA 20xx</a:t>
            </a:r>
            <a:endParaRPr lang="nl-NL" sz="1100"/>
          </a:p>
        </p:txBody>
      </p:sp>
    </p:spTree>
    <p:extLst>
      <p:ext uri="{BB962C8B-B14F-4D97-AF65-F5344CB8AC3E}">
        <p14:creationId xmlns:p14="http://schemas.microsoft.com/office/powerpoint/2010/main" val="5031589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hapter bright - EIPA blu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4C188E8F-BEDF-AB44-8CB4-4C7E8D3BB7DC}"/>
              </a:ext>
            </a:extLst>
          </p:cNvPr>
          <p:cNvSpPr>
            <a:spLocks noGrp="1"/>
          </p:cNvSpPr>
          <p:nvPr>
            <p:ph idx="1" hasCustomPrompt="1"/>
          </p:nvPr>
        </p:nvSpPr>
        <p:spPr>
          <a:xfrm>
            <a:off x="4999290" y="512763"/>
            <a:ext cx="6676773" cy="5832476"/>
          </a:xfrm>
          <a:prstGeom prst="rect">
            <a:avLst/>
          </a:prstGeom>
        </p:spPr>
        <p:txBody>
          <a:bodyPr wrap="square" lIns="360000" tIns="0" rIns="0" bIns="0" anchor="ctr">
            <a:normAutofit/>
          </a:bodyPr>
          <a:lstStyle>
            <a:lvl1pPr marL="0" indent="0">
              <a:buFontTx/>
              <a:buNone/>
              <a:defRPr sz="3500" b="1" baseline="0">
                <a:solidFill>
                  <a:schemeClr val="tx1"/>
                </a:solidFill>
              </a:defRPr>
            </a:lvl1pPr>
          </a:lstStyle>
          <a:p>
            <a:pPr lvl="0"/>
            <a:r>
              <a:rPr lang="nl-NL"/>
              <a:t>Click </a:t>
            </a:r>
            <a:r>
              <a:rPr lang="nl-NL" err="1"/>
              <a:t>to</a:t>
            </a:r>
            <a:r>
              <a:rPr lang="nl-NL"/>
              <a:t> </a:t>
            </a:r>
            <a:r>
              <a:rPr lang="nl-NL" err="1"/>
              <a:t>add</a:t>
            </a:r>
            <a:r>
              <a:rPr lang="nl-NL"/>
              <a:t> </a:t>
            </a:r>
            <a:br>
              <a:rPr lang="nl-NL"/>
            </a:br>
            <a:r>
              <a:rPr lang="nl-NL" err="1"/>
              <a:t>chapter</a:t>
            </a:r>
            <a:r>
              <a:rPr lang="nl-NL"/>
              <a:t> </a:t>
            </a:r>
            <a:r>
              <a:rPr lang="nl-NL" err="1"/>
              <a:t>title</a:t>
            </a:r>
            <a:endParaRPr lang="nl-NL"/>
          </a:p>
        </p:txBody>
      </p:sp>
      <p:sp>
        <p:nvSpPr>
          <p:cNvPr id="6" name="Tijdelijke aanduiding voor inhoud 2">
            <a:extLst>
              <a:ext uri="{FF2B5EF4-FFF2-40B4-BE49-F238E27FC236}">
                <a16:creationId xmlns:a16="http://schemas.microsoft.com/office/drawing/2014/main" id="{B2980865-6089-1046-9AA5-395D5A69ABE4}"/>
              </a:ext>
            </a:extLst>
          </p:cNvPr>
          <p:cNvSpPr>
            <a:spLocks noGrp="1"/>
          </p:cNvSpPr>
          <p:nvPr>
            <p:ph idx="10" hasCustomPrompt="1"/>
          </p:nvPr>
        </p:nvSpPr>
        <p:spPr>
          <a:xfrm>
            <a:off x="515938" y="512763"/>
            <a:ext cx="4483352" cy="5832476"/>
          </a:xfrm>
          <a:prstGeom prst="rect">
            <a:avLst/>
          </a:prstGeom>
        </p:spPr>
        <p:txBody>
          <a:bodyPr wrap="square" lIns="0" tIns="0" rIns="0" bIns="0" anchor="ctr">
            <a:normAutofit/>
          </a:bodyPr>
          <a:lstStyle>
            <a:lvl1pPr marL="0" indent="0" algn="r">
              <a:buFontTx/>
              <a:buNone/>
              <a:defRPr sz="9600" b="1" i="0" baseline="0">
                <a:solidFill>
                  <a:schemeClr val="accent1"/>
                </a:solidFill>
              </a:defRPr>
            </a:lvl1pPr>
          </a:lstStyle>
          <a:p>
            <a:pPr lvl="0"/>
            <a:r>
              <a:rPr lang="nl-NL"/>
              <a:t>01</a:t>
            </a:r>
          </a:p>
        </p:txBody>
      </p:sp>
      <p:sp>
        <p:nvSpPr>
          <p:cNvPr id="7" name="Slide Number Placeholder 2">
            <a:extLst>
              <a:ext uri="{FF2B5EF4-FFF2-40B4-BE49-F238E27FC236}">
                <a16:creationId xmlns:a16="http://schemas.microsoft.com/office/drawing/2014/main" id="{777F4C0D-A8A2-704B-A6AC-57369C37F99C}"/>
              </a:ext>
            </a:extLst>
          </p:cNvPr>
          <p:cNvSpPr>
            <a:spLocks noGrp="1"/>
          </p:cNvSpPr>
          <p:nvPr>
            <p:ph type="sldNum" sz="quarter" idx="4"/>
          </p:nvPr>
        </p:nvSpPr>
        <p:spPr>
          <a:xfrm>
            <a:off x="11272060" y="6345151"/>
            <a:ext cx="407322" cy="365125"/>
          </a:xfrm>
          <a:prstGeom prst="rect">
            <a:avLst/>
          </a:prstGeom>
        </p:spPr>
        <p:txBody>
          <a:bodyPr vert="horz" lIns="91440" tIns="45720" rIns="91440" bIns="45720" rtlCol="0" anchor="ctr"/>
          <a:lstStyle>
            <a:lvl1pPr algn="r">
              <a:defRPr sz="1300" b="1">
                <a:solidFill>
                  <a:schemeClr val="accent1">
                    <a:lumMod val="75000"/>
                  </a:schemeClr>
                </a:solidFill>
              </a:defRPr>
            </a:lvl1pPr>
          </a:lstStyle>
          <a:p>
            <a:fld id="{8EBB3576-970C-49AF-BF1A-1017DCDDD5BE}" type="slidenum">
              <a:rPr lang="nl-NL" smtClean="0"/>
              <a:pPr/>
              <a:t>‹#›</a:t>
            </a:fld>
            <a:endParaRPr lang="nl-NL"/>
          </a:p>
        </p:txBody>
      </p:sp>
      <p:pic>
        <p:nvPicPr>
          <p:cNvPr id="8" name="Picture 8" descr="Logo&#10;&#10;Description automatically generated">
            <a:extLst>
              <a:ext uri="{FF2B5EF4-FFF2-40B4-BE49-F238E27FC236}">
                <a16:creationId xmlns:a16="http://schemas.microsoft.com/office/drawing/2014/main" id="{0654180E-BF9B-F14F-8F6E-CD1C3DA8EC8D}"/>
              </a:ext>
            </a:extLst>
          </p:cNvPr>
          <p:cNvPicPr>
            <a:picLocks noChangeAspect="1"/>
          </p:cNvPicPr>
          <p:nvPr userDrawn="1"/>
        </p:nvPicPr>
        <p:blipFill>
          <a:blip r:embed="rId3"/>
          <a:stretch>
            <a:fillRect/>
          </a:stretch>
        </p:blipFill>
        <p:spPr>
          <a:xfrm>
            <a:off x="178655" y="6226748"/>
            <a:ext cx="1756800" cy="494507"/>
          </a:xfrm>
          <a:prstGeom prst="rect">
            <a:avLst/>
          </a:prstGeom>
        </p:spPr>
      </p:pic>
      <p:sp>
        <p:nvSpPr>
          <p:cNvPr id="9" name="Footer Placeholder 1">
            <a:extLst>
              <a:ext uri="{FF2B5EF4-FFF2-40B4-BE49-F238E27FC236}">
                <a16:creationId xmlns:a16="http://schemas.microsoft.com/office/drawing/2014/main" id="{DC1D6EEA-0F53-0248-B4CA-5B32C2E1EA7A}"/>
              </a:ext>
            </a:extLst>
          </p:cNvPr>
          <p:cNvSpPr>
            <a:spLocks noGrp="1"/>
          </p:cNvSpPr>
          <p:nvPr>
            <p:ph type="ftr" sz="quarter" idx="3"/>
          </p:nvPr>
        </p:nvSpPr>
        <p:spPr>
          <a:xfrm>
            <a:off x="9276080" y="6356350"/>
            <a:ext cx="2087418" cy="365125"/>
          </a:xfrm>
          <a:prstGeom prst="rect">
            <a:avLst/>
          </a:prstGeom>
        </p:spPr>
        <p:txBody>
          <a:bodyPr vert="horz" lIns="91440" tIns="45720" rIns="91440" bIns="45720" rtlCol="0" anchor="ctr"/>
          <a:lstStyle>
            <a:lvl1pPr algn="l">
              <a:defRPr sz="1000" b="1">
                <a:solidFill>
                  <a:schemeClr val="accent1">
                    <a:lumMod val="75000"/>
                  </a:schemeClr>
                </a:solidFill>
              </a:defRPr>
            </a:lvl1pPr>
          </a:lstStyle>
          <a:p>
            <a:pPr algn="r"/>
            <a:r>
              <a:rPr lang="nl-NL" sz="1200">
                <a:latin typeface="Abadi MT Pro" panose="020B0802020104020204" pitchFamily="34" charset="0"/>
              </a:rPr>
              <a:t>© EIPA 20xx</a:t>
            </a:r>
            <a:endParaRPr lang="nl-NL" sz="1100"/>
          </a:p>
        </p:txBody>
      </p:sp>
    </p:spTree>
    <p:extLst>
      <p:ext uri="{BB962C8B-B14F-4D97-AF65-F5344CB8AC3E}">
        <p14:creationId xmlns:p14="http://schemas.microsoft.com/office/powerpoint/2010/main" val="38597571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bright - EIPA blu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4C188E8F-BEDF-AB44-8CB4-4C7E8D3BB7DC}"/>
              </a:ext>
            </a:extLst>
          </p:cNvPr>
          <p:cNvSpPr>
            <a:spLocks noGrp="1"/>
          </p:cNvSpPr>
          <p:nvPr>
            <p:ph idx="1" hasCustomPrompt="1"/>
          </p:nvPr>
        </p:nvSpPr>
        <p:spPr>
          <a:xfrm>
            <a:off x="515938" y="2173044"/>
            <a:ext cx="11160124" cy="4172193"/>
          </a:xfrm>
          <a:prstGeom prst="rect">
            <a:avLst/>
          </a:prstGeom>
        </p:spPr>
        <p:txBody>
          <a:bodyPr lIns="540000" tIns="360000" rIns="0" bIns="0">
            <a:normAutofit/>
          </a:bodyPr>
          <a:lstStyle>
            <a:lvl1pPr marL="0" indent="0">
              <a:buFontTx/>
              <a:buNone/>
              <a:defRPr sz="2500" baseline="0">
                <a:solidFill>
                  <a:schemeClr val="tx1"/>
                </a:solidFill>
              </a:defRPr>
            </a:lvl1pPr>
          </a:lstStyle>
          <a:p>
            <a:pPr lvl="0"/>
            <a:r>
              <a:rPr lang="nl-NL"/>
              <a:t>Click </a:t>
            </a:r>
            <a:r>
              <a:rPr lang="nl-NL" err="1"/>
              <a:t>to</a:t>
            </a:r>
            <a:r>
              <a:rPr lang="nl-NL"/>
              <a:t> </a:t>
            </a:r>
            <a:r>
              <a:rPr lang="nl-NL" err="1"/>
              <a:t>add</a:t>
            </a:r>
            <a:r>
              <a:rPr lang="nl-NL"/>
              <a:t> </a:t>
            </a:r>
            <a:r>
              <a:rPr lang="nl-NL" err="1"/>
              <a:t>text</a:t>
            </a:r>
            <a:endParaRPr lang="nl-NL"/>
          </a:p>
        </p:txBody>
      </p:sp>
      <p:sp>
        <p:nvSpPr>
          <p:cNvPr id="4" name="Titel 1">
            <a:extLst>
              <a:ext uri="{FF2B5EF4-FFF2-40B4-BE49-F238E27FC236}">
                <a16:creationId xmlns:a16="http://schemas.microsoft.com/office/drawing/2014/main" id="{8DE72A0E-FF4E-904D-B5D0-4E2C0D9591CA}"/>
              </a:ext>
            </a:extLst>
          </p:cNvPr>
          <p:cNvSpPr>
            <a:spLocks noGrp="1"/>
          </p:cNvSpPr>
          <p:nvPr>
            <p:ph type="title" hasCustomPrompt="1"/>
          </p:nvPr>
        </p:nvSpPr>
        <p:spPr>
          <a:xfrm>
            <a:off x="515937" y="512762"/>
            <a:ext cx="11160123" cy="1660281"/>
          </a:xfrm>
          <a:prstGeom prst="rect">
            <a:avLst/>
          </a:prstGeom>
        </p:spPr>
        <p:txBody>
          <a:bodyPr lIns="540000" tIns="0" rIns="540000" bIns="0">
            <a:normAutofit/>
          </a:bodyPr>
          <a:lstStyle>
            <a:lvl1pPr>
              <a:defRPr sz="3500" b="1" baseline="0">
                <a:solidFill>
                  <a:schemeClr val="tx1"/>
                </a:solidFill>
              </a:defRPr>
            </a:lvl1pPr>
          </a:lstStyle>
          <a:p>
            <a:r>
              <a:rPr lang="nl-NL"/>
              <a:t>Click </a:t>
            </a:r>
            <a:r>
              <a:rPr lang="nl-NL" err="1"/>
              <a:t>to</a:t>
            </a:r>
            <a:r>
              <a:rPr lang="nl-NL"/>
              <a:t> </a:t>
            </a:r>
            <a:r>
              <a:rPr lang="nl-NL" err="1"/>
              <a:t>add</a:t>
            </a:r>
            <a:r>
              <a:rPr lang="nl-NL"/>
              <a:t> </a:t>
            </a:r>
            <a:r>
              <a:rPr lang="nl-NL" err="1"/>
              <a:t>title</a:t>
            </a:r>
            <a:endParaRPr lang="nl-NL"/>
          </a:p>
        </p:txBody>
      </p:sp>
      <p:sp>
        <p:nvSpPr>
          <p:cNvPr id="7" name="Slide Number Placeholder 2">
            <a:extLst>
              <a:ext uri="{FF2B5EF4-FFF2-40B4-BE49-F238E27FC236}">
                <a16:creationId xmlns:a16="http://schemas.microsoft.com/office/drawing/2014/main" id="{DA87C215-F19F-6940-AB6E-BD539564A715}"/>
              </a:ext>
            </a:extLst>
          </p:cNvPr>
          <p:cNvSpPr>
            <a:spLocks noGrp="1"/>
          </p:cNvSpPr>
          <p:nvPr>
            <p:ph type="sldNum" sz="quarter" idx="4"/>
          </p:nvPr>
        </p:nvSpPr>
        <p:spPr>
          <a:xfrm>
            <a:off x="11272060" y="6345151"/>
            <a:ext cx="407322" cy="365125"/>
          </a:xfrm>
          <a:prstGeom prst="rect">
            <a:avLst/>
          </a:prstGeom>
        </p:spPr>
        <p:txBody>
          <a:bodyPr vert="horz" lIns="91440" tIns="45720" rIns="91440" bIns="45720" rtlCol="0" anchor="ctr"/>
          <a:lstStyle>
            <a:lvl1pPr algn="r">
              <a:defRPr sz="1300" b="1">
                <a:solidFill>
                  <a:schemeClr val="accent1">
                    <a:lumMod val="75000"/>
                  </a:schemeClr>
                </a:solidFill>
              </a:defRPr>
            </a:lvl1pPr>
          </a:lstStyle>
          <a:p>
            <a:fld id="{8EBB3576-970C-49AF-BF1A-1017DCDDD5BE}" type="slidenum">
              <a:rPr lang="nl-NL" smtClean="0"/>
              <a:pPr/>
              <a:t>‹#›</a:t>
            </a:fld>
            <a:endParaRPr lang="nl-NL"/>
          </a:p>
        </p:txBody>
      </p:sp>
      <p:pic>
        <p:nvPicPr>
          <p:cNvPr id="8" name="Picture 8" descr="Logo&#10;&#10;Description automatically generated">
            <a:extLst>
              <a:ext uri="{FF2B5EF4-FFF2-40B4-BE49-F238E27FC236}">
                <a16:creationId xmlns:a16="http://schemas.microsoft.com/office/drawing/2014/main" id="{CF7D0372-89E2-CD43-B084-950CB75AD1C5}"/>
              </a:ext>
            </a:extLst>
          </p:cNvPr>
          <p:cNvPicPr>
            <a:picLocks noChangeAspect="1"/>
          </p:cNvPicPr>
          <p:nvPr userDrawn="1"/>
        </p:nvPicPr>
        <p:blipFill>
          <a:blip r:embed="rId3"/>
          <a:stretch>
            <a:fillRect/>
          </a:stretch>
        </p:blipFill>
        <p:spPr>
          <a:xfrm>
            <a:off x="178655" y="6226748"/>
            <a:ext cx="1756800" cy="494507"/>
          </a:xfrm>
          <a:prstGeom prst="rect">
            <a:avLst/>
          </a:prstGeom>
        </p:spPr>
      </p:pic>
      <p:sp>
        <p:nvSpPr>
          <p:cNvPr id="9" name="Footer Placeholder 1">
            <a:extLst>
              <a:ext uri="{FF2B5EF4-FFF2-40B4-BE49-F238E27FC236}">
                <a16:creationId xmlns:a16="http://schemas.microsoft.com/office/drawing/2014/main" id="{4302CEE3-1963-A145-9B7C-F67E7C21D053}"/>
              </a:ext>
            </a:extLst>
          </p:cNvPr>
          <p:cNvSpPr>
            <a:spLocks noGrp="1"/>
          </p:cNvSpPr>
          <p:nvPr>
            <p:ph type="ftr" sz="quarter" idx="3"/>
          </p:nvPr>
        </p:nvSpPr>
        <p:spPr>
          <a:xfrm>
            <a:off x="9276080" y="6356350"/>
            <a:ext cx="2087418" cy="365125"/>
          </a:xfrm>
          <a:prstGeom prst="rect">
            <a:avLst/>
          </a:prstGeom>
        </p:spPr>
        <p:txBody>
          <a:bodyPr vert="horz" lIns="91440" tIns="45720" rIns="91440" bIns="45720" rtlCol="0" anchor="ctr"/>
          <a:lstStyle>
            <a:lvl1pPr algn="l">
              <a:defRPr sz="1000" b="1">
                <a:solidFill>
                  <a:schemeClr val="accent1">
                    <a:lumMod val="75000"/>
                  </a:schemeClr>
                </a:solidFill>
              </a:defRPr>
            </a:lvl1pPr>
          </a:lstStyle>
          <a:p>
            <a:pPr algn="r"/>
            <a:r>
              <a:rPr lang="nl-NL" sz="1200">
                <a:latin typeface="Abadi MT Pro" panose="020B0802020104020204" pitchFamily="34" charset="0"/>
              </a:rPr>
              <a:t>© EIPA 20xx</a:t>
            </a:r>
            <a:endParaRPr lang="nl-NL" sz="1100"/>
          </a:p>
        </p:txBody>
      </p:sp>
    </p:spTree>
    <p:extLst>
      <p:ext uri="{BB962C8B-B14F-4D97-AF65-F5344CB8AC3E}">
        <p14:creationId xmlns:p14="http://schemas.microsoft.com/office/powerpoint/2010/main" val="39958677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mage + text bright - EIPA 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jdelijke aanduiding voor inhoud 2">
            <a:extLst>
              <a:ext uri="{FF2B5EF4-FFF2-40B4-BE49-F238E27FC236}">
                <a16:creationId xmlns:a16="http://schemas.microsoft.com/office/drawing/2014/main" id="{03F26BC6-A29F-A246-AF23-D97FF910E4F0}"/>
              </a:ext>
            </a:extLst>
          </p:cNvPr>
          <p:cNvSpPr>
            <a:spLocks noGrp="1"/>
          </p:cNvSpPr>
          <p:nvPr>
            <p:ph idx="1" hasCustomPrompt="1"/>
          </p:nvPr>
        </p:nvSpPr>
        <p:spPr>
          <a:xfrm>
            <a:off x="4811282" y="2162286"/>
            <a:ext cx="6864781" cy="4182951"/>
          </a:xfrm>
          <a:prstGeom prst="rect">
            <a:avLst/>
          </a:prstGeom>
        </p:spPr>
        <p:txBody>
          <a:bodyPr lIns="540000" tIns="360000" rIns="0" bIns="0">
            <a:normAutofit/>
          </a:bodyPr>
          <a:lstStyle>
            <a:lvl1pPr marL="0" indent="0">
              <a:buFontTx/>
              <a:buNone/>
              <a:defRPr sz="2500" baseline="0">
                <a:solidFill>
                  <a:schemeClr val="tx1"/>
                </a:solidFill>
              </a:defRPr>
            </a:lvl1pPr>
          </a:lstStyle>
          <a:p>
            <a:pPr lvl="0"/>
            <a:r>
              <a:rPr lang="nl-NL"/>
              <a:t>Click </a:t>
            </a:r>
            <a:r>
              <a:rPr lang="nl-NL" err="1"/>
              <a:t>to</a:t>
            </a:r>
            <a:r>
              <a:rPr lang="nl-NL"/>
              <a:t> </a:t>
            </a:r>
            <a:r>
              <a:rPr lang="nl-NL" err="1"/>
              <a:t>add</a:t>
            </a:r>
            <a:r>
              <a:rPr lang="nl-NL"/>
              <a:t> </a:t>
            </a:r>
            <a:r>
              <a:rPr lang="nl-NL" err="1"/>
              <a:t>text</a:t>
            </a:r>
            <a:endParaRPr lang="nl-NL"/>
          </a:p>
        </p:txBody>
      </p:sp>
      <p:sp>
        <p:nvSpPr>
          <p:cNvPr id="7" name="Titel 1">
            <a:extLst>
              <a:ext uri="{FF2B5EF4-FFF2-40B4-BE49-F238E27FC236}">
                <a16:creationId xmlns:a16="http://schemas.microsoft.com/office/drawing/2014/main" id="{C9479253-D0A2-C64C-AA5C-97FAAF17FB03}"/>
              </a:ext>
            </a:extLst>
          </p:cNvPr>
          <p:cNvSpPr>
            <a:spLocks noGrp="1"/>
          </p:cNvSpPr>
          <p:nvPr>
            <p:ph type="title" hasCustomPrompt="1"/>
          </p:nvPr>
        </p:nvSpPr>
        <p:spPr>
          <a:xfrm>
            <a:off x="4811283" y="512762"/>
            <a:ext cx="6864780" cy="1649524"/>
          </a:xfrm>
          <a:prstGeom prst="rect">
            <a:avLst/>
          </a:prstGeom>
        </p:spPr>
        <p:txBody>
          <a:bodyPr lIns="540000" tIns="0" rIns="540000" bIns="0">
            <a:normAutofit/>
          </a:bodyPr>
          <a:lstStyle>
            <a:lvl1pPr>
              <a:defRPr sz="3500" b="1" baseline="0">
                <a:solidFill>
                  <a:schemeClr val="tx1"/>
                </a:solidFill>
              </a:defRPr>
            </a:lvl1pPr>
          </a:lstStyle>
          <a:p>
            <a:r>
              <a:rPr lang="nl-NL"/>
              <a:t>Click </a:t>
            </a:r>
            <a:r>
              <a:rPr lang="nl-NL" err="1"/>
              <a:t>to</a:t>
            </a:r>
            <a:r>
              <a:rPr lang="nl-NL"/>
              <a:t> </a:t>
            </a:r>
            <a:r>
              <a:rPr lang="nl-NL" err="1"/>
              <a:t>add</a:t>
            </a:r>
            <a:r>
              <a:rPr lang="nl-NL"/>
              <a:t> </a:t>
            </a:r>
            <a:r>
              <a:rPr lang="nl-NL" err="1"/>
              <a:t>title</a:t>
            </a:r>
            <a:endParaRPr lang="nl-NL"/>
          </a:p>
        </p:txBody>
      </p:sp>
      <p:sp>
        <p:nvSpPr>
          <p:cNvPr id="9" name="Tijdelijke aanduiding voor afbeelding 2">
            <a:extLst>
              <a:ext uri="{FF2B5EF4-FFF2-40B4-BE49-F238E27FC236}">
                <a16:creationId xmlns:a16="http://schemas.microsoft.com/office/drawing/2014/main" id="{EA2E99CF-0C46-0E41-8BB9-B55D98A248D2}"/>
              </a:ext>
            </a:extLst>
          </p:cNvPr>
          <p:cNvSpPr>
            <a:spLocks noGrp="1"/>
          </p:cNvSpPr>
          <p:nvPr>
            <p:ph type="pic" sz="quarter" idx="10" hasCustomPrompt="1"/>
          </p:nvPr>
        </p:nvSpPr>
        <p:spPr>
          <a:xfrm>
            <a:off x="1" y="0"/>
            <a:ext cx="4811282" cy="6858000"/>
          </a:xfrm>
          <a:prstGeom prst="rect">
            <a:avLst/>
          </a:prstGeom>
        </p:spPr>
        <p:txBody>
          <a:bodyPr lIns="108000" tIns="108000" rIns="108000" bIns="108000">
            <a:noAutofit/>
          </a:bodyPr>
          <a:lstStyle>
            <a:lvl1pPr marL="0" indent="0" algn="l">
              <a:buFontTx/>
              <a:buNone/>
              <a:defRPr sz="2000">
                <a:solidFill>
                  <a:srgbClr val="000000"/>
                </a:solidFill>
              </a:defRPr>
            </a:lvl1pPr>
          </a:lstStyle>
          <a:p>
            <a:r>
              <a:rPr lang="nl-NL"/>
              <a:t>Click </a:t>
            </a:r>
            <a:r>
              <a:rPr lang="nl-NL" err="1"/>
              <a:t>the</a:t>
            </a:r>
            <a:r>
              <a:rPr lang="nl-NL"/>
              <a:t> icon </a:t>
            </a:r>
            <a:r>
              <a:rPr lang="nl-NL" err="1"/>
              <a:t>to</a:t>
            </a:r>
            <a:r>
              <a:rPr lang="nl-NL"/>
              <a:t> </a:t>
            </a:r>
            <a:r>
              <a:rPr lang="nl-NL" err="1"/>
              <a:t>insert</a:t>
            </a:r>
            <a:r>
              <a:rPr lang="nl-NL"/>
              <a:t> </a:t>
            </a:r>
            <a:r>
              <a:rPr lang="nl-NL" err="1"/>
              <a:t>an</a:t>
            </a:r>
            <a:r>
              <a:rPr lang="nl-NL"/>
              <a:t> image</a:t>
            </a:r>
          </a:p>
        </p:txBody>
      </p:sp>
      <p:sp>
        <p:nvSpPr>
          <p:cNvPr id="5" name="Tijdelijke aanduiding voor dianummer 1">
            <a:extLst>
              <a:ext uri="{FF2B5EF4-FFF2-40B4-BE49-F238E27FC236}">
                <a16:creationId xmlns:a16="http://schemas.microsoft.com/office/drawing/2014/main" id="{DD2AA66E-B3C7-7543-BBD0-A9245AA0414D}"/>
              </a:ext>
            </a:extLst>
          </p:cNvPr>
          <p:cNvSpPr>
            <a:spLocks noGrp="1"/>
          </p:cNvSpPr>
          <p:nvPr>
            <p:ph type="sldNum" sz="quarter" idx="4"/>
          </p:nvPr>
        </p:nvSpPr>
        <p:spPr>
          <a:xfrm>
            <a:off x="11268741" y="6345237"/>
            <a:ext cx="407322" cy="365125"/>
          </a:xfrm>
          <a:prstGeom prst="rect">
            <a:avLst/>
          </a:prstGeom>
        </p:spPr>
        <p:txBody>
          <a:bodyPr vert="horz" lIns="91440" tIns="45720" rIns="91440" bIns="45720" rtlCol="0" anchor="ctr"/>
          <a:lstStyle>
            <a:lvl1pPr algn="l">
              <a:defRPr sz="1300" b="1">
                <a:solidFill>
                  <a:schemeClr val="accent1">
                    <a:lumMod val="75000"/>
                  </a:schemeClr>
                </a:solidFill>
              </a:defRPr>
            </a:lvl1pPr>
          </a:lstStyle>
          <a:p>
            <a:fld id="{F6DCDD3D-EC19-5143-9BE7-31CBCC2DE6F2}" type="slidenum">
              <a:rPr lang="nl-NL" smtClean="0"/>
              <a:pPr/>
              <a:t>‹#›</a:t>
            </a:fld>
            <a:endParaRPr lang="nl-NL"/>
          </a:p>
        </p:txBody>
      </p:sp>
      <p:pic>
        <p:nvPicPr>
          <p:cNvPr id="11" name="Picture 8" descr="Logo&#10;&#10;Description automatically generated">
            <a:extLst>
              <a:ext uri="{FF2B5EF4-FFF2-40B4-BE49-F238E27FC236}">
                <a16:creationId xmlns:a16="http://schemas.microsoft.com/office/drawing/2014/main" id="{F4DA36AC-FFC6-064C-97F1-276F8322B258}"/>
              </a:ext>
            </a:extLst>
          </p:cNvPr>
          <p:cNvPicPr>
            <a:picLocks noChangeAspect="1"/>
          </p:cNvPicPr>
          <p:nvPr userDrawn="1"/>
        </p:nvPicPr>
        <p:blipFill>
          <a:blip r:embed="rId3"/>
          <a:stretch>
            <a:fillRect/>
          </a:stretch>
        </p:blipFill>
        <p:spPr>
          <a:xfrm>
            <a:off x="178655" y="6226748"/>
            <a:ext cx="1756800" cy="494507"/>
          </a:xfrm>
          <a:prstGeom prst="rect">
            <a:avLst/>
          </a:prstGeom>
        </p:spPr>
      </p:pic>
      <p:sp>
        <p:nvSpPr>
          <p:cNvPr id="12" name="Footer Placeholder 1">
            <a:extLst>
              <a:ext uri="{FF2B5EF4-FFF2-40B4-BE49-F238E27FC236}">
                <a16:creationId xmlns:a16="http://schemas.microsoft.com/office/drawing/2014/main" id="{1EBE05E6-AE15-B847-A137-2D6008E2E621}"/>
              </a:ext>
            </a:extLst>
          </p:cNvPr>
          <p:cNvSpPr>
            <a:spLocks noGrp="1"/>
          </p:cNvSpPr>
          <p:nvPr>
            <p:ph type="ftr" sz="quarter" idx="3"/>
          </p:nvPr>
        </p:nvSpPr>
        <p:spPr>
          <a:xfrm>
            <a:off x="9276080" y="6356350"/>
            <a:ext cx="2087418" cy="365125"/>
          </a:xfrm>
          <a:prstGeom prst="rect">
            <a:avLst/>
          </a:prstGeom>
        </p:spPr>
        <p:txBody>
          <a:bodyPr vert="horz" lIns="91440" tIns="45720" rIns="91440" bIns="45720" rtlCol="0" anchor="ctr"/>
          <a:lstStyle>
            <a:lvl1pPr algn="l">
              <a:defRPr sz="1000" b="1">
                <a:solidFill>
                  <a:schemeClr val="accent1">
                    <a:lumMod val="75000"/>
                  </a:schemeClr>
                </a:solidFill>
              </a:defRPr>
            </a:lvl1pPr>
          </a:lstStyle>
          <a:p>
            <a:pPr algn="r"/>
            <a:r>
              <a:rPr lang="nl-NL" sz="1200">
                <a:latin typeface="Abadi MT Pro" panose="020B0802020104020204" pitchFamily="34" charset="0"/>
              </a:rPr>
              <a:t>© EIPA 20xx</a:t>
            </a:r>
            <a:endParaRPr lang="nl-NL" sz="1100"/>
          </a:p>
        </p:txBody>
      </p:sp>
    </p:spTree>
    <p:extLst>
      <p:ext uri="{BB962C8B-B14F-4D97-AF65-F5344CB8AC3E}">
        <p14:creationId xmlns:p14="http://schemas.microsoft.com/office/powerpoint/2010/main" val="12935299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 image bright - EIPA 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jdelijke aanduiding voor inhoud 2">
            <a:extLst>
              <a:ext uri="{FF2B5EF4-FFF2-40B4-BE49-F238E27FC236}">
                <a16:creationId xmlns:a16="http://schemas.microsoft.com/office/drawing/2014/main" id="{E1E5977B-AB41-6F42-958C-A0BF474A9E2F}"/>
              </a:ext>
            </a:extLst>
          </p:cNvPr>
          <p:cNvSpPr>
            <a:spLocks noGrp="1"/>
          </p:cNvSpPr>
          <p:nvPr>
            <p:ph idx="1" hasCustomPrompt="1"/>
          </p:nvPr>
        </p:nvSpPr>
        <p:spPr>
          <a:xfrm>
            <a:off x="526695" y="2162286"/>
            <a:ext cx="6864781" cy="4182951"/>
          </a:xfrm>
          <a:prstGeom prst="rect">
            <a:avLst/>
          </a:prstGeom>
        </p:spPr>
        <p:txBody>
          <a:bodyPr lIns="540000" tIns="360000" rIns="0" bIns="0">
            <a:normAutofit/>
          </a:bodyPr>
          <a:lstStyle>
            <a:lvl1pPr marL="0" indent="0">
              <a:buFontTx/>
              <a:buNone/>
              <a:defRPr sz="2500" baseline="0">
                <a:solidFill>
                  <a:schemeClr val="tx1"/>
                </a:solidFill>
              </a:defRPr>
            </a:lvl1pPr>
          </a:lstStyle>
          <a:p>
            <a:pPr lvl="0"/>
            <a:r>
              <a:rPr lang="nl-NL"/>
              <a:t>Click </a:t>
            </a:r>
            <a:r>
              <a:rPr lang="nl-NL" err="1"/>
              <a:t>to</a:t>
            </a:r>
            <a:r>
              <a:rPr lang="nl-NL"/>
              <a:t> </a:t>
            </a:r>
            <a:r>
              <a:rPr lang="nl-NL" err="1"/>
              <a:t>add</a:t>
            </a:r>
            <a:r>
              <a:rPr lang="nl-NL"/>
              <a:t> </a:t>
            </a:r>
            <a:r>
              <a:rPr lang="nl-NL" err="1"/>
              <a:t>text</a:t>
            </a:r>
            <a:endParaRPr lang="nl-NL"/>
          </a:p>
        </p:txBody>
      </p:sp>
      <p:sp>
        <p:nvSpPr>
          <p:cNvPr id="7" name="Titel 1">
            <a:extLst>
              <a:ext uri="{FF2B5EF4-FFF2-40B4-BE49-F238E27FC236}">
                <a16:creationId xmlns:a16="http://schemas.microsoft.com/office/drawing/2014/main" id="{A84F9267-2C7D-C245-BE6F-36B6B84BC7F4}"/>
              </a:ext>
            </a:extLst>
          </p:cNvPr>
          <p:cNvSpPr>
            <a:spLocks noGrp="1"/>
          </p:cNvSpPr>
          <p:nvPr>
            <p:ph type="title" hasCustomPrompt="1"/>
          </p:nvPr>
        </p:nvSpPr>
        <p:spPr>
          <a:xfrm>
            <a:off x="515938" y="512763"/>
            <a:ext cx="6875537" cy="1649524"/>
          </a:xfrm>
          <a:prstGeom prst="rect">
            <a:avLst/>
          </a:prstGeom>
        </p:spPr>
        <p:txBody>
          <a:bodyPr lIns="540000" tIns="0" rIns="540000" bIns="0">
            <a:normAutofit/>
          </a:bodyPr>
          <a:lstStyle>
            <a:lvl1pPr>
              <a:defRPr sz="3500" b="1" baseline="0">
                <a:solidFill>
                  <a:schemeClr val="tx1"/>
                </a:solidFill>
              </a:defRPr>
            </a:lvl1pPr>
          </a:lstStyle>
          <a:p>
            <a:r>
              <a:rPr lang="nl-NL"/>
              <a:t>Click </a:t>
            </a:r>
            <a:r>
              <a:rPr lang="nl-NL" err="1"/>
              <a:t>to</a:t>
            </a:r>
            <a:r>
              <a:rPr lang="nl-NL"/>
              <a:t> </a:t>
            </a:r>
            <a:r>
              <a:rPr lang="nl-NL" err="1"/>
              <a:t>add</a:t>
            </a:r>
            <a:r>
              <a:rPr lang="nl-NL"/>
              <a:t> </a:t>
            </a:r>
            <a:r>
              <a:rPr lang="nl-NL" err="1"/>
              <a:t>title</a:t>
            </a:r>
            <a:endParaRPr lang="nl-NL"/>
          </a:p>
        </p:txBody>
      </p:sp>
      <p:sp>
        <p:nvSpPr>
          <p:cNvPr id="10" name="Tijdelijke aanduiding voor afbeelding 2">
            <a:extLst>
              <a:ext uri="{FF2B5EF4-FFF2-40B4-BE49-F238E27FC236}">
                <a16:creationId xmlns:a16="http://schemas.microsoft.com/office/drawing/2014/main" id="{C5DE9B44-8FC9-9841-9A40-43627019A945}"/>
              </a:ext>
            </a:extLst>
          </p:cNvPr>
          <p:cNvSpPr>
            <a:spLocks noGrp="1"/>
          </p:cNvSpPr>
          <p:nvPr>
            <p:ph type="pic" sz="quarter" idx="10" hasCustomPrompt="1"/>
          </p:nvPr>
        </p:nvSpPr>
        <p:spPr>
          <a:xfrm>
            <a:off x="7391475" y="0"/>
            <a:ext cx="4811282" cy="6858000"/>
          </a:xfrm>
          <a:prstGeom prst="rect">
            <a:avLst/>
          </a:prstGeom>
        </p:spPr>
        <p:txBody>
          <a:bodyPr lIns="108000" tIns="108000" rIns="108000" bIns="108000">
            <a:noAutofit/>
          </a:bodyPr>
          <a:lstStyle>
            <a:lvl1pPr marL="0" indent="0" algn="l">
              <a:buFontTx/>
              <a:buNone/>
              <a:defRPr sz="2000">
                <a:solidFill>
                  <a:srgbClr val="000000"/>
                </a:solidFill>
              </a:defRPr>
            </a:lvl1pPr>
          </a:lstStyle>
          <a:p>
            <a:r>
              <a:rPr lang="nl-NL"/>
              <a:t>Click </a:t>
            </a:r>
            <a:r>
              <a:rPr lang="nl-NL" err="1"/>
              <a:t>the</a:t>
            </a:r>
            <a:r>
              <a:rPr lang="nl-NL"/>
              <a:t> icon </a:t>
            </a:r>
            <a:r>
              <a:rPr lang="nl-NL" err="1"/>
              <a:t>to</a:t>
            </a:r>
            <a:r>
              <a:rPr lang="nl-NL"/>
              <a:t> </a:t>
            </a:r>
            <a:r>
              <a:rPr lang="nl-NL" err="1"/>
              <a:t>insert</a:t>
            </a:r>
            <a:r>
              <a:rPr lang="nl-NL"/>
              <a:t> </a:t>
            </a:r>
            <a:r>
              <a:rPr lang="nl-NL" err="1"/>
              <a:t>an</a:t>
            </a:r>
            <a:r>
              <a:rPr lang="nl-NL"/>
              <a:t> image</a:t>
            </a:r>
          </a:p>
        </p:txBody>
      </p:sp>
      <p:sp>
        <p:nvSpPr>
          <p:cNvPr id="9" name="Slide Number Placeholder 2">
            <a:extLst>
              <a:ext uri="{FF2B5EF4-FFF2-40B4-BE49-F238E27FC236}">
                <a16:creationId xmlns:a16="http://schemas.microsoft.com/office/drawing/2014/main" id="{FB80B426-5B02-D845-98B5-8CD600EB70A2}"/>
              </a:ext>
            </a:extLst>
          </p:cNvPr>
          <p:cNvSpPr>
            <a:spLocks noGrp="1"/>
          </p:cNvSpPr>
          <p:nvPr>
            <p:ph type="sldNum" sz="quarter" idx="4"/>
          </p:nvPr>
        </p:nvSpPr>
        <p:spPr>
          <a:xfrm>
            <a:off x="11272060" y="6345151"/>
            <a:ext cx="407322" cy="365125"/>
          </a:xfrm>
          <a:prstGeom prst="rect">
            <a:avLst/>
          </a:prstGeom>
        </p:spPr>
        <p:txBody>
          <a:bodyPr vert="horz" lIns="91440" tIns="45720" rIns="91440" bIns="45720" rtlCol="0" anchor="ctr"/>
          <a:lstStyle>
            <a:lvl1pPr algn="r">
              <a:defRPr sz="1300" b="1">
                <a:solidFill>
                  <a:schemeClr val="accent1">
                    <a:lumMod val="75000"/>
                  </a:schemeClr>
                </a:solidFill>
              </a:defRPr>
            </a:lvl1pPr>
          </a:lstStyle>
          <a:p>
            <a:fld id="{8EBB3576-970C-49AF-BF1A-1017DCDDD5BE}" type="slidenum">
              <a:rPr lang="nl-NL" smtClean="0"/>
              <a:pPr/>
              <a:t>‹#›</a:t>
            </a:fld>
            <a:endParaRPr lang="nl-NL"/>
          </a:p>
        </p:txBody>
      </p:sp>
      <p:pic>
        <p:nvPicPr>
          <p:cNvPr id="11" name="Picture 8" descr="Logo&#10;&#10;Description automatically generated">
            <a:extLst>
              <a:ext uri="{FF2B5EF4-FFF2-40B4-BE49-F238E27FC236}">
                <a16:creationId xmlns:a16="http://schemas.microsoft.com/office/drawing/2014/main" id="{F70C9FDB-7E64-6643-99C7-52D0CC1668F1}"/>
              </a:ext>
            </a:extLst>
          </p:cNvPr>
          <p:cNvPicPr>
            <a:picLocks noChangeAspect="1"/>
          </p:cNvPicPr>
          <p:nvPr userDrawn="1"/>
        </p:nvPicPr>
        <p:blipFill>
          <a:blip r:embed="rId3"/>
          <a:stretch>
            <a:fillRect/>
          </a:stretch>
        </p:blipFill>
        <p:spPr>
          <a:xfrm>
            <a:off x="178655" y="6226748"/>
            <a:ext cx="1756800" cy="494507"/>
          </a:xfrm>
          <a:prstGeom prst="rect">
            <a:avLst/>
          </a:prstGeom>
        </p:spPr>
      </p:pic>
      <p:sp>
        <p:nvSpPr>
          <p:cNvPr id="12" name="Footer Placeholder 1">
            <a:extLst>
              <a:ext uri="{FF2B5EF4-FFF2-40B4-BE49-F238E27FC236}">
                <a16:creationId xmlns:a16="http://schemas.microsoft.com/office/drawing/2014/main" id="{6B8822AB-9ACD-8446-A745-62902A034809}"/>
              </a:ext>
            </a:extLst>
          </p:cNvPr>
          <p:cNvSpPr>
            <a:spLocks noGrp="1"/>
          </p:cNvSpPr>
          <p:nvPr>
            <p:ph type="ftr" sz="quarter" idx="3"/>
          </p:nvPr>
        </p:nvSpPr>
        <p:spPr>
          <a:xfrm>
            <a:off x="9276080" y="6356350"/>
            <a:ext cx="2087418" cy="365125"/>
          </a:xfrm>
          <a:prstGeom prst="rect">
            <a:avLst/>
          </a:prstGeom>
        </p:spPr>
        <p:txBody>
          <a:bodyPr vert="horz" lIns="91440" tIns="45720" rIns="91440" bIns="45720" rtlCol="0" anchor="ctr"/>
          <a:lstStyle>
            <a:lvl1pPr algn="l">
              <a:defRPr sz="1000" b="1">
                <a:solidFill>
                  <a:schemeClr val="accent1">
                    <a:lumMod val="75000"/>
                  </a:schemeClr>
                </a:solidFill>
              </a:defRPr>
            </a:lvl1pPr>
          </a:lstStyle>
          <a:p>
            <a:pPr algn="r"/>
            <a:r>
              <a:rPr lang="nl-NL" sz="1200">
                <a:latin typeface="Abadi MT Pro" panose="020B0802020104020204" pitchFamily="34" charset="0"/>
              </a:rPr>
              <a:t>© EIPA 20xx</a:t>
            </a:r>
            <a:endParaRPr lang="nl-NL" sz="1100"/>
          </a:p>
        </p:txBody>
      </p:sp>
    </p:spTree>
    <p:extLst>
      <p:ext uri="{BB962C8B-B14F-4D97-AF65-F5344CB8AC3E}">
        <p14:creationId xmlns:p14="http://schemas.microsoft.com/office/powerpoint/2010/main" val="10909969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ext + image bright - EIPA 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Slide Number Placeholder 2">
            <a:extLst>
              <a:ext uri="{FF2B5EF4-FFF2-40B4-BE49-F238E27FC236}">
                <a16:creationId xmlns:a16="http://schemas.microsoft.com/office/drawing/2014/main" id="{FB80B426-5B02-D845-98B5-8CD600EB70A2}"/>
              </a:ext>
            </a:extLst>
          </p:cNvPr>
          <p:cNvSpPr>
            <a:spLocks noGrp="1"/>
          </p:cNvSpPr>
          <p:nvPr>
            <p:ph type="sldNum" sz="quarter" idx="4"/>
          </p:nvPr>
        </p:nvSpPr>
        <p:spPr>
          <a:xfrm>
            <a:off x="11272060" y="6345151"/>
            <a:ext cx="407322" cy="365125"/>
          </a:xfrm>
          <a:prstGeom prst="rect">
            <a:avLst/>
          </a:prstGeom>
        </p:spPr>
        <p:txBody>
          <a:bodyPr vert="horz" lIns="91440" tIns="45720" rIns="91440" bIns="45720" rtlCol="0" anchor="ctr"/>
          <a:lstStyle>
            <a:lvl1pPr algn="r">
              <a:defRPr sz="1300" b="1">
                <a:solidFill>
                  <a:schemeClr val="accent1">
                    <a:lumMod val="75000"/>
                  </a:schemeClr>
                </a:solidFill>
              </a:defRPr>
            </a:lvl1pPr>
          </a:lstStyle>
          <a:p>
            <a:fld id="{8EBB3576-970C-49AF-BF1A-1017DCDDD5BE}" type="slidenum">
              <a:rPr lang="nl-NL" smtClean="0"/>
              <a:pPr/>
              <a:t>‹#›</a:t>
            </a:fld>
            <a:endParaRPr lang="nl-NL"/>
          </a:p>
        </p:txBody>
      </p:sp>
      <p:pic>
        <p:nvPicPr>
          <p:cNvPr id="11" name="Picture 8" descr="Logo&#10;&#10;Description automatically generated">
            <a:extLst>
              <a:ext uri="{FF2B5EF4-FFF2-40B4-BE49-F238E27FC236}">
                <a16:creationId xmlns:a16="http://schemas.microsoft.com/office/drawing/2014/main" id="{F70C9FDB-7E64-6643-99C7-52D0CC1668F1}"/>
              </a:ext>
            </a:extLst>
          </p:cNvPr>
          <p:cNvPicPr>
            <a:picLocks noChangeAspect="1"/>
          </p:cNvPicPr>
          <p:nvPr userDrawn="1"/>
        </p:nvPicPr>
        <p:blipFill>
          <a:blip r:embed="rId3"/>
          <a:stretch>
            <a:fillRect/>
          </a:stretch>
        </p:blipFill>
        <p:spPr>
          <a:xfrm>
            <a:off x="178655" y="6226748"/>
            <a:ext cx="1756800" cy="494507"/>
          </a:xfrm>
          <a:prstGeom prst="rect">
            <a:avLst/>
          </a:prstGeom>
        </p:spPr>
      </p:pic>
      <p:sp>
        <p:nvSpPr>
          <p:cNvPr id="12" name="Footer Placeholder 1">
            <a:extLst>
              <a:ext uri="{FF2B5EF4-FFF2-40B4-BE49-F238E27FC236}">
                <a16:creationId xmlns:a16="http://schemas.microsoft.com/office/drawing/2014/main" id="{6B8822AB-9ACD-8446-A745-62902A034809}"/>
              </a:ext>
            </a:extLst>
          </p:cNvPr>
          <p:cNvSpPr>
            <a:spLocks noGrp="1"/>
          </p:cNvSpPr>
          <p:nvPr>
            <p:ph type="ftr" sz="quarter" idx="3"/>
          </p:nvPr>
        </p:nvSpPr>
        <p:spPr>
          <a:xfrm>
            <a:off x="9276080" y="6356350"/>
            <a:ext cx="2087418" cy="365125"/>
          </a:xfrm>
          <a:prstGeom prst="rect">
            <a:avLst/>
          </a:prstGeom>
        </p:spPr>
        <p:txBody>
          <a:bodyPr vert="horz" lIns="91440" tIns="45720" rIns="91440" bIns="45720" rtlCol="0" anchor="ctr"/>
          <a:lstStyle>
            <a:lvl1pPr algn="l">
              <a:defRPr sz="1000" b="1">
                <a:solidFill>
                  <a:schemeClr val="accent1">
                    <a:lumMod val="75000"/>
                  </a:schemeClr>
                </a:solidFill>
              </a:defRPr>
            </a:lvl1pPr>
          </a:lstStyle>
          <a:p>
            <a:pPr algn="r"/>
            <a:r>
              <a:rPr lang="nl-NL" sz="1200">
                <a:latin typeface="Abadi MT Pro" panose="020B0802020104020204" pitchFamily="34" charset="0"/>
              </a:rPr>
              <a:t>© EIPA 20xx</a:t>
            </a:r>
            <a:endParaRPr lang="nl-NL" sz="1100"/>
          </a:p>
        </p:txBody>
      </p:sp>
      <p:sp>
        <p:nvSpPr>
          <p:cNvPr id="8" name="Tijdelijke aanduiding voor inhoud 2">
            <a:extLst>
              <a:ext uri="{FF2B5EF4-FFF2-40B4-BE49-F238E27FC236}">
                <a16:creationId xmlns:a16="http://schemas.microsoft.com/office/drawing/2014/main" id="{7B05C619-5167-4BD7-9FD9-DF4F27671AC2}"/>
              </a:ext>
            </a:extLst>
          </p:cNvPr>
          <p:cNvSpPr>
            <a:spLocks noGrp="1"/>
          </p:cNvSpPr>
          <p:nvPr>
            <p:ph idx="1" hasCustomPrompt="1"/>
          </p:nvPr>
        </p:nvSpPr>
        <p:spPr>
          <a:xfrm>
            <a:off x="515938" y="1407738"/>
            <a:ext cx="11160124" cy="4735367"/>
          </a:xfrm>
          <a:prstGeom prst="rect">
            <a:avLst/>
          </a:prstGeom>
        </p:spPr>
        <p:txBody>
          <a:bodyPr lIns="540000" tIns="360000" rIns="0" bIns="0">
            <a:normAutofit/>
          </a:bodyPr>
          <a:lstStyle>
            <a:lvl1pPr marL="0" indent="0">
              <a:buFontTx/>
              <a:buNone/>
              <a:defRPr sz="2500" baseline="0">
                <a:solidFill>
                  <a:schemeClr val="tx1"/>
                </a:solidFill>
              </a:defRPr>
            </a:lvl1pPr>
          </a:lstStyle>
          <a:p>
            <a:pPr lvl="0"/>
            <a:r>
              <a:rPr lang="nl-NL"/>
              <a:t>Click </a:t>
            </a:r>
            <a:r>
              <a:rPr lang="nl-NL" err="1"/>
              <a:t>to</a:t>
            </a:r>
            <a:r>
              <a:rPr lang="nl-NL"/>
              <a:t> </a:t>
            </a:r>
            <a:r>
              <a:rPr lang="nl-NL" err="1"/>
              <a:t>add</a:t>
            </a:r>
            <a:r>
              <a:rPr lang="nl-NL"/>
              <a:t> </a:t>
            </a:r>
            <a:r>
              <a:rPr lang="nl-NL" err="1"/>
              <a:t>text</a:t>
            </a:r>
            <a:endParaRPr lang="nl-NL"/>
          </a:p>
        </p:txBody>
      </p:sp>
      <p:sp>
        <p:nvSpPr>
          <p:cNvPr id="13" name="Titel 1">
            <a:extLst>
              <a:ext uri="{FF2B5EF4-FFF2-40B4-BE49-F238E27FC236}">
                <a16:creationId xmlns:a16="http://schemas.microsoft.com/office/drawing/2014/main" id="{866C19A4-EAD3-49FB-99A4-9E03F9870F51}"/>
              </a:ext>
            </a:extLst>
          </p:cNvPr>
          <p:cNvSpPr>
            <a:spLocks noGrp="1"/>
          </p:cNvSpPr>
          <p:nvPr>
            <p:ph type="title" hasCustomPrompt="1"/>
          </p:nvPr>
        </p:nvSpPr>
        <p:spPr>
          <a:xfrm>
            <a:off x="515937" y="512763"/>
            <a:ext cx="11160123" cy="847596"/>
          </a:xfrm>
          <a:prstGeom prst="rect">
            <a:avLst/>
          </a:prstGeom>
        </p:spPr>
        <p:txBody>
          <a:bodyPr lIns="540000" tIns="0" rIns="540000" bIns="0">
            <a:normAutofit/>
          </a:bodyPr>
          <a:lstStyle>
            <a:lvl1pPr>
              <a:defRPr sz="3500" b="1" baseline="0">
                <a:solidFill>
                  <a:schemeClr val="tx1"/>
                </a:solidFill>
              </a:defRPr>
            </a:lvl1pPr>
          </a:lstStyle>
          <a:p>
            <a:r>
              <a:rPr lang="nl-NL"/>
              <a:t>Click </a:t>
            </a:r>
            <a:r>
              <a:rPr lang="nl-NL" err="1"/>
              <a:t>to</a:t>
            </a:r>
            <a:r>
              <a:rPr lang="nl-NL"/>
              <a:t> </a:t>
            </a:r>
            <a:r>
              <a:rPr lang="nl-NL" err="1"/>
              <a:t>add</a:t>
            </a:r>
            <a:r>
              <a:rPr lang="nl-NL"/>
              <a:t> </a:t>
            </a:r>
            <a:r>
              <a:rPr lang="nl-NL" err="1"/>
              <a:t>title</a:t>
            </a:r>
            <a:endParaRPr lang="nl-NL"/>
          </a:p>
        </p:txBody>
      </p:sp>
    </p:spTree>
    <p:extLst>
      <p:ext uri="{BB962C8B-B14F-4D97-AF65-F5344CB8AC3E}">
        <p14:creationId xmlns:p14="http://schemas.microsoft.com/office/powerpoint/2010/main" val="7026455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 image bright - EIPA gree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Slide Number Placeholder 2">
            <a:extLst>
              <a:ext uri="{FF2B5EF4-FFF2-40B4-BE49-F238E27FC236}">
                <a16:creationId xmlns:a16="http://schemas.microsoft.com/office/drawing/2014/main" id="{CC32A42B-2A2B-574A-A20A-95EBE62C2DE2}"/>
              </a:ext>
            </a:extLst>
          </p:cNvPr>
          <p:cNvSpPr>
            <a:spLocks noGrp="1"/>
          </p:cNvSpPr>
          <p:nvPr>
            <p:ph type="sldNum" sz="quarter" idx="4"/>
          </p:nvPr>
        </p:nvSpPr>
        <p:spPr>
          <a:xfrm>
            <a:off x="11272060" y="6345151"/>
            <a:ext cx="407322" cy="365125"/>
          </a:xfrm>
          <a:prstGeom prst="rect">
            <a:avLst/>
          </a:prstGeom>
        </p:spPr>
        <p:txBody>
          <a:bodyPr vert="horz" lIns="91440" tIns="45720" rIns="91440" bIns="45720" rtlCol="0" anchor="ctr"/>
          <a:lstStyle>
            <a:lvl1pPr algn="r">
              <a:defRPr sz="1300" b="1">
                <a:solidFill>
                  <a:schemeClr val="accent1">
                    <a:lumMod val="75000"/>
                  </a:schemeClr>
                </a:solidFill>
              </a:defRPr>
            </a:lvl1pPr>
          </a:lstStyle>
          <a:p>
            <a:fld id="{8EBB3576-970C-49AF-BF1A-1017DCDDD5BE}" type="slidenum">
              <a:rPr lang="nl-NL" smtClean="0"/>
              <a:pPr/>
              <a:t>‹#›</a:t>
            </a:fld>
            <a:endParaRPr lang="nl-NL"/>
          </a:p>
        </p:txBody>
      </p:sp>
      <p:pic>
        <p:nvPicPr>
          <p:cNvPr id="11" name="Picture 8" descr="Logo&#10;&#10;Description automatically generated">
            <a:extLst>
              <a:ext uri="{FF2B5EF4-FFF2-40B4-BE49-F238E27FC236}">
                <a16:creationId xmlns:a16="http://schemas.microsoft.com/office/drawing/2014/main" id="{DBB1FE11-4A84-0E4D-8C75-E7146674E236}"/>
              </a:ext>
            </a:extLst>
          </p:cNvPr>
          <p:cNvPicPr>
            <a:picLocks noChangeAspect="1"/>
          </p:cNvPicPr>
          <p:nvPr userDrawn="1"/>
        </p:nvPicPr>
        <p:blipFill>
          <a:blip r:embed="rId3"/>
          <a:stretch>
            <a:fillRect/>
          </a:stretch>
        </p:blipFill>
        <p:spPr>
          <a:xfrm>
            <a:off x="178655" y="6226748"/>
            <a:ext cx="1756800" cy="494507"/>
          </a:xfrm>
          <a:prstGeom prst="rect">
            <a:avLst/>
          </a:prstGeom>
        </p:spPr>
      </p:pic>
      <p:sp>
        <p:nvSpPr>
          <p:cNvPr id="12" name="Footer Placeholder 1">
            <a:extLst>
              <a:ext uri="{FF2B5EF4-FFF2-40B4-BE49-F238E27FC236}">
                <a16:creationId xmlns:a16="http://schemas.microsoft.com/office/drawing/2014/main" id="{E69E8A97-3DA2-6543-B02E-CF74A94C9E69}"/>
              </a:ext>
            </a:extLst>
          </p:cNvPr>
          <p:cNvSpPr>
            <a:spLocks noGrp="1"/>
          </p:cNvSpPr>
          <p:nvPr>
            <p:ph type="ftr" sz="quarter" idx="3"/>
          </p:nvPr>
        </p:nvSpPr>
        <p:spPr>
          <a:xfrm>
            <a:off x="9276080" y="6356350"/>
            <a:ext cx="2087418" cy="365125"/>
          </a:xfrm>
          <a:prstGeom prst="rect">
            <a:avLst/>
          </a:prstGeom>
        </p:spPr>
        <p:txBody>
          <a:bodyPr vert="horz" lIns="91440" tIns="45720" rIns="91440" bIns="45720" rtlCol="0" anchor="ctr"/>
          <a:lstStyle>
            <a:lvl1pPr algn="l">
              <a:defRPr sz="1000" b="1">
                <a:solidFill>
                  <a:schemeClr val="accent1">
                    <a:lumMod val="75000"/>
                  </a:schemeClr>
                </a:solidFill>
              </a:defRPr>
            </a:lvl1pPr>
          </a:lstStyle>
          <a:p>
            <a:pPr algn="r"/>
            <a:r>
              <a:rPr lang="nl-NL" sz="1200">
                <a:latin typeface="Abadi MT Pro" panose="020B0802020104020204" pitchFamily="34" charset="0"/>
              </a:rPr>
              <a:t>© EIPA 20xx</a:t>
            </a:r>
            <a:endParaRPr lang="nl-NL" sz="1100"/>
          </a:p>
        </p:txBody>
      </p:sp>
      <p:sp>
        <p:nvSpPr>
          <p:cNvPr id="8" name="Tijdelijke aanduiding voor inhoud 2">
            <a:extLst>
              <a:ext uri="{FF2B5EF4-FFF2-40B4-BE49-F238E27FC236}">
                <a16:creationId xmlns:a16="http://schemas.microsoft.com/office/drawing/2014/main" id="{70A0D2A2-AF80-40DD-9A05-36A61392B5CF}"/>
              </a:ext>
            </a:extLst>
          </p:cNvPr>
          <p:cNvSpPr>
            <a:spLocks noGrp="1"/>
          </p:cNvSpPr>
          <p:nvPr>
            <p:ph idx="1" hasCustomPrompt="1"/>
          </p:nvPr>
        </p:nvSpPr>
        <p:spPr>
          <a:xfrm>
            <a:off x="515938" y="1407738"/>
            <a:ext cx="11160124" cy="4735367"/>
          </a:xfrm>
          <a:prstGeom prst="rect">
            <a:avLst/>
          </a:prstGeom>
        </p:spPr>
        <p:txBody>
          <a:bodyPr lIns="540000" tIns="360000" rIns="0" bIns="0">
            <a:normAutofit/>
          </a:bodyPr>
          <a:lstStyle>
            <a:lvl1pPr marL="0" indent="0">
              <a:buFontTx/>
              <a:buNone/>
              <a:defRPr sz="2500" baseline="0">
                <a:solidFill>
                  <a:schemeClr val="tx1"/>
                </a:solidFill>
              </a:defRPr>
            </a:lvl1pPr>
          </a:lstStyle>
          <a:p>
            <a:pPr lvl="0"/>
            <a:r>
              <a:rPr lang="nl-NL"/>
              <a:t>Click </a:t>
            </a:r>
            <a:r>
              <a:rPr lang="nl-NL" err="1"/>
              <a:t>to</a:t>
            </a:r>
            <a:r>
              <a:rPr lang="nl-NL"/>
              <a:t> </a:t>
            </a:r>
            <a:r>
              <a:rPr lang="nl-NL" err="1"/>
              <a:t>add</a:t>
            </a:r>
            <a:r>
              <a:rPr lang="nl-NL"/>
              <a:t> </a:t>
            </a:r>
            <a:r>
              <a:rPr lang="nl-NL" err="1"/>
              <a:t>text</a:t>
            </a:r>
            <a:endParaRPr lang="nl-NL"/>
          </a:p>
        </p:txBody>
      </p:sp>
      <p:sp>
        <p:nvSpPr>
          <p:cNvPr id="13" name="Titel 1">
            <a:extLst>
              <a:ext uri="{FF2B5EF4-FFF2-40B4-BE49-F238E27FC236}">
                <a16:creationId xmlns:a16="http://schemas.microsoft.com/office/drawing/2014/main" id="{08ECCF26-EB0C-4459-BA02-53538F346F7F}"/>
              </a:ext>
            </a:extLst>
          </p:cNvPr>
          <p:cNvSpPr>
            <a:spLocks noGrp="1"/>
          </p:cNvSpPr>
          <p:nvPr>
            <p:ph type="title" hasCustomPrompt="1"/>
          </p:nvPr>
        </p:nvSpPr>
        <p:spPr>
          <a:xfrm>
            <a:off x="515937" y="512763"/>
            <a:ext cx="11160123" cy="847596"/>
          </a:xfrm>
          <a:prstGeom prst="rect">
            <a:avLst/>
          </a:prstGeom>
        </p:spPr>
        <p:txBody>
          <a:bodyPr lIns="540000" tIns="0" rIns="540000" bIns="0">
            <a:normAutofit/>
          </a:bodyPr>
          <a:lstStyle>
            <a:lvl1pPr>
              <a:defRPr sz="3500" b="1" baseline="0">
                <a:solidFill>
                  <a:schemeClr val="tx1"/>
                </a:solidFill>
              </a:defRPr>
            </a:lvl1pPr>
          </a:lstStyle>
          <a:p>
            <a:r>
              <a:rPr lang="nl-NL"/>
              <a:t>Click </a:t>
            </a:r>
            <a:r>
              <a:rPr lang="nl-NL" err="1"/>
              <a:t>to</a:t>
            </a:r>
            <a:r>
              <a:rPr lang="nl-NL"/>
              <a:t> </a:t>
            </a:r>
            <a:r>
              <a:rPr lang="nl-NL" err="1"/>
              <a:t>add</a:t>
            </a:r>
            <a:r>
              <a:rPr lang="nl-NL"/>
              <a:t> </a:t>
            </a:r>
            <a:r>
              <a:rPr lang="nl-NL" err="1"/>
              <a:t>title</a:t>
            </a:r>
            <a:endParaRPr lang="nl-NL"/>
          </a:p>
        </p:txBody>
      </p:sp>
    </p:spTree>
    <p:extLst>
      <p:ext uri="{BB962C8B-B14F-4D97-AF65-F5344CB8AC3E}">
        <p14:creationId xmlns:p14="http://schemas.microsoft.com/office/powerpoint/2010/main" val="1211860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ext + image bright - EIPA gree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jdelijke aanduiding voor inhoud 2">
            <a:extLst>
              <a:ext uri="{FF2B5EF4-FFF2-40B4-BE49-F238E27FC236}">
                <a16:creationId xmlns:a16="http://schemas.microsoft.com/office/drawing/2014/main" id="{E1E5977B-AB41-6F42-958C-A0BF474A9E2F}"/>
              </a:ext>
            </a:extLst>
          </p:cNvPr>
          <p:cNvSpPr>
            <a:spLocks noGrp="1"/>
          </p:cNvSpPr>
          <p:nvPr>
            <p:ph idx="1" hasCustomPrompt="1"/>
          </p:nvPr>
        </p:nvSpPr>
        <p:spPr>
          <a:xfrm>
            <a:off x="526695" y="2162286"/>
            <a:ext cx="6864781" cy="4182951"/>
          </a:xfrm>
          <a:prstGeom prst="rect">
            <a:avLst/>
          </a:prstGeom>
        </p:spPr>
        <p:txBody>
          <a:bodyPr lIns="540000" tIns="360000" rIns="0" bIns="0">
            <a:normAutofit/>
          </a:bodyPr>
          <a:lstStyle>
            <a:lvl1pPr marL="0" indent="0">
              <a:buFontTx/>
              <a:buNone/>
              <a:defRPr sz="2500" baseline="0">
                <a:solidFill>
                  <a:schemeClr val="tx1"/>
                </a:solidFill>
              </a:defRPr>
            </a:lvl1pPr>
          </a:lstStyle>
          <a:p>
            <a:pPr lvl="0"/>
            <a:r>
              <a:rPr lang="nl-NL"/>
              <a:t>Click </a:t>
            </a:r>
            <a:r>
              <a:rPr lang="nl-NL" err="1"/>
              <a:t>to</a:t>
            </a:r>
            <a:r>
              <a:rPr lang="nl-NL"/>
              <a:t> </a:t>
            </a:r>
            <a:r>
              <a:rPr lang="nl-NL" err="1"/>
              <a:t>add</a:t>
            </a:r>
            <a:r>
              <a:rPr lang="nl-NL"/>
              <a:t> </a:t>
            </a:r>
            <a:r>
              <a:rPr lang="nl-NL" err="1"/>
              <a:t>text</a:t>
            </a:r>
            <a:endParaRPr lang="nl-NL"/>
          </a:p>
        </p:txBody>
      </p:sp>
      <p:sp>
        <p:nvSpPr>
          <p:cNvPr id="7" name="Titel 1">
            <a:extLst>
              <a:ext uri="{FF2B5EF4-FFF2-40B4-BE49-F238E27FC236}">
                <a16:creationId xmlns:a16="http://schemas.microsoft.com/office/drawing/2014/main" id="{A84F9267-2C7D-C245-BE6F-36B6B84BC7F4}"/>
              </a:ext>
            </a:extLst>
          </p:cNvPr>
          <p:cNvSpPr>
            <a:spLocks noGrp="1"/>
          </p:cNvSpPr>
          <p:nvPr>
            <p:ph type="title" hasCustomPrompt="1"/>
          </p:nvPr>
        </p:nvSpPr>
        <p:spPr>
          <a:xfrm>
            <a:off x="515938" y="512763"/>
            <a:ext cx="6875537" cy="1649524"/>
          </a:xfrm>
          <a:prstGeom prst="rect">
            <a:avLst/>
          </a:prstGeom>
        </p:spPr>
        <p:txBody>
          <a:bodyPr lIns="540000" tIns="0" rIns="540000" bIns="0">
            <a:normAutofit/>
          </a:bodyPr>
          <a:lstStyle>
            <a:lvl1pPr>
              <a:defRPr sz="3500" b="1" baseline="0">
                <a:solidFill>
                  <a:schemeClr val="tx1"/>
                </a:solidFill>
              </a:defRPr>
            </a:lvl1pPr>
          </a:lstStyle>
          <a:p>
            <a:r>
              <a:rPr lang="nl-NL"/>
              <a:t>Click </a:t>
            </a:r>
            <a:r>
              <a:rPr lang="nl-NL" err="1"/>
              <a:t>to</a:t>
            </a:r>
            <a:r>
              <a:rPr lang="nl-NL"/>
              <a:t> </a:t>
            </a:r>
            <a:r>
              <a:rPr lang="nl-NL" err="1"/>
              <a:t>add</a:t>
            </a:r>
            <a:r>
              <a:rPr lang="nl-NL"/>
              <a:t> </a:t>
            </a:r>
            <a:r>
              <a:rPr lang="nl-NL" err="1"/>
              <a:t>title</a:t>
            </a:r>
            <a:endParaRPr lang="nl-NL"/>
          </a:p>
        </p:txBody>
      </p:sp>
      <p:sp>
        <p:nvSpPr>
          <p:cNvPr id="10" name="Tijdelijke aanduiding voor afbeelding 2">
            <a:extLst>
              <a:ext uri="{FF2B5EF4-FFF2-40B4-BE49-F238E27FC236}">
                <a16:creationId xmlns:a16="http://schemas.microsoft.com/office/drawing/2014/main" id="{C5DE9B44-8FC9-9841-9A40-43627019A945}"/>
              </a:ext>
            </a:extLst>
          </p:cNvPr>
          <p:cNvSpPr>
            <a:spLocks noGrp="1"/>
          </p:cNvSpPr>
          <p:nvPr>
            <p:ph type="pic" sz="quarter" idx="10" hasCustomPrompt="1"/>
          </p:nvPr>
        </p:nvSpPr>
        <p:spPr>
          <a:xfrm>
            <a:off x="7391475" y="0"/>
            <a:ext cx="4811282" cy="6858000"/>
          </a:xfrm>
          <a:prstGeom prst="rect">
            <a:avLst/>
          </a:prstGeom>
        </p:spPr>
        <p:txBody>
          <a:bodyPr lIns="108000" tIns="108000" rIns="108000" bIns="108000">
            <a:noAutofit/>
          </a:bodyPr>
          <a:lstStyle>
            <a:lvl1pPr marL="0" indent="0" algn="l">
              <a:buFontTx/>
              <a:buNone/>
              <a:defRPr sz="2000">
                <a:solidFill>
                  <a:srgbClr val="000000"/>
                </a:solidFill>
              </a:defRPr>
            </a:lvl1pPr>
          </a:lstStyle>
          <a:p>
            <a:r>
              <a:rPr lang="nl-NL"/>
              <a:t>Click </a:t>
            </a:r>
            <a:r>
              <a:rPr lang="nl-NL" err="1"/>
              <a:t>the</a:t>
            </a:r>
            <a:r>
              <a:rPr lang="nl-NL"/>
              <a:t> icon </a:t>
            </a:r>
            <a:r>
              <a:rPr lang="nl-NL" err="1"/>
              <a:t>to</a:t>
            </a:r>
            <a:r>
              <a:rPr lang="nl-NL"/>
              <a:t> </a:t>
            </a:r>
            <a:r>
              <a:rPr lang="nl-NL" err="1"/>
              <a:t>insert</a:t>
            </a:r>
            <a:r>
              <a:rPr lang="nl-NL"/>
              <a:t> </a:t>
            </a:r>
            <a:r>
              <a:rPr lang="nl-NL" err="1"/>
              <a:t>an</a:t>
            </a:r>
            <a:r>
              <a:rPr lang="nl-NL"/>
              <a:t> image</a:t>
            </a:r>
          </a:p>
        </p:txBody>
      </p:sp>
      <p:sp>
        <p:nvSpPr>
          <p:cNvPr id="9" name="Slide Number Placeholder 2">
            <a:extLst>
              <a:ext uri="{FF2B5EF4-FFF2-40B4-BE49-F238E27FC236}">
                <a16:creationId xmlns:a16="http://schemas.microsoft.com/office/drawing/2014/main" id="{CC32A42B-2A2B-574A-A20A-95EBE62C2DE2}"/>
              </a:ext>
            </a:extLst>
          </p:cNvPr>
          <p:cNvSpPr>
            <a:spLocks noGrp="1"/>
          </p:cNvSpPr>
          <p:nvPr>
            <p:ph type="sldNum" sz="quarter" idx="4"/>
          </p:nvPr>
        </p:nvSpPr>
        <p:spPr>
          <a:xfrm>
            <a:off x="11272060" y="6345151"/>
            <a:ext cx="407322" cy="365125"/>
          </a:xfrm>
          <a:prstGeom prst="rect">
            <a:avLst/>
          </a:prstGeom>
        </p:spPr>
        <p:txBody>
          <a:bodyPr vert="horz" lIns="91440" tIns="45720" rIns="91440" bIns="45720" rtlCol="0" anchor="ctr"/>
          <a:lstStyle>
            <a:lvl1pPr algn="r">
              <a:defRPr sz="1300" b="1">
                <a:solidFill>
                  <a:schemeClr val="accent1">
                    <a:lumMod val="75000"/>
                  </a:schemeClr>
                </a:solidFill>
              </a:defRPr>
            </a:lvl1pPr>
          </a:lstStyle>
          <a:p>
            <a:fld id="{8EBB3576-970C-49AF-BF1A-1017DCDDD5BE}" type="slidenum">
              <a:rPr lang="nl-NL" smtClean="0"/>
              <a:pPr/>
              <a:t>‹#›</a:t>
            </a:fld>
            <a:endParaRPr lang="nl-NL"/>
          </a:p>
        </p:txBody>
      </p:sp>
      <p:pic>
        <p:nvPicPr>
          <p:cNvPr id="11" name="Picture 8" descr="Logo&#10;&#10;Description automatically generated">
            <a:extLst>
              <a:ext uri="{FF2B5EF4-FFF2-40B4-BE49-F238E27FC236}">
                <a16:creationId xmlns:a16="http://schemas.microsoft.com/office/drawing/2014/main" id="{DBB1FE11-4A84-0E4D-8C75-E7146674E236}"/>
              </a:ext>
            </a:extLst>
          </p:cNvPr>
          <p:cNvPicPr>
            <a:picLocks noChangeAspect="1"/>
          </p:cNvPicPr>
          <p:nvPr userDrawn="1"/>
        </p:nvPicPr>
        <p:blipFill>
          <a:blip r:embed="rId3"/>
          <a:stretch>
            <a:fillRect/>
          </a:stretch>
        </p:blipFill>
        <p:spPr>
          <a:xfrm>
            <a:off x="178655" y="6226748"/>
            <a:ext cx="1756800" cy="494507"/>
          </a:xfrm>
          <a:prstGeom prst="rect">
            <a:avLst/>
          </a:prstGeom>
        </p:spPr>
      </p:pic>
      <p:sp>
        <p:nvSpPr>
          <p:cNvPr id="12" name="Footer Placeholder 1">
            <a:extLst>
              <a:ext uri="{FF2B5EF4-FFF2-40B4-BE49-F238E27FC236}">
                <a16:creationId xmlns:a16="http://schemas.microsoft.com/office/drawing/2014/main" id="{E69E8A97-3DA2-6543-B02E-CF74A94C9E69}"/>
              </a:ext>
            </a:extLst>
          </p:cNvPr>
          <p:cNvSpPr>
            <a:spLocks noGrp="1"/>
          </p:cNvSpPr>
          <p:nvPr>
            <p:ph type="ftr" sz="quarter" idx="3"/>
          </p:nvPr>
        </p:nvSpPr>
        <p:spPr>
          <a:xfrm>
            <a:off x="9276080" y="6356350"/>
            <a:ext cx="2087418" cy="365125"/>
          </a:xfrm>
          <a:prstGeom prst="rect">
            <a:avLst/>
          </a:prstGeom>
        </p:spPr>
        <p:txBody>
          <a:bodyPr vert="horz" lIns="91440" tIns="45720" rIns="91440" bIns="45720" rtlCol="0" anchor="ctr"/>
          <a:lstStyle>
            <a:lvl1pPr algn="l">
              <a:defRPr sz="1000" b="1">
                <a:solidFill>
                  <a:schemeClr val="accent1">
                    <a:lumMod val="75000"/>
                  </a:schemeClr>
                </a:solidFill>
              </a:defRPr>
            </a:lvl1pPr>
          </a:lstStyle>
          <a:p>
            <a:pPr algn="r"/>
            <a:r>
              <a:rPr lang="nl-NL" sz="1200">
                <a:latin typeface="Abadi MT Pro" panose="020B0802020104020204" pitchFamily="34" charset="0"/>
              </a:rPr>
              <a:t>© EIPA 20xx</a:t>
            </a:r>
            <a:endParaRPr lang="nl-NL" sz="1100"/>
          </a:p>
        </p:txBody>
      </p:sp>
    </p:spTree>
    <p:extLst>
      <p:ext uri="{BB962C8B-B14F-4D97-AF65-F5344CB8AC3E}">
        <p14:creationId xmlns:p14="http://schemas.microsoft.com/office/powerpoint/2010/main" val="10543879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mage full - EIPA">
    <p:bg>
      <p:bgPr>
        <a:solidFill>
          <a:schemeClr val="bg1"/>
        </a:solidFill>
        <a:effectLst/>
      </p:bgPr>
    </p:bg>
    <p:spTree>
      <p:nvGrpSpPr>
        <p:cNvPr id="1" name=""/>
        <p:cNvGrpSpPr/>
        <p:nvPr/>
      </p:nvGrpSpPr>
      <p:grpSpPr>
        <a:xfrm>
          <a:off x="0" y="0"/>
          <a:ext cx="0" cy="0"/>
          <a:chOff x="0" y="0"/>
          <a:chExt cx="0" cy="0"/>
        </a:xfrm>
      </p:grpSpPr>
      <p:sp>
        <p:nvSpPr>
          <p:cNvPr id="3" name="Tijdelijke aanduiding voor afbeelding 12">
            <a:extLst>
              <a:ext uri="{FF2B5EF4-FFF2-40B4-BE49-F238E27FC236}">
                <a16:creationId xmlns:a16="http://schemas.microsoft.com/office/drawing/2014/main" id="{5F9619CA-8F74-6543-B68A-D5E38FEC0A8A}"/>
              </a:ext>
            </a:extLst>
          </p:cNvPr>
          <p:cNvSpPr>
            <a:spLocks noGrp="1"/>
          </p:cNvSpPr>
          <p:nvPr>
            <p:ph type="pic" sz="quarter" idx="10" hasCustomPrompt="1"/>
          </p:nvPr>
        </p:nvSpPr>
        <p:spPr>
          <a:xfrm>
            <a:off x="0" y="0"/>
            <a:ext cx="12192000" cy="6858000"/>
          </a:xfrm>
          <a:prstGeom prst="rect">
            <a:avLst/>
          </a:prstGeom>
        </p:spPr>
        <p:txBody>
          <a:bodyPr>
            <a:normAutofit/>
          </a:bodyPr>
          <a:lstStyle>
            <a:lvl1pPr marL="0" indent="0">
              <a:buNone/>
              <a:defRPr sz="2500" baseline="0">
                <a:solidFill>
                  <a:srgbClr val="000000"/>
                </a:solidFill>
              </a:defRPr>
            </a:lvl1pPr>
          </a:lstStyle>
          <a:p>
            <a:r>
              <a:rPr lang="nl-NL"/>
              <a:t>Click </a:t>
            </a:r>
            <a:r>
              <a:rPr lang="nl-NL" err="1"/>
              <a:t>the</a:t>
            </a:r>
            <a:r>
              <a:rPr lang="nl-NL"/>
              <a:t> icon </a:t>
            </a:r>
            <a:r>
              <a:rPr lang="nl-NL" err="1"/>
              <a:t>to</a:t>
            </a:r>
            <a:r>
              <a:rPr lang="nl-NL"/>
              <a:t> </a:t>
            </a:r>
            <a:r>
              <a:rPr lang="nl-NL" err="1"/>
              <a:t>insert</a:t>
            </a:r>
            <a:r>
              <a:rPr lang="nl-NL"/>
              <a:t> </a:t>
            </a:r>
            <a:r>
              <a:rPr lang="nl-NL" err="1"/>
              <a:t>an</a:t>
            </a:r>
            <a:r>
              <a:rPr lang="nl-NL"/>
              <a:t> image</a:t>
            </a:r>
          </a:p>
        </p:txBody>
      </p:sp>
      <p:sp>
        <p:nvSpPr>
          <p:cNvPr id="5" name="Slide Number Placeholder 2">
            <a:extLst>
              <a:ext uri="{FF2B5EF4-FFF2-40B4-BE49-F238E27FC236}">
                <a16:creationId xmlns:a16="http://schemas.microsoft.com/office/drawing/2014/main" id="{4729833A-91EC-F04B-BCD8-DB3E7582E004}"/>
              </a:ext>
            </a:extLst>
          </p:cNvPr>
          <p:cNvSpPr>
            <a:spLocks noGrp="1"/>
          </p:cNvSpPr>
          <p:nvPr>
            <p:ph type="sldNum" sz="quarter" idx="4"/>
          </p:nvPr>
        </p:nvSpPr>
        <p:spPr>
          <a:xfrm>
            <a:off x="11272060" y="6345151"/>
            <a:ext cx="407322" cy="365125"/>
          </a:xfrm>
          <a:prstGeom prst="rect">
            <a:avLst/>
          </a:prstGeom>
        </p:spPr>
        <p:txBody>
          <a:bodyPr vert="horz" lIns="91440" tIns="45720" rIns="91440" bIns="45720" rtlCol="0" anchor="ctr"/>
          <a:lstStyle>
            <a:lvl1pPr algn="r">
              <a:defRPr sz="1300" b="1">
                <a:solidFill>
                  <a:schemeClr val="accent1">
                    <a:lumMod val="75000"/>
                  </a:schemeClr>
                </a:solidFill>
              </a:defRPr>
            </a:lvl1pPr>
          </a:lstStyle>
          <a:p>
            <a:fld id="{8EBB3576-970C-49AF-BF1A-1017DCDDD5BE}" type="slidenum">
              <a:rPr lang="nl-NL" smtClean="0"/>
              <a:pPr/>
              <a:t>‹#›</a:t>
            </a:fld>
            <a:endParaRPr lang="nl-NL"/>
          </a:p>
        </p:txBody>
      </p:sp>
      <p:pic>
        <p:nvPicPr>
          <p:cNvPr id="6" name="Picture 8" descr="Logo&#10;&#10;Description automatically generated">
            <a:extLst>
              <a:ext uri="{FF2B5EF4-FFF2-40B4-BE49-F238E27FC236}">
                <a16:creationId xmlns:a16="http://schemas.microsoft.com/office/drawing/2014/main" id="{82D8E5CB-9AD9-254A-9043-4099709200C5}"/>
              </a:ext>
            </a:extLst>
          </p:cNvPr>
          <p:cNvPicPr>
            <a:picLocks noChangeAspect="1"/>
          </p:cNvPicPr>
          <p:nvPr userDrawn="1"/>
        </p:nvPicPr>
        <p:blipFill>
          <a:blip r:embed="rId2"/>
          <a:stretch>
            <a:fillRect/>
          </a:stretch>
        </p:blipFill>
        <p:spPr>
          <a:xfrm>
            <a:off x="178655" y="6226748"/>
            <a:ext cx="1756800" cy="494507"/>
          </a:xfrm>
          <a:prstGeom prst="rect">
            <a:avLst/>
          </a:prstGeom>
        </p:spPr>
      </p:pic>
      <p:sp>
        <p:nvSpPr>
          <p:cNvPr id="7" name="Footer Placeholder 1">
            <a:extLst>
              <a:ext uri="{FF2B5EF4-FFF2-40B4-BE49-F238E27FC236}">
                <a16:creationId xmlns:a16="http://schemas.microsoft.com/office/drawing/2014/main" id="{61EC93E5-69F2-2D4D-A6F6-04C229FCF78B}"/>
              </a:ext>
            </a:extLst>
          </p:cNvPr>
          <p:cNvSpPr>
            <a:spLocks noGrp="1"/>
          </p:cNvSpPr>
          <p:nvPr>
            <p:ph type="ftr" sz="quarter" idx="3"/>
          </p:nvPr>
        </p:nvSpPr>
        <p:spPr>
          <a:xfrm>
            <a:off x="9276080" y="6356350"/>
            <a:ext cx="2087418" cy="365125"/>
          </a:xfrm>
          <a:prstGeom prst="rect">
            <a:avLst/>
          </a:prstGeom>
        </p:spPr>
        <p:txBody>
          <a:bodyPr vert="horz" lIns="91440" tIns="45720" rIns="91440" bIns="45720" rtlCol="0" anchor="ctr"/>
          <a:lstStyle>
            <a:lvl1pPr algn="l">
              <a:defRPr sz="1000" b="1">
                <a:solidFill>
                  <a:schemeClr val="accent1">
                    <a:lumMod val="75000"/>
                  </a:schemeClr>
                </a:solidFill>
              </a:defRPr>
            </a:lvl1pPr>
          </a:lstStyle>
          <a:p>
            <a:pPr algn="r"/>
            <a:r>
              <a:rPr lang="nl-NL" sz="1200">
                <a:latin typeface="Abadi MT Pro" panose="020B0802020104020204" pitchFamily="34" charset="0"/>
              </a:rPr>
              <a:t>© EIPA 20xx</a:t>
            </a:r>
            <a:endParaRPr lang="nl-NL" sz="1100"/>
          </a:p>
        </p:txBody>
      </p:sp>
    </p:spTree>
    <p:extLst>
      <p:ext uri="{BB962C8B-B14F-4D97-AF65-F5344CB8AC3E}">
        <p14:creationId xmlns:p14="http://schemas.microsoft.com/office/powerpoint/2010/main" val="13138003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mage + caption bright - EIPA blue">
    <p:bg>
      <p:bgPr>
        <a:solidFill>
          <a:schemeClr val="bg1"/>
        </a:solidFill>
        <a:effectLst/>
      </p:bgPr>
    </p:bg>
    <p:spTree>
      <p:nvGrpSpPr>
        <p:cNvPr id="1" name=""/>
        <p:cNvGrpSpPr/>
        <p:nvPr/>
      </p:nvGrpSpPr>
      <p:grpSpPr>
        <a:xfrm>
          <a:off x="0" y="0"/>
          <a:ext cx="0" cy="0"/>
          <a:chOff x="0" y="0"/>
          <a:chExt cx="0" cy="0"/>
        </a:xfrm>
      </p:grpSpPr>
      <p:sp>
        <p:nvSpPr>
          <p:cNvPr id="3" name="Tijdelijke aanduiding voor afbeelding 2">
            <a:extLst>
              <a:ext uri="{FF2B5EF4-FFF2-40B4-BE49-F238E27FC236}">
                <a16:creationId xmlns:a16="http://schemas.microsoft.com/office/drawing/2014/main" id="{321FF1CF-ADDF-DE41-A704-A04AD7A012E9}"/>
              </a:ext>
            </a:extLst>
          </p:cNvPr>
          <p:cNvSpPr>
            <a:spLocks noGrp="1"/>
          </p:cNvSpPr>
          <p:nvPr>
            <p:ph type="pic" sz="quarter" idx="10" hasCustomPrompt="1"/>
          </p:nvPr>
        </p:nvSpPr>
        <p:spPr>
          <a:xfrm>
            <a:off x="4341265" y="0"/>
            <a:ext cx="7850736" cy="6858000"/>
          </a:xfrm>
          <a:prstGeom prst="rect">
            <a:avLst/>
          </a:prstGeom>
        </p:spPr>
        <p:txBody>
          <a:bodyPr lIns="108000" tIns="108000" rIns="108000" bIns="108000">
            <a:noAutofit/>
          </a:bodyPr>
          <a:lstStyle>
            <a:lvl1pPr marL="0" indent="0" algn="l">
              <a:buFontTx/>
              <a:buNone/>
              <a:defRPr sz="2000">
                <a:solidFill>
                  <a:srgbClr val="000000"/>
                </a:solidFill>
              </a:defRPr>
            </a:lvl1pPr>
          </a:lstStyle>
          <a:p>
            <a:r>
              <a:rPr lang="nl-NL"/>
              <a:t>Click </a:t>
            </a:r>
            <a:r>
              <a:rPr lang="nl-NL" err="1"/>
              <a:t>the</a:t>
            </a:r>
            <a:r>
              <a:rPr lang="nl-NL"/>
              <a:t> icon </a:t>
            </a:r>
            <a:r>
              <a:rPr lang="nl-NL" err="1"/>
              <a:t>to</a:t>
            </a:r>
            <a:r>
              <a:rPr lang="nl-NL"/>
              <a:t> </a:t>
            </a:r>
            <a:r>
              <a:rPr lang="nl-NL" err="1"/>
              <a:t>insert</a:t>
            </a:r>
            <a:r>
              <a:rPr lang="nl-NL"/>
              <a:t> </a:t>
            </a:r>
            <a:r>
              <a:rPr lang="nl-NL" err="1"/>
              <a:t>an</a:t>
            </a:r>
            <a:r>
              <a:rPr lang="nl-NL"/>
              <a:t> image</a:t>
            </a:r>
          </a:p>
        </p:txBody>
      </p:sp>
      <p:sp>
        <p:nvSpPr>
          <p:cNvPr id="4" name="Titel 1">
            <a:extLst>
              <a:ext uri="{FF2B5EF4-FFF2-40B4-BE49-F238E27FC236}">
                <a16:creationId xmlns:a16="http://schemas.microsoft.com/office/drawing/2014/main" id="{8B6F5274-CAD4-1148-9834-350D2AEA4A9E}"/>
              </a:ext>
            </a:extLst>
          </p:cNvPr>
          <p:cNvSpPr>
            <a:spLocks noGrp="1"/>
          </p:cNvSpPr>
          <p:nvPr>
            <p:ph type="title" hasCustomPrompt="1"/>
          </p:nvPr>
        </p:nvSpPr>
        <p:spPr>
          <a:xfrm>
            <a:off x="515939" y="512763"/>
            <a:ext cx="3825326" cy="3744278"/>
          </a:xfrm>
          <a:prstGeom prst="rect">
            <a:avLst/>
          </a:prstGeom>
        </p:spPr>
        <p:txBody>
          <a:bodyPr lIns="0" tIns="0" rIns="540000" bIns="0">
            <a:normAutofit/>
          </a:bodyPr>
          <a:lstStyle>
            <a:lvl1pPr>
              <a:defRPr sz="3500" b="1" baseline="0">
                <a:solidFill>
                  <a:schemeClr val="tx1"/>
                </a:solidFill>
              </a:defRPr>
            </a:lvl1pPr>
          </a:lstStyle>
          <a:p>
            <a:r>
              <a:rPr lang="nl-NL"/>
              <a:t>Click </a:t>
            </a:r>
            <a:r>
              <a:rPr lang="nl-NL" err="1"/>
              <a:t>to</a:t>
            </a:r>
            <a:r>
              <a:rPr lang="nl-NL"/>
              <a:t> </a:t>
            </a:r>
            <a:br>
              <a:rPr lang="nl-NL"/>
            </a:br>
            <a:r>
              <a:rPr lang="nl-NL" err="1"/>
              <a:t>add</a:t>
            </a:r>
            <a:r>
              <a:rPr lang="nl-NL"/>
              <a:t> </a:t>
            </a:r>
            <a:r>
              <a:rPr lang="nl-NL" err="1"/>
              <a:t>title</a:t>
            </a:r>
            <a:endParaRPr lang="nl-NL"/>
          </a:p>
        </p:txBody>
      </p:sp>
      <p:sp>
        <p:nvSpPr>
          <p:cNvPr id="7" name="Slide Number Placeholder 2">
            <a:extLst>
              <a:ext uri="{FF2B5EF4-FFF2-40B4-BE49-F238E27FC236}">
                <a16:creationId xmlns:a16="http://schemas.microsoft.com/office/drawing/2014/main" id="{14330D28-AF8B-584A-82FA-3FFEF295DAE8}"/>
              </a:ext>
            </a:extLst>
          </p:cNvPr>
          <p:cNvSpPr>
            <a:spLocks noGrp="1"/>
          </p:cNvSpPr>
          <p:nvPr>
            <p:ph type="sldNum" sz="quarter" idx="4"/>
          </p:nvPr>
        </p:nvSpPr>
        <p:spPr>
          <a:xfrm>
            <a:off x="11272060" y="6345151"/>
            <a:ext cx="407322" cy="365125"/>
          </a:xfrm>
          <a:prstGeom prst="rect">
            <a:avLst/>
          </a:prstGeom>
        </p:spPr>
        <p:txBody>
          <a:bodyPr vert="horz" lIns="91440" tIns="45720" rIns="91440" bIns="45720" rtlCol="0" anchor="ctr"/>
          <a:lstStyle>
            <a:lvl1pPr algn="r">
              <a:defRPr sz="1300" b="1">
                <a:solidFill>
                  <a:schemeClr val="accent1">
                    <a:lumMod val="75000"/>
                  </a:schemeClr>
                </a:solidFill>
              </a:defRPr>
            </a:lvl1pPr>
          </a:lstStyle>
          <a:p>
            <a:fld id="{8EBB3576-970C-49AF-BF1A-1017DCDDD5BE}" type="slidenum">
              <a:rPr lang="nl-NL" smtClean="0"/>
              <a:pPr/>
              <a:t>‹#›</a:t>
            </a:fld>
            <a:endParaRPr lang="nl-NL"/>
          </a:p>
        </p:txBody>
      </p:sp>
      <p:pic>
        <p:nvPicPr>
          <p:cNvPr id="8" name="Picture 8" descr="Logo&#10;&#10;Description automatically generated">
            <a:extLst>
              <a:ext uri="{FF2B5EF4-FFF2-40B4-BE49-F238E27FC236}">
                <a16:creationId xmlns:a16="http://schemas.microsoft.com/office/drawing/2014/main" id="{F050F06D-7BC6-FF44-9014-6AB81C68F89F}"/>
              </a:ext>
            </a:extLst>
          </p:cNvPr>
          <p:cNvPicPr>
            <a:picLocks noChangeAspect="1"/>
          </p:cNvPicPr>
          <p:nvPr userDrawn="1"/>
        </p:nvPicPr>
        <p:blipFill>
          <a:blip r:embed="rId2"/>
          <a:stretch>
            <a:fillRect/>
          </a:stretch>
        </p:blipFill>
        <p:spPr>
          <a:xfrm>
            <a:off x="178655" y="6226748"/>
            <a:ext cx="1756800" cy="494507"/>
          </a:xfrm>
          <a:prstGeom prst="rect">
            <a:avLst/>
          </a:prstGeom>
        </p:spPr>
      </p:pic>
      <p:sp>
        <p:nvSpPr>
          <p:cNvPr id="9" name="Footer Placeholder 1">
            <a:extLst>
              <a:ext uri="{FF2B5EF4-FFF2-40B4-BE49-F238E27FC236}">
                <a16:creationId xmlns:a16="http://schemas.microsoft.com/office/drawing/2014/main" id="{F9BC6E4E-BCF0-6B40-B0F5-77F07DA1DD91}"/>
              </a:ext>
            </a:extLst>
          </p:cNvPr>
          <p:cNvSpPr>
            <a:spLocks noGrp="1"/>
          </p:cNvSpPr>
          <p:nvPr>
            <p:ph type="ftr" sz="quarter" idx="3"/>
          </p:nvPr>
        </p:nvSpPr>
        <p:spPr>
          <a:xfrm>
            <a:off x="9276080" y="6356350"/>
            <a:ext cx="2087418" cy="365125"/>
          </a:xfrm>
          <a:prstGeom prst="rect">
            <a:avLst/>
          </a:prstGeom>
        </p:spPr>
        <p:txBody>
          <a:bodyPr vert="horz" lIns="91440" tIns="45720" rIns="91440" bIns="45720" rtlCol="0" anchor="ctr"/>
          <a:lstStyle>
            <a:lvl1pPr algn="l">
              <a:defRPr sz="1000" b="1">
                <a:solidFill>
                  <a:schemeClr val="accent1">
                    <a:lumMod val="75000"/>
                  </a:schemeClr>
                </a:solidFill>
              </a:defRPr>
            </a:lvl1pPr>
          </a:lstStyle>
          <a:p>
            <a:pPr algn="r"/>
            <a:r>
              <a:rPr lang="nl-NL" sz="1200">
                <a:latin typeface="Abadi MT Pro" panose="020B0802020104020204" pitchFamily="34" charset="0"/>
              </a:rPr>
              <a:t>© EIPA 20xx</a:t>
            </a:r>
            <a:endParaRPr lang="nl-NL" sz="1100"/>
          </a:p>
        </p:txBody>
      </p:sp>
    </p:spTree>
    <p:extLst>
      <p:ext uri="{BB962C8B-B14F-4D97-AF65-F5344CB8AC3E}">
        <p14:creationId xmlns:p14="http://schemas.microsoft.com/office/powerpoint/2010/main" val="7820691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Minimal slide bright - EIPA.eu">
    <p:bg>
      <p:bgPr>
        <a:solidFill>
          <a:schemeClr val="bg1"/>
        </a:solidFill>
        <a:effectLst/>
      </p:bgPr>
    </p:bg>
    <p:spTree>
      <p:nvGrpSpPr>
        <p:cNvPr id="1" name=""/>
        <p:cNvGrpSpPr/>
        <p:nvPr/>
      </p:nvGrpSpPr>
      <p:grpSpPr>
        <a:xfrm>
          <a:off x="0" y="0"/>
          <a:ext cx="0" cy="0"/>
          <a:chOff x="0" y="0"/>
          <a:chExt cx="0" cy="0"/>
        </a:xfrm>
      </p:grpSpPr>
      <p:sp>
        <p:nvSpPr>
          <p:cNvPr id="2" name="Tijdelijke aanduiding voor inhoud 2">
            <a:extLst>
              <a:ext uri="{FF2B5EF4-FFF2-40B4-BE49-F238E27FC236}">
                <a16:creationId xmlns:a16="http://schemas.microsoft.com/office/drawing/2014/main" id="{89E00562-26CA-5F4A-A4E2-DDC916D69EF9}"/>
              </a:ext>
            </a:extLst>
          </p:cNvPr>
          <p:cNvSpPr>
            <a:spLocks noGrp="1"/>
          </p:cNvSpPr>
          <p:nvPr>
            <p:ph idx="1" hasCustomPrompt="1"/>
          </p:nvPr>
        </p:nvSpPr>
        <p:spPr>
          <a:xfrm>
            <a:off x="515938" y="2173044"/>
            <a:ext cx="11160124" cy="4172193"/>
          </a:xfrm>
          <a:prstGeom prst="rect">
            <a:avLst/>
          </a:prstGeom>
        </p:spPr>
        <p:txBody>
          <a:bodyPr lIns="540000" tIns="360000" rIns="0" bIns="0">
            <a:normAutofit/>
          </a:bodyPr>
          <a:lstStyle>
            <a:lvl1pPr marL="0" indent="0">
              <a:buFontTx/>
              <a:buNone/>
              <a:defRPr sz="2500" baseline="0">
                <a:solidFill>
                  <a:schemeClr val="tx1"/>
                </a:solidFill>
              </a:defRPr>
            </a:lvl1pPr>
          </a:lstStyle>
          <a:p>
            <a:pPr lvl="0"/>
            <a:r>
              <a:rPr lang="nl-NL"/>
              <a:t>Click </a:t>
            </a:r>
            <a:r>
              <a:rPr lang="nl-NL" err="1"/>
              <a:t>to</a:t>
            </a:r>
            <a:r>
              <a:rPr lang="nl-NL"/>
              <a:t> </a:t>
            </a:r>
            <a:r>
              <a:rPr lang="nl-NL" err="1"/>
              <a:t>add</a:t>
            </a:r>
            <a:r>
              <a:rPr lang="nl-NL"/>
              <a:t> </a:t>
            </a:r>
            <a:r>
              <a:rPr lang="nl-NL" err="1"/>
              <a:t>text</a:t>
            </a:r>
            <a:endParaRPr lang="nl-NL"/>
          </a:p>
        </p:txBody>
      </p:sp>
      <p:sp>
        <p:nvSpPr>
          <p:cNvPr id="3" name="Titel 1">
            <a:extLst>
              <a:ext uri="{FF2B5EF4-FFF2-40B4-BE49-F238E27FC236}">
                <a16:creationId xmlns:a16="http://schemas.microsoft.com/office/drawing/2014/main" id="{EC87945A-D14E-E144-ABD6-E0E81C97F498}"/>
              </a:ext>
            </a:extLst>
          </p:cNvPr>
          <p:cNvSpPr>
            <a:spLocks noGrp="1"/>
          </p:cNvSpPr>
          <p:nvPr>
            <p:ph type="title" hasCustomPrompt="1"/>
          </p:nvPr>
        </p:nvSpPr>
        <p:spPr>
          <a:xfrm>
            <a:off x="515937" y="512762"/>
            <a:ext cx="11160123" cy="1660281"/>
          </a:xfrm>
          <a:prstGeom prst="rect">
            <a:avLst/>
          </a:prstGeom>
        </p:spPr>
        <p:txBody>
          <a:bodyPr lIns="540000" tIns="0" rIns="540000" bIns="0">
            <a:normAutofit/>
          </a:bodyPr>
          <a:lstStyle>
            <a:lvl1pPr>
              <a:defRPr sz="3500" b="1" baseline="0">
                <a:solidFill>
                  <a:schemeClr val="tx1"/>
                </a:solidFill>
              </a:defRPr>
            </a:lvl1pPr>
          </a:lstStyle>
          <a:p>
            <a:r>
              <a:rPr lang="nl-NL"/>
              <a:t>Click </a:t>
            </a:r>
            <a:r>
              <a:rPr lang="nl-NL" err="1"/>
              <a:t>to</a:t>
            </a:r>
            <a:r>
              <a:rPr lang="nl-NL"/>
              <a:t> </a:t>
            </a:r>
            <a:r>
              <a:rPr lang="nl-NL" err="1"/>
              <a:t>add</a:t>
            </a:r>
            <a:r>
              <a:rPr lang="nl-NL"/>
              <a:t> </a:t>
            </a:r>
            <a:r>
              <a:rPr lang="nl-NL" err="1"/>
              <a:t>title</a:t>
            </a:r>
            <a:endParaRPr lang="nl-NL"/>
          </a:p>
        </p:txBody>
      </p:sp>
      <p:sp>
        <p:nvSpPr>
          <p:cNvPr id="6" name="Slide Number Placeholder 2">
            <a:extLst>
              <a:ext uri="{FF2B5EF4-FFF2-40B4-BE49-F238E27FC236}">
                <a16:creationId xmlns:a16="http://schemas.microsoft.com/office/drawing/2014/main" id="{46E03200-47E7-AA46-B91C-5999F7FDEE2B}"/>
              </a:ext>
            </a:extLst>
          </p:cNvPr>
          <p:cNvSpPr>
            <a:spLocks noGrp="1"/>
          </p:cNvSpPr>
          <p:nvPr>
            <p:ph type="sldNum" sz="quarter" idx="4"/>
          </p:nvPr>
        </p:nvSpPr>
        <p:spPr>
          <a:xfrm>
            <a:off x="11272060" y="6345151"/>
            <a:ext cx="407322" cy="365125"/>
          </a:xfrm>
          <a:prstGeom prst="rect">
            <a:avLst/>
          </a:prstGeom>
        </p:spPr>
        <p:txBody>
          <a:bodyPr vert="horz" lIns="91440" tIns="45720" rIns="91440" bIns="45720" rtlCol="0" anchor="ctr"/>
          <a:lstStyle>
            <a:lvl1pPr algn="r">
              <a:defRPr sz="1300" b="1">
                <a:solidFill>
                  <a:schemeClr val="accent1">
                    <a:lumMod val="75000"/>
                  </a:schemeClr>
                </a:solidFill>
              </a:defRPr>
            </a:lvl1pPr>
          </a:lstStyle>
          <a:p>
            <a:fld id="{8EBB3576-970C-49AF-BF1A-1017DCDDD5BE}" type="slidenum">
              <a:rPr lang="nl-NL" smtClean="0"/>
              <a:pPr/>
              <a:t>‹#›</a:t>
            </a:fld>
            <a:endParaRPr lang="nl-NL"/>
          </a:p>
        </p:txBody>
      </p:sp>
      <p:pic>
        <p:nvPicPr>
          <p:cNvPr id="7" name="Picture 8" descr="Logo&#10;&#10;Description automatically generated">
            <a:extLst>
              <a:ext uri="{FF2B5EF4-FFF2-40B4-BE49-F238E27FC236}">
                <a16:creationId xmlns:a16="http://schemas.microsoft.com/office/drawing/2014/main" id="{E728ADD0-009C-1440-BAE9-F16E1CA9E2A8}"/>
              </a:ext>
            </a:extLst>
          </p:cNvPr>
          <p:cNvPicPr>
            <a:picLocks noChangeAspect="1"/>
          </p:cNvPicPr>
          <p:nvPr userDrawn="1"/>
        </p:nvPicPr>
        <p:blipFill>
          <a:blip r:embed="rId2"/>
          <a:stretch>
            <a:fillRect/>
          </a:stretch>
        </p:blipFill>
        <p:spPr>
          <a:xfrm>
            <a:off x="178655" y="6226748"/>
            <a:ext cx="1756800" cy="494507"/>
          </a:xfrm>
          <a:prstGeom prst="rect">
            <a:avLst/>
          </a:prstGeom>
        </p:spPr>
      </p:pic>
      <p:sp>
        <p:nvSpPr>
          <p:cNvPr id="8" name="Footer Placeholder 1">
            <a:extLst>
              <a:ext uri="{FF2B5EF4-FFF2-40B4-BE49-F238E27FC236}">
                <a16:creationId xmlns:a16="http://schemas.microsoft.com/office/drawing/2014/main" id="{6DBE68A2-DEC9-1B49-9178-E3455D877C4A}"/>
              </a:ext>
            </a:extLst>
          </p:cNvPr>
          <p:cNvSpPr>
            <a:spLocks noGrp="1"/>
          </p:cNvSpPr>
          <p:nvPr>
            <p:ph type="ftr" sz="quarter" idx="3"/>
          </p:nvPr>
        </p:nvSpPr>
        <p:spPr>
          <a:xfrm>
            <a:off x="9276080" y="6356350"/>
            <a:ext cx="2087418" cy="365125"/>
          </a:xfrm>
          <a:prstGeom prst="rect">
            <a:avLst/>
          </a:prstGeom>
        </p:spPr>
        <p:txBody>
          <a:bodyPr vert="horz" lIns="91440" tIns="45720" rIns="91440" bIns="45720" rtlCol="0" anchor="ctr"/>
          <a:lstStyle>
            <a:lvl1pPr algn="l">
              <a:defRPr sz="1000" b="1">
                <a:solidFill>
                  <a:schemeClr val="accent1">
                    <a:lumMod val="75000"/>
                  </a:schemeClr>
                </a:solidFill>
              </a:defRPr>
            </a:lvl1pPr>
          </a:lstStyle>
          <a:p>
            <a:pPr algn="r"/>
            <a:r>
              <a:rPr lang="nl-NL" sz="1200">
                <a:latin typeface="Abadi MT Pro" panose="020B0802020104020204" pitchFamily="34" charset="0"/>
              </a:rPr>
              <a:t>© EIPA 20xx</a:t>
            </a:r>
            <a:endParaRPr lang="nl-NL" sz="1100"/>
          </a:p>
        </p:txBody>
      </p:sp>
    </p:spTree>
    <p:extLst>
      <p:ext uri="{BB962C8B-B14F-4D97-AF65-F5344CB8AC3E}">
        <p14:creationId xmlns:p14="http://schemas.microsoft.com/office/powerpoint/2010/main" val="33044295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Minimal slide dark - EIPA.eu">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jdelijke aanduiding voor inhoud 2">
            <a:extLst>
              <a:ext uri="{FF2B5EF4-FFF2-40B4-BE49-F238E27FC236}">
                <a16:creationId xmlns:a16="http://schemas.microsoft.com/office/drawing/2014/main" id="{63D0BA74-3100-B745-A4EB-B746E7C6F51A}"/>
              </a:ext>
            </a:extLst>
          </p:cNvPr>
          <p:cNvSpPr>
            <a:spLocks noGrp="1"/>
          </p:cNvSpPr>
          <p:nvPr>
            <p:ph idx="1" hasCustomPrompt="1"/>
          </p:nvPr>
        </p:nvSpPr>
        <p:spPr>
          <a:xfrm>
            <a:off x="515938" y="2173044"/>
            <a:ext cx="11160124" cy="4172193"/>
          </a:xfrm>
          <a:prstGeom prst="rect">
            <a:avLst/>
          </a:prstGeom>
        </p:spPr>
        <p:txBody>
          <a:bodyPr lIns="540000" tIns="360000" rIns="0" bIns="0">
            <a:normAutofit/>
          </a:bodyPr>
          <a:lstStyle>
            <a:lvl1pPr marL="0" indent="0">
              <a:buFontTx/>
              <a:buNone/>
              <a:defRPr sz="2500" baseline="0">
                <a:solidFill>
                  <a:schemeClr val="bg1"/>
                </a:solidFill>
              </a:defRPr>
            </a:lvl1pPr>
          </a:lstStyle>
          <a:p>
            <a:pPr lvl="0"/>
            <a:r>
              <a:rPr lang="nl-NL"/>
              <a:t>Click </a:t>
            </a:r>
            <a:r>
              <a:rPr lang="nl-NL" err="1"/>
              <a:t>to</a:t>
            </a:r>
            <a:r>
              <a:rPr lang="nl-NL"/>
              <a:t> </a:t>
            </a:r>
            <a:r>
              <a:rPr lang="nl-NL" err="1"/>
              <a:t>add</a:t>
            </a:r>
            <a:r>
              <a:rPr lang="nl-NL"/>
              <a:t> </a:t>
            </a:r>
            <a:r>
              <a:rPr lang="nl-NL" err="1"/>
              <a:t>text</a:t>
            </a:r>
            <a:endParaRPr lang="nl-NL"/>
          </a:p>
        </p:txBody>
      </p:sp>
      <p:sp>
        <p:nvSpPr>
          <p:cNvPr id="3" name="Titel 1">
            <a:extLst>
              <a:ext uri="{FF2B5EF4-FFF2-40B4-BE49-F238E27FC236}">
                <a16:creationId xmlns:a16="http://schemas.microsoft.com/office/drawing/2014/main" id="{7E204E1A-65F2-5549-B9DF-A03E348A303A}"/>
              </a:ext>
            </a:extLst>
          </p:cNvPr>
          <p:cNvSpPr>
            <a:spLocks noGrp="1"/>
          </p:cNvSpPr>
          <p:nvPr>
            <p:ph type="title" hasCustomPrompt="1"/>
          </p:nvPr>
        </p:nvSpPr>
        <p:spPr>
          <a:xfrm>
            <a:off x="515937" y="512762"/>
            <a:ext cx="11160123" cy="1660281"/>
          </a:xfrm>
          <a:prstGeom prst="rect">
            <a:avLst/>
          </a:prstGeom>
        </p:spPr>
        <p:txBody>
          <a:bodyPr lIns="540000" tIns="0" rIns="540000" bIns="0">
            <a:normAutofit/>
          </a:bodyPr>
          <a:lstStyle>
            <a:lvl1pPr>
              <a:defRPr sz="3500" b="1" baseline="0">
                <a:solidFill>
                  <a:schemeClr val="bg1"/>
                </a:solidFill>
              </a:defRPr>
            </a:lvl1pPr>
          </a:lstStyle>
          <a:p>
            <a:r>
              <a:rPr lang="nl-NL"/>
              <a:t>Click </a:t>
            </a:r>
            <a:r>
              <a:rPr lang="nl-NL" err="1"/>
              <a:t>to</a:t>
            </a:r>
            <a:r>
              <a:rPr lang="nl-NL"/>
              <a:t> </a:t>
            </a:r>
            <a:r>
              <a:rPr lang="nl-NL" err="1"/>
              <a:t>add</a:t>
            </a:r>
            <a:r>
              <a:rPr lang="nl-NL"/>
              <a:t> </a:t>
            </a:r>
            <a:r>
              <a:rPr lang="nl-NL" err="1"/>
              <a:t>title</a:t>
            </a:r>
            <a:endParaRPr lang="nl-NL"/>
          </a:p>
        </p:txBody>
      </p:sp>
      <p:sp>
        <p:nvSpPr>
          <p:cNvPr id="6" name="Slide Number Placeholder 2">
            <a:extLst>
              <a:ext uri="{FF2B5EF4-FFF2-40B4-BE49-F238E27FC236}">
                <a16:creationId xmlns:a16="http://schemas.microsoft.com/office/drawing/2014/main" id="{97B8DDA6-6329-7245-93D0-FE4910DEB5F0}"/>
              </a:ext>
            </a:extLst>
          </p:cNvPr>
          <p:cNvSpPr>
            <a:spLocks noGrp="1"/>
          </p:cNvSpPr>
          <p:nvPr>
            <p:ph type="sldNum" sz="quarter" idx="4"/>
          </p:nvPr>
        </p:nvSpPr>
        <p:spPr>
          <a:xfrm>
            <a:off x="11272060" y="6345151"/>
            <a:ext cx="407322" cy="365125"/>
          </a:xfrm>
          <a:prstGeom prst="rect">
            <a:avLst/>
          </a:prstGeom>
        </p:spPr>
        <p:txBody>
          <a:bodyPr vert="horz" lIns="91440" tIns="45720" rIns="91440" bIns="45720" rtlCol="0" anchor="ctr"/>
          <a:lstStyle>
            <a:lvl1pPr algn="r">
              <a:defRPr sz="1300" b="1">
                <a:solidFill>
                  <a:schemeClr val="bg1"/>
                </a:solidFill>
              </a:defRPr>
            </a:lvl1pPr>
          </a:lstStyle>
          <a:p>
            <a:fld id="{8EBB3576-970C-49AF-BF1A-1017DCDDD5BE}" type="slidenum">
              <a:rPr lang="nl-NL" smtClean="0"/>
              <a:pPr/>
              <a:t>‹#›</a:t>
            </a:fld>
            <a:endParaRPr lang="nl-NL"/>
          </a:p>
        </p:txBody>
      </p:sp>
      <p:pic>
        <p:nvPicPr>
          <p:cNvPr id="7" name="Afbeelding 6">
            <a:extLst>
              <a:ext uri="{FF2B5EF4-FFF2-40B4-BE49-F238E27FC236}">
                <a16:creationId xmlns:a16="http://schemas.microsoft.com/office/drawing/2014/main" id="{4642E1A4-C41B-0742-9BBD-2C846A9972EA}"/>
              </a:ext>
            </a:extLst>
          </p:cNvPr>
          <p:cNvPicPr>
            <a:picLocks noChangeAspect="1"/>
          </p:cNvPicPr>
          <p:nvPr userDrawn="1"/>
        </p:nvPicPr>
        <p:blipFill>
          <a:blip r:embed="rId3"/>
          <a:stretch>
            <a:fillRect/>
          </a:stretch>
        </p:blipFill>
        <p:spPr>
          <a:xfrm>
            <a:off x="178655" y="6243638"/>
            <a:ext cx="1756800" cy="477617"/>
          </a:xfrm>
          <a:prstGeom prst="rect">
            <a:avLst/>
          </a:prstGeom>
        </p:spPr>
      </p:pic>
      <p:sp>
        <p:nvSpPr>
          <p:cNvPr id="8" name="Footer Placeholder 1">
            <a:extLst>
              <a:ext uri="{FF2B5EF4-FFF2-40B4-BE49-F238E27FC236}">
                <a16:creationId xmlns:a16="http://schemas.microsoft.com/office/drawing/2014/main" id="{69F82B8E-F178-4547-B6F1-4BBC2F2652AD}"/>
              </a:ext>
            </a:extLst>
          </p:cNvPr>
          <p:cNvSpPr>
            <a:spLocks noGrp="1"/>
          </p:cNvSpPr>
          <p:nvPr>
            <p:ph type="ftr" sz="quarter" idx="3"/>
          </p:nvPr>
        </p:nvSpPr>
        <p:spPr>
          <a:xfrm>
            <a:off x="9276080" y="6356350"/>
            <a:ext cx="2087418" cy="365125"/>
          </a:xfrm>
          <a:prstGeom prst="rect">
            <a:avLst/>
          </a:prstGeom>
        </p:spPr>
        <p:txBody>
          <a:bodyPr vert="horz" lIns="91440" tIns="45720" rIns="91440" bIns="45720" rtlCol="0" anchor="ctr"/>
          <a:lstStyle>
            <a:lvl1pPr algn="l">
              <a:defRPr sz="1000" b="1">
                <a:solidFill>
                  <a:schemeClr val="bg1"/>
                </a:solidFill>
              </a:defRPr>
            </a:lvl1pPr>
          </a:lstStyle>
          <a:p>
            <a:pPr algn="r"/>
            <a:r>
              <a:rPr lang="nl-NL" sz="1200">
                <a:latin typeface="Abadi MT Pro" panose="020B0802020104020204" pitchFamily="34" charset="0"/>
              </a:rPr>
              <a:t>© EIPA 20xx</a:t>
            </a:r>
            <a:endParaRPr lang="nl-NL" sz="1100"/>
          </a:p>
        </p:txBody>
      </p:sp>
    </p:spTree>
    <p:extLst>
      <p:ext uri="{BB962C8B-B14F-4D97-AF65-F5344CB8AC3E}">
        <p14:creationId xmlns:p14="http://schemas.microsoft.com/office/powerpoint/2010/main" val="42506403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End slide bright - EIPA">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 name="Graphic 1">
            <a:hlinkClick r:id="rId3"/>
            <a:extLst>
              <a:ext uri="{FF2B5EF4-FFF2-40B4-BE49-F238E27FC236}">
                <a16:creationId xmlns:a16="http://schemas.microsoft.com/office/drawing/2014/main" id="{6C02C52E-64E8-B84A-8A67-41A866F3D4A6}"/>
              </a:ext>
            </a:extLst>
          </p:cNvPr>
          <p:cNvPicPr>
            <a:picLocks noChangeAspect="1"/>
          </p:cNvPicPr>
          <p:nvPr userDrawn="1"/>
        </p:nvPicPr>
        <p:blipFill>
          <a:blip r:embed="rId4">
            <a:extLst>
              <a:ext uri="{96DAC541-7B7A-43D3-8B79-37D633B846F1}">
                <asvg:svgBlip xmlns:asvg="http://schemas.microsoft.com/office/drawing/2016/SVG/main" xmlns="" r:embed="rId5"/>
              </a:ext>
            </a:extLst>
          </a:blip>
          <a:stretch>
            <a:fillRect/>
          </a:stretch>
        </p:blipFill>
        <p:spPr>
          <a:xfrm>
            <a:off x="4055865" y="4663440"/>
            <a:ext cx="325269" cy="325269"/>
          </a:xfrm>
          <a:prstGeom prst="rect">
            <a:avLst/>
          </a:prstGeom>
        </p:spPr>
      </p:pic>
      <p:pic>
        <p:nvPicPr>
          <p:cNvPr id="3" name="Graphic 2">
            <a:hlinkClick r:id="rId6"/>
            <a:extLst>
              <a:ext uri="{FF2B5EF4-FFF2-40B4-BE49-F238E27FC236}">
                <a16:creationId xmlns:a16="http://schemas.microsoft.com/office/drawing/2014/main" id="{577FBFB2-C138-A443-A5E9-1B4F5FC8A7D3}"/>
              </a:ext>
            </a:extLst>
          </p:cNvPr>
          <p:cNvPicPr>
            <a:picLocks noChangeAspect="1"/>
          </p:cNvPicPr>
          <p:nvPr userDrawn="1"/>
        </p:nvPicPr>
        <p:blipFill>
          <a:blip r:embed="rId7">
            <a:extLst>
              <a:ext uri="{96DAC541-7B7A-43D3-8B79-37D633B846F1}">
                <asvg:svgBlip xmlns:asvg="http://schemas.microsoft.com/office/drawing/2016/SVG/main" xmlns="" r:embed="rId8"/>
              </a:ext>
            </a:extLst>
          </a:blip>
          <a:stretch>
            <a:fillRect/>
          </a:stretch>
        </p:blipFill>
        <p:spPr>
          <a:xfrm>
            <a:off x="5307532" y="4663440"/>
            <a:ext cx="325269" cy="325269"/>
          </a:xfrm>
          <a:prstGeom prst="rect">
            <a:avLst/>
          </a:prstGeom>
        </p:spPr>
      </p:pic>
      <p:pic>
        <p:nvPicPr>
          <p:cNvPr id="4" name="Graphic 3">
            <a:hlinkClick r:id="rId9"/>
            <a:extLst>
              <a:ext uri="{FF2B5EF4-FFF2-40B4-BE49-F238E27FC236}">
                <a16:creationId xmlns:a16="http://schemas.microsoft.com/office/drawing/2014/main" id="{9FF0EBB6-75C8-E144-B243-D62BE3A2B2BD}"/>
              </a:ext>
            </a:extLst>
          </p:cNvPr>
          <p:cNvPicPr>
            <a:picLocks noChangeAspect="1"/>
          </p:cNvPicPr>
          <p:nvPr userDrawn="1"/>
        </p:nvPicPr>
        <p:blipFill>
          <a:blip r:embed="rId10">
            <a:extLst>
              <a:ext uri="{96DAC541-7B7A-43D3-8B79-37D633B846F1}">
                <asvg:svgBlip xmlns:asvg="http://schemas.microsoft.com/office/drawing/2016/SVG/main" xmlns="" r:embed="rId11"/>
              </a:ext>
            </a:extLst>
          </a:blip>
          <a:stretch>
            <a:fillRect/>
          </a:stretch>
        </p:blipFill>
        <p:spPr>
          <a:xfrm>
            <a:off x="7810867" y="4663440"/>
            <a:ext cx="325269" cy="325269"/>
          </a:xfrm>
          <a:prstGeom prst="rect">
            <a:avLst/>
          </a:prstGeom>
        </p:spPr>
      </p:pic>
      <p:pic>
        <p:nvPicPr>
          <p:cNvPr id="5" name="Graphic 4">
            <a:hlinkClick r:id="rId12"/>
            <a:extLst>
              <a:ext uri="{FF2B5EF4-FFF2-40B4-BE49-F238E27FC236}">
                <a16:creationId xmlns:a16="http://schemas.microsoft.com/office/drawing/2014/main" id="{5C82DE63-5E8A-4245-B9FC-18451394CFD4}"/>
              </a:ext>
            </a:extLst>
          </p:cNvPr>
          <p:cNvPicPr>
            <a:picLocks noChangeAspect="1"/>
          </p:cNvPicPr>
          <p:nvPr userDrawn="1"/>
        </p:nvPicPr>
        <p:blipFill>
          <a:blip r:embed="rId13">
            <a:extLst>
              <a:ext uri="{96DAC541-7B7A-43D3-8B79-37D633B846F1}">
                <asvg:svgBlip xmlns:asvg="http://schemas.microsoft.com/office/drawing/2016/SVG/main" xmlns="" r:embed="rId14"/>
              </a:ext>
            </a:extLst>
          </a:blip>
          <a:stretch>
            <a:fillRect/>
          </a:stretch>
        </p:blipFill>
        <p:spPr>
          <a:xfrm>
            <a:off x="6559200" y="4663440"/>
            <a:ext cx="325269" cy="325269"/>
          </a:xfrm>
          <a:prstGeom prst="rect">
            <a:avLst/>
          </a:prstGeom>
        </p:spPr>
      </p:pic>
    </p:spTree>
    <p:extLst>
      <p:ext uri="{BB962C8B-B14F-4D97-AF65-F5344CB8AC3E}">
        <p14:creationId xmlns:p14="http://schemas.microsoft.com/office/powerpoint/2010/main" val="86691226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End slide dark - EIPA">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3" name="Graphic 12">
            <a:hlinkClick r:id="rId3"/>
            <a:extLst>
              <a:ext uri="{FF2B5EF4-FFF2-40B4-BE49-F238E27FC236}">
                <a16:creationId xmlns:a16="http://schemas.microsoft.com/office/drawing/2014/main" id="{16C03C8A-2A96-7D44-A83C-C67B0860A607}"/>
              </a:ext>
            </a:extLst>
          </p:cNvPr>
          <p:cNvPicPr>
            <a:picLocks noChangeAspect="1"/>
          </p:cNvPicPr>
          <p:nvPr userDrawn="1"/>
        </p:nvPicPr>
        <p:blipFill>
          <a:blip r:embed="rId4">
            <a:extLst>
              <a:ext uri="{96DAC541-7B7A-43D3-8B79-37D633B846F1}">
                <asvg:svgBlip xmlns:asvg="http://schemas.microsoft.com/office/drawing/2016/SVG/main" xmlns="" r:embed="rId5"/>
              </a:ext>
            </a:extLst>
          </a:blip>
          <a:stretch>
            <a:fillRect/>
          </a:stretch>
        </p:blipFill>
        <p:spPr>
          <a:xfrm>
            <a:off x="4055865" y="4663440"/>
            <a:ext cx="325269" cy="325269"/>
          </a:xfrm>
          <a:prstGeom prst="rect">
            <a:avLst/>
          </a:prstGeom>
        </p:spPr>
      </p:pic>
      <p:pic>
        <p:nvPicPr>
          <p:cNvPr id="15" name="Graphic 14">
            <a:hlinkClick r:id="rId6"/>
            <a:extLst>
              <a:ext uri="{FF2B5EF4-FFF2-40B4-BE49-F238E27FC236}">
                <a16:creationId xmlns:a16="http://schemas.microsoft.com/office/drawing/2014/main" id="{453DAF1B-F9B8-7A4A-9050-D0F58D7EE488}"/>
              </a:ext>
            </a:extLst>
          </p:cNvPr>
          <p:cNvPicPr>
            <a:picLocks noChangeAspect="1"/>
          </p:cNvPicPr>
          <p:nvPr userDrawn="1"/>
        </p:nvPicPr>
        <p:blipFill>
          <a:blip r:embed="rId7">
            <a:extLst>
              <a:ext uri="{96DAC541-7B7A-43D3-8B79-37D633B846F1}">
                <asvg:svgBlip xmlns:asvg="http://schemas.microsoft.com/office/drawing/2016/SVG/main" xmlns="" r:embed="rId8"/>
              </a:ext>
            </a:extLst>
          </a:blip>
          <a:stretch>
            <a:fillRect/>
          </a:stretch>
        </p:blipFill>
        <p:spPr>
          <a:xfrm>
            <a:off x="5307532" y="4663440"/>
            <a:ext cx="325269" cy="325269"/>
          </a:xfrm>
          <a:prstGeom prst="rect">
            <a:avLst/>
          </a:prstGeom>
        </p:spPr>
      </p:pic>
      <p:pic>
        <p:nvPicPr>
          <p:cNvPr id="17" name="Graphic 16">
            <a:hlinkClick r:id="rId9"/>
            <a:extLst>
              <a:ext uri="{FF2B5EF4-FFF2-40B4-BE49-F238E27FC236}">
                <a16:creationId xmlns:a16="http://schemas.microsoft.com/office/drawing/2014/main" id="{BB0181C5-0702-474A-AB3F-9ADC47802E37}"/>
              </a:ext>
            </a:extLst>
          </p:cNvPr>
          <p:cNvPicPr>
            <a:picLocks noChangeAspect="1"/>
          </p:cNvPicPr>
          <p:nvPr userDrawn="1"/>
        </p:nvPicPr>
        <p:blipFill>
          <a:blip r:embed="rId10">
            <a:extLst>
              <a:ext uri="{96DAC541-7B7A-43D3-8B79-37D633B846F1}">
                <asvg:svgBlip xmlns:asvg="http://schemas.microsoft.com/office/drawing/2016/SVG/main" xmlns="" r:embed="rId11"/>
              </a:ext>
            </a:extLst>
          </a:blip>
          <a:stretch>
            <a:fillRect/>
          </a:stretch>
        </p:blipFill>
        <p:spPr>
          <a:xfrm>
            <a:off x="7810867" y="4663440"/>
            <a:ext cx="325269" cy="325269"/>
          </a:xfrm>
          <a:prstGeom prst="rect">
            <a:avLst/>
          </a:prstGeom>
        </p:spPr>
      </p:pic>
      <p:pic>
        <p:nvPicPr>
          <p:cNvPr id="19" name="Graphic 18">
            <a:hlinkClick r:id="rId12"/>
            <a:extLst>
              <a:ext uri="{FF2B5EF4-FFF2-40B4-BE49-F238E27FC236}">
                <a16:creationId xmlns:a16="http://schemas.microsoft.com/office/drawing/2014/main" id="{251E9B84-A130-5D4E-8AEC-466F67647535}"/>
              </a:ext>
            </a:extLst>
          </p:cNvPr>
          <p:cNvPicPr>
            <a:picLocks noChangeAspect="1"/>
          </p:cNvPicPr>
          <p:nvPr userDrawn="1"/>
        </p:nvPicPr>
        <p:blipFill>
          <a:blip r:embed="rId13">
            <a:extLst>
              <a:ext uri="{96DAC541-7B7A-43D3-8B79-37D633B846F1}">
                <asvg:svgBlip xmlns:asvg="http://schemas.microsoft.com/office/drawing/2016/SVG/main" xmlns="" r:embed="rId14"/>
              </a:ext>
            </a:extLst>
          </a:blip>
          <a:stretch>
            <a:fillRect/>
          </a:stretch>
        </p:blipFill>
        <p:spPr>
          <a:xfrm>
            <a:off x="6559200" y="4663440"/>
            <a:ext cx="325269" cy="325269"/>
          </a:xfrm>
          <a:prstGeom prst="rect">
            <a:avLst/>
          </a:prstGeom>
        </p:spPr>
      </p:pic>
    </p:spTree>
    <p:extLst>
      <p:ext uri="{BB962C8B-B14F-4D97-AF65-F5344CB8AC3E}">
        <p14:creationId xmlns:p14="http://schemas.microsoft.com/office/powerpoint/2010/main" val="47711955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End slide bright - EIPA.eu">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 name="Graphic 1">
            <a:hlinkClick r:id="rId3"/>
            <a:extLst>
              <a:ext uri="{FF2B5EF4-FFF2-40B4-BE49-F238E27FC236}">
                <a16:creationId xmlns:a16="http://schemas.microsoft.com/office/drawing/2014/main" id="{6770BD87-8EAA-5C44-B039-B65F56ECAE6E}"/>
              </a:ext>
            </a:extLst>
          </p:cNvPr>
          <p:cNvPicPr>
            <a:picLocks noChangeAspect="1"/>
          </p:cNvPicPr>
          <p:nvPr userDrawn="1"/>
        </p:nvPicPr>
        <p:blipFill>
          <a:blip r:embed="rId4">
            <a:extLst>
              <a:ext uri="{96DAC541-7B7A-43D3-8B79-37D633B846F1}">
                <asvg:svgBlip xmlns:asvg="http://schemas.microsoft.com/office/drawing/2016/SVG/main" xmlns="" r:embed="rId5"/>
              </a:ext>
            </a:extLst>
          </a:blip>
          <a:stretch>
            <a:fillRect/>
          </a:stretch>
        </p:blipFill>
        <p:spPr>
          <a:xfrm>
            <a:off x="4055865" y="4663440"/>
            <a:ext cx="325269" cy="325269"/>
          </a:xfrm>
          <a:prstGeom prst="rect">
            <a:avLst/>
          </a:prstGeom>
        </p:spPr>
      </p:pic>
      <p:pic>
        <p:nvPicPr>
          <p:cNvPr id="3" name="Graphic 2">
            <a:hlinkClick r:id="rId6"/>
            <a:extLst>
              <a:ext uri="{FF2B5EF4-FFF2-40B4-BE49-F238E27FC236}">
                <a16:creationId xmlns:a16="http://schemas.microsoft.com/office/drawing/2014/main" id="{9E53CAAD-895C-4A45-B5DC-3B78E7BF06A4}"/>
              </a:ext>
            </a:extLst>
          </p:cNvPr>
          <p:cNvPicPr>
            <a:picLocks noChangeAspect="1"/>
          </p:cNvPicPr>
          <p:nvPr userDrawn="1"/>
        </p:nvPicPr>
        <p:blipFill>
          <a:blip r:embed="rId7">
            <a:extLst>
              <a:ext uri="{96DAC541-7B7A-43D3-8B79-37D633B846F1}">
                <asvg:svgBlip xmlns:asvg="http://schemas.microsoft.com/office/drawing/2016/SVG/main" xmlns="" r:embed="rId8"/>
              </a:ext>
            </a:extLst>
          </a:blip>
          <a:stretch>
            <a:fillRect/>
          </a:stretch>
        </p:blipFill>
        <p:spPr>
          <a:xfrm>
            <a:off x="5307532" y="4663440"/>
            <a:ext cx="325269" cy="325269"/>
          </a:xfrm>
          <a:prstGeom prst="rect">
            <a:avLst/>
          </a:prstGeom>
        </p:spPr>
      </p:pic>
      <p:pic>
        <p:nvPicPr>
          <p:cNvPr id="4" name="Graphic 3">
            <a:hlinkClick r:id="rId9"/>
            <a:extLst>
              <a:ext uri="{FF2B5EF4-FFF2-40B4-BE49-F238E27FC236}">
                <a16:creationId xmlns:a16="http://schemas.microsoft.com/office/drawing/2014/main" id="{EE0CB25C-9A8F-1548-B7B9-BB45C18DC650}"/>
              </a:ext>
            </a:extLst>
          </p:cNvPr>
          <p:cNvPicPr>
            <a:picLocks noChangeAspect="1"/>
          </p:cNvPicPr>
          <p:nvPr userDrawn="1"/>
        </p:nvPicPr>
        <p:blipFill>
          <a:blip r:embed="rId10">
            <a:extLst>
              <a:ext uri="{96DAC541-7B7A-43D3-8B79-37D633B846F1}">
                <asvg:svgBlip xmlns:asvg="http://schemas.microsoft.com/office/drawing/2016/SVG/main" xmlns="" r:embed="rId11"/>
              </a:ext>
            </a:extLst>
          </a:blip>
          <a:stretch>
            <a:fillRect/>
          </a:stretch>
        </p:blipFill>
        <p:spPr>
          <a:xfrm>
            <a:off x="7810867" y="4663440"/>
            <a:ext cx="325269" cy="325269"/>
          </a:xfrm>
          <a:prstGeom prst="rect">
            <a:avLst/>
          </a:prstGeom>
        </p:spPr>
      </p:pic>
      <p:pic>
        <p:nvPicPr>
          <p:cNvPr id="5" name="Graphic 4">
            <a:hlinkClick r:id="rId12"/>
            <a:extLst>
              <a:ext uri="{FF2B5EF4-FFF2-40B4-BE49-F238E27FC236}">
                <a16:creationId xmlns:a16="http://schemas.microsoft.com/office/drawing/2014/main" id="{03734032-B09E-7744-8DDB-E3FD5EFE80A6}"/>
              </a:ext>
            </a:extLst>
          </p:cNvPr>
          <p:cNvPicPr>
            <a:picLocks noChangeAspect="1"/>
          </p:cNvPicPr>
          <p:nvPr userDrawn="1"/>
        </p:nvPicPr>
        <p:blipFill>
          <a:blip r:embed="rId13">
            <a:extLst>
              <a:ext uri="{96DAC541-7B7A-43D3-8B79-37D633B846F1}">
                <asvg:svgBlip xmlns:asvg="http://schemas.microsoft.com/office/drawing/2016/SVG/main" xmlns="" r:embed="rId14"/>
              </a:ext>
            </a:extLst>
          </a:blip>
          <a:stretch>
            <a:fillRect/>
          </a:stretch>
        </p:blipFill>
        <p:spPr>
          <a:xfrm>
            <a:off x="6559200" y="4663440"/>
            <a:ext cx="325269" cy="325269"/>
          </a:xfrm>
          <a:prstGeom prst="rect">
            <a:avLst/>
          </a:prstGeom>
        </p:spPr>
      </p:pic>
    </p:spTree>
    <p:extLst>
      <p:ext uri="{BB962C8B-B14F-4D97-AF65-F5344CB8AC3E}">
        <p14:creationId xmlns:p14="http://schemas.microsoft.com/office/powerpoint/2010/main" val="134829470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End slide dark - EIPA.eu">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 name="Graphic 1">
            <a:hlinkClick r:id="rId3"/>
            <a:extLst>
              <a:ext uri="{FF2B5EF4-FFF2-40B4-BE49-F238E27FC236}">
                <a16:creationId xmlns:a16="http://schemas.microsoft.com/office/drawing/2014/main" id="{856678A1-E75C-604F-AF33-2B83A2318CCF}"/>
              </a:ext>
            </a:extLst>
          </p:cNvPr>
          <p:cNvPicPr>
            <a:picLocks noChangeAspect="1"/>
          </p:cNvPicPr>
          <p:nvPr userDrawn="1"/>
        </p:nvPicPr>
        <p:blipFill>
          <a:blip r:embed="rId4">
            <a:extLst>
              <a:ext uri="{96DAC541-7B7A-43D3-8B79-37D633B846F1}">
                <asvg:svgBlip xmlns:asvg="http://schemas.microsoft.com/office/drawing/2016/SVG/main" xmlns="" r:embed="rId5"/>
              </a:ext>
            </a:extLst>
          </a:blip>
          <a:stretch>
            <a:fillRect/>
          </a:stretch>
        </p:blipFill>
        <p:spPr>
          <a:xfrm>
            <a:off x="4055865" y="4663440"/>
            <a:ext cx="325269" cy="325269"/>
          </a:xfrm>
          <a:prstGeom prst="rect">
            <a:avLst/>
          </a:prstGeom>
        </p:spPr>
      </p:pic>
      <p:pic>
        <p:nvPicPr>
          <p:cNvPr id="3" name="Graphic 2">
            <a:hlinkClick r:id="rId6"/>
            <a:extLst>
              <a:ext uri="{FF2B5EF4-FFF2-40B4-BE49-F238E27FC236}">
                <a16:creationId xmlns:a16="http://schemas.microsoft.com/office/drawing/2014/main" id="{4E26FEE1-BCD1-FD4C-B5C8-EFD2DB112092}"/>
              </a:ext>
            </a:extLst>
          </p:cNvPr>
          <p:cNvPicPr>
            <a:picLocks noChangeAspect="1"/>
          </p:cNvPicPr>
          <p:nvPr userDrawn="1"/>
        </p:nvPicPr>
        <p:blipFill>
          <a:blip r:embed="rId7">
            <a:extLst>
              <a:ext uri="{96DAC541-7B7A-43D3-8B79-37D633B846F1}">
                <asvg:svgBlip xmlns:asvg="http://schemas.microsoft.com/office/drawing/2016/SVG/main" xmlns="" r:embed="rId8"/>
              </a:ext>
            </a:extLst>
          </a:blip>
          <a:stretch>
            <a:fillRect/>
          </a:stretch>
        </p:blipFill>
        <p:spPr>
          <a:xfrm>
            <a:off x="5307532" y="4663440"/>
            <a:ext cx="325269" cy="325269"/>
          </a:xfrm>
          <a:prstGeom prst="rect">
            <a:avLst/>
          </a:prstGeom>
        </p:spPr>
      </p:pic>
      <p:pic>
        <p:nvPicPr>
          <p:cNvPr id="4" name="Graphic 3">
            <a:hlinkClick r:id="rId9"/>
            <a:extLst>
              <a:ext uri="{FF2B5EF4-FFF2-40B4-BE49-F238E27FC236}">
                <a16:creationId xmlns:a16="http://schemas.microsoft.com/office/drawing/2014/main" id="{1BA46E91-F1ED-2D47-94A2-022C7F8BCD5C}"/>
              </a:ext>
            </a:extLst>
          </p:cNvPr>
          <p:cNvPicPr>
            <a:picLocks noChangeAspect="1"/>
          </p:cNvPicPr>
          <p:nvPr userDrawn="1"/>
        </p:nvPicPr>
        <p:blipFill>
          <a:blip r:embed="rId10">
            <a:extLst>
              <a:ext uri="{96DAC541-7B7A-43D3-8B79-37D633B846F1}">
                <asvg:svgBlip xmlns:asvg="http://schemas.microsoft.com/office/drawing/2016/SVG/main" xmlns="" r:embed="rId11"/>
              </a:ext>
            </a:extLst>
          </a:blip>
          <a:stretch>
            <a:fillRect/>
          </a:stretch>
        </p:blipFill>
        <p:spPr>
          <a:xfrm>
            <a:off x="7810867" y="4663440"/>
            <a:ext cx="325269" cy="325269"/>
          </a:xfrm>
          <a:prstGeom prst="rect">
            <a:avLst/>
          </a:prstGeom>
        </p:spPr>
      </p:pic>
      <p:pic>
        <p:nvPicPr>
          <p:cNvPr id="5" name="Graphic 4">
            <a:hlinkClick r:id="rId12"/>
            <a:extLst>
              <a:ext uri="{FF2B5EF4-FFF2-40B4-BE49-F238E27FC236}">
                <a16:creationId xmlns:a16="http://schemas.microsoft.com/office/drawing/2014/main" id="{735708C1-2B2E-614E-98FD-550D34804D6B}"/>
              </a:ext>
            </a:extLst>
          </p:cNvPr>
          <p:cNvPicPr>
            <a:picLocks noChangeAspect="1"/>
          </p:cNvPicPr>
          <p:nvPr userDrawn="1"/>
        </p:nvPicPr>
        <p:blipFill>
          <a:blip r:embed="rId13">
            <a:extLst>
              <a:ext uri="{96DAC541-7B7A-43D3-8B79-37D633B846F1}">
                <asvg:svgBlip xmlns:asvg="http://schemas.microsoft.com/office/drawing/2016/SVG/main" xmlns="" r:embed="rId14"/>
              </a:ext>
            </a:extLst>
          </a:blip>
          <a:stretch>
            <a:fillRect/>
          </a:stretch>
        </p:blipFill>
        <p:spPr>
          <a:xfrm>
            <a:off x="6559200" y="4663440"/>
            <a:ext cx="325269" cy="325269"/>
          </a:xfrm>
          <a:prstGeom prst="rect">
            <a:avLst/>
          </a:prstGeom>
        </p:spPr>
      </p:pic>
    </p:spTree>
    <p:extLst>
      <p:ext uri="{BB962C8B-B14F-4D97-AF65-F5344CB8AC3E}">
        <p14:creationId xmlns:p14="http://schemas.microsoft.com/office/powerpoint/2010/main" val="34486809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bright - EIPA gree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jdelijke aanduiding voor tekst 8">
            <a:extLst>
              <a:ext uri="{FF2B5EF4-FFF2-40B4-BE49-F238E27FC236}">
                <a16:creationId xmlns:a16="http://schemas.microsoft.com/office/drawing/2014/main" id="{868C32A7-EC3A-C64E-B3C3-8AF8AE78091A}"/>
              </a:ext>
            </a:extLst>
          </p:cNvPr>
          <p:cNvSpPr>
            <a:spLocks noGrp="1"/>
          </p:cNvSpPr>
          <p:nvPr>
            <p:ph type="body" sz="quarter" idx="12" hasCustomPrompt="1"/>
          </p:nvPr>
        </p:nvSpPr>
        <p:spPr>
          <a:xfrm>
            <a:off x="0" y="541432"/>
            <a:ext cx="7185811" cy="2315910"/>
          </a:xfrm>
          <a:prstGeom prst="rect">
            <a:avLst/>
          </a:prstGeom>
        </p:spPr>
        <p:txBody>
          <a:bodyPr lIns="540000" tIns="0" rIns="540000" bIns="0" anchor="ctr" anchorCtr="0"/>
          <a:lstStyle>
            <a:lvl1pPr marL="0" marR="0" indent="0" algn="l" defTabSz="914400" rtl="0" eaLnBrk="1" fontAlgn="auto" latinLnBrk="0" hangingPunct="1">
              <a:lnSpc>
                <a:spcPct val="90000"/>
              </a:lnSpc>
              <a:spcBef>
                <a:spcPts val="1000"/>
              </a:spcBef>
              <a:spcAft>
                <a:spcPts val="0"/>
              </a:spcAft>
              <a:buClrTx/>
              <a:buSzTx/>
              <a:buFontTx/>
              <a:buNone/>
              <a:tabLst/>
              <a:defRPr sz="4400" b="1">
                <a:solidFill>
                  <a:schemeClr val="tx1"/>
                </a:solidFill>
              </a:defRPr>
            </a:lvl1pPr>
            <a:lvl2pPr>
              <a:buFontTx/>
              <a:buNone/>
              <a:defRPr/>
            </a:lvl2pPr>
            <a:lvl3pPr>
              <a:buFontTx/>
              <a:buNone/>
              <a:defRPr/>
            </a:lvl3pPr>
            <a:lvl4pPr>
              <a:buFontTx/>
              <a:buNone/>
              <a:defRPr/>
            </a:lvl4pPr>
            <a:lvl5pPr>
              <a:buFontTx/>
              <a:buNone/>
              <a:defRPr/>
            </a:lvl5pPr>
          </a:lstStyle>
          <a:p>
            <a:pPr lvl="0"/>
            <a:r>
              <a:rPr lang="nl-NL"/>
              <a:t>Click </a:t>
            </a:r>
            <a:r>
              <a:rPr lang="nl-NL" err="1"/>
              <a:t>to</a:t>
            </a:r>
            <a:r>
              <a:rPr lang="nl-NL"/>
              <a:t> </a:t>
            </a:r>
            <a:r>
              <a:rPr lang="nl-NL" err="1"/>
              <a:t>add</a:t>
            </a:r>
            <a:r>
              <a:rPr lang="nl-NL"/>
              <a:t> </a:t>
            </a:r>
            <a:r>
              <a:rPr lang="nl-NL" err="1"/>
              <a:t>title</a:t>
            </a:r>
            <a:r>
              <a:rPr lang="nl-NL"/>
              <a:t> </a:t>
            </a:r>
            <a:r>
              <a:rPr lang="nl-NL" err="1"/>
              <a:t>presentation</a:t>
            </a:r>
            <a:endParaRPr lang="nl-NL"/>
          </a:p>
        </p:txBody>
      </p:sp>
      <p:sp>
        <p:nvSpPr>
          <p:cNvPr id="10" name="Tijdelijke aanduiding voor tekst 8">
            <a:extLst>
              <a:ext uri="{FF2B5EF4-FFF2-40B4-BE49-F238E27FC236}">
                <a16:creationId xmlns:a16="http://schemas.microsoft.com/office/drawing/2014/main" id="{961E4E7C-5ACB-0244-ADE7-DC8A38D83B5E}"/>
              </a:ext>
            </a:extLst>
          </p:cNvPr>
          <p:cNvSpPr>
            <a:spLocks noGrp="1"/>
          </p:cNvSpPr>
          <p:nvPr>
            <p:ph type="body" sz="quarter" idx="13" hasCustomPrompt="1"/>
          </p:nvPr>
        </p:nvSpPr>
        <p:spPr>
          <a:xfrm>
            <a:off x="-1201" y="3429000"/>
            <a:ext cx="7187012" cy="1196788"/>
          </a:xfrm>
          <a:prstGeom prst="rect">
            <a:avLst/>
          </a:prstGeom>
        </p:spPr>
        <p:txBody>
          <a:bodyPr lIns="540000" tIns="0" rIns="540000" bIns="0" anchor="t" anchorCtr="0">
            <a:normAutofit/>
          </a:bodyPr>
          <a:lstStyle>
            <a:lvl1pPr marL="0" marR="0" indent="0" algn="l" defTabSz="914400" rtl="0" eaLnBrk="1" fontAlgn="auto" latinLnBrk="0" hangingPunct="1">
              <a:lnSpc>
                <a:spcPct val="90000"/>
              </a:lnSpc>
              <a:spcBef>
                <a:spcPts val="1000"/>
              </a:spcBef>
              <a:spcAft>
                <a:spcPts val="0"/>
              </a:spcAft>
              <a:buClrTx/>
              <a:buSzTx/>
              <a:buFontTx/>
              <a:buNone/>
              <a:tabLst/>
              <a:defRPr sz="2500" baseline="0">
                <a:solidFill>
                  <a:schemeClr val="accent3"/>
                </a:solidFill>
              </a:defRPr>
            </a:lvl1pPr>
            <a:lvl2pPr>
              <a:buFontTx/>
              <a:buNone/>
              <a:defRPr/>
            </a:lvl2pPr>
            <a:lvl3pPr>
              <a:buFontTx/>
              <a:buNone/>
              <a:defRPr/>
            </a:lvl3pPr>
            <a:lvl4pPr>
              <a:buFontTx/>
              <a:buNone/>
              <a:defRPr/>
            </a:lvl4pPr>
            <a:lvl5pPr>
              <a:buFontTx/>
              <a:buNone/>
              <a:defRPr/>
            </a:lvl5pPr>
          </a:lstStyle>
          <a:p>
            <a:pPr lvl="0"/>
            <a:r>
              <a:rPr lang="nl-NL"/>
              <a:t>Click </a:t>
            </a:r>
            <a:r>
              <a:rPr lang="nl-NL" err="1"/>
              <a:t>to</a:t>
            </a:r>
            <a:r>
              <a:rPr lang="nl-NL"/>
              <a:t> </a:t>
            </a:r>
            <a:r>
              <a:rPr lang="nl-NL" err="1"/>
              <a:t>add</a:t>
            </a:r>
            <a:r>
              <a:rPr lang="nl-NL"/>
              <a:t> </a:t>
            </a:r>
            <a:r>
              <a:rPr lang="nl-NL" err="1"/>
              <a:t>subtitle</a:t>
            </a:r>
            <a:endParaRPr lang="nl-NL"/>
          </a:p>
        </p:txBody>
      </p:sp>
      <p:sp>
        <p:nvSpPr>
          <p:cNvPr id="7" name="Slide Number Placeholder 2">
            <a:extLst>
              <a:ext uri="{FF2B5EF4-FFF2-40B4-BE49-F238E27FC236}">
                <a16:creationId xmlns:a16="http://schemas.microsoft.com/office/drawing/2014/main" id="{97BE5DFD-035F-EB46-8787-AAE79FAD74DF}"/>
              </a:ext>
            </a:extLst>
          </p:cNvPr>
          <p:cNvSpPr>
            <a:spLocks noGrp="1"/>
          </p:cNvSpPr>
          <p:nvPr>
            <p:ph type="sldNum" sz="quarter" idx="4"/>
          </p:nvPr>
        </p:nvSpPr>
        <p:spPr>
          <a:xfrm>
            <a:off x="11272060" y="6345151"/>
            <a:ext cx="407322" cy="365125"/>
          </a:xfrm>
          <a:prstGeom prst="rect">
            <a:avLst/>
          </a:prstGeom>
        </p:spPr>
        <p:txBody>
          <a:bodyPr vert="horz" lIns="91440" tIns="45720" rIns="91440" bIns="45720" rtlCol="0" anchor="ctr"/>
          <a:lstStyle>
            <a:lvl1pPr algn="r">
              <a:defRPr sz="1300" b="1">
                <a:solidFill>
                  <a:schemeClr val="accent3"/>
                </a:solidFill>
              </a:defRPr>
            </a:lvl1pPr>
          </a:lstStyle>
          <a:p>
            <a:fld id="{8EBB3576-970C-49AF-BF1A-1017DCDDD5BE}" type="slidenum">
              <a:rPr lang="nl-NL" smtClean="0"/>
              <a:pPr/>
              <a:t>‹#›</a:t>
            </a:fld>
            <a:endParaRPr lang="nl-NL"/>
          </a:p>
        </p:txBody>
      </p:sp>
      <p:pic>
        <p:nvPicPr>
          <p:cNvPr id="8" name="Picture 8" descr="Logo&#10;&#10;Description automatically generated">
            <a:extLst>
              <a:ext uri="{FF2B5EF4-FFF2-40B4-BE49-F238E27FC236}">
                <a16:creationId xmlns:a16="http://schemas.microsoft.com/office/drawing/2014/main" id="{B10F07C7-9086-EF42-9D6D-97BD38CDACA7}"/>
              </a:ext>
            </a:extLst>
          </p:cNvPr>
          <p:cNvPicPr>
            <a:picLocks noChangeAspect="1"/>
          </p:cNvPicPr>
          <p:nvPr userDrawn="1"/>
        </p:nvPicPr>
        <p:blipFill>
          <a:blip r:embed="rId3"/>
          <a:stretch>
            <a:fillRect/>
          </a:stretch>
        </p:blipFill>
        <p:spPr>
          <a:xfrm>
            <a:off x="363630" y="5647526"/>
            <a:ext cx="3488036" cy="981818"/>
          </a:xfrm>
          <a:prstGeom prst="rect">
            <a:avLst/>
          </a:prstGeom>
        </p:spPr>
      </p:pic>
      <p:sp>
        <p:nvSpPr>
          <p:cNvPr id="11" name="Footer Placeholder 1">
            <a:extLst>
              <a:ext uri="{FF2B5EF4-FFF2-40B4-BE49-F238E27FC236}">
                <a16:creationId xmlns:a16="http://schemas.microsoft.com/office/drawing/2014/main" id="{4FFAE45C-464A-264D-80BC-5FF086FF0328}"/>
              </a:ext>
            </a:extLst>
          </p:cNvPr>
          <p:cNvSpPr>
            <a:spLocks noGrp="1"/>
          </p:cNvSpPr>
          <p:nvPr>
            <p:ph type="ftr" sz="quarter" idx="3"/>
          </p:nvPr>
        </p:nvSpPr>
        <p:spPr>
          <a:xfrm>
            <a:off x="9276080" y="6356350"/>
            <a:ext cx="2087418" cy="365125"/>
          </a:xfrm>
          <a:prstGeom prst="rect">
            <a:avLst/>
          </a:prstGeom>
        </p:spPr>
        <p:txBody>
          <a:bodyPr vert="horz" lIns="91440" tIns="45720" rIns="91440" bIns="45720" rtlCol="0" anchor="ctr"/>
          <a:lstStyle>
            <a:lvl1pPr algn="l">
              <a:defRPr sz="1000" b="1">
                <a:solidFill>
                  <a:schemeClr val="accent3"/>
                </a:solidFill>
              </a:defRPr>
            </a:lvl1pPr>
          </a:lstStyle>
          <a:p>
            <a:pPr algn="r"/>
            <a:r>
              <a:rPr lang="nl-NL" sz="1200">
                <a:latin typeface="Abadi MT Pro" panose="020B0802020104020204" pitchFamily="34" charset="0"/>
              </a:rPr>
              <a:t>© EIPA 20xx</a:t>
            </a:r>
            <a:endParaRPr lang="nl-NL" sz="1100"/>
          </a:p>
        </p:txBody>
      </p:sp>
    </p:spTree>
    <p:extLst>
      <p:ext uri="{BB962C8B-B14F-4D97-AF65-F5344CB8AC3E}">
        <p14:creationId xmlns:p14="http://schemas.microsoft.com/office/powerpoint/2010/main" val="3111237292"/>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slide dark - EIPA gree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jdelijke aanduiding voor tekst 8">
            <a:extLst>
              <a:ext uri="{FF2B5EF4-FFF2-40B4-BE49-F238E27FC236}">
                <a16:creationId xmlns:a16="http://schemas.microsoft.com/office/drawing/2014/main" id="{27A4C14D-FF4E-914C-A471-FE2CB6279D05}"/>
              </a:ext>
            </a:extLst>
          </p:cNvPr>
          <p:cNvSpPr>
            <a:spLocks noGrp="1"/>
          </p:cNvSpPr>
          <p:nvPr>
            <p:ph type="body" sz="quarter" idx="12" hasCustomPrompt="1"/>
          </p:nvPr>
        </p:nvSpPr>
        <p:spPr>
          <a:xfrm>
            <a:off x="0" y="541432"/>
            <a:ext cx="7185811" cy="2315910"/>
          </a:xfrm>
          <a:prstGeom prst="rect">
            <a:avLst/>
          </a:prstGeom>
        </p:spPr>
        <p:txBody>
          <a:bodyPr lIns="540000" tIns="0" rIns="540000" bIns="0" anchor="ctr" anchorCtr="0"/>
          <a:lstStyle>
            <a:lvl1pPr marL="0" marR="0" indent="0" algn="l" defTabSz="914400" rtl="0" eaLnBrk="1" fontAlgn="auto" latinLnBrk="0" hangingPunct="1">
              <a:lnSpc>
                <a:spcPct val="90000"/>
              </a:lnSpc>
              <a:spcBef>
                <a:spcPts val="1000"/>
              </a:spcBef>
              <a:spcAft>
                <a:spcPts val="0"/>
              </a:spcAft>
              <a:buClrTx/>
              <a:buSzTx/>
              <a:buFontTx/>
              <a:buNone/>
              <a:tabLst/>
              <a:defRPr sz="4400" b="1">
                <a:solidFill>
                  <a:schemeClr val="bg1"/>
                </a:solidFill>
              </a:defRPr>
            </a:lvl1pPr>
            <a:lvl2pPr>
              <a:buFontTx/>
              <a:buNone/>
              <a:defRPr/>
            </a:lvl2pPr>
            <a:lvl3pPr>
              <a:buFontTx/>
              <a:buNone/>
              <a:defRPr/>
            </a:lvl3pPr>
            <a:lvl4pPr>
              <a:buFontTx/>
              <a:buNone/>
              <a:defRPr/>
            </a:lvl4pPr>
            <a:lvl5pPr>
              <a:buFontTx/>
              <a:buNone/>
              <a:defRPr/>
            </a:lvl5pPr>
          </a:lstStyle>
          <a:p>
            <a:pPr lvl="0"/>
            <a:r>
              <a:rPr lang="nl-NL"/>
              <a:t>Click </a:t>
            </a:r>
            <a:r>
              <a:rPr lang="nl-NL" err="1"/>
              <a:t>to</a:t>
            </a:r>
            <a:r>
              <a:rPr lang="nl-NL"/>
              <a:t> </a:t>
            </a:r>
            <a:r>
              <a:rPr lang="nl-NL" err="1"/>
              <a:t>add</a:t>
            </a:r>
            <a:r>
              <a:rPr lang="nl-NL"/>
              <a:t> </a:t>
            </a:r>
            <a:r>
              <a:rPr lang="nl-NL" err="1"/>
              <a:t>title</a:t>
            </a:r>
            <a:r>
              <a:rPr lang="nl-NL"/>
              <a:t> </a:t>
            </a:r>
            <a:r>
              <a:rPr lang="nl-NL" err="1"/>
              <a:t>presentation</a:t>
            </a:r>
            <a:endParaRPr lang="nl-NL"/>
          </a:p>
        </p:txBody>
      </p:sp>
      <p:sp>
        <p:nvSpPr>
          <p:cNvPr id="7" name="Tijdelijke aanduiding voor tekst 8">
            <a:extLst>
              <a:ext uri="{FF2B5EF4-FFF2-40B4-BE49-F238E27FC236}">
                <a16:creationId xmlns:a16="http://schemas.microsoft.com/office/drawing/2014/main" id="{86689EF7-EDA8-3040-843C-C6C679C528CD}"/>
              </a:ext>
            </a:extLst>
          </p:cNvPr>
          <p:cNvSpPr>
            <a:spLocks noGrp="1"/>
          </p:cNvSpPr>
          <p:nvPr>
            <p:ph type="body" sz="quarter" idx="13" hasCustomPrompt="1"/>
          </p:nvPr>
        </p:nvSpPr>
        <p:spPr>
          <a:xfrm>
            <a:off x="-1201" y="3429000"/>
            <a:ext cx="7187012" cy="1196788"/>
          </a:xfrm>
          <a:prstGeom prst="rect">
            <a:avLst/>
          </a:prstGeom>
        </p:spPr>
        <p:txBody>
          <a:bodyPr lIns="540000" tIns="0" rIns="540000" bIns="0" anchor="t" anchorCtr="0">
            <a:normAutofit/>
          </a:bodyPr>
          <a:lstStyle>
            <a:lvl1pPr marL="0" marR="0" indent="0" algn="l" defTabSz="914400" rtl="0" eaLnBrk="1" fontAlgn="auto" latinLnBrk="0" hangingPunct="1">
              <a:lnSpc>
                <a:spcPct val="90000"/>
              </a:lnSpc>
              <a:spcBef>
                <a:spcPts val="1000"/>
              </a:spcBef>
              <a:spcAft>
                <a:spcPts val="0"/>
              </a:spcAft>
              <a:buClrTx/>
              <a:buSzTx/>
              <a:buFontTx/>
              <a:buNone/>
              <a:tabLst/>
              <a:defRPr sz="2500" baseline="0">
                <a:solidFill>
                  <a:schemeClr val="accent3"/>
                </a:solidFill>
              </a:defRPr>
            </a:lvl1pPr>
            <a:lvl2pPr>
              <a:buFontTx/>
              <a:buNone/>
              <a:defRPr/>
            </a:lvl2pPr>
            <a:lvl3pPr>
              <a:buFontTx/>
              <a:buNone/>
              <a:defRPr/>
            </a:lvl3pPr>
            <a:lvl4pPr>
              <a:buFontTx/>
              <a:buNone/>
              <a:defRPr/>
            </a:lvl4pPr>
            <a:lvl5pPr>
              <a:buFontTx/>
              <a:buNone/>
              <a:defRPr/>
            </a:lvl5pPr>
          </a:lstStyle>
          <a:p>
            <a:pPr lvl="0"/>
            <a:r>
              <a:rPr lang="nl-NL"/>
              <a:t>Click </a:t>
            </a:r>
            <a:r>
              <a:rPr lang="nl-NL" err="1"/>
              <a:t>to</a:t>
            </a:r>
            <a:r>
              <a:rPr lang="nl-NL"/>
              <a:t> </a:t>
            </a:r>
            <a:r>
              <a:rPr lang="nl-NL" err="1"/>
              <a:t>add</a:t>
            </a:r>
            <a:r>
              <a:rPr lang="nl-NL"/>
              <a:t> </a:t>
            </a:r>
            <a:r>
              <a:rPr lang="nl-NL" err="1"/>
              <a:t>subtitle</a:t>
            </a:r>
            <a:endParaRPr lang="nl-NL"/>
          </a:p>
        </p:txBody>
      </p:sp>
      <p:sp>
        <p:nvSpPr>
          <p:cNvPr id="9" name="Slide Number Placeholder 2">
            <a:extLst>
              <a:ext uri="{FF2B5EF4-FFF2-40B4-BE49-F238E27FC236}">
                <a16:creationId xmlns:a16="http://schemas.microsoft.com/office/drawing/2014/main" id="{CA5F70ED-F085-D747-969D-DAF13388A1EB}"/>
              </a:ext>
            </a:extLst>
          </p:cNvPr>
          <p:cNvSpPr>
            <a:spLocks noGrp="1"/>
          </p:cNvSpPr>
          <p:nvPr>
            <p:ph type="sldNum" sz="quarter" idx="4"/>
          </p:nvPr>
        </p:nvSpPr>
        <p:spPr>
          <a:xfrm>
            <a:off x="11272060" y="6345151"/>
            <a:ext cx="407322" cy="365125"/>
          </a:xfrm>
          <a:prstGeom prst="rect">
            <a:avLst/>
          </a:prstGeom>
        </p:spPr>
        <p:txBody>
          <a:bodyPr vert="horz" lIns="91440" tIns="45720" rIns="91440" bIns="45720" rtlCol="0" anchor="ctr"/>
          <a:lstStyle>
            <a:lvl1pPr algn="r">
              <a:defRPr sz="1300" b="1">
                <a:solidFill>
                  <a:schemeClr val="bg1"/>
                </a:solidFill>
              </a:defRPr>
            </a:lvl1pPr>
          </a:lstStyle>
          <a:p>
            <a:fld id="{8EBB3576-970C-49AF-BF1A-1017DCDDD5BE}" type="slidenum">
              <a:rPr lang="nl-NL" smtClean="0"/>
              <a:pPr/>
              <a:t>‹#›</a:t>
            </a:fld>
            <a:endParaRPr lang="nl-NL"/>
          </a:p>
        </p:txBody>
      </p:sp>
      <p:pic>
        <p:nvPicPr>
          <p:cNvPr id="10" name="Afbeelding 9">
            <a:extLst>
              <a:ext uri="{FF2B5EF4-FFF2-40B4-BE49-F238E27FC236}">
                <a16:creationId xmlns:a16="http://schemas.microsoft.com/office/drawing/2014/main" id="{8265D362-2C6F-5447-B57E-3414B0664AEE}"/>
              </a:ext>
            </a:extLst>
          </p:cNvPr>
          <p:cNvPicPr>
            <a:picLocks noChangeAspect="1"/>
          </p:cNvPicPr>
          <p:nvPr userDrawn="1"/>
        </p:nvPicPr>
        <p:blipFill>
          <a:blip r:embed="rId3"/>
          <a:stretch>
            <a:fillRect/>
          </a:stretch>
        </p:blipFill>
        <p:spPr>
          <a:xfrm>
            <a:off x="178655" y="6243638"/>
            <a:ext cx="1756800" cy="477617"/>
          </a:xfrm>
          <a:prstGeom prst="rect">
            <a:avLst/>
          </a:prstGeom>
        </p:spPr>
      </p:pic>
      <p:sp>
        <p:nvSpPr>
          <p:cNvPr id="11" name="Footer Placeholder 1">
            <a:extLst>
              <a:ext uri="{FF2B5EF4-FFF2-40B4-BE49-F238E27FC236}">
                <a16:creationId xmlns:a16="http://schemas.microsoft.com/office/drawing/2014/main" id="{FBB4942B-60EB-8B4D-97D9-B1F578B3D627}"/>
              </a:ext>
            </a:extLst>
          </p:cNvPr>
          <p:cNvSpPr>
            <a:spLocks noGrp="1"/>
          </p:cNvSpPr>
          <p:nvPr>
            <p:ph type="ftr" sz="quarter" idx="3"/>
          </p:nvPr>
        </p:nvSpPr>
        <p:spPr>
          <a:xfrm>
            <a:off x="9276080" y="6356350"/>
            <a:ext cx="2087418" cy="365125"/>
          </a:xfrm>
          <a:prstGeom prst="rect">
            <a:avLst/>
          </a:prstGeom>
        </p:spPr>
        <p:txBody>
          <a:bodyPr vert="horz" lIns="91440" tIns="45720" rIns="91440" bIns="45720" rtlCol="0" anchor="ctr"/>
          <a:lstStyle>
            <a:lvl1pPr algn="l">
              <a:defRPr sz="1000" b="1">
                <a:solidFill>
                  <a:schemeClr val="bg1"/>
                </a:solidFill>
              </a:defRPr>
            </a:lvl1pPr>
          </a:lstStyle>
          <a:p>
            <a:pPr algn="r"/>
            <a:r>
              <a:rPr lang="nl-NL" sz="1200">
                <a:latin typeface="Abadi MT Pro" panose="020B0802020104020204" pitchFamily="34" charset="0"/>
              </a:rPr>
              <a:t>© EIPA 20xx</a:t>
            </a:r>
            <a:endParaRPr lang="nl-NL" sz="1100"/>
          </a:p>
        </p:txBody>
      </p:sp>
    </p:spTree>
    <p:extLst>
      <p:ext uri="{BB962C8B-B14F-4D97-AF65-F5344CB8AC3E}">
        <p14:creationId xmlns:p14="http://schemas.microsoft.com/office/powerpoint/2010/main" val="52213447"/>
      </p:ext>
    </p:extLst>
  </p:cSld>
  <p:clrMapOvr>
    <a:masterClrMapping/>
  </p:clrMapOvr>
  <p:extLst>
    <p:ext uri="{DCECCB84-F9BA-43D5-87BE-67443E8EF086}">
      <p15:sldGuideLst xmlns:p15="http://schemas.microsoft.com/office/powerpoint/2012/main"/>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slide bright - EIPA.eu gree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jdelijke aanduiding voor tekst 8">
            <a:extLst>
              <a:ext uri="{FF2B5EF4-FFF2-40B4-BE49-F238E27FC236}">
                <a16:creationId xmlns:a16="http://schemas.microsoft.com/office/drawing/2014/main" id="{3911417F-F6E7-B94F-9C62-F47D117308FA}"/>
              </a:ext>
            </a:extLst>
          </p:cNvPr>
          <p:cNvSpPr>
            <a:spLocks noGrp="1"/>
          </p:cNvSpPr>
          <p:nvPr>
            <p:ph type="body" sz="quarter" idx="12" hasCustomPrompt="1"/>
          </p:nvPr>
        </p:nvSpPr>
        <p:spPr>
          <a:xfrm>
            <a:off x="0" y="541432"/>
            <a:ext cx="7185811" cy="2315910"/>
          </a:xfrm>
          <a:prstGeom prst="rect">
            <a:avLst/>
          </a:prstGeom>
        </p:spPr>
        <p:txBody>
          <a:bodyPr lIns="540000" tIns="0" rIns="540000" bIns="0" anchor="ctr" anchorCtr="0"/>
          <a:lstStyle>
            <a:lvl1pPr marL="0" marR="0" indent="0" algn="l" defTabSz="914400" rtl="0" eaLnBrk="1" fontAlgn="auto" latinLnBrk="0" hangingPunct="1">
              <a:lnSpc>
                <a:spcPct val="90000"/>
              </a:lnSpc>
              <a:spcBef>
                <a:spcPts val="1000"/>
              </a:spcBef>
              <a:spcAft>
                <a:spcPts val="0"/>
              </a:spcAft>
              <a:buClrTx/>
              <a:buSzTx/>
              <a:buFontTx/>
              <a:buNone/>
              <a:tabLst/>
              <a:defRPr sz="4400" b="1">
                <a:solidFill>
                  <a:schemeClr val="tx1"/>
                </a:solidFill>
              </a:defRPr>
            </a:lvl1pPr>
            <a:lvl2pPr>
              <a:buFontTx/>
              <a:buNone/>
              <a:defRPr/>
            </a:lvl2pPr>
            <a:lvl3pPr>
              <a:buFontTx/>
              <a:buNone/>
              <a:defRPr/>
            </a:lvl3pPr>
            <a:lvl4pPr>
              <a:buFontTx/>
              <a:buNone/>
              <a:defRPr/>
            </a:lvl4pPr>
            <a:lvl5pPr>
              <a:buFontTx/>
              <a:buNone/>
              <a:defRPr/>
            </a:lvl5pPr>
          </a:lstStyle>
          <a:p>
            <a:pPr lvl="0"/>
            <a:r>
              <a:rPr lang="nl-NL"/>
              <a:t>Click </a:t>
            </a:r>
            <a:r>
              <a:rPr lang="nl-NL" err="1"/>
              <a:t>to</a:t>
            </a:r>
            <a:r>
              <a:rPr lang="nl-NL"/>
              <a:t> </a:t>
            </a:r>
            <a:r>
              <a:rPr lang="nl-NL" err="1"/>
              <a:t>add</a:t>
            </a:r>
            <a:r>
              <a:rPr lang="nl-NL"/>
              <a:t> </a:t>
            </a:r>
            <a:r>
              <a:rPr lang="nl-NL" err="1"/>
              <a:t>title</a:t>
            </a:r>
            <a:r>
              <a:rPr lang="nl-NL"/>
              <a:t> </a:t>
            </a:r>
            <a:r>
              <a:rPr lang="nl-NL" err="1"/>
              <a:t>presentation</a:t>
            </a:r>
            <a:endParaRPr lang="nl-NL"/>
          </a:p>
        </p:txBody>
      </p:sp>
      <p:sp>
        <p:nvSpPr>
          <p:cNvPr id="7" name="Tijdelijke aanduiding voor tekst 8">
            <a:extLst>
              <a:ext uri="{FF2B5EF4-FFF2-40B4-BE49-F238E27FC236}">
                <a16:creationId xmlns:a16="http://schemas.microsoft.com/office/drawing/2014/main" id="{6D9A7EFA-8CB8-8847-AFCD-64F878DBD20F}"/>
              </a:ext>
            </a:extLst>
          </p:cNvPr>
          <p:cNvSpPr>
            <a:spLocks noGrp="1"/>
          </p:cNvSpPr>
          <p:nvPr>
            <p:ph type="body" sz="quarter" idx="13" hasCustomPrompt="1"/>
          </p:nvPr>
        </p:nvSpPr>
        <p:spPr>
          <a:xfrm>
            <a:off x="-1201" y="3429000"/>
            <a:ext cx="7187012" cy="1196788"/>
          </a:xfrm>
          <a:prstGeom prst="rect">
            <a:avLst/>
          </a:prstGeom>
        </p:spPr>
        <p:txBody>
          <a:bodyPr lIns="540000" tIns="0" rIns="540000" bIns="0" anchor="t" anchorCtr="0">
            <a:normAutofit/>
          </a:bodyPr>
          <a:lstStyle>
            <a:lvl1pPr marL="0" marR="0" indent="0" algn="l" defTabSz="914400" rtl="0" eaLnBrk="1" fontAlgn="auto" latinLnBrk="0" hangingPunct="1">
              <a:lnSpc>
                <a:spcPct val="90000"/>
              </a:lnSpc>
              <a:spcBef>
                <a:spcPts val="1000"/>
              </a:spcBef>
              <a:spcAft>
                <a:spcPts val="0"/>
              </a:spcAft>
              <a:buClrTx/>
              <a:buSzTx/>
              <a:buFontTx/>
              <a:buNone/>
              <a:tabLst/>
              <a:defRPr sz="2500" baseline="0">
                <a:solidFill>
                  <a:schemeClr val="accent3"/>
                </a:solidFill>
              </a:defRPr>
            </a:lvl1pPr>
            <a:lvl2pPr>
              <a:buFontTx/>
              <a:buNone/>
              <a:defRPr/>
            </a:lvl2pPr>
            <a:lvl3pPr>
              <a:buFontTx/>
              <a:buNone/>
              <a:defRPr/>
            </a:lvl3pPr>
            <a:lvl4pPr>
              <a:buFontTx/>
              <a:buNone/>
              <a:defRPr/>
            </a:lvl4pPr>
            <a:lvl5pPr>
              <a:buFontTx/>
              <a:buNone/>
              <a:defRPr/>
            </a:lvl5pPr>
          </a:lstStyle>
          <a:p>
            <a:pPr lvl="0"/>
            <a:r>
              <a:rPr lang="nl-NL"/>
              <a:t>Click </a:t>
            </a:r>
            <a:r>
              <a:rPr lang="nl-NL" err="1"/>
              <a:t>to</a:t>
            </a:r>
            <a:r>
              <a:rPr lang="nl-NL"/>
              <a:t> </a:t>
            </a:r>
            <a:r>
              <a:rPr lang="nl-NL" err="1"/>
              <a:t>add</a:t>
            </a:r>
            <a:r>
              <a:rPr lang="nl-NL"/>
              <a:t> </a:t>
            </a:r>
            <a:r>
              <a:rPr lang="nl-NL" err="1"/>
              <a:t>subtitle</a:t>
            </a:r>
            <a:endParaRPr lang="nl-NL"/>
          </a:p>
        </p:txBody>
      </p:sp>
      <p:sp>
        <p:nvSpPr>
          <p:cNvPr id="10" name="Slide Number Placeholder 2">
            <a:extLst>
              <a:ext uri="{FF2B5EF4-FFF2-40B4-BE49-F238E27FC236}">
                <a16:creationId xmlns:a16="http://schemas.microsoft.com/office/drawing/2014/main" id="{8D47346D-51C7-F94E-8F7C-9C2B8B6606A9}"/>
              </a:ext>
            </a:extLst>
          </p:cNvPr>
          <p:cNvSpPr>
            <a:spLocks noGrp="1"/>
          </p:cNvSpPr>
          <p:nvPr>
            <p:ph type="sldNum" sz="quarter" idx="4"/>
          </p:nvPr>
        </p:nvSpPr>
        <p:spPr>
          <a:xfrm>
            <a:off x="11272060" y="6345151"/>
            <a:ext cx="407322" cy="365125"/>
          </a:xfrm>
          <a:prstGeom prst="rect">
            <a:avLst/>
          </a:prstGeom>
        </p:spPr>
        <p:txBody>
          <a:bodyPr vert="horz" lIns="91440" tIns="45720" rIns="91440" bIns="45720" rtlCol="0" anchor="ctr"/>
          <a:lstStyle>
            <a:lvl1pPr algn="r">
              <a:defRPr sz="1300" b="1">
                <a:solidFill>
                  <a:schemeClr val="accent3"/>
                </a:solidFill>
              </a:defRPr>
            </a:lvl1pPr>
          </a:lstStyle>
          <a:p>
            <a:fld id="{8EBB3576-970C-49AF-BF1A-1017DCDDD5BE}" type="slidenum">
              <a:rPr lang="nl-NL" smtClean="0"/>
              <a:pPr/>
              <a:t>‹#›</a:t>
            </a:fld>
            <a:endParaRPr lang="nl-NL"/>
          </a:p>
        </p:txBody>
      </p:sp>
      <p:pic>
        <p:nvPicPr>
          <p:cNvPr id="11" name="Picture 8" descr="Logo&#10;&#10;Description automatically generated">
            <a:extLst>
              <a:ext uri="{FF2B5EF4-FFF2-40B4-BE49-F238E27FC236}">
                <a16:creationId xmlns:a16="http://schemas.microsoft.com/office/drawing/2014/main" id="{CB1CB591-C671-2346-884E-6DA3FBE1193A}"/>
              </a:ext>
            </a:extLst>
          </p:cNvPr>
          <p:cNvPicPr>
            <a:picLocks noChangeAspect="1"/>
          </p:cNvPicPr>
          <p:nvPr userDrawn="1"/>
        </p:nvPicPr>
        <p:blipFill>
          <a:blip r:embed="rId3"/>
          <a:stretch>
            <a:fillRect/>
          </a:stretch>
        </p:blipFill>
        <p:spPr>
          <a:xfrm>
            <a:off x="178655" y="6226748"/>
            <a:ext cx="1756800" cy="494507"/>
          </a:xfrm>
          <a:prstGeom prst="rect">
            <a:avLst/>
          </a:prstGeom>
        </p:spPr>
      </p:pic>
      <p:sp>
        <p:nvSpPr>
          <p:cNvPr id="8" name="Footer Placeholder 1">
            <a:extLst>
              <a:ext uri="{FF2B5EF4-FFF2-40B4-BE49-F238E27FC236}">
                <a16:creationId xmlns:a16="http://schemas.microsoft.com/office/drawing/2014/main" id="{7172CE63-1E00-B84D-BC06-593B171649E3}"/>
              </a:ext>
            </a:extLst>
          </p:cNvPr>
          <p:cNvSpPr>
            <a:spLocks noGrp="1"/>
          </p:cNvSpPr>
          <p:nvPr>
            <p:ph type="ftr" sz="quarter" idx="3"/>
          </p:nvPr>
        </p:nvSpPr>
        <p:spPr>
          <a:xfrm>
            <a:off x="9276080" y="6356350"/>
            <a:ext cx="2087418" cy="365125"/>
          </a:xfrm>
          <a:prstGeom prst="rect">
            <a:avLst/>
          </a:prstGeom>
        </p:spPr>
        <p:txBody>
          <a:bodyPr vert="horz" lIns="91440" tIns="45720" rIns="91440" bIns="45720" rtlCol="0" anchor="ctr"/>
          <a:lstStyle>
            <a:lvl1pPr algn="r">
              <a:defRPr sz="1000" b="1">
                <a:solidFill>
                  <a:schemeClr val="accent3"/>
                </a:solidFill>
              </a:defRPr>
            </a:lvl1pPr>
          </a:lstStyle>
          <a:p>
            <a:r>
              <a:rPr lang="nl-NL" sz="1200">
                <a:latin typeface="Abadi MT Pro" panose="020B0802020104020204" pitchFamily="34" charset="0"/>
              </a:rPr>
              <a:t>© EIPA 20xx</a:t>
            </a:r>
            <a:endParaRPr lang="nl-NL" sz="1100"/>
          </a:p>
        </p:txBody>
      </p:sp>
    </p:spTree>
    <p:extLst>
      <p:ext uri="{BB962C8B-B14F-4D97-AF65-F5344CB8AC3E}">
        <p14:creationId xmlns:p14="http://schemas.microsoft.com/office/powerpoint/2010/main" val="590479319"/>
      </p:ext>
    </p:extLst>
  </p:cSld>
  <p:clrMapOvr>
    <a:masterClrMapping/>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lide dark - EIPA.eu gree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jdelijke aanduiding voor tekst 8">
            <a:extLst>
              <a:ext uri="{FF2B5EF4-FFF2-40B4-BE49-F238E27FC236}">
                <a16:creationId xmlns:a16="http://schemas.microsoft.com/office/drawing/2014/main" id="{22404487-D7F4-D04B-9B77-8EF8CAE97219}"/>
              </a:ext>
            </a:extLst>
          </p:cNvPr>
          <p:cNvSpPr>
            <a:spLocks noGrp="1"/>
          </p:cNvSpPr>
          <p:nvPr>
            <p:ph type="body" sz="quarter" idx="12" hasCustomPrompt="1"/>
          </p:nvPr>
        </p:nvSpPr>
        <p:spPr>
          <a:xfrm>
            <a:off x="0" y="541432"/>
            <a:ext cx="7185811" cy="2315910"/>
          </a:xfrm>
          <a:prstGeom prst="rect">
            <a:avLst/>
          </a:prstGeom>
        </p:spPr>
        <p:txBody>
          <a:bodyPr lIns="540000" tIns="0" rIns="540000" bIns="0" anchor="ctr" anchorCtr="0"/>
          <a:lstStyle>
            <a:lvl1pPr marL="0" marR="0" indent="0" algn="l" defTabSz="914400" rtl="0" eaLnBrk="1" fontAlgn="auto" latinLnBrk="0" hangingPunct="1">
              <a:lnSpc>
                <a:spcPct val="90000"/>
              </a:lnSpc>
              <a:spcBef>
                <a:spcPts val="1000"/>
              </a:spcBef>
              <a:spcAft>
                <a:spcPts val="0"/>
              </a:spcAft>
              <a:buClrTx/>
              <a:buSzTx/>
              <a:buFontTx/>
              <a:buNone/>
              <a:tabLst/>
              <a:defRPr sz="4400" b="1">
                <a:solidFill>
                  <a:schemeClr val="bg1"/>
                </a:solidFill>
              </a:defRPr>
            </a:lvl1pPr>
            <a:lvl2pPr>
              <a:buFontTx/>
              <a:buNone/>
              <a:defRPr/>
            </a:lvl2pPr>
            <a:lvl3pPr>
              <a:buFontTx/>
              <a:buNone/>
              <a:defRPr/>
            </a:lvl3pPr>
            <a:lvl4pPr>
              <a:buFontTx/>
              <a:buNone/>
              <a:defRPr/>
            </a:lvl4pPr>
            <a:lvl5pPr>
              <a:buFontTx/>
              <a:buNone/>
              <a:defRPr/>
            </a:lvl5pPr>
          </a:lstStyle>
          <a:p>
            <a:pPr lvl="0"/>
            <a:r>
              <a:rPr lang="nl-NL"/>
              <a:t>Typ hier de titel </a:t>
            </a:r>
            <a:br>
              <a:rPr lang="nl-NL"/>
            </a:br>
            <a:r>
              <a:rPr lang="nl-NL"/>
              <a:t>van de presentatie</a:t>
            </a:r>
          </a:p>
        </p:txBody>
      </p:sp>
      <p:sp>
        <p:nvSpPr>
          <p:cNvPr id="7" name="Tijdelijke aanduiding voor tekst 8">
            <a:extLst>
              <a:ext uri="{FF2B5EF4-FFF2-40B4-BE49-F238E27FC236}">
                <a16:creationId xmlns:a16="http://schemas.microsoft.com/office/drawing/2014/main" id="{BCB29352-AA4B-3C4B-B0C7-07D6EE0664BB}"/>
              </a:ext>
            </a:extLst>
          </p:cNvPr>
          <p:cNvSpPr>
            <a:spLocks noGrp="1"/>
          </p:cNvSpPr>
          <p:nvPr>
            <p:ph type="body" sz="quarter" idx="13" hasCustomPrompt="1"/>
          </p:nvPr>
        </p:nvSpPr>
        <p:spPr>
          <a:xfrm>
            <a:off x="-1201" y="3429000"/>
            <a:ext cx="7187012" cy="1196788"/>
          </a:xfrm>
          <a:prstGeom prst="rect">
            <a:avLst/>
          </a:prstGeom>
        </p:spPr>
        <p:txBody>
          <a:bodyPr lIns="540000" tIns="0" rIns="540000" bIns="0" anchor="t" anchorCtr="0">
            <a:normAutofit/>
          </a:bodyPr>
          <a:lstStyle>
            <a:lvl1pPr marL="0" marR="0" indent="0" algn="l" defTabSz="914400" rtl="0" eaLnBrk="1" fontAlgn="auto" latinLnBrk="0" hangingPunct="1">
              <a:lnSpc>
                <a:spcPct val="90000"/>
              </a:lnSpc>
              <a:spcBef>
                <a:spcPts val="1000"/>
              </a:spcBef>
              <a:spcAft>
                <a:spcPts val="0"/>
              </a:spcAft>
              <a:buClrTx/>
              <a:buSzTx/>
              <a:buFontTx/>
              <a:buNone/>
              <a:tabLst/>
              <a:defRPr sz="2500" baseline="0">
                <a:solidFill>
                  <a:schemeClr val="accent3"/>
                </a:solidFill>
              </a:defRPr>
            </a:lvl1pPr>
            <a:lvl2pPr>
              <a:buFontTx/>
              <a:buNone/>
              <a:defRPr/>
            </a:lvl2pPr>
            <a:lvl3pPr>
              <a:buFontTx/>
              <a:buNone/>
              <a:defRPr/>
            </a:lvl3pPr>
            <a:lvl4pPr>
              <a:buFontTx/>
              <a:buNone/>
              <a:defRPr/>
            </a:lvl4pPr>
            <a:lvl5pPr>
              <a:buFontTx/>
              <a:buNone/>
              <a:defRPr/>
            </a:lvl5pPr>
          </a:lstStyle>
          <a:p>
            <a:pPr lvl="0"/>
            <a:r>
              <a:rPr lang="nl-NL"/>
              <a:t>Click </a:t>
            </a:r>
            <a:r>
              <a:rPr lang="nl-NL" err="1"/>
              <a:t>to</a:t>
            </a:r>
            <a:r>
              <a:rPr lang="nl-NL"/>
              <a:t> </a:t>
            </a:r>
            <a:r>
              <a:rPr lang="nl-NL" err="1"/>
              <a:t>add</a:t>
            </a:r>
            <a:r>
              <a:rPr lang="nl-NL"/>
              <a:t> </a:t>
            </a:r>
            <a:r>
              <a:rPr lang="nl-NL" err="1"/>
              <a:t>subtitle</a:t>
            </a:r>
            <a:endParaRPr lang="nl-NL"/>
          </a:p>
        </p:txBody>
      </p:sp>
      <p:sp>
        <p:nvSpPr>
          <p:cNvPr id="9" name="Slide Number Placeholder 2">
            <a:extLst>
              <a:ext uri="{FF2B5EF4-FFF2-40B4-BE49-F238E27FC236}">
                <a16:creationId xmlns:a16="http://schemas.microsoft.com/office/drawing/2014/main" id="{88B562B2-C661-1040-B4A8-CB2E6583B3E8}"/>
              </a:ext>
            </a:extLst>
          </p:cNvPr>
          <p:cNvSpPr>
            <a:spLocks noGrp="1"/>
          </p:cNvSpPr>
          <p:nvPr>
            <p:ph type="sldNum" sz="quarter" idx="4"/>
          </p:nvPr>
        </p:nvSpPr>
        <p:spPr>
          <a:xfrm>
            <a:off x="11272060" y="6345151"/>
            <a:ext cx="407322" cy="365125"/>
          </a:xfrm>
          <a:prstGeom prst="rect">
            <a:avLst/>
          </a:prstGeom>
        </p:spPr>
        <p:txBody>
          <a:bodyPr vert="horz" lIns="91440" tIns="45720" rIns="91440" bIns="45720" rtlCol="0" anchor="ctr"/>
          <a:lstStyle>
            <a:lvl1pPr algn="r">
              <a:defRPr sz="1300" b="1">
                <a:solidFill>
                  <a:schemeClr val="bg1"/>
                </a:solidFill>
              </a:defRPr>
            </a:lvl1pPr>
          </a:lstStyle>
          <a:p>
            <a:fld id="{8EBB3576-970C-49AF-BF1A-1017DCDDD5BE}" type="slidenum">
              <a:rPr lang="nl-NL" smtClean="0"/>
              <a:pPr/>
              <a:t>‹#›</a:t>
            </a:fld>
            <a:endParaRPr lang="nl-NL"/>
          </a:p>
        </p:txBody>
      </p:sp>
      <p:pic>
        <p:nvPicPr>
          <p:cNvPr id="10" name="Afbeelding 9">
            <a:extLst>
              <a:ext uri="{FF2B5EF4-FFF2-40B4-BE49-F238E27FC236}">
                <a16:creationId xmlns:a16="http://schemas.microsoft.com/office/drawing/2014/main" id="{A2447EDA-E3A7-AD4B-B329-F53F4E31BCCF}"/>
              </a:ext>
            </a:extLst>
          </p:cNvPr>
          <p:cNvPicPr>
            <a:picLocks noChangeAspect="1"/>
          </p:cNvPicPr>
          <p:nvPr userDrawn="1"/>
        </p:nvPicPr>
        <p:blipFill>
          <a:blip r:embed="rId3"/>
          <a:stretch>
            <a:fillRect/>
          </a:stretch>
        </p:blipFill>
        <p:spPr>
          <a:xfrm>
            <a:off x="178655" y="6243638"/>
            <a:ext cx="1756800" cy="477617"/>
          </a:xfrm>
          <a:prstGeom prst="rect">
            <a:avLst/>
          </a:prstGeom>
        </p:spPr>
      </p:pic>
      <p:sp>
        <p:nvSpPr>
          <p:cNvPr id="11" name="Footer Placeholder 1">
            <a:extLst>
              <a:ext uri="{FF2B5EF4-FFF2-40B4-BE49-F238E27FC236}">
                <a16:creationId xmlns:a16="http://schemas.microsoft.com/office/drawing/2014/main" id="{AADBB7C4-EFF1-964B-A6D7-CE0039C03BB9}"/>
              </a:ext>
            </a:extLst>
          </p:cNvPr>
          <p:cNvSpPr>
            <a:spLocks noGrp="1"/>
          </p:cNvSpPr>
          <p:nvPr>
            <p:ph type="ftr" sz="quarter" idx="3"/>
          </p:nvPr>
        </p:nvSpPr>
        <p:spPr>
          <a:xfrm>
            <a:off x="9276080" y="6356350"/>
            <a:ext cx="2087418" cy="365125"/>
          </a:xfrm>
          <a:prstGeom prst="rect">
            <a:avLst/>
          </a:prstGeom>
        </p:spPr>
        <p:txBody>
          <a:bodyPr vert="horz" lIns="91440" tIns="45720" rIns="91440" bIns="45720" rtlCol="0" anchor="ctr"/>
          <a:lstStyle>
            <a:lvl1pPr algn="l">
              <a:defRPr sz="1000" b="1">
                <a:solidFill>
                  <a:schemeClr val="bg1"/>
                </a:solidFill>
              </a:defRPr>
            </a:lvl1pPr>
          </a:lstStyle>
          <a:p>
            <a:pPr algn="r"/>
            <a:r>
              <a:rPr lang="nl-NL" sz="1200">
                <a:latin typeface="Abadi MT Pro" panose="020B0802020104020204" pitchFamily="34" charset="0"/>
              </a:rPr>
              <a:t>© EIPA 20xx</a:t>
            </a:r>
            <a:endParaRPr lang="nl-NL" sz="1100"/>
          </a:p>
        </p:txBody>
      </p:sp>
    </p:spTree>
    <p:extLst>
      <p:ext uri="{BB962C8B-B14F-4D97-AF65-F5344CB8AC3E}">
        <p14:creationId xmlns:p14="http://schemas.microsoft.com/office/powerpoint/2010/main" val="2469944305"/>
      </p:ext>
    </p:extLst>
  </p:cSld>
  <p:clrMapOvr>
    <a:masterClrMapping/>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Index bright - EIPA green">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2664305-03B0-174C-92EB-EAD2FA52F0B7}"/>
              </a:ext>
            </a:extLst>
          </p:cNvPr>
          <p:cNvSpPr>
            <a:spLocks noGrp="1"/>
          </p:cNvSpPr>
          <p:nvPr>
            <p:ph type="title" hasCustomPrompt="1"/>
          </p:nvPr>
        </p:nvSpPr>
        <p:spPr>
          <a:xfrm>
            <a:off x="515938" y="512762"/>
            <a:ext cx="4732467" cy="1153668"/>
          </a:xfrm>
          <a:prstGeom prst="rect">
            <a:avLst/>
          </a:prstGeom>
        </p:spPr>
        <p:txBody>
          <a:bodyPr lIns="540000" tIns="0" rIns="540000" bIns="0">
            <a:normAutofit/>
          </a:bodyPr>
          <a:lstStyle>
            <a:lvl1pPr>
              <a:defRPr sz="3500" b="1" baseline="0">
                <a:solidFill>
                  <a:schemeClr val="tx1"/>
                </a:solidFill>
              </a:defRPr>
            </a:lvl1pPr>
          </a:lstStyle>
          <a:p>
            <a:r>
              <a:rPr lang="nl-NL"/>
              <a:t>Index </a:t>
            </a:r>
            <a:br>
              <a:rPr lang="nl-NL"/>
            </a:br>
            <a:r>
              <a:rPr lang="nl-NL"/>
              <a:t>(click </a:t>
            </a:r>
            <a:r>
              <a:rPr lang="nl-NL" err="1"/>
              <a:t>to</a:t>
            </a:r>
            <a:r>
              <a:rPr lang="nl-NL"/>
              <a:t> </a:t>
            </a:r>
            <a:r>
              <a:rPr lang="nl-NL" err="1"/>
              <a:t>add</a:t>
            </a:r>
            <a:r>
              <a:rPr lang="nl-NL"/>
              <a:t>)</a:t>
            </a:r>
          </a:p>
        </p:txBody>
      </p:sp>
      <p:sp>
        <p:nvSpPr>
          <p:cNvPr id="3" name="Tijdelijke aanduiding voor inhoud 2">
            <a:extLst>
              <a:ext uri="{FF2B5EF4-FFF2-40B4-BE49-F238E27FC236}">
                <a16:creationId xmlns:a16="http://schemas.microsoft.com/office/drawing/2014/main" id="{4C188E8F-BEDF-AB44-8CB4-4C7E8D3BB7DC}"/>
              </a:ext>
            </a:extLst>
          </p:cNvPr>
          <p:cNvSpPr>
            <a:spLocks noGrp="1"/>
          </p:cNvSpPr>
          <p:nvPr>
            <p:ph idx="1" hasCustomPrompt="1"/>
          </p:nvPr>
        </p:nvSpPr>
        <p:spPr>
          <a:xfrm>
            <a:off x="515938" y="1666430"/>
            <a:ext cx="11160124" cy="4678808"/>
          </a:xfrm>
          <a:prstGeom prst="rect">
            <a:avLst/>
          </a:prstGeom>
        </p:spPr>
        <p:txBody>
          <a:bodyPr lIns="540000" tIns="360000" rIns="0" bIns="0">
            <a:normAutofit/>
          </a:bodyPr>
          <a:lstStyle>
            <a:lvl1pPr>
              <a:defRPr sz="2500" baseline="0">
                <a:solidFill>
                  <a:schemeClr val="tx1"/>
                </a:solidFill>
              </a:defRPr>
            </a:lvl1pPr>
          </a:lstStyle>
          <a:p>
            <a:pPr lvl="0"/>
            <a:r>
              <a:rPr lang="nl-NL"/>
              <a:t> Item 1</a:t>
            </a:r>
          </a:p>
          <a:p>
            <a:pPr lvl="0"/>
            <a:r>
              <a:rPr lang="nl-NL"/>
              <a:t> Item 2</a:t>
            </a:r>
          </a:p>
          <a:p>
            <a:pPr lvl="0"/>
            <a:r>
              <a:rPr lang="nl-NL"/>
              <a:t> Item 3</a:t>
            </a:r>
          </a:p>
          <a:p>
            <a:pPr lvl="0"/>
            <a:r>
              <a:rPr lang="nl-NL"/>
              <a:t> Item 4</a:t>
            </a:r>
          </a:p>
          <a:p>
            <a:pPr lvl="0"/>
            <a:r>
              <a:rPr lang="nl-NL"/>
              <a:t> Item 5</a:t>
            </a:r>
          </a:p>
        </p:txBody>
      </p:sp>
      <p:sp>
        <p:nvSpPr>
          <p:cNvPr id="6" name="Slide Number Placeholder 2">
            <a:extLst>
              <a:ext uri="{FF2B5EF4-FFF2-40B4-BE49-F238E27FC236}">
                <a16:creationId xmlns:a16="http://schemas.microsoft.com/office/drawing/2014/main" id="{A0DB39D2-31BA-2941-97F5-237D5A9FA78B}"/>
              </a:ext>
            </a:extLst>
          </p:cNvPr>
          <p:cNvSpPr>
            <a:spLocks noGrp="1"/>
          </p:cNvSpPr>
          <p:nvPr>
            <p:ph type="sldNum" sz="quarter" idx="4"/>
          </p:nvPr>
        </p:nvSpPr>
        <p:spPr>
          <a:xfrm>
            <a:off x="11272060" y="6345151"/>
            <a:ext cx="407322" cy="365125"/>
          </a:xfrm>
          <a:prstGeom prst="rect">
            <a:avLst/>
          </a:prstGeom>
        </p:spPr>
        <p:txBody>
          <a:bodyPr vert="horz" lIns="91440" tIns="45720" rIns="91440" bIns="45720" rtlCol="0" anchor="ctr"/>
          <a:lstStyle>
            <a:lvl1pPr algn="r">
              <a:defRPr sz="1300" b="1">
                <a:solidFill>
                  <a:schemeClr val="accent3"/>
                </a:solidFill>
              </a:defRPr>
            </a:lvl1pPr>
          </a:lstStyle>
          <a:p>
            <a:fld id="{8EBB3576-970C-49AF-BF1A-1017DCDDD5BE}" type="slidenum">
              <a:rPr lang="nl-NL" smtClean="0"/>
              <a:pPr/>
              <a:t>‹#›</a:t>
            </a:fld>
            <a:endParaRPr lang="nl-NL"/>
          </a:p>
        </p:txBody>
      </p:sp>
      <p:pic>
        <p:nvPicPr>
          <p:cNvPr id="7" name="Picture 8" descr="Logo&#10;&#10;Description automatically generated">
            <a:extLst>
              <a:ext uri="{FF2B5EF4-FFF2-40B4-BE49-F238E27FC236}">
                <a16:creationId xmlns:a16="http://schemas.microsoft.com/office/drawing/2014/main" id="{96069C2E-4203-9A45-B0EA-C5DA75D80478}"/>
              </a:ext>
            </a:extLst>
          </p:cNvPr>
          <p:cNvPicPr>
            <a:picLocks noChangeAspect="1"/>
          </p:cNvPicPr>
          <p:nvPr userDrawn="1"/>
        </p:nvPicPr>
        <p:blipFill>
          <a:blip r:embed="rId3"/>
          <a:stretch>
            <a:fillRect/>
          </a:stretch>
        </p:blipFill>
        <p:spPr>
          <a:xfrm>
            <a:off x="178655" y="6226748"/>
            <a:ext cx="1756800" cy="494507"/>
          </a:xfrm>
          <a:prstGeom prst="rect">
            <a:avLst/>
          </a:prstGeom>
        </p:spPr>
      </p:pic>
      <p:sp>
        <p:nvSpPr>
          <p:cNvPr id="8" name="Footer Placeholder 1">
            <a:extLst>
              <a:ext uri="{FF2B5EF4-FFF2-40B4-BE49-F238E27FC236}">
                <a16:creationId xmlns:a16="http://schemas.microsoft.com/office/drawing/2014/main" id="{C49A23DD-9D74-4E4A-8D01-03EE397944FA}"/>
              </a:ext>
            </a:extLst>
          </p:cNvPr>
          <p:cNvSpPr>
            <a:spLocks noGrp="1"/>
          </p:cNvSpPr>
          <p:nvPr>
            <p:ph type="ftr" sz="quarter" idx="3"/>
          </p:nvPr>
        </p:nvSpPr>
        <p:spPr>
          <a:xfrm>
            <a:off x="9276080" y="6356350"/>
            <a:ext cx="2087418" cy="365125"/>
          </a:xfrm>
          <a:prstGeom prst="rect">
            <a:avLst/>
          </a:prstGeom>
        </p:spPr>
        <p:txBody>
          <a:bodyPr vert="horz" lIns="91440" tIns="45720" rIns="91440" bIns="45720" rtlCol="0" anchor="ctr"/>
          <a:lstStyle>
            <a:lvl1pPr algn="r">
              <a:defRPr sz="1000" b="1">
                <a:solidFill>
                  <a:schemeClr val="accent3"/>
                </a:solidFill>
              </a:defRPr>
            </a:lvl1pPr>
          </a:lstStyle>
          <a:p>
            <a:r>
              <a:rPr lang="nl-NL" sz="1200">
                <a:latin typeface="Abadi MT Pro" panose="020B0802020104020204" pitchFamily="34" charset="0"/>
              </a:rPr>
              <a:t>© EIPA 20xx</a:t>
            </a:r>
            <a:endParaRPr lang="nl-NL" sz="1100"/>
          </a:p>
        </p:txBody>
      </p:sp>
    </p:spTree>
    <p:extLst>
      <p:ext uri="{BB962C8B-B14F-4D97-AF65-F5344CB8AC3E}">
        <p14:creationId xmlns:p14="http://schemas.microsoft.com/office/powerpoint/2010/main" val="326302623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Index dark - EIPA green">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Titel 1">
            <a:extLst>
              <a:ext uri="{FF2B5EF4-FFF2-40B4-BE49-F238E27FC236}">
                <a16:creationId xmlns:a16="http://schemas.microsoft.com/office/drawing/2014/main" id="{A64822BC-935C-AD4A-B732-480CEA1D4136}"/>
              </a:ext>
            </a:extLst>
          </p:cNvPr>
          <p:cNvSpPr>
            <a:spLocks noGrp="1"/>
          </p:cNvSpPr>
          <p:nvPr>
            <p:ph type="title" hasCustomPrompt="1"/>
          </p:nvPr>
        </p:nvSpPr>
        <p:spPr>
          <a:xfrm>
            <a:off x="515938" y="512762"/>
            <a:ext cx="4694889" cy="1153668"/>
          </a:xfrm>
          <a:prstGeom prst="rect">
            <a:avLst/>
          </a:prstGeom>
        </p:spPr>
        <p:txBody>
          <a:bodyPr lIns="540000" tIns="0" rIns="540000" bIns="0">
            <a:normAutofit/>
          </a:bodyPr>
          <a:lstStyle>
            <a:lvl1pPr>
              <a:defRPr sz="3500" b="1" baseline="0">
                <a:solidFill>
                  <a:schemeClr val="bg1"/>
                </a:solidFill>
              </a:defRPr>
            </a:lvl1pPr>
          </a:lstStyle>
          <a:p>
            <a:r>
              <a:rPr lang="nl-NL"/>
              <a:t>Index </a:t>
            </a:r>
            <a:br>
              <a:rPr lang="nl-NL"/>
            </a:br>
            <a:r>
              <a:rPr lang="nl-NL"/>
              <a:t>(click </a:t>
            </a:r>
            <a:r>
              <a:rPr lang="nl-NL" err="1"/>
              <a:t>to</a:t>
            </a:r>
            <a:r>
              <a:rPr lang="nl-NL"/>
              <a:t> </a:t>
            </a:r>
            <a:r>
              <a:rPr lang="nl-NL" err="1"/>
              <a:t>add</a:t>
            </a:r>
            <a:r>
              <a:rPr lang="nl-NL"/>
              <a:t>)</a:t>
            </a:r>
          </a:p>
        </p:txBody>
      </p:sp>
      <p:sp>
        <p:nvSpPr>
          <p:cNvPr id="6" name="Tijdelijke aanduiding voor inhoud 2">
            <a:extLst>
              <a:ext uri="{FF2B5EF4-FFF2-40B4-BE49-F238E27FC236}">
                <a16:creationId xmlns:a16="http://schemas.microsoft.com/office/drawing/2014/main" id="{7BC9838F-DC25-0641-89F8-4C2B8BB24AB3}"/>
              </a:ext>
            </a:extLst>
          </p:cNvPr>
          <p:cNvSpPr>
            <a:spLocks noGrp="1"/>
          </p:cNvSpPr>
          <p:nvPr>
            <p:ph idx="1" hasCustomPrompt="1"/>
          </p:nvPr>
        </p:nvSpPr>
        <p:spPr>
          <a:xfrm>
            <a:off x="515938" y="1666430"/>
            <a:ext cx="11160124" cy="4678808"/>
          </a:xfrm>
          <a:prstGeom prst="rect">
            <a:avLst/>
          </a:prstGeom>
        </p:spPr>
        <p:txBody>
          <a:bodyPr lIns="540000" tIns="360000" rIns="0" bIns="0">
            <a:normAutofit/>
          </a:bodyPr>
          <a:lstStyle>
            <a:lvl1pPr>
              <a:defRPr sz="2500" baseline="0">
                <a:solidFill>
                  <a:schemeClr val="bg1"/>
                </a:solidFill>
              </a:defRPr>
            </a:lvl1pPr>
          </a:lstStyle>
          <a:p>
            <a:pPr lvl="0"/>
            <a:r>
              <a:rPr lang="nl-NL"/>
              <a:t> Item 1</a:t>
            </a:r>
          </a:p>
          <a:p>
            <a:pPr lvl="0"/>
            <a:r>
              <a:rPr lang="nl-NL"/>
              <a:t> Item 2</a:t>
            </a:r>
          </a:p>
          <a:p>
            <a:pPr lvl="0"/>
            <a:r>
              <a:rPr lang="nl-NL"/>
              <a:t> Item 3</a:t>
            </a:r>
          </a:p>
          <a:p>
            <a:pPr lvl="0"/>
            <a:r>
              <a:rPr lang="nl-NL"/>
              <a:t> Item 4</a:t>
            </a:r>
          </a:p>
          <a:p>
            <a:pPr lvl="0"/>
            <a:r>
              <a:rPr lang="nl-NL"/>
              <a:t> Item 5</a:t>
            </a:r>
          </a:p>
        </p:txBody>
      </p:sp>
      <p:sp>
        <p:nvSpPr>
          <p:cNvPr id="8" name="Slide Number Placeholder 2">
            <a:extLst>
              <a:ext uri="{FF2B5EF4-FFF2-40B4-BE49-F238E27FC236}">
                <a16:creationId xmlns:a16="http://schemas.microsoft.com/office/drawing/2014/main" id="{79D708DF-8093-9948-8BF2-547298774404}"/>
              </a:ext>
            </a:extLst>
          </p:cNvPr>
          <p:cNvSpPr>
            <a:spLocks noGrp="1"/>
          </p:cNvSpPr>
          <p:nvPr>
            <p:ph type="sldNum" sz="quarter" idx="4"/>
          </p:nvPr>
        </p:nvSpPr>
        <p:spPr>
          <a:xfrm>
            <a:off x="11272060" y="6345151"/>
            <a:ext cx="407322" cy="365125"/>
          </a:xfrm>
          <a:prstGeom prst="rect">
            <a:avLst/>
          </a:prstGeom>
        </p:spPr>
        <p:txBody>
          <a:bodyPr vert="horz" lIns="91440" tIns="45720" rIns="91440" bIns="45720" rtlCol="0" anchor="ctr"/>
          <a:lstStyle>
            <a:lvl1pPr algn="r">
              <a:defRPr sz="1300" b="1">
                <a:solidFill>
                  <a:schemeClr val="bg1"/>
                </a:solidFill>
              </a:defRPr>
            </a:lvl1pPr>
          </a:lstStyle>
          <a:p>
            <a:fld id="{8EBB3576-970C-49AF-BF1A-1017DCDDD5BE}" type="slidenum">
              <a:rPr lang="nl-NL" smtClean="0"/>
              <a:pPr/>
              <a:t>‹#›</a:t>
            </a:fld>
            <a:endParaRPr lang="nl-NL"/>
          </a:p>
        </p:txBody>
      </p:sp>
      <p:pic>
        <p:nvPicPr>
          <p:cNvPr id="9" name="Afbeelding 8">
            <a:extLst>
              <a:ext uri="{FF2B5EF4-FFF2-40B4-BE49-F238E27FC236}">
                <a16:creationId xmlns:a16="http://schemas.microsoft.com/office/drawing/2014/main" id="{82362404-7227-984E-8101-230213E46CE6}"/>
              </a:ext>
            </a:extLst>
          </p:cNvPr>
          <p:cNvPicPr>
            <a:picLocks noChangeAspect="1"/>
          </p:cNvPicPr>
          <p:nvPr userDrawn="1"/>
        </p:nvPicPr>
        <p:blipFill>
          <a:blip r:embed="rId3"/>
          <a:stretch>
            <a:fillRect/>
          </a:stretch>
        </p:blipFill>
        <p:spPr>
          <a:xfrm>
            <a:off x="178655" y="6243638"/>
            <a:ext cx="1756800" cy="477617"/>
          </a:xfrm>
          <a:prstGeom prst="rect">
            <a:avLst/>
          </a:prstGeom>
        </p:spPr>
      </p:pic>
      <p:sp>
        <p:nvSpPr>
          <p:cNvPr id="10" name="Footer Placeholder 1">
            <a:extLst>
              <a:ext uri="{FF2B5EF4-FFF2-40B4-BE49-F238E27FC236}">
                <a16:creationId xmlns:a16="http://schemas.microsoft.com/office/drawing/2014/main" id="{76396543-CBF3-9344-AAC0-62D8484B6366}"/>
              </a:ext>
            </a:extLst>
          </p:cNvPr>
          <p:cNvSpPr>
            <a:spLocks noGrp="1"/>
          </p:cNvSpPr>
          <p:nvPr>
            <p:ph type="ftr" sz="quarter" idx="3"/>
          </p:nvPr>
        </p:nvSpPr>
        <p:spPr>
          <a:xfrm>
            <a:off x="9276080" y="6356350"/>
            <a:ext cx="2087418" cy="365125"/>
          </a:xfrm>
          <a:prstGeom prst="rect">
            <a:avLst/>
          </a:prstGeom>
        </p:spPr>
        <p:txBody>
          <a:bodyPr vert="horz" lIns="91440" tIns="45720" rIns="91440" bIns="45720" rtlCol="0" anchor="ctr"/>
          <a:lstStyle>
            <a:lvl1pPr algn="l">
              <a:defRPr sz="1000" b="1">
                <a:solidFill>
                  <a:schemeClr val="bg1"/>
                </a:solidFill>
              </a:defRPr>
            </a:lvl1pPr>
          </a:lstStyle>
          <a:p>
            <a:pPr algn="r"/>
            <a:r>
              <a:rPr lang="nl-NL" sz="1200">
                <a:latin typeface="Abadi MT Pro" panose="020B0802020104020204" pitchFamily="34" charset="0"/>
              </a:rPr>
              <a:t>© EIPA 20xx</a:t>
            </a:r>
            <a:endParaRPr lang="nl-NL" sz="1100"/>
          </a:p>
        </p:txBody>
      </p:sp>
    </p:spTree>
    <p:extLst>
      <p:ext uri="{BB962C8B-B14F-4D97-AF65-F5344CB8AC3E}">
        <p14:creationId xmlns:p14="http://schemas.microsoft.com/office/powerpoint/2010/main" val="162038654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Minimal slide bright - EIPA">
    <p:bg>
      <p:bgPr>
        <a:solidFill>
          <a:schemeClr val="bg1"/>
        </a:solidFill>
        <a:effectLst/>
      </p:bgPr>
    </p:bg>
    <p:spTree>
      <p:nvGrpSpPr>
        <p:cNvPr id="1" name=""/>
        <p:cNvGrpSpPr/>
        <p:nvPr/>
      </p:nvGrpSpPr>
      <p:grpSpPr>
        <a:xfrm>
          <a:off x="0" y="0"/>
          <a:ext cx="0" cy="0"/>
          <a:chOff x="0" y="0"/>
          <a:chExt cx="0" cy="0"/>
        </a:xfrm>
      </p:grpSpPr>
      <p:sp>
        <p:nvSpPr>
          <p:cNvPr id="6" name="Tijdelijke aanduiding voor inhoud 2">
            <a:extLst>
              <a:ext uri="{FF2B5EF4-FFF2-40B4-BE49-F238E27FC236}">
                <a16:creationId xmlns:a16="http://schemas.microsoft.com/office/drawing/2014/main" id="{8316BAB5-C354-DF4D-AFF5-617744DE4EC8}"/>
              </a:ext>
            </a:extLst>
          </p:cNvPr>
          <p:cNvSpPr>
            <a:spLocks noGrp="1"/>
          </p:cNvSpPr>
          <p:nvPr>
            <p:ph idx="1" hasCustomPrompt="1"/>
          </p:nvPr>
        </p:nvSpPr>
        <p:spPr>
          <a:xfrm>
            <a:off x="515938" y="1407738"/>
            <a:ext cx="11160124" cy="4937499"/>
          </a:xfrm>
          <a:prstGeom prst="rect">
            <a:avLst/>
          </a:prstGeom>
        </p:spPr>
        <p:txBody>
          <a:bodyPr lIns="540000" tIns="360000" rIns="0" bIns="0">
            <a:normAutofit/>
          </a:bodyPr>
          <a:lstStyle>
            <a:lvl1pPr marL="0" indent="0">
              <a:buFontTx/>
              <a:buNone/>
              <a:defRPr sz="2500" baseline="0">
                <a:solidFill>
                  <a:schemeClr val="tx1"/>
                </a:solidFill>
              </a:defRPr>
            </a:lvl1pPr>
          </a:lstStyle>
          <a:p>
            <a:pPr lvl="0"/>
            <a:r>
              <a:rPr lang="nl-NL"/>
              <a:t>Click </a:t>
            </a:r>
            <a:r>
              <a:rPr lang="nl-NL" err="1"/>
              <a:t>to</a:t>
            </a:r>
            <a:r>
              <a:rPr lang="nl-NL"/>
              <a:t> </a:t>
            </a:r>
            <a:r>
              <a:rPr lang="nl-NL" err="1"/>
              <a:t>add</a:t>
            </a:r>
            <a:r>
              <a:rPr lang="nl-NL"/>
              <a:t> </a:t>
            </a:r>
            <a:r>
              <a:rPr lang="nl-NL" err="1"/>
              <a:t>text</a:t>
            </a:r>
            <a:endParaRPr lang="nl-NL"/>
          </a:p>
        </p:txBody>
      </p:sp>
      <p:sp>
        <p:nvSpPr>
          <p:cNvPr id="7" name="Titel 1">
            <a:extLst>
              <a:ext uri="{FF2B5EF4-FFF2-40B4-BE49-F238E27FC236}">
                <a16:creationId xmlns:a16="http://schemas.microsoft.com/office/drawing/2014/main" id="{6E3B8BBC-0BA0-9846-93E5-30A11AB21535}"/>
              </a:ext>
            </a:extLst>
          </p:cNvPr>
          <p:cNvSpPr>
            <a:spLocks noGrp="1"/>
          </p:cNvSpPr>
          <p:nvPr>
            <p:ph type="title" hasCustomPrompt="1"/>
          </p:nvPr>
        </p:nvSpPr>
        <p:spPr>
          <a:xfrm>
            <a:off x="515937" y="512763"/>
            <a:ext cx="11160123" cy="883776"/>
          </a:xfrm>
          <a:prstGeom prst="rect">
            <a:avLst/>
          </a:prstGeom>
        </p:spPr>
        <p:txBody>
          <a:bodyPr lIns="540000" tIns="0" rIns="540000" bIns="0">
            <a:normAutofit/>
          </a:bodyPr>
          <a:lstStyle>
            <a:lvl1pPr>
              <a:defRPr sz="3500" b="1" baseline="0">
                <a:solidFill>
                  <a:schemeClr val="tx1"/>
                </a:solidFill>
              </a:defRPr>
            </a:lvl1pPr>
          </a:lstStyle>
          <a:p>
            <a:r>
              <a:rPr lang="nl-NL"/>
              <a:t>Click </a:t>
            </a:r>
            <a:r>
              <a:rPr lang="nl-NL" err="1"/>
              <a:t>to</a:t>
            </a:r>
            <a:r>
              <a:rPr lang="nl-NL"/>
              <a:t> </a:t>
            </a:r>
            <a:r>
              <a:rPr lang="nl-NL" err="1"/>
              <a:t>add</a:t>
            </a:r>
            <a:r>
              <a:rPr lang="nl-NL"/>
              <a:t> </a:t>
            </a:r>
            <a:r>
              <a:rPr lang="nl-NL" err="1"/>
              <a:t>title</a:t>
            </a:r>
            <a:endParaRPr lang="nl-NL"/>
          </a:p>
        </p:txBody>
      </p:sp>
      <p:sp>
        <p:nvSpPr>
          <p:cNvPr id="8" name="Slide Number Placeholder 2">
            <a:extLst>
              <a:ext uri="{FF2B5EF4-FFF2-40B4-BE49-F238E27FC236}">
                <a16:creationId xmlns:a16="http://schemas.microsoft.com/office/drawing/2014/main" id="{C624E339-4063-4841-B420-60D156B89684}"/>
              </a:ext>
            </a:extLst>
          </p:cNvPr>
          <p:cNvSpPr>
            <a:spLocks noGrp="1"/>
          </p:cNvSpPr>
          <p:nvPr>
            <p:ph type="sldNum" sz="quarter" idx="4"/>
          </p:nvPr>
        </p:nvSpPr>
        <p:spPr>
          <a:xfrm>
            <a:off x="11272060" y="6345151"/>
            <a:ext cx="407322" cy="365125"/>
          </a:xfrm>
          <a:prstGeom prst="rect">
            <a:avLst/>
          </a:prstGeom>
        </p:spPr>
        <p:txBody>
          <a:bodyPr vert="horz" lIns="91440" tIns="45720" rIns="91440" bIns="45720" rtlCol="0" anchor="ctr"/>
          <a:lstStyle>
            <a:lvl1pPr algn="r">
              <a:defRPr sz="1300" b="1">
                <a:solidFill>
                  <a:schemeClr val="accent3"/>
                </a:solidFill>
              </a:defRPr>
            </a:lvl1pPr>
          </a:lstStyle>
          <a:p>
            <a:fld id="{8EBB3576-970C-49AF-BF1A-1017DCDDD5BE}" type="slidenum">
              <a:rPr lang="nl-NL" smtClean="0"/>
              <a:pPr/>
              <a:t>‹#›</a:t>
            </a:fld>
            <a:endParaRPr lang="nl-NL"/>
          </a:p>
        </p:txBody>
      </p:sp>
      <p:pic>
        <p:nvPicPr>
          <p:cNvPr id="9" name="Picture 8" descr="Logo&#10;&#10;Description automatically generated">
            <a:extLst>
              <a:ext uri="{FF2B5EF4-FFF2-40B4-BE49-F238E27FC236}">
                <a16:creationId xmlns:a16="http://schemas.microsoft.com/office/drawing/2014/main" id="{70534841-8E78-6C47-8CA2-B64D7C3572C5}"/>
              </a:ext>
            </a:extLst>
          </p:cNvPr>
          <p:cNvPicPr>
            <a:picLocks noChangeAspect="1"/>
          </p:cNvPicPr>
          <p:nvPr userDrawn="1"/>
        </p:nvPicPr>
        <p:blipFill>
          <a:blip r:embed="rId2"/>
          <a:stretch>
            <a:fillRect/>
          </a:stretch>
        </p:blipFill>
        <p:spPr>
          <a:xfrm>
            <a:off x="178655" y="6226748"/>
            <a:ext cx="1756800" cy="494507"/>
          </a:xfrm>
          <a:prstGeom prst="rect">
            <a:avLst/>
          </a:prstGeom>
        </p:spPr>
      </p:pic>
      <p:sp>
        <p:nvSpPr>
          <p:cNvPr id="10" name="Footer Placeholder 1">
            <a:extLst>
              <a:ext uri="{FF2B5EF4-FFF2-40B4-BE49-F238E27FC236}">
                <a16:creationId xmlns:a16="http://schemas.microsoft.com/office/drawing/2014/main" id="{65A3141D-21E8-C149-963B-E4A9F721EFB8}"/>
              </a:ext>
            </a:extLst>
          </p:cNvPr>
          <p:cNvSpPr>
            <a:spLocks noGrp="1"/>
          </p:cNvSpPr>
          <p:nvPr>
            <p:ph type="ftr" sz="quarter" idx="3"/>
          </p:nvPr>
        </p:nvSpPr>
        <p:spPr>
          <a:xfrm>
            <a:off x="9276080" y="6356350"/>
            <a:ext cx="2087418" cy="365125"/>
          </a:xfrm>
          <a:prstGeom prst="rect">
            <a:avLst/>
          </a:prstGeom>
        </p:spPr>
        <p:txBody>
          <a:bodyPr vert="horz" lIns="91440" tIns="45720" rIns="91440" bIns="45720" rtlCol="0" anchor="ctr"/>
          <a:lstStyle>
            <a:lvl1pPr algn="l">
              <a:defRPr sz="1000" b="1">
                <a:solidFill>
                  <a:schemeClr val="accent3"/>
                </a:solidFill>
              </a:defRPr>
            </a:lvl1pPr>
          </a:lstStyle>
          <a:p>
            <a:pPr algn="r"/>
            <a:r>
              <a:rPr lang="nl-NL" sz="1200">
                <a:latin typeface="Abadi MT Pro" panose="020B0802020104020204" pitchFamily="34" charset="0"/>
              </a:rPr>
              <a:t>© EIPA 20xx</a:t>
            </a:r>
            <a:endParaRPr lang="nl-NL" sz="1100"/>
          </a:p>
        </p:txBody>
      </p:sp>
    </p:spTree>
    <p:extLst>
      <p:ext uri="{BB962C8B-B14F-4D97-AF65-F5344CB8AC3E}">
        <p14:creationId xmlns:p14="http://schemas.microsoft.com/office/powerpoint/2010/main" val="387857244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Minimal slide dark - EIP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jdelijke aanduiding voor inhoud 2">
            <a:extLst>
              <a:ext uri="{FF2B5EF4-FFF2-40B4-BE49-F238E27FC236}">
                <a16:creationId xmlns:a16="http://schemas.microsoft.com/office/drawing/2014/main" id="{A7B6E5CC-26EC-144B-A91E-E77495161D79}"/>
              </a:ext>
            </a:extLst>
          </p:cNvPr>
          <p:cNvSpPr>
            <a:spLocks noGrp="1"/>
          </p:cNvSpPr>
          <p:nvPr>
            <p:ph idx="1" hasCustomPrompt="1"/>
          </p:nvPr>
        </p:nvSpPr>
        <p:spPr>
          <a:xfrm>
            <a:off x="515938" y="1424364"/>
            <a:ext cx="11160124" cy="4920873"/>
          </a:xfrm>
          <a:prstGeom prst="rect">
            <a:avLst/>
          </a:prstGeom>
        </p:spPr>
        <p:txBody>
          <a:bodyPr lIns="540000" tIns="360000" rIns="0" bIns="0">
            <a:normAutofit/>
          </a:bodyPr>
          <a:lstStyle>
            <a:lvl1pPr marL="0" indent="0">
              <a:buFontTx/>
              <a:buNone/>
              <a:defRPr sz="2500" baseline="0">
                <a:solidFill>
                  <a:schemeClr val="bg1"/>
                </a:solidFill>
              </a:defRPr>
            </a:lvl1pPr>
          </a:lstStyle>
          <a:p>
            <a:pPr lvl="0"/>
            <a:r>
              <a:rPr lang="nl-NL"/>
              <a:t>Click </a:t>
            </a:r>
            <a:r>
              <a:rPr lang="nl-NL" err="1"/>
              <a:t>to</a:t>
            </a:r>
            <a:r>
              <a:rPr lang="nl-NL"/>
              <a:t> </a:t>
            </a:r>
            <a:r>
              <a:rPr lang="nl-NL" err="1"/>
              <a:t>add</a:t>
            </a:r>
            <a:r>
              <a:rPr lang="nl-NL"/>
              <a:t> </a:t>
            </a:r>
            <a:r>
              <a:rPr lang="nl-NL" err="1"/>
              <a:t>text</a:t>
            </a:r>
            <a:endParaRPr lang="nl-NL"/>
          </a:p>
        </p:txBody>
      </p:sp>
      <p:sp>
        <p:nvSpPr>
          <p:cNvPr id="3" name="Titel 1">
            <a:extLst>
              <a:ext uri="{FF2B5EF4-FFF2-40B4-BE49-F238E27FC236}">
                <a16:creationId xmlns:a16="http://schemas.microsoft.com/office/drawing/2014/main" id="{9AB13EAD-233A-0B4C-8042-2CE2BB7591AD}"/>
              </a:ext>
            </a:extLst>
          </p:cNvPr>
          <p:cNvSpPr>
            <a:spLocks noGrp="1"/>
          </p:cNvSpPr>
          <p:nvPr>
            <p:ph type="title" hasCustomPrompt="1"/>
          </p:nvPr>
        </p:nvSpPr>
        <p:spPr>
          <a:xfrm>
            <a:off x="515937" y="512763"/>
            <a:ext cx="11160123" cy="900402"/>
          </a:xfrm>
          <a:prstGeom prst="rect">
            <a:avLst/>
          </a:prstGeom>
        </p:spPr>
        <p:txBody>
          <a:bodyPr lIns="540000" tIns="0" rIns="540000" bIns="0">
            <a:normAutofit/>
          </a:bodyPr>
          <a:lstStyle>
            <a:lvl1pPr>
              <a:defRPr sz="3500" b="1" baseline="0">
                <a:solidFill>
                  <a:schemeClr val="bg1"/>
                </a:solidFill>
              </a:defRPr>
            </a:lvl1pPr>
          </a:lstStyle>
          <a:p>
            <a:r>
              <a:rPr lang="nl-NL"/>
              <a:t>Click </a:t>
            </a:r>
            <a:r>
              <a:rPr lang="nl-NL" err="1"/>
              <a:t>to</a:t>
            </a:r>
            <a:r>
              <a:rPr lang="nl-NL"/>
              <a:t> </a:t>
            </a:r>
            <a:r>
              <a:rPr lang="nl-NL" err="1"/>
              <a:t>add</a:t>
            </a:r>
            <a:r>
              <a:rPr lang="nl-NL"/>
              <a:t> </a:t>
            </a:r>
            <a:r>
              <a:rPr lang="nl-NL" err="1"/>
              <a:t>title</a:t>
            </a:r>
            <a:endParaRPr lang="nl-NL"/>
          </a:p>
        </p:txBody>
      </p:sp>
      <p:sp>
        <p:nvSpPr>
          <p:cNvPr id="6" name="Slide Number Placeholder 2">
            <a:extLst>
              <a:ext uri="{FF2B5EF4-FFF2-40B4-BE49-F238E27FC236}">
                <a16:creationId xmlns:a16="http://schemas.microsoft.com/office/drawing/2014/main" id="{465C2C8D-537E-C64B-8987-7770BEB08C2B}"/>
              </a:ext>
            </a:extLst>
          </p:cNvPr>
          <p:cNvSpPr>
            <a:spLocks noGrp="1"/>
          </p:cNvSpPr>
          <p:nvPr>
            <p:ph type="sldNum" sz="quarter" idx="4"/>
          </p:nvPr>
        </p:nvSpPr>
        <p:spPr>
          <a:xfrm>
            <a:off x="11272060" y="6345151"/>
            <a:ext cx="407322" cy="365125"/>
          </a:xfrm>
          <a:prstGeom prst="rect">
            <a:avLst/>
          </a:prstGeom>
        </p:spPr>
        <p:txBody>
          <a:bodyPr vert="horz" lIns="91440" tIns="45720" rIns="91440" bIns="45720" rtlCol="0" anchor="ctr"/>
          <a:lstStyle>
            <a:lvl1pPr algn="r">
              <a:defRPr sz="1300" b="1">
                <a:solidFill>
                  <a:schemeClr val="bg1"/>
                </a:solidFill>
              </a:defRPr>
            </a:lvl1pPr>
          </a:lstStyle>
          <a:p>
            <a:fld id="{8EBB3576-970C-49AF-BF1A-1017DCDDD5BE}" type="slidenum">
              <a:rPr lang="nl-NL" smtClean="0"/>
              <a:pPr/>
              <a:t>‹#›</a:t>
            </a:fld>
            <a:endParaRPr lang="nl-NL"/>
          </a:p>
        </p:txBody>
      </p:sp>
      <p:pic>
        <p:nvPicPr>
          <p:cNvPr id="7" name="Afbeelding 6">
            <a:extLst>
              <a:ext uri="{FF2B5EF4-FFF2-40B4-BE49-F238E27FC236}">
                <a16:creationId xmlns:a16="http://schemas.microsoft.com/office/drawing/2014/main" id="{8D27962E-DCCB-D041-A4D9-9A3D199707F7}"/>
              </a:ext>
            </a:extLst>
          </p:cNvPr>
          <p:cNvPicPr>
            <a:picLocks noChangeAspect="1"/>
          </p:cNvPicPr>
          <p:nvPr userDrawn="1"/>
        </p:nvPicPr>
        <p:blipFill>
          <a:blip r:embed="rId3"/>
          <a:stretch>
            <a:fillRect/>
          </a:stretch>
        </p:blipFill>
        <p:spPr>
          <a:xfrm>
            <a:off x="178655" y="6243638"/>
            <a:ext cx="1756800" cy="477617"/>
          </a:xfrm>
          <a:prstGeom prst="rect">
            <a:avLst/>
          </a:prstGeom>
        </p:spPr>
      </p:pic>
      <p:sp>
        <p:nvSpPr>
          <p:cNvPr id="8" name="Footer Placeholder 1">
            <a:extLst>
              <a:ext uri="{FF2B5EF4-FFF2-40B4-BE49-F238E27FC236}">
                <a16:creationId xmlns:a16="http://schemas.microsoft.com/office/drawing/2014/main" id="{17260FF1-7D42-4242-A8F9-7DEF2ED7DAF5}"/>
              </a:ext>
            </a:extLst>
          </p:cNvPr>
          <p:cNvSpPr>
            <a:spLocks noGrp="1"/>
          </p:cNvSpPr>
          <p:nvPr>
            <p:ph type="ftr" sz="quarter" idx="3"/>
          </p:nvPr>
        </p:nvSpPr>
        <p:spPr>
          <a:xfrm>
            <a:off x="9276080" y="6356350"/>
            <a:ext cx="2087418" cy="365125"/>
          </a:xfrm>
          <a:prstGeom prst="rect">
            <a:avLst/>
          </a:prstGeom>
        </p:spPr>
        <p:txBody>
          <a:bodyPr vert="horz" lIns="91440" tIns="45720" rIns="91440" bIns="45720" rtlCol="0" anchor="ctr"/>
          <a:lstStyle>
            <a:lvl1pPr algn="r">
              <a:defRPr sz="1000" b="1">
                <a:solidFill>
                  <a:schemeClr val="bg1"/>
                </a:solidFill>
              </a:defRPr>
            </a:lvl1pPr>
          </a:lstStyle>
          <a:p>
            <a:r>
              <a:rPr lang="nl-NL" sz="1200">
                <a:latin typeface="Abadi MT Pro" panose="020B0802020104020204" pitchFamily="34" charset="0"/>
              </a:rPr>
              <a:t>© EIPA 20xx</a:t>
            </a:r>
            <a:endParaRPr lang="nl-NL" sz="1100"/>
          </a:p>
        </p:txBody>
      </p:sp>
    </p:spTree>
    <p:extLst>
      <p:ext uri="{BB962C8B-B14F-4D97-AF65-F5344CB8AC3E}">
        <p14:creationId xmlns:p14="http://schemas.microsoft.com/office/powerpoint/2010/main" val="80391217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hapter bright - EIPA green">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4C188E8F-BEDF-AB44-8CB4-4C7E8D3BB7DC}"/>
              </a:ext>
            </a:extLst>
          </p:cNvPr>
          <p:cNvSpPr>
            <a:spLocks noGrp="1"/>
          </p:cNvSpPr>
          <p:nvPr>
            <p:ph idx="1" hasCustomPrompt="1"/>
          </p:nvPr>
        </p:nvSpPr>
        <p:spPr>
          <a:xfrm>
            <a:off x="4999290" y="512763"/>
            <a:ext cx="6676773" cy="5832476"/>
          </a:xfrm>
          <a:prstGeom prst="rect">
            <a:avLst/>
          </a:prstGeom>
        </p:spPr>
        <p:txBody>
          <a:bodyPr wrap="square" lIns="360000" tIns="0" rIns="0" bIns="0" anchor="ctr">
            <a:normAutofit/>
          </a:bodyPr>
          <a:lstStyle>
            <a:lvl1pPr marL="0" indent="0">
              <a:buFontTx/>
              <a:buNone/>
              <a:defRPr sz="3500" b="1" baseline="0">
                <a:solidFill>
                  <a:schemeClr val="tx1"/>
                </a:solidFill>
              </a:defRPr>
            </a:lvl1pPr>
          </a:lstStyle>
          <a:p>
            <a:pPr lvl="0"/>
            <a:r>
              <a:rPr lang="nl-NL"/>
              <a:t>Click </a:t>
            </a:r>
            <a:r>
              <a:rPr lang="nl-NL" err="1"/>
              <a:t>to</a:t>
            </a:r>
            <a:r>
              <a:rPr lang="nl-NL"/>
              <a:t> </a:t>
            </a:r>
            <a:r>
              <a:rPr lang="nl-NL" err="1"/>
              <a:t>add</a:t>
            </a:r>
            <a:r>
              <a:rPr lang="nl-NL"/>
              <a:t> </a:t>
            </a:r>
            <a:br>
              <a:rPr lang="nl-NL"/>
            </a:br>
            <a:r>
              <a:rPr lang="nl-NL" err="1"/>
              <a:t>chapter</a:t>
            </a:r>
            <a:r>
              <a:rPr lang="nl-NL"/>
              <a:t> </a:t>
            </a:r>
            <a:r>
              <a:rPr lang="nl-NL" err="1"/>
              <a:t>title</a:t>
            </a:r>
            <a:endParaRPr lang="nl-NL"/>
          </a:p>
        </p:txBody>
      </p:sp>
      <p:sp>
        <p:nvSpPr>
          <p:cNvPr id="6" name="Tijdelijke aanduiding voor inhoud 2">
            <a:extLst>
              <a:ext uri="{FF2B5EF4-FFF2-40B4-BE49-F238E27FC236}">
                <a16:creationId xmlns:a16="http://schemas.microsoft.com/office/drawing/2014/main" id="{B2980865-6089-1046-9AA5-395D5A69ABE4}"/>
              </a:ext>
            </a:extLst>
          </p:cNvPr>
          <p:cNvSpPr>
            <a:spLocks noGrp="1"/>
          </p:cNvSpPr>
          <p:nvPr>
            <p:ph idx="10" hasCustomPrompt="1"/>
          </p:nvPr>
        </p:nvSpPr>
        <p:spPr>
          <a:xfrm>
            <a:off x="515938" y="512763"/>
            <a:ext cx="4483352" cy="5832476"/>
          </a:xfrm>
          <a:prstGeom prst="rect">
            <a:avLst/>
          </a:prstGeom>
        </p:spPr>
        <p:txBody>
          <a:bodyPr wrap="square" lIns="0" tIns="0" rIns="0" bIns="0" anchor="ctr">
            <a:normAutofit/>
          </a:bodyPr>
          <a:lstStyle>
            <a:lvl1pPr marL="0" indent="0" algn="r">
              <a:buFontTx/>
              <a:buNone/>
              <a:defRPr sz="9600" b="1" i="0" baseline="0">
                <a:solidFill>
                  <a:schemeClr val="accent3"/>
                </a:solidFill>
              </a:defRPr>
            </a:lvl1pPr>
          </a:lstStyle>
          <a:p>
            <a:pPr lvl="0"/>
            <a:r>
              <a:rPr lang="nl-NL"/>
              <a:t>01</a:t>
            </a:r>
          </a:p>
        </p:txBody>
      </p:sp>
      <p:sp>
        <p:nvSpPr>
          <p:cNvPr id="7" name="Slide Number Placeholder 2">
            <a:extLst>
              <a:ext uri="{FF2B5EF4-FFF2-40B4-BE49-F238E27FC236}">
                <a16:creationId xmlns:a16="http://schemas.microsoft.com/office/drawing/2014/main" id="{0C0E1F35-452C-0447-959D-6251AC4B0EB2}"/>
              </a:ext>
            </a:extLst>
          </p:cNvPr>
          <p:cNvSpPr>
            <a:spLocks noGrp="1"/>
          </p:cNvSpPr>
          <p:nvPr>
            <p:ph type="sldNum" sz="quarter" idx="4"/>
          </p:nvPr>
        </p:nvSpPr>
        <p:spPr>
          <a:xfrm>
            <a:off x="11272060" y="6345151"/>
            <a:ext cx="407322" cy="365125"/>
          </a:xfrm>
          <a:prstGeom prst="rect">
            <a:avLst/>
          </a:prstGeom>
        </p:spPr>
        <p:txBody>
          <a:bodyPr vert="horz" lIns="91440" tIns="45720" rIns="91440" bIns="45720" rtlCol="0" anchor="ctr"/>
          <a:lstStyle>
            <a:lvl1pPr algn="r">
              <a:defRPr sz="1300" b="1">
                <a:solidFill>
                  <a:schemeClr val="accent3"/>
                </a:solidFill>
              </a:defRPr>
            </a:lvl1pPr>
          </a:lstStyle>
          <a:p>
            <a:fld id="{8EBB3576-970C-49AF-BF1A-1017DCDDD5BE}" type="slidenum">
              <a:rPr lang="nl-NL" smtClean="0"/>
              <a:pPr/>
              <a:t>‹#›</a:t>
            </a:fld>
            <a:endParaRPr lang="nl-NL"/>
          </a:p>
        </p:txBody>
      </p:sp>
      <p:pic>
        <p:nvPicPr>
          <p:cNvPr id="8" name="Picture 8" descr="Logo&#10;&#10;Description automatically generated">
            <a:extLst>
              <a:ext uri="{FF2B5EF4-FFF2-40B4-BE49-F238E27FC236}">
                <a16:creationId xmlns:a16="http://schemas.microsoft.com/office/drawing/2014/main" id="{C777A27A-32F4-184B-8BCF-9068527F37F4}"/>
              </a:ext>
            </a:extLst>
          </p:cNvPr>
          <p:cNvPicPr>
            <a:picLocks noChangeAspect="1"/>
          </p:cNvPicPr>
          <p:nvPr userDrawn="1"/>
        </p:nvPicPr>
        <p:blipFill>
          <a:blip r:embed="rId3"/>
          <a:stretch>
            <a:fillRect/>
          </a:stretch>
        </p:blipFill>
        <p:spPr>
          <a:xfrm>
            <a:off x="178655" y="6226748"/>
            <a:ext cx="1756800" cy="494507"/>
          </a:xfrm>
          <a:prstGeom prst="rect">
            <a:avLst/>
          </a:prstGeom>
        </p:spPr>
      </p:pic>
      <p:sp>
        <p:nvSpPr>
          <p:cNvPr id="9" name="Footer Placeholder 1">
            <a:extLst>
              <a:ext uri="{FF2B5EF4-FFF2-40B4-BE49-F238E27FC236}">
                <a16:creationId xmlns:a16="http://schemas.microsoft.com/office/drawing/2014/main" id="{D92915A6-EE60-154E-A847-BC570BE0CFA9}"/>
              </a:ext>
            </a:extLst>
          </p:cNvPr>
          <p:cNvSpPr>
            <a:spLocks noGrp="1"/>
          </p:cNvSpPr>
          <p:nvPr>
            <p:ph type="ftr" sz="quarter" idx="3"/>
          </p:nvPr>
        </p:nvSpPr>
        <p:spPr>
          <a:xfrm>
            <a:off x="9276080" y="6356350"/>
            <a:ext cx="2087418" cy="365125"/>
          </a:xfrm>
          <a:prstGeom prst="rect">
            <a:avLst/>
          </a:prstGeom>
        </p:spPr>
        <p:txBody>
          <a:bodyPr vert="horz" lIns="91440" tIns="45720" rIns="91440" bIns="45720" rtlCol="0" anchor="ctr"/>
          <a:lstStyle>
            <a:lvl1pPr algn="l">
              <a:defRPr sz="1000" b="1">
                <a:solidFill>
                  <a:schemeClr val="accent3"/>
                </a:solidFill>
              </a:defRPr>
            </a:lvl1pPr>
          </a:lstStyle>
          <a:p>
            <a:pPr algn="r"/>
            <a:r>
              <a:rPr lang="nl-NL" sz="1200">
                <a:latin typeface="Abadi MT Pro" panose="020B0802020104020204" pitchFamily="34" charset="0"/>
              </a:rPr>
              <a:t>© EIPA 20xx</a:t>
            </a:r>
            <a:endParaRPr lang="nl-NL" sz="1100"/>
          </a:p>
        </p:txBody>
      </p:sp>
    </p:spTree>
    <p:extLst>
      <p:ext uri="{BB962C8B-B14F-4D97-AF65-F5344CB8AC3E}">
        <p14:creationId xmlns:p14="http://schemas.microsoft.com/office/powerpoint/2010/main" val="89946756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ext bright - EIPA green">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4C188E8F-BEDF-AB44-8CB4-4C7E8D3BB7DC}"/>
              </a:ext>
            </a:extLst>
          </p:cNvPr>
          <p:cNvSpPr>
            <a:spLocks noGrp="1"/>
          </p:cNvSpPr>
          <p:nvPr>
            <p:ph idx="1" hasCustomPrompt="1"/>
          </p:nvPr>
        </p:nvSpPr>
        <p:spPr>
          <a:xfrm>
            <a:off x="515938" y="2173044"/>
            <a:ext cx="11160124" cy="4172193"/>
          </a:xfrm>
          <a:prstGeom prst="rect">
            <a:avLst/>
          </a:prstGeom>
        </p:spPr>
        <p:txBody>
          <a:bodyPr lIns="540000" tIns="360000" rIns="0" bIns="0">
            <a:normAutofit/>
          </a:bodyPr>
          <a:lstStyle>
            <a:lvl1pPr marL="0" indent="0">
              <a:buFontTx/>
              <a:buNone/>
              <a:defRPr sz="2500" baseline="0">
                <a:solidFill>
                  <a:schemeClr val="tx1"/>
                </a:solidFill>
              </a:defRPr>
            </a:lvl1pPr>
          </a:lstStyle>
          <a:p>
            <a:pPr lvl="0"/>
            <a:r>
              <a:rPr lang="nl-NL"/>
              <a:t>Click </a:t>
            </a:r>
            <a:r>
              <a:rPr lang="nl-NL" err="1"/>
              <a:t>to</a:t>
            </a:r>
            <a:r>
              <a:rPr lang="nl-NL"/>
              <a:t> </a:t>
            </a:r>
            <a:r>
              <a:rPr lang="nl-NL" err="1"/>
              <a:t>add</a:t>
            </a:r>
            <a:r>
              <a:rPr lang="nl-NL"/>
              <a:t> </a:t>
            </a:r>
            <a:r>
              <a:rPr lang="nl-NL" err="1"/>
              <a:t>text</a:t>
            </a:r>
            <a:endParaRPr lang="nl-NL"/>
          </a:p>
        </p:txBody>
      </p:sp>
      <p:sp>
        <p:nvSpPr>
          <p:cNvPr id="4" name="Titel 1">
            <a:extLst>
              <a:ext uri="{FF2B5EF4-FFF2-40B4-BE49-F238E27FC236}">
                <a16:creationId xmlns:a16="http://schemas.microsoft.com/office/drawing/2014/main" id="{8DE72A0E-FF4E-904D-B5D0-4E2C0D9591CA}"/>
              </a:ext>
            </a:extLst>
          </p:cNvPr>
          <p:cNvSpPr>
            <a:spLocks noGrp="1"/>
          </p:cNvSpPr>
          <p:nvPr>
            <p:ph type="title" hasCustomPrompt="1"/>
          </p:nvPr>
        </p:nvSpPr>
        <p:spPr>
          <a:xfrm>
            <a:off x="515937" y="512762"/>
            <a:ext cx="11160123" cy="1660281"/>
          </a:xfrm>
          <a:prstGeom prst="rect">
            <a:avLst/>
          </a:prstGeom>
        </p:spPr>
        <p:txBody>
          <a:bodyPr lIns="540000" tIns="0" rIns="540000" bIns="0">
            <a:normAutofit/>
          </a:bodyPr>
          <a:lstStyle>
            <a:lvl1pPr>
              <a:defRPr sz="3500" b="1" baseline="0">
                <a:solidFill>
                  <a:schemeClr val="tx1"/>
                </a:solidFill>
              </a:defRPr>
            </a:lvl1pPr>
          </a:lstStyle>
          <a:p>
            <a:r>
              <a:rPr lang="nl-NL"/>
              <a:t>Click </a:t>
            </a:r>
            <a:r>
              <a:rPr lang="nl-NL" err="1"/>
              <a:t>to</a:t>
            </a:r>
            <a:r>
              <a:rPr lang="nl-NL"/>
              <a:t> </a:t>
            </a:r>
            <a:r>
              <a:rPr lang="nl-NL" err="1"/>
              <a:t>add</a:t>
            </a:r>
            <a:r>
              <a:rPr lang="nl-NL"/>
              <a:t> </a:t>
            </a:r>
            <a:r>
              <a:rPr lang="nl-NL" err="1"/>
              <a:t>title</a:t>
            </a:r>
            <a:endParaRPr lang="nl-NL"/>
          </a:p>
        </p:txBody>
      </p:sp>
      <p:sp>
        <p:nvSpPr>
          <p:cNvPr id="7" name="Slide Number Placeholder 2">
            <a:extLst>
              <a:ext uri="{FF2B5EF4-FFF2-40B4-BE49-F238E27FC236}">
                <a16:creationId xmlns:a16="http://schemas.microsoft.com/office/drawing/2014/main" id="{4786B305-47D1-9948-BA28-E9D0EF28CEC7}"/>
              </a:ext>
            </a:extLst>
          </p:cNvPr>
          <p:cNvSpPr>
            <a:spLocks noGrp="1"/>
          </p:cNvSpPr>
          <p:nvPr>
            <p:ph type="sldNum" sz="quarter" idx="4"/>
          </p:nvPr>
        </p:nvSpPr>
        <p:spPr>
          <a:xfrm>
            <a:off x="11272060" y="6345151"/>
            <a:ext cx="407322" cy="365125"/>
          </a:xfrm>
          <a:prstGeom prst="rect">
            <a:avLst/>
          </a:prstGeom>
        </p:spPr>
        <p:txBody>
          <a:bodyPr vert="horz" lIns="91440" tIns="45720" rIns="91440" bIns="45720" rtlCol="0" anchor="ctr"/>
          <a:lstStyle>
            <a:lvl1pPr algn="r">
              <a:defRPr sz="1300" b="1">
                <a:solidFill>
                  <a:schemeClr val="accent3"/>
                </a:solidFill>
              </a:defRPr>
            </a:lvl1pPr>
          </a:lstStyle>
          <a:p>
            <a:fld id="{8EBB3576-970C-49AF-BF1A-1017DCDDD5BE}" type="slidenum">
              <a:rPr lang="nl-NL" smtClean="0"/>
              <a:pPr/>
              <a:t>‹#›</a:t>
            </a:fld>
            <a:endParaRPr lang="nl-NL"/>
          </a:p>
        </p:txBody>
      </p:sp>
      <p:pic>
        <p:nvPicPr>
          <p:cNvPr id="8" name="Picture 8" descr="Logo&#10;&#10;Description automatically generated">
            <a:extLst>
              <a:ext uri="{FF2B5EF4-FFF2-40B4-BE49-F238E27FC236}">
                <a16:creationId xmlns:a16="http://schemas.microsoft.com/office/drawing/2014/main" id="{7DC2D376-ED25-1F43-9FC1-047B38FF461A}"/>
              </a:ext>
            </a:extLst>
          </p:cNvPr>
          <p:cNvPicPr>
            <a:picLocks noChangeAspect="1"/>
          </p:cNvPicPr>
          <p:nvPr userDrawn="1"/>
        </p:nvPicPr>
        <p:blipFill>
          <a:blip r:embed="rId3"/>
          <a:stretch>
            <a:fillRect/>
          </a:stretch>
        </p:blipFill>
        <p:spPr>
          <a:xfrm>
            <a:off x="178655" y="6226748"/>
            <a:ext cx="1756800" cy="494507"/>
          </a:xfrm>
          <a:prstGeom prst="rect">
            <a:avLst/>
          </a:prstGeom>
        </p:spPr>
      </p:pic>
      <p:sp>
        <p:nvSpPr>
          <p:cNvPr id="9" name="Footer Placeholder 1">
            <a:extLst>
              <a:ext uri="{FF2B5EF4-FFF2-40B4-BE49-F238E27FC236}">
                <a16:creationId xmlns:a16="http://schemas.microsoft.com/office/drawing/2014/main" id="{37DA75C4-3304-1A4F-97D2-E40C22F257B0}"/>
              </a:ext>
            </a:extLst>
          </p:cNvPr>
          <p:cNvSpPr>
            <a:spLocks noGrp="1"/>
          </p:cNvSpPr>
          <p:nvPr>
            <p:ph type="ftr" sz="quarter" idx="3"/>
          </p:nvPr>
        </p:nvSpPr>
        <p:spPr>
          <a:xfrm>
            <a:off x="9276080" y="6356350"/>
            <a:ext cx="2087418" cy="365125"/>
          </a:xfrm>
          <a:prstGeom prst="rect">
            <a:avLst/>
          </a:prstGeom>
        </p:spPr>
        <p:txBody>
          <a:bodyPr vert="horz" lIns="91440" tIns="45720" rIns="91440" bIns="45720" rtlCol="0" anchor="ctr"/>
          <a:lstStyle>
            <a:lvl1pPr algn="l">
              <a:defRPr sz="1000" b="1">
                <a:solidFill>
                  <a:schemeClr val="accent3"/>
                </a:solidFill>
              </a:defRPr>
            </a:lvl1pPr>
          </a:lstStyle>
          <a:p>
            <a:pPr algn="r"/>
            <a:r>
              <a:rPr lang="nl-NL" sz="1200">
                <a:latin typeface="Abadi MT Pro" panose="020B0802020104020204" pitchFamily="34" charset="0"/>
              </a:rPr>
              <a:t>© EIPA 20xx</a:t>
            </a:r>
            <a:endParaRPr lang="nl-NL" sz="1100"/>
          </a:p>
        </p:txBody>
      </p:sp>
    </p:spTree>
    <p:extLst>
      <p:ext uri="{BB962C8B-B14F-4D97-AF65-F5344CB8AC3E}">
        <p14:creationId xmlns:p14="http://schemas.microsoft.com/office/powerpoint/2010/main" val="162971907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Image + text bright - EIPA gree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jdelijke aanduiding voor inhoud 2">
            <a:extLst>
              <a:ext uri="{FF2B5EF4-FFF2-40B4-BE49-F238E27FC236}">
                <a16:creationId xmlns:a16="http://schemas.microsoft.com/office/drawing/2014/main" id="{03F26BC6-A29F-A246-AF23-D97FF910E4F0}"/>
              </a:ext>
            </a:extLst>
          </p:cNvPr>
          <p:cNvSpPr>
            <a:spLocks noGrp="1"/>
          </p:cNvSpPr>
          <p:nvPr>
            <p:ph idx="1" hasCustomPrompt="1"/>
          </p:nvPr>
        </p:nvSpPr>
        <p:spPr>
          <a:xfrm>
            <a:off x="4811282" y="2162286"/>
            <a:ext cx="6864781" cy="4182951"/>
          </a:xfrm>
          <a:prstGeom prst="rect">
            <a:avLst/>
          </a:prstGeom>
        </p:spPr>
        <p:txBody>
          <a:bodyPr lIns="540000" tIns="360000" rIns="0" bIns="0">
            <a:normAutofit/>
          </a:bodyPr>
          <a:lstStyle>
            <a:lvl1pPr marL="0" indent="0">
              <a:buFontTx/>
              <a:buNone/>
              <a:defRPr sz="2500" baseline="0">
                <a:solidFill>
                  <a:schemeClr val="tx1"/>
                </a:solidFill>
              </a:defRPr>
            </a:lvl1pPr>
          </a:lstStyle>
          <a:p>
            <a:pPr lvl="0"/>
            <a:r>
              <a:rPr lang="nl-NL"/>
              <a:t>Click </a:t>
            </a:r>
            <a:r>
              <a:rPr lang="nl-NL" err="1"/>
              <a:t>to</a:t>
            </a:r>
            <a:r>
              <a:rPr lang="nl-NL"/>
              <a:t> </a:t>
            </a:r>
            <a:r>
              <a:rPr lang="nl-NL" err="1"/>
              <a:t>add</a:t>
            </a:r>
            <a:r>
              <a:rPr lang="nl-NL"/>
              <a:t> </a:t>
            </a:r>
            <a:r>
              <a:rPr lang="nl-NL" err="1"/>
              <a:t>text</a:t>
            </a:r>
            <a:endParaRPr lang="nl-NL"/>
          </a:p>
        </p:txBody>
      </p:sp>
      <p:sp>
        <p:nvSpPr>
          <p:cNvPr id="7" name="Titel 1">
            <a:extLst>
              <a:ext uri="{FF2B5EF4-FFF2-40B4-BE49-F238E27FC236}">
                <a16:creationId xmlns:a16="http://schemas.microsoft.com/office/drawing/2014/main" id="{C9479253-D0A2-C64C-AA5C-97FAAF17FB03}"/>
              </a:ext>
            </a:extLst>
          </p:cNvPr>
          <p:cNvSpPr>
            <a:spLocks noGrp="1"/>
          </p:cNvSpPr>
          <p:nvPr>
            <p:ph type="title" hasCustomPrompt="1"/>
          </p:nvPr>
        </p:nvSpPr>
        <p:spPr>
          <a:xfrm>
            <a:off x="4811283" y="512762"/>
            <a:ext cx="6864780" cy="1649524"/>
          </a:xfrm>
          <a:prstGeom prst="rect">
            <a:avLst/>
          </a:prstGeom>
        </p:spPr>
        <p:txBody>
          <a:bodyPr lIns="540000" tIns="0" rIns="540000" bIns="0">
            <a:normAutofit/>
          </a:bodyPr>
          <a:lstStyle>
            <a:lvl1pPr>
              <a:defRPr sz="3500" b="1" baseline="0">
                <a:solidFill>
                  <a:schemeClr val="tx1"/>
                </a:solidFill>
              </a:defRPr>
            </a:lvl1pPr>
          </a:lstStyle>
          <a:p>
            <a:r>
              <a:rPr lang="nl-NL"/>
              <a:t>Click </a:t>
            </a:r>
            <a:r>
              <a:rPr lang="nl-NL" err="1"/>
              <a:t>to</a:t>
            </a:r>
            <a:r>
              <a:rPr lang="nl-NL"/>
              <a:t> </a:t>
            </a:r>
            <a:r>
              <a:rPr lang="nl-NL" err="1"/>
              <a:t>add</a:t>
            </a:r>
            <a:r>
              <a:rPr lang="nl-NL"/>
              <a:t> </a:t>
            </a:r>
            <a:r>
              <a:rPr lang="nl-NL" err="1"/>
              <a:t>title</a:t>
            </a:r>
            <a:endParaRPr lang="nl-NL"/>
          </a:p>
        </p:txBody>
      </p:sp>
      <p:sp>
        <p:nvSpPr>
          <p:cNvPr id="9" name="Tijdelijke aanduiding voor afbeelding 2">
            <a:extLst>
              <a:ext uri="{FF2B5EF4-FFF2-40B4-BE49-F238E27FC236}">
                <a16:creationId xmlns:a16="http://schemas.microsoft.com/office/drawing/2014/main" id="{EA2E99CF-0C46-0E41-8BB9-B55D98A248D2}"/>
              </a:ext>
            </a:extLst>
          </p:cNvPr>
          <p:cNvSpPr>
            <a:spLocks noGrp="1"/>
          </p:cNvSpPr>
          <p:nvPr>
            <p:ph type="pic" sz="quarter" idx="10" hasCustomPrompt="1"/>
          </p:nvPr>
        </p:nvSpPr>
        <p:spPr>
          <a:xfrm>
            <a:off x="0" y="0"/>
            <a:ext cx="4811282" cy="6858000"/>
          </a:xfrm>
          <a:prstGeom prst="rect">
            <a:avLst/>
          </a:prstGeom>
        </p:spPr>
        <p:txBody>
          <a:bodyPr lIns="108000" tIns="108000" rIns="108000" bIns="108000">
            <a:noAutofit/>
          </a:bodyPr>
          <a:lstStyle>
            <a:lvl1pPr marL="0" indent="0" algn="l">
              <a:buFontTx/>
              <a:buNone/>
              <a:defRPr sz="2000">
                <a:solidFill>
                  <a:srgbClr val="000000"/>
                </a:solidFill>
              </a:defRPr>
            </a:lvl1pPr>
          </a:lstStyle>
          <a:p>
            <a:r>
              <a:rPr lang="nl-NL"/>
              <a:t>Click </a:t>
            </a:r>
            <a:r>
              <a:rPr lang="nl-NL" err="1"/>
              <a:t>the</a:t>
            </a:r>
            <a:r>
              <a:rPr lang="nl-NL"/>
              <a:t> icon </a:t>
            </a:r>
            <a:r>
              <a:rPr lang="nl-NL" err="1"/>
              <a:t>to</a:t>
            </a:r>
            <a:r>
              <a:rPr lang="nl-NL"/>
              <a:t> </a:t>
            </a:r>
            <a:r>
              <a:rPr lang="nl-NL" err="1"/>
              <a:t>insert</a:t>
            </a:r>
            <a:r>
              <a:rPr lang="nl-NL"/>
              <a:t> </a:t>
            </a:r>
            <a:r>
              <a:rPr lang="nl-NL" err="1"/>
              <a:t>an</a:t>
            </a:r>
            <a:r>
              <a:rPr lang="nl-NL"/>
              <a:t> image</a:t>
            </a:r>
          </a:p>
        </p:txBody>
      </p:sp>
      <p:sp>
        <p:nvSpPr>
          <p:cNvPr id="10" name="Slide Number Placeholder 2">
            <a:extLst>
              <a:ext uri="{FF2B5EF4-FFF2-40B4-BE49-F238E27FC236}">
                <a16:creationId xmlns:a16="http://schemas.microsoft.com/office/drawing/2014/main" id="{8E2EA8BA-8F43-824D-8512-B58B324D0FF9}"/>
              </a:ext>
            </a:extLst>
          </p:cNvPr>
          <p:cNvSpPr>
            <a:spLocks noGrp="1"/>
          </p:cNvSpPr>
          <p:nvPr>
            <p:ph type="sldNum" sz="quarter" idx="4"/>
          </p:nvPr>
        </p:nvSpPr>
        <p:spPr>
          <a:xfrm>
            <a:off x="11272060" y="6345151"/>
            <a:ext cx="407322" cy="365125"/>
          </a:xfrm>
          <a:prstGeom prst="rect">
            <a:avLst/>
          </a:prstGeom>
        </p:spPr>
        <p:txBody>
          <a:bodyPr vert="horz" lIns="91440" tIns="45720" rIns="91440" bIns="45720" rtlCol="0" anchor="ctr"/>
          <a:lstStyle>
            <a:lvl1pPr algn="r">
              <a:defRPr sz="1300" b="1">
                <a:solidFill>
                  <a:schemeClr val="accent3"/>
                </a:solidFill>
              </a:defRPr>
            </a:lvl1pPr>
          </a:lstStyle>
          <a:p>
            <a:fld id="{8EBB3576-970C-49AF-BF1A-1017DCDDD5BE}" type="slidenum">
              <a:rPr lang="nl-NL" smtClean="0"/>
              <a:pPr/>
              <a:t>‹#›</a:t>
            </a:fld>
            <a:endParaRPr lang="nl-NL"/>
          </a:p>
        </p:txBody>
      </p:sp>
      <p:pic>
        <p:nvPicPr>
          <p:cNvPr id="11" name="Picture 8" descr="Logo&#10;&#10;Description automatically generated">
            <a:extLst>
              <a:ext uri="{FF2B5EF4-FFF2-40B4-BE49-F238E27FC236}">
                <a16:creationId xmlns:a16="http://schemas.microsoft.com/office/drawing/2014/main" id="{0671AA1D-31F7-6E46-B00D-461AA450B34C}"/>
              </a:ext>
            </a:extLst>
          </p:cNvPr>
          <p:cNvPicPr>
            <a:picLocks noChangeAspect="1"/>
          </p:cNvPicPr>
          <p:nvPr userDrawn="1"/>
        </p:nvPicPr>
        <p:blipFill>
          <a:blip r:embed="rId3"/>
          <a:stretch>
            <a:fillRect/>
          </a:stretch>
        </p:blipFill>
        <p:spPr>
          <a:xfrm>
            <a:off x="178655" y="6226748"/>
            <a:ext cx="1756800" cy="494507"/>
          </a:xfrm>
          <a:prstGeom prst="rect">
            <a:avLst/>
          </a:prstGeom>
        </p:spPr>
      </p:pic>
      <p:sp>
        <p:nvSpPr>
          <p:cNvPr id="12" name="Footer Placeholder 1">
            <a:extLst>
              <a:ext uri="{FF2B5EF4-FFF2-40B4-BE49-F238E27FC236}">
                <a16:creationId xmlns:a16="http://schemas.microsoft.com/office/drawing/2014/main" id="{9BE23B00-89EA-1E48-8A61-0049C0D0EFAB}"/>
              </a:ext>
            </a:extLst>
          </p:cNvPr>
          <p:cNvSpPr>
            <a:spLocks noGrp="1"/>
          </p:cNvSpPr>
          <p:nvPr>
            <p:ph type="ftr" sz="quarter" idx="3"/>
          </p:nvPr>
        </p:nvSpPr>
        <p:spPr>
          <a:xfrm>
            <a:off x="9276080" y="6356350"/>
            <a:ext cx="2087418" cy="365125"/>
          </a:xfrm>
          <a:prstGeom prst="rect">
            <a:avLst/>
          </a:prstGeom>
        </p:spPr>
        <p:txBody>
          <a:bodyPr vert="horz" lIns="91440" tIns="45720" rIns="91440" bIns="45720" rtlCol="0" anchor="ctr"/>
          <a:lstStyle>
            <a:lvl1pPr algn="l">
              <a:defRPr sz="1000" b="1">
                <a:solidFill>
                  <a:schemeClr val="accent3"/>
                </a:solidFill>
              </a:defRPr>
            </a:lvl1pPr>
          </a:lstStyle>
          <a:p>
            <a:pPr algn="r"/>
            <a:r>
              <a:rPr lang="nl-NL" sz="1200">
                <a:latin typeface="Abadi MT Pro" panose="020B0802020104020204" pitchFamily="34" charset="0"/>
              </a:rPr>
              <a:t>© EIPA 20xx</a:t>
            </a:r>
            <a:endParaRPr lang="nl-NL" sz="1100"/>
          </a:p>
        </p:txBody>
      </p:sp>
    </p:spTree>
    <p:extLst>
      <p:ext uri="{BB962C8B-B14F-4D97-AF65-F5344CB8AC3E}">
        <p14:creationId xmlns:p14="http://schemas.microsoft.com/office/powerpoint/2010/main" val="113996073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ext + image bright - EIPA gree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Slide Number Placeholder 2">
            <a:extLst>
              <a:ext uri="{FF2B5EF4-FFF2-40B4-BE49-F238E27FC236}">
                <a16:creationId xmlns:a16="http://schemas.microsoft.com/office/drawing/2014/main" id="{CC32A42B-2A2B-574A-A20A-95EBE62C2DE2}"/>
              </a:ext>
            </a:extLst>
          </p:cNvPr>
          <p:cNvSpPr>
            <a:spLocks noGrp="1"/>
          </p:cNvSpPr>
          <p:nvPr>
            <p:ph type="sldNum" sz="quarter" idx="4"/>
          </p:nvPr>
        </p:nvSpPr>
        <p:spPr>
          <a:xfrm>
            <a:off x="11272060" y="6345151"/>
            <a:ext cx="407322" cy="365125"/>
          </a:xfrm>
          <a:prstGeom prst="rect">
            <a:avLst/>
          </a:prstGeom>
        </p:spPr>
        <p:txBody>
          <a:bodyPr vert="horz" lIns="91440" tIns="45720" rIns="91440" bIns="45720" rtlCol="0" anchor="ctr"/>
          <a:lstStyle>
            <a:lvl1pPr algn="r">
              <a:defRPr sz="1300" b="1">
                <a:solidFill>
                  <a:schemeClr val="accent3"/>
                </a:solidFill>
              </a:defRPr>
            </a:lvl1pPr>
          </a:lstStyle>
          <a:p>
            <a:fld id="{8EBB3576-970C-49AF-BF1A-1017DCDDD5BE}" type="slidenum">
              <a:rPr lang="nl-NL" smtClean="0"/>
              <a:pPr/>
              <a:t>‹#›</a:t>
            </a:fld>
            <a:endParaRPr lang="nl-NL"/>
          </a:p>
        </p:txBody>
      </p:sp>
      <p:pic>
        <p:nvPicPr>
          <p:cNvPr id="11" name="Picture 8" descr="Logo&#10;&#10;Description automatically generated">
            <a:extLst>
              <a:ext uri="{FF2B5EF4-FFF2-40B4-BE49-F238E27FC236}">
                <a16:creationId xmlns:a16="http://schemas.microsoft.com/office/drawing/2014/main" id="{DBB1FE11-4A84-0E4D-8C75-E7146674E236}"/>
              </a:ext>
            </a:extLst>
          </p:cNvPr>
          <p:cNvPicPr>
            <a:picLocks noChangeAspect="1"/>
          </p:cNvPicPr>
          <p:nvPr userDrawn="1"/>
        </p:nvPicPr>
        <p:blipFill>
          <a:blip r:embed="rId3"/>
          <a:stretch>
            <a:fillRect/>
          </a:stretch>
        </p:blipFill>
        <p:spPr>
          <a:xfrm>
            <a:off x="178655" y="6226748"/>
            <a:ext cx="1756800" cy="494507"/>
          </a:xfrm>
          <a:prstGeom prst="rect">
            <a:avLst/>
          </a:prstGeom>
        </p:spPr>
      </p:pic>
      <p:sp>
        <p:nvSpPr>
          <p:cNvPr id="12" name="Footer Placeholder 1">
            <a:extLst>
              <a:ext uri="{FF2B5EF4-FFF2-40B4-BE49-F238E27FC236}">
                <a16:creationId xmlns:a16="http://schemas.microsoft.com/office/drawing/2014/main" id="{E69E8A97-3DA2-6543-B02E-CF74A94C9E69}"/>
              </a:ext>
            </a:extLst>
          </p:cNvPr>
          <p:cNvSpPr>
            <a:spLocks noGrp="1"/>
          </p:cNvSpPr>
          <p:nvPr>
            <p:ph type="ftr" sz="quarter" idx="3"/>
          </p:nvPr>
        </p:nvSpPr>
        <p:spPr>
          <a:xfrm>
            <a:off x="9276080" y="6356350"/>
            <a:ext cx="2087418" cy="365125"/>
          </a:xfrm>
          <a:prstGeom prst="rect">
            <a:avLst/>
          </a:prstGeom>
        </p:spPr>
        <p:txBody>
          <a:bodyPr vert="horz" lIns="91440" tIns="45720" rIns="91440" bIns="45720" rtlCol="0" anchor="ctr"/>
          <a:lstStyle>
            <a:lvl1pPr algn="l">
              <a:defRPr sz="1000" b="1">
                <a:solidFill>
                  <a:schemeClr val="accent3"/>
                </a:solidFill>
              </a:defRPr>
            </a:lvl1pPr>
          </a:lstStyle>
          <a:p>
            <a:pPr algn="r"/>
            <a:r>
              <a:rPr lang="nl-NL" sz="1200">
                <a:latin typeface="Abadi MT Pro" panose="020B0802020104020204" pitchFamily="34" charset="0"/>
              </a:rPr>
              <a:t>© EIPA 20xx</a:t>
            </a:r>
            <a:endParaRPr lang="nl-NL" sz="1100"/>
          </a:p>
        </p:txBody>
      </p:sp>
      <p:sp>
        <p:nvSpPr>
          <p:cNvPr id="8" name="Tijdelijke aanduiding voor inhoud 2">
            <a:extLst>
              <a:ext uri="{FF2B5EF4-FFF2-40B4-BE49-F238E27FC236}">
                <a16:creationId xmlns:a16="http://schemas.microsoft.com/office/drawing/2014/main" id="{59AD28CC-F0BF-4282-813F-3A82C3F8E2B5}"/>
              </a:ext>
            </a:extLst>
          </p:cNvPr>
          <p:cNvSpPr>
            <a:spLocks noGrp="1"/>
          </p:cNvSpPr>
          <p:nvPr>
            <p:ph idx="1" hasCustomPrompt="1"/>
          </p:nvPr>
        </p:nvSpPr>
        <p:spPr>
          <a:xfrm>
            <a:off x="515938" y="1407739"/>
            <a:ext cx="11160124" cy="4743680"/>
          </a:xfrm>
          <a:prstGeom prst="rect">
            <a:avLst/>
          </a:prstGeom>
        </p:spPr>
        <p:txBody>
          <a:bodyPr lIns="540000" tIns="360000" rIns="0" bIns="0">
            <a:normAutofit/>
          </a:bodyPr>
          <a:lstStyle>
            <a:lvl1pPr marL="0" indent="0">
              <a:buFontTx/>
              <a:buNone/>
              <a:defRPr sz="2500" baseline="0">
                <a:solidFill>
                  <a:schemeClr val="tx1"/>
                </a:solidFill>
              </a:defRPr>
            </a:lvl1pPr>
          </a:lstStyle>
          <a:p>
            <a:pPr lvl="0"/>
            <a:r>
              <a:rPr lang="nl-NL"/>
              <a:t>Click </a:t>
            </a:r>
            <a:r>
              <a:rPr lang="nl-NL" err="1"/>
              <a:t>to</a:t>
            </a:r>
            <a:r>
              <a:rPr lang="nl-NL"/>
              <a:t> </a:t>
            </a:r>
            <a:r>
              <a:rPr lang="nl-NL" err="1"/>
              <a:t>add</a:t>
            </a:r>
            <a:r>
              <a:rPr lang="nl-NL"/>
              <a:t> </a:t>
            </a:r>
            <a:r>
              <a:rPr lang="nl-NL" err="1"/>
              <a:t>text</a:t>
            </a:r>
            <a:endParaRPr lang="nl-NL"/>
          </a:p>
        </p:txBody>
      </p:sp>
      <p:sp>
        <p:nvSpPr>
          <p:cNvPr id="13" name="Titel 1">
            <a:extLst>
              <a:ext uri="{FF2B5EF4-FFF2-40B4-BE49-F238E27FC236}">
                <a16:creationId xmlns:a16="http://schemas.microsoft.com/office/drawing/2014/main" id="{1127942D-7FF6-49A1-B5FB-2A8071938F37}"/>
              </a:ext>
            </a:extLst>
          </p:cNvPr>
          <p:cNvSpPr>
            <a:spLocks noGrp="1"/>
          </p:cNvSpPr>
          <p:nvPr>
            <p:ph type="title" hasCustomPrompt="1"/>
          </p:nvPr>
        </p:nvSpPr>
        <p:spPr>
          <a:xfrm>
            <a:off x="515937" y="512763"/>
            <a:ext cx="11160123" cy="883776"/>
          </a:xfrm>
          <a:prstGeom prst="rect">
            <a:avLst/>
          </a:prstGeom>
        </p:spPr>
        <p:txBody>
          <a:bodyPr lIns="540000" tIns="0" rIns="540000" bIns="0">
            <a:normAutofit/>
          </a:bodyPr>
          <a:lstStyle>
            <a:lvl1pPr>
              <a:defRPr sz="3500" b="1" baseline="0">
                <a:solidFill>
                  <a:schemeClr val="tx1"/>
                </a:solidFill>
              </a:defRPr>
            </a:lvl1pPr>
          </a:lstStyle>
          <a:p>
            <a:r>
              <a:rPr lang="nl-NL"/>
              <a:t>Click </a:t>
            </a:r>
            <a:r>
              <a:rPr lang="nl-NL" err="1"/>
              <a:t>to</a:t>
            </a:r>
            <a:r>
              <a:rPr lang="nl-NL"/>
              <a:t> </a:t>
            </a:r>
            <a:r>
              <a:rPr lang="nl-NL" err="1"/>
              <a:t>add</a:t>
            </a:r>
            <a:r>
              <a:rPr lang="nl-NL"/>
              <a:t> </a:t>
            </a:r>
            <a:r>
              <a:rPr lang="nl-NL" err="1"/>
              <a:t>title</a:t>
            </a:r>
            <a:endParaRPr lang="nl-NL"/>
          </a:p>
        </p:txBody>
      </p:sp>
    </p:spTree>
    <p:extLst>
      <p:ext uri="{BB962C8B-B14F-4D97-AF65-F5344CB8AC3E}">
        <p14:creationId xmlns:p14="http://schemas.microsoft.com/office/powerpoint/2010/main" val="70651217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ext + image bright - EIPA gree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jdelijke aanduiding voor inhoud 2">
            <a:extLst>
              <a:ext uri="{FF2B5EF4-FFF2-40B4-BE49-F238E27FC236}">
                <a16:creationId xmlns:a16="http://schemas.microsoft.com/office/drawing/2014/main" id="{E1E5977B-AB41-6F42-958C-A0BF474A9E2F}"/>
              </a:ext>
            </a:extLst>
          </p:cNvPr>
          <p:cNvSpPr>
            <a:spLocks noGrp="1"/>
          </p:cNvSpPr>
          <p:nvPr>
            <p:ph idx="1" hasCustomPrompt="1"/>
          </p:nvPr>
        </p:nvSpPr>
        <p:spPr>
          <a:xfrm>
            <a:off x="526695" y="2162286"/>
            <a:ext cx="6864781" cy="4182951"/>
          </a:xfrm>
          <a:prstGeom prst="rect">
            <a:avLst/>
          </a:prstGeom>
        </p:spPr>
        <p:txBody>
          <a:bodyPr lIns="540000" tIns="360000" rIns="0" bIns="0">
            <a:normAutofit/>
          </a:bodyPr>
          <a:lstStyle>
            <a:lvl1pPr marL="0" indent="0">
              <a:buFontTx/>
              <a:buNone/>
              <a:defRPr sz="2500" baseline="0">
                <a:solidFill>
                  <a:schemeClr val="tx1"/>
                </a:solidFill>
              </a:defRPr>
            </a:lvl1pPr>
          </a:lstStyle>
          <a:p>
            <a:pPr lvl="0"/>
            <a:r>
              <a:rPr lang="nl-NL"/>
              <a:t>Click </a:t>
            </a:r>
            <a:r>
              <a:rPr lang="nl-NL" err="1"/>
              <a:t>to</a:t>
            </a:r>
            <a:r>
              <a:rPr lang="nl-NL"/>
              <a:t> </a:t>
            </a:r>
            <a:r>
              <a:rPr lang="nl-NL" err="1"/>
              <a:t>add</a:t>
            </a:r>
            <a:r>
              <a:rPr lang="nl-NL"/>
              <a:t> </a:t>
            </a:r>
            <a:r>
              <a:rPr lang="nl-NL" err="1"/>
              <a:t>text</a:t>
            </a:r>
            <a:endParaRPr lang="nl-NL"/>
          </a:p>
        </p:txBody>
      </p:sp>
      <p:sp>
        <p:nvSpPr>
          <p:cNvPr id="7" name="Titel 1">
            <a:extLst>
              <a:ext uri="{FF2B5EF4-FFF2-40B4-BE49-F238E27FC236}">
                <a16:creationId xmlns:a16="http://schemas.microsoft.com/office/drawing/2014/main" id="{A84F9267-2C7D-C245-BE6F-36B6B84BC7F4}"/>
              </a:ext>
            </a:extLst>
          </p:cNvPr>
          <p:cNvSpPr>
            <a:spLocks noGrp="1"/>
          </p:cNvSpPr>
          <p:nvPr>
            <p:ph type="title" hasCustomPrompt="1"/>
          </p:nvPr>
        </p:nvSpPr>
        <p:spPr>
          <a:xfrm>
            <a:off x="515938" y="512763"/>
            <a:ext cx="6875537" cy="1649524"/>
          </a:xfrm>
          <a:prstGeom prst="rect">
            <a:avLst/>
          </a:prstGeom>
        </p:spPr>
        <p:txBody>
          <a:bodyPr lIns="540000" tIns="0" rIns="540000" bIns="0">
            <a:normAutofit/>
          </a:bodyPr>
          <a:lstStyle>
            <a:lvl1pPr>
              <a:defRPr sz="3500" b="1" baseline="0">
                <a:solidFill>
                  <a:schemeClr val="tx1"/>
                </a:solidFill>
              </a:defRPr>
            </a:lvl1pPr>
          </a:lstStyle>
          <a:p>
            <a:r>
              <a:rPr lang="nl-NL"/>
              <a:t>Click </a:t>
            </a:r>
            <a:r>
              <a:rPr lang="nl-NL" err="1"/>
              <a:t>to</a:t>
            </a:r>
            <a:r>
              <a:rPr lang="nl-NL"/>
              <a:t> </a:t>
            </a:r>
            <a:r>
              <a:rPr lang="nl-NL" err="1"/>
              <a:t>add</a:t>
            </a:r>
            <a:r>
              <a:rPr lang="nl-NL"/>
              <a:t> </a:t>
            </a:r>
            <a:r>
              <a:rPr lang="nl-NL" err="1"/>
              <a:t>title</a:t>
            </a:r>
            <a:endParaRPr lang="nl-NL"/>
          </a:p>
        </p:txBody>
      </p:sp>
      <p:sp>
        <p:nvSpPr>
          <p:cNvPr id="10" name="Tijdelijke aanduiding voor afbeelding 2">
            <a:extLst>
              <a:ext uri="{FF2B5EF4-FFF2-40B4-BE49-F238E27FC236}">
                <a16:creationId xmlns:a16="http://schemas.microsoft.com/office/drawing/2014/main" id="{C5DE9B44-8FC9-9841-9A40-43627019A945}"/>
              </a:ext>
            </a:extLst>
          </p:cNvPr>
          <p:cNvSpPr>
            <a:spLocks noGrp="1"/>
          </p:cNvSpPr>
          <p:nvPr>
            <p:ph type="pic" sz="quarter" idx="10" hasCustomPrompt="1"/>
          </p:nvPr>
        </p:nvSpPr>
        <p:spPr>
          <a:xfrm>
            <a:off x="7391475" y="0"/>
            <a:ext cx="4811282" cy="6858000"/>
          </a:xfrm>
          <a:prstGeom prst="rect">
            <a:avLst/>
          </a:prstGeom>
        </p:spPr>
        <p:txBody>
          <a:bodyPr lIns="108000" tIns="108000" rIns="108000" bIns="108000">
            <a:noAutofit/>
          </a:bodyPr>
          <a:lstStyle>
            <a:lvl1pPr marL="0" indent="0" algn="l">
              <a:buFontTx/>
              <a:buNone/>
              <a:defRPr sz="2000">
                <a:solidFill>
                  <a:srgbClr val="000000"/>
                </a:solidFill>
              </a:defRPr>
            </a:lvl1pPr>
          </a:lstStyle>
          <a:p>
            <a:r>
              <a:rPr lang="nl-NL"/>
              <a:t>Click </a:t>
            </a:r>
            <a:r>
              <a:rPr lang="nl-NL" err="1"/>
              <a:t>the</a:t>
            </a:r>
            <a:r>
              <a:rPr lang="nl-NL"/>
              <a:t> icon </a:t>
            </a:r>
            <a:r>
              <a:rPr lang="nl-NL" err="1"/>
              <a:t>to</a:t>
            </a:r>
            <a:r>
              <a:rPr lang="nl-NL"/>
              <a:t> </a:t>
            </a:r>
            <a:r>
              <a:rPr lang="nl-NL" err="1"/>
              <a:t>insert</a:t>
            </a:r>
            <a:r>
              <a:rPr lang="nl-NL"/>
              <a:t> </a:t>
            </a:r>
            <a:r>
              <a:rPr lang="nl-NL" err="1"/>
              <a:t>an</a:t>
            </a:r>
            <a:r>
              <a:rPr lang="nl-NL"/>
              <a:t> image</a:t>
            </a:r>
          </a:p>
        </p:txBody>
      </p:sp>
      <p:sp>
        <p:nvSpPr>
          <p:cNvPr id="9" name="Slide Number Placeholder 2">
            <a:extLst>
              <a:ext uri="{FF2B5EF4-FFF2-40B4-BE49-F238E27FC236}">
                <a16:creationId xmlns:a16="http://schemas.microsoft.com/office/drawing/2014/main" id="{CC32A42B-2A2B-574A-A20A-95EBE62C2DE2}"/>
              </a:ext>
            </a:extLst>
          </p:cNvPr>
          <p:cNvSpPr>
            <a:spLocks noGrp="1"/>
          </p:cNvSpPr>
          <p:nvPr>
            <p:ph type="sldNum" sz="quarter" idx="4"/>
          </p:nvPr>
        </p:nvSpPr>
        <p:spPr>
          <a:xfrm>
            <a:off x="11272060" y="6345151"/>
            <a:ext cx="407322" cy="365125"/>
          </a:xfrm>
          <a:prstGeom prst="rect">
            <a:avLst/>
          </a:prstGeom>
        </p:spPr>
        <p:txBody>
          <a:bodyPr vert="horz" lIns="91440" tIns="45720" rIns="91440" bIns="45720" rtlCol="0" anchor="ctr"/>
          <a:lstStyle>
            <a:lvl1pPr algn="r">
              <a:defRPr sz="1300" b="1">
                <a:solidFill>
                  <a:schemeClr val="accent3"/>
                </a:solidFill>
              </a:defRPr>
            </a:lvl1pPr>
          </a:lstStyle>
          <a:p>
            <a:fld id="{8EBB3576-970C-49AF-BF1A-1017DCDDD5BE}" type="slidenum">
              <a:rPr lang="nl-NL" smtClean="0"/>
              <a:pPr/>
              <a:t>‹#›</a:t>
            </a:fld>
            <a:endParaRPr lang="nl-NL"/>
          </a:p>
        </p:txBody>
      </p:sp>
      <p:pic>
        <p:nvPicPr>
          <p:cNvPr id="11" name="Picture 8" descr="Logo&#10;&#10;Description automatically generated">
            <a:extLst>
              <a:ext uri="{FF2B5EF4-FFF2-40B4-BE49-F238E27FC236}">
                <a16:creationId xmlns:a16="http://schemas.microsoft.com/office/drawing/2014/main" id="{DBB1FE11-4A84-0E4D-8C75-E7146674E236}"/>
              </a:ext>
            </a:extLst>
          </p:cNvPr>
          <p:cNvPicPr>
            <a:picLocks noChangeAspect="1"/>
          </p:cNvPicPr>
          <p:nvPr userDrawn="1"/>
        </p:nvPicPr>
        <p:blipFill>
          <a:blip r:embed="rId3"/>
          <a:stretch>
            <a:fillRect/>
          </a:stretch>
        </p:blipFill>
        <p:spPr>
          <a:xfrm>
            <a:off x="178655" y="6226748"/>
            <a:ext cx="1756800" cy="494507"/>
          </a:xfrm>
          <a:prstGeom prst="rect">
            <a:avLst/>
          </a:prstGeom>
        </p:spPr>
      </p:pic>
      <p:sp>
        <p:nvSpPr>
          <p:cNvPr id="12" name="Footer Placeholder 1">
            <a:extLst>
              <a:ext uri="{FF2B5EF4-FFF2-40B4-BE49-F238E27FC236}">
                <a16:creationId xmlns:a16="http://schemas.microsoft.com/office/drawing/2014/main" id="{E69E8A97-3DA2-6543-B02E-CF74A94C9E69}"/>
              </a:ext>
            </a:extLst>
          </p:cNvPr>
          <p:cNvSpPr>
            <a:spLocks noGrp="1"/>
          </p:cNvSpPr>
          <p:nvPr>
            <p:ph type="ftr" sz="quarter" idx="3"/>
          </p:nvPr>
        </p:nvSpPr>
        <p:spPr>
          <a:xfrm>
            <a:off x="9276080" y="6356350"/>
            <a:ext cx="2087418" cy="365125"/>
          </a:xfrm>
          <a:prstGeom prst="rect">
            <a:avLst/>
          </a:prstGeom>
        </p:spPr>
        <p:txBody>
          <a:bodyPr vert="horz" lIns="91440" tIns="45720" rIns="91440" bIns="45720" rtlCol="0" anchor="ctr"/>
          <a:lstStyle>
            <a:lvl1pPr algn="l">
              <a:defRPr sz="1000" b="1">
                <a:solidFill>
                  <a:schemeClr val="accent3"/>
                </a:solidFill>
              </a:defRPr>
            </a:lvl1pPr>
          </a:lstStyle>
          <a:p>
            <a:pPr algn="r"/>
            <a:r>
              <a:rPr lang="nl-NL" sz="1200">
                <a:latin typeface="Abadi MT Pro" panose="020B0802020104020204" pitchFamily="34" charset="0"/>
              </a:rPr>
              <a:t>© EIPA 20xx</a:t>
            </a:r>
            <a:endParaRPr lang="nl-NL" sz="1100"/>
          </a:p>
        </p:txBody>
      </p:sp>
    </p:spTree>
    <p:extLst>
      <p:ext uri="{BB962C8B-B14F-4D97-AF65-F5344CB8AC3E}">
        <p14:creationId xmlns:p14="http://schemas.microsoft.com/office/powerpoint/2010/main" val="16484785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slide bright - EIPA yellow">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jdelijke aanduiding voor tekst 8">
            <a:extLst>
              <a:ext uri="{FF2B5EF4-FFF2-40B4-BE49-F238E27FC236}">
                <a16:creationId xmlns:a16="http://schemas.microsoft.com/office/drawing/2014/main" id="{868C32A7-EC3A-C64E-B3C3-8AF8AE78091A}"/>
              </a:ext>
            </a:extLst>
          </p:cNvPr>
          <p:cNvSpPr>
            <a:spLocks noGrp="1"/>
          </p:cNvSpPr>
          <p:nvPr>
            <p:ph type="body" sz="quarter" idx="12" hasCustomPrompt="1"/>
          </p:nvPr>
        </p:nvSpPr>
        <p:spPr>
          <a:xfrm>
            <a:off x="0" y="541432"/>
            <a:ext cx="7185811" cy="2315910"/>
          </a:xfrm>
          <a:prstGeom prst="rect">
            <a:avLst/>
          </a:prstGeom>
        </p:spPr>
        <p:txBody>
          <a:bodyPr lIns="540000" tIns="0" rIns="540000" bIns="0" anchor="ctr" anchorCtr="0"/>
          <a:lstStyle>
            <a:lvl1pPr marL="0" marR="0" indent="0" algn="l" defTabSz="914400" rtl="0" eaLnBrk="1" fontAlgn="auto" latinLnBrk="0" hangingPunct="1">
              <a:lnSpc>
                <a:spcPct val="90000"/>
              </a:lnSpc>
              <a:spcBef>
                <a:spcPts val="1000"/>
              </a:spcBef>
              <a:spcAft>
                <a:spcPts val="0"/>
              </a:spcAft>
              <a:buClrTx/>
              <a:buSzTx/>
              <a:buFontTx/>
              <a:buNone/>
              <a:tabLst/>
              <a:defRPr sz="4400" b="1">
                <a:solidFill>
                  <a:schemeClr val="tx1"/>
                </a:solidFill>
              </a:defRPr>
            </a:lvl1pPr>
            <a:lvl2pPr>
              <a:buFontTx/>
              <a:buNone/>
              <a:defRPr/>
            </a:lvl2pPr>
            <a:lvl3pPr>
              <a:buFontTx/>
              <a:buNone/>
              <a:defRPr/>
            </a:lvl3pPr>
            <a:lvl4pPr>
              <a:buFontTx/>
              <a:buNone/>
              <a:defRPr/>
            </a:lvl4pPr>
            <a:lvl5pPr>
              <a:buFontTx/>
              <a:buNone/>
              <a:defRPr/>
            </a:lvl5pPr>
          </a:lstStyle>
          <a:p>
            <a:pPr lvl="0"/>
            <a:r>
              <a:rPr lang="nl-NL"/>
              <a:t>Click </a:t>
            </a:r>
            <a:r>
              <a:rPr lang="nl-NL" err="1"/>
              <a:t>to</a:t>
            </a:r>
            <a:r>
              <a:rPr lang="nl-NL"/>
              <a:t> </a:t>
            </a:r>
            <a:r>
              <a:rPr lang="nl-NL" err="1"/>
              <a:t>add</a:t>
            </a:r>
            <a:r>
              <a:rPr lang="nl-NL"/>
              <a:t> </a:t>
            </a:r>
            <a:r>
              <a:rPr lang="nl-NL" err="1"/>
              <a:t>title</a:t>
            </a:r>
            <a:r>
              <a:rPr lang="nl-NL"/>
              <a:t> </a:t>
            </a:r>
            <a:r>
              <a:rPr lang="nl-NL" err="1"/>
              <a:t>presentation</a:t>
            </a:r>
            <a:endParaRPr lang="nl-NL"/>
          </a:p>
        </p:txBody>
      </p:sp>
      <p:sp>
        <p:nvSpPr>
          <p:cNvPr id="10" name="Tijdelijke aanduiding voor tekst 8">
            <a:extLst>
              <a:ext uri="{FF2B5EF4-FFF2-40B4-BE49-F238E27FC236}">
                <a16:creationId xmlns:a16="http://schemas.microsoft.com/office/drawing/2014/main" id="{961E4E7C-5ACB-0244-ADE7-DC8A38D83B5E}"/>
              </a:ext>
            </a:extLst>
          </p:cNvPr>
          <p:cNvSpPr>
            <a:spLocks noGrp="1"/>
          </p:cNvSpPr>
          <p:nvPr>
            <p:ph type="body" sz="quarter" idx="13" hasCustomPrompt="1"/>
          </p:nvPr>
        </p:nvSpPr>
        <p:spPr>
          <a:xfrm>
            <a:off x="-1201" y="3429000"/>
            <a:ext cx="7187012" cy="1196788"/>
          </a:xfrm>
          <a:prstGeom prst="rect">
            <a:avLst/>
          </a:prstGeom>
        </p:spPr>
        <p:txBody>
          <a:bodyPr lIns="540000" tIns="0" rIns="540000" bIns="0" anchor="t" anchorCtr="0">
            <a:normAutofit/>
          </a:bodyPr>
          <a:lstStyle>
            <a:lvl1pPr marL="0" marR="0" indent="0" algn="l" defTabSz="914400" rtl="0" eaLnBrk="1" fontAlgn="auto" latinLnBrk="0" hangingPunct="1">
              <a:lnSpc>
                <a:spcPct val="90000"/>
              </a:lnSpc>
              <a:spcBef>
                <a:spcPts val="1000"/>
              </a:spcBef>
              <a:spcAft>
                <a:spcPts val="0"/>
              </a:spcAft>
              <a:buClrTx/>
              <a:buSzTx/>
              <a:buFontTx/>
              <a:buNone/>
              <a:tabLst/>
              <a:defRPr sz="2500" baseline="0">
                <a:solidFill>
                  <a:schemeClr val="accent5"/>
                </a:solidFill>
              </a:defRPr>
            </a:lvl1pPr>
            <a:lvl2pPr>
              <a:buFontTx/>
              <a:buNone/>
              <a:defRPr/>
            </a:lvl2pPr>
            <a:lvl3pPr>
              <a:buFontTx/>
              <a:buNone/>
              <a:defRPr/>
            </a:lvl3pPr>
            <a:lvl4pPr>
              <a:buFontTx/>
              <a:buNone/>
              <a:defRPr/>
            </a:lvl4pPr>
            <a:lvl5pPr>
              <a:buFontTx/>
              <a:buNone/>
              <a:defRPr/>
            </a:lvl5pPr>
          </a:lstStyle>
          <a:p>
            <a:pPr lvl="0"/>
            <a:r>
              <a:rPr lang="nl-NL"/>
              <a:t>Click </a:t>
            </a:r>
            <a:r>
              <a:rPr lang="nl-NL" err="1"/>
              <a:t>to</a:t>
            </a:r>
            <a:r>
              <a:rPr lang="nl-NL"/>
              <a:t> </a:t>
            </a:r>
            <a:r>
              <a:rPr lang="nl-NL" err="1"/>
              <a:t>add</a:t>
            </a:r>
            <a:r>
              <a:rPr lang="nl-NL"/>
              <a:t> </a:t>
            </a:r>
            <a:r>
              <a:rPr lang="nl-NL" err="1"/>
              <a:t>subtitle</a:t>
            </a:r>
            <a:endParaRPr lang="nl-NL"/>
          </a:p>
        </p:txBody>
      </p:sp>
      <p:sp>
        <p:nvSpPr>
          <p:cNvPr id="6" name="Slide Number Placeholder 2">
            <a:extLst>
              <a:ext uri="{FF2B5EF4-FFF2-40B4-BE49-F238E27FC236}">
                <a16:creationId xmlns:a16="http://schemas.microsoft.com/office/drawing/2014/main" id="{7360B4AF-2BCD-4340-9EA4-BA75637C23F7}"/>
              </a:ext>
            </a:extLst>
          </p:cNvPr>
          <p:cNvSpPr>
            <a:spLocks noGrp="1"/>
          </p:cNvSpPr>
          <p:nvPr>
            <p:ph type="sldNum" sz="quarter" idx="4"/>
          </p:nvPr>
        </p:nvSpPr>
        <p:spPr>
          <a:xfrm>
            <a:off x="11272060" y="6345151"/>
            <a:ext cx="407322" cy="365125"/>
          </a:xfrm>
          <a:prstGeom prst="rect">
            <a:avLst/>
          </a:prstGeom>
        </p:spPr>
        <p:txBody>
          <a:bodyPr vert="horz" lIns="91440" tIns="45720" rIns="91440" bIns="45720" rtlCol="0" anchor="ctr"/>
          <a:lstStyle>
            <a:lvl1pPr algn="r">
              <a:defRPr sz="1300" b="1">
                <a:solidFill>
                  <a:schemeClr val="accent5"/>
                </a:solidFill>
              </a:defRPr>
            </a:lvl1pPr>
          </a:lstStyle>
          <a:p>
            <a:fld id="{8EBB3576-970C-49AF-BF1A-1017DCDDD5BE}" type="slidenum">
              <a:rPr lang="nl-NL" smtClean="0"/>
              <a:pPr/>
              <a:t>‹#›</a:t>
            </a:fld>
            <a:endParaRPr lang="nl-NL"/>
          </a:p>
        </p:txBody>
      </p:sp>
      <p:pic>
        <p:nvPicPr>
          <p:cNvPr id="7" name="Picture 8" descr="Logo&#10;&#10;Description automatically generated">
            <a:extLst>
              <a:ext uri="{FF2B5EF4-FFF2-40B4-BE49-F238E27FC236}">
                <a16:creationId xmlns:a16="http://schemas.microsoft.com/office/drawing/2014/main" id="{1CA03236-CD6C-BC4A-B2CC-BDC45F181C35}"/>
              </a:ext>
            </a:extLst>
          </p:cNvPr>
          <p:cNvPicPr>
            <a:picLocks noChangeAspect="1"/>
          </p:cNvPicPr>
          <p:nvPr userDrawn="1"/>
        </p:nvPicPr>
        <p:blipFill>
          <a:blip r:embed="rId3"/>
          <a:stretch>
            <a:fillRect/>
          </a:stretch>
        </p:blipFill>
        <p:spPr>
          <a:xfrm>
            <a:off x="363630" y="5647526"/>
            <a:ext cx="3488036" cy="981818"/>
          </a:xfrm>
          <a:prstGeom prst="rect">
            <a:avLst/>
          </a:prstGeom>
        </p:spPr>
      </p:pic>
      <p:sp>
        <p:nvSpPr>
          <p:cNvPr id="8" name="Footer Placeholder 1">
            <a:extLst>
              <a:ext uri="{FF2B5EF4-FFF2-40B4-BE49-F238E27FC236}">
                <a16:creationId xmlns:a16="http://schemas.microsoft.com/office/drawing/2014/main" id="{FEAA5816-D4B2-4F4B-B3D5-4AC56FA581B0}"/>
              </a:ext>
            </a:extLst>
          </p:cNvPr>
          <p:cNvSpPr>
            <a:spLocks noGrp="1"/>
          </p:cNvSpPr>
          <p:nvPr>
            <p:ph type="ftr" sz="quarter" idx="3"/>
          </p:nvPr>
        </p:nvSpPr>
        <p:spPr>
          <a:xfrm>
            <a:off x="9276080" y="6356350"/>
            <a:ext cx="2087418" cy="365125"/>
          </a:xfrm>
          <a:prstGeom prst="rect">
            <a:avLst/>
          </a:prstGeom>
        </p:spPr>
        <p:txBody>
          <a:bodyPr vert="horz" lIns="91440" tIns="45720" rIns="91440" bIns="45720" rtlCol="0" anchor="ctr"/>
          <a:lstStyle>
            <a:lvl1pPr algn="r">
              <a:defRPr sz="1000" b="1">
                <a:solidFill>
                  <a:schemeClr val="accent5"/>
                </a:solidFill>
              </a:defRPr>
            </a:lvl1pPr>
          </a:lstStyle>
          <a:p>
            <a:r>
              <a:rPr lang="nl-NL" sz="1200">
                <a:latin typeface="Abadi MT Pro" panose="020B0802020104020204" pitchFamily="34" charset="0"/>
              </a:rPr>
              <a:t>© EIPA 20xx</a:t>
            </a:r>
            <a:endParaRPr lang="nl-NL" sz="1100"/>
          </a:p>
        </p:txBody>
      </p:sp>
    </p:spTree>
    <p:extLst>
      <p:ext uri="{BB962C8B-B14F-4D97-AF65-F5344CB8AC3E}">
        <p14:creationId xmlns:p14="http://schemas.microsoft.com/office/powerpoint/2010/main" val="1260604816"/>
      </p:ext>
    </p:extLst>
  </p:cSld>
  <p:clrMapOvr>
    <a:masterClrMapping/>
  </p:clrMapOvr>
  <p:extLst>
    <p:ext uri="{DCECCB84-F9BA-43D5-87BE-67443E8EF086}">
      <p15:sldGuideLst xmlns:p15="http://schemas.microsoft.com/office/powerpoint/2012/main"/>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slide dark - EIPA yellow">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jdelijke aanduiding voor tekst 8">
            <a:extLst>
              <a:ext uri="{FF2B5EF4-FFF2-40B4-BE49-F238E27FC236}">
                <a16:creationId xmlns:a16="http://schemas.microsoft.com/office/drawing/2014/main" id="{27A4C14D-FF4E-914C-A471-FE2CB6279D05}"/>
              </a:ext>
            </a:extLst>
          </p:cNvPr>
          <p:cNvSpPr>
            <a:spLocks noGrp="1"/>
          </p:cNvSpPr>
          <p:nvPr>
            <p:ph type="body" sz="quarter" idx="12" hasCustomPrompt="1"/>
          </p:nvPr>
        </p:nvSpPr>
        <p:spPr>
          <a:xfrm>
            <a:off x="0" y="541432"/>
            <a:ext cx="7185811" cy="2315910"/>
          </a:xfrm>
          <a:prstGeom prst="rect">
            <a:avLst/>
          </a:prstGeom>
        </p:spPr>
        <p:txBody>
          <a:bodyPr lIns="540000" tIns="0" rIns="540000" bIns="0" anchor="ctr" anchorCtr="0"/>
          <a:lstStyle>
            <a:lvl1pPr marL="0" marR="0" indent="0" algn="l" defTabSz="914400" rtl="0" eaLnBrk="1" fontAlgn="auto" latinLnBrk="0" hangingPunct="1">
              <a:lnSpc>
                <a:spcPct val="90000"/>
              </a:lnSpc>
              <a:spcBef>
                <a:spcPts val="1000"/>
              </a:spcBef>
              <a:spcAft>
                <a:spcPts val="0"/>
              </a:spcAft>
              <a:buClrTx/>
              <a:buSzTx/>
              <a:buFontTx/>
              <a:buNone/>
              <a:tabLst/>
              <a:defRPr sz="4400" b="1">
                <a:solidFill>
                  <a:schemeClr val="bg1"/>
                </a:solidFill>
              </a:defRPr>
            </a:lvl1pPr>
            <a:lvl2pPr>
              <a:buFontTx/>
              <a:buNone/>
              <a:defRPr/>
            </a:lvl2pPr>
            <a:lvl3pPr>
              <a:buFontTx/>
              <a:buNone/>
              <a:defRPr/>
            </a:lvl3pPr>
            <a:lvl4pPr>
              <a:buFontTx/>
              <a:buNone/>
              <a:defRPr/>
            </a:lvl4pPr>
            <a:lvl5pPr>
              <a:buFontTx/>
              <a:buNone/>
              <a:defRPr/>
            </a:lvl5pPr>
          </a:lstStyle>
          <a:p>
            <a:pPr lvl="0"/>
            <a:r>
              <a:rPr lang="nl-NL"/>
              <a:t>Click </a:t>
            </a:r>
            <a:r>
              <a:rPr lang="nl-NL" err="1"/>
              <a:t>to</a:t>
            </a:r>
            <a:r>
              <a:rPr lang="nl-NL"/>
              <a:t> </a:t>
            </a:r>
            <a:r>
              <a:rPr lang="nl-NL" err="1"/>
              <a:t>add</a:t>
            </a:r>
            <a:r>
              <a:rPr lang="nl-NL"/>
              <a:t> </a:t>
            </a:r>
            <a:r>
              <a:rPr lang="nl-NL" err="1"/>
              <a:t>title</a:t>
            </a:r>
            <a:r>
              <a:rPr lang="nl-NL"/>
              <a:t> </a:t>
            </a:r>
            <a:r>
              <a:rPr lang="nl-NL" err="1"/>
              <a:t>presentation</a:t>
            </a:r>
            <a:endParaRPr lang="nl-NL"/>
          </a:p>
        </p:txBody>
      </p:sp>
      <p:sp>
        <p:nvSpPr>
          <p:cNvPr id="7" name="Tijdelijke aanduiding voor tekst 8">
            <a:extLst>
              <a:ext uri="{FF2B5EF4-FFF2-40B4-BE49-F238E27FC236}">
                <a16:creationId xmlns:a16="http://schemas.microsoft.com/office/drawing/2014/main" id="{86689EF7-EDA8-3040-843C-C6C679C528CD}"/>
              </a:ext>
            </a:extLst>
          </p:cNvPr>
          <p:cNvSpPr>
            <a:spLocks noGrp="1"/>
          </p:cNvSpPr>
          <p:nvPr>
            <p:ph type="body" sz="quarter" idx="13" hasCustomPrompt="1"/>
          </p:nvPr>
        </p:nvSpPr>
        <p:spPr>
          <a:xfrm>
            <a:off x="-1201" y="3429000"/>
            <a:ext cx="7187012" cy="1196788"/>
          </a:xfrm>
          <a:prstGeom prst="rect">
            <a:avLst/>
          </a:prstGeom>
        </p:spPr>
        <p:txBody>
          <a:bodyPr lIns="540000" tIns="0" rIns="540000" bIns="0" anchor="t" anchorCtr="0">
            <a:normAutofit/>
          </a:bodyPr>
          <a:lstStyle>
            <a:lvl1pPr marL="0" marR="0" indent="0" algn="l" defTabSz="914400" rtl="0" eaLnBrk="1" fontAlgn="auto" latinLnBrk="0" hangingPunct="1">
              <a:lnSpc>
                <a:spcPct val="90000"/>
              </a:lnSpc>
              <a:spcBef>
                <a:spcPts val="1000"/>
              </a:spcBef>
              <a:spcAft>
                <a:spcPts val="0"/>
              </a:spcAft>
              <a:buClrTx/>
              <a:buSzTx/>
              <a:buFontTx/>
              <a:buNone/>
              <a:tabLst/>
              <a:defRPr sz="2500" baseline="0">
                <a:solidFill>
                  <a:schemeClr val="accent5"/>
                </a:solidFill>
              </a:defRPr>
            </a:lvl1pPr>
            <a:lvl2pPr>
              <a:buFontTx/>
              <a:buNone/>
              <a:defRPr/>
            </a:lvl2pPr>
            <a:lvl3pPr>
              <a:buFontTx/>
              <a:buNone/>
              <a:defRPr/>
            </a:lvl3pPr>
            <a:lvl4pPr>
              <a:buFontTx/>
              <a:buNone/>
              <a:defRPr/>
            </a:lvl4pPr>
            <a:lvl5pPr>
              <a:buFontTx/>
              <a:buNone/>
              <a:defRPr/>
            </a:lvl5pPr>
          </a:lstStyle>
          <a:p>
            <a:pPr lvl="0"/>
            <a:r>
              <a:rPr lang="nl-NL"/>
              <a:t>Click </a:t>
            </a:r>
            <a:r>
              <a:rPr lang="nl-NL" err="1"/>
              <a:t>to</a:t>
            </a:r>
            <a:r>
              <a:rPr lang="nl-NL"/>
              <a:t> </a:t>
            </a:r>
            <a:r>
              <a:rPr lang="nl-NL" err="1"/>
              <a:t>add</a:t>
            </a:r>
            <a:r>
              <a:rPr lang="nl-NL"/>
              <a:t> </a:t>
            </a:r>
            <a:r>
              <a:rPr lang="nl-NL" err="1"/>
              <a:t>subtitle</a:t>
            </a:r>
            <a:endParaRPr lang="nl-NL"/>
          </a:p>
        </p:txBody>
      </p:sp>
      <p:sp>
        <p:nvSpPr>
          <p:cNvPr id="9" name="Slide Number Placeholder 2">
            <a:extLst>
              <a:ext uri="{FF2B5EF4-FFF2-40B4-BE49-F238E27FC236}">
                <a16:creationId xmlns:a16="http://schemas.microsoft.com/office/drawing/2014/main" id="{67FFC2DE-8D8B-F347-B155-D5CB681F055A}"/>
              </a:ext>
            </a:extLst>
          </p:cNvPr>
          <p:cNvSpPr>
            <a:spLocks noGrp="1"/>
          </p:cNvSpPr>
          <p:nvPr>
            <p:ph type="sldNum" sz="quarter" idx="4"/>
          </p:nvPr>
        </p:nvSpPr>
        <p:spPr>
          <a:xfrm>
            <a:off x="11272060" y="6345151"/>
            <a:ext cx="407322" cy="365125"/>
          </a:xfrm>
          <a:prstGeom prst="rect">
            <a:avLst/>
          </a:prstGeom>
        </p:spPr>
        <p:txBody>
          <a:bodyPr vert="horz" lIns="91440" tIns="45720" rIns="91440" bIns="45720" rtlCol="0" anchor="ctr"/>
          <a:lstStyle>
            <a:lvl1pPr algn="r">
              <a:defRPr sz="1300" b="1">
                <a:solidFill>
                  <a:schemeClr val="bg1"/>
                </a:solidFill>
              </a:defRPr>
            </a:lvl1pPr>
          </a:lstStyle>
          <a:p>
            <a:fld id="{8EBB3576-970C-49AF-BF1A-1017DCDDD5BE}" type="slidenum">
              <a:rPr lang="nl-NL" smtClean="0"/>
              <a:pPr/>
              <a:t>‹#›</a:t>
            </a:fld>
            <a:endParaRPr lang="nl-NL"/>
          </a:p>
        </p:txBody>
      </p:sp>
      <p:pic>
        <p:nvPicPr>
          <p:cNvPr id="10" name="Afbeelding 9">
            <a:extLst>
              <a:ext uri="{FF2B5EF4-FFF2-40B4-BE49-F238E27FC236}">
                <a16:creationId xmlns:a16="http://schemas.microsoft.com/office/drawing/2014/main" id="{2016433F-5A7D-AD4F-B5E5-478B6379EAB8}"/>
              </a:ext>
            </a:extLst>
          </p:cNvPr>
          <p:cNvPicPr>
            <a:picLocks noChangeAspect="1"/>
          </p:cNvPicPr>
          <p:nvPr userDrawn="1"/>
        </p:nvPicPr>
        <p:blipFill>
          <a:blip r:embed="rId3"/>
          <a:stretch>
            <a:fillRect/>
          </a:stretch>
        </p:blipFill>
        <p:spPr>
          <a:xfrm>
            <a:off x="178655" y="6243638"/>
            <a:ext cx="1756800" cy="477617"/>
          </a:xfrm>
          <a:prstGeom prst="rect">
            <a:avLst/>
          </a:prstGeom>
        </p:spPr>
      </p:pic>
      <p:sp>
        <p:nvSpPr>
          <p:cNvPr id="11" name="Footer Placeholder 1">
            <a:extLst>
              <a:ext uri="{FF2B5EF4-FFF2-40B4-BE49-F238E27FC236}">
                <a16:creationId xmlns:a16="http://schemas.microsoft.com/office/drawing/2014/main" id="{D076F654-EA94-AC48-8CA0-7BC1CD3D8148}"/>
              </a:ext>
            </a:extLst>
          </p:cNvPr>
          <p:cNvSpPr>
            <a:spLocks noGrp="1"/>
          </p:cNvSpPr>
          <p:nvPr>
            <p:ph type="ftr" sz="quarter" idx="3"/>
          </p:nvPr>
        </p:nvSpPr>
        <p:spPr>
          <a:xfrm>
            <a:off x="9276080" y="6356350"/>
            <a:ext cx="2087418" cy="365125"/>
          </a:xfrm>
          <a:prstGeom prst="rect">
            <a:avLst/>
          </a:prstGeom>
        </p:spPr>
        <p:txBody>
          <a:bodyPr vert="horz" lIns="91440" tIns="45720" rIns="91440" bIns="45720" rtlCol="0" anchor="ctr"/>
          <a:lstStyle>
            <a:lvl1pPr algn="l">
              <a:defRPr sz="1000" b="1">
                <a:solidFill>
                  <a:schemeClr val="bg1"/>
                </a:solidFill>
              </a:defRPr>
            </a:lvl1pPr>
          </a:lstStyle>
          <a:p>
            <a:pPr algn="r"/>
            <a:r>
              <a:rPr lang="nl-NL" sz="1200">
                <a:latin typeface="Abadi MT Pro" panose="020B0802020104020204" pitchFamily="34" charset="0"/>
              </a:rPr>
              <a:t>© EIPA 20xx</a:t>
            </a:r>
            <a:endParaRPr lang="nl-NL" sz="1100"/>
          </a:p>
        </p:txBody>
      </p:sp>
    </p:spTree>
    <p:extLst>
      <p:ext uri="{BB962C8B-B14F-4D97-AF65-F5344CB8AC3E}">
        <p14:creationId xmlns:p14="http://schemas.microsoft.com/office/powerpoint/2010/main" val="1627833311"/>
      </p:ext>
    </p:extLst>
  </p:cSld>
  <p:clrMapOvr>
    <a:masterClrMapping/>
  </p:clrMapOvr>
  <p:extLst>
    <p:ext uri="{DCECCB84-F9BA-43D5-87BE-67443E8EF086}">
      <p15:sldGuideLst xmlns:p15="http://schemas.microsoft.com/office/powerpoint/2012/main"/>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slide bright - EIPA.eu yellow">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jdelijke aanduiding voor tekst 8">
            <a:extLst>
              <a:ext uri="{FF2B5EF4-FFF2-40B4-BE49-F238E27FC236}">
                <a16:creationId xmlns:a16="http://schemas.microsoft.com/office/drawing/2014/main" id="{3911417F-F6E7-B94F-9C62-F47D117308FA}"/>
              </a:ext>
            </a:extLst>
          </p:cNvPr>
          <p:cNvSpPr>
            <a:spLocks noGrp="1"/>
          </p:cNvSpPr>
          <p:nvPr>
            <p:ph type="body" sz="quarter" idx="12" hasCustomPrompt="1"/>
          </p:nvPr>
        </p:nvSpPr>
        <p:spPr>
          <a:xfrm>
            <a:off x="0" y="541432"/>
            <a:ext cx="7185811" cy="2315910"/>
          </a:xfrm>
          <a:prstGeom prst="rect">
            <a:avLst/>
          </a:prstGeom>
        </p:spPr>
        <p:txBody>
          <a:bodyPr lIns="540000" tIns="0" rIns="540000" bIns="0" anchor="ctr" anchorCtr="0"/>
          <a:lstStyle>
            <a:lvl1pPr marL="0" marR="0" indent="0" algn="l" defTabSz="914400" rtl="0" eaLnBrk="1" fontAlgn="auto" latinLnBrk="0" hangingPunct="1">
              <a:lnSpc>
                <a:spcPct val="90000"/>
              </a:lnSpc>
              <a:spcBef>
                <a:spcPts val="1000"/>
              </a:spcBef>
              <a:spcAft>
                <a:spcPts val="0"/>
              </a:spcAft>
              <a:buClrTx/>
              <a:buSzTx/>
              <a:buFontTx/>
              <a:buNone/>
              <a:tabLst/>
              <a:defRPr sz="4400" b="1">
                <a:solidFill>
                  <a:schemeClr val="tx1"/>
                </a:solidFill>
              </a:defRPr>
            </a:lvl1pPr>
            <a:lvl2pPr>
              <a:buFontTx/>
              <a:buNone/>
              <a:defRPr/>
            </a:lvl2pPr>
            <a:lvl3pPr>
              <a:buFontTx/>
              <a:buNone/>
              <a:defRPr/>
            </a:lvl3pPr>
            <a:lvl4pPr>
              <a:buFontTx/>
              <a:buNone/>
              <a:defRPr/>
            </a:lvl4pPr>
            <a:lvl5pPr>
              <a:buFontTx/>
              <a:buNone/>
              <a:defRPr/>
            </a:lvl5pPr>
          </a:lstStyle>
          <a:p>
            <a:pPr lvl="0"/>
            <a:r>
              <a:rPr lang="nl-NL"/>
              <a:t>Click </a:t>
            </a:r>
            <a:r>
              <a:rPr lang="nl-NL" err="1"/>
              <a:t>to</a:t>
            </a:r>
            <a:r>
              <a:rPr lang="nl-NL"/>
              <a:t> </a:t>
            </a:r>
            <a:r>
              <a:rPr lang="nl-NL" err="1"/>
              <a:t>add</a:t>
            </a:r>
            <a:r>
              <a:rPr lang="nl-NL"/>
              <a:t> </a:t>
            </a:r>
            <a:r>
              <a:rPr lang="nl-NL" err="1"/>
              <a:t>title</a:t>
            </a:r>
            <a:r>
              <a:rPr lang="nl-NL"/>
              <a:t> </a:t>
            </a:r>
            <a:r>
              <a:rPr lang="nl-NL" err="1"/>
              <a:t>presentation</a:t>
            </a:r>
            <a:endParaRPr lang="nl-NL"/>
          </a:p>
        </p:txBody>
      </p:sp>
      <p:sp>
        <p:nvSpPr>
          <p:cNvPr id="7" name="Tijdelijke aanduiding voor tekst 8">
            <a:extLst>
              <a:ext uri="{FF2B5EF4-FFF2-40B4-BE49-F238E27FC236}">
                <a16:creationId xmlns:a16="http://schemas.microsoft.com/office/drawing/2014/main" id="{6D9A7EFA-8CB8-8847-AFCD-64F878DBD20F}"/>
              </a:ext>
            </a:extLst>
          </p:cNvPr>
          <p:cNvSpPr>
            <a:spLocks noGrp="1"/>
          </p:cNvSpPr>
          <p:nvPr>
            <p:ph type="body" sz="quarter" idx="13" hasCustomPrompt="1"/>
          </p:nvPr>
        </p:nvSpPr>
        <p:spPr>
          <a:xfrm>
            <a:off x="-1201" y="3429000"/>
            <a:ext cx="7187012" cy="1196788"/>
          </a:xfrm>
          <a:prstGeom prst="rect">
            <a:avLst/>
          </a:prstGeom>
        </p:spPr>
        <p:txBody>
          <a:bodyPr lIns="540000" tIns="0" rIns="540000" bIns="0" anchor="t" anchorCtr="0">
            <a:normAutofit/>
          </a:bodyPr>
          <a:lstStyle>
            <a:lvl1pPr marL="0" marR="0" indent="0" algn="l" defTabSz="914400" rtl="0" eaLnBrk="1" fontAlgn="auto" latinLnBrk="0" hangingPunct="1">
              <a:lnSpc>
                <a:spcPct val="90000"/>
              </a:lnSpc>
              <a:spcBef>
                <a:spcPts val="1000"/>
              </a:spcBef>
              <a:spcAft>
                <a:spcPts val="0"/>
              </a:spcAft>
              <a:buClrTx/>
              <a:buSzTx/>
              <a:buFontTx/>
              <a:buNone/>
              <a:tabLst/>
              <a:defRPr sz="2500" baseline="0">
                <a:solidFill>
                  <a:schemeClr val="accent5"/>
                </a:solidFill>
              </a:defRPr>
            </a:lvl1pPr>
            <a:lvl2pPr>
              <a:buFontTx/>
              <a:buNone/>
              <a:defRPr/>
            </a:lvl2pPr>
            <a:lvl3pPr>
              <a:buFontTx/>
              <a:buNone/>
              <a:defRPr/>
            </a:lvl3pPr>
            <a:lvl4pPr>
              <a:buFontTx/>
              <a:buNone/>
              <a:defRPr/>
            </a:lvl4pPr>
            <a:lvl5pPr>
              <a:buFontTx/>
              <a:buNone/>
              <a:defRPr/>
            </a:lvl5pPr>
          </a:lstStyle>
          <a:p>
            <a:pPr lvl="0"/>
            <a:r>
              <a:rPr lang="nl-NL"/>
              <a:t>Click </a:t>
            </a:r>
            <a:r>
              <a:rPr lang="nl-NL" err="1"/>
              <a:t>to</a:t>
            </a:r>
            <a:r>
              <a:rPr lang="nl-NL"/>
              <a:t> </a:t>
            </a:r>
            <a:r>
              <a:rPr lang="nl-NL" err="1"/>
              <a:t>add</a:t>
            </a:r>
            <a:r>
              <a:rPr lang="nl-NL"/>
              <a:t> </a:t>
            </a:r>
            <a:r>
              <a:rPr lang="nl-NL" err="1"/>
              <a:t>subtitle</a:t>
            </a:r>
            <a:endParaRPr lang="nl-NL"/>
          </a:p>
        </p:txBody>
      </p:sp>
      <p:sp>
        <p:nvSpPr>
          <p:cNvPr id="9" name="Slide Number Placeholder 2">
            <a:extLst>
              <a:ext uri="{FF2B5EF4-FFF2-40B4-BE49-F238E27FC236}">
                <a16:creationId xmlns:a16="http://schemas.microsoft.com/office/drawing/2014/main" id="{218B7F05-296B-7B47-910B-9FF4330D01AB}"/>
              </a:ext>
            </a:extLst>
          </p:cNvPr>
          <p:cNvSpPr>
            <a:spLocks noGrp="1"/>
          </p:cNvSpPr>
          <p:nvPr>
            <p:ph type="sldNum" sz="quarter" idx="4"/>
          </p:nvPr>
        </p:nvSpPr>
        <p:spPr>
          <a:xfrm>
            <a:off x="11272060" y="6345151"/>
            <a:ext cx="407322" cy="365125"/>
          </a:xfrm>
          <a:prstGeom prst="rect">
            <a:avLst/>
          </a:prstGeom>
        </p:spPr>
        <p:txBody>
          <a:bodyPr vert="horz" lIns="91440" tIns="45720" rIns="91440" bIns="45720" rtlCol="0" anchor="ctr"/>
          <a:lstStyle>
            <a:lvl1pPr algn="r">
              <a:defRPr sz="1300" b="1">
                <a:solidFill>
                  <a:schemeClr val="accent5"/>
                </a:solidFill>
              </a:defRPr>
            </a:lvl1pPr>
          </a:lstStyle>
          <a:p>
            <a:fld id="{8EBB3576-970C-49AF-BF1A-1017DCDDD5BE}" type="slidenum">
              <a:rPr lang="nl-NL" smtClean="0"/>
              <a:pPr/>
              <a:t>‹#›</a:t>
            </a:fld>
            <a:endParaRPr lang="nl-NL"/>
          </a:p>
        </p:txBody>
      </p:sp>
      <p:pic>
        <p:nvPicPr>
          <p:cNvPr id="10" name="Picture 8" descr="Logo&#10;&#10;Description automatically generated">
            <a:extLst>
              <a:ext uri="{FF2B5EF4-FFF2-40B4-BE49-F238E27FC236}">
                <a16:creationId xmlns:a16="http://schemas.microsoft.com/office/drawing/2014/main" id="{CDF4FD42-04BF-9144-B4C7-6D2003B5D755}"/>
              </a:ext>
            </a:extLst>
          </p:cNvPr>
          <p:cNvPicPr>
            <a:picLocks noChangeAspect="1"/>
          </p:cNvPicPr>
          <p:nvPr userDrawn="1"/>
        </p:nvPicPr>
        <p:blipFill>
          <a:blip r:embed="rId3"/>
          <a:stretch>
            <a:fillRect/>
          </a:stretch>
        </p:blipFill>
        <p:spPr>
          <a:xfrm>
            <a:off x="178655" y="6226748"/>
            <a:ext cx="1756800" cy="494507"/>
          </a:xfrm>
          <a:prstGeom prst="rect">
            <a:avLst/>
          </a:prstGeom>
        </p:spPr>
      </p:pic>
      <p:sp>
        <p:nvSpPr>
          <p:cNvPr id="11" name="Footer Placeholder 1">
            <a:extLst>
              <a:ext uri="{FF2B5EF4-FFF2-40B4-BE49-F238E27FC236}">
                <a16:creationId xmlns:a16="http://schemas.microsoft.com/office/drawing/2014/main" id="{35C3BD2D-BF30-8D45-9AC7-02355AED6421}"/>
              </a:ext>
            </a:extLst>
          </p:cNvPr>
          <p:cNvSpPr>
            <a:spLocks noGrp="1"/>
          </p:cNvSpPr>
          <p:nvPr>
            <p:ph type="ftr" sz="quarter" idx="3"/>
          </p:nvPr>
        </p:nvSpPr>
        <p:spPr>
          <a:xfrm>
            <a:off x="9276080" y="6356350"/>
            <a:ext cx="2087418" cy="365125"/>
          </a:xfrm>
          <a:prstGeom prst="rect">
            <a:avLst/>
          </a:prstGeom>
        </p:spPr>
        <p:txBody>
          <a:bodyPr vert="horz" lIns="91440" tIns="45720" rIns="91440" bIns="45720" rtlCol="0" anchor="ctr"/>
          <a:lstStyle>
            <a:lvl1pPr algn="l">
              <a:defRPr sz="1000" b="1">
                <a:solidFill>
                  <a:schemeClr val="accent5"/>
                </a:solidFill>
              </a:defRPr>
            </a:lvl1pPr>
          </a:lstStyle>
          <a:p>
            <a:pPr algn="r"/>
            <a:r>
              <a:rPr lang="nl-NL" sz="1200">
                <a:latin typeface="Abadi MT Pro" panose="020B0802020104020204" pitchFamily="34" charset="0"/>
              </a:rPr>
              <a:t>© EIPA 20xx</a:t>
            </a:r>
            <a:endParaRPr lang="nl-NL" sz="1100"/>
          </a:p>
        </p:txBody>
      </p:sp>
    </p:spTree>
    <p:extLst>
      <p:ext uri="{BB962C8B-B14F-4D97-AF65-F5344CB8AC3E}">
        <p14:creationId xmlns:p14="http://schemas.microsoft.com/office/powerpoint/2010/main" val="2624423014"/>
      </p:ext>
    </p:extLst>
  </p:cSld>
  <p:clrMapOvr>
    <a:masterClrMapping/>
  </p:clrMapOvr>
  <p:extLst>
    <p:ext uri="{DCECCB84-F9BA-43D5-87BE-67443E8EF086}">
      <p15:sldGuideLst xmlns:p15="http://schemas.microsoft.com/office/powerpoint/2012/main"/>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slide dark - EIPA.eu yellow">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jdelijke aanduiding voor tekst 8">
            <a:extLst>
              <a:ext uri="{FF2B5EF4-FFF2-40B4-BE49-F238E27FC236}">
                <a16:creationId xmlns:a16="http://schemas.microsoft.com/office/drawing/2014/main" id="{22404487-D7F4-D04B-9B77-8EF8CAE97219}"/>
              </a:ext>
            </a:extLst>
          </p:cNvPr>
          <p:cNvSpPr>
            <a:spLocks noGrp="1"/>
          </p:cNvSpPr>
          <p:nvPr>
            <p:ph type="body" sz="quarter" idx="12" hasCustomPrompt="1"/>
          </p:nvPr>
        </p:nvSpPr>
        <p:spPr>
          <a:xfrm>
            <a:off x="0" y="541432"/>
            <a:ext cx="7185811" cy="2315910"/>
          </a:xfrm>
          <a:prstGeom prst="rect">
            <a:avLst/>
          </a:prstGeom>
        </p:spPr>
        <p:txBody>
          <a:bodyPr lIns="540000" tIns="0" rIns="540000" bIns="0" anchor="ctr" anchorCtr="0"/>
          <a:lstStyle>
            <a:lvl1pPr marL="0" marR="0" indent="0" algn="l" defTabSz="914400" rtl="0" eaLnBrk="1" fontAlgn="auto" latinLnBrk="0" hangingPunct="1">
              <a:lnSpc>
                <a:spcPct val="90000"/>
              </a:lnSpc>
              <a:spcBef>
                <a:spcPts val="1000"/>
              </a:spcBef>
              <a:spcAft>
                <a:spcPts val="0"/>
              </a:spcAft>
              <a:buClrTx/>
              <a:buSzTx/>
              <a:buFontTx/>
              <a:buNone/>
              <a:tabLst/>
              <a:defRPr sz="4400" b="1">
                <a:solidFill>
                  <a:schemeClr val="bg1"/>
                </a:solidFill>
              </a:defRPr>
            </a:lvl1pPr>
            <a:lvl2pPr>
              <a:buFontTx/>
              <a:buNone/>
              <a:defRPr/>
            </a:lvl2pPr>
            <a:lvl3pPr>
              <a:buFontTx/>
              <a:buNone/>
              <a:defRPr/>
            </a:lvl3pPr>
            <a:lvl4pPr>
              <a:buFontTx/>
              <a:buNone/>
              <a:defRPr/>
            </a:lvl4pPr>
            <a:lvl5pPr>
              <a:buFontTx/>
              <a:buNone/>
              <a:defRPr/>
            </a:lvl5pPr>
          </a:lstStyle>
          <a:p>
            <a:pPr lvl="0"/>
            <a:r>
              <a:rPr lang="nl-NL"/>
              <a:t>Click </a:t>
            </a:r>
            <a:r>
              <a:rPr lang="nl-NL" err="1"/>
              <a:t>to</a:t>
            </a:r>
            <a:r>
              <a:rPr lang="nl-NL"/>
              <a:t> </a:t>
            </a:r>
            <a:r>
              <a:rPr lang="nl-NL" err="1"/>
              <a:t>add</a:t>
            </a:r>
            <a:r>
              <a:rPr lang="nl-NL"/>
              <a:t> </a:t>
            </a:r>
            <a:r>
              <a:rPr lang="nl-NL" err="1"/>
              <a:t>title</a:t>
            </a:r>
            <a:r>
              <a:rPr lang="nl-NL"/>
              <a:t> </a:t>
            </a:r>
            <a:r>
              <a:rPr lang="nl-NL" err="1"/>
              <a:t>presentation</a:t>
            </a:r>
            <a:endParaRPr lang="nl-NL"/>
          </a:p>
        </p:txBody>
      </p:sp>
      <p:sp>
        <p:nvSpPr>
          <p:cNvPr id="7" name="Tijdelijke aanduiding voor tekst 8">
            <a:extLst>
              <a:ext uri="{FF2B5EF4-FFF2-40B4-BE49-F238E27FC236}">
                <a16:creationId xmlns:a16="http://schemas.microsoft.com/office/drawing/2014/main" id="{BCB29352-AA4B-3C4B-B0C7-07D6EE0664BB}"/>
              </a:ext>
            </a:extLst>
          </p:cNvPr>
          <p:cNvSpPr>
            <a:spLocks noGrp="1"/>
          </p:cNvSpPr>
          <p:nvPr>
            <p:ph type="body" sz="quarter" idx="13" hasCustomPrompt="1"/>
          </p:nvPr>
        </p:nvSpPr>
        <p:spPr>
          <a:xfrm>
            <a:off x="-1201" y="3429000"/>
            <a:ext cx="7187012" cy="1196788"/>
          </a:xfrm>
          <a:prstGeom prst="rect">
            <a:avLst/>
          </a:prstGeom>
        </p:spPr>
        <p:txBody>
          <a:bodyPr lIns="540000" tIns="0" rIns="540000" bIns="0" anchor="t" anchorCtr="0">
            <a:normAutofit/>
          </a:bodyPr>
          <a:lstStyle>
            <a:lvl1pPr marL="0" marR="0" indent="0" algn="l" defTabSz="914400" rtl="0" eaLnBrk="1" fontAlgn="auto" latinLnBrk="0" hangingPunct="1">
              <a:lnSpc>
                <a:spcPct val="90000"/>
              </a:lnSpc>
              <a:spcBef>
                <a:spcPts val="1000"/>
              </a:spcBef>
              <a:spcAft>
                <a:spcPts val="0"/>
              </a:spcAft>
              <a:buClrTx/>
              <a:buSzTx/>
              <a:buFontTx/>
              <a:buNone/>
              <a:tabLst/>
              <a:defRPr sz="2500" baseline="0">
                <a:solidFill>
                  <a:schemeClr val="accent5"/>
                </a:solidFill>
              </a:defRPr>
            </a:lvl1pPr>
            <a:lvl2pPr>
              <a:buFontTx/>
              <a:buNone/>
              <a:defRPr/>
            </a:lvl2pPr>
            <a:lvl3pPr>
              <a:buFontTx/>
              <a:buNone/>
              <a:defRPr/>
            </a:lvl3pPr>
            <a:lvl4pPr>
              <a:buFontTx/>
              <a:buNone/>
              <a:defRPr/>
            </a:lvl4pPr>
            <a:lvl5pPr>
              <a:buFontTx/>
              <a:buNone/>
              <a:defRPr/>
            </a:lvl5pPr>
          </a:lstStyle>
          <a:p>
            <a:pPr lvl="0"/>
            <a:r>
              <a:rPr lang="nl-NL"/>
              <a:t>Click </a:t>
            </a:r>
            <a:r>
              <a:rPr lang="nl-NL" err="1"/>
              <a:t>to</a:t>
            </a:r>
            <a:r>
              <a:rPr lang="nl-NL"/>
              <a:t> </a:t>
            </a:r>
            <a:r>
              <a:rPr lang="nl-NL" err="1"/>
              <a:t>add</a:t>
            </a:r>
            <a:r>
              <a:rPr lang="nl-NL"/>
              <a:t> </a:t>
            </a:r>
            <a:r>
              <a:rPr lang="nl-NL" err="1"/>
              <a:t>subtitle</a:t>
            </a:r>
            <a:endParaRPr lang="nl-NL"/>
          </a:p>
        </p:txBody>
      </p:sp>
      <p:sp>
        <p:nvSpPr>
          <p:cNvPr id="9" name="Slide Number Placeholder 2">
            <a:extLst>
              <a:ext uri="{FF2B5EF4-FFF2-40B4-BE49-F238E27FC236}">
                <a16:creationId xmlns:a16="http://schemas.microsoft.com/office/drawing/2014/main" id="{47242C52-8F26-9D47-8C4A-2FA8065404E8}"/>
              </a:ext>
            </a:extLst>
          </p:cNvPr>
          <p:cNvSpPr>
            <a:spLocks noGrp="1"/>
          </p:cNvSpPr>
          <p:nvPr>
            <p:ph type="sldNum" sz="quarter" idx="4"/>
          </p:nvPr>
        </p:nvSpPr>
        <p:spPr>
          <a:xfrm>
            <a:off x="11272060" y="6345151"/>
            <a:ext cx="407322" cy="365125"/>
          </a:xfrm>
          <a:prstGeom prst="rect">
            <a:avLst/>
          </a:prstGeom>
        </p:spPr>
        <p:txBody>
          <a:bodyPr vert="horz" lIns="91440" tIns="45720" rIns="91440" bIns="45720" rtlCol="0" anchor="ctr"/>
          <a:lstStyle>
            <a:lvl1pPr algn="r">
              <a:defRPr sz="1300" b="1">
                <a:solidFill>
                  <a:schemeClr val="bg1"/>
                </a:solidFill>
              </a:defRPr>
            </a:lvl1pPr>
          </a:lstStyle>
          <a:p>
            <a:fld id="{8EBB3576-970C-49AF-BF1A-1017DCDDD5BE}" type="slidenum">
              <a:rPr lang="nl-NL" smtClean="0"/>
              <a:pPr/>
              <a:t>‹#›</a:t>
            </a:fld>
            <a:endParaRPr lang="nl-NL"/>
          </a:p>
        </p:txBody>
      </p:sp>
      <p:pic>
        <p:nvPicPr>
          <p:cNvPr id="10" name="Afbeelding 9">
            <a:extLst>
              <a:ext uri="{FF2B5EF4-FFF2-40B4-BE49-F238E27FC236}">
                <a16:creationId xmlns:a16="http://schemas.microsoft.com/office/drawing/2014/main" id="{BA8782C6-0BB2-D24D-99ED-7F7EED844DEE}"/>
              </a:ext>
            </a:extLst>
          </p:cNvPr>
          <p:cNvPicPr>
            <a:picLocks noChangeAspect="1"/>
          </p:cNvPicPr>
          <p:nvPr userDrawn="1"/>
        </p:nvPicPr>
        <p:blipFill>
          <a:blip r:embed="rId3"/>
          <a:stretch>
            <a:fillRect/>
          </a:stretch>
        </p:blipFill>
        <p:spPr>
          <a:xfrm>
            <a:off x="178655" y="6243638"/>
            <a:ext cx="1756800" cy="477617"/>
          </a:xfrm>
          <a:prstGeom prst="rect">
            <a:avLst/>
          </a:prstGeom>
        </p:spPr>
      </p:pic>
      <p:sp>
        <p:nvSpPr>
          <p:cNvPr id="11" name="Footer Placeholder 1">
            <a:extLst>
              <a:ext uri="{FF2B5EF4-FFF2-40B4-BE49-F238E27FC236}">
                <a16:creationId xmlns:a16="http://schemas.microsoft.com/office/drawing/2014/main" id="{5A9F64C3-2EAF-A64D-B6A3-07C3424EB611}"/>
              </a:ext>
            </a:extLst>
          </p:cNvPr>
          <p:cNvSpPr>
            <a:spLocks noGrp="1"/>
          </p:cNvSpPr>
          <p:nvPr>
            <p:ph type="ftr" sz="quarter" idx="3"/>
          </p:nvPr>
        </p:nvSpPr>
        <p:spPr>
          <a:xfrm>
            <a:off x="9276080" y="6356350"/>
            <a:ext cx="2087418" cy="365125"/>
          </a:xfrm>
          <a:prstGeom prst="rect">
            <a:avLst/>
          </a:prstGeom>
        </p:spPr>
        <p:txBody>
          <a:bodyPr vert="horz" lIns="91440" tIns="45720" rIns="91440" bIns="45720" rtlCol="0" anchor="ctr"/>
          <a:lstStyle>
            <a:lvl1pPr algn="l">
              <a:defRPr sz="1000" b="1">
                <a:solidFill>
                  <a:schemeClr val="bg1"/>
                </a:solidFill>
              </a:defRPr>
            </a:lvl1pPr>
          </a:lstStyle>
          <a:p>
            <a:pPr algn="r"/>
            <a:r>
              <a:rPr lang="nl-NL" sz="1200">
                <a:latin typeface="Abadi MT Pro" panose="020B0802020104020204" pitchFamily="34" charset="0"/>
              </a:rPr>
              <a:t>© EIPA 20xx</a:t>
            </a:r>
            <a:endParaRPr lang="nl-NL" sz="1100"/>
          </a:p>
        </p:txBody>
      </p:sp>
    </p:spTree>
    <p:extLst>
      <p:ext uri="{BB962C8B-B14F-4D97-AF65-F5344CB8AC3E}">
        <p14:creationId xmlns:p14="http://schemas.microsoft.com/office/powerpoint/2010/main" val="2960818923"/>
      </p:ext>
    </p:extLst>
  </p:cSld>
  <p:clrMapOvr>
    <a:masterClrMapping/>
  </p:clrMapOvr>
  <p:extLst>
    <p:ext uri="{DCECCB84-F9BA-43D5-87BE-67443E8EF086}">
      <p15:sldGuideLst xmlns:p15="http://schemas.microsoft.com/office/powerpoint/2012/main"/>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Index bright - EIPA yellow">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2664305-03B0-174C-92EB-EAD2FA52F0B7}"/>
              </a:ext>
            </a:extLst>
          </p:cNvPr>
          <p:cNvSpPr>
            <a:spLocks noGrp="1"/>
          </p:cNvSpPr>
          <p:nvPr>
            <p:ph type="title" hasCustomPrompt="1"/>
          </p:nvPr>
        </p:nvSpPr>
        <p:spPr>
          <a:xfrm>
            <a:off x="515939" y="512762"/>
            <a:ext cx="4770046" cy="1153668"/>
          </a:xfrm>
          <a:prstGeom prst="rect">
            <a:avLst/>
          </a:prstGeom>
        </p:spPr>
        <p:txBody>
          <a:bodyPr lIns="540000" tIns="0" rIns="540000" bIns="0">
            <a:normAutofit/>
          </a:bodyPr>
          <a:lstStyle>
            <a:lvl1pPr>
              <a:defRPr sz="3500" b="1" baseline="0">
                <a:solidFill>
                  <a:schemeClr val="tx1"/>
                </a:solidFill>
              </a:defRPr>
            </a:lvl1pPr>
          </a:lstStyle>
          <a:p>
            <a:r>
              <a:rPr lang="nl-NL"/>
              <a:t>Index </a:t>
            </a:r>
            <a:br>
              <a:rPr lang="nl-NL"/>
            </a:br>
            <a:r>
              <a:rPr lang="nl-NL"/>
              <a:t>(click </a:t>
            </a:r>
            <a:r>
              <a:rPr lang="nl-NL" err="1"/>
              <a:t>to</a:t>
            </a:r>
            <a:r>
              <a:rPr lang="nl-NL"/>
              <a:t> </a:t>
            </a:r>
            <a:r>
              <a:rPr lang="nl-NL" err="1"/>
              <a:t>add</a:t>
            </a:r>
            <a:r>
              <a:rPr lang="nl-NL"/>
              <a:t>)</a:t>
            </a:r>
          </a:p>
        </p:txBody>
      </p:sp>
      <p:sp>
        <p:nvSpPr>
          <p:cNvPr id="3" name="Tijdelijke aanduiding voor inhoud 2">
            <a:extLst>
              <a:ext uri="{FF2B5EF4-FFF2-40B4-BE49-F238E27FC236}">
                <a16:creationId xmlns:a16="http://schemas.microsoft.com/office/drawing/2014/main" id="{4C188E8F-BEDF-AB44-8CB4-4C7E8D3BB7DC}"/>
              </a:ext>
            </a:extLst>
          </p:cNvPr>
          <p:cNvSpPr>
            <a:spLocks noGrp="1"/>
          </p:cNvSpPr>
          <p:nvPr>
            <p:ph idx="1" hasCustomPrompt="1"/>
          </p:nvPr>
        </p:nvSpPr>
        <p:spPr>
          <a:xfrm>
            <a:off x="515938" y="1666430"/>
            <a:ext cx="11160124" cy="4678808"/>
          </a:xfrm>
          <a:prstGeom prst="rect">
            <a:avLst/>
          </a:prstGeom>
        </p:spPr>
        <p:txBody>
          <a:bodyPr lIns="540000" tIns="360000" rIns="0" bIns="0">
            <a:normAutofit/>
          </a:bodyPr>
          <a:lstStyle>
            <a:lvl1pPr>
              <a:defRPr sz="2500" baseline="0">
                <a:solidFill>
                  <a:schemeClr val="tx1"/>
                </a:solidFill>
              </a:defRPr>
            </a:lvl1pPr>
          </a:lstStyle>
          <a:p>
            <a:pPr lvl="0"/>
            <a:r>
              <a:rPr lang="nl-NL"/>
              <a:t> Item 1</a:t>
            </a:r>
          </a:p>
          <a:p>
            <a:pPr lvl="0"/>
            <a:r>
              <a:rPr lang="nl-NL"/>
              <a:t> Item 2</a:t>
            </a:r>
          </a:p>
          <a:p>
            <a:pPr lvl="0"/>
            <a:r>
              <a:rPr lang="nl-NL"/>
              <a:t> Item 3</a:t>
            </a:r>
          </a:p>
          <a:p>
            <a:pPr lvl="0"/>
            <a:r>
              <a:rPr lang="nl-NL"/>
              <a:t> Item 4</a:t>
            </a:r>
          </a:p>
          <a:p>
            <a:pPr lvl="0"/>
            <a:r>
              <a:rPr lang="nl-NL"/>
              <a:t> Item 5</a:t>
            </a:r>
          </a:p>
        </p:txBody>
      </p:sp>
      <p:sp>
        <p:nvSpPr>
          <p:cNvPr id="6" name="Slide Number Placeholder 2">
            <a:extLst>
              <a:ext uri="{FF2B5EF4-FFF2-40B4-BE49-F238E27FC236}">
                <a16:creationId xmlns:a16="http://schemas.microsoft.com/office/drawing/2014/main" id="{3E559A0C-3E32-A54E-B1E1-FCD0E3506D9C}"/>
              </a:ext>
            </a:extLst>
          </p:cNvPr>
          <p:cNvSpPr>
            <a:spLocks noGrp="1"/>
          </p:cNvSpPr>
          <p:nvPr>
            <p:ph type="sldNum" sz="quarter" idx="4"/>
          </p:nvPr>
        </p:nvSpPr>
        <p:spPr>
          <a:xfrm>
            <a:off x="11272060" y="6345151"/>
            <a:ext cx="407322" cy="365125"/>
          </a:xfrm>
          <a:prstGeom prst="rect">
            <a:avLst/>
          </a:prstGeom>
        </p:spPr>
        <p:txBody>
          <a:bodyPr vert="horz" lIns="91440" tIns="45720" rIns="91440" bIns="45720" rtlCol="0" anchor="ctr"/>
          <a:lstStyle>
            <a:lvl1pPr algn="r">
              <a:defRPr sz="1300" b="1">
                <a:solidFill>
                  <a:schemeClr val="accent5"/>
                </a:solidFill>
              </a:defRPr>
            </a:lvl1pPr>
          </a:lstStyle>
          <a:p>
            <a:fld id="{8EBB3576-970C-49AF-BF1A-1017DCDDD5BE}" type="slidenum">
              <a:rPr lang="nl-NL" smtClean="0"/>
              <a:pPr/>
              <a:t>‹#›</a:t>
            </a:fld>
            <a:endParaRPr lang="nl-NL"/>
          </a:p>
        </p:txBody>
      </p:sp>
      <p:pic>
        <p:nvPicPr>
          <p:cNvPr id="7" name="Picture 8" descr="Logo&#10;&#10;Description automatically generated">
            <a:extLst>
              <a:ext uri="{FF2B5EF4-FFF2-40B4-BE49-F238E27FC236}">
                <a16:creationId xmlns:a16="http://schemas.microsoft.com/office/drawing/2014/main" id="{90DA72A4-4369-7F4F-B6BD-15EC17001EBC}"/>
              </a:ext>
            </a:extLst>
          </p:cNvPr>
          <p:cNvPicPr>
            <a:picLocks noChangeAspect="1"/>
          </p:cNvPicPr>
          <p:nvPr userDrawn="1"/>
        </p:nvPicPr>
        <p:blipFill>
          <a:blip r:embed="rId3"/>
          <a:stretch>
            <a:fillRect/>
          </a:stretch>
        </p:blipFill>
        <p:spPr>
          <a:xfrm>
            <a:off x="178655" y="6226748"/>
            <a:ext cx="1756800" cy="494507"/>
          </a:xfrm>
          <a:prstGeom prst="rect">
            <a:avLst/>
          </a:prstGeom>
        </p:spPr>
      </p:pic>
      <p:sp>
        <p:nvSpPr>
          <p:cNvPr id="8" name="Footer Placeholder 1">
            <a:extLst>
              <a:ext uri="{FF2B5EF4-FFF2-40B4-BE49-F238E27FC236}">
                <a16:creationId xmlns:a16="http://schemas.microsoft.com/office/drawing/2014/main" id="{3A5970F4-3473-274D-8C5F-1C90474415E1}"/>
              </a:ext>
            </a:extLst>
          </p:cNvPr>
          <p:cNvSpPr>
            <a:spLocks noGrp="1"/>
          </p:cNvSpPr>
          <p:nvPr>
            <p:ph type="ftr" sz="quarter" idx="3"/>
          </p:nvPr>
        </p:nvSpPr>
        <p:spPr>
          <a:xfrm>
            <a:off x="9276080" y="6356350"/>
            <a:ext cx="2087418" cy="365125"/>
          </a:xfrm>
          <a:prstGeom prst="rect">
            <a:avLst/>
          </a:prstGeom>
        </p:spPr>
        <p:txBody>
          <a:bodyPr vert="horz" lIns="91440" tIns="45720" rIns="91440" bIns="45720" rtlCol="0" anchor="ctr"/>
          <a:lstStyle>
            <a:lvl1pPr algn="l">
              <a:defRPr sz="1000" b="1">
                <a:solidFill>
                  <a:schemeClr val="accent5"/>
                </a:solidFill>
              </a:defRPr>
            </a:lvl1pPr>
          </a:lstStyle>
          <a:p>
            <a:pPr algn="r"/>
            <a:r>
              <a:rPr lang="nl-NL" sz="1200">
                <a:latin typeface="Abadi MT Pro" panose="020B0802020104020204" pitchFamily="34" charset="0"/>
              </a:rPr>
              <a:t>© EIPA 20xx</a:t>
            </a:r>
            <a:endParaRPr lang="nl-NL" sz="1100"/>
          </a:p>
        </p:txBody>
      </p:sp>
    </p:spTree>
    <p:extLst>
      <p:ext uri="{BB962C8B-B14F-4D97-AF65-F5344CB8AC3E}">
        <p14:creationId xmlns:p14="http://schemas.microsoft.com/office/powerpoint/2010/main" val="133827405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Index dark - EIPA yellow">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Titel 1">
            <a:extLst>
              <a:ext uri="{FF2B5EF4-FFF2-40B4-BE49-F238E27FC236}">
                <a16:creationId xmlns:a16="http://schemas.microsoft.com/office/drawing/2014/main" id="{A64822BC-935C-AD4A-B732-480CEA1D4136}"/>
              </a:ext>
            </a:extLst>
          </p:cNvPr>
          <p:cNvSpPr>
            <a:spLocks noGrp="1"/>
          </p:cNvSpPr>
          <p:nvPr>
            <p:ph type="title" hasCustomPrompt="1"/>
          </p:nvPr>
        </p:nvSpPr>
        <p:spPr>
          <a:xfrm>
            <a:off x="515938" y="512762"/>
            <a:ext cx="4719941" cy="1153668"/>
          </a:xfrm>
          <a:prstGeom prst="rect">
            <a:avLst/>
          </a:prstGeom>
        </p:spPr>
        <p:txBody>
          <a:bodyPr lIns="540000" tIns="0" rIns="540000" bIns="0">
            <a:normAutofit/>
          </a:bodyPr>
          <a:lstStyle>
            <a:lvl1pPr>
              <a:defRPr sz="3500" b="1" baseline="0">
                <a:solidFill>
                  <a:schemeClr val="bg1"/>
                </a:solidFill>
              </a:defRPr>
            </a:lvl1pPr>
          </a:lstStyle>
          <a:p>
            <a:r>
              <a:rPr lang="nl-NL"/>
              <a:t>Index </a:t>
            </a:r>
            <a:br>
              <a:rPr lang="nl-NL"/>
            </a:br>
            <a:r>
              <a:rPr lang="nl-NL"/>
              <a:t>(click </a:t>
            </a:r>
            <a:r>
              <a:rPr lang="nl-NL" err="1"/>
              <a:t>to</a:t>
            </a:r>
            <a:r>
              <a:rPr lang="nl-NL"/>
              <a:t> </a:t>
            </a:r>
            <a:r>
              <a:rPr lang="nl-NL" err="1"/>
              <a:t>add</a:t>
            </a:r>
            <a:r>
              <a:rPr lang="nl-NL"/>
              <a:t>)</a:t>
            </a:r>
          </a:p>
        </p:txBody>
      </p:sp>
      <p:sp>
        <p:nvSpPr>
          <p:cNvPr id="6" name="Tijdelijke aanduiding voor inhoud 2">
            <a:extLst>
              <a:ext uri="{FF2B5EF4-FFF2-40B4-BE49-F238E27FC236}">
                <a16:creationId xmlns:a16="http://schemas.microsoft.com/office/drawing/2014/main" id="{7BC9838F-DC25-0641-89F8-4C2B8BB24AB3}"/>
              </a:ext>
            </a:extLst>
          </p:cNvPr>
          <p:cNvSpPr>
            <a:spLocks noGrp="1"/>
          </p:cNvSpPr>
          <p:nvPr>
            <p:ph idx="1" hasCustomPrompt="1"/>
          </p:nvPr>
        </p:nvSpPr>
        <p:spPr>
          <a:xfrm>
            <a:off x="515938" y="1666430"/>
            <a:ext cx="11160124" cy="4678808"/>
          </a:xfrm>
          <a:prstGeom prst="rect">
            <a:avLst/>
          </a:prstGeom>
        </p:spPr>
        <p:txBody>
          <a:bodyPr lIns="540000" tIns="360000" rIns="0" bIns="0">
            <a:normAutofit/>
          </a:bodyPr>
          <a:lstStyle>
            <a:lvl1pPr>
              <a:defRPr sz="2500" baseline="0">
                <a:solidFill>
                  <a:schemeClr val="bg1"/>
                </a:solidFill>
              </a:defRPr>
            </a:lvl1pPr>
          </a:lstStyle>
          <a:p>
            <a:pPr lvl="0"/>
            <a:r>
              <a:rPr lang="nl-NL"/>
              <a:t> Item 1</a:t>
            </a:r>
          </a:p>
          <a:p>
            <a:pPr lvl="0"/>
            <a:r>
              <a:rPr lang="nl-NL"/>
              <a:t> Item 2</a:t>
            </a:r>
          </a:p>
          <a:p>
            <a:pPr lvl="0"/>
            <a:r>
              <a:rPr lang="nl-NL"/>
              <a:t> Item 3</a:t>
            </a:r>
          </a:p>
          <a:p>
            <a:pPr lvl="0"/>
            <a:r>
              <a:rPr lang="nl-NL"/>
              <a:t> Item 4</a:t>
            </a:r>
          </a:p>
          <a:p>
            <a:pPr lvl="0"/>
            <a:r>
              <a:rPr lang="nl-NL"/>
              <a:t> Item 5</a:t>
            </a:r>
          </a:p>
        </p:txBody>
      </p:sp>
      <p:sp>
        <p:nvSpPr>
          <p:cNvPr id="8" name="Slide Number Placeholder 2">
            <a:extLst>
              <a:ext uri="{FF2B5EF4-FFF2-40B4-BE49-F238E27FC236}">
                <a16:creationId xmlns:a16="http://schemas.microsoft.com/office/drawing/2014/main" id="{D476CD04-9BD1-BC4D-9D34-7DA6894580A1}"/>
              </a:ext>
            </a:extLst>
          </p:cNvPr>
          <p:cNvSpPr>
            <a:spLocks noGrp="1"/>
          </p:cNvSpPr>
          <p:nvPr>
            <p:ph type="sldNum" sz="quarter" idx="4"/>
          </p:nvPr>
        </p:nvSpPr>
        <p:spPr>
          <a:xfrm>
            <a:off x="11272060" y="6345151"/>
            <a:ext cx="407322" cy="365125"/>
          </a:xfrm>
          <a:prstGeom prst="rect">
            <a:avLst/>
          </a:prstGeom>
        </p:spPr>
        <p:txBody>
          <a:bodyPr vert="horz" lIns="91440" tIns="45720" rIns="91440" bIns="45720" rtlCol="0" anchor="ctr"/>
          <a:lstStyle>
            <a:lvl1pPr algn="r">
              <a:defRPr sz="1300" b="1">
                <a:solidFill>
                  <a:schemeClr val="bg1"/>
                </a:solidFill>
              </a:defRPr>
            </a:lvl1pPr>
          </a:lstStyle>
          <a:p>
            <a:fld id="{8EBB3576-970C-49AF-BF1A-1017DCDDD5BE}" type="slidenum">
              <a:rPr lang="nl-NL" smtClean="0"/>
              <a:pPr/>
              <a:t>‹#›</a:t>
            </a:fld>
            <a:endParaRPr lang="nl-NL"/>
          </a:p>
        </p:txBody>
      </p:sp>
      <p:pic>
        <p:nvPicPr>
          <p:cNvPr id="9" name="Afbeelding 8">
            <a:extLst>
              <a:ext uri="{FF2B5EF4-FFF2-40B4-BE49-F238E27FC236}">
                <a16:creationId xmlns:a16="http://schemas.microsoft.com/office/drawing/2014/main" id="{94EBA30B-E271-9945-97F8-36F96F13BB6A}"/>
              </a:ext>
            </a:extLst>
          </p:cNvPr>
          <p:cNvPicPr>
            <a:picLocks noChangeAspect="1"/>
          </p:cNvPicPr>
          <p:nvPr userDrawn="1"/>
        </p:nvPicPr>
        <p:blipFill>
          <a:blip r:embed="rId3"/>
          <a:stretch>
            <a:fillRect/>
          </a:stretch>
        </p:blipFill>
        <p:spPr>
          <a:xfrm>
            <a:off x="178655" y="6243638"/>
            <a:ext cx="1756800" cy="477617"/>
          </a:xfrm>
          <a:prstGeom prst="rect">
            <a:avLst/>
          </a:prstGeom>
        </p:spPr>
      </p:pic>
      <p:sp>
        <p:nvSpPr>
          <p:cNvPr id="10" name="Footer Placeholder 1">
            <a:extLst>
              <a:ext uri="{FF2B5EF4-FFF2-40B4-BE49-F238E27FC236}">
                <a16:creationId xmlns:a16="http://schemas.microsoft.com/office/drawing/2014/main" id="{EA7115D6-BA7E-064D-B529-559090FA8724}"/>
              </a:ext>
            </a:extLst>
          </p:cNvPr>
          <p:cNvSpPr>
            <a:spLocks noGrp="1"/>
          </p:cNvSpPr>
          <p:nvPr>
            <p:ph type="ftr" sz="quarter" idx="3"/>
          </p:nvPr>
        </p:nvSpPr>
        <p:spPr>
          <a:xfrm>
            <a:off x="9276080" y="6356350"/>
            <a:ext cx="2087418" cy="365125"/>
          </a:xfrm>
          <a:prstGeom prst="rect">
            <a:avLst/>
          </a:prstGeom>
        </p:spPr>
        <p:txBody>
          <a:bodyPr vert="horz" lIns="91440" tIns="45720" rIns="91440" bIns="45720" rtlCol="0" anchor="ctr"/>
          <a:lstStyle>
            <a:lvl1pPr algn="l">
              <a:defRPr sz="1000" b="1">
                <a:solidFill>
                  <a:schemeClr val="bg1"/>
                </a:solidFill>
              </a:defRPr>
            </a:lvl1pPr>
          </a:lstStyle>
          <a:p>
            <a:pPr algn="r"/>
            <a:r>
              <a:rPr lang="nl-NL" sz="1200">
                <a:latin typeface="Abadi MT Pro" panose="020B0802020104020204" pitchFamily="34" charset="0"/>
              </a:rPr>
              <a:t>© EIPA 20xx</a:t>
            </a:r>
            <a:endParaRPr lang="nl-NL" sz="1100"/>
          </a:p>
        </p:txBody>
      </p:sp>
    </p:spTree>
    <p:extLst>
      <p:ext uri="{BB962C8B-B14F-4D97-AF65-F5344CB8AC3E}">
        <p14:creationId xmlns:p14="http://schemas.microsoft.com/office/powerpoint/2010/main" val="5252966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Minimal slide bright - EIPA">
    <p:bg>
      <p:bgPr>
        <a:solidFill>
          <a:schemeClr val="bg1"/>
        </a:solidFill>
        <a:effectLst/>
      </p:bgPr>
    </p:bg>
    <p:spTree>
      <p:nvGrpSpPr>
        <p:cNvPr id="1" name=""/>
        <p:cNvGrpSpPr/>
        <p:nvPr/>
      </p:nvGrpSpPr>
      <p:grpSpPr>
        <a:xfrm>
          <a:off x="0" y="0"/>
          <a:ext cx="0" cy="0"/>
          <a:chOff x="0" y="0"/>
          <a:chExt cx="0" cy="0"/>
        </a:xfrm>
      </p:grpSpPr>
      <p:sp>
        <p:nvSpPr>
          <p:cNvPr id="6" name="Tijdelijke aanduiding voor inhoud 2">
            <a:extLst>
              <a:ext uri="{FF2B5EF4-FFF2-40B4-BE49-F238E27FC236}">
                <a16:creationId xmlns:a16="http://schemas.microsoft.com/office/drawing/2014/main" id="{8316BAB5-C354-DF4D-AFF5-617744DE4EC8}"/>
              </a:ext>
            </a:extLst>
          </p:cNvPr>
          <p:cNvSpPr>
            <a:spLocks noGrp="1"/>
          </p:cNvSpPr>
          <p:nvPr>
            <p:ph idx="1" hasCustomPrompt="1"/>
          </p:nvPr>
        </p:nvSpPr>
        <p:spPr>
          <a:xfrm>
            <a:off x="515938" y="1407738"/>
            <a:ext cx="11160124" cy="4937499"/>
          </a:xfrm>
          <a:prstGeom prst="rect">
            <a:avLst/>
          </a:prstGeom>
        </p:spPr>
        <p:txBody>
          <a:bodyPr lIns="540000" tIns="360000" rIns="0" bIns="0">
            <a:normAutofit/>
          </a:bodyPr>
          <a:lstStyle>
            <a:lvl1pPr marL="0" indent="0">
              <a:buFontTx/>
              <a:buNone/>
              <a:defRPr sz="2500" baseline="0">
                <a:solidFill>
                  <a:schemeClr val="tx1"/>
                </a:solidFill>
              </a:defRPr>
            </a:lvl1pPr>
          </a:lstStyle>
          <a:p>
            <a:pPr lvl="0"/>
            <a:r>
              <a:rPr lang="nl-NL"/>
              <a:t>Click </a:t>
            </a:r>
            <a:r>
              <a:rPr lang="nl-NL" err="1"/>
              <a:t>to</a:t>
            </a:r>
            <a:r>
              <a:rPr lang="nl-NL"/>
              <a:t> </a:t>
            </a:r>
            <a:r>
              <a:rPr lang="nl-NL" err="1"/>
              <a:t>add</a:t>
            </a:r>
            <a:r>
              <a:rPr lang="nl-NL"/>
              <a:t> </a:t>
            </a:r>
            <a:r>
              <a:rPr lang="nl-NL" err="1"/>
              <a:t>text</a:t>
            </a:r>
            <a:endParaRPr lang="nl-NL"/>
          </a:p>
        </p:txBody>
      </p:sp>
      <p:sp>
        <p:nvSpPr>
          <p:cNvPr id="7" name="Titel 1">
            <a:extLst>
              <a:ext uri="{FF2B5EF4-FFF2-40B4-BE49-F238E27FC236}">
                <a16:creationId xmlns:a16="http://schemas.microsoft.com/office/drawing/2014/main" id="{6E3B8BBC-0BA0-9846-93E5-30A11AB21535}"/>
              </a:ext>
            </a:extLst>
          </p:cNvPr>
          <p:cNvSpPr>
            <a:spLocks noGrp="1"/>
          </p:cNvSpPr>
          <p:nvPr>
            <p:ph type="title" hasCustomPrompt="1"/>
          </p:nvPr>
        </p:nvSpPr>
        <p:spPr>
          <a:xfrm>
            <a:off x="515937" y="512763"/>
            <a:ext cx="11160123" cy="883776"/>
          </a:xfrm>
          <a:prstGeom prst="rect">
            <a:avLst/>
          </a:prstGeom>
        </p:spPr>
        <p:txBody>
          <a:bodyPr lIns="540000" tIns="0" rIns="540000" bIns="0">
            <a:normAutofit/>
          </a:bodyPr>
          <a:lstStyle>
            <a:lvl1pPr>
              <a:defRPr sz="3500" b="1" baseline="0">
                <a:solidFill>
                  <a:schemeClr val="tx1"/>
                </a:solidFill>
              </a:defRPr>
            </a:lvl1pPr>
          </a:lstStyle>
          <a:p>
            <a:r>
              <a:rPr lang="nl-NL"/>
              <a:t>Click </a:t>
            </a:r>
            <a:r>
              <a:rPr lang="nl-NL" err="1"/>
              <a:t>to</a:t>
            </a:r>
            <a:r>
              <a:rPr lang="nl-NL"/>
              <a:t> </a:t>
            </a:r>
            <a:r>
              <a:rPr lang="nl-NL" err="1"/>
              <a:t>add</a:t>
            </a:r>
            <a:r>
              <a:rPr lang="nl-NL"/>
              <a:t> </a:t>
            </a:r>
            <a:r>
              <a:rPr lang="nl-NL" err="1"/>
              <a:t>title</a:t>
            </a:r>
            <a:endParaRPr lang="nl-NL"/>
          </a:p>
        </p:txBody>
      </p:sp>
      <p:sp>
        <p:nvSpPr>
          <p:cNvPr id="8" name="Slide Number Placeholder 2">
            <a:extLst>
              <a:ext uri="{FF2B5EF4-FFF2-40B4-BE49-F238E27FC236}">
                <a16:creationId xmlns:a16="http://schemas.microsoft.com/office/drawing/2014/main" id="{C624E339-4063-4841-B420-60D156B89684}"/>
              </a:ext>
            </a:extLst>
          </p:cNvPr>
          <p:cNvSpPr>
            <a:spLocks noGrp="1"/>
          </p:cNvSpPr>
          <p:nvPr>
            <p:ph type="sldNum" sz="quarter" idx="4"/>
          </p:nvPr>
        </p:nvSpPr>
        <p:spPr>
          <a:xfrm>
            <a:off x="11272060" y="6345151"/>
            <a:ext cx="407322" cy="365125"/>
          </a:xfrm>
          <a:prstGeom prst="rect">
            <a:avLst/>
          </a:prstGeom>
        </p:spPr>
        <p:txBody>
          <a:bodyPr vert="horz" lIns="91440" tIns="45720" rIns="91440" bIns="45720" rtlCol="0" anchor="ctr"/>
          <a:lstStyle>
            <a:lvl1pPr algn="r">
              <a:defRPr sz="1300" b="1">
                <a:solidFill>
                  <a:schemeClr val="accent5"/>
                </a:solidFill>
              </a:defRPr>
            </a:lvl1pPr>
          </a:lstStyle>
          <a:p>
            <a:fld id="{8EBB3576-970C-49AF-BF1A-1017DCDDD5BE}" type="slidenum">
              <a:rPr lang="nl-NL" smtClean="0"/>
              <a:pPr/>
              <a:t>‹#›</a:t>
            </a:fld>
            <a:endParaRPr lang="nl-NL"/>
          </a:p>
        </p:txBody>
      </p:sp>
      <p:pic>
        <p:nvPicPr>
          <p:cNvPr id="9" name="Picture 8" descr="Logo&#10;&#10;Description automatically generated">
            <a:extLst>
              <a:ext uri="{FF2B5EF4-FFF2-40B4-BE49-F238E27FC236}">
                <a16:creationId xmlns:a16="http://schemas.microsoft.com/office/drawing/2014/main" id="{70534841-8E78-6C47-8CA2-B64D7C3572C5}"/>
              </a:ext>
            </a:extLst>
          </p:cNvPr>
          <p:cNvPicPr>
            <a:picLocks noChangeAspect="1"/>
          </p:cNvPicPr>
          <p:nvPr userDrawn="1"/>
        </p:nvPicPr>
        <p:blipFill>
          <a:blip r:embed="rId2"/>
          <a:stretch>
            <a:fillRect/>
          </a:stretch>
        </p:blipFill>
        <p:spPr>
          <a:xfrm>
            <a:off x="178655" y="6226748"/>
            <a:ext cx="1756800" cy="494507"/>
          </a:xfrm>
          <a:prstGeom prst="rect">
            <a:avLst/>
          </a:prstGeom>
        </p:spPr>
      </p:pic>
      <p:sp>
        <p:nvSpPr>
          <p:cNvPr id="10" name="Footer Placeholder 1">
            <a:extLst>
              <a:ext uri="{FF2B5EF4-FFF2-40B4-BE49-F238E27FC236}">
                <a16:creationId xmlns:a16="http://schemas.microsoft.com/office/drawing/2014/main" id="{65A3141D-21E8-C149-963B-E4A9F721EFB8}"/>
              </a:ext>
            </a:extLst>
          </p:cNvPr>
          <p:cNvSpPr>
            <a:spLocks noGrp="1"/>
          </p:cNvSpPr>
          <p:nvPr>
            <p:ph type="ftr" sz="quarter" idx="3"/>
          </p:nvPr>
        </p:nvSpPr>
        <p:spPr>
          <a:xfrm>
            <a:off x="9276080" y="6356350"/>
            <a:ext cx="2087418" cy="365125"/>
          </a:xfrm>
          <a:prstGeom prst="rect">
            <a:avLst/>
          </a:prstGeom>
        </p:spPr>
        <p:txBody>
          <a:bodyPr vert="horz" lIns="91440" tIns="45720" rIns="91440" bIns="45720" rtlCol="0" anchor="ctr"/>
          <a:lstStyle>
            <a:lvl1pPr algn="l">
              <a:defRPr sz="1000" b="1">
                <a:solidFill>
                  <a:schemeClr val="accent5"/>
                </a:solidFill>
              </a:defRPr>
            </a:lvl1pPr>
          </a:lstStyle>
          <a:p>
            <a:pPr algn="r"/>
            <a:r>
              <a:rPr lang="nl-NL" sz="1200">
                <a:latin typeface="Abadi MT Pro" panose="020B0802020104020204" pitchFamily="34" charset="0"/>
              </a:rPr>
              <a:t>© EIPA 20xx</a:t>
            </a:r>
            <a:endParaRPr lang="nl-NL" sz="1100"/>
          </a:p>
        </p:txBody>
      </p:sp>
    </p:spTree>
    <p:extLst>
      <p:ext uri="{BB962C8B-B14F-4D97-AF65-F5344CB8AC3E}">
        <p14:creationId xmlns:p14="http://schemas.microsoft.com/office/powerpoint/2010/main" val="64375790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Minimal slide dark - EIP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jdelijke aanduiding voor inhoud 2">
            <a:extLst>
              <a:ext uri="{FF2B5EF4-FFF2-40B4-BE49-F238E27FC236}">
                <a16:creationId xmlns:a16="http://schemas.microsoft.com/office/drawing/2014/main" id="{A7B6E5CC-26EC-144B-A91E-E77495161D79}"/>
              </a:ext>
            </a:extLst>
          </p:cNvPr>
          <p:cNvSpPr>
            <a:spLocks noGrp="1"/>
          </p:cNvSpPr>
          <p:nvPr>
            <p:ph idx="1" hasCustomPrompt="1"/>
          </p:nvPr>
        </p:nvSpPr>
        <p:spPr>
          <a:xfrm>
            <a:off x="515938" y="1424364"/>
            <a:ext cx="11160124" cy="4920873"/>
          </a:xfrm>
          <a:prstGeom prst="rect">
            <a:avLst/>
          </a:prstGeom>
        </p:spPr>
        <p:txBody>
          <a:bodyPr lIns="540000" tIns="360000" rIns="0" bIns="0">
            <a:normAutofit/>
          </a:bodyPr>
          <a:lstStyle>
            <a:lvl1pPr marL="0" indent="0">
              <a:buFontTx/>
              <a:buNone/>
              <a:defRPr sz="2500" baseline="0">
                <a:solidFill>
                  <a:schemeClr val="bg1"/>
                </a:solidFill>
              </a:defRPr>
            </a:lvl1pPr>
          </a:lstStyle>
          <a:p>
            <a:pPr lvl="0"/>
            <a:r>
              <a:rPr lang="nl-NL"/>
              <a:t>Click </a:t>
            </a:r>
            <a:r>
              <a:rPr lang="nl-NL" err="1"/>
              <a:t>to</a:t>
            </a:r>
            <a:r>
              <a:rPr lang="nl-NL"/>
              <a:t> </a:t>
            </a:r>
            <a:r>
              <a:rPr lang="nl-NL" err="1"/>
              <a:t>add</a:t>
            </a:r>
            <a:r>
              <a:rPr lang="nl-NL"/>
              <a:t> </a:t>
            </a:r>
            <a:r>
              <a:rPr lang="nl-NL" err="1"/>
              <a:t>text</a:t>
            </a:r>
            <a:endParaRPr lang="nl-NL"/>
          </a:p>
        </p:txBody>
      </p:sp>
      <p:sp>
        <p:nvSpPr>
          <p:cNvPr id="3" name="Titel 1">
            <a:extLst>
              <a:ext uri="{FF2B5EF4-FFF2-40B4-BE49-F238E27FC236}">
                <a16:creationId xmlns:a16="http://schemas.microsoft.com/office/drawing/2014/main" id="{9AB13EAD-233A-0B4C-8042-2CE2BB7591AD}"/>
              </a:ext>
            </a:extLst>
          </p:cNvPr>
          <p:cNvSpPr>
            <a:spLocks noGrp="1"/>
          </p:cNvSpPr>
          <p:nvPr>
            <p:ph type="title" hasCustomPrompt="1"/>
          </p:nvPr>
        </p:nvSpPr>
        <p:spPr>
          <a:xfrm>
            <a:off x="515937" y="512763"/>
            <a:ext cx="11160123" cy="900402"/>
          </a:xfrm>
          <a:prstGeom prst="rect">
            <a:avLst/>
          </a:prstGeom>
        </p:spPr>
        <p:txBody>
          <a:bodyPr lIns="540000" tIns="0" rIns="540000" bIns="0">
            <a:normAutofit/>
          </a:bodyPr>
          <a:lstStyle>
            <a:lvl1pPr>
              <a:defRPr sz="3500" b="1" baseline="0">
                <a:solidFill>
                  <a:schemeClr val="bg1"/>
                </a:solidFill>
              </a:defRPr>
            </a:lvl1pPr>
          </a:lstStyle>
          <a:p>
            <a:r>
              <a:rPr lang="nl-NL"/>
              <a:t>Click </a:t>
            </a:r>
            <a:r>
              <a:rPr lang="nl-NL" err="1"/>
              <a:t>to</a:t>
            </a:r>
            <a:r>
              <a:rPr lang="nl-NL"/>
              <a:t> </a:t>
            </a:r>
            <a:r>
              <a:rPr lang="nl-NL" err="1"/>
              <a:t>add</a:t>
            </a:r>
            <a:r>
              <a:rPr lang="nl-NL"/>
              <a:t> </a:t>
            </a:r>
            <a:r>
              <a:rPr lang="nl-NL" err="1"/>
              <a:t>title</a:t>
            </a:r>
            <a:endParaRPr lang="nl-NL"/>
          </a:p>
        </p:txBody>
      </p:sp>
      <p:sp>
        <p:nvSpPr>
          <p:cNvPr id="6" name="Slide Number Placeholder 2">
            <a:extLst>
              <a:ext uri="{FF2B5EF4-FFF2-40B4-BE49-F238E27FC236}">
                <a16:creationId xmlns:a16="http://schemas.microsoft.com/office/drawing/2014/main" id="{465C2C8D-537E-C64B-8987-7770BEB08C2B}"/>
              </a:ext>
            </a:extLst>
          </p:cNvPr>
          <p:cNvSpPr>
            <a:spLocks noGrp="1"/>
          </p:cNvSpPr>
          <p:nvPr>
            <p:ph type="sldNum" sz="quarter" idx="4"/>
          </p:nvPr>
        </p:nvSpPr>
        <p:spPr>
          <a:xfrm>
            <a:off x="11272060" y="6345151"/>
            <a:ext cx="407322" cy="365125"/>
          </a:xfrm>
          <a:prstGeom prst="rect">
            <a:avLst/>
          </a:prstGeom>
        </p:spPr>
        <p:txBody>
          <a:bodyPr vert="horz" lIns="91440" tIns="45720" rIns="91440" bIns="45720" rtlCol="0" anchor="ctr"/>
          <a:lstStyle>
            <a:lvl1pPr algn="r">
              <a:defRPr sz="1300" b="1">
                <a:solidFill>
                  <a:schemeClr val="bg1"/>
                </a:solidFill>
              </a:defRPr>
            </a:lvl1pPr>
          </a:lstStyle>
          <a:p>
            <a:fld id="{8EBB3576-970C-49AF-BF1A-1017DCDDD5BE}" type="slidenum">
              <a:rPr lang="nl-NL" smtClean="0"/>
              <a:pPr/>
              <a:t>‹#›</a:t>
            </a:fld>
            <a:endParaRPr lang="nl-NL"/>
          </a:p>
        </p:txBody>
      </p:sp>
      <p:pic>
        <p:nvPicPr>
          <p:cNvPr id="7" name="Afbeelding 6">
            <a:extLst>
              <a:ext uri="{FF2B5EF4-FFF2-40B4-BE49-F238E27FC236}">
                <a16:creationId xmlns:a16="http://schemas.microsoft.com/office/drawing/2014/main" id="{8D27962E-DCCB-D041-A4D9-9A3D199707F7}"/>
              </a:ext>
            </a:extLst>
          </p:cNvPr>
          <p:cNvPicPr>
            <a:picLocks noChangeAspect="1"/>
          </p:cNvPicPr>
          <p:nvPr userDrawn="1"/>
        </p:nvPicPr>
        <p:blipFill>
          <a:blip r:embed="rId3"/>
          <a:stretch>
            <a:fillRect/>
          </a:stretch>
        </p:blipFill>
        <p:spPr>
          <a:xfrm>
            <a:off x="178655" y="6243638"/>
            <a:ext cx="1756800" cy="477617"/>
          </a:xfrm>
          <a:prstGeom prst="rect">
            <a:avLst/>
          </a:prstGeom>
        </p:spPr>
      </p:pic>
      <p:sp>
        <p:nvSpPr>
          <p:cNvPr id="8" name="Footer Placeholder 1">
            <a:extLst>
              <a:ext uri="{FF2B5EF4-FFF2-40B4-BE49-F238E27FC236}">
                <a16:creationId xmlns:a16="http://schemas.microsoft.com/office/drawing/2014/main" id="{17260FF1-7D42-4242-A8F9-7DEF2ED7DAF5}"/>
              </a:ext>
            </a:extLst>
          </p:cNvPr>
          <p:cNvSpPr>
            <a:spLocks noGrp="1"/>
          </p:cNvSpPr>
          <p:nvPr>
            <p:ph type="ftr" sz="quarter" idx="3"/>
          </p:nvPr>
        </p:nvSpPr>
        <p:spPr>
          <a:xfrm>
            <a:off x="9276080" y="6356350"/>
            <a:ext cx="2087418" cy="365125"/>
          </a:xfrm>
          <a:prstGeom prst="rect">
            <a:avLst/>
          </a:prstGeom>
        </p:spPr>
        <p:txBody>
          <a:bodyPr vert="horz" lIns="91440" tIns="45720" rIns="91440" bIns="45720" rtlCol="0" anchor="ctr"/>
          <a:lstStyle>
            <a:lvl1pPr algn="r">
              <a:defRPr sz="1000" b="1">
                <a:solidFill>
                  <a:schemeClr val="bg1"/>
                </a:solidFill>
              </a:defRPr>
            </a:lvl1pPr>
          </a:lstStyle>
          <a:p>
            <a:r>
              <a:rPr lang="nl-NL" sz="1200">
                <a:latin typeface="Abadi MT Pro" panose="020B0802020104020204" pitchFamily="34" charset="0"/>
              </a:rPr>
              <a:t>© EIPA 20xx</a:t>
            </a:r>
            <a:endParaRPr lang="nl-NL" sz="1100"/>
          </a:p>
        </p:txBody>
      </p:sp>
    </p:spTree>
    <p:extLst>
      <p:ext uri="{BB962C8B-B14F-4D97-AF65-F5344CB8AC3E}">
        <p14:creationId xmlns:p14="http://schemas.microsoft.com/office/powerpoint/2010/main" val="24498370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hapter bright - EIPA yellow">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4C188E8F-BEDF-AB44-8CB4-4C7E8D3BB7DC}"/>
              </a:ext>
            </a:extLst>
          </p:cNvPr>
          <p:cNvSpPr>
            <a:spLocks noGrp="1"/>
          </p:cNvSpPr>
          <p:nvPr>
            <p:ph idx="1" hasCustomPrompt="1"/>
          </p:nvPr>
        </p:nvSpPr>
        <p:spPr>
          <a:xfrm>
            <a:off x="4999290" y="512763"/>
            <a:ext cx="6676773" cy="5832476"/>
          </a:xfrm>
          <a:prstGeom prst="rect">
            <a:avLst/>
          </a:prstGeom>
        </p:spPr>
        <p:txBody>
          <a:bodyPr wrap="square" lIns="360000" tIns="0" rIns="0" bIns="0" anchor="ctr">
            <a:normAutofit/>
          </a:bodyPr>
          <a:lstStyle>
            <a:lvl1pPr marL="0" indent="0">
              <a:buFontTx/>
              <a:buNone/>
              <a:defRPr sz="3500" b="1" baseline="0">
                <a:solidFill>
                  <a:schemeClr val="tx1"/>
                </a:solidFill>
              </a:defRPr>
            </a:lvl1pPr>
          </a:lstStyle>
          <a:p>
            <a:pPr lvl="0"/>
            <a:r>
              <a:rPr lang="nl-NL"/>
              <a:t>Click </a:t>
            </a:r>
            <a:r>
              <a:rPr lang="nl-NL" err="1"/>
              <a:t>to</a:t>
            </a:r>
            <a:r>
              <a:rPr lang="nl-NL"/>
              <a:t> </a:t>
            </a:r>
            <a:r>
              <a:rPr lang="nl-NL" err="1"/>
              <a:t>add</a:t>
            </a:r>
            <a:r>
              <a:rPr lang="nl-NL"/>
              <a:t> </a:t>
            </a:r>
            <a:br>
              <a:rPr lang="nl-NL"/>
            </a:br>
            <a:r>
              <a:rPr lang="nl-NL" err="1"/>
              <a:t>chapter</a:t>
            </a:r>
            <a:r>
              <a:rPr lang="nl-NL"/>
              <a:t> </a:t>
            </a:r>
            <a:r>
              <a:rPr lang="nl-NL" err="1"/>
              <a:t>title</a:t>
            </a:r>
            <a:endParaRPr lang="nl-NL"/>
          </a:p>
        </p:txBody>
      </p:sp>
      <p:sp>
        <p:nvSpPr>
          <p:cNvPr id="6" name="Tijdelijke aanduiding voor inhoud 2">
            <a:extLst>
              <a:ext uri="{FF2B5EF4-FFF2-40B4-BE49-F238E27FC236}">
                <a16:creationId xmlns:a16="http://schemas.microsoft.com/office/drawing/2014/main" id="{B2980865-6089-1046-9AA5-395D5A69ABE4}"/>
              </a:ext>
            </a:extLst>
          </p:cNvPr>
          <p:cNvSpPr>
            <a:spLocks noGrp="1"/>
          </p:cNvSpPr>
          <p:nvPr>
            <p:ph idx="10" hasCustomPrompt="1"/>
          </p:nvPr>
        </p:nvSpPr>
        <p:spPr>
          <a:xfrm>
            <a:off x="515938" y="512763"/>
            <a:ext cx="4483352" cy="5832476"/>
          </a:xfrm>
          <a:prstGeom prst="rect">
            <a:avLst/>
          </a:prstGeom>
        </p:spPr>
        <p:txBody>
          <a:bodyPr wrap="square" lIns="0" tIns="0" rIns="0" bIns="0" anchor="ctr">
            <a:normAutofit/>
          </a:bodyPr>
          <a:lstStyle>
            <a:lvl1pPr marL="0" indent="0" algn="r">
              <a:buFontTx/>
              <a:buNone/>
              <a:defRPr sz="9600" b="1" i="0" baseline="0">
                <a:solidFill>
                  <a:schemeClr val="accent5"/>
                </a:solidFill>
              </a:defRPr>
            </a:lvl1pPr>
          </a:lstStyle>
          <a:p>
            <a:pPr lvl="0"/>
            <a:r>
              <a:rPr lang="nl-NL"/>
              <a:t>01</a:t>
            </a:r>
          </a:p>
        </p:txBody>
      </p:sp>
      <p:sp>
        <p:nvSpPr>
          <p:cNvPr id="7" name="Slide Number Placeholder 2">
            <a:extLst>
              <a:ext uri="{FF2B5EF4-FFF2-40B4-BE49-F238E27FC236}">
                <a16:creationId xmlns:a16="http://schemas.microsoft.com/office/drawing/2014/main" id="{A01E11BE-0FAC-1642-9276-5FA4418B17A9}"/>
              </a:ext>
            </a:extLst>
          </p:cNvPr>
          <p:cNvSpPr>
            <a:spLocks noGrp="1"/>
          </p:cNvSpPr>
          <p:nvPr>
            <p:ph type="sldNum" sz="quarter" idx="4"/>
          </p:nvPr>
        </p:nvSpPr>
        <p:spPr>
          <a:xfrm>
            <a:off x="11272060" y="6345151"/>
            <a:ext cx="407322" cy="365125"/>
          </a:xfrm>
          <a:prstGeom prst="rect">
            <a:avLst/>
          </a:prstGeom>
        </p:spPr>
        <p:txBody>
          <a:bodyPr vert="horz" lIns="91440" tIns="45720" rIns="91440" bIns="45720" rtlCol="0" anchor="ctr"/>
          <a:lstStyle>
            <a:lvl1pPr algn="r">
              <a:defRPr sz="1300" b="1">
                <a:solidFill>
                  <a:schemeClr val="accent5"/>
                </a:solidFill>
              </a:defRPr>
            </a:lvl1pPr>
          </a:lstStyle>
          <a:p>
            <a:fld id="{8EBB3576-970C-49AF-BF1A-1017DCDDD5BE}" type="slidenum">
              <a:rPr lang="nl-NL" smtClean="0"/>
              <a:pPr/>
              <a:t>‹#›</a:t>
            </a:fld>
            <a:endParaRPr lang="nl-NL"/>
          </a:p>
        </p:txBody>
      </p:sp>
      <p:pic>
        <p:nvPicPr>
          <p:cNvPr id="8" name="Picture 8" descr="Logo&#10;&#10;Description automatically generated">
            <a:extLst>
              <a:ext uri="{FF2B5EF4-FFF2-40B4-BE49-F238E27FC236}">
                <a16:creationId xmlns:a16="http://schemas.microsoft.com/office/drawing/2014/main" id="{877330AE-20B5-D445-AECC-38681EA0A48B}"/>
              </a:ext>
            </a:extLst>
          </p:cNvPr>
          <p:cNvPicPr>
            <a:picLocks noChangeAspect="1"/>
          </p:cNvPicPr>
          <p:nvPr userDrawn="1"/>
        </p:nvPicPr>
        <p:blipFill>
          <a:blip r:embed="rId3"/>
          <a:stretch>
            <a:fillRect/>
          </a:stretch>
        </p:blipFill>
        <p:spPr>
          <a:xfrm>
            <a:off x="178655" y="6226748"/>
            <a:ext cx="1756800" cy="494507"/>
          </a:xfrm>
          <a:prstGeom prst="rect">
            <a:avLst/>
          </a:prstGeom>
        </p:spPr>
      </p:pic>
      <p:sp>
        <p:nvSpPr>
          <p:cNvPr id="9" name="Footer Placeholder 1">
            <a:extLst>
              <a:ext uri="{FF2B5EF4-FFF2-40B4-BE49-F238E27FC236}">
                <a16:creationId xmlns:a16="http://schemas.microsoft.com/office/drawing/2014/main" id="{1C6B6684-8A9E-7F49-B253-EFCD609B826E}"/>
              </a:ext>
            </a:extLst>
          </p:cNvPr>
          <p:cNvSpPr>
            <a:spLocks noGrp="1"/>
          </p:cNvSpPr>
          <p:nvPr>
            <p:ph type="ftr" sz="quarter" idx="3"/>
          </p:nvPr>
        </p:nvSpPr>
        <p:spPr>
          <a:xfrm>
            <a:off x="9276080" y="6356350"/>
            <a:ext cx="2087418" cy="365125"/>
          </a:xfrm>
          <a:prstGeom prst="rect">
            <a:avLst/>
          </a:prstGeom>
        </p:spPr>
        <p:txBody>
          <a:bodyPr vert="horz" lIns="91440" tIns="45720" rIns="91440" bIns="45720" rtlCol="0" anchor="ctr"/>
          <a:lstStyle>
            <a:lvl1pPr algn="l">
              <a:defRPr sz="1000" b="1">
                <a:solidFill>
                  <a:schemeClr val="accent5"/>
                </a:solidFill>
              </a:defRPr>
            </a:lvl1pPr>
          </a:lstStyle>
          <a:p>
            <a:pPr algn="r"/>
            <a:r>
              <a:rPr lang="nl-NL" sz="1200">
                <a:latin typeface="Abadi MT Pro" panose="020B0802020104020204" pitchFamily="34" charset="0"/>
              </a:rPr>
              <a:t>© EIPA 20xx</a:t>
            </a:r>
            <a:endParaRPr lang="nl-NL" sz="1100"/>
          </a:p>
        </p:txBody>
      </p:sp>
    </p:spTree>
    <p:extLst>
      <p:ext uri="{BB962C8B-B14F-4D97-AF65-F5344CB8AC3E}">
        <p14:creationId xmlns:p14="http://schemas.microsoft.com/office/powerpoint/2010/main" val="14374338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ext bright - EIPA yellow">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4C188E8F-BEDF-AB44-8CB4-4C7E8D3BB7DC}"/>
              </a:ext>
            </a:extLst>
          </p:cNvPr>
          <p:cNvSpPr>
            <a:spLocks noGrp="1"/>
          </p:cNvSpPr>
          <p:nvPr>
            <p:ph idx="1" hasCustomPrompt="1"/>
          </p:nvPr>
        </p:nvSpPr>
        <p:spPr>
          <a:xfrm>
            <a:off x="515938" y="2173044"/>
            <a:ext cx="11160124" cy="4172193"/>
          </a:xfrm>
          <a:prstGeom prst="rect">
            <a:avLst/>
          </a:prstGeom>
        </p:spPr>
        <p:txBody>
          <a:bodyPr lIns="540000" tIns="360000" rIns="0" bIns="0">
            <a:normAutofit/>
          </a:bodyPr>
          <a:lstStyle>
            <a:lvl1pPr marL="0" indent="0">
              <a:buFontTx/>
              <a:buNone/>
              <a:defRPr sz="2500" baseline="0">
                <a:solidFill>
                  <a:schemeClr val="tx1"/>
                </a:solidFill>
              </a:defRPr>
            </a:lvl1pPr>
          </a:lstStyle>
          <a:p>
            <a:pPr lvl="0"/>
            <a:r>
              <a:rPr lang="nl-NL"/>
              <a:t>Click </a:t>
            </a:r>
            <a:r>
              <a:rPr lang="nl-NL" err="1"/>
              <a:t>to</a:t>
            </a:r>
            <a:r>
              <a:rPr lang="nl-NL"/>
              <a:t> </a:t>
            </a:r>
            <a:r>
              <a:rPr lang="nl-NL" err="1"/>
              <a:t>add</a:t>
            </a:r>
            <a:r>
              <a:rPr lang="nl-NL"/>
              <a:t> </a:t>
            </a:r>
            <a:r>
              <a:rPr lang="nl-NL" err="1"/>
              <a:t>text</a:t>
            </a:r>
            <a:endParaRPr lang="nl-NL"/>
          </a:p>
        </p:txBody>
      </p:sp>
      <p:sp>
        <p:nvSpPr>
          <p:cNvPr id="4" name="Titel 1">
            <a:extLst>
              <a:ext uri="{FF2B5EF4-FFF2-40B4-BE49-F238E27FC236}">
                <a16:creationId xmlns:a16="http://schemas.microsoft.com/office/drawing/2014/main" id="{8DE72A0E-FF4E-904D-B5D0-4E2C0D9591CA}"/>
              </a:ext>
            </a:extLst>
          </p:cNvPr>
          <p:cNvSpPr>
            <a:spLocks noGrp="1"/>
          </p:cNvSpPr>
          <p:nvPr>
            <p:ph type="title" hasCustomPrompt="1"/>
          </p:nvPr>
        </p:nvSpPr>
        <p:spPr>
          <a:xfrm>
            <a:off x="515937" y="512762"/>
            <a:ext cx="11160123" cy="1660281"/>
          </a:xfrm>
          <a:prstGeom prst="rect">
            <a:avLst/>
          </a:prstGeom>
        </p:spPr>
        <p:txBody>
          <a:bodyPr lIns="540000" tIns="0" rIns="540000" bIns="0">
            <a:normAutofit/>
          </a:bodyPr>
          <a:lstStyle>
            <a:lvl1pPr>
              <a:defRPr sz="3500" b="1" baseline="0">
                <a:solidFill>
                  <a:schemeClr val="tx1"/>
                </a:solidFill>
              </a:defRPr>
            </a:lvl1pPr>
          </a:lstStyle>
          <a:p>
            <a:r>
              <a:rPr lang="nl-NL"/>
              <a:t>Click </a:t>
            </a:r>
            <a:r>
              <a:rPr lang="nl-NL" err="1"/>
              <a:t>to</a:t>
            </a:r>
            <a:r>
              <a:rPr lang="nl-NL"/>
              <a:t> </a:t>
            </a:r>
            <a:r>
              <a:rPr lang="nl-NL" err="1"/>
              <a:t>add</a:t>
            </a:r>
            <a:r>
              <a:rPr lang="nl-NL"/>
              <a:t> </a:t>
            </a:r>
            <a:r>
              <a:rPr lang="nl-NL" err="1"/>
              <a:t>title</a:t>
            </a:r>
            <a:endParaRPr lang="nl-NL"/>
          </a:p>
        </p:txBody>
      </p:sp>
      <p:sp>
        <p:nvSpPr>
          <p:cNvPr id="7" name="Slide Number Placeholder 2">
            <a:extLst>
              <a:ext uri="{FF2B5EF4-FFF2-40B4-BE49-F238E27FC236}">
                <a16:creationId xmlns:a16="http://schemas.microsoft.com/office/drawing/2014/main" id="{34746C54-21B4-A14F-9AD8-2C3BE634BC3D}"/>
              </a:ext>
            </a:extLst>
          </p:cNvPr>
          <p:cNvSpPr>
            <a:spLocks noGrp="1"/>
          </p:cNvSpPr>
          <p:nvPr>
            <p:ph type="sldNum" sz="quarter" idx="4"/>
          </p:nvPr>
        </p:nvSpPr>
        <p:spPr>
          <a:xfrm>
            <a:off x="11272060" y="6345151"/>
            <a:ext cx="407322" cy="365125"/>
          </a:xfrm>
          <a:prstGeom prst="rect">
            <a:avLst/>
          </a:prstGeom>
        </p:spPr>
        <p:txBody>
          <a:bodyPr vert="horz" lIns="91440" tIns="45720" rIns="91440" bIns="45720" rtlCol="0" anchor="ctr"/>
          <a:lstStyle>
            <a:lvl1pPr algn="r">
              <a:defRPr sz="1300" b="1">
                <a:solidFill>
                  <a:schemeClr val="accent5"/>
                </a:solidFill>
              </a:defRPr>
            </a:lvl1pPr>
          </a:lstStyle>
          <a:p>
            <a:fld id="{8EBB3576-970C-49AF-BF1A-1017DCDDD5BE}" type="slidenum">
              <a:rPr lang="nl-NL" smtClean="0"/>
              <a:pPr/>
              <a:t>‹#›</a:t>
            </a:fld>
            <a:endParaRPr lang="nl-NL"/>
          </a:p>
        </p:txBody>
      </p:sp>
      <p:pic>
        <p:nvPicPr>
          <p:cNvPr id="8" name="Picture 8" descr="Logo&#10;&#10;Description automatically generated">
            <a:extLst>
              <a:ext uri="{FF2B5EF4-FFF2-40B4-BE49-F238E27FC236}">
                <a16:creationId xmlns:a16="http://schemas.microsoft.com/office/drawing/2014/main" id="{D1A13B74-6C57-344C-AD87-40B6A4C43EE5}"/>
              </a:ext>
            </a:extLst>
          </p:cNvPr>
          <p:cNvPicPr>
            <a:picLocks noChangeAspect="1"/>
          </p:cNvPicPr>
          <p:nvPr userDrawn="1"/>
        </p:nvPicPr>
        <p:blipFill>
          <a:blip r:embed="rId3"/>
          <a:stretch>
            <a:fillRect/>
          </a:stretch>
        </p:blipFill>
        <p:spPr>
          <a:xfrm>
            <a:off x="178655" y="6226748"/>
            <a:ext cx="1756800" cy="494507"/>
          </a:xfrm>
          <a:prstGeom prst="rect">
            <a:avLst/>
          </a:prstGeom>
        </p:spPr>
      </p:pic>
      <p:sp>
        <p:nvSpPr>
          <p:cNvPr id="9" name="Footer Placeholder 1">
            <a:extLst>
              <a:ext uri="{FF2B5EF4-FFF2-40B4-BE49-F238E27FC236}">
                <a16:creationId xmlns:a16="http://schemas.microsoft.com/office/drawing/2014/main" id="{28219612-9CD1-2F44-8B62-AE5553285603}"/>
              </a:ext>
            </a:extLst>
          </p:cNvPr>
          <p:cNvSpPr>
            <a:spLocks noGrp="1"/>
          </p:cNvSpPr>
          <p:nvPr>
            <p:ph type="ftr" sz="quarter" idx="3"/>
          </p:nvPr>
        </p:nvSpPr>
        <p:spPr>
          <a:xfrm>
            <a:off x="9276080" y="6356350"/>
            <a:ext cx="2087418" cy="365125"/>
          </a:xfrm>
          <a:prstGeom prst="rect">
            <a:avLst/>
          </a:prstGeom>
        </p:spPr>
        <p:txBody>
          <a:bodyPr vert="horz" lIns="91440" tIns="45720" rIns="91440" bIns="45720" rtlCol="0" anchor="ctr"/>
          <a:lstStyle>
            <a:lvl1pPr algn="l">
              <a:defRPr sz="1000" b="1">
                <a:solidFill>
                  <a:schemeClr val="accent5"/>
                </a:solidFill>
              </a:defRPr>
            </a:lvl1pPr>
          </a:lstStyle>
          <a:p>
            <a:pPr algn="r"/>
            <a:r>
              <a:rPr lang="nl-NL" sz="1200">
                <a:latin typeface="Abadi MT Pro" panose="020B0802020104020204" pitchFamily="34" charset="0"/>
              </a:rPr>
              <a:t>© EIPA 20xx</a:t>
            </a:r>
            <a:endParaRPr lang="nl-NL" sz="1100"/>
          </a:p>
        </p:txBody>
      </p:sp>
    </p:spTree>
    <p:extLst>
      <p:ext uri="{BB962C8B-B14F-4D97-AF65-F5344CB8AC3E}">
        <p14:creationId xmlns:p14="http://schemas.microsoft.com/office/powerpoint/2010/main" val="256010770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Image + text bright - EIPA yellow">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jdelijke aanduiding voor inhoud 2">
            <a:extLst>
              <a:ext uri="{FF2B5EF4-FFF2-40B4-BE49-F238E27FC236}">
                <a16:creationId xmlns:a16="http://schemas.microsoft.com/office/drawing/2014/main" id="{03F26BC6-A29F-A246-AF23-D97FF910E4F0}"/>
              </a:ext>
            </a:extLst>
          </p:cNvPr>
          <p:cNvSpPr>
            <a:spLocks noGrp="1"/>
          </p:cNvSpPr>
          <p:nvPr>
            <p:ph idx="1" hasCustomPrompt="1"/>
          </p:nvPr>
        </p:nvSpPr>
        <p:spPr>
          <a:xfrm>
            <a:off x="4811282" y="2162286"/>
            <a:ext cx="6864781" cy="4182951"/>
          </a:xfrm>
          <a:prstGeom prst="rect">
            <a:avLst/>
          </a:prstGeom>
        </p:spPr>
        <p:txBody>
          <a:bodyPr lIns="540000" tIns="360000" rIns="0" bIns="0">
            <a:normAutofit/>
          </a:bodyPr>
          <a:lstStyle>
            <a:lvl1pPr marL="0" indent="0">
              <a:buFontTx/>
              <a:buNone/>
              <a:defRPr sz="2500" baseline="0">
                <a:solidFill>
                  <a:schemeClr val="tx1"/>
                </a:solidFill>
              </a:defRPr>
            </a:lvl1pPr>
          </a:lstStyle>
          <a:p>
            <a:pPr lvl="0"/>
            <a:r>
              <a:rPr lang="nl-NL"/>
              <a:t>Click </a:t>
            </a:r>
            <a:r>
              <a:rPr lang="nl-NL" err="1"/>
              <a:t>to</a:t>
            </a:r>
            <a:r>
              <a:rPr lang="nl-NL"/>
              <a:t> </a:t>
            </a:r>
            <a:r>
              <a:rPr lang="nl-NL" err="1"/>
              <a:t>add</a:t>
            </a:r>
            <a:r>
              <a:rPr lang="nl-NL"/>
              <a:t> </a:t>
            </a:r>
            <a:r>
              <a:rPr lang="nl-NL" err="1"/>
              <a:t>text</a:t>
            </a:r>
            <a:endParaRPr lang="nl-NL"/>
          </a:p>
        </p:txBody>
      </p:sp>
      <p:sp>
        <p:nvSpPr>
          <p:cNvPr id="7" name="Titel 1">
            <a:extLst>
              <a:ext uri="{FF2B5EF4-FFF2-40B4-BE49-F238E27FC236}">
                <a16:creationId xmlns:a16="http://schemas.microsoft.com/office/drawing/2014/main" id="{C9479253-D0A2-C64C-AA5C-97FAAF17FB03}"/>
              </a:ext>
            </a:extLst>
          </p:cNvPr>
          <p:cNvSpPr>
            <a:spLocks noGrp="1"/>
          </p:cNvSpPr>
          <p:nvPr>
            <p:ph type="title" hasCustomPrompt="1"/>
          </p:nvPr>
        </p:nvSpPr>
        <p:spPr>
          <a:xfrm>
            <a:off x="4811283" y="512762"/>
            <a:ext cx="6864780" cy="1649524"/>
          </a:xfrm>
          <a:prstGeom prst="rect">
            <a:avLst/>
          </a:prstGeom>
        </p:spPr>
        <p:txBody>
          <a:bodyPr lIns="540000" tIns="0" rIns="540000" bIns="0">
            <a:normAutofit/>
          </a:bodyPr>
          <a:lstStyle>
            <a:lvl1pPr>
              <a:defRPr sz="3500" b="1" baseline="0">
                <a:solidFill>
                  <a:schemeClr val="tx1"/>
                </a:solidFill>
              </a:defRPr>
            </a:lvl1pPr>
          </a:lstStyle>
          <a:p>
            <a:r>
              <a:rPr lang="nl-NL"/>
              <a:t>Click </a:t>
            </a:r>
            <a:r>
              <a:rPr lang="nl-NL" err="1"/>
              <a:t>to</a:t>
            </a:r>
            <a:r>
              <a:rPr lang="nl-NL"/>
              <a:t> </a:t>
            </a:r>
            <a:r>
              <a:rPr lang="nl-NL" err="1"/>
              <a:t>add</a:t>
            </a:r>
            <a:r>
              <a:rPr lang="nl-NL"/>
              <a:t> </a:t>
            </a:r>
            <a:r>
              <a:rPr lang="nl-NL" err="1"/>
              <a:t>title</a:t>
            </a:r>
            <a:endParaRPr lang="nl-NL"/>
          </a:p>
        </p:txBody>
      </p:sp>
      <p:sp>
        <p:nvSpPr>
          <p:cNvPr id="9" name="Tijdelijke aanduiding voor afbeelding 2">
            <a:extLst>
              <a:ext uri="{FF2B5EF4-FFF2-40B4-BE49-F238E27FC236}">
                <a16:creationId xmlns:a16="http://schemas.microsoft.com/office/drawing/2014/main" id="{EA2E99CF-0C46-0E41-8BB9-B55D98A248D2}"/>
              </a:ext>
            </a:extLst>
          </p:cNvPr>
          <p:cNvSpPr>
            <a:spLocks noGrp="1"/>
          </p:cNvSpPr>
          <p:nvPr>
            <p:ph type="pic" sz="quarter" idx="10" hasCustomPrompt="1"/>
          </p:nvPr>
        </p:nvSpPr>
        <p:spPr>
          <a:xfrm>
            <a:off x="0" y="0"/>
            <a:ext cx="4811282" cy="6858000"/>
          </a:xfrm>
          <a:prstGeom prst="rect">
            <a:avLst/>
          </a:prstGeom>
        </p:spPr>
        <p:txBody>
          <a:bodyPr lIns="108000" tIns="108000" rIns="108000" bIns="108000">
            <a:noAutofit/>
          </a:bodyPr>
          <a:lstStyle>
            <a:lvl1pPr marL="0" indent="0" algn="l">
              <a:buFontTx/>
              <a:buNone/>
              <a:defRPr sz="2000">
                <a:solidFill>
                  <a:srgbClr val="000000"/>
                </a:solidFill>
              </a:defRPr>
            </a:lvl1pPr>
          </a:lstStyle>
          <a:p>
            <a:r>
              <a:rPr lang="nl-NL"/>
              <a:t>Click </a:t>
            </a:r>
            <a:r>
              <a:rPr lang="nl-NL" err="1"/>
              <a:t>the</a:t>
            </a:r>
            <a:r>
              <a:rPr lang="nl-NL"/>
              <a:t> icon </a:t>
            </a:r>
            <a:r>
              <a:rPr lang="nl-NL" err="1"/>
              <a:t>to</a:t>
            </a:r>
            <a:r>
              <a:rPr lang="nl-NL"/>
              <a:t> </a:t>
            </a:r>
            <a:r>
              <a:rPr lang="nl-NL" err="1"/>
              <a:t>insert</a:t>
            </a:r>
            <a:r>
              <a:rPr lang="nl-NL"/>
              <a:t> </a:t>
            </a:r>
            <a:r>
              <a:rPr lang="nl-NL" err="1"/>
              <a:t>an</a:t>
            </a:r>
            <a:r>
              <a:rPr lang="nl-NL"/>
              <a:t> image</a:t>
            </a:r>
          </a:p>
        </p:txBody>
      </p:sp>
      <p:sp>
        <p:nvSpPr>
          <p:cNvPr id="10" name="Slide Number Placeholder 2">
            <a:extLst>
              <a:ext uri="{FF2B5EF4-FFF2-40B4-BE49-F238E27FC236}">
                <a16:creationId xmlns:a16="http://schemas.microsoft.com/office/drawing/2014/main" id="{FA3D5096-D7AD-4D49-9BAD-72AC7767953A}"/>
              </a:ext>
            </a:extLst>
          </p:cNvPr>
          <p:cNvSpPr>
            <a:spLocks noGrp="1"/>
          </p:cNvSpPr>
          <p:nvPr>
            <p:ph type="sldNum" sz="quarter" idx="4"/>
          </p:nvPr>
        </p:nvSpPr>
        <p:spPr>
          <a:xfrm>
            <a:off x="11272060" y="6345151"/>
            <a:ext cx="407322" cy="365125"/>
          </a:xfrm>
          <a:prstGeom prst="rect">
            <a:avLst/>
          </a:prstGeom>
        </p:spPr>
        <p:txBody>
          <a:bodyPr vert="horz" lIns="91440" tIns="45720" rIns="91440" bIns="45720" rtlCol="0" anchor="ctr"/>
          <a:lstStyle>
            <a:lvl1pPr algn="r">
              <a:defRPr sz="1300" b="1">
                <a:solidFill>
                  <a:schemeClr val="accent5"/>
                </a:solidFill>
              </a:defRPr>
            </a:lvl1pPr>
          </a:lstStyle>
          <a:p>
            <a:fld id="{8EBB3576-970C-49AF-BF1A-1017DCDDD5BE}" type="slidenum">
              <a:rPr lang="nl-NL" smtClean="0"/>
              <a:pPr/>
              <a:t>‹#›</a:t>
            </a:fld>
            <a:endParaRPr lang="nl-NL"/>
          </a:p>
        </p:txBody>
      </p:sp>
      <p:pic>
        <p:nvPicPr>
          <p:cNvPr id="11" name="Picture 8" descr="Logo&#10;&#10;Description automatically generated">
            <a:extLst>
              <a:ext uri="{FF2B5EF4-FFF2-40B4-BE49-F238E27FC236}">
                <a16:creationId xmlns:a16="http://schemas.microsoft.com/office/drawing/2014/main" id="{6E70DBDF-38EE-9A4B-82AC-E72FA5E7930B}"/>
              </a:ext>
            </a:extLst>
          </p:cNvPr>
          <p:cNvPicPr>
            <a:picLocks noChangeAspect="1"/>
          </p:cNvPicPr>
          <p:nvPr userDrawn="1"/>
        </p:nvPicPr>
        <p:blipFill>
          <a:blip r:embed="rId3"/>
          <a:stretch>
            <a:fillRect/>
          </a:stretch>
        </p:blipFill>
        <p:spPr>
          <a:xfrm>
            <a:off x="178655" y="6226748"/>
            <a:ext cx="1756800" cy="494507"/>
          </a:xfrm>
          <a:prstGeom prst="rect">
            <a:avLst/>
          </a:prstGeom>
        </p:spPr>
      </p:pic>
      <p:sp>
        <p:nvSpPr>
          <p:cNvPr id="12" name="Footer Placeholder 1">
            <a:extLst>
              <a:ext uri="{FF2B5EF4-FFF2-40B4-BE49-F238E27FC236}">
                <a16:creationId xmlns:a16="http://schemas.microsoft.com/office/drawing/2014/main" id="{74243500-3C0B-F541-91CB-1D00FA565F6F}"/>
              </a:ext>
            </a:extLst>
          </p:cNvPr>
          <p:cNvSpPr>
            <a:spLocks noGrp="1"/>
          </p:cNvSpPr>
          <p:nvPr>
            <p:ph type="ftr" sz="quarter" idx="3"/>
          </p:nvPr>
        </p:nvSpPr>
        <p:spPr>
          <a:xfrm>
            <a:off x="9276080" y="6356350"/>
            <a:ext cx="2087418" cy="365125"/>
          </a:xfrm>
          <a:prstGeom prst="rect">
            <a:avLst/>
          </a:prstGeom>
        </p:spPr>
        <p:txBody>
          <a:bodyPr vert="horz" lIns="91440" tIns="45720" rIns="91440" bIns="45720" rtlCol="0" anchor="ctr"/>
          <a:lstStyle>
            <a:lvl1pPr algn="l">
              <a:defRPr sz="1000" b="1">
                <a:solidFill>
                  <a:schemeClr val="accent5"/>
                </a:solidFill>
              </a:defRPr>
            </a:lvl1pPr>
          </a:lstStyle>
          <a:p>
            <a:pPr algn="r"/>
            <a:r>
              <a:rPr lang="nl-NL" sz="1200">
                <a:latin typeface="Abadi MT Pro" panose="020B0802020104020204" pitchFamily="34" charset="0"/>
              </a:rPr>
              <a:t>© EIPA 20xx</a:t>
            </a:r>
            <a:endParaRPr lang="nl-NL" sz="1100"/>
          </a:p>
        </p:txBody>
      </p:sp>
    </p:spTree>
    <p:extLst>
      <p:ext uri="{BB962C8B-B14F-4D97-AF65-F5344CB8AC3E}">
        <p14:creationId xmlns:p14="http://schemas.microsoft.com/office/powerpoint/2010/main" val="28572029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Text + image bright - EIPA yellow">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Slide Number Placeholder 2">
            <a:extLst>
              <a:ext uri="{FF2B5EF4-FFF2-40B4-BE49-F238E27FC236}">
                <a16:creationId xmlns:a16="http://schemas.microsoft.com/office/drawing/2014/main" id="{ED3892A8-0758-6C47-A2C6-409E36B13613}"/>
              </a:ext>
            </a:extLst>
          </p:cNvPr>
          <p:cNvSpPr>
            <a:spLocks noGrp="1"/>
          </p:cNvSpPr>
          <p:nvPr>
            <p:ph type="sldNum" sz="quarter" idx="4"/>
          </p:nvPr>
        </p:nvSpPr>
        <p:spPr>
          <a:xfrm>
            <a:off x="11272060" y="6345151"/>
            <a:ext cx="407322" cy="365125"/>
          </a:xfrm>
          <a:prstGeom prst="rect">
            <a:avLst/>
          </a:prstGeom>
        </p:spPr>
        <p:txBody>
          <a:bodyPr vert="horz" lIns="91440" tIns="45720" rIns="91440" bIns="45720" rtlCol="0" anchor="ctr"/>
          <a:lstStyle>
            <a:lvl1pPr algn="r">
              <a:defRPr sz="1300" b="1">
                <a:solidFill>
                  <a:schemeClr val="accent5"/>
                </a:solidFill>
              </a:defRPr>
            </a:lvl1pPr>
          </a:lstStyle>
          <a:p>
            <a:fld id="{8EBB3576-970C-49AF-BF1A-1017DCDDD5BE}" type="slidenum">
              <a:rPr lang="nl-NL" smtClean="0"/>
              <a:pPr/>
              <a:t>‹#›</a:t>
            </a:fld>
            <a:endParaRPr lang="nl-NL"/>
          </a:p>
        </p:txBody>
      </p:sp>
      <p:pic>
        <p:nvPicPr>
          <p:cNvPr id="11" name="Picture 8" descr="Logo&#10;&#10;Description automatically generated">
            <a:extLst>
              <a:ext uri="{FF2B5EF4-FFF2-40B4-BE49-F238E27FC236}">
                <a16:creationId xmlns:a16="http://schemas.microsoft.com/office/drawing/2014/main" id="{D98A3DC4-6441-BC44-80D6-B1D463F86A7C}"/>
              </a:ext>
            </a:extLst>
          </p:cNvPr>
          <p:cNvPicPr>
            <a:picLocks noChangeAspect="1"/>
          </p:cNvPicPr>
          <p:nvPr userDrawn="1"/>
        </p:nvPicPr>
        <p:blipFill>
          <a:blip r:embed="rId3"/>
          <a:stretch>
            <a:fillRect/>
          </a:stretch>
        </p:blipFill>
        <p:spPr>
          <a:xfrm>
            <a:off x="178655" y="6226748"/>
            <a:ext cx="1756800" cy="494507"/>
          </a:xfrm>
          <a:prstGeom prst="rect">
            <a:avLst/>
          </a:prstGeom>
        </p:spPr>
      </p:pic>
      <p:sp>
        <p:nvSpPr>
          <p:cNvPr id="12" name="Footer Placeholder 1">
            <a:extLst>
              <a:ext uri="{FF2B5EF4-FFF2-40B4-BE49-F238E27FC236}">
                <a16:creationId xmlns:a16="http://schemas.microsoft.com/office/drawing/2014/main" id="{B7F5254A-AF1A-6548-BFAF-0493F83BC676}"/>
              </a:ext>
            </a:extLst>
          </p:cNvPr>
          <p:cNvSpPr>
            <a:spLocks noGrp="1"/>
          </p:cNvSpPr>
          <p:nvPr>
            <p:ph type="ftr" sz="quarter" idx="3"/>
          </p:nvPr>
        </p:nvSpPr>
        <p:spPr>
          <a:xfrm>
            <a:off x="9276080" y="6356350"/>
            <a:ext cx="2087418" cy="365125"/>
          </a:xfrm>
          <a:prstGeom prst="rect">
            <a:avLst/>
          </a:prstGeom>
        </p:spPr>
        <p:txBody>
          <a:bodyPr vert="horz" lIns="91440" tIns="45720" rIns="91440" bIns="45720" rtlCol="0" anchor="ctr"/>
          <a:lstStyle>
            <a:lvl1pPr algn="l">
              <a:defRPr sz="1000" b="1">
                <a:solidFill>
                  <a:schemeClr val="accent5"/>
                </a:solidFill>
              </a:defRPr>
            </a:lvl1pPr>
          </a:lstStyle>
          <a:p>
            <a:pPr algn="r"/>
            <a:r>
              <a:rPr lang="nl-NL" sz="1200">
                <a:latin typeface="Abadi MT Pro" panose="020B0802020104020204" pitchFamily="34" charset="0"/>
              </a:rPr>
              <a:t>© EIPA 20xx</a:t>
            </a:r>
            <a:endParaRPr lang="nl-NL" sz="1100"/>
          </a:p>
        </p:txBody>
      </p:sp>
      <p:sp>
        <p:nvSpPr>
          <p:cNvPr id="8" name="Tijdelijke aanduiding voor inhoud 2">
            <a:extLst>
              <a:ext uri="{FF2B5EF4-FFF2-40B4-BE49-F238E27FC236}">
                <a16:creationId xmlns:a16="http://schemas.microsoft.com/office/drawing/2014/main" id="{47501B48-C0E2-4ED5-8579-5338A3C534E8}"/>
              </a:ext>
            </a:extLst>
          </p:cNvPr>
          <p:cNvSpPr>
            <a:spLocks noGrp="1"/>
          </p:cNvSpPr>
          <p:nvPr>
            <p:ph idx="1" hasCustomPrompt="1"/>
          </p:nvPr>
        </p:nvSpPr>
        <p:spPr>
          <a:xfrm>
            <a:off x="515938" y="1407739"/>
            <a:ext cx="11160124" cy="4819010"/>
          </a:xfrm>
          <a:prstGeom prst="rect">
            <a:avLst/>
          </a:prstGeom>
        </p:spPr>
        <p:txBody>
          <a:bodyPr lIns="540000" tIns="360000" rIns="0" bIns="0">
            <a:normAutofit/>
          </a:bodyPr>
          <a:lstStyle>
            <a:lvl1pPr marL="0" indent="0">
              <a:buFontTx/>
              <a:buNone/>
              <a:defRPr sz="2500" baseline="0">
                <a:solidFill>
                  <a:schemeClr val="tx1"/>
                </a:solidFill>
              </a:defRPr>
            </a:lvl1pPr>
          </a:lstStyle>
          <a:p>
            <a:pPr lvl="0"/>
            <a:r>
              <a:rPr lang="nl-NL"/>
              <a:t>Click </a:t>
            </a:r>
            <a:r>
              <a:rPr lang="nl-NL" err="1"/>
              <a:t>to</a:t>
            </a:r>
            <a:r>
              <a:rPr lang="nl-NL"/>
              <a:t> </a:t>
            </a:r>
            <a:r>
              <a:rPr lang="nl-NL" err="1"/>
              <a:t>add</a:t>
            </a:r>
            <a:r>
              <a:rPr lang="nl-NL"/>
              <a:t> </a:t>
            </a:r>
            <a:r>
              <a:rPr lang="nl-NL" err="1"/>
              <a:t>text</a:t>
            </a:r>
            <a:endParaRPr lang="nl-NL"/>
          </a:p>
        </p:txBody>
      </p:sp>
      <p:sp>
        <p:nvSpPr>
          <p:cNvPr id="13" name="Titel 1">
            <a:extLst>
              <a:ext uri="{FF2B5EF4-FFF2-40B4-BE49-F238E27FC236}">
                <a16:creationId xmlns:a16="http://schemas.microsoft.com/office/drawing/2014/main" id="{C1C04189-5F45-4BD3-9515-333D45C17039}"/>
              </a:ext>
            </a:extLst>
          </p:cNvPr>
          <p:cNvSpPr>
            <a:spLocks noGrp="1"/>
          </p:cNvSpPr>
          <p:nvPr>
            <p:ph type="title" hasCustomPrompt="1"/>
          </p:nvPr>
        </p:nvSpPr>
        <p:spPr>
          <a:xfrm>
            <a:off x="515937" y="512763"/>
            <a:ext cx="11160123" cy="883776"/>
          </a:xfrm>
          <a:prstGeom prst="rect">
            <a:avLst/>
          </a:prstGeom>
        </p:spPr>
        <p:txBody>
          <a:bodyPr lIns="540000" tIns="0" rIns="540000" bIns="0">
            <a:normAutofit/>
          </a:bodyPr>
          <a:lstStyle>
            <a:lvl1pPr>
              <a:defRPr sz="3500" b="1" baseline="0">
                <a:solidFill>
                  <a:schemeClr val="tx1"/>
                </a:solidFill>
              </a:defRPr>
            </a:lvl1pPr>
          </a:lstStyle>
          <a:p>
            <a:r>
              <a:rPr lang="nl-NL"/>
              <a:t>Click </a:t>
            </a:r>
            <a:r>
              <a:rPr lang="nl-NL" err="1"/>
              <a:t>to</a:t>
            </a:r>
            <a:r>
              <a:rPr lang="nl-NL"/>
              <a:t> </a:t>
            </a:r>
            <a:r>
              <a:rPr lang="nl-NL" err="1"/>
              <a:t>add</a:t>
            </a:r>
            <a:r>
              <a:rPr lang="nl-NL"/>
              <a:t> </a:t>
            </a:r>
            <a:r>
              <a:rPr lang="nl-NL" err="1"/>
              <a:t>title</a:t>
            </a:r>
            <a:endParaRPr lang="nl-NL"/>
          </a:p>
        </p:txBody>
      </p:sp>
    </p:spTree>
    <p:extLst>
      <p:ext uri="{BB962C8B-B14F-4D97-AF65-F5344CB8AC3E}">
        <p14:creationId xmlns:p14="http://schemas.microsoft.com/office/powerpoint/2010/main" val="158112792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ext + image bright - EIPA yellow">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jdelijke aanduiding voor inhoud 2">
            <a:extLst>
              <a:ext uri="{FF2B5EF4-FFF2-40B4-BE49-F238E27FC236}">
                <a16:creationId xmlns:a16="http://schemas.microsoft.com/office/drawing/2014/main" id="{E1E5977B-AB41-6F42-958C-A0BF474A9E2F}"/>
              </a:ext>
            </a:extLst>
          </p:cNvPr>
          <p:cNvSpPr>
            <a:spLocks noGrp="1"/>
          </p:cNvSpPr>
          <p:nvPr>
            <p:ph idx="1" hasCustomPrompt="1"/>
          </p:nvPr>
        </p:nvSpPr>
        <p:spPr>
          <a:xfrm>
            <a:off x="526695" y="2162286"/>
            <a:ext cx="6864781" cy="4182951"/>
          </a:xfrm>
          <a:prstGeom prst="rect">
            <a:avLst/>
          </a:prstGeom>
        </p:spPr>
        <p:txBody>
          <a:bodyPr lIns="540000" tIns="360000" rIns="0" bIns="0">
            <a:normAutofit/>
          </a:bodyPr>
          <a:lstStyle>
            <a:lvl1pPr marL="0" indent="0">
              <a:buFontTx/>
              <a:buNone/>
              <a:defRPr sz="2500" baseline="0">
                <a:solidFill>
                  <a:schemeClr val="tx1"/>
                </a:solidFill>
              </a:defRPr>
            </a:lvl1pPr>
          </a:lstStyle>
          <a:p>
            <a:pPr lvl="0"/>
            <a:r>
              <a:rPr lang="nl-NL"/>
              <a:t>Click </a:t>
            </a:r>
            <a:r>
              <a:rPr lang="nl-NL" err="1"/>
              <a:t>to</a:t>
            </a:r>
            <a:r>
              <a:rPr lang="nl-NL"/>
              <a:t> </a:t>
            </a:r>
            <a:r>
              <a:rPr lang="nl-NL" err="1"/>
              <a:t>add</a:t>
            </a:r>
            <a:r>
              <a:rPr lang="nl-NL"/>
              <a:t> </a:t>
            </a:r>
            <a:r>
              <a:rPr lang="nl-NL" err="1"/>
              <a:t>text</a:t>
            </a:r>
            <a:endParaRPr lang="nl-NL"/>
          </a:p>
        </p:txBody>
      </p:sp>
      <p:sp>
        <p:nvSpPr>
          <p:cNvPr id="7" name="Titel 1">
            <a:extLst>
              <a:ext uri="{FF2B5EF4-FFF2-40B4-BE49-F238E27FC236}">
                <a16:creationId xmlns:a16="http://schemas.microsoft.com/office/drawing/2014/main" id="{A84F9267-2C7D-C245-BE6F-36B6B84BC7F4}"/>
              </a:ext>
            </a:extLst>
          </p:cNvPr>
          <p:cNvSpPr>
            <a:spLocks noGrp="1"/>
          </p:cNvSpPr>
          <p:nvPr>
            <p:ph type="title" hasCustomPrompt="1"/>
          </p:nvPr>
        </p:nvSpPr>
        <p:spPr>
          <a:xfrm>
            <a:off x="526694" y="512763"/>
            <a:ext cx="6864781" cy="1649524"/>
          </a:xfrm>
          <a:prstGeom prst="rect">
            <a:avLst/>
          </a:prstGeom>
        </p:spPr>
        <p:txBody>
          <a:bodyPr lIns="540000" tIns="0" rIns="540000" bIns="0">
            <a:normAutofit/>
          </a:bodyPr>
          <a:lstStyle>
            <a:lvl1pPr>
              <a:defRPr sz="3500" b="1" baseline="0">
                <a:solidFill>
                  <a:schemeClr val="tx1"/>
                </a:solidFill>
              </a:defRPr>
            </a:lvl1pPr>
          </a:lstStyle>
          <a:p>
            <a:r>
              <a:rPr lang="nl-NL"/>
              <a:t>Click </a:t>
            </a:r>
            <a:r>
              <a:rPr lang="nl-NL" err="1"/>
              <a:t>to</a:t>
            </a:r>
            <a:r>
              <a:rPr lang="nl-NL"/>
              <a:t> </a:t>
            </a:r>
            <a:r>
              <a:rPr lang="nl-NL" err="1"/>
              <a:t>add</a:t>
            </a:r>
            <a:r>
              <a:rPr lang="nl-NL"/>
              <a:t> </a:t>
            </a:r>
            <a:r>
              <a:rPr lang="nl-NL" err="1"/>
              <a:t>title</a:t>
            </a:r>
            <a:endParaRPr lang="nl-NL"/>
          </a:p>
        </p:txBody>
      </p:sp>
      <p:sp>
        <p:nvSpPr>
          <p:cNvPr id="10" name="Tijdelijke aanduiding voor afbeelding 2">
            <a:extLst>
              <a:ext uri="{FF2B5EF4-FFF2-40B4-BE49-F238E27FC236}">
                <a16:creationId xmlns:a16="http://schemas.microsoft.com/office/drawing/2014/main" id="{C5DE9B44-8FC9-9841-9A40-43627019A945}"/>
              </a:ext>
            </a:extLst>
          </p:cNvPr>
          <p:cNvSpPr>
            <a:spLocks noGrp="1"/>
          </p:cNvSpPr>
          <p:nvPr>
            <p:ph type="pic" sz="quarter" idx="10" hasCustomPrompt="1"/>
          </p:nvPr>
        </p:nvSpPr>
        <p:spPr>
          <a:xfrm>
            <a:off x="7391475" y="0"/>
            <a:ext cx="4811282" cy="6858000"/>
          </a:xfrm>
          <a:prstGeom prst="rect">
            <a:avLst/>
          </a:prstGeom>
        </p:spPr>
        <p:txBody>
          <a:bodyPr lIns="108000" tIns="108000" rIns="108000" bIns="108000">
            <a:noAutofit/>
          </a:bodyPr>
          <a:lstStyle>
            <a:lvl1pPr marL="0" indent="0" algn="l">
              <a:buFontTx/>
              <a:buNone/>
              <a:defRPr sz="2000">
                <a:solidFill>
                  <a:srgbClr val="000000"/>
                </a:solidFill>
              </a:defRPr>
            </a:lvl1pPr>
          </a:lstStyle>
          <a:p>
            <a:r>
              <a:rPr lang="nl-NL"/>
              <a:t>Click </a:t>
            </a:r>
            <a:r>
              <a:rPr lang="nl-NL" err="1"/>
              <a:t>the</a:t>
            </a:r>
            <a:r>
              <a:rPr lang="nl-NL"/>
              <a:t> icon </a:t>
            </a:r>
            <a:r>
              <a:rPr lang="nl-NL" err="1"/>
              <a:t>to</a:t>
            </a:r>
            <a:r>
              <a:rPr lang="nl-NL"/>
              <a:t> </a:t>
            </a:r>
            <a:r>
              <a:rPr lang="nl-NL" err="1"/>
              <a:t>insert</a:t>
            </a:r>
            <a:r>
              <a:rPr lang="nl-NL"/>
              <a:t> </a:t>
            </a:r>
            <a:r>
              <a:rPr lang="nl-NL" err="1"/>
              <a:t>an</a:t>
            </a:r>
            <a:r>
              <a:rPr lang="nl-NL"/>
              <a:t> image</a:t>
            </a:r>
          </a:p>
        </p:txBody>
      </p:sp>
      <p:sp>
        <p:nvSpPr>
          <p:cNvPr id="9" name="Slide Number Placeholder 2">
            <a:extLst>
              <a:ext uri="{FF2B5EF4-FFF2-40B4-BE49-F238E27FC236}">
                <a16:creationId xmlns:a16="http://schemas.microsoft.com/office/drawing/2014/main" id="{ED3892A8-0758-6C47-A2C6-409E36B13613}"/>
              </a:ext>
            </a:extLst>
          </p:cNvPr>
          <p:cNvSpPr>
            <a:spLocks noGrp="1"/>
          </p:cNvSpPr>
          <p:nvPr>
            <p:ph type="sldNum" sz="quarter" idx="4"/>
          </p:nvPr>
        </p:nvSpPr>
        <p:spPr>
          <a:xfrm>
            <a:off x="11272060" y="6345151"/>
            <a:ext cx="407322" cy="365125"/>
          </a:xfrm>
          <a:prstGeom prst="rect">
            <a:avLst/>
          </a:prstGeom>
        </p:spPr>
        <p:txBody>
          <a:bodyPr vert="horz" lIns="91440" tIns="45720" rIns="91440" bIns="45720" rtlCol="0" anchor="ctr"/>
          <a:lstStyle>
            <a:lvl1pPr algn="r">
              <a:defRPr sz="1300" b="1">
                <a:solidFill>
                  <a:schemeClr val="accent5"/>
                </a:solidFill>
              </a:defRPr>
            </a:lvl1pPr>
          </a:lstStyle>
          <a:p>
            <a:fld id="{8EBB3576-970C-49AF-BF1A-1017DCDDD5BE}" type="slidenum">
              <a:rPr lang="nl-NL" smtClean="0"/>
              <a:pPr/>
              <a:t>‹#›</a:t>
            </a:fld>
            <a:endParaRPr lang="nl-NL"/>
          </a:p>
        </p:txBody>
      </p:sp>
      <p:pic>
        <p:nvPicPr>
          <p:cNvPr id="11" name="Picture 8" descr="Logo&#10;&#10;Description automatically generated">
            <a:extLst>
              <a:ext uri="{FF2B5EF4-FFF2-40B4-BE49-F238E27FC236}">
                <a16:creationId xmlns:a16="http://schemas.microsoft.com/office/drawing/2014/main" id="{D98A3DC4-6441-BC44-80D6-B1D463F86A7C}"/>
              </a:ext>
            </a:extLst>
          </p:cNvPr>
          <p:cNvPicPr>
            <a:picLocks noChangeAspect="1"/>
          </p:cNvPicPr>
          <p:nvPr userDrawn="1"/>
        </p:nvPicPr>
        <p:blipFill>
          <a:blip r:embed="rId3"/>
          <a:stretch>
            <a:fillRect/>
          </a:stretch>
        </p:blipFill>
        <p:spPr>
          <a:xfrm>
            <a:off x="178655" y="6226748"/>
            <a:ext cx="1756800" cy="494507"/>
          </a:xfrm>
          <a:prstGeom prst="rect">
            <a:avLst/>
          </a:prstGeom>
        </p:spPr>
      </p:pic>
      <p:sp>
        <p:nvSpPr>
          <p:cNvPr id="12" name="Footer Placeholder 1">
            <a:extLst>
              <a:ext uri="{FF2B5EF4-FFF2-40B4-BE49-F238E27FC236}">
                <a16:creationId xmlns:a16="http://schemas.microsoft.com/office/drawing/2014/main" id="{B7F5254A-AF1A-6548-BFAF-0493F83BC676}"/>
              </a:ext>
            </a:extLst>
          </p:cNvPr>
          <p:cNvSpPr>
            <a:spLocks noGrp="1"/>
          </p:cNvSpPr>
          <p:nvPr>
            <p:ph type="ftr" sz="quarter" idx="3"/>
          </p:nvPr>
        </p:nvSpPr>
        <p:spPr>
          <a:xfrm>
            <a:off x="9276080" y="6356350"/>
            <a:ext cx="2087418" cy="365125"/>
          </a:xfrm>
          <a:prstGeom prst="rect">
            <a:avLst/>
          </a:prstGeom>
        </p:spPr>
        <p:txBody>
          <a:bodyPr vert="horz" lIns="91440" tIns="45720" rIns="91440" bIns="45720" rtlCol="0" anchor="ctr"/>
          <a:lstStyle>
            <a:lvl1pPr algn="l">
              <a:defRPr sz="1000" b="1">
                <a:solidFill>
                  <a:schemeClr val="accent5"/>
                </a:solidFill>
              </a:defRPr>
            </a:lvl1pPr>
          </a:lstStyle>
          <a:p>
            <a:pPr algn="r"/>
            <a:r>
              <a:rPr lang="nl-NL" sz="1200">
                <a:latin typeface="Abadi MT Pro" panose="020B0802020104020204" pitchFamily="34" charset="0"/>
              </a:rPr>
              <a:t>© EIPA 20xx</a:t>
            </a:r>
            <a:endParaRPr lang="nl-NL" sz="1100"/>
          </a:p>
        </p:txBody>
      </p:sp>
    </p:spTree>
    <p:extLst>
      <p:ext uri="{BB962C8B-B14F-4D97-AF65-F5344CB8AC3E}">
        <p14:creationId xmlns:p14="http://schemas.microsoft.com/office/powerpoint/2010/main" val="14628134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40875723"/>
      </p:ext>
    </p:extLst>
  </p:cSld>
  <p:clrMap bg1="lt1" tx1="dk1" bg2="lt2" tx2="dk2" accent1="accent1" accent2="accent2" accent3="accent3" accent4="accent4" accent5="accent5" accent6="accent6" hlink="hlink" folHlink="folHlink"/>
  <p:sldLayoutIdLst>
    <p:sldLayoutId id="2147483723" r:id="rId1"/>
    <p:sldLayoutId id="2147483758" r:id="rId2"/>
    <p:sldLayoutId id="2147483759" r:id="rId3"/>
    <p:sldLayoutId id="2147483760" r:id="rId4"/>
    <p:sldLayoutId id="2147483670" r:id="rId5"/>
    <p:sldLayoutId id="2147483671" r:id="rId6"/>
    <p:sldLayoutId id="2147483799" r:id="rId7"/>
    <p:sldLayoutId id="2147483800" r:id="rId8"/>
    <p:sldLayoutId id="2147483672" r:id="rId9"/>
    <p:sldLayoutId id="2147483673" r:id="rId10"/>
    <p:sldLayoutId id="2147483675" r:id="rId11"/>
    <p:sldLayoutId id="2147483677" r:id="rId12"/>
    <p:sldLayoutId id="2147483811" r:id="rId13"/>
    <p:sldLayoutId id="2147483807" r:id="rId14"/>
    <p:sldLayoutId id="2147483808" r:id="rId15"/>
    <p:sldLayoutId id="2147483679" r:id="rId16"/>
    <p:sldLayoutId id="2147483680" r:id="rId17"/>
    <p:sldLayoutId id="2147483801" r:id="rId18"/>
    <p:sldLayoutId id="2147483802" r:id="rId19"/>
    <p:sldLayoutId id="2147483725" r:id="rId20"/>
    <p:sldLayoutId id="2147483763" r:id="rId21"/>
    <p:sldLayoutId id="2147483764" r:id="rId22"/>
    <p:sldLayoutId id="2147483765" r:id="rId23"/>
  </p:sldLayoutIdLst>
  <p:hf hdr="0" ftr="0" dt="0"/>
  <p:txStyles>
    <p:titleStyle>
      <a:lvl1pPr algn="l" defTabSz="914400" rtl="0" eaLnBrk="1" latinLnBrk="0" hangingPunct="1">
        <a:lnSpc>
          <a:spcPct val="90000"/>
        </a:lnSpc>
        <a:spcBef>
          <a:spcPct val="0"/>
        </a:spcBef>
        <a:buNone/>
        <a:defRPr sz="4000" kern="1200">
          <a:solidFill>
            <a:srgbClr val="272A45"/>
          </a:solidFill>
          <a:latin typeface="+mn-lt"/>
          <a:ea typeface="Verdana" panose="020B0604030504040204" pitchFamily="34" charset="0"/>
          <a:cs typeface="Verdan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272A45"/>
          </a:solidFill>
          <a:latin typeface="+mn-lt"/>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272A45"/>
          </a:solidFill>
          <a:latin typeface="+mn-lt"/>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272A45"/>
          </a:solidFill>
          <a:latin typeface="+mn-lt"/>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272A45"/>
          </a:solidFill>
          <a:latin typeface="+mn-lt"/>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272A45"/>
          </a:solidFill>
          <a:latin typeface="+mn-lt"/>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55" userDrawn="1">
          <p15:clr>
            <a:srgbClr val="F26B43"/>
          </p15:clr>
        </p15:guide>
        <p15:guide id="2" orient="horz" pos="3997" userDrawn="1">
          <p15:clr>
            <a:srgbClr val="F26B43"/>
          </p15:clr>
        </p15:guide>
        <p15:guide id="3" orient="horz" pos="323" userDrawn="1">
          <p15:clr>
            <a:srgbClr val="F26B43"/>
          </p15:clr>
        </p15:guide>
        <p15:guide id="4" pos="325"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13933537"/>
      </p:ext>
    </p:extLst>
  </p:cSld>
  <p:clrMap bg1="lt1" tx1="dk1" bg2="lt2" tx2="dk2" accent1="accent1" accent2="accent2" accent3="accent3" accent4="accent4" accent5="accent5" accent6="accent6" hlink="hlink" folHlink="folHlink"/>
  <p:sldLayoutIdLst>
    <p:sldLayoutId id="2147483766" r:id="rId1"/>
    <p:sldLayoutId id="2147483767" r:id="rId2"/>
    <p:sldLayoutId id="2147483768" r:id="rId3"/>
    <p:sldLayoutId id="2147483769" r:id="rId4"/>
    <p:sldLayoutId id="2147483770" r:id="rId5"/>
    <p:sldLayoutId id="2147483771" r:id="rId6"/>
    <p:sldLayoutId id="2147483803" r:id="rId7"/>
    <p:sldLayoutId id="2147483804" r:id="rId8"/>
    <p:sldLayoutId id="2147483772" r:id="rId9"/>
    <p:sldLayoutId id="2147483774" r:id="rId10"/>
    <p:sldLayoutId id="2147483776" r:id="rId11"/>
    <p:sldLayoutId id="2147483778" r:id="rId12"/>
    <p:sldLayoutId id="2147483809" r:id="rId13"/>
  </p:sldLayoutIdLst>
  <p:hf hdr="0" ftr="0" dt="0"/>
  <p:txStyles>
    <p:titleStyle>
      <a:lvl1pPr algn="l" defTabSz="914400" rtl="0" eaLnBrk="1" latinLnBrk="0" hangingPunct="1">
        <a:lnSpc>
          <a:spcPct val="90000"/>
        </a:lnSpc>
        <a:spcBef>
          <a:spcPct val="0"/>
        </a:spcBef>
        <a:buNone/>
        <a:defRPr sz="4000" kern="1200">
          <a:solidFill>
            <a:srgbClr val="272A45"/>
          </a:solidFill>
          <a:latin typeface="+mn-lt"/>
          <a:ea typeface="Verdana" panose="020B0604030504040204" pitchFamily="34" charset="0"/>
          <a:cs typeface="Verdan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272A45"/>
          </a:solidFill>
          <a:latin typeface="+mn-lt"/>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272A45"/>
          </a:solidFill>
          <a:latin typeface="+mn-lt"/>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272A45"/>
          </a:solidFill>
          <a:latin typeface="+mn-lt"/>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272A45"/>
          </a:solidFill>
          <a:latin typeface="+mn-lt"/>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272A45"/>
          </a:solidFill>
          <a:latin typeface="+mn-lt"/>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25" userDrawn="1">
          <p15:clr>
            <a:srgbClr val="F26B43"/>
          </p15:clr>
        </p15:guide>
        <p15:guide id="2" pos="7355" userDrawn="1">
          <p15:clr>
            <a:srgbClr val="F26B43"/>
          </p15:clr>
        </p15:guide>
        <p15:guide id="3" orient="horz" pos="323" userDrawn="1">
          <p15:clr>
            <a:srgbClr val="F26B43"/>
          </p15:clr>
        </p15:guide>
        <p15:guide id="4" orient="horz" pos="3997"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14691073"/>
      </p:ext>
    </p:extLst>
  </p:cSld>
  <p:clrMap bg1="lt1" tx1="dk1" bg2="lt2" tx2="dk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 id="2147483787" r:id="rId5"/>
    <p:sldLayoutId id="2147483788" r:id="rId6"/>
    <p:sldLayoutId id="2147483805" r:id="rId7"/>
    <p:sldLayoutId id="2147483806" r:id="rId8"/>
    <p:sldLayoutId id="2147483789" r:id="rId9"/>
    <p:sldLayoutId id="2147483791" r:id="rId10"/>
    <p:sldLayoutId id="2147483793" r:id="rId11"/>
    <p:sldLayoutId id="2147483810" r:id="rId12"/>
    <p:sldLayoutId id="2147483795" r:id="rId13"/>
  </p:sldLayoutIdLst>
  <p:hf hdr="0" ftr="0" dt="0"/>
  <p:txStyles>
    <p:titleStyle>
      <a:lvl1pPr algn="l" defTabSz="914400" rtl="0" eaLnBrk="1" latinLnBrk="0" hangingPunct="1">
        <a:lnSpc>
          <a:spcPct val="90000"/>
        </a:lnSpc>
        <a:spcBef>
          <a:spcPct val="0"/>
        </a:spcBef>
        <a:buNone/>
        <a:defRPr sz="4000" kern="1200">
          <a:solidFill>
            <a:srgbClr val="272A45"/>
          </a:solidFill>
          <a:latin typeface="+mn-lt"/>
          <a:ea typeface="Verdana" panose="020B0604030504040204" pitchFamily="34" charset="0"/>
          <a:cs typeface="Verdan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272A45"/>
          </a:solidFill>
          <a:latin typeface="+mn-lt"/>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272A45"/>
          </a:solidFill>
          <a:latin typeface="+mn-lt"/>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272A45"/>
          </a:solidFill>
          <a:latin typeface="+mn-lt"/>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272A45"/>
          </a:solidFill>
          <a:latin typeface="+mn-lt"/>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272A45"/>
          </a:solidFill>
          <a:latin typeface="+mn-lt"/>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25" userDrawn="1">
          <p15:clr>
            <a:srgbClr val="F26B43"/>
          </p15:clr>
        </p15:guide>
        <p15:guide id="2" pos="7355" userDrawn="1">
          <p15:clr>
            <a:srgbClr val="F26B43"/>
          </p15:clr>
        </p15:guide>
        <p15:guide id="3" orient="horz" pos="323" userDrawn="1">
          <p15:clr>
            <a:srgbClr val="F26B43"/>
          </p15:clr>
        </p15:guide>
        <p15:guide id="4" orient="horz" pos="3997"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1831631F-A49C-A541-9FFD-C7D63555B5D5}"/>
              </a:ext>
            </a:extLst>
          </p:cNvPr>
          <p:cNvSpPr>
            <a:spLocks noGrp="1"/>
          </p:cNvSpPr>
          <p:nvPr>
            <p:ph type="body" sz="quarter" idx="12"/>
          </p:nvPr>
        </p:nvSpPr>
        <p:spPr/>
        <p:txBody>
          <a:bodyPr/>
          <a:lstStyle/>
          <a:p>
            <a:r>
              <a:rPr lang="en-GB" dirty="0" smtClean="0">
                <a:solidFill>
                  <a:srgbClr val="000000"/>
                </a:solidFill>
                <a:latin typeface="WordVisi_MSFontService"/>
              </a:rPr>
              <a:t>Recent case law of the Court of Justice of the EU in procurement</a:t>
            </a:r>
            <a:endParaRPr lang="nl-NL" dirty="0"/>
          </a:p>
        </p:txBody>
      </p:sp>
      <p:sp>
        <p:nvSpPr>
          <p:cNvPr id="4" name="Tijdelijke aanduiding voor tekst 3">
            <a:extLst>
              <a:ext uri="{FF2B5EF4-FFF2-40B4-BE49-F238E27FC236}">
                <a16:creationId xmlns:a16="http://schemas.microsoft.com/office/drawing/2014/main" id="{E748EF1D-217E-3742-8541-AEE93C806175}"/>
              </a:ext>
            </a:extLst>
          </p:cNvPr>
          <p:cNvSpPr>
            <a:spLocks noGrp="1"/>
          </p:cNvSpPr>
          <p:nvPr>
            <p:ph type="body" sz="quarter" idx="13"/>
          </p:nvPr>
        </p:nvSpPr>
        <p:spPr>
          <a:xfrm>
            <a:off x="-98183" y="3692236"/>
            <a:ext cx="7187012" cy="1196788"/>
          </a:xfrm>
        </p:spPr>
        <p:txBody>
          <a:bodyPr/>
          <a:lstStyle/>
          <a:p>
            <a:r>
              <a:rPr lang="en-US" dirty="0" smtClean="0"/>
              <a:t>Dr. </a:t>
            </a:r>
            <a:r>
              <a:rPr lang="en-US" dirty="0" err="1" smtClean="0"/>
              <a:t>Reida</a:t>
            </a:r>
            <a:r>
              <a:rPr lang="en-US" dirty="0" smtClean="0"/>
              <a:t> </a:t>
            </a:r>
            <a:r>
              <a:rPr lang="en-US" dirty="0" err="1" smtClean="0"/>
              <a:t>Kashta</a:t>
            </a:r>
            <a:r>
              <a:rPr lang="en-US" dirty="0" smtClean="0"/>
              <a:t> </a:t>
            </a:r>
          </a:p>
          <a:p>
            <a:r>
              <a:rPr lang="en-US" dirty="0" smtClean="0"/>
              <a:t>General Director/Public Procurement Agency</a:t>
            </a:r>
            <a:endParaRPr lang="hu-HU" dirty="0"/>
          </a:p>
        </p:txBody>
      </p:sp>
    </p:spTree>
    <p:extLst>
      <p:ext uri="{BB962C8B-B14F-4D97-AF65-F5344CB8AC3E}">
        <p14:creationId xmlns:p14="http://schemas.microsoft.com/office/powerpoint/2010/main" val="41647548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638E0D0-C012-988D-BDB6-2CF93E965067}"/>
              </a:ext>
            </a:extLst>
          </p:cNvPr>
          <p:cNvSpPr>
            <a:spLocks noGrp="1"/>
          </p:cNvSpPr>
          <p:nvPr>
            <p:ph type="title"/>
          </p:nvPr>
        </p:nvSpPr>
        <p:spPr/>
        <p:txBody>
          <a:bodyPr>
            <a:normAutofit fontScale="90000"/>
          </a:bodyPr>
          <a:lstStyle/>
          <a:p>
            <a:r>
              <a:rPr lang="en-GB" sz="3200" dirty="0"/>
              <a:t>C- 54/21 ANTEA </a:t>
            </a:r>
            <a:r>
              <a:rPr lang="en-GB" sz="3200" dirty="0" smtClean="0"/>
              <a:t/>
            </a:r>
            <a:br>
              <a:rPr lang="en-GB" sz="3200" dirty="0" smtClean="0"/>
            </a:br>
            <a:r>
              <a:rPr lang="en-GB" sz="3200" dirty="0"/>
              <a:t/>
            </a:r>
            <a:br>
              <a:rPr lang="en-GB" sz="3200" dirty="0"/>
            </a:br>
            <a:r>
              <a:rPr lang="en-GB" sz="3200" dirty="0" smtClean="0"/>
              <a:t>POLSKA </a:t>
            </a:r>
            <a:r>
              <a:rPr lang="en-GB" sz="3200" dirty="0"/>
              <a:t>and Others</a:t>
            </a:r>
            <a:endParaRPr lang="en-US" dirty="0"/>
          </a:p>
        </p:txBody>
      </p:sp>
      <p:sp>
        <p:nvSpPr>
          <p:cNvPr id="6" name="Content Placeholder 5">
            <a:extLst>
              <a:ext uri="{FF2B5EF4-FFF2-40B4-BE49-F238E27FC236}">
                <a16:creationId xmlns:a16="http://schemas.microsoft.com/office/drawing/2014/main" id="{AD801D3F-804F-E878-9967-7575DFC1005E}"/>
              </a:ext>
            </a:extLst>
          </p:cNvPr>
          <p:cNvSpPr>
            <a:spLocks noGrp="1"/>
          </p:cNvSpPr>
          <p:nvPr>
            <p:ph idx="1"/>
          </p:nvPr>
        </p:nvSpPr>
        <p:spPr>
          <a:xfrm>
            <a:off x="515938" y="2414576"/>
            <a:ext cx="11160124" cy="4678808"/>
          </a:xfrm>
        </p:spPr>
        <p:txBody>
          <a:bodyPr/>
          <a:lstStyle/>
          <a:p>
            <a:r>
              <a:rPr lang="pl-PL" sz="2800" b="1" dirty="0"/>
              <a:t>Subject</a:t>
            </a:r>
            <a:r>
              <a:rPr lang="pl-PL" sz="2800" dirty="0"/>
              <a:t>: limits </a:t>
            </a:r>
            <a:r>
              <a:rPr lang="en-GB" sz="2800" dirty="0"/>
              <a:t>of the confidentiality of information included by tenderers in their tenders</a:t>
            </a:r>
            <a:endParaRPr lang="pl-PL" sz="2800" dirty="0"/>
          </a:p>
          <a:p>
            <a:endParaRPr lang="en-US" dirty="0"/>
          </a:p>
        </p:txBody>
      </p:sp>
      <p:sp>
        <p:nvSpPr>
          <p:cNvPr id="4" name="Slide Number Placeholder 3">
            <a:extLst>
              <a:ext uri="{FF2B5EF4-FFF2-40B4-BE49-F238E27FC236}">
                <a16:creationId xmlns:a16="http://schemas.microsoft.com/office/drawing/2014/main" id="{9B25EA48-7301-BDE8-BDE7-228953AF6F4C}"/>
              </a:ext>
            </a:extLst>
          </p:cNvPr>
          <p:cNvSpPr>
            <a:spLocks noGrp="1"/>
          </p:cNvSpPr>
          <p:nvPr>
            <p:ph type="sldNum" sz="quarter" idx="4"/>
          </p:nvPr>
        </p:nvSpPr>
        <p:spPr/>
        <p:txBody>
          <a:bodyPr/>
          <a:lstStyle/>
          <a:p>
            <a:fld id="{8EBB3576-970C-49AF-BF1A-1017DCDDD5BE}" type="slidenum">
              <a:rPr lang="nl-NL" smtClean="0"/>
              <a:pPr/>
              <a:t>2</a:t>
            </a:fld>
            <a:endParaRPr lang="nl-NL"/>
          </a:p>
        </p:txBody>
      </p:sp>
    </p:spTree>
    <p:extLst>
      <p:ext uri="{BB962C8B-B14F-4D97-AF65-F5344CB8AC3E}">
        <p14:creationId xmlns:p14="http://schemas.microsoft.com/office/powerpoint/2010/main" val="14275283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18C5A1F-1E3F-3172-6DC4-DDA2DB7470A0}"/>
              </a:ext>
            </a:extLst>
          </p:cNvPr>
          <p:cNvSpPr>
            <a:spLocks noGrp="1"/>
          </p:cNvSpPr>
          <p:nvPr>
            <p:ph type="sldNum" sz="quarter" idx="4"/>
          </p:nvPr>
        </p:nvSpPr>
        <p:spPr/>
        <p:txBody>
          <a:bodyPr/>
          <a:lstStyle/>
          <a:p>
            <a:fld id="{8EBB3576-970C-49AF-BF1A-1017DCDDD5BE}" type="slidenum">
              <a:rPr lang="nl-NL" smtClean="0"/>
              <a:pPr/>
              <a:t>3</a:t>
            </a:fld>
            <a:endParaRPr lang="nl-NL"/>
          </a:p>
        </p:txBody>
      </p:sp>
      <p:sp>
        <p:nvSpPr>
          <p:cNvPr id="6" name="Content Placeholder 5">
            <a:extLst>
              <a:ext uri="{FF2B5EF4-FFF2-40B4-BE49-F238E27FC236}">
                <a16:creationId xmlns:a16="http://schemas.microsoft.com/office/drawing/2014/main" id="{069F7E36-7C5A-F7CD-CCE2-DAB4959C43CA}"/>
              </a:ext>
            </a:extLst>
          </p:cNvPr>
          <p:cNvSpPr>
            <a:spLocks noGrp="1"/>
          </p:cNvSpPr>
          <p:nvPr>
            <p:ph idx="1"/>
          </p:nvPr>
        </p:nvSpPr>
        <p:spPr/>
        <p:txBody>
          <a:bodyPr>
            <a:normAutofit/>
          </a:bodyPr>
          <a:lstStyle/>
          <a:p>
            <a:pPr algn="just"/>
            <a:r>
              <a:rPr lang="pl-PL" sz="2800" b="1" dirty="0"/>
              <a:t>Article 21 (1)</a:t>
            </a:r>
          </a:p>
          <a:p>
            <a:pPr algn="just"/>
            <a:r>
              <a:rPr lang="en-GB" sz="2000" b="1" i="1" dirty="0" smtClean="0"/>
              <a:t>Unless </a:t>
            </a:r>
            <a:r>
              <a:rPr lang="en-GB" sz="2000" b="1" i="1" dirty="0"/>
              <a:t>otherwise provided in this Directive </a:t>
            </a:r>
            <a:r>
              <a:rPr lang="en-GB" sz="2000" i="1" dirty="0"/>
              <a:t>or in the national law to which the contracting authority is subject, in particular legislation concerning access to information, and </a:t>
            </a:r>
            <a:r>
              <a:rPr lang="en-GB" sz="2000" b="1" i="1" dirty="0"/>
              <a:t>without prejudice to the obligations relating to the advertising of awarded contracts and to the information to candidates and tenderers set out in Articles 50 and 55</a:t>
            </a:r>
            <a:r>
              <a:rPr lang="en-GB" sz="2000" i="1" dirty="0"/>
              <a:t>, the </a:t>
            </a:r>
            <a:r>
              <a:rPr lang="en-GB" sz="2000" b="1" i="1" dirty="0"/>
              <a:t>contracting authority shall not disclose information </a:t>
            </a:r>
            <a:r>
              <a:rPr lang="en-GB" sz="2000" i="1" dirty="0"/>
              <a:t>forwarded to it by economic operators which they have </a:t>
            </a:r>
            <a:r>
              <a:rPr lang="en-GB" sz="2000" b="1" i="1" dirty="0"/>
              <a:t>designated as confidential, including, but not limited to, technical or trade secrets and the confidential aspects of tenders</a:t>
            </a:r>
            <a:r>
              <a:rPr lang="en-GB" sz="2000" i="1" dirty="0"/>
              <a:t>.”</a:t>
            </a:r>
            <a:endParaRPr lang="en-GB" sz="2000" dirty="0"/>
          </a:p>
          <a:p>
            <a:endParaRPr lang="en-US" dirty="0"/>
          </a:p>
        </p:txBody>
      </p:sp>
      <p:sp>
        <p:nvSpPr>
          <p:cNvPr id="5" name="Title 4">
            <a:extLst>
              <a:ext uri="{FF2B5EF4-FFF2-40B4-BE49-F238E27FC236}">
                <a16:creationId xmlns:a16="http://schemas.microsoft.com/office/drawing/2014/main" id="{8D38FCF1-9B04-0F96-33BB-17B0CB74797A}"/>
              </a:ext>
            </a:extLst>
          </p:cNvPr>
          <p:cNvSpPr>
            <a:spLocks noGrp="1"/>
          </p:cNvSpPr>
          <p:nvPr>
            <p:ph type="title"/>
          </p:nvPr>
        </p:nvSpPr>
        <p:spPr/>
        <p:txBody>
          <a:bodyPr/>
          <a:lstStyle/>
          <a:p>
            <a:r>
              <a:rPr lang="pl-PL" sz="3600" dirty="0"/>
              <a:t>2014/24 Directive</a:t>
            </a:r>
            <a:endParaRPr lang="en-US" dirty="0"/>
          </a:p>
        </p:txBody>
      </p:sp>
    </p:spTree>
    <p:extLst>
      <p:ext uri="{BB962C8B-B14F-4D97-AF65-F5344CB8AC3E}">
        <p14:creationId xmlns:p14="http://schemas.microsoft.com/office/powerpoint/2010/main" val="35463962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5689F29-C3CA-49DE-8DFC-8C4A3FD54071}"/>
              </a:ext>
            </a:extLst>
          </p:cNvPr>
          <p:cNvSpPr>
            <a:spLocks noGrp="1"/>
          </p:cNvSpPr>
          <p:nvPr>
            <p:ph type="sldNum" sz="quarter" idx="4"/>
          </p:nvPr>
        </p:nvSpPr>
        <p:spPr/>
        <p:txBody>
          <a:bodyPr/>
          <a:lstStyle/>
          <a:p>
            <a:fld id="{8EBB3576-970C-49AF-BF1A-1017DCDDD5BE}" type="slidenum">
              <a:rPr lang="nl-NL" smtClean="0"/>
              <a:pPr/>
              <a:t>4</a:t>
            </a:fld>
            <a:endParaRPr lang="nl-NL"/>
          </a:p>
        </p:txBody>
      </p:sp>
      <p:sp>
        <p:nvSpPr>
          <p:cNvPr id="6" name="Content Placeholder 5">
            <a:extLst>
              <a:ext uri="{FF2B5EF4-FFF2-40B4-BE49-F238E27FC236}">
                <a16:creationId xmlns:a16="http://schemas.microsoft.com/office/drawing/2014/main" id="{E5BDF497-2335-536F-CFFC-0E71C6B1F373}"/>
              </a:ext>
            </a:extLst>
          </p:cNvPr>
          <p:cNvSpPr>
            <a:spLocks noGrp="1"/>
          </p:cNvSpPr>
          <p:nvPr>
            <p:ph idx="1"/>
          </p:nvPr>
        </p:nvSpPr>
        <p:spPr/>
        <p:txBody>
          <a:bodyPr/>
          <a:lstStyle/>
          <a:p>
            <a:pPr algn="just"/>
            <a:r>
              <a:rPr lang="pl-PL" sz="2800" b="1" dirty="0"/>
              <a:t>Article 50 (4) </a:t>
            </a:r>
          </a:p>
          <a:p>
            <a:pPr algn="just"/>
            <a:r>
              <a:rPr lang="en-GB" sz="2800" i="1" dirty="0"/>
              <a:t>Certain information </a:t>
            </a:r>
            <a:r>
              <a:rPr lang="pl-PL" sz="2800" i="1" dirty="0"/>
              <a:t>(…) </a:t>
            </a:r>
            <a:r>
              <a:rPr lang="en-GB" sz="2800" i="1" dirty="0"/>
              <a:t>may be withheld from publication where its release would impede law enforcement or otherwise be contrary to the public interest, would harm the legitimate commercial interests of a particular economic operator</a:t>
            </a:r>
            <a:r>
              <a:rPr lang="pl-PL" sz="2800" i="1" dirty="0"/>
              <a:t> (…)</a:t>
            </a:r>
            <a:r>
              <a:rPr lang="en-GB" sz="2800" i="1" dirty="0"/>
              <a:t>, or might prejudice fair competition between economic operators.</a:t>
            </a:r>
            <a:endParaRPr lang="pl-PL" sz="2800" i="1" dirty="0"/>
          </a:p>
          <a:p>
            <a:endParaRPr lang="en-US" dirty="0"/>
          </a:p>
        </p:txBody>
      </p:sp>
      <p:sp>
        <p:nvSpPr>
          <p:cNvPr id="5" name="Title 4">
            <a:extLst>
              <a:ext uri="{FF2B5EF4-FFF2-40B4-BE49-F238E27FC236}">
                <a16:creationId xmlns:a16="http://schemas.microsoft.com/office/drawing/2014/main" id="{35386884-7373-4F3B-4524-97C454349DEB}"/>
              </a:ext>
            </a:extLst>
          </p:cNvPr>
          <p:cNvSpPr>
            <a:spLocks noGrp="1"/>
          </p:cNvSpPr>
          <p:nvPr>
            <p:ph type="title"/>
          </p:nvPr>
        </p:nvSpPr>
        <p:spPr/>
        <p:txBody>
          <a:bodyPr/>
          <a:lstStyle/>
          <a:p>
            <a:r>
              <a:rPr lang="pl-PL" sz="3600" dirty="0"/>
              <a:t>Contract award notices and duty to inform</a:t>
            </a:r>
            <a:endParaRPr lang="en-US" dirty="0"/>
          </a:p>
        </p:txBody>
      </p:sp>
    </p:spTree>
    <p:extLst>
      <p:ext uri="{BB962C8B-B14F-4D97-AF65-F5344CB8AC3E}">
        <p14:creationId xmlns:p14="http://schemas.microsoft.com/office/powerpoint/2010/main" val="15019950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5689F29-C3CA-49DE-8DFC-8C4A3FD54071}"/>
              </a:ext>
            </a:extLst>
          </p:cNvPr>
          <p:cNvSpPr>
            <a:spLocks noGrp="1"/>
          </p:cNvSpPr>
          <p:nvPr>
            <p:ph type="sldNum" sz="quarter" idx="4"/>
          </p:nvPr>
        </p:nvSpPr>
        <p:spPr/>
        <p:txBody>
          <a:bodyPr/>
          <a:lstStyle/>
          <a:p>
            <a:fld id="{8EBB3576-970C-49AF-BF1A-1017DCDDD5BE}" type="slidenum">
              <a:rPr lang="nl-NL" smtClean="0"/>
              <a:pPr/>
              <a:t>5</a:t>
            </a:fld>
            <a:endParaRPr lang="nl-NL"/>
          </a:p>
        </p:txBody>
      </p:sp>
      <p:sp>
        <p:nvSpPr>
          <p:cNvPr id="6" name="Content Placeholder 5">
            <a:extLst>
              <a:ext uri="{FF2B5EF4-FFF2-40B4-BE49-F238E27FC236}">
                <a16:creationId xmlns:a16="http://schemas.microsoft.com/office/drawing/2014/main" id="{E5BDF497-2335-536F-CFFC-0E71C6B1F373}"/>
              </a:ext>
            </a:extLst>
          </p:cNvPr>
          <p:cNvSpPr>
            <a:spLocks noGrp="1"/>
          </p:cNvSpPr>
          <p:nvPr>
            <p:ph idx="1"/>
          </p:nvPr>
        </p:nvSpPr>
        <p:spPr/>
        <p:txBody>
          <a:bodyPr/>
          <a:lstStyle/>
          <a:p>
            <a:pPr algn="just"/>
            <a:r>
              <a:rPr lang="pl-PL" sz="2800" b="1" dirty="0"/>
              <a:t>Article 55 (3)</a:t>
            </a:r>
          </a:p>
          <a:p>
            <a:pPr algn="just"/>
            <a:r>
              <a:rPr lang="en-GB" sz="2800" i="1" dirty="0"/>
              <a:t>Contracting authorities may decide to withhold certain information </a:t>
            </a:r>
            <a:r>
              <a:rPr lang="pl-PL" sz="2800" i="1" dirty="0"/>
              <a:t>(…) </a:t>
            </a:r>
            <a:r>
              <a:rPr lang="en-GB" sz="2800" i="1" dirty="0"/>
              <a:t>where the release of such information would impede law</a:t>
            </a:r>
            <a:r>
              <a:rPr lang="pl-PL" sz="2800" i="1" dirty="0"/>
              <a:t> </a:t>
            </a:r>
            <a:r>
              <a:rPr lang="en-GB" sz="2800" i="1" dirty="0"/>
              <a:t>enforcement or would otherwise be contrary to the public interest, would prejudice the legitimate commercial interests of a particular economic operator</a:t>
            </a:r>
            <a:r>
              <a:rPr lang="pl-PL" sz="2800" i="1" dirty="0"/>
              <a:t> (…) </a:t>
            </a:r>
            <a:r>
              <a:rPr lang="en-GB" sz="2800" i="1" dirty="0"/>
              <a:t>or might prejudice fair competition between economic operators.</a:t>
            </a:r>
            <a:endParaRPr lang="pl-PL" sz="2800" i="1" dirty="0"/>
          </a:p>
          <a:p>
            <a:endParaRPr lang="en-US" dirty="0"/>
          </a:p>
        </p:txBody>
      </p:sp>
      <p:sp>
        <p:nvSpPr>
          <p:cNvPr id="5" name="Title 4">
            <a:extLst>
              <a:ext uri="{FF2B5EF4-FFF2-40B4-BE49-F238E27FC236}">
                <a16:creationId xmlns:a16="http://schemas.microsoft.com/office/drawing/2014/main" id="{35386884-7373-4F3B-4524-97C454349DEB}"/>
              </a:ext>
            </a:extLst>
          </p:cNvPr>
          <p:cNvSpPr>
            <a:spLocks noGrp="1"/>
          </p:cNvSpPr>
          <p:nvPr>
            <p:ph type="title"/>
          </p:nvPr>
        </p:nvSpPr>
        <p:spPr/>
        <p:txBody>
          <a:bodyPr/>
          <a:lstStyle/>
          <a:p>
            <a:r>
              <a:rPr lang="pl-PL" sz="3600" dirty="0"/>
              <a:t>Contract award notices and duty to inform</a:t>
            </a:r>
            <a:endParaRPr lang="en-US" dirty="0"/>
          </a:p>
        </p:txBody>
      </p:sp>
    </p:spTree>
    <p:extLst>
      <p:ext uri="{BB962C8B-B14F-4D97-AF65-F5344CB8AC3E}">
        <p14:creationId xmlns:p14="http://schemas.microsoft.com/office/powerpoint/2010/main" val="9191826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5689F29-C3CA-49DE-8DFC-8C4A3FD54071}"/>
              </a:ext>
            </a:extLst>
          </p:cNvPr>
          <p:cNvSpPr>
            <a:spLocks noGrp="1"/>
          </p:cNvSpPr>
          <p:nvPr>
            <p:ph type="sldNum" sz="quarter" idx="4"/>
          </p:nvPr>
        </p:nvSpPr>
        <p:spPr/>
        <p:txBody>
          <a:bodyPr/>
          <a:lstStyle/>
          <a:p>
            <a:fld id="{8EBB3576-970C-49AF-BF1A-1017DCDDD5BE}" type="slidenum">
              <a:rPr lang="nl-NL" smtClean="0"/>
              <a:pPr/>
              <a:t>6</a:t>
            </a:fld>
            <a:endParaRPr lang="nl-NL"/>
          </a:p>
        </p:txBody>
      </p:sp>
      <p:sp>
        <p:nvSpPr>
          <p:cNvPr id="6" name="Content Placeholder 5">
            <a:extLst>
              <a:ext uri="{FF2B5EF4-FFF2-40B4-BE49-F238E27FC236}">
                <a16:creationId xmlns:a16="http://schemas.microsoft.com/office/drawing/2014/main" id="{E5BDF497-2335-536F-CFFC-0E71C6B1F373}"/>
              </a:ext>
            </a:extLst>
          </p:cNvPr>
          <p:cNvSpPr>
            <a:spLocks noGrp="1"/>
          </p:cNvSpPr>
          <p:nvPr>
            <p:ph idx="1"/>
          </p:nvPr>
        </p:nvSpPr>
        <p:spPr/>
        <p:txBody>
          <a:bodyPr>
            <a:normAutofit/>
          </a:bodyPr>
          <a:lstStyle/>
          <a:p>
            <a:r>
              <a:rPr lang="pl-PL" sz="2400" b="1" dirty="0"/>
              <a:t>Does the Directive</a:t>
            </a:r>
          </a:p>
          <a:p>
            <a:pPr lvl="0" algn="just"/>
            <a:r>
              <a:rPr lang="en-GB" sz="2400" dirty="0"/>
              <a:t>allow bidders </a:t>
            </a:r>
            <a:r>
              <a:rPr lang="en-GB" sz="2400" b="1" dirty="0"/>
              <a:t>to reserve, as a trade secret, any information on the ground that </a:t>
            </a:r>
            <a:r>
              <a:rPr lang="pl-PL" sz="2400" b="1" dirty="0"/>
              <a:t>they </a:t>
            </a:r>
            <a:r>
              <a:rPr lang="en-GB" sz="2400" b="1" dirty="0"/>
              <a:t>do not wish to disclose that information to competing bidders</a:t>
            </a:r>
            <a:r>
              <a:rPr lang="en-GB" sz="2400" dirty="0"/>
              <a:t>, </a:t>
            </a:r>
          </a:p>
          <a:p>
            <a:pPr lvl="0" algn="just"/>
            <a:r>
              <a:rPr lang="en-GB" sz="2400" dirty="0"/>
              <a:t>allow bidders to </a:t>
            </a:r>
            <a:r>
              <a:rPr lang="en-GB" sz="2400" b="1" dirty="0"/>
              <a:t>reserve in whole or in part as trade secrets</a:t>
            </a:r>
            <a:r>
              <a:rPr lang="pl-PL" sz="2400" b="1" dirty="0"/>
              <a:t>: </a:t>
            </a:r>
          </a:p>
          <a:p>
            <a:pPr lvl="0" algn="just"/>
            <a:r>
              <a:rPr lang="pl-PL" sz="2400" dirty="0"/>
              <a:t>- </a:t>
            </a:r>
            <a:r>
              <a:rPr lang="en-GB" sz="2400" dirty="0"/>
              <a:t>the description of their experience, the list of references, the list of persons proposed to perform the contract and their professional qualifications, the names and capacities of the entities whose capacities they rely on or of their subcontractors</a:t>
            </a:r>
            <a:r>
              <a:rPr lang="pl-PL" sz="2400" dirty="0"/>
              <a:t> etc. </a:t>
            </a:r>
          </a:p>
          <a:p>
            <a:endParaRPr lang="en-US" sz="2400" dirty="0"/>
          </a:p>
        </p:txBody>
      </p:sp>
      <p:sp>
        <p:nvSpPr>
          <p:cNvPr id="5" name="Title 4">
            <a:extLst>
              <a:ext uri="{FF2B5EF4-FFF2-40B4-BE49-F238E27FC236}">
                <a16:creationId xmlns:a16="http://schemas.microsoft.com/office/drawing/2014/main" id="{35386884-7373-4F3B-4524-97C454349DEB}"/>
              </a:ext>
            </a:extLst>
          </p:cNvPr>
          <p:cNvSpPr>
            <a:spLocks noGrp="1"/>
          </p:cNvSpPr>
          <p:nvPr>
            <p:ph type="title"/>
          </p:nvPr>
        </p:nvSpPr>
        <p:spPr/>
        <p:txBody>
          <a:bodyPr/>
          <a:lstStyle/>
          <a:p>
            <a:r>
              <a:rPr lang="pl-PL" sz="3600" dirty="0"/>
              <a:t>Questions referred to CJEU</a:t>
            </a:r>
            <a:endParaRPr lang="en-US" dirty="0"/>
          </a:p>
        </p:txBody>
      </p:sp>
    </p:spTree>
    <p:extLst>
      <p:ext uri="{BB962C8B-B14F-4D97-AF65-F5344CB8AC3E}">
        <p14:creationId xmlns:p14="http://schemas.microsoft.com/office/powerpoint/2010/main" val="30562550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5689F29-C3CA-49DE-8DFC-8C4A3FD54071}"/>
              </a:ext>
            </a:extLst>
          </p:cNvPr>
          <p:cNvSpPr>
            <a:spLocks noGrp="1"/>
          </p:cNvSpPr>
          <p:nvPr>
            <p:ph type="sldNum" sz="quarter" idx="4"/>
          </p:nvPr>
        </p:nvSpPr>
        <p:spPr/>
        <p:txBody>
          <a:bodyPr/>
          <a:lstStyle/>
          <a:p>
            <a:fld id="{8EBB3576-970C-49AF-BF1A-1017DCDDD5BE}" type="slidenum">
              <a:rPr lang="nl-NL" smtClean="0"/>
              <a:pPr/>
              <a:t>7</a:t>
            </a:fld>
            <a:endParaRPr lang="nl-NL"/>
          </a:p>
        </p:txBody>
      </p:sp>
      <p:sp>
        <p:nvSpPr>
          <p:cNvPr id="6" name="Content Placeholder 5">
            <a:extLst>
              <a:ext uri="{FF2B5EF4-FFF2-40B4-BE49-F238E27FC236}">
                <a16:creationId xmlns:a16="http://schemas.microsoft.com/office/drawing/2014/main" id="{E5BDF497-2335-536F-CFFC-0E71C6B1F373}"/>
              </a:ext>
            </a:extLst>
          </p:cNvPr>
          <p:cNvSpPr>
            <a:spLocks noGrp="1"/>
          </p:cNvSpPr>
          <p:nvPr>
            <p:ph idx="1"/>
          </p:nvPr>
        </p:nvSpPr>
        <p:spPr/>
        <p:txBody>
          <a:bodyPr/>
          <a:lstStyle/>
          <a:p>
            <a:pPr lvl="0" algn="just"/>
            <a:r>
              <a:rPr lang="en-US" sz="2800" b="1" dirty="0"/>
              <a:t>permit the contracting authority </a:t>
            </a:r>
            <a:r>
              <a:rPr lang="en-US" sz="2800" dirty="0"/>
              <a:t>to treat, on a request of a bidder, as a trade secret, information of a bidder about personal resources of the bidder, the entities on whose resources it wishes to rely or their subcontractors, </a:t>
            </a:r>
          </a:p>
          <a:p>
            <a:pPr lvl="0" algn="just"/>
            <a:r>
              <a:rPr lang="en-US" sz="2800" b="1" dirty="0"/>
              <a:t>allow the bidders to reserve </a:t>
            </a:r>
            <a:r>
              <a:rPr lang="en-US" sz="2800" dirty="0"/>
              <a:t>as trade secrets documents required for the purpose of examining the compliance of their tenders with the requirements of the contracting authority, particularly where those documents relate to the fulfilment of the requirements of the contracting authority, </a:t>
            </a:r>
          </a:p>
          <a:p>
            <a:pPr lvl="0" algn="just"/>
            <a:r>
              <a:rPr lang="pl-PL" sz="2800" dirty="0" smtClean="0"/>
              <a:t>. </a:t>
            </a:r>
            <a:endParaRPr lang="pl-PL" sz="2800" dirty="0"/>
          </a:p>
          <a:p>
            <a:endParaRPr lang="en-US" dirty="0"/>
          </a:p>
        </p:txBody>
      </p:sp>
      <p:sp>
        <p:nvSpPr>
          <p:cNvPr id="5" name="Title 4">
            <a:extLst>
              <a:ext uri="{FF2B5EF4-FFF2-40B4-BE49-F238E27FC236}">
                <a16:creationId xmlns:a16="http://schemas.microsoft.com/office/drawing/2014/main" id="{35386884-7373-4F3B-4524-97C454349DEB}"/>
              </a:ext>
            </a:extLst>
          </p:cNvPr>
          <p:cNvSpPr>
            <a:spLocks noGrp="1"/>
          </p:cNvSpPr>
          <p:nvPr>
            <p:ph type="title"/>
          </p:nvPr>
        </p:nvSpPr>
        <p:spPr/>
        <p:txBody>
          <a:bodyPr/>
          <a:lstStyle/>
          <a:p>
            <a:r>
              <a:rPr lang="pl-PL" sz="3600" dirty="0"/>
              <a:t>Questions referred to CJEU</a:t>
            </a:r>
            <a:endParaRPr lang="en-US" dirty="0"/>
          </a:p>
        </p:txBody>
      </p:sp>
    </p:spTree>
    <p:extLst>
      <p:ext uri="{BB962C8B-B14F-4D97-AF65-F5344CB8AC3E}">
        <p14:creationId xmlns:p14="http://schemas.microsoft.com/office/powerpoint/2010/main" val="18455640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5689F29-C3CA-49DE-8DFC-8C4A3FD54071}"/>
              </a:ext>
            </a:extLst>
          </p:cNvPr>
          <p:cNvSpPr>
            <a:spLocks noGrp="1"/>
          </p:cNvSpPr>
          <p:nvPr>
            <p:ph type="sldNum" sz="quarter" idx="4"/>
          </p:nvPr>
        </p:nvSpPr>
        <p:spPr/>
        <p:txBody>
          <a:bodyPr/>
          <a:lstStyle/>
          <a:p>
            <a:fld id="{8EBB3576-970C-49AF-BF1A-1017DCDDD5BE}" type="slidenum">
              <a:rPr lang="nl-NL" smtClean="0"/>
              <a:pPr/>
              <a:t>8</a:t>
            </a:fld>
            <a:endParaRPr lang="nl-NL"/>
          </a:p>
        </p:txBody>
      </p:sp>
      <p:sp>
        <p:nvSpPr>
          <p:cNvPr id="6" name="Content Placeholder 5">
            <a:extLst>
              <a:ext uri="{FF2B5EF4-FFF2-40B4-BE49-F238E27FC236}">
                <a16:creationId xmlns:a16="http://schemas.microsoft.com/office/drawing/2014/main" id="{E5BDF497-2335-536F-CFFC-0E71C6B1F373}"/>
              </a:ext>
            </a:extLst>
          </p:cNvPr>
          <p:cNvSpPr>
            <a:spLocks noGrp="1"/>
          </p:cNvSpPr>
          <p:nvPr>
            <p:ph idx="1"/>
          </p:nvPr>
        </p:nvSpPr>
        <p:spPr/>
        <p:txBody>
          <a:bodyPr/>
          <a:lstStyle/>
          <a:p>
            <a:pPr algn="just"/>
            <a:r>
              <a:rPr lang="en-GB" sz="2800" dirty="0"/>
              <a:t>The scope of information which can be designated by bidders as confidential </a:t>
            </a:r>
            <a:r>
              <a:rPr lang="en-GB" sz="2800" u="sng" dirty="0"/>
              <a:t>includes</a:t>
            </a:r>
            <a:r>
              <a:rPr lang="en-GB" sz="2800" dirty="0"/>
              <a:t> but </a:t>
            </a:r>
            <a:r>
              <a:rPr lang="en-GB" sz="2800" u="sng" dirty="0"/>
              <a:t>is not limited to</a:t>
            </a:r>
            <a:r>
              <a:rPr lang="en-GB" sz="2800" dirty="0"/>
              <a:t>, technical or trade secrets and the confidential aspects of tenders</a:t>
            </a:r>
            <a:r>
              <a:rPr lang="pl-PL" sz="2800" dirty="0"/>
              <a:t>: „</a:t>
            </a:r>
            <a:r>
              <a:rPr lang="en-GB" sz="2800" dirty="0"/>
              <a:t>confidential” &gt; technical or trade secrets</a:t>
            </a:r>
          </a:p>
          <a:p>
            <a:pPr algn="just"/>
            <a:r>
              <a:rPr lang="en-GB" sz="2800" dirty="0"/>
              <a:t>Provisions on protection on confidential aspects of tenders are applied together with provisions obliging contracting authorities to provide information about submitted tenders, included in Article 50 and 55 of the Directive; however, provisions of Article 55 (3) enable contracting authorities to decide to withhold certain information due to important interests; </a:t>
            </a:r>
          </a:p>
          <a:p>
            <a:endParaRPr lang="en-US" dirty="0"/>
          </a:p>
        </p:txBody>
      </p:sp>
      <p:sp>
        <p:nvSpPr>
          <p:cNvPr id="5" name="Title 4">
            <a:extLst>
              <a:ext uri="{FF2B5EF4-FFF2-40B4-BE49-F238E27FC236}">
                <a16:creationId xmlns:a16="http://schemas.microsoft.com/office/drawing/2014/main" id="{35386884-7373-4F3B-4524-97C454349DEB}"/>
              </a:ext>
            </a:extLst>
          </p:cNvPr>
          <p:cNvSpPr>
            <a:spLocks noGrp="1"/>
          </p:cNvSpPr>
          <p:nvPr>
            <p:ph type="title"/>
          </p:nvPr>
        </p:nvSpPr>
        <p:spPr/>
        <p:txBody>
          <a:bodyPr/>
          <a:lstStyle/>
          <a:p>
            <a:r>
              <a:rPr lang="pl-PL" sz="3600" dirty="0"/>
              <a:t>Conclusions of CJEU</a:t>
            </a:r>
            <a:endParaRPr lang="en-US" dirty="0"/>
          </a:p>
        </p:txBody>
      </p:sp>
    </p:spTree>
    <p:extLst>
      <p:ext uri="{BB962C8B-B14F-4D97-AF65-F5344CB8AC3E}">
        <p14:creationId xmlns:p14="http://schemas.microsoft.com/office/powerpoint/2010/main" val="19300146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5689F29-C3CA-49DE-8DFC-8C4A3FD54071}"/>
              </a:ext>
            </a:extLst>
          </p:cNvPr>
          <p:cNvSpPr>
            <a:spLocks noGrp="1"/>
          </p:cNvSpPr>
          <p:nvPr>
            <p:ph type="sldNum" sz="quarter" idx="4"/>
          </p:nvPr>
        </p:nvSpPr>
        <p:spPr/>
        <p:txBody>
          <a:bodyPr/>
          <a:lstStyle/>
          <a:p>
            <a:fld id="{8EBB3576-970C-49AF-BF1A-1017DCDDD5BE}" type="slidenum">
              <a:rPr lang="nl-NL" smtClean="0"/>
              <a:pPr/>
              <a:t>9</a:t>
            </a:fld>
            <a:endParaRPr lang="nl-NL"/>
          </a:p>
        </p:txBody>
      </p:sp>
      <p:sp>
        <p:nvSpPr>
          <p:cNvPr id="6" name="Content Placeholder 5">
            <a:extLst>
              <a:ext uri="{FF2B5EF4-FFF2-40B4-BE49-F238E27FC236}">
                <a16:creationId xmlns:a16="http://schemas.microsoft.com/office/drawing/2014/main" id="{E5BDF497-2335-536F-CFFC-0E71C6B1F373}"/>
              </a:ext>
            </a:extLst>
          </p:cNvPr>
          <p:cNvSpPr>
            <a:spLocks noGrp="1"/>
          </p:cNvSpPr>
          <p:nvPr>
            <p:ph idx="1"/>
          </p:nvPr>
        </p:nvSpPr>
        <p:spPr/>
        <p:txBody>
          <a:bodyPr>
            <a:normAutofit lnSpcReduction="10000"/>
          </a:bodyPr>
          <a:lstStyle/>
          <a:p>
            <a:pPr algn="just"/>
            <a:r>
              <a:rPr lang="en-GB" sz="2800" b="1" dirty="0"/>
              <a:t>Non – compliant </a:t>
            </a:r>
            <a:r>
              <a:rPr lang="pl-PL" sz="2800" dirty="0"/>
              <a:t>are </a:t>
            </a:r>
            <a:r>
              <a:rPr lang="en-GB" sz="2800" dirty="0"/>
              <a:t>provisions which </a:t>
            </a:r>
            <a:r>
              <a:rPr lang="en-GB" sz="2800" b="1" dirty="0"/>
              <a:t>require that, with the sole exception of trade secrets, information sent by the tenderers </a:t>
            </a:r>
            <a:r>
              <a:rPr lang="pl-PL" sz="2800" b="1" dirty="0"/>
              <a:t>CA </a:t>
            </a:r>
            <a:r>
              <a:rPr lang="en-GB" sz="2800" b="1" dirty="0"/>
              <a:t>must be published in its entirety or communicated to the other tenderers; </a:t>
            </a:r>
          </a:p>
          <a:p>
            <a:pPr algn="just"/>
            <a:r>
              <a:rPr lang="en-GB" sz="2800" dirty="0"/>
              <a:t>The </a:t>
            </a:r>
            <a:r>
              <a:rPr lang="pl-PL" sz="2800" dirty="0"/>
              <a:t>CA </a:t>
            </a:r>
            <a:r>
              <a:rPr lang="en-GB" sz="2800" u="sng" dirty="0"/>
              <a:t>must assess whether it has the commercial value</a:t>
            </a:r>
            <a:r>
              <a:rPr lang="en-GB" sz="2800" dirty="0"/>
              <a:t>, and as such should not be disclosed to other bidders</a:t>
            </a:r>
            <a:r>
              <a:rPr lang="pl-PL" sz="2800" dirty="0"/>
              <a:t>: </a:t>
            </a:r>
            <a:r>
              <a:rPr lang="en-GB" sz="2800" dirty="0"/>
              <a:t> </a:t>
            </a:r>
          </a:p>
          <a:p>
            <a:pPr lvl="0" algn="just"/>
            <a:r>
              <a:rPr lang="pl-PL" sz="2800" dirty="0"/>
              <a:t>- </a:t>
            </a:r>
            <a:r>
              <a:rPr lang="en-GB" sz="2800" dirty="0"/>
              <a:t>information </a:t>
            </a:r>
            <a:r>
              <a:rPr lang="pl-PL" sz="2800" dirty="0"/>
              <a:t>on </a:t>
            </a:r>
            <a:r>
              <a:rPr lang="en-GB" sz="2800" dirty="0"/>
              <a:t>relevant experience and the references of a bidder</a:t>
            </a:r>
          </a:p>
          <a:p>
            <a:pPr lvl="0" algn="just"/>
            <a:r>
              <a:rPr lang="pl-PL" sz="2800" dirty="0"/>
              <a:t>- </a:t>
            </a:r>
            <a:r>
              <a:rPr lang="en-GB" sz="2800" dirty="0"/>
              <a:t>the identity and professional qualifications of the persons proposed to perform the contract or the sub-contractors and </a:t>
            </a:r>
          </a:p>
          <a:p>
            <a:pPr lvl="0" algn="just"/>
            <a:r>
              <a:rPr lang="pl-PL" sz="2800" dirty="0"/>
              <a:t>- </a:t>
            </a:r>
            <a:r>
              <a:rPr lang="en-GB" sz="2800" dirty="0"/>
              <a:t>the design of the projects to be performed under the public contract and the manner of performance of that contract. </a:t>
            </a:r>
          </a:p>
          <a:p>
            <a:endParaRPr lang="en-US" dirty="0"/>
          </a:p>
        </p:txBody>
      </p:sp>
      <p:sp>
        <p:nvSpPr>
          <p:cNvPr id="5" name="Title 4">
            <a:extLst>
              <a:ext uri="{FF2B5EF4-FFF2-40B4-BE49-F238E27FC236}">
                <a16:creationId xmlns:a16="http://schemas.microsoft.com/office/drawing/2014/main" id="{35386884-7373-4F3B-4524-97C454349DEB}"/>
              </a:ext>
            </a:extLst>
          </p:cNvPr>
          <p:cNvSpPr>
            <a:spLocks noGrp="1"/>
          </p:cNvSpPr>
          <p:nvPr>
            <p:ph type="title"/>
          </p:nvPr>
        </p:nvSpPr>
        <p:spPr/>
        <p:txBody>
          <a:bodyPr/>
          <a:lstStyle/>
          <a:p>
            <a:r>
              <a:rPr lang="pl-PL" sz="3600" dirty="0"/>
              <a:t>Conclusions of CJEU</a:t>
            </a:r>
            <a:endParaRPr lang="en-US" dirty="0"/>
          </a:p>
        </p:txBody>
      </p:sp>
    </p:spTree>
    <p:extLst>
      <p:ext uri="{BB962C8B-B14F-4D97-AF65-F5344CB8AC3E}">
        <p14:creationId xmlns:p14="http://schemas.microsoft.com/office/powerpoint/2010/main" val="34170544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5689F29-C3CA-49DE-8DFC-8C4A3FD54071}"/>
              </a:ext>
            </a:extLst>
          </p:cNvPr>
          <p:cNvSpPr>
            <a:spLocks noGrp="1"/>
          </p:cNvSpPr>
          <p:nvPr>
            <p:ph type="sldNum" sz="quarter" idx="4"/>
          </p:nvPr>
        </p:nvSpPr>
        <p:spPr/>
        <p:txBody>
          <a:bodyPr/>
          <a:lstStyle/>
          <a:p>
            <a:fld id="{8EBB3576-970C-49AF-BF1A-1017DCDDD5BE}" type="slidenum">
              <a:rPr lang="nl-NL" smtClean="0"/>
              <a:pPr/>
              <a:t>10</a:t>
            </a:fld>
            <a:endParaRPr lang="nl-NL"/>
          </a:p>
        </p:txBody>
      </p:sp>
      <p:sp>
        <p:nvSpPr>
          <p:cNvPr id="6" name="Content Placeholder 5">
            <a:extLst>
              <a:ext uri="{FF2B5EF4-FFF2-40B4-BE49-F238E27FC236}">
                <a16:creationId xmlns:a16="http://schemas.microsoft.com/office/drawing/2014/main" id="{E5BDF497-2335-536F-CFFC-0E71C6B1F373}"/>
              </a:ext>
            </a:extLst>
          </p:cNvPr>
          <p:cNvSpPr>
            <a:spLocks noGrp="1"/>
          </p:cNvSpPr>
          <p:nvPr>
            <p:ph idx="1"/>
          </p:nvPr>
        </p:nvSpPr>
        <p:spPr/>
        <p:txBody>
          <a:bodyPr>
            <a:normAutofit/>
          </a:bodyPr>
          <a:lstStyle/>
          <a:p>
            <a:pPr algn="just"/>
            <a:r>
              <a:rPr lang="en-GB" sz="2800" dirty="0"/>
              <a:t>The </a:t>
            </a:r>
            <a:r>
              <a:rPr lang="pl-PL" sz="2800" dirty="0"/>
              <a:t>CA </a:t>
            </a:r>
            <a:r>
              <a:rPr lang="en-GB" sz="2800" dirty="0"/>
              <a:t>may, moreover, refuse to grant access to that information where, even though it </a:t>
            </a:r>
            <a:r>
              <a:rPr lang="en-GB" sz="2800" u="sng" dirty="0"/>
              <a:t>does not have such commercial value</a:t>
            </a:r>
            <a:r>
              <a:rPr lang="en-GB" sz="2800" dirty="0"/>
              <a:t>, its disclosure would impede law enforcement or would be contrary to the public interest (possibility of withholding information due to important interests). </a:t>
            </a:r>
          </a:p>
          <a:p>
            <a:pPr algn="just"/>
            <a:r>
              <a:rPr lang="en-GB" sz="2800" dirty="0"/>
              <a:t>In any case a contracting authority must, where full access to information is refused, grant that tenderer access to the essential content of that information, in order to ensure the right to effective legal protection (under Directive 89/665). </a:t>
            </a:r>
          </a:p>
          <a:p>
            <a:endParaRPr lang="pl-PL" sz="2800" dirty="0"/>
          </a:p>
          <a:p>
            <a:pPr algn="just"/>
            <a:endParaRPr lang="en-US" dirty="0"/>
          </a:p>
        </p:txBody>
      </p:sp>
      <p:sp>
        <p:nvSpPr>
          <p:cNvPr id="5" name="Title 4">
            <a:extLst>
              <a:ext uri="{FF2B5EF4-FFF2-40B4-BE49-F238E27FC236}">
                <a16:creationId xmlns:a16="http://schemas.microsoft.com/office/drawing/2014/main" id="{35386884-7373-4F3B-4524-97C454349DEB}"/>
              </a:ext>
            </a:extLst>
          </p:cNvPr>
          <p:cNvSpPr>
            <a:spLocks noGrp="1"/>
          </p:cNvSpPr>
          <p:nvPr>
            <p:ph type="title"/>
          </p:nvPr>
        </p:nvSpPr>
        <p:spPr/>
        <p:txBody>
          <a:bodyPr/>
          <a:lstStyle/>
          <a:p>
            <a:r>
              <a:rPr lang="pl-PL" sz="3600" dirty="0"/>
              <a:t>Conclusions of CJEU</a:t>
            </a:r>
            <a:endParaRPr lang="en-US" dirty="0"/>
          </a:p>
        </p:txBody>
      </p:sp>
    </p:spTree>
    <p:extLst>
      <p:ext uri="{BB962C8B-B14F-4D97-AF65-F5344CB8AC3E}">
        <p14:creationId xmlns:p14="http://schemas.microsoft.com/office/powerpoint/2010/main" val="9658658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5689F29-C3CA-49DE-8DFC-8C4A3FD54071}"/>
              </a:ext>
            </a:extLst>
          </p:cNvPr>
          <p:cNvSpPr>
            <a:spLocks noGrp="1"/>
          </p:cNvSpPr>
          <p:nvPr>
            <p:ph type="sldNum" sz="quarter" idx="4"/>
          </p:nvPr>
        </p:nvSpPr>
        <p:spPr/>
        <p:txBody>
          <a:bodyPr/>
          <a:lstStyle/>
          <a:p>
            <a:fld id="{8EBB3576-970C-49AF-BF1A-1017DCDDD5BE}" type="slidenum">
              <a:rPr lang="nl-NL" smtClean="0"/>
              <a:pPr/>
              <a:t>11</a:t>
            </a:fld>
            <a:endParaRPr lang="nl-NL"/>
          </a:p>
        </p:txBody>
      </p:sp>
      <p:sp>
        <p:nvSpPr>
          <p:cNvPr id="6" name="Content Placeholder 5">
            <a:extLst>
              <a:ext uri="{FF2B5EF4-FFF2-40B4-BE49-F238E27FC236}">
                <a16:creationId xmlns:a16="http://schemas.microsoft.com/office/drawing/2014/main" id="{E5BDF497-2335-536F-CFFC-0E71C6B1F373}"/>
              </a:ext>
            </a:extLst>
          </p:cNvPr>
          <p:cNvSpPr>
            <a:spLocks noGrp="1"/>
          </p:cNvSpPr>
          <p:nvPr>
            <p:ph idx="1"/>
          </p:nvPr>
        </p:nvSpPr>
        <p:spPr/>
        <p:txBody>
          <a:bodyPr>
            <a:normAutofit/>
          </a:bodyPr>
          <a:lstStyle/>
          <a:p>
            <a:pPr algn="just"/>
            <a:r>
              <a:rPr lang="en-GB" sz="2800" dirty="0"/>
              <a:t>The </a:t>
            </a:r>
            <a:r>
              <a:rPr lang="pl-PL" sz="2800" dirty="0"/>
              <a:t>CA </a:t>
            </a:r>
            <a:r>
              <a:rPr lang="en-GB" sz="2800" dirty="0"/>
              <a:t>may, moreover, refuse to grant access to that information where, even though it </a:t>
            </a:r>
            <a:r>
              <a:rPr lang="en-GB" sz="2800" u="sng" dirty="0"/>
              <a:t>does not have such commercial value</a:t>
            </a:r>
            <a:r>
              <a:rPr lang="en-GB" sz="2800" dirty="0"/>
              <a:t>, its disclosure would impede law enforcement or would be contrary to the public interest (possibility of withholding information due to important interests). </a:t>
            </a:r>
          </a:p>
          <a:p>
            <a:pPr algn="just"/>
            <a:r>
              <a:rPr lang="en-GB" sz="2800" dirty="0"/>
              <a:t>In any case a contracting authority must, where full access to information is refused, grant that tenderer access to the essential content of that information, in order to ensure the right to effective legal protection (under Directive 89/665). </a:t>
            </a:r>
          </a:p>
          <a:p>
            <a:endParaRPr lang="pl-PL" sz="2800" dirty="0"/>
          </a:p>
          <a:p>
            <a:pPr algn="just"/>
            <a:endParaRPr lang="en-US" dirty="0"/>
          </a:p>
        </p:txBody>
      </p:sp>
      <p:sp>
        <p:nvSpPr>
          <p:cNvPr id="5" name="Title 4">
            <a:extLst>
              <a:ext uri="{FF2B5EF4-FFF2-40B4-BE49-F238E27FC236}">
                <a16:creationId xmlns:a16="http://schemas.microsoft.com/office/drawing/2014/main" id="{35386884-7373-4F3B-4524-97C454349DEB}"/>
              </a:ext>
            </a:extLst>
          </p:cNvPr>
          <p:cNvSpPr>
            <a:spLocks noGrp="1"/>
          </p:cNvSpPr>
          <p:nvPr>
            <p:ph type="title"/>
          </p:nvPr>
        </p:nvSpPr>
        <p:spPr/>
        <p:txBody>
          <a:bodyPr/>
          <a:lstStyle/>
          <a:p>
            <a:r>
              <a:rPr lang="pl-PL" sz="3600" dirty="0"/>
              <a:t>Conclusions of CJEU</a:t>
            </a:r>
            <a:endParaRPr lang="en-US" dirty="0"/>
          </a:p>
        </p:txBody>
      </p:sp>
    </p:spTree>
    <p:extLst>
      <p:ext uri="{BB962C8B-B14F-4D97-AF65-F5344CB8AC3E}">
        <p14:creationId xmlns:p14="http://schemas.microsoft.com/office/powerpoint/2010/main" val="41675771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5689F29-C3CA-49DE-8DFC-8C4A3FD54071}"/>
              </a:ext>
            </a:extLst>
          </p:cNvPr>
          <p:cNvSpPr>
            <a:spLocks noGrp="1"/>
          </p:cNvSpPr>
          <p:nvPr>
            <p:ph type="sldNum" sz="quarter" idx="4"/>
          </p:nvPr>
        </p:nvSpPr>
        <p:spPr/>
        <p:txBody>
          <a:bodyPr/>
          <a:lstStyle/>
          <a:p>
            <a:fld id="{8EBB3576-970C-49AF-BF1A-1017DCDDD5BE}" type="slidenum">
              <a:rPr lang="nl-NL" smtClean="0"/>
              <a:pPr/>
              <a:t>12</a:t>
            </a:fld>
            <a:endParaRPr lang="nl-NL"/>
          </a:p>
        </p:txBody>
      </p:sp>
      <p:sp>
        <p:nvSpPr>
          <p:cNvPr id="6" name="Content Placeholder 5">
            <a:extLst>
              <a:ext uri="{FF2B5EF4-FFF2-40B4-BE49-F238E27FC236}">
                <a16:creationId xmlns:a16="http://schemas.microsoft.com/office/drawing/2014/main" id="{E5BDF497-2335-536F-CFFC-0E71C6B1F373}"/>
              </a:ext>
            </a:extLst>
          </p:cNvPr>
          <p:cNvSpPr>
            <a:spLocks noGrp="1"/>
          </p:cNvSpPr>
          <p:nvPr>
            <p:ph idx="1"/>
          </p:nvPr>
        </p:nvSpPr>
        <p:spPr>
          <a:xfrm>
            <a:off x="515936" y="936561"/>
            <a:ext cx="11160124" cy="4735367"/>
          </a:xfrm>
        </p:spPr>
        <p:txBody>
          <a:bodyPr>
            <a:normAutofit fontScale="92500"/>
          </a:bodyPr>
          <a:lstStyle/>
          <a:p>
            <a:pPr lvl="0" algn="just"/>
            <a:r>
              <a:rPr lang="en-US" dirty="0"/>
              <a:t>An economic operator, in accordance with the legislation on entrepreneurs and companies, may not disclose or disseminate certain information, including technical or trade secrets and confidential features of bids and requests to participate.</a:t>
            </a:r>
          </a:p>
          <a:p>
            <a:pPr lvl="0" algn="just"/>
            <a:r>
              <a:rPr lang="en-US" dirty="0"/>
              <a:t/>
            </a:r>
            <a:br>
              <a:rPr lang="en-US" dirty="0"/>
            </a:br>
            <a:r>
              <a:rPr lang="en-US" dirty="0"/>
              <a:t>If the economic operator has classified the information as confidential, it is obliged to specify the legal basis on which this information is classified as such.</a:t>
            </a:r>
          </a:p>
          <a:p>
            <a:pPr algn="just"/>
            <a:r>
              <a:rPr lang="en-US" dirty="0"/>
              <a:t> </a:t>
            </a:r>
          </a:p>
          <a:p>
            <a:pPr lvl="0" algn="just"/>
            <a:r>
              <a:rPr lang="en-US" dirty="0"/>
              <a:t>The economic operator may not classify as confidential: the bidding price, the price list, the catalogue, the information related to the bid selection criteria, public documents, fragments from public registers and other information that should be made public or not confidential in accordance with legislation in force.</a:t>
            </a:r>
          </a:p>
          <a:p>
            <a:endParaRPr lang="pl-PL" sz="2800" dirty="0"/>
          </a:p>
          <a:p>
            <a:pPr algn="just"/>
            <a:endParaRPr lang="en-US" dirty="0"/>
          </a:p>
        </p:txBody>
      </p:sp>
      <p:sp>
        <p:nvSpPr>
          <p:cNvPr id="5" name="Title 4">
            <a:extLst>
              <a:ext uri="{FF2B5EF4-FFF2-40B4-BE49-F238E27FC236}">
                <a16:creationId xmlns:a16="http://schemas.microsoft.com/office/drawing/2014/main" id="{35386884-7373-4F3B-4524-97C454349DEB}"/>
              </a:ext>
            </a:extLst>
          </p:cNvPr>
          <p:cNvSpPr>
            <a:spLocks noGrp="1"/>
          </p:cNvSpPr>
          <p:nvPr>
            <p:ph type="title"/>
          </p:nvPr>
        </p:nvSpPr>
        <p:spPr/>
        <p:txBody>
          <a:bodyPr>
            <a:normAutofit fontScale="90000"/>
          </a:bodyPr>
          <a:lstStyle/>
          <a:p>
            <a:r>
              <a:rPr lang="pl-PL" sz="3600" dirty="0"/>
              <a:t>Example of national </a:t>
            </a:r>
            <a:r>
              <a:rPr lang="pl-PL" sz="3600" dirty="0" smtClean="0"/>
              <a:t>provisions</a:t>
            </a:r>
            <a:r>
              <a:rPr lang="en-US" sz="3600" dirty="0" smtClean="0"/>
              <a:t> (art. 16 of PPL)</a:t>
            </a:r>
            <a:endParaRPr lang="en-US" dirty="0"/>
          </a:p>
        </p:txBody>
      </p:sp>
    </p:spTree>
    <p:extLst>
      <p:ext uri="{BB962C8B-B14F-4D97-AF65-F5344CB8AC3E}">
        <p14:creationId xmlns:p14="http://schemas.microsoft.com/office/powerpoint/2010/main" val="7125754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5689F29-C3CA-49DE-8DFC-8C4A3FD54071}"/>
              </a:ext>
            </a:extLst>
          </p:cNvPr>
          <p:cNvSpPr>
            <a:spLocks noGrp="1"/>
          </p:cNvSpPr>
          <p:nvPr>
            <p:ph type="sldNum" sz="quarter" idx="4"/>
          </p:nvPr>
        </p:nvSpPr>
        <p:spPr/>
        <p:txBody>
          <a:bodyPr/>
          <a:lstStyle/>
          <a:p>
            <a:fld id="{8EBB3576-970C-49AF-BF1A-1017DCDDD5BE}" type="slidenum">
              <a:rPr lang="nl-NL" smtClean="0"/>
              <a:pPr/>
              <a:t>13</a:t>
            </a:fld>
            <a:endParaRPr lang="nl-NL"/>
          </a:p>
        </p:txBody>
      </p:sp>
      <p:sp>
        <p:nvSpPr>
          <p:cNvPr id="6" name="Content Placeholder 5">
            <a:extLst>
              <a:ext uri="{FF2B5EF4-FFF2-40B4-BE49-F238E27FC236}">
                <a16:creationId xmlns:a16="http://schemas.microsoft.com/office/drawing/2014/main" id="{E5BDF497-2335-536F-CFFC-0E71C6B1F373}"/>
              </a:ext>
            </a:extLst>
          </p:cNvPr>
          <p:cNvSpPr>
            <a:spLocks noGrp="1"/>
          </p:cNvSpPr>
          <p:nvPr>
            <p:ph idx="1"/>
          </p:nvPr>
        </p:nvSpPr>
        <p:spPr>
          <a:xfrm>
            <a:off x="515936" y="936561"/>
            <a:ext cx="11160124" cy="4735367"/>
          </a:xfrm>
        </p:spPr>
        <p:txBody>
          <a:bodyPr>
            <a:normAutofit/>
          </a:bodyPr>
          <a:lstStyle/>
          <a:p>
            <a:pPr lvl="0" algn="just"/>
            <a:r>
              <a:rPr lang="en-US" dirty="0"/>
              <a:t>Unless otherwise provided for by this law or in domestic legislation, in particular the legislation in force on the right to information, and without prejudice to the obligations related to the publication of awarded contracts and informing candidates and bidders as provided in this law, the contracting authority or entity shall not disclose information submitted by economic operators, which the latter has designated as confidential, including but not limited to technical or commercial secrets and confidential aspects of the bids.</a:t>
            </a:r>
          </a:p>
          <a:p>
            <a:endParaRPr lang="pl-PL" sz="2800" dirty="0"/>
          </a:p>
          <a:p>
            <a:pPr algn="just"/>
            <a:endParaRPr lang="en-US" dirty="0"/>
          </a:p>
        </p:txBody>
      </p:sp>
      <p:sp>
        <p:nvSpPr>
          <p:cNvPr id="5" name="Title 4">
            <a:extLst>
              <a:ext uri="{FF2B5EF4-FFF2-40B4-BE49-F238E27FC236}">
                <a16:creationId xmlns:a16="http://schemas.microsoft.com/office/drawing/2014/main" id="{35386884-7373-4F3B-4524-97C454349DEB}"/>
              </a:ext>
            </a:extLst>
          </p:cNvPr>
          <p:cNvSpPr>
            <a:spLocks noGrp="1"/>
          </p:cNvSpPr>
          <p:nvPr>
            <p:ph type="title"/>
          </p:nvPr>
        </p:nvSpPr>
        <p:spPr/>
        <p:txBody>
          <a:bodyPr>
            <a:normAutofit fontScale="90000"/>
          </a:bodyPr>
          <a:lstStyle/>
          <a:p>
            <a:r>
              <a:rPr lang="pl-PL" sz="3600" dirty="0"/>
              <a:t>Example of national </a:t>
            </a:r>
            <a:r>
              <a:rPr lang="pl-PL" sz="3600" dirty="0" smtClean="0"/>
              <a:t>provisions</a:t>
            </a:r>
            <a:r>
              <a:rPr lang="en-US" sz="3600" dirty="0" smtClean="0"/>
              <a:t> (art. 16 of PPL)</a:t>
            </a:r>
            <a:endParaRPr lang="en-US" dirty="0"/>
          </a:p>
        </p:txBody>
      </p:sp>
    </p:spTree>
    <p:extLst>
      <p:ext uri="{BB962C8B-B14F-4D97-AF65-F5344CB8AC3E}">
        <p14:creationId xmlns:p14="http://schemas.microsoft.com/office/powerpoint/2010/main" val="41943768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5689F29-C3CA-49DE-8DFC-8C4A3FD54071}"/>
              </a:ext>
            </a:extLst>
          </p:cNvPr>
          <p:cNvSpPr>
            <a:spLocks noGrp="1"/>
          </p:cNvSpPr>
          <p:nvPr>
            <p:ph type="sldNum" sz="quarter" idx="4"/>
          </p:nvPr>
        </p:nvSpPr>
        <p:spPr/>
        <p:txBody>
          <a:bodyPr/>
          <a:lstStyle/>
          <a:p>
            <a:fld id="{8EBB3576-970C-49AF-BF1A-1017DCDDD5BE}" type="slidenum">
              <a:rPr lang="nl-NL" smtClean="0"/>
              <a:pPr/>
              <a:t>14</a:t>
            </a:fld>
            <a:endParaRPr lang="nl-NL"/>
          </a:p>
        </p:txBody>
      </p:sp>
      <p:sp>
        <p:nvSpPr>
          <p:cNvPr id="6" name="Content Placeholder 5">
            <a:extLst>
              <a:ext uri="{FF2B5EF4-FFF2-40B4-BE49-F238E27FC236}">
                <a16:creationId xmlns:a16="http://schemas.microsoft.com/office/drawing/2014/main" id="{E5BDF497-2335-536F-CFFC-0E71C6B1F373}"/>
              </a:ext>
            </a:extLst>
          </p:cNvPr>
          <p:cNvSpPr>
            <a:spLocks noGrp="1"/>
          </p:cNvSpPr>
          <p:nvPr>
            <p:ph idx="1"/>
          </p:nvPr>
        </p:nvSpPr>
        <p:spPr>
          <a:xfrm>
            <a:off x="515936" y="936561"/>
            <a:ext cx="11160124" cy="4735367"/>
          </a:xfrm>
        </p:spPr>
        <p:txBody>
          <a:bodyPr>
            <a:normAutofit/>
          </a:bodyPr>
          <a:lstStyle/>
          <a:p>
            <a:pPr lvl="0" algn="just"/>
            <a:r>
              <a:rPr lang="en-US" dirty="0"/>
              <a:t>The contracting authority or entity shall not disclose confidential information, provided by the candidate or tenderer participating in the negotiations or dialogue, in a competitive negotiated procedure, negotiated procedure with prior publication of a contract notice, competitive dialogue or partnership for innovation, without the consent of the latter, by means of a written statement. This statement cannot be used as a barrier to accessing all information, but should only relate to the information in question.</a:t>
            </a:r>
          </a:p>
          <a:p>
            <a:pPr algn="just"/>
            <a:r>
              <a:rPr lang="en-US" dirty="0"/>
              <a:t> </a:t>
            </a:r>
          </a:p>
          <a:p>
            <a:pPr lvl="0" algn="just"/>
            <a:r>
              <a:rPr lang="en-US" dirty="0"/>
              <a:t>The contracting authority or entity may require economic operators to maintain the confidential nature of the information made available by the contracting authority or entity during the procurement procedure.</a:t>
            </a:r>
          </a:p>
          <a:p>
            <a:pPr algn="just"/>
            <a:endParaRPr lang="pl-PL" sz="2800" dirty="0"/>
          </a:p>
          <a:p>
            <a:pPr algn="just"/>
            <a:endParaRPr lang="en-US" dirty="0"/>
          </a:p>
        </p:txBody>
      </p:sp>
      <p:sp>
        <p:nvSpPr>
          <p:cNvPr id="5" name="Title 4">
            <a:extLst>
              <a:ext uri="{FF2B5EF4-FFF2-40B4-BE49-F238E27FC236}">
                <a16:creationId xmlns:a16="http://schemas.microsoft.com/office/drawing/2014/main" id="{35386884-7373-4F3B-4524-97C454349DEB}"/>
              </a:ext>
            </a:extLst>
          </p:cNvPr>
          <p:cNvSpPr>
            <a:spLocks noGrp="1"/>
          </p:cNvSpPr>
          <p:nvPr>
            <p:ph type="title"/>
          </p:nvPr>
        </p:nvSpPr>
        <p:spPr/>
        <p:txBody>
          <a:bodyPr>
            <a:normAutofit fontScale="90000"/>
          </a:bodyPr>
          <a:lstStyle/>
          <a:p>
            <a:r>
              <a:rPr lang="pl-PL" sz="3600" dirty="0"/>
              <a:t>Example of national </a:t>
            </a:r>
            <a:r>
              <a:rPr lang="pl-PL" sz="3600" dirty="0" smtClean="0"/>
              <a:t>provisions</a:t>
            </a:r>
            <a:r>
              <a:rPr lang="en-US" sz="3600" dirty="0" smtClean="0"/>
              <a:t> (art. 16 of PPL)</a:t>
            </a:r>
            <a:endParaRPr lang="en-US" dirty="0"/>
          </a:p>
        </p:txBody>
      </p:sp>
    </p:spTree>
    <p:extLst>
      <p:ext uri="{BB962C8B-B14F-4D97-AF65-F5344CB8AC3E}">
        <p14:creationId xmlns:p14="http://schemas.microsoft.com/office/powerpoint/2010/main" val="42849355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5689F29-C3CA-49DE-8DFC-8C4A3FD54071}"/>
              </a:ext>
            </a:extLst>
          </p:cNvPr>
          <p:cNvSpPr>
            <a:spLocks noGrp="1"/>
          </p:cNvSpPr>
          <p:nvPr>
            <p:ph type="sldNum" sz="quarter" idx="4"/>
          </p:nvPr>
        </p:nvSpPr>
        <p:spPr/>
        <p:txBody>
          <a:bodyPr/>
          <a:lstStyle/>
          <a:p>
            <a:fld id="{8EBB3576-970C-49AF-BF1A-1017DCDDD5BE}" type="slidenum">
              <a:rPr lang="nl-NL" smtClean="0"/>
              <a:pPr/>
              <a:t>15</a:t>
            </a:fld>
            <a:endParaRPr lang="nl-NL"/>
          </a:p>
        </p:txBody>
      </p:sp>
      <p:sp>
        <p:nvSpPr>
          <p:cNvPr id="6" name="Content Placeholder 5">
            <a:extLst>
              <a:ext uri="{FF2B5EF4-FFF2-40B4-BE49-F238E27FC236}">
                <a16:creationId xmlns:a16="http://schemas.microsoft.com/office/drawing/2014/main" id="{E5BDF497-2335-536F-CFFC-0E71C6B1F373}"/>
              </a:ext>
            </a:extLst>
          </p:cNvPr>
          <p:cNvSpPr>
            <a:spLocks noGrp="1"/>
          </p:cNvSpPr>
          <p:nvPr>
            <p:ph idx="1"/>
          </p:nvPr>
        </p:nvSpPr>
        <p:spPr>
          <a:xfrm>
            <a:off x="515936" y="936561"/>
            <a:ext cx="11160124" cy="4735367"/>
          </a:xfrm>
        </p:spPr>
        <p:txBody>
          <a:bodyPr>
            <a:normAutofit/>
          </a:bodyPr>
          <a:lstStyle/>
          <a:p>
            <a:pPr lvl="0" algn="just"/>
            <a:r>
              <a:rPr lang="en-US" dirty="0"/>
              <a:t>The contracting authority or entity shall not disclose confidential information, provided by the candidate or tenderer participating in the negotiations or dialogue, in a competitive negotiated procedure, negotiated procedure with prior publication of a contract notice, competitive dialogue or partnership for innovation, without the consent of the latter, by means of a written statement. This statement cannot be used as a barrier to accessing all information, but should only relate to the information in question.</a:t>
            </a:r>
          </a:p>
          <a:p>
            <a:pPr algn="just"/>
            <a:r>
              <a:rPr lang="en-US" dirty="0"/>
              <a:t> </a:t>
            </a:r>
          </a:p>
          <a:p>
            <a:pPr lvl="0" algn="just"/>
            <a:r>
              <a:rPr lang="en-US" dirty="0"/>
              <a:t>The contracting authority or entity may require economic operators to maintain the confidential nature of the information made available by the contracting authority or entity during the procurement procedure.</a:t>
            </a:r>
          </a:p>
          <a:p>
            <a:pPr algn="just"/>
            <a:endParaRPr lang="pl-PL" sz="2800" dirty="0"/>
          </a:p>
          <a:p>
            <a:pPr algn="just"/>
            <a:endParaRPr lang="en-US" dirty="0"/>
          </a:p>
        </p:txBody>
      </p:sp>
      <p:sp>
        <p:nvSpPr>
          <p:cNvPr id="5" name="Title 4">
            <a:extLst>
              <a:ext uri="{FF2B5EF4-FFF2-40B4-BE49-F238E27FC236}">
                <a16:creationId xmlns:a16="http://schemas.microsoft.com/office/drawing/2014/main" id="{35386884-7373-4F3B-4524-97C454349DEB}"/>
              </a:ext>
            </a:extLst>
          </p:cNvPr>
          <p:cNvSpPr>
            <a:spLocks noGrp="1"/>
          </p:cNvSpPr>
          <p:nvPr>
            <p:ph type="title"/>
          </p:nvPr>
        </p:nvSpPr>
        <p:spPr/>
        <p:txBody>
          <a:bodyPr>
            <a:normAutofit/>
          </a:bodyPr>
          <a:lstStyle/>
          <a:p>
            <a:r>
              <a:rPr lang="pl-PL" sz="3200" dirty="0"/>
              <a:t>Example of national provisions</a:t>
            </a:r>
            <a:r>
              <a:rPr lang="en-US" sz="3200" dirty="0"/>
              <a:t> (art. 16 of PPL)</a:t>
            </a:r>
            <a:endParaRPr lang="en-US" dirty="0"/>
          </a:p>
        </p:txBody>
      </p:sp>
    </p:spTree>
    <p:extLst>
      <p:ext uri="{BB962C8B-B14F-4D97-AF65-F5344CB8AC3E}">
        <p14:creationId xmlns:p14="http://schemas.microsoft.com/office/powerpoint/2010/main" val="40300125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5689F29-C3CA-49DE-8DFC-8C4A3FD54071}"/>
              </a:ext>
            </a:extLst>
          </p:cNvPr>
          <p:cNvSpPr>
            <a:spLocks noGrp="1"/>
          </p:cNvSpPr>
          <p:nvPr>
            <p:ph type="sldNum" sz="quarter" idx="4"/>
          </p:nvPr>
        </p:nvSpPr>
        <p:spPr/>
        <p:txBody>
          <a:bodyPr/>
          <a:lstStyle/>
          <a:p>
            <a:fld id="{8EBB3576-970C-49AF-BF1A-1017DCDDD5BE}" type="slidenum">
              <a:rPr lang="nl-NL" smtClean="0"/>
              <a:pPr/>
              <a:t>16</a:t>
            </a:fld>
            <a:endParaRPr lang="nl-NL"/>
          </a:p>
        </p:txBody>
      </p:sp>
      <p:sp>
        <p:nvSpPr>
          <p:cNvPr id="6" name="Content Placeholder 5">
            <a:extLst>
              <a:ext uri="{FF2B5EF4-FFF2-40B4-BE49-F238E27FC236}">
                <a16:creationId xmlns:a16="http://schemas.microsoft.com/office/drawing/2014/main" id="{E5BDF497-2335-536F-CFFC-0E71C6B1F373}"/>
              </a:ext>
            </a:extLst>
          </p:cNvPr>
          <p:cNvSpPr>
            <a:spLocks noGrp="1"/>
          </p:cNvSpPr>
          <p:nvPr>
            <p:ph idx="1"/>
          </p:nvPr>
        </p:nvSpPr>
        <p:spPr>
          <a:xfrm>
            <a:off x="515936" y="936561"/>
            <a:ext cx="11160124" cy="4735367"/>
          </a:xfrm>
        </p:spPr>
        <p:txBody>
          <a:bodyPr>
            <a:normAutofit fontScale="77500" lnSpcReduction="20000"/>
          </a:bodyPr>
          <a:lstStyle/>
          <a:p>
            <a:pPr algn="just"/>
            <a:r>
              <a:rPr lang="en-GB" sz="2800" dirty="0"/>
              <a:t>District of </a:t>
            </a:r>
            <a:r>
              <a:rPr lang="en-GB" sz="2800" dirty="0" err="1"/>
              <a:t>Aichach</a:t>
            </a:r>
            <a:r>
              <a:rPr lang="en-GB" sz="2800" dirty="0"/>
              <a:t>-Friedberg opposing J and K. </a:t>
            </a:r>
            <a:r>
              <a:rPr lang="en-GB" sz="2800" dirty="0" err="1"/>
              <a:t>Reisen</a:t>
            </a:r>
            <a:r>
              <a:rPr lang="en-GB" sz="2800" dirty="0"/>
              <a:t> concerning the award of public contract for public transport bus services</a:t>
            </a:r>
          </a:p>
          <a:p>
            <a:pPr algn="just"/>
            <a:endParaRPr lang="en-GB" sz="2800" dirty="0"/>
          </a:p>
          <a:p>
            <a:pPr algn="just"/>
            <a:r>
              <a:rPr lang="en-GB" sz="2800" dirty="0"/>
              <a:t>J is a trader operating under his company name and K. </a:t>
            </a:r>
            <a:r>
              <a:rPr lang="en-GB" sz="2800" dirty="0" err="1"/>
              <a:t>Reisen</a:t>
            </a:r>
            <a:r>
              <a:rPr lang="en-GB" sz="2800" dirty="0"/>
              <a:t> is a bus transport company of which J is the managing director and sole shareholder</a:t>
            </a:r>
          </a:p>
          <a:p>
            <a:pPr algn="just"/>
            <a:endParaRPr lang="en-GB" sz="2800" dirty="0"/>
          </a:p>
          <a:p>
            <a:pPr algn="just"/>
            <a:r>
              <a:rPr lang="en-GB" sz="2800" dirty="0"/>
              <a:t>Both submitted tenders through the same person, J</a:t>
            </a:r>
          </a:p>
          <a:p>
            <a:pPr algn="just"/>
            <a:endParaRPr lang="en-GB" sz="2800" dirty="0"/>
          </a:p>
          <a:p>
            <a:pPr algn="just"/>
            <a:r>
              <a:rPr lang="en-GB" sz="2800" dirty="0"/>
              <a:t>Both were excluded for the breach of competition rules </a:t>
            </a:r>
            <a:r>
              <a:rPr lang="en-GB" sz="2800" b="1" dirty="0"/>
              <a:t>because they were prepared by the same person</a:t>
            </a:r>
          </a:p>
          <a:p>
            <a:pPr algn="just"/>
            <a:endParaRPr lang="en-GB" sz="2800" dirty="0"/>
          </a:p>
          <a:p>
            <a:pPr algn="just"/>
            <a:r>
              <a:rPr lang="en-GB" sz="2800" dirty="0"/>
              <a:t>A German legal provision that if there are plausible indications that two undertakings have entered into agreements having the object or effect of </a:t>
            </a:r>
            <a:r>
              <a:rPr lang="en-GB" sz="2800" u="sng" dirty="0"/>
              <a:t>distorting competition</a:t>
            </a:r>
            <a:r>
              <a:rPr lang="en-GB" sz="2800" dirty="0"/>
              <a:t>, they may be excluded</a:t>
            </a:r>
          </a:p>
          <a:p>
            <a:pPr algn="just"/>
            <a:endParaRPr lang="en-US" dirty="0"/>
          </a:p>
        </p:txBody>
      </p:sp>
      <p:sp>
        <p:nvSpPr>
          <p:cNvPr id="5" name="Title 4">
            <a:extLst>
              <a:ext uri="{FF2B5EF4-FFF2-40B4-BE49-F238E27FC236}">
                <a16:creationId xmlns:a16="http://schemas.microsoft.com/office/drawing/2014/main" id="{35386884-7373-4F3B-4524-97C454349DEB}"/>
              </a:ext>
            </a:extLst>
          </p:cNvPr>
          <p:cNvSpPr>
            <a:spLocks noGrp="1"/>
          </p:cNvSpPr>
          <p:nvPr>
            <p:ph type="title"/>
          </p:nvPr>
        </p:nvSpPr>
        <p:spPr/>
        <p:txBody>
          <a:bodyPr>
            <a:normAutofit/>
          </a:bodyPr>
          <a:lstStyle/>
          <a:p>
            <a:r>
              <a:rPr lang="en-GB" sz="3200" dirty="0"/>
              <a:t>C-416/21 </a:t>
            </a:r>
            <a:r>
              <a:rPr lang="en-GB" sz="3200" dirty="0" err="1"/>
              <a:t>Landkreis</a:t>
            </a:r>
            <a:r>
              <a:rPr lang="en-GB" sz="3200" dirty="0"/>
              <a:t> </a:t>
            </a:r>
            <a:r>
              <a:rPr lang="en-GB" sz="3200" dirty="0" err="1"/>
              <a:t>Aichach</a:t>
            </a:r>
            <a:r>
              <a:rPr lang="en-GB" sz="3200" dirty="0"/>
              <a:t>-Friedberg</a:t>
            </a:r>
            <a:endParaRPr lang="en-US" dirty="0"/>
          </a:p>
        </p:txBody>
      </p:sp>
    </p:spTree>
    <p:extLst>
      <p:ext uri="{BB962C8B-B14F-4D97-AF65-F5344CB8AC3E}">
        <p14:creationId xmlns:p14="http://schemas.microsoft.com/office/powerpoint/2010/main" val="29706320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5689F29-C3CA-49DE-8DFC-8C4A3FD54071}"/>
              </a:ext>
            </a:extLst>
          </p:cNvPr>
          <p:cNvSpPr>
            <a:spLocks noGrp="1"/>
          </p:cNvSpPr>
          <p:nvPr>
            <p:ph type="sldNum" sz="quarter" idx="4"/>
          </p:nvPr>
        </p:nvSpPr>
        <p:spPr/>
        <p:txBody>
          <a:bodyPr/>
          <a:lstStyle/>
          <a:p>
            <a:fld id="{8EBB3576-970C-49AF-BF1A-1017DCDDD5BE}" type="slidenum">
              <a:rPr lang="nl-NL" smtClean="0"/>
              <a:pPr/>
              <a:t>17</a:t>
            </a:fld>
            <a:endParaRPr lang="nl-NL"/>
          </a:p>
        </p:txBody>
      </p:sp>
      <p:sp>
        <p:nvSpPr>
          <p:cNvPr id="6" name="Content Placeholder 5">
            <a:extLst>
              <a:ext uri="{FF2B5EF4-FFF2-40B4-BE49-F238E27FC236}">
                <a16:creationId xmlns:a16="http://schemas.microsoft.com/office/drawing/2014/main" id="{E5BDF497-2335-536F-CFFC-0E71C6B1F373}"/>
              </a:ext>
            </a:extLst>
          </p:cNvPr>
          <p:cNvSpPr>
            <a:spLocks noGrp="1"/>
          </p:cNvSpPr>
          <p:nvPr>
            <p:ph idx="1"/>
          </p:nvPr>
        </p:nvSpPr>
        <p:spPr>
          <a:xfrm>
            <a:off x="515937" y="1360359"/>
            <a:ext cx="11160124" cy="4735367"/>
          </a:xfrm>
        </p:spPr>
        <p:txBody>
          <a:bodyPr>
            <a:normAutofit/>
          </a:bodyPr>
          <a:lstStyle/>
          <a:p>
            <a:pPr algn="just"/>
            <a:r>
              <a:rPr lang="en-US" sz="2800" dirty="0"/>
              <a:t>“4.   Contracting authorities may exclude or may be required by Member States to exclude from participation in a procurement procedure any economic operator in any of the following situations:</a:t>
            </a:r>
          </a:p>
          <a:p>
            <a:pPr algn="just"/>
            <a:endParaRPr lang="en-US" sz="2400" dirty="0"/>
          </a:p>
          <a:p>
            <a:pPr algn="just"/>
            <a:r>
              <a:rPr lang="en-US" sz="2400" dirty="0"/>
              <a:t>[…]</a:t>
            </a:r>
            <a:endParaRPr lang="en-US" sz="2800" dirty="0"/>
          </a:p>
          <a:p>
            <a:pPr algn="just"/>
            <a:r>
              <a:rPr lang="en-US" sz="2800" dirty="0"/>
              <a:t>d) where the contracting authority has sufficiently plausible indications to conclude that the economic operator has entered into agreements with other economic operators aimed at </a:t>
            </a:r>
            <a:r>
              <a:rPr lang="en-US" sz="2800" b="1" dirty="0"/>
              <a:t>distorting competition</a:t>
            </a:r>
            <a:r>
              <a:rPr lang="en-US" sz="2800" dirty="0"/>
              <a:t>;”</a:t>
            </a:r>
          </a:p>
          <a:p>
            <a:pPr algn="just"/>
            <a:endParaRPr lang="en-US" sz="2800" dirty="0"/>
          </a:p>
          <a:p>
            <a:pPr algn="just"/>
            <a:endParaRPr lang="en-US" sz="2800" dirty="0"/>
          </a:p>
          <a:p>
            <a:pPr algn="just"/>
            <a:endParaRPr lang="en-US" dirty="0"/>
          </a:p>
        </p:txBody>
      </p:sp>
      <p:sp>
        <p:nvSpPr>
          <p:cNvPr id="5" name="Title 4">
            <a:extLst>
              <a:ext uri="{FF2B5EF4-FFF2-40B4-BE49-F238E27FC236}">
                <a16:creationId xmlns:a16="http://schemas.microsoft.com/office/drawing/2014/main" id="{35386884-7373-4F3B-4524-97C454349DEB}"/>
              </a:ext>
            </a:extLst>
          </p:cNvPr>
          <p:cNvSpPr>
            <a:spLocks noGrp="1"/>
          </p:cNvSpPr>
          <p:nvPr>
            <p:ph type="title"/>
          </p:nvPr>
        </p:nvSpPr>
        <p:spPr/>
        <p:txBody>
          <a:bodyPr>
            <a:normAutofit/>
          </a:bodyPr>
          <a:lstStyle/>
          <a:p>
            <a:pPr algn="just"/>
            <a:r>
              <a:rPr lang="en-US" sz="3200" u="sng" dirty="0"/>
              <a:t>Article 57(4)d) of Directive 2014/24</a:t>
            </a:r>
            <a:r>
              <a:rPr lang="en-US" sz="3200" dirty="0"/>
              <a:t>:</a:t>
            </a:r>
            <a:endParaRPr lang="en-US" sz="3200" u="sng" dirty="0"/>
          </a:p>
        </p:txBody>
      </p:sp>
    </p:spTree>
    <p:extLst>
      <p:ext uri="{BB962C8B-B14F-4D97-AF65-F5344CB8AC3E}">
        <p14:creationId xmlns:p14="http://schemas.microsoft.com/office/powerpoint/2010/main" val="17052249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5689F29-C3CA-49DE-8DFC-8C4A3FD54071}"/>
              </a:ext>
            </a:extLst>
          </p:cNvPr>
          <p:cNvSpPr>
            <a:spLocks noGrp="1"/>
          </p:cNvSpPr>
          <p:nvPr>
            <p:ph type="sldNum" sz="quarter" idx="4"/>
          </p:nvPr>
        </p:nvSpPr>
        <p:spPr/>
        <p:txBody>
          <a:bodyPr/>
          <a:lstStyle/>
          <a:p>
            <a:fld id="{8EBB3576-970C-49AF-BF1A-1017DCDDD5BE}" type="slidenum">
              <a:rPr lang="nl-NL" smtClean="0"/>
              <a:pPr/>
              <a:t>18</a:t>
            </a:fld>
            <a:endParaRPr lang="nl-NL"/>
          </a:p>
        </p:txBody>
      </p:sp>
      <p:sp>
        <p:nvSpPr>
          <p:cNvPr id="6" name="Content Placeholder 5">
            <a:extLst>
              <a:ext uri="{FF2B5EF4-FFF2-40B4-BE49-F238E27FC236}">
                <a16:creationId xmlns:a16="http://schemas.microsoft.com/office/drawing/2014/main" id="{E5BDF497-2335-536F-CFFC-0E71C6B1F373}"/>
              </a:ext>
            </a:extLst>
          </p:cNvPr>
          <p:cNvSpPr>
            <a:spLocks noGrp="1"/>
          </p:cNvSpPr>
          <p:nvPr>
            <p:ph idx="1"/>
          </p:nvPr>
        </p:nvSpPr>
        <p:spPr>
          <a:xfrm>
            <a:off x="515937" y="1360359"/>
            <a:ext cx="11160124" cy="4735367"/>
          </a:xfrm>
        </p:spPr>
        <p:txBody>
          <a:bodyPr>
            <a:normAutofit fontScale="92500" lnSpcReduction="10000"/>
          </a:bodyPr>
          <a:lstStyle/>
          <a:p>
            <a:pPr algn="just"/>
            <a:r>
              <a:rPr lang="en-GB" sz="2800" b="1" u="sng" dirty="0"/>
              <a:t>First instance court</a:t>
            </a:r>
            <a:r>
              <a:rPr lang="en-GB" sz="2800" dirty="0"/>
              <a:t>: allowing two tenderers to participate whereas they are one economic unit is not compatible with the interests of other tenderers and infringes the principle of equality as well as competition rules</a:t>
            </a:r>
          </a:p>
          <a:p>
            <a:pPr algn="just"/>
            <a:endParaRPr lang="en-GB" sz="2800" b="1" dirty="0"/>
          </a:p>
          <a:p>
            <a:pPr algn="just"/>
            <a:r>
              <a:rPr lang="en-GB" sz="2800" b="1" dirty="0"/>
              <a:t>J and K. </a:t>
            </a:r>
            <a:r>
              <a:rPr lang="en-GB" sz="2800" b="1" dirty="0" err="1"/>
              <a:t>Reisen</a:t>
            </a:r>
            <a:r>
              <a:rPr lang="en-GB" sz="2800" b="1" dirty="0"/>
              <a:t> </a:t>
            </a:r>
            <a:r>
              <a:rPr lang="en-GB" sz="2800" dirty="0"/>
              <a:t>consider that exclusion of the tender is only possible when Article 101 TFEU is breached. Moreover, the exclusion grounds laid down in Article 57(4) are exhaustive and do not include principle of equality</a:t>
            </a:r>
          </a:p>
          <a:p>
            <a:pPr algn="just"/>
            <a:endParaRPr lang="en-GB" sz="2800" dirty="0"/>
          </a:p>
          <a:p>
            <a:pPr algn="just"/>
            <a:r>
              <a:rPr lang="en-GB" sz="2800" b="1" dirty="0"/>
              <a:t>Therefore the question on the scope of the optional grounds for exclusion under Article 57(4)</a:t>
            </a:r>
          </a:p>
          <a:p>
            <a:pPr algn="just"/>
            <a:endParaRPr lang="en-US" sz="2800" dirty="0"/>
          </a:p>
          <a:p>
            <a:pPr algn="just"/>
            <a:endParaRPr lang="en-US" sz="2800" dirty="0"/>
          </a:p>
          <a:p>
            <a:pPr algn="just"/>
            <a:endParaRPr lang="en-US" dirty="0"/>
          </a:p>
        </p:txBody>
      </p:sp>
      <p:sp>
        <p:nvSpPr>
          <p:cNvPr id="5" name="Title 4">
            <a:extLst>
              <a:ext uri="{FF2B5EF4-FFF2-40B4-BE49-F238E27FC236}">
                <a16:creationId xmlns:a16="http://schemas.microsoft.com/office/drawing/2014/main" id="{35386884-7373-4F3B-4524-97C454349DEB}"/>
              </a:ext>
            </a:extLst>
          </p:cNvPr>
          <p:cNvSpPr>
            <a:spLocks noGrp="1"/>
          </p:cNvSpPr>
          <p:nvPr>
            <p:ph type="title"/>
          </p:nvPr>
        </p:nvSpPr>
        <p:spPr/>
        <p:txBody>
          <a:bodyPr>
            <a:normAutofit/>
          </a:bodyPr>
          <a:lstStyle/>
          <a:p>
            <a:pPr algn="just"/>
            <a:r>
              <a:rPr lang="en-US" sz="3200" u="sng" dirty="0"/>
              <a:t>Article 57(4)d) of Directive 2014/24</a:t>
            </a:r>
            <a:r>
              <a:rPr lang="en-US" sz="3200" dirty="0"/>
              <a:t>:</a:t>
            </a:r>
            <a:endParaRPr lang="en-US" sz="3200" u="sng" dirty="0"/>
          </a:p>
        </p:txBody>
      </p:sp>
    </p:spTree>
    <p:extLst>
      <p:ext uri="{BB962C8B-B14F-4D97-AF65-F5344CB8AC3E}">
        <p14:creationId xmlns:p14="http://schemas.microsoft.com/office/powerpoint/2010/main" val="37761867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5689F29-C3CA-49DE-8DFC-8C4A3FD54071}"/>
              </a:ext>
            </a:extLst>
          </p:cNvPr>
          <p:cNvSpPr>
            <a:spLocks noGrp="1"/>
          </p:cNvSpPr>
          <p:nvPr>
            <p:ph type="sldNum" sz="quarter" idx="4"/>
          </p:nvPr>
        </p:nvSpPr>
        <p:spPr/>
        <p:txBody>
          <a:bodyPr/>
          <a:lstStyle/>
          <a:p>
            <a:fld id="{8EBB3576-970C-49AF-BF1A-1017DCDDD5BE}" type="slidenum">
              <a:rPr lang="nl-NL" smtClean="0"/>
              <a:pPr/>
              <a:t>19</a:t>
            </a:fld>
            <a:endParaRPr lang="nl-NL"/>
          </a:p>
        </p:txBody>
      </p:sp>
      <p:sp>
        <p:nvSpPr>
          <p:cNvPr id="6" name="Content Placeholder 5">
            <a:extLst>
              <a:ext uri="{FF2B5EF4-FFF2-40B4-BE49-F238E27FC236}">
                <a16:creationId xmlns:a16="http://schemas.microsoft.com/office/drawing/2014/main" id="{E5BDF497-2335-536F-CFFC-0E71C6B1F373}"/>
              </a:ext>
            </a:extLst>
          </p:cNvPr>
          <p:cNvSpPr>
            <a:spLocks noGrp="1"/>
          </p:cNvSpPr>
          <p:nvPr>
            <p:ph idx="1"/>
          </p:nvPr>
        </p:nvSpPr>
        <p:spPr>
          <a:xfrm>
            <a:off x="515937" y="1360359"/>
            <a:ext cx="11160124" cy="4735367"/>
          </a:xfrm>
        </p:spPr>
        <p:txBody>
          <a:bodyPr>
            <a:normAutofit/>
          </a:bodyPr>
          <a:lstStyle/>
          <a:p>
            <a:pPr algn="just">
              <a:buFontTx/>
              <a:buChar char="-"/>
            </a:pPr>
            <a:r>
              <a:rPr lang="en-GB" sz="2800" dirty="0"/>
              <a:t>Is Article 57(4)d) to be interpreted as exhaustively regulating the grounds for exclusion? (or one could rely on the principle of equality in order to preclude the award of a contract where tenders submitted are neither independent nor autonomous?)</a:t>
            </a:r>
          </a:p>
          <a:p>
            <a:pPr algn="just"/>
            <a:endParaRPr lang="en-GB" sz="2800" dirty="0"/>
          </a:p>
          <a:p>
            <a:pPr algn="just">
              <a:buFontTx/>
              <a:buChar char="-"/>
            </a:pPr>
            <a:r>
              <a:rPr lang="en-GB" sz="2800" dirty="0"/>
              <a:t>Is Article 18(1) to be interpreted as precluding the award of a contract to undertakings which constitute an economic unit and have each submitted a tender?</a:t>
            </a:r>
          </a:p>
          <a:p>
            <a:pPr algn="just"/>
            <a:endParaRPr lang="en-US" sz="2800" dirty="0"/>
          </a:p>
          <a:p>
            <a:pPr algn="just"/>
            <a:endParaRPr lang="en-US" sz="2800" dirty="0"/>
          </a:p>
          <a:p>
            <a:pPr algn="just"/>
            <a:endParaRPr lang="en-US" dirty="0"/>
          </a:p>
        </p:txBody>
      </p:sp>
      <p:sp>
        <p:nvSpPr>
          <p:cNvPr id="5" name="Title 4">
            <a:extLst>
              <a:ext uri="{FF2B5EF4-FFF2-40B4-BE49-F238E27FC236}">
                <a16:creationId xmlns:a16="http://schemas.microsoft.com/office/drawing/2014/main" id="{35386884-7373-4F3B-4524-97C454349DEB}"/>
              </a:ext>
            </a:extLst>
          </p:cNvPr>
          <p:cNvSpPr>
            <a:spLocks noGrp="1"/>
          </p:cNvSpPr>
          <p:nvPr>
            <p:ph type="title"/>
          </p:nvPr>
        </p:nvSpPr>
        <p:spPr/>
        <p:txBody>
          <a:bodyPr>
            <a:normAutofit/>
          </a:bodyPr>
          <a:lstStyle/>
          <a:p>
            <a:pPr algn="just"/>
            <a:r>
              <a:rPr lang="en-GB" sz="3200" dirty="0"/>
              <a:t>Preliminary questions: </a:t>
            </a:r>
          </a:p>
        </p:txBody>
      </p:sp>
    </p:spTree>
    <p:extLst>
      <p:ext uri="{BB962C8B-B14F-4D97-AF65-F5344CB8AC3E}">
        <p14:creationId xmlns:p14="http://schemas.microsoft.com/office/powerpoint/2010/main" val="11740238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5689F29-C3CA-49DE-8DFC-8C4A3FD54071}"/>
              </a:ext>
            </a:extLst>
          </p:cNvPr>
          <p:cNvSpPr>
            <a:spLocks noGrp="1"/>
          </p:cNvSpPr>
          <p:nvPr>
            <p:ph type="sldNum" sz="quarter" idx="4"/>
          </p:nvPr>
        </p:nvSpPr>
        <p:spPr/>
        <p:txBody>
          <a:bodyPr/>
          <a:lstStyle/>
          <a:p>
            <a:fld id="{8EBB3576-970C-49AF-BF1A-1017DCDDD5BE}" type="slidenum">
              <a:rPr lang="nl-NL" smtClean="0"/>
              <a:pPr/>
              <a:t>20</a:t>
            </a:fld>
            <a:endParaRPr lang="nl-NL"/>
          </a:p>
        </p:txBody>
      </p:sp>
      <p:sp>
        <p:nvSpPr>
          <p:cNvPr id="6" name="Content Placeholder 5">
            <a:extLst>
              <a:ext uri="{FF2B5EF4-FFF2-40B4-BE49-F238E27FC236}">
                <a16:creationId xmlns:a16="http://schemas.microsoft.com/office/drawing/2014/main" id="{E5BDF497-2335-536F-CFFC-0E71C6B1F373}"/>
              </a:ext>
            </a:extLst>
          </p:cNvPr>
          <p:cNvSpPr>
            <a:spLocks noGrp="1"/>
          </p:cNvSpPr>
          <p:nvPr>
            <p:ph idx="1"/>
          </p:nvPr>
        </p:nvSpPr>
        <p:spPr>
          <a:xfrm>
            <a:off x="515937" y="1360359"/>
            <a:ext cx="11160124" cy="4735367"/>
          </a:xfrm>
        </p:spPr>
        <p:txBody>
          <a:bodyPr>
            <a:normAutofit/>
          </a:bodyPr>
          <a:lstStyle/>
          <a:p>
            <a:pPr algn="just"/>
            <a:r>
              <a:rPr lang="en-US" sz="2800" dirty="0"/>
              <a:t>“1.   Contracting authorities shall treat economic operators equally and without discrimination and shall act in a transparent and proportionate manner.”</a:t>
            </a:r>
            <a:endParaRPr lang="en-GB" sz="2800" dirty="0"/>
          </a:p>
          <a:p>
            <a:pPr algn="just"/>
            <a:endParaRPr lang="en-US" sz="2800" dirty="0"/>
          </a:p>
          <a:p>
            <a:pPr algn="just"/>
            <a:endParaRPr lang="en-US" dirty="0"/>
          </a:p>
        </p:txBody>
      </p:sp>
      <p:sp>
        <p:nvSpPr>
          <p:cNvPr id="5" name="Title 4">
            <a:extLst>
              <a:ext uri="{FF2B5EF4-FFF2-40B4-BE49-F238E27FC236}">
                <a16:creationId xmlns:a16="http://schemas.microsoft.com/office/drawing/2014/main" id="{35386884-7373-4F3B-4524-97C454349DEB}"/>
              </a:ext>
            </a:extLst>
          </p:cNvPr>
          <p:cNvSpPr>
            <a:spLocks noGrp="1"/>
          </p:cNvSpPr>
          <p:nvPr>
            <p:ph type="title"/>
          </p:nvPr>
        </p:nvSpPr>
        <p:spPr/>
        <p:txBody>
          <a:bodyPr>
            <a:normAutofit/>
          </a:bodyPr>
          <a:lstStyle/>
          <a:p>
            <a:pPr algn="just"/>
            <a:r>
              <a:rPr lang="en-GB" sz="3200" u="sng" dirty="0"/>
              <a:t>Article 18 of Directive 2014/24</a:t>
            </a:r>
            <a:r>
              <a:rPr lang="en-GB" sz="3200" dirty="0"/>
              <a:t>:</a:t>
            </a:r>
          </a:p>
        </p:txBody>
      </p:sp>
    </p:spTree>
    <p:extLst>
      <p:ext uri="{BB962C8B-B14F-4D97-AF65-F5344CB8AC3E}">
        <p14:creationId xmlns:p14="http://schemas.microsoft.com/office/powerpoint/2010/main" val="40486462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5689F29-C3CA-49DE-8DFC-8C4A3FD54071}"/>
              </a:ext>
            </a:extLst>
          </p:cNvPr>
          <p:cNvSpPr>
            <a:spLocks noGrp="1"/>
          </p:cNvSpPr>
          <p:nvPr>
            <p:ph type="sldNum" sz="quarter" idx="4"/>
          </p:nvPr>
        </p:nvSpPr>
        <p:spPr/>
        <p:txBody>
          <a:bodyPr/>
          <a:lstStyle/>
          <a:p>
            <a:fld id="{8EBB3576-970C-49AF-BF1A-1017DCDDD5BE}" type="slidenum">
              <a:rPr lang="nl-NL" smtClean="0"/>
              <a:pPr/>
              <a:t>21</a:t>
            </a:fld>
            <a:endParaRPr lang="nl-NL"/>
          </a:p>
        </p:txBody>
      </p:sp>
      <p:sp>
        <p:nvSpPr>
          <p:cNvPr id="6" name="Content Placeholder 5">
            <a:extLst>
              <a:ext uri="{FF2B5EF4-FFF2-40B4-BE49-F238E27FC236}">
                <a16:creationId xmlns:a16="http://schemas.microsoft.com/office/drawing/2014/main" id="{E5BDF497-2335-536F-CFFC-0E71C6B1F373}"/>
              </a:ext>
            </a:extLst>
          </p:cNvPr>
          <p:cNvSpPr>
            <a:spLocks noGrp="1"/>
          </p:cNvSpPr>
          <p:nvPr>
            <p:ph idx="1"/>
          </p:nvPr>
        </p:nvSpPr>
        <p:spPr>
          <a:xfrm>
            <a:off x="515937" y="1360359"/>
            <a:ext cx="11160124" cy="4735367"/>
          </a:xfrm>
        </p:spPr>
        <p:txBody>
          <a:bodyPr>
            <a:normAutofit fontScale="77500" lnSpcReduction="20000"/>
          </a:bodyPr>
          <a:lstStyle/>
          <a:p>
            <a:pPr algn="just"/>
            <a:r>
              <a:rPr lang="en-GB" sz="2800" dirty="0"/>
              <a:t>Article 57(4) covers </a:t>
            </a:r>
            <a:r>
              <a:rPr lang="en-GB" sz="2800" b="1" dirty="0"/>
              <a:t>any anti-competitive agreements </a:t>
            </a:r>
            <a:r>
              <a:rPr lang="en-GB" sz="2800" dirty="0"/>
              <a:t>and not only those “between undertakings” and aimed at “affecting trade between Member states” within the meaning of Article 101 TFEU</a:t>
            </a:r>
          </a:p>
          <a:p>
            <a:pPr algn="just"/>
            <a:endParaRPr lang="en-GB" sz="2800" dirty="0"/>
          </a:p>
          <a:p>
            <a:pPr algn="just"/>
            <a:r>
              <a:rPr lang="en-GB" sz="2800" dirty="0"/>
              <a:t>The whole idea behind Article 57(4) is </a:t>
            </a:r>
            <a:r>
              <a:rPr lang="en-GB" sz="2800" b="1" dirty="0"/>
              <a:t>reliability and integrity</a:t>
            </a:r>
            <a:r>
              <a:rPr lang="en-GB" sz="2800" dirty="0"/>
              <a:t> of the tenderer. The purpose of Article 101 is completely different – to punish anti-competitive behaviour and deter from it</a:t>
            </a:r>
          </a:p>
          <a:p>
            <a:pPr algn="just"/>
            <a:endParaRPr lang="en-GB" sz="2800" dirty="0"/>
          </a:p>
          <a:p>
            <a:pPr algn="just"/>
            <a:r>
              <a:rPr lang="en-GB" sz="2800" dirty="0"/>
              <a:t>Therefore, </a:t>
            </a:r>
            <a:r>
              <a:rPr lang="en-GB" sz="2800" b="1" dirty="0"/>
              <a:t>Article 57(4)d) should receive broad interpretation to include even those agreements that do not affect trade between Member States</a:t>
            </a:r>
          </a:p>
          <a:p>
            <a:pPr algn="just"/>
            <a:endParaRPr lang="en-GB" sz="2800" dirty="0"/>
          </a:p>
          <a:p>
            <a:pPr algn="just"/>
            <a:r>
              <a:rPr lang="en-GB" sz="2800" dirty="0"/>
              <a:t>In this case, it cannot be considered that two economic operators who pass through the same natural person to take their decisions, have entered into agreements between them in so far as there appears to be no two separate intentions that are capable of converging</a:t>
            </a:r>
            <a:endParaRPr lang="en-US" sz="2800" dirty="0"/>
          </a:p>
          <a:p>
            <a:pPr algn="just"/>
            <a:endParaRPr lang="en-US" sz="2800" dirty="0"/>
          </a:p>
          <a:p>
            <a:pPr algn="just"/>
            <a:endParaRPr lang="en-US" dirty="0"/>
          </a:p>
        </p:txBody>
      </p:sp>
      <p:sp>
        <p:nvSpPr>
          <p:cNvPr id="5" name="Title 4">
            <a:extLst>
              <a:ext uri="{FF2B5EF4-FFF2-40B4-BE49-F238E27FC236}">
                <a16:creationId xmlns:a16="http://schemas.microsoft.com/office/drawing/2014/main" id="{35386884-7373-4F3B-4524-97C454349DEB}"/>
              </a:ext>
            </a:extLst>
          </p:cNvPr>
          <p:cNvSpPr>
            <a:spLocks noGrp="1"/>
          </p:cNvSpPr>
          <p:nvPr>
            <p:ph type="title"/>
          </p:nvPr>
        </p:nvSpPr>
        <p:spPr/>
        <p:txBody>
          <a:bodyPr>
            <a:normAutofit/>
          </a:bodyPr>
          <a:lstStyle/>
          <a:p>
            <a:pPr algn="just"/>
            <a:r>
              <a:rPr lang="en-GB" sz="3200" u="sng" dirty="0"/>
              <a:t>The Court on competition law issues</a:t>
            </a:r>
            <a:r>
              <a:rPr lang="en-GB" sz="3200" dirty="0"/>
              <a:t>:</a:t>
            </a:r>
          </a:p>
        </p:txBody>
      </p:sp>
    </p:spTree>
    <p:extLst>
      <p:ext uri="{BB962C8B-B14F-4D97-AF65-F5344CB8AC3E}">
        <p14:creationId xmlns:p14="http://schemas.microsoft.com/office/powerpoint/2010/main" val="9848811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5689F29-C3CA-49DE-8DFC-8C4A3FD54071}"/>
              </a:ext>
            </a:extLst>
          </p:cNvPr>
          <p:cNvSpPr>
            <a:spLocks noGrp="1"/>
          </p:cNvSpPr>
          <p:nvPr>
            <p:ph type="sldNum" sz="quarter" idx="4"/>
          </p:nvPr>
        </p:nvSpPr>
        <p:spPr/>
        <p:txBody>
          <a:bodyPr/>
          <a:lstStyle/>
          <a:p>
            <a:fld id="{8EBB3576-970C-49AF-BF1A-1017DCDDD5BE}" type="slidenum">
              <a:rPr lang="nl-NL" smtClean="0"/>
              <a:pPr/>
              <a:t>22</a:t>
            </a:fld>
            <a:endParaRPr lang="nl-NL"/>
          </a:p>
        </p:txBody>
      </p:sp>
      <p:sp>
        <p:nvSpPr>
          <p:cNvPr id="6" name="Content Placeholder 5">
            <a:extLst>
              <a:ext uri="{FF2B5EF4-FFF2-40B4-BE49-F238E27FC236}">
                <a16:creationId xmlns:a16="http://schemas.microsoft.com/office/drawing/2014/main" id="{E5BDF497-2335-536F-CFFC-0E71C6B1F373}"/>
              </a:ext>
            </a:extLst>
          </p:cNvPr>
          <p:cNvSpPr>
            <a:spLocks noGrp="1"/>
          </p:cNvSpPr>
          <p:nvPr>
            <p:ph idx="1"/>
          </p:nvPr>
        </p:nvSpPr>
        <p:spPr>
          <a:xfrm>
            <a:off x="515937" y="1360359"/>
            <a:ext cx="11160124" cy="4735367"/>
          </a:xfrm>
        </p:spPr>
        <p:txBody>
          <a:bodyPr>
            <a:normAutofit lnSpcReduction="10000"/>
          </a:bodyPr>
          <a:lstStyle/>
          <a:p>
            <a:pPr algn="just"/>
            <a:r>
              <a:rPr lang="en-US" sz="2800" dirty="0"/>
              <a:t>Article 57(4) lists exhaustively optional grounds for exclusion. It prevents Member States from adding to the list contained in that provision other grounds for exclusion</a:t>
            </a:r>
          </a:p>
          <a:p>
            <a:pPr algn="just"/>
            <a:r>
              <a:rPr lang="en-US" sz="2800" b="1" u="sng" dirty="0"/>
              <a:t>HOWEVER!</a:t>
            </a:r>
            <a:r>
              <a:rPr lang="en-US" sz="2800" dirty="0"/>
              <a:t> The fact that these grounds are listed exhaustively </a:t>
            </a:r>
            <a:r>
              <a:rPr lang="en-US" sz="2800" b="1" dirty="0"/>
              <a:t>does not prevent using the principle of equality</a:t>
            </a:r>
            <a:r>
              <a:rPr lang="en-US" sz="2800" dirty="0"/>
              <a:t> in order to preclude the award of the contract to economic operators which constitute an economic unit and whose tenders are neither autonomous nor independent</a:t>
            </a:r>
          </a:p>
          <a:p>
            <a:pPr algn="just"/>
            <a:r>
              <a:rPr lang="en-US" sz="2800" dirty="0"/>
              <a:t>This means that MS are free to adopt substantive rules designed to ensure observance of the principles of equal treatment and transparency</a:t>
            </a:r>
          </a:p>
          <a:p>
            <a:pPr algn="just"/>
            <a:endParaRPr lang="en-US" sz="2800" dirty="0"/>
          </a:p>
          <a:p>
            <a:pPr algn="just"/>
            <a:endParaRPr lang="en-US" dirty="0"/>
          </a:p>
        </p:txBody>
      </p:sp>
      <p:sp>
        <p:nvSpPr>
          <p:cNvPr id="5" name="Title 4">
            <a:extLst>
              <a:ext uri="{FF2B5EF4-FFF2-40B4-BE49-F238E27FC236}">
                <a16:creationId xmlns:a16="http://schemas.microsoft.com/office/drawing/2014/main" id="{35386884-7373-4F3B-4524-97C454349DEB}"/>
              </a:ext>
            </a:extLst>
          </p:cNvPr>
          <p:cNvSpPr>
            <a:spLocks noGrp="1"/>
          </p:cNvSpPr>
          <p:nvPr>
            <p:ph type="title"/>
          </p:nvPr>
        </p:nvSpPr>
        <p:spPr/>
        <p:txBody>
          <a:bodyPr>
            <a:normAutofit/>
          </a:bodyPr>
          <a:lstStyle/>
          <a:p>
            <a:pPr algn="just"/>
            <a:r>
              <a:rPr lang="en-GB" sz="3200" u="sng" dirty="0"/>
              <a:t>The Court on the principle of equality</a:t>
            </a:r>
            <a:r>
              <a:rPr lang="en-GB" sz="3200" dirty="0"/>
              <a:t>:</a:t>
            </a:r>
          </a:p>
        </p:txBody>
      </p:sp>
    </p:spTree>
    <p:extLst>
      <p:ext uri="{BB962C8B-B14F-4D97-AF65-F5344CB8AC3E}">
        <p14:creationId xmlns:p14="http://schemas.microsoft.com/office/powerpoint/2010/main" val="34770020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5689F29-C3CA-49DE-8DFC-8C4A3FD54071}"/>
              </a:ext>
            </a:extLst>
          </p:cNvPr>
          <p:cNvSpPr>
            <a:spLocks noGrp="1"/>
          </p:cNvSpPr>
          <p:nvPr>
            <p:ph type="sldNum" sz="quarter" idx="4"/>
          </p:nvPr>
        </p:nvSpPr>
        <p:spPr/>
        <p:txBody>
          <a:bodyPr/>
          <a:lstStyle/>
          <a:p>
            <a:fld id="{8EBB3576-970C-49AF-BF1A-1017DCDDD5BE}" type="slidenum">
              <a:rPr lang="nl-NL" smtClean="0"/>
              <a:pPr/>
              <a:t>23</a:t>
            </a:fld>
            <a:endParaRPr lang="nl-NL"/>
          </a:p>
        </p:txBody>
      </p:sp>
      <p:sp>
        <p:nvSpPr>
          <p:cNvPr id="6" name="Content Placeholder 5">
            <a:extLst>
              <a:ext uri="{FF2B5EF4-FFF2-40B4-BE49-F238E27FC236}">
                <a16:creationId xmlns:a16="http://schemas.microsoft.com/office/drawing/2014/main" id="{E5BDF497-2335-536F-CFFC-0E71C6B1F373}"/>
              </a:ext>
            </a:extLst>
          </p:cNvPr>
          <p:cNvSpPr>
            <a:spLocks noGrp="1"/>
          </p:cNvSpPr>
          <p:nvPr>
            <p:ph idx="1"/>
          </p:nvPr>
        </p:nvSpPr>
        <p:spPr>
          <a:xfrm>
            <a:off x="515937" y="1360359"/>
            <a:ext cx="11160124" cy="4735367"/>
          </a:xfrm>
        </p:spPr>
        <p:txBody>
          <a:bodyPr>
            <a:normAutofit fontScale="85000" lnSpcReduction="20000"/>
          </a:bodyPr>
          <a:lstStyle/>
          <a:p>
            <a:pPr algn="just">
              <a:buFontTx/>
              <a:buChar char="-"/>
            </a:pPr>
            <a:r>
              <a:rPr lang="en-GB" sz="2800" dirty="0"/>
              <a:t>Scope of optional grounds for exclusion clarified: should be interpreted </a:t>
            </a:r>
            <a:r>
              <a:rPr lang="en-GB" sz="2800" b="1" dirty="0"/>
              <a:t>broadly</a:t>
            </a:r>
            <a:r>
              <a:rPr lang="en-GB" sz="2800" dirty="0"/>
              <a:t> but as an </a:t>
            </a:r>
            <a:r>
              <a:rPr lang="en-GB" sz="2800" b="1" dirty="0"/>
              <a:t>exhaustive</a:t>
            </a:r>
            <a:r>
              <a:rPr lang="en-GB" sz="2800" dirty="0"/>
              <a:t> set of </a:t>
            </a:r>
            <a:r>
              <a:rPr lang="en-GB" sz="2800" dirty="0" smtClean="0"/>
              <a:t>rules;</a:t>
            </a:r>
            <a:endParaRPr lang="en-GB" sz="2800" dirty="0"/>
          </a:p>
          <a:p>
            <a:pPr algn="just">
              <a:buFontTx/>
              <a:buChar char="-"/>
            </a:pPr>
            <a:r>
              <a:rPr lang="en-GB" sz="2800" dirty="0"/>
              <a:t>Any anti-competitive behaviour is </a:t>
            </a:r>
            <a:r>
              <a:rPr lang="en-GB" sz="2800" dirty="0" smtClean="0"/>
              <a:t>covered;</a:t>
            </a:r>
            <a:endParaRPr lang="en-GB" sz="2800" dirty="0"/>
          </a:p>
          <a:p>
            <a:pPr algn="just">
              <a:buFontTx/>
              <a:buChar char="-"/>
            </a:pPr>
            <a:r>
              <a:rPr lang="en-GB" sz="2800" dirty="0"/>
              <a:t>The requirement of independent &amp; autonomous tenders is reiterated, otherwise the principle of equality would be breached if related tenderers were allowed to submit coordinated </a:t>
            </a:r>
            <a:r>
              <a:rPr lang="en-GB" sz="2800" dirty="0" smtClean="0"/>
              <a:t>tenders;</a:t>
            </a:r>
            <a:endParaRPr lang="en-US" sz="2800" dirty="0"/>
          </a:p>
          <a:p>
            <a:pPr marL="342900" lvl="0" indent="-342900" algn="just">
              <a:lnSpc>
                <a:spcPct val="100000"/>
              </a:lnSpc>
              <a:spcBef>
                <a:spcPct val="20000"/>
              </a:spcBef>
              <a:buFont typeface="Arial" pitchFamily="34" charset="0"/>
              <a:buChar char="•"/>
              <a:defRPr/>
            </a:pPr>
            <a:r>
              <a:rPr lang="en-US" sz="2800" dirty="0">
                <a:solidFill>
                  <a:prstClr val="black"/>
                </a:solidFill>
                <a:latin typeface="Calibri" panose="020F0502020204030204" pitchFamily="34" charset="0"/>
              </a:rPr>
              <a:t>In case of related tenders, the principle of equal treatment would be infringed if those tenderers were allowed to submit coordinated or concerted tenders, which would give them unjustified advantages in relation to other </a:t>
            </a:r>
            <a:r>
              <a:rPr lang="en-US" sz="2800" dirty="0" smtClean="0">
                <a:solidFill>
                  <a:prstClr val="black"/>
                </a:solidFill>
                <a:latin typeface="Calibri" panose="020F0502020204030204" pitchFamily="34" charset="0"/>
              </a:rPr>
              <a:t>tenders.</a:t>
            </a:r>
            <a:endParaRPr lang="en-US" sz="2800" dirty="0">
              <a:solidFill>
                <a:prstClr val="black"/>
              </a:solidFill>
              <a:latin typeface="Calibri" panose="020F0502020204030204" pitchFamily="34" charset="0"/>
            </a:endParaRPr>
          </a:p>
          <a:p>
            <a:pPr lvl="0" algn="just">
              <a:lnSpc>
                <a:spcPct val="100000"/>
              </a:lnSpc>
              <a:spcBef>
                <a:spcPct val="20000"/>
              </a:spcBef>
              <a:defRPr/>
            </a:pPr>
            <a:endParaRPr lang="en-US" sz="2800" dirty="0">
              <a:solidFill>
                <a:prstClr val="black"/>
              </a:solidFill>
              <a:latin typeface="Calibri" panose="020F0502020204030204" pitchFamily="34" charset="0"/>
            </a:endParaRPr>
          </a:p>
          <a:p>
            <a:pPr marL="342900" lvl="0" indent="-342900" algn="just">
              <a:lnSpc>
                <a:spcPct val="100000"/>
              </a:lnSpc>
              <a:spcBef>
                <a:spcPct val="20000"/>
              </a:spcBef>
              <a:buFont typeface="Arial" pitchFamily="34" charset="0"/>
              <a:buChar char="•"/>
              <a:defRPr/>
            </a:pPr>
            <a:r>
              <a:rPr lang="en-US" sz="2800" dirty="0">
                <a:solidFill>
                  <a:prstClr val="black"/>
                </a:solidFill>
              </a:rPr>
              <a:t>It is for the CA to examine and assess whether the relationship between two entities has actually influenced the respective content of the tenders submitted. If so, they may be </a:t>
            </a:r>
            <a:r>
              <a:rPr lang="en-US" sz="2800" dirty="0" smtClean="0">
                <a:solidFill>
                  <a:prstClr val="black"/>
                </a:solidFill>
              </a:rPr>
              <a:t>excluded.</a:t>
            </a:r>
            <a:endParaRPr lang="en-US" sz="2800" dirty="0">
              <a:solidFill>
                <a:prstClr val="black"/>
              </a:solidFill>
              <a:latin typeface="Calibri" panose="020F0502020204030204" pitchFamily="34" charset="0"/>
            </a:endParaRPr>
          </a:p>
          <a:p>
            <a:pPr algn="just">
              <a:buFontTx/>
              <a:buChar char="-"/>
            </a:pPr>
            <a:endParaRPr lang="en-GB" sz="2800" dirty="0"/>
          </a:p>
          <a:p>
            <a:pPr algn="just"/>
            <a:endParaRPr lang="en-US" sz="2800" dirty="0"/>
          </a:p>
          <a:p>
            <a:pPr algn="just"/>
            <a:endParaRPr lang="en-US" dirty="0"/>
          </a:p>
        </p:txBody>
      </p:sp>
      <p:sp>
        <p:nvSpPr>
          <p:cNvPr id="5" name="Title 4">
            <a:extLst>
              <a:ext uri="{FF2B5EF4-FFF2-40B4-BE49-F238E27FC236}">
                <a16:creationId xmlns:a16="http://schemas.microsoft.com/office/drawing/2014/main" id="{35386884-7373-4F3B-4524-97C454349DEB}"/>
              </a:ext>
            </a:extLst>
          </p:cNvPr>
          <p:cNvSpPr>
            <a:spLocks noGrp="1"/>
          </p:cNvSpPr>
          <p:nvPr>
            <p:ph type="title"/>
          </p:nvPr>
        </p:nvSpPr>
        <p:spPr/>
        <p:txBody>
          <a:bodyPr>
            <a:normAutofit/>
          </a:bodyPr>
          <a:lstStyle/>
          <a:p>
            <a:pPr algn="just"/>
            <a:r>
              <a:rPr lang="en-GB" sz="3200" u="sng" dirty="0"/>
              <a:t>Conclusions</a:t>
            </a:r>
            <a:r>
              <a:rPr lang="en-GB" sz="3200" dirty="0"/>
              <a:t>:</a:t>
            </a:r>
          </a:p>
        </p:txBody>
      </p:sp>
    </p:spTree>
    <p:extLst>
      <p:ext uri="{BB962C8B-B14F-4D97-AF65-F5344CB8AC3E}">
        <p14:creationId xmlns:p14="http://schemas.microsoft.com/office/powerpoint/2010/main" val="11722419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5689F29-C3CA-49DE-8DFC-8C4A3FD54071}"/>
              </a:ext>
            </a:extLst>
          </p:cNvPr>
          <p:cNvSpPr>
            <a:spLocks noGrp="1"/>
          </p:cNvSpPr>
          <p:nvPr>
            <p:ph type="sldNum" sz="quarter" idx="4"/>
          </p:nvPr>
        </p:nvSpPr>
        <p:spPr/>
        <p:txBody>
          <a:bodyPr/>
          <a:lstStyle/>
          <a:p>
            <a:fld id="{8EBB3576-970C-49AF-BF1A-1017DCDDD5BE}" type="slidenum">
              <a:rPr lang="nl-NL" smtClean="0"/>
              <a:pPr/>
              <a:t>24</a:t>
            </a:fld>
            <a:endParaRPr lang="nl-NL"/>
          </a:p>
        </p:txBody>
      </p:sp>
      <p:sp>
        <p:nvSpPr>
          <p:cNvPr id="6" name="Content Placeholder 5">
            <a:extLst>
              <a:ext uri="{FF2B5EF4-FFF2-40B4-BE49-F238E27FC236}">
                <a16:creationId xmlns:a16="http://schemas.microsoft.com/office/drawing/2014/main" id="{E5BDF497-2335-536F-CFFC-0E71C6B1F373}"/>
              </a:ext>
            </a:extLst>
          </p:cNvPr>
          <p:cNvSpPr>
            <a:spLocks noGrp="1"/>
          </p:cNvSpPr>
          <p:nvPr>
            <p:ph idx="1"/>
          </p:nvPr>
        </p:nvSpPr>
        <p:spPr>
          <a:xfrm>
            <a:off x="515937" y="1360359"/>
            <a:ext cx="11160124" cy="4735367"/>
          </a:xfrm>
        </p:spPr>
        <p:txBody>
          <a:bodyPr>
            <a:normAutofit/>
          </a:bodyPr>
          <a:lstStyle/>
          <a:p>
            <a:pPr algn="just"/>
            <a:r>
              <a:rPr lang="en-US" dirty="0" smtClean="0"/>
              <a:t>Participation </a:t>
            </a:r>
            <a:r>
              <a:rPr lang="en-US" dirty="0"/>
              <a:t>of one bidder in more than one bid, individually or with another bidder, shall result in the exclusion from the process of all bids, in which the bidder is involved.</a:t>
            </a:r>
          </a:p>
          <a:p>
            <a:pPr algn="just"/>
            <a:r>
              <a:rPr lang="en-US" dirty="0" smtClean="0"/>
              <a:t>Participation </a:t>
            </a:r>
            <a:r>
              <a:rPr lang="en-US" dirty="0"/>
              <a:t>of two or more bidders with the same partner and/or administrator in the same procurement procedure shall also be considered an intervention in the bid.</a:t>
            </a:r>
          </a:p>
          <a:p>
            <a:pPr algn="just"/>
            <a:r>
              <a:rPr lang="en-US" dirty="0" smtClean="0"/>
              <a:t>The </a:t>
            </a:r>
            <a:r>
              <a:rPr lang="en-US" dirty="0"/>
              <a:t>contracting authority/entity shall evaluate, on case by case basis, if it finds such data, which may serve as indicators of intervention of the bidding economic operators in the bids.</a:t>
            </a:r>
          </a:p>
          <a:p>
            <a:pPr algn="just">
              <a:buFontTx/>
              <a:buChar char="-"/>
            </a:pPr>
            <a:endParaRPr lang="en-GB" sz="2800" dirty="0"/>
          </a:p>
          <a:p>
            <a:pPr algn="just"/>
            <a:endParaRPr lang="en-US" sz="2800" dirty="0"/>
          </a:p>
          <a:p>
            <a:pPr algn="just"/>
            <a:endParaRPr lang="en-US" dirty="0"/>
          </a:p>
        </p:txBody>
      </p:sp>
      <p:sp>
        <p:nvSpPr>
          <p:cNvPr id="5" name="Title 4">
            <a:extLst>
              <a:ext uri="{FF2B5EF4-FFF2-40B4-BE49-F238E27FC236}">
                <a16:creationId xmlns:a16="http://schemas.microsoft.com/office/drawing/2014/main" id="{35386884-7373-4F3B-4524-97C454349DEB}"/>
              </a:ext>
            </a:extLst>
          </p:cNvPr>
          <p:cNvSpPr>
            <a:spLocks noGrp="1"/>
          </p:cNvSpPr>
          <p:nvPr>
            <p:ph type="title"/>
          </p:nvPr>
        </p:nvSpPr>
        <p:spPr/>
        <p:txBody>
          <a:bodyPr>
            <a:normAutofit fontScale="90000"/>
          </a:bodyPr>
          <a:lstStyle/>
          <a:p>
            <a:pPr algn="just"/>
            <a:r>
              <a:rPr lang="pl-PL" sz="3200" dirty="0"/>
              <a:t>Example of national provisions</a:t>
            </a:r>
            <a:r>
              <a:rPr lang="en-US" sz="3200" dirty="0"/>
              <a:t> (art. </a:t>
            </a:r>
            <a:r>
              <a:rPr lang="en-US" sz="3200" dirty="0" smtClean="0"/>
              <a:t>81 </a:t>
            </a:r>
            <a:r>
              <a:rPr lang="en-US" sz="3200" dirty="0"/>
              <a:t>of </a:t>
            </a:r>
            <a:r>
              <a:rPr lang="en-US" sz="3200" dirty="0" smtClean="0"/>
              <a:t>DCM 285/2021)</a:t>
            </a:r>
            <a:endParaRPr lang="en-GB" sz="3200" dirty="0"/>
          </a:p>
        </p:txBody>
      </p:sp>
    </p:spTree>
    <p:extLst>
      <p:ext uri="{BB962C8B-B14F-4D97-AF65-F5344CB8AC3E}">
        <p14:creationId xmlns:p14="http://schemas.microsoft.com/office/powerpoint/2010/main" val="7007058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19471981"/>
      </p:ext>
    </p:extLst>
  </p:cSld>
  <p:clrMapOvr>
    <a:masterClrMapping/>
  </p:clrMapOvr>
</p:sld>
</file>

<file path=ppt/theme/theme1.xml><?xml version="1.0" encoding="utf-8"?>
<a:theme xmlns:a="http://schemas.openxmlformats.org/drawingml/2006/main" name="EIPA - blue">
  <a:themeElements>
    <a:clrScheme name="EIPA_kleuren">
      <a:dk1>
        <a:srgbClr val="003F28"/>
      </a:dk1>
      <a:lt1>
        <a:srgbClr val="FFFFFF"/>
      </a:lt1>
      <a:dk2>
        <a:srgbClr val="003F28"/>
      </a:dk2>
      <a:lt2>
        <a:srgbClr val="FFFFFF"/>
      </a:lt2>
      <a:accent1>
        <a:srgbClr val="50BCBD"/>
      </a:accent1>
      <a:accent2>
        <a:srgbClr val="006F56"/>
      </a:accent2>
      <a:accent3>
        <a:srgbClr val="4DAE3C"/>
      </a:accent3>
      <a:accent4>
        <a:srgbClr val="FFD734"/>
      </a:accent4>
      <a:accent5>
        <a:srgbClr val="F9B238"/>
      </a:accent5>
      <a:accent6>
        <a:srgbClr val="FFFFFF"/>
      </a:accent6>
      <a:hlink>
        <a:srgbClr val="50BCBD"/>
      </a:hlink>
      <a:folHlink>
        <a:srgbClr val="4DAE3C"/>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IPA_Powerpoint_Template_LowerFileSize.potx" id="{EE94CD97-F0C1-43C1-8153-414D66AA9D00}" vid="{2B77E522-A9BB-4FB5-A132-A052A1BBF567}"/>
    </a:ext>
  </a:extLst>
</a:theme>
</file>

<file path=ppt/theme/theme2.xml><?xml version="1.0" encoding="utf-8"?>
<a:theme xmlns:a="http://schemas.openxmlformats.org/drawingml/2006/main" name="EIPA - green">
  <a:themeElements>
    <a:clrScheme name="EIPA">
      <a:dk1>
        <a:srgbClr val="003E28"/>
      </a:dk1>
      <a:lt1>
        <a:srgbClr val="FFFFFF"/>
      </a:lt1>
      <a:dk2>
        <a:srgbClr val="003E28"/>
      </a:dk2>
      <a:lt2>
        <a:srgbClr val="FFFFFF"/>
      </a:lt2>
      <a:accent1>
        <a:srgbClr val="50BCBD"/>
      </a:accent1>
      <a:accent2>
        <a:srgbClr val="006E56"/>
      </a:accent2>
      <a:accent3>
        <a:srgbClr val="4DAE3C"/>
      </a:accent3>
      <a:accent4>
        <a:srgbClr val="FFD734"/>
      </a:accent4>
      <a:accent5>
        <a:srgbClr val="F9B238"/>
      </a:accent5>
      <a:accent6>
        <a:srgbClr val="FFFFFF"/>
      </a:accent6>
      <a:hlink>
        <a:srgbClr val="50BCBD"/>
      </a:hlink>
      <a:folHlink>
        <a:srgbClr val="4CAE3B"/>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IPA_Powerpoint_Template_LowerFileSize.potx" id="{EE94CD97-F0C1-43C1-8153-414D66AA9D00}" vid="{1186BF09-EC5D-497F-8A08-B0EB88AF3807}"/>
    </a:ext>
  </a:extLst>
</a:theme>
</file>

<file path=ppt/theme/theme3.xml><?xml version="1.0" encoding="utf-8"?>
<a:theme xmlns:a="http://schemas.openxmlformats.org/drawingml/2006/main" name="EIPA - yellow">
  <a:themeElements>
    <a:clrScheme name="EIPA">
      <a:dk1>
        <a:srgbClr val="003E28"/>
      </a:dk1>
      <a:lt1>
        <a:srgbClr val="FFFFFF"/>
      </a:lt1>
      <a:dk2>
        <a:srgbClr val="003E28"/>
      </a:dk2>
      <a:lt2>
        <a:srgbClr val="FFFFFF"/>
      </a:lt2>
      <a:accent1>
        <a:srgbClr val="50BCBD"/>
      </a:accent1>
      <a:accent2>
        <a:srgbClr val="006E56"/>
      </a:accent2>
      <a:accent3>
        <a:srgbClr val="4DAE3C"/>
      </a:accent3>
      <a:accent4>
        <a:srgbClr val="FFD734"/>
      </a:accent4>
      <a:accent5>
        <a:srgbClr val="F9B238"/>
      </a:accent5>
      <a:accent6>
        <a:srgbClr val="FFFFFF"/>
      </a:accent6>
      <a:hlink>
        <a:srgbClr val="50BCBD"/>
      </a:hlink>
      <a:folHlink>
        <a:srgbClr val="4CAE3B"/>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IPA_Powerpoint_Template_LowerFileSize.potx" id="{EE94CD97-F0C1-43C1-8153-414D66AA9D00}" vid="{F726B3DA-FB3B-45AF-90C7-1E77FD07992D}"/>
    </a:ext>
  </a:extLst>
</a:theme>
</file>

<file path=ppt/theme/theme4.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01CF7AE53EE784697FE7612AF805560" ma:contentTypeVersion="25" ma:contentTypeDescription="Create a new document." ma:contentTypeScope="" ma:versionID="b9cc9d20eb83656ef71da017470bf005">
  <xsd:schema xmlns:xsd="http://www.w3.org/2001/XMLSchema" xmlns:xs="http://www.w3.org/2001/XMLSchema" xmlns:p="http://schemas.microsoft.com/office/2006/metadata/properties" xmlns:ns2="278f79f5-758d-4d3a-913e-2e1858a75ca0" xmlns:ns3="d6c88915-6b8a-4d36-b92b-2d736f593f4d" targetNamespace="http://schemas.microsoft.com/office/2006/metadata/properties" ma:root="true" ma:fieldsID="cabf8516c5c3adb47f7858384212ec1e" ns2:_="" ns3:_="">
    <xsd:import namespace="278f79f5-758d-4d3a-913e-2e1858a75ca0"/>
    <xsd:import namespace="d6c88915-6b8a-4d36-b92b-2d736f593f4d"/>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_Flow_SignoffStatus" minOccurs="0"/>
                <xsd:element ref="ns2:MediaServiceLocation" minOccurs="0"/>
                <xsd:element ref="ns2:lcf76f155ced4ddcb4097134ff3c332f" minOccurs="0"/>
                <xsd:element ref="ns3:TaxCatchAll" minOccurs="0"/>
                <xsd:element ref="ns2:folder" minOccurs="0"/>
                <xsd:element ref="ns2:11148453-95d5-4103-8769-fe1a78a1abceCountryOrRegion" minOccurs="0"/>
                <xsd:element ref="ns2:11148453-95d5-4103-8769-fe1a78a1abceState" minOccurs="0"/>
                <xsd:element ref="ns2:11148453-95d5-4103-8769-fe1a78a1abceCity" minOccurs="0"/>
                <xsd:element ref="ns2:11148453-95d5-4103-8769-fe1a78a1abcePostalCode" minOccurs="0"/>
                <xsd:element ref="ns2:11148453-95d5-4103-8769-fe1a78a1abceStreet" minOccurs="0"/>
                <xsd:element ref="ns2:11148453-95d5-4103-8769-fe1a78a1abceGeoLoc" minOccurs="0"/>
                <xsd:element ref="ns2:11148453-95d5-4103-8769-fe1a78a1abceDispNa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78f79f5-758d-4d3a-913e-2e1858a75ca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Length (seconds)" ma:internalName="MediaLengthInSeconds" ma:readOnly="true">
      <xsd:simpleType>
        <xsd:restriction base="dms:Unknow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_Flow_SignoffStatus" ma:index="20" nillable="true" ma:displayName="Sign-off status" ma:internalName="Sign_x002d_off_x0020_status">
      <xsd:simpleType>
        <xsd:restriction base="dms:Text"/>
      </xsd:simpleType>
    </xsd:element>
    <xsd:element name="MediaServiceLocation" ma:index="21" nillable="true" ma:displayName="Location" ma:internalName="MediaServiceLocation" ma:readOnly="true">
      <xsd:simpleType>
        <xsd:restriction base="dms:Text"/>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ba12bc20-2d4a-4682-a207-ac3ccc3764aa" ma:termSetId="09814cd3-568e-fe90-9814-8d621ff8fb84" ma:anchorId="fba54fb3-c3e1-fe81-a776-ca4b69148c4d" ma:open="true" ma:isKeyword="false">
      <xsd:complexType>
        <xsd:sequence>
          <xsd:element ref="pc:Terms" minOccurs="0" maxOccurs="1"/>
        </xsd:sequence>
      </xsd:complexType>
    </xsd:element>
    <xsd:element name="folder" ma:index="25" nillable="true" ma:displayName="folder" ma:format="Dropdown" ma:internalName="folder">
      <xsd:simpleType>
        <xsd:restriction base="dms:Unknown"/>
      </xsd:simpleType>
    </xsd:element>
    <xsd:element name="11148453-95d5-4103-8769-fe1a78a1abceCountryOrRegion" ma:index="26" nillable="true" ma:displayName="folder: Country/Region" ma:internalName="CountryOrRegion" ma:readOnly="true">
      <xsd:simpleType>
        <xsd:restriction base="dms:Text"/>
      </xsd:simpleType>
    </xsd:element>
    <xsd:element name="11148453-95d5-4103-8769-fe1a78a1abceState" ma:index="27" nillable="true" ma:displayName="folder: State" ma:internalName="State" ma:readOnly="true">
      <xsd:simpleType>
        <xsd:restriction base="dms:Text"/>
      </xsd:simpleType>
    </xsd:element>
    <xsd:element name="11148453-95d5-4103-8769-fe1a78a1abceCity" ma:index="28" nillable="true" ma:displayName="folder: City" ma:internalName="City" ma:readOnly="true">
      <xsd:simpleType>
        <xsd:restriction base="dms:Text"/>
      </xsd:simpleType>
    </xsd:element>
    <xsd:element name="11148453-95d5-4103-8769-fe1a78a1abcePostalCode" ma:index="29" nillable="true" ma:displayName="folder: Postal Code" ma:internalName="PostalCode" ma:readOnly="true">
      <xsd:simpleType>
        <xsd:restriction base="dms:Text"/>
      </xsd:simpleType>
    </xsd:element>
    <xsd:element name="11148453-95d5-4103-8769-fe1a78a1abceStreet" ma:index="30" nillable="true" ma:displayName="folder: Street" ma:internalName="Street" ma:readOnly="true">
      <xsd:simpleType>
        <xsd:restriction base="dms:Text"/>
      </xsd:simpleType>
    </xsd:element>
    <xsd:element name="11148453-95d5-4103-8769-fe1a78a1abceGeoLoc" ma:index="31" nillable="true" ma:displayName="folder: Coordinates" ma:internalName="GeoLoc" ma:readOnly="true">
      <xsd:simpleType>
        <xsd:restriction base="dms:Unknown"/>
      </xsd:simpleType>
    </xsd:element>
    <xsd:element name="11148453-95d5-4103-8769-fe1a78a1abceDispName" ma:index="32" nillable="true" ma:displayName="folder: Name" ma:internalName="DispNam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6c88915-6b8a-4d36-b92b-2d736f593f4d"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7d9cf6da-edf7-49ff-883a-faa6c6e0c254}" ma:internalName="TaxCatchAll" ma:showField="CatchAllData" ma:web="d6c88915-6b8a-4d36-b92b-2d736f593f4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8F91BC3-53CA-48FE-8433-9872BC72B2E8}">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AAD42630-3CEB-466A-998D-8E161F0689E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78f79f5-758d-4d3a-913e-2e1858a75ca0"/>
    <ds:schemaRef ds:uri="d6c88915-6b8a-4d36-b92b-2d736f593f4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AD7CC1D-8846-4693-90E6-17D30E5927A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EIPA_Powerpoint_Template_LowerFileSize</Template>
  <TotalTime>73</TotalTime>
  <Words>2054</Words>
  <Application>Microsoft Office PowerPoint</Application>
  <PresentationFormat>Widescreen</PresentationFormat>
  <Paragraphs>131</Paragraphs>
  <Slides>25</Slides>
  <Notes>0</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25</vt:i4>
      </vt:variant>
    </vt:vector>
  </HeadingPairs>
  <TitlesOfParts>
    <vt:vector size="33" baseType="lpstr">
      <vt:lpstr>Abadi MT Pro</vt:lpstr>
      <vt:lpstr>Arial</vt:lpstr>
      <vt:lpstr>Calibri</vt:lpstr>
      <vt:lpstr>Verdana</vt:lpstr>
      <vt:lpstr>WordVisi_MSFontService</vt:lpstr>
      <vt:lpstr>EIPA - blue</vt:lpstr>
      <vt:lpstr>EIPA - green</vt:lpstr>
      <vt:lpstr>EIPA - yellow</vt:lpstr>
      <vt:lpstr>PowerPoint Presentation</vt:lpstr>
      <vt:lpstr>C- 54/21 ANTEA   POLSKA and Others</vt:lpstr>
      <vt:lpstr>2014/24 Directive</vt:lpstr>
      <vt:lpstr>Contract award notices and duty to inform</vt:lpstr>
      <vt:lpstr>Contract award notices and duty to inform</vt:lpstr>
      <vt:lpstr>Questions referred to CJEU</vt:lpstr>
      <vt:lpstr>Questions referred to CJEU</vt:lpstr>
      <vt:lpstr>Conclusions of CJEU</vt:lpstr>
      <vt:lpstr>Conclusions of CJEU</vt:lpstr>
      <vt:lpstr>Conclusions of CJEU</vt:lpstr>
      <vt:lpstr>Conclusions of CJEU</vt:lpstr>
      <vt:lpstr>Example of national provisions (art. 16 of PPL)</vt:lpstr>
      <vt:lpstr>Example of national provisions (art. 16 of PPL)</vt:lpstr>
      <vt:lpstr>Example of national provisions (art. 16 of PPL)</vt:lpstr>
      <vt:lpstr>Example of national provisions (art. 16 of PPL)</vt:lpstr>
      <vt:lpstr>C-416/21 Landkreis Aichach-Friedberg</vt:lpstr>
      <vt:lpstr>Article 57(4)d) of Directive 2014/24:</vt:lpstr>
      <vt:lpstr>Article 57(4)d) of Directive 2014/24:</vt:lpstr>
      <vt:lpstr>Preliminary questions: </vt:lpstr>
      <vt:lpstr>Article 18 of Directive 2014/24:</vt:lpstr>
      <vt:lpstr>The Court on competition law issues:</vt:lpstr>
      <vt:lpstr>The Court on the principle of equality:</vt:lpstr>
      <vt:lpstr>Conclusions:</vt:lpstr>
      <vt:lpstr>Example of national provisions (art. 81 of DCM 285/2021)</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Petra Jeney</dc:creator>
  <cp:lastModifiedBy>Reida Kashta</cp:lastModifiedBy>
  <cp:revision>14</cp:revision>
  <dcterms:created xsi:type="dcterms:W3CDTF">2023-03-21T11:09:35Z</dcterms:created>
  <dcterms:modified xsi:type="dcterms:W3CDTF">2023-07-11T14:44:12Z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0x010100701CF7AE53EE784697FE7612AF805560</vt:lpwstr>
  </property>
</Properties>
</file>