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8" r:id="rId2"/>
    <p:sldId id="262" r:id="rId3"/>
    <p:sldId id="297" r:id="rId4"/>
    <p:sldId id="263" r:id="rId5"/>
    <p:sldId id="298" r:id="rId6"/>
    <p:sldId id="299" r:id="rId7"/>
    <p:sldId id="328" r:id="rId8"/>
    <p:sldId id="329" r:id="rId9"/>
    <p:sldId id="404" r:id="rId10"/>
    <p:sldId id="330" r:id="rId11"/>
    <p:sldId id="338" r:id="rId12"/>
    <p:sldId id="339" r:id="rId13"/>
    <p:sldId id="392" r:id="rId14"/>
    <p:sldId id="323" r:id="rId15"/>
    <p:sldId id="340" r:id="rId16"/>
    <p:sldId id="394" r:id="rId17"/>
    <p:sldId id="396" r:id="rId18"/>
    <p:sldId id="393" r:id="rId19"/>
    <p:sldId id="395" r:id="rId20"/>
    <p:sldId id="397" r:id="rId21"/>
    <p:sldId id="341" r:id="rId22"/>
    <p:sldId id="366" r:id="rId23"/>
    <p:sldId id="342" r:id="rId24"/>
    <p:sldId id="398" r:id="rId25"/>
    <p:sldId id="399" r:id="rId26"/>
    <p:sldId id="400" r:id="rId27"/>
    <p:sldId id="401" r:id="rId28"/>
    <p:sldId id="403" r:id="rId29"/>
    <p:sldId id="405" r:id="rId30"/>
    <p:sldId id="406" r:id="rId31"/>
    <p:sldId id="407" r:id="rId32"/>
    <p:sldId id="375" r:id="rId33"/>
    <p:sldId id="376" r:id="rId34"/>
    <p:sldId id="377" r:id="rId35"/>
    <p:sldId id="378" r:id="rId36"/>
    <p:sldId id="379" r:id="rId37"/>
    <p:sldId id="380" r:id="rId38"/>
    <p:sldId id="381" r:id="rId39"/>
    <p:sldId id="383" r:id="rId40"/>
    <p:sldId id="384" r:id="rId41"/>
    <p:sldId id="385" r:id="rId42"/>
    <p:sldId id="386" r:id="rId43"/>
    <p:sldId id="387" r:id="rId44"/>
    <p:sldId id="388" r:id="rId45"/>
    <p:sldId id="389" r:id="rId46"/>
    <p:sldId id="390" r:id="rId47"/>
    <p:sldId id="391" r:id="rId48"/>
    <p:sldId id="364" r:id="rId49"/>
    <p:sldId id="374" r:id="rId50"/>
    <p:sldId id="369" r:id="rId51"/>
    <p:sldId id="370" r:id="rId52"/>
    <p:sldId id="371" r:id="rId53"/>
    <p:sldId id="372" r:id="rId54"/>
    <p:sldId id="373" r:id="rId55"/>
    <p:sldId id="307" r:id="rId56"/>
    <p:sldId id="275"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7"/>
  </p:normalViewPr>
  <p:slideViewPr>
    <p:cSldViewPr>
      <p:cViewPr varScale="1">
        <p:scale>
          <a:sx n="83" d="100"/>
          <a:sy n="83" d="100"/>
        </p:scale>
        <p:origin x="1450"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874D1F-6E2B-48D9-8098-FAB73A2178E3}" type="datetimeFigureOut">
              <a:rPr lang="en-US" smtClean="0"/>
              <a:pPr/>
              <a:t>5/28/2024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112910-8CB0-428B-8F99-519C169A5DF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26EEB15-7AB7-4417-BC80-EFD0D4E6C1E0}" type="datetime1">
              <a:rPr lang="en-US" smtClean="0"/>
              <a:pPr/>
              <a:t>5/28/2024</a:t>
            </a:fld>
            <a:endParaRPr lang="en-US"/>
          </a:p>
        </p:txBody>
      </p:sp>
      <p:sp>
        <p:nvSpPr>
          <p:cNvPr id="5" name="Footer Placeholder 4"/>
          <p:cNvSpPr>
            <a:spLocks noGrp="1"/>
          </p:cNvSpPr>
          <p:nvPr>
            <p:ph type="ftr" sz="quarter" idx="11"/>
          </p:nvPr>
        </p:nvSpPr>
        <p:spPr/>
        <p:txBody>
          <a:bodyPr/>
          <a:lstStyle/>
          <a:p>
            <a:r>
              <a:rPr lang="en-US"/>
              <a:t>Prof.Dr M. Tutulani-Semini</a:t>
            </a:r>
          </a:p>
        </p:txBody>
      </p:sp>
      <p:sp>
        <p:nvSpPr>
          <p:cNvPr id="6" name="Slide Number Placeholder 5"/>
          <p:cNvSpPr>
            <a:spLocks noGrp="1"/>
          </p:cNvSpPr>
          <p:nvPr>
            <p:ph type="sldNum" sz="quarter" idx="12"/>
          </p:nvPr>
        </p:nvSpPr>
        <p:spPr/>
        <p:txBody>
          <a:bodyPr/>
          <a:lstStyle/>
          <a:p>
            <a:fld id="{EA38AB81-EFCB-4501-A73C-4749FB5CE19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002518-2225-4F49-BB54-A67FB4F9F564}" type="datetime1">
              <a:rPr lang="en-US" smtClean="0"/>
              <a:pPr/>
              <a:t>5/28/2024</a:t>
            </a:fld>
            <a:endParaRPr lang="en-US"/>
          </a:p>
        </p:txBody>
      </p:sp>
      <p:sp>
        <p:nvSpPr>
          <p:cNvPr id="5" name="Footer Placeholder 4"/>
          <p:cNvSpPr>
            <a:spLocks noGrp="1"/>
          </p:cNvSpPr>
          <p:nvPr>
            <p:ph type="ftr" sz="quarter" idx="11"/>
          </p:nvPr>
        </p:nvSpPr>
        <p:spPr/>
        <p:txBody>
          <a:bodyPr/>
          <a:lstStyle/>
          <a:p>
            <a:r>
              <a:rPr lang="en-US"/>
              <a:t>Prof.Dr M. Tutulani-Semini</a:t>
            </a:r>
          </a:p>
        </p:txBody>
      </p:sp>
      <p:sp>
        <p:nvSpPr>
          <p:cNvPr id="6" name="Slide Number Placeholder 5"/>
          <p:cNvSpPr>
            <a:spLocks noGrp="1"/>
          </p:cNvSpPr>
          <p:nvPr>
            <p:ph type="sldNum" sz="quarter" idx="12"/>
          </p:nvPr>
        </p:nvSpPr>
        <p:spPr/>
        <p:txBody>
          <a:bodyPr/>
          <a:lstStyle/>
          <a:p>
            <a:fld id="{EA38AB81-EFCB-4501-A73C-4749FB5CE19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B9F396-494D-4672-B9FB-26D6070F7479}" type="datetime1">
              <a:rPr lang="en-US" smtClean="0"/>
              <a:pPr/>
              <a:t>5/28/2024</a:t>
            </a:fld>
            <a:endParaRPr lang="en-US"/>
          </a:p>
        </p:txBody>
      </p:sp>
      <p:sp>
        <p:nvSpPr>
          <p:cNvPr id="5" name="Footer Placeholder 4"/>
          <p:cNvSpPr>
            <a:spLocks noGrp="1"/>
          </p:cNvSpPr>
          <p:nvPr>
            <p:ph type="ftr" sz="quarter" idx="11"/>
          </p:nvPr>
        </p:nvSpPr>
        <p:spPr/>
        <p:txBody>
          <a:bodyPr/>
          <a:lstStyle/>
          <a:p>
            <a:r>
              <a:rPr lang="en-US"/>
              <a:t>Prof.Dr M. Tutulani-Semini</a:t>
            </a:r>
          </a:p>
        </p:txBody>
      </p:sp>
      <p:sp>
        <p:nvSpPr>
          <p:cNvPr id="6" name="Slide Number Placeholder 5"/>
          <p:cNvSpPr>
            <a:spLocks noGrp="1"/>
          </p:cNvSpPr>
          <p:nvPr>
            <p:ph type="sldNum" sz="quarter" idx="12"/>
          </p:nvPr>
        </p:nvSpPr>
        <p:spPr/>
        <p:txBody>
          <a:bodyPr/>
          <a:lstStyle/>
          <a:p>
            <a:fld id="{EA38AB81-EFCB-4501-A73C-4749FB5CE19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A0589C2-5151-43A7-B863-640F115AD06D}" type="datetime1">
              <a:rPr lang="en-US" smtClean="0"/>
              <a:pPr/>
              <a:t>5/28/2024</a:t>
            </a:fld>
            <a:endParaRPr lang="en-US"/>
          </a:p>
        </p:txBody>
      </p:sp>
      <p:sp>
        <p:nvSpPr>
          <p:cNvPr id="6" name="Footer Placeholder 5"/>
          <p:cNvSpPr>
            <a:spLocks noGrp="1"/>
          </p:cNvSpPr>
          <p:nvPr>
            <p:ph type="ftr" sz="quarter" idx="11"/>
          </p:nvPr>
        </p:nvSpPr>
        <p:spPr/>
        <p:txBody>
          <a:bodyPr/>
          <a:lstStyle/>
          <a:p>
            <a:r>
              <a:rPr lang="en-US"/>
              <a:t>Prof.Dr M. Tutulani-Semini</a:t>
            </a:r>
          </a:p>
        </p:txBody>
      </p:sp>
      <p:sp>
        <p:nvSpPr>
          <p:cNvPr id="7" name="Slide Number Placeholder 6"/>
          <p:cNvSpPr>
            <a:spLocks noGrp="1"/>
          </p:cNvSpPr>
          <p:nvPr>
            <p:ph type="sldNum" sz="quarter" idx="12"/>
          </p:nvPr>
        </p:nvSpPr>
        <p:spPr/>
        <p:txBody>
          <a:bodyPr/>
          <a:lstStyle/>
          <a:p>
            <a:fld id="{EA38AB81-EFCB-4501-A73C-4749FB5CE19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7C83D45-7326-4633-9B5F-A330784653AD}" type="datetime1">
              <a:rPr lang="en-US" smtClean="0"/>
              <a:pPr/>
              <a:t>5/28/2024</a:t>
            </a:fld>
            <a:endParaRPr lang="en-US"/>
          </a:p>
        </p:txBody>
      </p:sp>
      <p:sp>
        <p:nvSpPr>
          <p:cNvPr id="8" name="Footer Placeholder 7"/>
          <p:cNvSpPr>
            <a:spLocks noGrp="1"/>
          </p:cNvSpPr>
          <p:nvPr>
            <p:ph type="ftr" sz="quarter" idx="11"/>
          </p:nvPr>
        </p:nvSpPr>
        <p:spPr/>
        <p:txBody>
          <a:bodyPr/>
          <a:lstStyle/>
          <a:p>
            <a:r>
              <a:rPr lang="en-US"/>
              <a:t>Prof.Dr M. Tutulani-Semini</a:t>
            </a:r>
          </a:p>
        </p:txBody>
      </p:sp>
      <p:sp>
        <p:nvSpPr>
          <p:cNvPr id="9" name="Slide Number Placeholder 8"/>
          <p:cNvSpPr>
            <a:spLocks noGrp="1"/>
          </p:cNvSpPr>
          <p:nvPr>
            <p:ph type="sldNum" sz="quarter" idx="12"/>
          </p:nvPr>
        </p:nvSpPr>
        <p:spPr/>
        <p:txBody>
          <a:bodyPr/>
          <a:lstStyle/>
          <a:p>
            <a:fld id="{EA38AB81-EFCB-4501-A73C-4749FB5CE19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BB70FA8-A016-4E1E-A275-C3FFA12B4047}" type="datetime1">
              <a:rPr lang="en-US" smtClean="0"/>
              <a:pPr/>
              <a:t>5/28/2024</a:t>
            </a:fld>
            <a:endParaRPr lang="en-US"/>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86ADBF-D1DA-46D7-8679-56BFA2A331F6}" type="datetime1">
              <a:rPr lang="en-US" smtClean="0"/>
              <a:pPr/>
              <a:t>5/28/2024</a:t>
            </a:fld>
            <a:endParaRPr lang="en-US"/>
          </a:p>
        </p:txBody>
      </p:sp>
      <p:sp>
        <p:nvSpPr>
          <p:cNvPr id="3" name="Footer Placeholder 2"/>
          <p:cNvSpPr>
            <a:spLocks noGrp="1"/>
          </p:cNvSpPr>
          <p:nvPr>
            <p:ph type="ftr" sz="quarter" idx="11"/>
          </p:nvPr>
        </p:nvSpPr>
        <p:spPr/>
        <p:txBody>
          <a:bodyPr/>
          <a:lstStyle/>
          <a:p>
            <a:r>
              <a:rPr lang="en-US"/>
              <a:t>Prof.Dr M. Tutulani-Semini</a:t>
            </a:r>
          </a:p>
        </p:txBody>
      </p:sp>
      <p:sp>
        <p:nvSpPr>
          <p:cNvPr id="4" name="Slide Number Placeholder 3"/>
          <p:cNvSpPr>
            <a:spLocks noGrp="1"/>
          </p:cNvSpPr>
          <p:nvPr>
            <p:ph type="sldNum" sz="quarter" idx="12"/>
          </p:nvPr>
        </p:nvSpPr>
        <p:spPr/>
        <p:txBody>
          <a:bodyPr/>
          <a:lstStyle/>
          <a:p>
            <a:fld id="{EA38AB81-EFCB-4501-A73C-4749FB5CE19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BD1B72-C154-4183-9D61-9933A6DC9C7D}" type="datetime1">
              <a:rPr lang="en-US" smtClean="0"/>
              <a:pPr/>
              <a:t>5/28/2024</a:t>
            </a:fld>
            <a:endParaRPr lang="en-US"/>
          </a:p>
        </p:txBody>
      </p:sp>
      <p:sp>
        <p:nvSpPr>
          <p:cNvPr id="6" name="Footer Placeholder 5"/>
          <p:cNvSpPr>
            <a:spLocks noGrp="1"/>
          </p:cNvSpPr>
          <p:nvPr>
            <p:ph type="ftr" sz="quarter" idx="11"/>
          </p:nvPr>
        </p:nvSpPr>
        <p:spPr/>
        <p:txBody>
          <a:bodyPr/>
          <a:lstStyle/>
          <a:p>
            <a:r>
              <a:rPr lang="en-US"/>
              <a:t>Prof.Dr M. Tutulani-Semini</a:t>
            </a:r>
          </a:p>
        </p:txBody>
      </p:sp>
      <p:sp>
        <p:nvSpPr>
          <p:cNvPr id="7" name="Slide Number Placeholder 6"/>
          <p:cNvSpPr>
            <a:spLocks noGrp="1"/>
          </p:cNvSpPr>
          <p:nvPr>
            <p:ph type="sldNum" sz="quarter" idx="12"/>
          </p:nvPr>
        </p:nvSpPr>
        <p:spPr/>
        <p:txBody>
          <a:bodyPr/>
          <a:lstStyle/>
          <a:p>
            <a:fld id="{EA38AB81-EFCB-4501-A73C-4749FB5CE19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81771C-C993-41FC-93EC-51A8943DBA87}" type="datetime1">
              <a:rPr lang="en-US" smtClean="0"/>
              <a:pPr/>
              <a:t>5/28/2024</a:t>
            </a:fld>
            <a:endParaRPr lang="en-US"/>
          </a:p>
        </p:txBody>
      </p:sp>
      <p:sp>
        <p:nvSpPr>
          <p:cNvPr id="6" name="Footer Placeholder 5"/>
          <p:cNvSpPr>
            <a:spLocks noGrp="1"/>
          </p:cNvSpPr>
          <p:nvPr>
            <p:ph type="ftr" sz="quarter" idx="11"/>
          </p:nvPr>
        </p:nvSpPr>
        <p:spPr/>
        <p:txBody>
          <a:bodyPr/>
          <a:lstStyle/>
          <a:p>
            <a:r>
              <a:rPr lang="en-US"/>
              <a:t>Prof.Dr M. Tutulani-Semini</a:t>
            </a:r>
          </a:p>
        </p:txBody>
      </p:sp>
      <p:sp>
        <p:nvSpPr>
          <p:cNvPr id="7" name="Slide Number Placeholder 6"/>
          <p:cNvSpPr>
            <a:spLocks noGrp="1"/>
          </p:cNvSpPr>
          <p:nvPr>
            <p:ph type="sldNum" sz="quarter" idx="12"/>
          </p:nvPr>
        </p:nvSpPr>
        <p:spPr/>
        <p:txBody>
          <a:bodyPr/>
          <a:lstStyle/>
          <a:p>
            <a:fld id="{EA38AB81-EFCB-4501-A73C-4749FB5CE19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878E82-F55B-4F87-9E54-8F552D89DEBE}" type="datetime1">
              <a:rPr lang="en-US" smtClean="0"/>
              <a:pPr/>
              <a:t>5/28/2024</a:t>
            </a:fld>
            <a:endParaRPr lang="en-US"/>
          </a:p>
        </p:txBody>
      </p:sp>
      <p:sp>
        <p:nvSpPr>
          <p:cNvPr id="5" name="Footer Placeholder 4"/>
          <p:cNvSpPr>
            <a:spLocks noGrp="1"/>
          </p:cNvSpPr>
          <p:nvPr>
            <p:ph type="ftr" sz="quarter" idx="11"/>
          </p:nvPr>
        </p:nvSpPr>
        <p:spPr/>
        <p:txBody>
          <a:bodyPr/>
          <a:lstStyle/>
          <a:p>
            <a:r>
              <a:rPr lang="en-US"/>
              <a:t>Prof.Dr M. Tutulani-Semini</a:t>
            </a:r>
          </a:p>
        </p:txBody>
      </p:sp>
      <p:sp>
        <p:nvSpPr>
          <p:cNvPr id="6" name="Slide Number Placeholder 5"/>
          <p:cNvSpPr>
            <a:spLocks noGrp="1"/>
          </p:cNvSpPr>
          <p:nvPr>
            <p:ph type="sldNum" sz="quarter" idx="12"/>
          </p:nvPr>
        </p:nvSpPr>
        <p:spPr/>
        <p:txBody>
          <a:bodyPr/>
          <a:lstStyle/>
          <a:p>
            <a:fld id="{EA38AB81-EFCB-4501-A73C-4749FB5CE19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87AE45-DB4F-496A-A91E-6B29F21BBF3F}" type="datetime1">
              <a:rPr lang="en-US" smtClean="0"/>
              <a:pPr/>
              <a:t>5/28/2024</a:t>
            </a:fld>
            <a:endParaRPr lang="en-US"/>
          </a:p>
        </p:txBody>
      </p:sp>
      <p:sp>
        <p:nvSpPr>
          <p:cNvPr id="5" name="Footer Placeholder 4"/>
          <p:cNvSpPr>
            <a:spLocks noGrp="1"/>
          </p:cNvSpPr>
          <p:nvPr>
            <p:ph type="ftr" sz="quarter" idx="11"/>
          </p:nvPr>
        </p:nvSpPr>
        <p:spPr/>
        <p:txBody>
          <a:bodyPr/>
          <a:lstStyle/>
          <a:p>
            <a:r>
              <a:rPr lang="en-US"/>
              <a:t>Prof.Dr M. Tutulani-Semini</a:t>
            </a:r>
          </a:p>
        </p:txBody>
      </p:sp>
      <p:sp>
        <p:nvSpPr>
          <p:cNvPr id="6" name="Slide Number Placeholder 5"/>
          <p:cNvSpPr>
            <a:spLocks noGrp="1"/>
          </p:cNvSpPr>
          <p:nvPr>
            <p:ph type="sldNum" sz="quarter" idx="12"/>
          </p:nvPr>
        </p:nvSpPr>
        <p:spPr/>
        <p:txBody>
          <a:bodyPr/>
          <a:lstStyle/>
          <a:p>
            <a:fld id="{EA38AB81-EFCB-4501-A73C-4749FB5CE19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89663C-489D-4E1B-89B4-9795428295C5}" type="datetime1">
              <a:rPr lang="en-US" smtClean="0"/>
              <a:pPr/>
              <a:t>5/28/2024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Prof.Dr M. Tutulani-Semini</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38AB81-EFCB-4501-A73C-4749FB5CE19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famous-quotes.com/author.php?aid=4468"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www.famous-quotes.com/author.php?aid=711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www.famous-quotes.com/author.php?aid=4423"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http://www.famous-quotes.com/author.php?aid=4468"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endParaRPr lang="en-US"/>
          </a:p>
        </p:txBody>
      </p:sp>
      <p:sp>
        <p:nvSpPr>
          <p:cNvPr id="15363" name="Rectangle 3"/>
          <p:cNvSpPr>
            <a:spLocks noGrp="1" noChangeArrowheads="1"/>
          </p:cNvSpPr>
          <p:nvPr>
            <p:ph type="body" idx="1"/>
          </p:nvPr>
        </p:nvSpPr>
        <p:spPr/>
        <p:txBody>
          <a:bodyPr/>
          <a:lstStyle/>
          <a:p>
            <a:endParaRPr lang="en-US"/>
          </a:p>
        </p:txBody>
      </p:sp>
      <p:pic>
        <p:nvPicPr>
          <p:cNvPr id="15364" name="Picture 4"/>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7" name="Rectangle 6"/>
          <p:cNvSpPr/>
          <p:nvPr/>
        </p:nvSpPr>
        <p:spPr>
          <a:xfrm>
            <a:off x="0" y="0"/>
            <a:ext cx="9144000" cy="4555093"/>
          </a:xfrm>
          <a:prstGeom prst="rect">
            <a:avLst/>
          </a:prstGeom>
        </p:spPr>
        <p:txBody>
          <a:bodyPr wrap="square">
            <a:spAutoFit/>
          </a:bodyPr>
          <a:lstStyle/>
          <a:p>
            <a:pPr algn="ctr"/>
            <a:r>
              <a:rPr lang="en-US" sz="4000" b="1" dirty="0"/>
              <a:t/>
            </a:r>
            <a:br>
              <a:rPr lang="en-US" sz="4000" b="1" dirty="0"/>
            </a:br>
            <a:r>
              <a:rPr lang="en-US" sz="4000" b="1" dirty="0"/>
              <a:t>E</a:t>
            </a:r>
            <a:r>
              <a:rPr lang="it-IT" sz="4000" b="1" dirty="0"/>
              <a:t> </a:t>
            </a:r>
            <a:r>
              <a:rPr lang="bg-BG" sz="4000" b="1" u="wavy" dirty="0"/>
              <a:t>drejta e pronës</a:t>
            </a:r>
            <a:r>
              <a:rPr lang="en-US" sz="4000" b="1" u="wavy" dirty="0"/>
              <a:t>, </a:t>
            </a:r>
            <a:r>
              <a:rPr lang="en-US" sz="4000" b="1" u="wavy" dirty="0" err="1"/>
              <a:t>shpronësimi</a:t>
            </a:r>
            <a:r>
              <a:rPr lang="en-US" sz="4000" b="1" u="wavy" dirty="0"/>
              <a:t> </a:t>
            </a:r>
            <a:r>
              <a:rPr lang="en-US" sz="4000" b="1" u="wavy" dirty="0" err="1"/>
              <a:t>dhe</a:t>
            </a:r>
            <a:r>
              <a:rPr lang="en-US" sz="4000" b="1" u="wavy" dirty="0"/>
              <a:t> </a:t>
            </a:r>
            <a:r>
              <a:rPr lang="en-US" sz="4000" b="1" u="wavy" dirty="0" err="1"/>
              <a:t>balanca</a:t>
            </a:r>
            <a:r>
              <a:rPr lang="en-US" sz="4000" b="1" u="wavy" dirty="0"/>
              <a:t> e </a:t>
            </a:r>
            <a:r>
              <a:rPr lang="en-US" sz="4000" b="1" u="wavy" dirty="0" err="1"/>
              <a:t>drejtë</a:t>
            </a:r>
            <a:r>
              <a:rPr lang="en-US" sz="4000" b="1" u="wavy" dirty="0"/>
              <a:t> e </a:t>
            </a:r>
            <a:r>
              <a:rPr lang="en-US" sz="4000" b="1" u="wavy" dirty="0" err="1"/>
              <a:t>interesave</a:t>
            </a:r>
            <a:r>
              <a:rPr lang="en-US" sz="4000" b="1" u="wavy" dirty="0"/>
              <a:t> </a:t>
            </a:r>
            <a:r>
              <a:rPr lang="bg-BG" sz="4000" b="1" u="wavy" dirty="0"/>
              <a:t>në këndvështrimin </a:t>
            </a:r>
            <a:r>
              <a:rPr lang="en-US" sz="4000" b="1" u="wavy" dirty="0"/>
              <a:t>e </a:t>
            </a:r>
            <a:r>
              <a:rPr lang="en-US" sz="4000" b="1" u="wavy" dirty="0" err="1"/>
              <a:t>nenit</a:t>
            </a:r>
            <a:r>
              <a:rPr lang="en-US" sz="4000" b="1" u="wavy" dirty="0"/>
              <a:t> 1 </a:t>
            </a:r>
            <a:r>
              <a:rPr lang="en-US" sz="4000" b="1" u="wavy" dirty="0" err="1"/>
              <a:t>të</a:t>
            </a:r>
            <a:r>
              <a:rPr lang="en-US" sz="4000" b="1" u="wavy" dirty="0"/>
              <a:t> </a:t>
            </a:r>
            <a:r>
              <a:rPr lang="en-US" sz="4000" b="1" u="wavy" dirty="0" err="1"/>
              <a:t>Protokollit</a:t>
            </a:r>
            <a:r>
              <a:rPr lang="en-US" sz="4000" b="1" u="wavy" dirty="0"/>
              <a:t> 1 </a:t>
            </a:r>
            <a:r>
              <a:rPr lang="en-US" sz="4000" b="1" u="wavy" dirty="0" err="1"/>
              <a:t>dhe</a:t>
            </a:r>
            <a:r>
              <a:rPr lang="en-US" sz="4000" b="1" u="wavy" dirty="0"/>
              <a:t> </a:t>
            </a:r>
            <a:r>
              <a:rPr lang="en-US" sz="4000" b="1" u="wavy" dirty="0" err="1"/>
              <a:t>të</a:t>
            </a:r>
            <a:r>
              <a:rPr lang="en-US" sz="4000" b="1" u="wavy" dirty="0"/>
              <a:t> </a:t>
            </a:r>
            <a:r>
              <a:rPr lang="en-US" sz="4000" b="1" u="wavy" dirty="0" err="1"/>
              <a:t>Kodit</a:t>
            </a:r>
            <a:r>
              <a:rPr lang="en-US" sz="4000" b="1" u="wavy" dirty="0"/>
              <a:t> Civil </a:t>
            </a:r>
            <a:r>
              <a:rPr lang="en-US" sz="4000" b="1" u="wavy" dirty="0" err="1"/>
              <a:t>Jurisprudenca</a:t>
            </a:r>
            <a:r>
              <a:rPr lang="en-US" sz="4000" b="1" u="wavy" dirty="0"/>
              <a:t> e </a:t>
            </a:r>
            <a:r>
              <a:rPr lang="bg-BG" sz="4000" b="1" u="wavy" dirty="0"/>
              <a:t>GJEDNJ-së</a:t>
            </a:r>
            <a:r>
              <a:rPr lang="en-US" sz="4000" b="1" u="wavy" dirty="0"/>
              <a:t>.</a:t>
            </a:r>
            <a:endParaRPr lang="en-US" sz="4000" b="1" dirty="0"/>
          </a:p>
          <a:p>
            <a:pPr algn="ctr"/>
            <a:endParaRPr lang="en-US" sz="3200" b="1" dirty="0"/>
          </a:p>
          <a:p>
            <a:pPr algn="ctr"/>
            <a:endParaRPr lang="en-US" b="1" dirty="0"/>
          </a:p>
        </p:txBody>
      </p:sp>
      <p:sp>
        <p:nvSpPr>
          <p:cNvPr id="8" name="Rectangle 7"/>
          <p:cNvSpPr/>
          <p:nvPr/>
        </p:nvSpPr>
        <p:spPr>
          <a:xfrm>
            <a:off x="1752600" y="4114800"/>
            <a:ext cx="5638800" cy="830997"/>
          </a:xfrm>
          <a:prstGeom prst="rect">
            <a:avLst/>
          </a:prstGeom>
        </p:spPr>
        <p:txBody>
          <a:bodyPr wrap="square">
            <a:spAutoFit/>
          </a:bodyPr>
          <a:lstStyle/>
          <a:p>
            <a:pPr algn="ctr"/>
            <a:r>
              <a:rPr lang="en-US" sz="2400" b="1" dirty="0"/>
              <a:t>Prof. Dr. Mariana SEMINI-TUTULANI</a:t>
            </a:r>
          </a:p>
          <a:p>
            <a:pPr algn="ctr"/>
            <a:r>
              <a:rPr lang="en-US" sz="2400" b="1" dirty="0"/>
              <a:t>Tiran</a:t>
            </a:r>
            <a:r>
              <a:rPr lang="it-IT" sz="2400" b="1"/>
              <a:t>ë</a:t>
            </a:r>
            <a:r>
              <a:rPr lang="en-US" sz="2400" b="1"/>
              <a:t>, </a:t>
            </a:r>
            <a:r>
              <a:rPr lang="en-US" sz="2400" b="1" dirty="0"/>
              <a:t>4 Mars 2024</a:t>
            </a:r>
          </a:p>
        </p:txBody>
      </p:sp>
      <p:sp>
        <p:nvSpPr>
          <p:cNvPr id="9" name="Slide Number Placeholder 8"/>
          <p:cNvSpPr>
            <a:spLocks noGrp="1"/>
          </p:cNvSpPr>
          <p:nvPr>
            <p:ph type="sldNum" sz="quarter" idx="12"/>
          </p:nvPr>
        </p:nvSpPr>
        <p:spPr/>
        <p:txBody>
          <a:bodyPr/>
          <a:lstStyle/>
          <a:p>
            <a:fld id="{EA38AB81-EFCB-4501-A73C-4749FB5CE197}" type="slidenum">
              <a:rPr lang="en-US" smtClean="0"/>
              <a:pPr/>
              <a:t>1</a:t>
            </a:fld>
            <a:endParaRPr lang="en-US"/>
          </a:p>
        </p:txBody>
      </p:sp>
      <p:sp>
        <p:nvSpPr>
          <p:cNvPr id="10" name="Footer Placeholder 9"/>
          <p:cNvSpPr>
            <a:spLocks noGrp="1"/>
          </p:cNvSpPr>
          <p:nvPr>
            <p:ph type="ftr" sz="quarter" idx="11"/>
          </p:nvPr>
        </p:nvSpPr>
        <p:spPr/>
        <p:txBody>
          <a:bodyPr/>
          <a:lstStyle/>
          <a:p>
            <a:r>
              <a:rPr lang="en-US"/>
              <a:t>Prof.Dr M. Tutulani-Semini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endParaRPr lang="en-US"/>
          </a:p>
        </p:txBody>
      </p:sp>
      <p:sp>
        <p:nvSpPr>
          <p:cNvPr id="3075" name="Rectangle 3"/>
          <p:cNvSpPr>
            <a:spLocks noGrp="1" noChangeArrowheads="1"/>
          </p:cNvSpPr>
          <p:nvPr>
            <p:ph type="body" idx="1"/>
          </p:nvPr>
        </p:nvSpPr>
        <p:spPr/>
        <p:txBody>
          <a:bodyPr/>
          <a:lstStyle/>
          <a:p>
            <a:pPr eaLnBrk="1" hangingPunct="1"/>
            <a:endParaRPr lang="en-US"/>
          </a:p>
        </p:txBody>
      </p:sp>
      <p:pic>
        <p:nvPicPr>
          <p:cNvPr id="3076" name="Picture 4" descr="This is a preview only. Click Download Now to download the template."/>
          <p:cNvPicPr>
            <a:picLocks noChangeAspect="1" noChangeArrowheads="1"/>
          </p:cNvPicPr>
          <p:nvPr/>
        </p:nvPicPr>
        <p:blipFill>
          <a:blip r:embed="rId2" cstate="print"/>
          <a:srcRect/>
          <a:stretch>
            <a:fillRect/>
          </a:stretch>
        </p:blipFill>
        <p:spPr bwMode="auto">
          <a:xfrm>
            <a:off x="0" y="0"/>
            <a:ext cx="9144000" cy="6865938"/>
          </a:xfrm>
          <a:prstGeom prst="rect">
            <a:avLst/>
          </a:prstGeom>
          <a:noFill/>
          <a:ln w="9525">
            <a:noFill/>
            <a:miter lim="800000"/>
            <a:headEnd/>
            <a:tailEnd/>
          </a:ln>
        </p:spPr>
      </p:pic>
      <p:sp>
        <p:nvSpPr>
          <p:cNvPr id="3077" name="Rectangle 5"/>
          <p:cNvSpPr>
            <a:spLocks noChangeArrowheads="1"/>
          </p:cNvSpPr>
          <p:nvPr/>
        </p:nvSpPr>
        <p:spPr bwMode="auto">
          <a:xfrm>
            <a:off x="2286000" y="990600"/>
            <a:ext cx="6248400" cy="1981200"/>
          </a:xfrm>
          <a:prstGeom prst="rect">
            <a:avLst/>
          </a:prstGeom>
          <a:solidFill>
            <a:srgbClr val="A71105"/>
          </a:solidFill>
          <a:ln w="9525">
            <a:solidFill>
              <a:schemeClr val="tx1"/>
            </a:solidFill>
            <a:miter lim="800000"/>
            <a:headEnd/>
            <a:tailEnd/>
          </a:ln>
        </p:spPr>
        <p:txBody>
          <a:bodyPr wrap="none" anchor="ctr"/>
          <a:lstStyle/>
          <a:p>
            <a:pPr algn="ctr"/>
            <a:r>
              <a:rPr lang="it-IT" b="1" i="1">
                <a:solidFill>
                  <a:schemeClr val="accent1"/>
                </a:solidFill>
              </a:rPr>
              <a:t>“</a:t>
            </a:r>
            <a:r>
              <a:rPr lang="it-IT" sz="2800" b="1" i="1">
                <a:solidFill>
                  <a:schemeClr val="accent1"/>
                </a:solidFill>
              </a:rPr>
              <a:t>Aty ku nuk ka pronësi, nuk ka </a:t>
            </a:r>
          </a:p>
          <a:p>
            <a:pPr algn="ctr"/>
            <a:r>
              <a:rPr lang="it-IT" sz="2800" b="1" i="1">
                <a:solidFill>
                  <a:schemeClr val="accent1"/>
                </a:solidFill>
              </a:rPr>
              <a:t>padrejtësi”.</a:t>
            </a:r>
            <a:r>
              <a:rPr lang="it-IT" sz="2800" b="1" i="1"/>
              <a:t>		</a:t>
            </a:r>
          </a:p>
          <a:p>
            <a:pPr algn="ctr"/>
            <a:r>
              <a:rPr lang="it-IT" sz="2800" b="1" i="1"/>
              <a:t>                         </a:t>
            </a:r>
            <a:r>
              <a:rPr lang="it-IT" sz="2800" b="1" i="1">
                <a:hlinkClick r:id="rId3" tooltip="1632-1704, British Philosopher"/>
              </a:rPr>
              <a:t>John Locke</a:t>
            </a:r>
            <a:endParaRPr lang="en-US" sz="2800" b="1" i="1"/>
          </a:p>
        </p:txBody>
      </p:sp>
      <p:sp>
        <p:nvSpPr>
          <p:cNvPr id="3078" name="Rectangle 6"/>
          <p:cNvSpPr>
            <a:spLocks noChangeArrowheads="1"/>
          </p:cNvSpPr>
          <p:nvPr/>
        </p:nvSpPr>
        <p:spPr bwMode="auto">
          <a:xfrm>
            <a:off x="3429000" y="3124200"/>
            <a:ext cx="5410200" cy="3733800"/>
          </a:xfrm>
          <a:prstGeom prst="rect">
            <a:avLst/>
          </a:prstGeom>
          <a:solidFill>
            <a:schemeClr val="accent1"/>
          </a:solidFill>
          <a:ln w="9525">
            <a:solidFill>
              <a:schemeClr val="tx1"/>
            </a:solidFill>
            <a:miter lim="800000"/>
            <a:headEnd/>
            <a:tailEnd/>
          </a:ln>
        </p:spPr>
        <p:txBody>
          <a:bodyPr wrap="none" anchor="ctr"/>
          <a:lstStyle/>
          <a:p>
            <a:pPr algn="ctr"/>
            <a:r>
              <a:rPr lang="it-IT" sz="2400" b="1" dirty="0"/>
              <a:t>“</a:t>
            </a:r>
            <a:r>
              <a:rPr lang="it-IT" sz="2400" b="1" dirty="0" err="1"/>
              <a:t>Krahas</a:t>
            </a:r>
            <a:r>
              <a:rPr lang="it-IT" sz="2400" b="1" dirty="0"/>
              <a:t> </a:t>
            </a:r>
            <a:r>
              <a:rPr lang="it-IT" sz="2400" b="1" dirty="0" err="1"/>
              <a:t>të</a:t>
            </a:r>
            <a:r>
              <a:rPr lang="it-IT" sz="2400" b="1" dirty="0"/>
              <a:t> </a:t>
            </a:r>
            <a:r>
              <a:rPr lang="it-IT" sz="2400" b="1" dirty="0" err="1"/>
              <a:t>drejtës</a:t>
            </a:r>
            <a:r>
              <a:rPr lang="it-IT" sz="2400" b="1" dirty="0"/>
              <a:t> </a:t>
            </a:r>
            <a:r>
              <a:rPr lang="it-IT" sz="2400" b="1" dirty="0" err="1"/>
              <a:t>për</a:t>
            </a:r>
            <a:r>
              <a:rPr lang="it-IT" sz="2400" b="1" dirty="0"/>
              <a:t> </a:t>
            </a:r>
            <a:r>
              <a:rPr lang="it-IT" sz="2400" b="1" dirty="0" err="1"/>
              <a:t>liri</a:t>
            </a:r>
            <a:r>
              <a:rPr lang="it-IT" sz="2400" b="1" dirty="0"/>
              <a:t>, e </a:t>
            </a:r>
            <a:r>
              <a:rPr lang="it-IT" sz="2400" b="1" dirty="0" err="1"/>
              <a:t>drejta</a:t>
            </a:r>
            <a:r>
              <a:rPr lang="it-IT" sz="2400" b="1" dirty="0"/>
              <a:t> </a:t>
            </a:r>
          </a:p>
          <a:p>
            <a:pPr algn="ctr"/>
            <a:r>
              <a:rPr lang="it-IT" sz="2400" b="1" dirty="0"/>
              <a:t>e </a:t>
            </a:r>
            <a:r>
              <a:rPr lang="it-IT" sz="2400" b="1" dirty="0" err="1"/>
              <a:t>pronës</a:t>
            </a:r>
            <a:r>
              <a:rPr lang="it-IT" sz="2400" b="1" dirty="0"/>
              <a:t> </a:t>
            </a:r>
            <a:r>
              <a:rPr lang="it-IT" sz="2400" b="1" dirty="0" err="1"/>
              <a:t>është</a:t>
            </a:r>
            <a:r>
              <a:rPr lang="it-IT" sz="2400" b="1" dirty="0"/>
              <a:t> e </a:t>
            </a:r>
            <a:r>
              <a:rPr lang="it-IT" sz="2400" b="1" dirty="0" err="1"/>
              <a:t>drejta</a:t>
            </a:r>
            <a:r>
              <a:rPr lang="it-IT" sz="2400" b="1" dirty="0"/>
              <a:t> </a:t>
            </a:r>
            <a:r>
              <a:rPr lang="it-IT" sz="2400" b="1" dirty="0" err="1"/>
              <a:t>më</a:t>
            </a:r>
            <a:r>
              <a:rPr lang="it-IT" sz="2400" b="1" dirty="0"/>
              <a:t> e </a:t>
            </a:r>
          </a:p>
          <a:p>
            <a:pPr algn="ctr"/>
            <a:r>
              <a:rPr lang="it-IT" sz="2400" b="1" dirty="0" err="1"/>
              <a:t>rëndësishme</a:t>
            </a:r>
            <a:r>
              <a:rPr lang="it-IT" sz="2400" b="1" dirty="0"/>
              <a:t> individuale e </a:t>
            </a:r>
          </a:p>
          <a:p>
            <a:pPr algn="ctr"/>
            <a:r>
              <a:rPr lang="it-IT" sz="2400" b="1" dirty="0" err="1"/>
              <a:t>garantuar</a:t>
            </a:r>
            <a:r>
              <a:rPr lang="it-IT" sz="2400" b="1" dirty="0"/>
              <a:t> </a:t>
            </a:r>
            <a:r>
              <a:rPr lang="it-IT" sz="2400" b="1" dirty="0" err="1"/>
              <a:t>nga</a:t>
            </a:r>
            <a:r>
              <a:rPr lang="it-IT" sz="2400" b="1" dirty="0"/>
              <a:t> </a:t>
            </a:r>
            <a:r>
              <a:rPr lang="it-IT" sz="2400" b="1" dirty="0" err="1"/>
              <a:t>Kushtetuta</a:t>
            </a:r>
            <a:r>
              <a:rPr lang="it-IT" sz="2400" b="1" dirty="0"/>
              <a:t> </a:t>
            </a:r>
          </a:p>
          <a:p>
            <a:pPr algn="ctr"/>
            <a:r>
              <a:rPr lang="it-IT" sz="2400" b="1" dirty="0" err="1"/>
              <a:t>dhe</a:t>
            </a:r>
            <a:r>
              <a:rPr lang="it-IT" sz="2400" b="1" dirty="0"/>
              <a:t> e </a:t>
            </a:r>
            <a:r>
              <a:rPr lang="it-IT" sz="2400" b="1" dirty="0" err="1"/>
              <a:t>drejta</a:t>
            </a:r>
            <a:r>
              <a:rPr lang="it-IT" sz="2400" b="1" dirty="0"/>
              <a:t>, </a:t>
            </a:r>
            <a:r>
              <a:rPr lang="it-IT" sz="2400" b="1" dirty="0" err="1"/>
              <a:t>që</a:t>
            </a:r>
            <a:r>
              <a:rPr lang="it-IT" sz="2400" b="1" dirty="0"/>
              <a:t> </a:t>
            </a:r>
            <a:r>
              <a:rPr lang="it-IT" sz="2400" b="1" dirty="0" err="1"/>
              <a:t>së</a:t>
            </a:r>
            <a:r>
              <a:rPr lang="it-IT" sz="2400" b="1" dirty="0"/>
              <a:t>  </a:t>
            </a:r>
            <a:r>
              <a:rPr lang="it-IT" sz="2400" b="1" dirty="0" err="1"/>
              <a:t>bashku</a:t>
            </a:r>
            <a:r>
              <a:rPr lang="it-IT" sz="2400" b="1" dirty="0"/>
              <a:t> </a:t>
            </a:r>
          </a:p>
          <a:p>
            <a:pPr algn="ctr"/>
            <a:r>
              <a:rPr lang="it-IT" sz="2400" b="1" dirty="0"/>
              <a:t>me </a:t>
            </a:r>
            <a:r>
              <a:rPr lang="it-IT" sz="2400" b="1" dirty="0" err="1"/>
              <a:t>të</a:t>
            </a:r>
            <a:r>
              <a:rPr lang="it-IT" sz="2400" b="1" dirty="0"/>
              <a:t> </a:t>
            </a:r>
            <a:r>
              <a:rPr lang="it-IT" sz="2400" b="1" dirty="0" err="1"/>
              <a:t>drejtën</a:t>
            </a:r>
            <a:r>
              <a:rPr lang="it-IT" sz="2400" b="1" dirty="0"/>
              <a:t> e </a:t>
            </a:r>
            <a:r>
              <a:rPr lang="it-IT" sz="2400" b="1" dirty="0" err="1"/>
              <a:t>lirisë</a:t>
            </a:r>
            <a:r>
              <a:rPr lang="it-IT" sz="2400" b="1" dirty="0"/>
              <a:t> personale </a:t>
            </a:r>
            <a:r>
              <a:rPr lang="it-IT" sz="2400" b="1" u="sng" dirty="0" err="1"/>
              <a:t>kanë</a:t>
            </a:r>
            <a:r>
              <a:rPr lang="it-IT" sz="2400" b="1" u="sng" dirty="0"/>
              <a:t> </a:t>
            </a:r>
          </a:p>
          <a:p>
            <a:pPr algn="ctr"/>
            <a:r>
              <a:rPr lang="it-IT" sz="2400" b="1" u="sng" dirty="0" err="1"/>
              <a:t>kontribuar</a:t>
            </a:r>
            <a:r>
              <a:rPr lang="it-IT" sz="2400" b="1" u="sng" dirty="0"/>
              <a:t> </a:t>
            </a:r>
            <a:r>
              <a:rPr lang="it-IT" sz="2400" b="1" u="sng" dirty="0" err="1"/>
              <a:t>për</a:t>
            </a:r>
            <a:r>
              <a:rPr lang="it-IT" sz="2400" b="1" u="sng" dirty="0"/>
              <a:t> </a:t>
            </a:r>
            <a:r>
              <a:rPr lang="it-IT" sz="2400" b="1" u="sng" dirty="0" err="1"/>
              <a:t>rritjen</a:t>
            </a:r>
            <a:r>
              <a:rPr lang="it-IT" sz="2400" b="1" u="sng" dirty="0"/>
              <a:t> e </a:t>
            </a:r>
            <a:r>
              <a:rPr lang="it-IT" sz="2400" b="1" u="sng" dirty="0" err="1"/>
              <a:t>civilizimit</a:t>
            </a:r>
            <a:endParaRPr lang="it-IT" sz="2400" b="1" u="sng" dirty="0"/>
          </a:p>
          <a:p>
            <a:pPr algn="ctr"/>
            <a:r>
              <a:rPr lang="it-IT" sz="2400" b="1" u="sng" dirty="0"/>
              <a:t> </a:t>
            </a:r>
            <a:r>
              <a:rPr lang="it-IT" sz="2400" b="1" u="sng" dirty="0" err="1"/>
              <a:t>më</a:t>
            </a:r>
            <a:r>
              <a:rPr lang="it-IT" sz="2400" b="1" u="sng" dirty="0"/>
              <a:t> </a:t>
            </a:r>
            <a:r>
              <a:rPr lang="it-IT" sz="2400" b="1" u="sng" dirty="0" err="1"/>
              <a:t>shumë</a:t>
            </a:r>
            <a:r>
              <a:rPr lang="it-IT" sz="2400" b="1" u="sng" dirty="0"/>
              <a:t> se </a:t>
            </a:r>
            <a:r>
              <a:rPr lang="it-IT" sz="2400" b="1" u="sng" dirty="0" err="1"/>
              <a:t>cdo</a:t>
            </a:r>
            <a:r>
              <a:rPr lang="it-IT" sz="2400" b="1" u="sng" dirty="0"/>
              <a:t> </a:t>
            </a:r>
            <a:r>
              <a:rPr lang="it-IT" sz="2400" b="1" u="sng" dirty="0" err="1"/>
              <a:t>institucion</a:t>
            </a:r>
            <a:r>
              <a:rPr lang="it-IT" sz="2400" b="1" u="sng" dirty="0"/>
              <a:t> </a:t>
            </a:r>
            <a:r>
              <a:rPr lang="it-IT" sz="2400" b="1" u="sng" dirty="0" err="1"/>
              <a:t>tjetër</a:t>
            </a:r>
            <a:r>
              <a:rPr lang="it-IT" sz="2400" b="1" u="sng" dirty="0"/>
              <a:t> </a:t>
            </a:r>
          </a:p>
          <a:p>
            <a:pPr algn="ctr"/>
            <a:r>
              <a:rPr lang="it-IT" sz="2400" b="1" u="sng" dirty="0" err="1"/>
              <a:t>që</a:t>
            </a:r>
            <a:r>
              <a:rPr lang="it-IT" sz="2400" b="1" u="sng" dirty="0"/>
              <a:t> ka </a:t>
            </a:r>
            <a:r>
              <a:rPr lang="it-IT" sz="2400" b="1" u="sng" dirty="0" err="1"/>
              <a:t>krijuar</a:t>
            </a:r>
            <a:r>
              <a:rPr lang="it-IT" sz="2400" b="1" u="sng" dirty="0"/>
              <a:t> raca </a:t>
            </a:r>
            <a:r>
              <a:rPr lang="it-IT" sz="2400" b="1" u="sng" dirty="0" err="1"/>
              <a:t>njerëzore</a:t>
            </a:r>
            <a:r>
              <a:rPr lang="it-IT" sz="2400" b="1" dirty="0"/>
              <a:t>.”</a:t>
            </a:r>
            <a:br>
              <a:rPr lang="it-IT" sz="2400" b="1" dirty="0"/>
            </a:br>
            <a:r>
              <a:rPr lang="it-IT" sz="2400" b="1" dirty="0">
                <a:hlinkClick r:id="rId4" tooltip="1857-1930, US statesman and 27th president"/>
              </a:rPr>
              <a:t>William Howard Taft</a:t>
            </a:r>
            <a:r>
              <a:rPr lang="en-US" sz="2400" dirty="0"/>
              <a:t> </a:t>
            </a:r>
          </a:p>
        </p:txBody>
      </p:sp>
      <p:sp>
        <p:nvSpPr>
          <p:cNvPr id="7" name="Slide Number Placeholder 6"/>
          <p:cNvSpPr>
            <a:spLocks noGrp="1"/>
          </p:cNvSpPr>
          <p:nvPr>
            <p:ph type="sldNum" sz="quarter" idx="12"/>
          </p:nvPr>
        </p:nvSpPr>
        <p:spPr/>
        <p:txBody>
          <a:bodyPr/>
          <a:lstStyle/>
          <a:p>
            <a:fld id="{EA38AB81-EFCB-4501-A73C-4749FB5CE197}" type="slidenum">
              <a:rPr lang="en-US" smtClean="0"/>
              <a:pPr/>
              <a:t>2</a:t>
            </a:fld>
            <a:endParaRPr lang="en-US"/>
          </a:p>
        </p:txBody>
      </p:sp>
      <p:sp>
        <p:nvSpPr>
          <p:cNvPr id="8" name="Footer Placeholder 7"/>
          <p:cNvSpPr>
            <a:spLocks noGrp="1"/>
          </p:cNvSpPr>
          <p:nvPr>
            <p:ph type="ftr" sz="quarter" idx="11"/>
          </p:nvPr>
        </p:nvSpPr>
        <p:spPr/>
        <p:txBody>
          <a:bodyPr/>
          <a:lstStyle/>
          <a:p>
            <a:r>
              <a:rPr lang="en-US"/>
              <a:t>Prof.Dr M. Tutulani-Semini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5"/>
          <p:cNvSpPr txBox="1">
            <a:spLocks noGrp="1"/>
          </p:cNvSpPr>
          <p:nvPr/>
        </p:nvSpPr>
        <p:spPr bwMode="auto">
          <a:xfrm>
            <a:off x="3124200" y="6324600"/>
            <a:ext cx="2895600" cy="457200"/>
          </a:xfrm>
          <a:prstGeom prst="rect">
            <a:avLst/>
          </a:prstGeom>
          <a:noFill/>
          <a:ln w="9525">
            <a:noFill/>
            <a:miter lim="800000"/>
            <a:headEnd/>
            <a:tailEnd/>
          </a:ln>
        </p:spPr>
        <p:txBody>
          <a:bodyPr anchor="b"/>
          <a:lstStyle/>
          <a:p>
            <a:pPr algn="ctr"/>
            <a:r>
              <a:rPr lang="en-US" sz="1400" dirty="0">
                <a:latin typeface="Times New Roman" pitchFamily="18" charset="0"/>
              </a:rPr>
              <a:t>Prof.  Dr. M. </a:t>
            </a:r>
            <a:r>
              <a:rPr lang="en-US" sz="1400" dirty="0" err="1">
                <a:latin typeface="Times New Roman" pitchFamily="18" charset="0"/>
              </a:rPr>
              <a:t>Tutulani</a:t>
            </a:r>
            <a:endParaRPr lang="en-US" sz="1400" dirty="0">
              <a:latin typeface="Times New Roman" pitchFamily="18" charset="0"/>
            </a:endParaRPr>
          </a:p>
        </p:txBody>
      </p:sp>
      <p:sp>
        <p:nvSpPr>
          <p:cNvPr id="4099" name="Slide Number Placeholder 6"/>
          <p:cNvSpPr txBox="1">
            <a:spLocks noGrp="1"/>
          </p:cNvSpPr>
          <p:nvPr/>
        </p:nvSpPr>
        <p:spPr bwMode="auto">
          <a:xfrm>
            <a:off x="6553200" y="6324600"/>
            <a:ext cx="1905000" cy="457200"/>
          </a:xfrm>
          <a:prstGeom prst="rect">
            <a:avLst/>
          </a:prstGeom>
          <a:noFill/>
          <a:ln w="9525">
            <a:noFill/>
            <a:miter lim="800000"/>
            <a:headEnd/>
            <a:tailEnd/>
          </a:ln>
        </p:spPr>
        <p:txBody>
          <a:bodyPr anchor="b"/>
          <a:lstStyle/>
          <a:p>
            <a:pPr algn="r"/>
            <a:fld id="{6738FB47-BDF3-4F2D-9308-97C6083CE7D2}" type="slidenum">
              <a:rPr lang="en-US" sz="1400">
                <a:latin typeface="Times New Roman" pitchFamily="18" charset="0"/>
              </a:rPr>
              <a:pPr algn="r"/>
              <a:t>3</a:t>
            </a:fld>
            <a:endParaRPr lang="en-US" sz="1400">
              <a:latin typeface="Times New Roman" pitchFamily="18" charset="0"/>
            </a:endParaRPr>
          </a:p>
        </p:txBody>
      </p:sp>
      <p:sp>
        <p:nvSpPr>
          <p:cNvPr id="4100" name="Rectangle 2"/>
          <p:cNvSpPr>
            <a:spLocks noGrp="1" noChangeArrowheads="1"/>
          </p:cNvSpPr>
          <p:nvPr>
            <p:ph type="title" idx="4294967295"/>
          </p:nvPr>
        </p:nvSpPr>
        <p:spPr>
          <a:xfrm>
            <a:off x="1219200" y="152400"/>
            <a:ext cx="7772400" cy="762000"/>
          </a:xfrm>
        </p:spPr>
        <p:txBody>
          <a:bodyPr/>
          <a:lstStyle/>
          <a:p>
            <a:r>
              <a:rPr lang="en-GB" sz="3600" b="1"/>
              <a:t>CESHTJE PER DISKUTIM</a:t>
            </a:r>
          </a:p>
        </p:txBody>
      </p:sp>
      <p:sp>
        <p:nvSpPr>
          <p:cNvPr id="4101" name="Rectangle 3"/>
          <p:cNvSpPr>
            <a:spLocks noGrp="1" noChangeArrowheads="1"/>
          </p:cNvSpPr>
          <p:nvPr>
            <p:ph type="body" sz="half" idx="4294967295"/>
          </p:nvPr>
        </p:nvSpPr>
        <p:spPr>
          <a:xfrm>
            <a:off x="0" y="1143000"/>
            <a:ext cx="6019800" cy="5334000"/>
          </a:xfrm>
        </p:spPr>
        <p:txBody>
          <a:bodyPr>
            <a:normAutofit/>
          </a:bodyPr>
          <a:lstStyle/>
          <a:p>
            <a:pPr>
              <a:lnSpc>
                <a:spcPct val="90000"/>
              </a:lnSpc>
            </a:pPr>
            <a:r>
              <a:rPr lang="it-IT" sz="2400" b="1" i="1" dirty="0"/>
              <a:t>Mbrojtja kushtetuese e pronësisë në Shqipëri</a:t>
            </a:r>
            <a:endParaRPr lang="pt-BR" sz="2400" b="1" i="1" dirty="0"/>
          </a:p>
          <a:p>
            <a:pPr>
              <a:lnSpc>
                <a:spcPct val="90000"/>
              </a:lnSpc>
            </a:pPr>
            <a:r>
              <a:rPr lang="pt-BR" sz="2400" b="1" i="1" dirty="0"/>
              <a:t>Kushtetuta dhe Kodi Civil shqiptar</a:t>
            </a:r>
          </a:p>
          <a:p>
            <a:pPr>
              <a:lnSpc>
                <a:spcPct val="90000"/>
              </a:lnSpc>
            </a:pPr>
            <a:r>
              <a:rPr lang="pt-BR" sz="2400" b="1" i="1" dirty="0"/>
              <a:t>Protokolli 1, Neni 1. </a:t>
            </a:r>
            <a:r>
              <a:rPr lang="en-US" sz="2400" b="1" i="1" dirty="0" err="1"/>
              <a:t>Tre</a:t>
            </a:r>
            <a:r>
              <a:rPr lang="en-US" sz="2400" b="1" i="1" dirty="0"/>
              <a:t> </a:t>
            </a:r>
            <a:r>
              <a:rPr lang="en-US" sz="2400" b="1" i="1" dirty="0" err="1"/>
              <a:t>rregullat</a:t>
            </a:r>
            <a:r>
              <a:rPr lang="en-US" sz="2400" b="1" i="1" dirty="0"/>
              <a:t> e </a:t>
            </a:r>
            <a:r>
              <a:rPr lang="en-US" sz="2400" b="1" i="1" dirty="0" err="1"/>
              <a:t>nenit</a:t>
            </a:r>
            <a:r>
              <a:rPr lang="en-US" sz="2400" b="1" i="1" dirty="0"/>
              <a:t> 1, Prot. 1</a:t>
            </a:r>
            <a:endParaRPr lang="pt-BR" sz="2400" b="1" i="1" dirty="0"/>
          </a:p>
          <a:p>
            <a:pPr>
              <a:lnSpc>
                <a:spcPct val="90000"/>
              </a:lnSpc>
            </a:pPr>
            <a:r>
              <a:rPr lang="pt-BR" sz="2400" b="1" i="1" dirty="0"/>
              <a:t>Shpronësimi Interesi publik dhe balanca e drejtë e interesave.</a:t>
            </a:r>
          </a:p>
          <a:p>
            <a:pPr>
              <a:lnSpc>
                <a:spcPct val="90000"/>
              </a:lnSpc>
            </a:pPr>
            <a:r>
              <a:rPr lang="pt-BR" sz="2400" b="1" i="1" dirty="0"/>
              <a:t>Kuptimi i pronësisë, posedimi dhe gëzimi i qetë i saj. </a:t>
            </a:r>
          </a:p>
          <a:p>
            <a:pPr>
              <a:lnSpc>
                <a:spcPct val="90000"/>
              </a:lnSpc>
            </a:pPr>
            <a:r>
              <a:rPr lang="pt-BR" sz="2400" b="1" i="1" dirty="0"/>
              <a:t>Njohja, Fitimi, Humbja dhe mbrojtja e pronësisë</a:t>
            </a:r>
          </a:p>
          <a:p>
            <a:pPr>
              <a:lnSpc>
                <a:spcPct val="90000"/>
              </a:lnSpc>
            </a:pPr>
            <a:r>
              <a:rPr lang="pt-BR" sz="2400" b="1" i="1" dirty="0"/>
              <a:t>Vërtetimi i faktit gjyqësor të pronësisë</a:t>
            </a:r>
            <a:endParaRPr lang="it-IT" sz="2400" b="1" i="1" dirty="0"/>
          </a:p>
          <a:p>
            <a:pPr>
              <a:lnSpc>
                <a:spcPct val="90000"/>
              </a:lnSpc>
            </a:pPr>
            <a:r>
              <a:rPr lang="it-IT" sz="2400" b="1" i="1" dirty="0"/>
              <a:t>Jurisprudenca GJEDNJ-së</a:t>
            </a:r>
            <a:endParaRPr lang="pt-BR" sz="2400" b="1" i="1" dirty="0"/>
          </a:p>
        </p:txBody>
      </p:sp>
      <p:pic>
        <p:nvPicPr>
          <p:cNvPr id="4102" name="Picture 4" descr="watermark_300x"/>
          <p:cNvPicPr>
            <a:picLocks noGrp="1" noChangeAspect="1" noChangeArrowheads="1"/>
          </p:cNvPicPr>
          <p:nvPr>
            <p:ph type="clipArt" sz="half" idx="4294967295"/>
          </p:nvPr>
        </p:nvPicPr>
        <p:blipFill>
          <a:blip r:embed="rId2" cstate="print"/>
          <a:srcRect/>
          <a:stretch>
            <a:fillRect/>
          </a:stretch>
        </p:blipFill>
        <p:spPr>
          <a:xfrm>
            <a:off x="6629400" y="2667000"/>
            <a:ext cx="2209800" cy="2022475"/>
          </a:xfrm>
          <a:noFill/>
        </p:spPr>
      </p:pic>
      <p:pic>
        <p:nvPicPr>
          <p:cNvPr id="4103" name="Picture 5" descr="bd21302_"/>
          <p:cNvPicPr>
            <a:picLocks noChangeAspect="1" noChangeArrowheads="1"/>
          </p:cNvPicPr>
          <p:nvPr/>
        </p:nvPicPr>
        <p:blipFill>
          <a:blip r:embed="rId3" cstate="print"/>
          <a:srcRect/>
          <a:stretch>
            <a:fillRect/>
          </a:stretch>
        </p:blipFill>
        <p:spPr bwMode="auto">
          <a:xfrm>
            <a:off x="0" y="1143000"/>
            <a:ext cx="358775" cy="381000"/>
          </a:xfrm>
          <a:prstGeom prst="rect">
            <a:avLst/>
          </a:prstGeom>
          <a:noFill/>
          <a:ln w="9525">
            <a:noFill/>
            <a:miter lim="800000"/>
            <a:headEnd/>
            <a:tailEnd/>
          </a:ln>
        </p:spPr>
      </p:pic>
      <p:pic>
        <p:nvPicPr>
          <p:cNvPr id="4104" name="Picture 6" descr="bd21302_"/>
          <p:cNvPicPr>
            <a:picLocks noChangeAspect="1" noChangeArrowheads="1"/>
          </p:cNvPicPr>
          <p:nvPr/>
        </p:nvPicPr>
        <p:blipFill>
          <a:blip r:embed="rId3" cstate="print"/>
          <a:srcRect/>
          <a:stretch>
            <a:fillRect/>
          </a:stretch>
        </p:blipFill>
        <p:spPr bwMode="auto">
          <a:xfrm>
            <a:off x="0" y="2209800"/>
            <a:ext cx="358775" cy="381000"/>
          </a:xfrm>
          <a:prstGeom prst="rect">
            <a:avLst/>
          </a:prstGeom>
          <a:noFill/>
          <a:ln w="9525">
            <a:noFill/>
            <a:miter lim="800000"/>
            <a:headEnd/>
            <a:tailEnd/>
          </a:ln>
        </p:spPr>
      </p:pic>
      <p:pic>
        <p:nvPicPr>
          <p:cNvPr id="4105" name="Picture 7" descr="bd21302_"/>
          <p:cNvPicPr>
            <a:picLocks noChangeAspect="1" noChangeArrowheads="1"/>
          </p:cNvPicPr>
          <p:nvPr/>
        </p:nvPicPr>
        <p:blipFill>
          <a:blip r:embed="rId3" cstate="print"/>
          <a:srcRect/>
          <a:stretch>
            <a:fillRect/>
          </a:stretch>
        </p:blipFill>
        <p:spPr bwMode="auto">
          <a:xfrm>
            <a:off x="0" y="2971800"/>
            <a:ext cx="358775" cy="381000"/>
          </a:xfrm>
          <a:prstGeom prst="rect">
            <a:avLst/>
          </a:prstGeom>
          <a:noFill/>
          <a:ln w="9525">
            <a:noFill/>
            <a:miter lim="800000"/>
            <a:headEnd/>
            <a:tailEnd/>
          </a:ln>
        </p:spPr>
      </p:pic>
      <p:pic>
        <p:nvPicPr>
          <p:cNvPr id="4107" name="Picture 9" descr="bd21302_"/>
          <p:cNvPicPr>
            <a:picLocks noChangeAspect="1" noChangeArrowheads="1"/>
          </p:cNvPicPr>
          <p:nvPr/>
        </p:nvPicPr>
        <p:blipFill>
          <a:blip r:embed="rId3" cstate="print"/>
          <a:srcRect/>
          <a:stretch>
            <a:fillRect/>
          </a:stretch>
        </p:blipFill>
        <p:spPr bwMode="auto">
          <a:xfrm>
            <a:off x="0" y="1752600"/>
            <a:ext cx="358775" cy="381000"/>
          </a:xfrm>
          <a:prstGeom prst="rect">
            <a:avLst/>
          </a:prstGeom>
          <a:noFill/>
          <a:ln w="9525">
            <a:noFill/>
            <a:miter lim="800000"/>
            <a:headEnd/>
            <a:tailEnd/>
          </a:ln>
        </p:spPr>
      </p:pic>
      <p:pic>
        <p:nvPicPr>
          <p:cNvPr id="4108" name="Picture 10" descr="bd21318_"/>
          <p:cNvPicPr>
            <a:picLocks noChangeAspect="1" noChangeArrowheads="1"/>
          </p:cNvPicPr>
          <p:nvPr/>
        </p:nvPicPr>
        <p:blipFill>
          <a:blip r:embed="rId4" cstate="print"/>
          <a:srcRect/>
          <a:stretch>
            <a:fillRect/>
          </a:stretch>
        </p:blipFill>
        <p:spPr bwMode="auto">
          <a:xfrm>
            <a:off x="1295400" y="762000"/>
            <a:ext cx="7121525" cy="155575"/>
          </a:xfrm>
          <a:prstGeom prst="rect">
            <a:avLst/>
          </a:prstGeom>
          <a:noFill/>
          <a:ln w="9525">
            <a:noFill/>
            <a:miter lim="800000"/>
            <a:headEnd/>
            <a:tailEnd/>
          </a:ln>
        </p:spPr>
      </p:pic>
      <p:pic>
        <p:nvPicPr>
          <p:cNvPr id="4110" name="Picture 12" descr="bd21302_"/>
          <p:cNvPicPr>
            <a:picLocks noChangeAspect="1" noChangeArrowheads="1"/>
          </p:cNvPicPr>
          <p:nvPr/>
        </p:nvPicPr>
        <p:blipFill>
          <a:blip r:embed="rId3" cstate="print"/>
          <a:srcRect/>
          <a:stretch>
            <a:fillRect/>
          </a:stretch>
        </p:blipFill>
        <p:spPr bwMode="auto">
          <a:xfrm>
            <a:off x="0" y="3810000"/>
            <a:ext cx="358775" cy="381000"/>
          </a:xfrm>
          <a:prstGeom prst="rect">
            <a:avLst/>
          </a:prstGeom>
          <a:noFill/>
          <a:ln w="9525">
            <a:noFill/>
            <a:miter lim="800000"/>
            <a:headEnd/>
            <a:tailEnd/>
          </a:ln>
        </p:spPr>
      </p:pic>
      <p:pic>
        <p:nvPicPr>
          <p:cNvPr id="4113" name="Picture 12" descr="bd21302_"/>
          <p:cNvPicPr>
            <a:picLocks noChangeAspect="1" noChangeArrowheads="1"/>
          </p:cNvPicPr>
          <p:nvPr/>
        </p:nvPicPr>
        <p:blipFill>
          <a:blip r:embed="rId3" cstate="print"/>
          <a:srcRect/>
          <a:stretch>
            <a:fillRect/>
          </a:stretch>
        </p:blipFill>
        <p:spPr bwMode="auto">
          <a:xfrm>
            <a:off x="0" y="4495800"/>
            <a:ext cx="358775" cy="381000"/>
          </a:xfrm>
          <a:prstGeom prst="rect">
            <a:avLst/>
          </a:prstGeom>
          <a:noFill/>
          <a:ln w="9525">
            <a:noFill/>
            <a:miter lim="800000"/>
            <a:headEnd/>
            <a:tailEnd/>
          </a:ln>
        </p:spPr>
      </p:pic>
      <p:pic>
        <p:nvPicPr>
          <p:cNvPr id="4114" name="Picture 12" descr="bd21302_"/>
          <p:cNvPicPr>
            <a:picLocks noChangeAspect="1" noChangeArrowheads="1"/>
          </p:cNvPicPr>
          <p:nvPr/>
        </p:nvPicPr>
        <p:blipFill>
          <a:blip r:embed="rId3" cstate="print"/>
          <a:srcRect/>
          <a:stretch>
            <a:fillRect/>
          </a:stretch>
        </p:blipFill>
        <p:spPr bwMode="auto">
          <a:xfrm>
            <a:off x="0" y="5105400"/>
            <a:ext cx="358775" cy="381000"/>
          </a:xfrm>
          <a:prstGeom prst="rect">
            <a:avLst/>
          </a:prstGeom>
          <a:noFill/>
          <a:ln w="9525">
            <a:noFill/>
            <a:miter lim="800000"/>
            <a:headEnd/>
            <a:tailEnd/>
          </a:ln>
        </p:spPr>
      </p:pic>
      <p:pic>
        <p:nvPicPr>
          <p:cNvPr id="4115" name="Picture 12" descr="bd21302_"/>
          <p:cNvPicPr>
            <a:picLocks noChangeAspect="1" noChangeArrowheads="1"/>
          </p:cNvPicPr>
          <p:nvPr/>
        </p:nvPicPr>
        <p:blipFill>
          <a:blip r:embed="rId3" cstate="print"/>
          <a:srcRect/>
          <a:stretch>
            <a:fillRect/>
          </a:stretch>
        </p:blipFill>
        <p:spPr bwMode="auto">
          <a:xfrm>
            <a:off x="0" y="5638800"/>
            <a:ext cx="358775" cy="381000"/>
          </a:xfrm>
          <a:prstGeom prst="rect">
            <a:avLst/>
          </a:prstGeom>
          <a:noFill/>
          <a:ln w="9525">
            <a:noFill/>
            <a:miter lim="800000"/>
            <a:headEnd/>
            <a:tailEnd/>
          </a:ln>
        </p:spPr>
      </p:pic>
      <p:sp>
        <p:nvSpPr>
          <p:cNvPr id="20" name="Slide Number Placeholder 19"/>
          <p:cNvSpPr>
            <a:spLocks noGrp="1"/>
          </p:cNvSpPr>
          <p:nvPr>
            <p:ph type="sldNum" sz="quarter" idx="12"/>
          </p:nvPr>
        </p:nvSpPr>
        <p:spPr/>
        <p:txBody>
          <a:bodyPr/>
          <a:lstStyle/>
          <a:p>
            <a:fld id="{EA38AB81-EFCB-4501-A73C-4749FB5CE197}" type="slidenum">
              <a:rPr lang="en-US" smtClean="0"/>
              <a:pPr/>
              <a:t>3</a:t>
            </a:fld>
            <a:endParaRPr lang="en-US"/>
          </a:p>
        </p:txBody>
      </p:sp>
      <p:sp>
        <p:nvSpPr>
          <p:cNvPr id="21" name="Footer Placeholder 20"/>
          <p:cNvSpPr>
            <a:spLocks noGrp="1"/>
          </p:cNvSpPr>
          <p:nvPr>
            <p:ph type="ftr" sz="quarter" idx="11"/>
          </p:nvPr>
        </p:nvSpPr>
        <p:spPr/>
        <p:txBody>
          <a:bodyPr/>
          <a:lstStyle/>
          <a:p>
            <a:r>
              <a:rPr lang="en-US"/>
              <a:t>Prof.Dr M. Tutulani-Semini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0"/>
            <a:ext cx="9144000" cy="838200"/>
          </a:xfrm>
        </p:spPr>
        <p:txBody>
          <a:bodyPr>
            <a:normAutofit fontScale="90000"/>
          </a:bodyPr>
          <a:lstStyle/>
          <a:p>
            <a:pPr eaLnBrk="1" hangingPunct="1"/>
            <a:r>
              <a:rPr lang="en-GB" sz="3200" b="1"/>
              <a:t>Kodi Civil, Kodi i Pr. Civile dhe harta e dispozitave për pronësinë</a:t>
            </a:r>
          </a:p>
        </p:txBody>
      </p:sp>
      <p:sp>
        <p:nvSpPr>
          <p:cNvPr id="4099" name="Oval 3"/>
          <p:cNvSpPr>
            <a:spLocks noChangeArrowheads="1"/>
          </p:cNvSpPr>
          <p:nvPr/>
        </p:nvSpPr>
        <p:spPr bwMode="auto">
          <a:xfrm>
            <a:off x="0" y="914400"/>
            <a:ext cx="9144000" cy="5943600"/>
          </a:xfrm>
          <a:prstGeom prst="ellipse">
            <a:avLst/>
          </a:prstGeom>
          <a:solidFill>
            <a:srgbClr val="FF9900"/>
          </a:solidFill>
          <a:ln w="9525">
            <a:solidFill>
              <a:schemeClr val="tx1"/>
            </a:solidFill>
            <a:round/>
            <a:headEnd/>
            <a:tailEnd/>
          </a:ln>
        </p:spPr>
        <p:txBody>
          <a:bodyPr wrap="none" anchor="ctr"/>
          <a:lstStyle/>
          <a:p>
            <a:pPr algn="ctr"/>
            <a:r>
              <a:rPr lang="en-GB" b="1"/>
              <a:t>n. 388-392</a:t>
            </a:r>
            <a:endParaRPr lang="en-US" b="1"/>
          </a:p>
        </p:txBody>
      </p:sp>
      <p:sp>
        <p:nvSpPr>
          <p:cNvPr id="4100" name="Oval 4"/>
          <p:cNvSpPr>
            <a:spLocks noChangeArrowheads="1"/>
          </p:cNvSpPr>
          <p:nvPr/>
        </p:nvSpPr>
        <p:spPr bwMode="auto">
          <a:xfrm>
            <a:off x="1219200" y="1981200"/>
            <a:ext cx="6858000" cy="3733800"/>
          </a:xfrm>
          <a:prstGeom prst="ellipse">
            <a:avLst/>
          </a:prstGeom>
          <a:solidFill>
            <a:schemeClr val="accent3"/>
          </a:solidFill>
          <a:ln w="9525">
            <a:solidFill>
              <a:schemeClr val="tx1"/>
            </a:solidFill>
            <a:round/>
            <a:headEnd/>
            <a:tailEnd/>
          </a:ln>
        </p:spPr>
        <p:txBody>
          <a:bodyPr wrap="none" anchor="ctr"/>
          <a:lstStyle/>
          <a:p>
            <a:pPr algn="ctr"/>
            <a:r>
              <a:rPr lang="en-GB" sz="2800">
                <a:latin typeface="Times New Roman" pitchFamily="18" charset="0"/>
              </a:rPr>
              <a:t>Sendet</a:t>
            </a:r>
          </a:p>
        </p:txBody>
      </p:sp>
      <p:sp>
        <p:nvSpPr>
          <p:cNvPr id="4101" name="Oval 5"/>
          <p:cNvSpPr>
            <a:spLocks noChangeArrowheads="1"/>
          </p:cNvSpPr>
          <p:nvPr/>
        </p:nvSpPr>
        <p:spPr bwMode="auto">
          <a:xfrm>
            <a:off x="3429000" y="3276600"/>
            <a:ext cx="2286000" cy="1066800"/>
          </a:xfrm>
          <a:prstGeom prst="ellipse">
            <a:avLst/>
          </a:prstGeom>
          <a:solidFill>
            <a:srgbClr val="008000"/>
          </a:solidFill>
          <a:ln w="9525">
            <a:solidFill>
              <a:schemeClr val="tx1"/>
            </a:solidFill>
            <a:round/>
            <a:headEnd/>
            <a:tailEnd/>
          </a:ln>
        </p:spPr>
        <p:txBody>
          <a:bodyPr wrap="none" anchor="ctr"/>
          <a:lstStyle/>
          <a:p>
            <a:pPr algn="ctr"/>
            <a:r>
              <a:rPr lang="en-GB" sz="2800" b="1">
                <a:solidFill>
                  <a:schemeClr val="bg1"/>
                </a:solidFill>
                <a:latin typeface="Times New Roman" pitchFamily="18" charset="0"/>
              </a:rPr>
              <a:t>Pronësia</a:t>
            </a:r>
          </a:p>
        </p:txBody>
      </p:sp>
      <p:sp>
        <p:nvSpPr>
          <p:cNvPr id="4102" name="Line 7"/>
          <p:cNvSpPr>
            <a:spLocks noChangeShapeType="1"/>
          </p:cNvSpPr>
          <p:nvPr/>
        </p:nvSpPr>
        <p:spPr bwMode="auto">
          <a:xfrm flipH="1" flipV="1">
            <a:off x="1447800" y="1752600"/>
            <a:ext cx="2133600" cy="1828800"/>
          </a:xfrm>
          <a:prstGeom prst="line">
            <a:avLst/>
          </a:prstGeom>
          <a:noFill/>
          <a:ln w="9525">
            <a:solidFill>
              <a:schemeClr val="tx1"/>
            </a:solidFill>
            <a:round/>
            <a:headEnd/>
            <a:tailEnd/>
          </a:ln>
        </p:spPr>
        <p:txBody>
          <a:bodyPr/>
          <a:lstStyle/>
          <a:p>
            <a:endParaRPr lang="en-US"/>
          </a:p>
        </p:txBody>
      </p:sp>
      <p:sp>
        <p:nvSpPr>
          <p:cNvPr id="4103" name="Line 8"/>
          <p:cNvSpPr>
            <a:spLocks noChangeShapeType="1"/>
          </p:cNvSpPr>
          <p:nvPr/>
        </p:nvSpPr>
        <p:spPr bwMode="auto">
          <a:xfrm flipH="1" flipV="1">
            <a:off x="457200" y="2667000"/>
            <a:ext cx="2971800" cy="1143000"/>
          </a:xfrm>
          <a:prstGeom prst="line">
            <a:avLst/>
          </a:prstGeom>
          <a:noFill/>
          <a:ln w="9525">
            <a:solidFill>
              <a:schemeClr val="tx1"/>
            </a:solidFill>
            <a:round/>
            <a:headEnd/>
            <a:tailEnd/>
          </a:ln>
        </p:spPr>
        <p:txBody>
          <a:bodyPr/>
          <a:lstStyle/>
          <a:p>
            <a:endParaRPr lang="en-US"/>
          </a:p>
        </p:txBody>
      </p:sp>
      <p:sp>
        <p:nvSpPr>
          <p:cNvPr id="4104" name="Line 10"/>
          <p:cNvSpPr>
            <a:spLocks noChangeShapeType="1"/>
          </p:cNvSpPr>
          <p:nvPr/>
        </p:nvSpPr>
        <p:spPr bwMode="auto">
          <a:xfrm flipH="1" flipV="1">
            <a:off x="0" y="3733800"/>
            <a:ext cx="3429000" cy="152400"/>
          </a:xfrm>
          <a:prstGeom prst="line">
            <a:avLst/>
          </a:prstGeom>
          <a:noFill/>
          <a:ln w="9525">
            <a:solidFill>
              <a:schemeClr val="tx1"/>
            </a:solidFill>
            <a:round/>
            <a:headEnd/>
            <a:tailEnd/>
          </a:ln>
        </p:spPr>
        <p:txBody>
          <a:bodyPr/>
          <a:lstStyle/>
          <a:p>
            <a:endParaRPr lang="en-US"/>
          </a:p>
        </p:txBody>
      </p:sp>
      <p:sp>
        <p:nvSpPr>
          <p:cNvPr id="4105" name="Rectangle 13"/>
          <p:cNvSpPr>
            <a:spLocks noChangeArrowheads="1"/>
          </p:cNvSpPr>
          <p:nvPr/>
        </p:nvSpPr>
        <p:spPr bwMode="auto">
          <a:xfrm>
            <a:off x="3886200" y="4800600"/>
            <a:ext cx="1600200" cy="457200"/>
          </a:xfrm>
          <a:prstGeom prst="rect">
            <a:avLst/>
          </a:prstGeom>
          <a:noFill/>
          <a:ln w="9525">
            <a:noFill/>
            <a:miter lim="800000"/>
            <a:headEnd/>
            <a:tailEnd/>
          </a:ln>
        </p:spPr>
        <p:txBody>
          <a:bodyPr>
            <a:spAutoFit/>
          </a:bodyPr>
          <a:lstStyle/>
          <a:p>
            <a:r>
              <a:rPr lang="en-GB" sz="2400" b="1">
                <a:latin typeface="Times New Roman" pitchFamily="18" charset="0"/>
              </a:rPr>
              <a:t>Servituti</a:t>
            </a:r>
          </a:p>
        </p:txBody>
      </p:sp>
      <p:sp>
        <p:nvSpPr>
          <p:cNvPr id="4106" name="Line 14"/>
          <p:cNvSpPr>
            <a:spLocks noChangeShapeType="1"/>
          </p:cNvSpPr>
          <p:nvPr/>
        </p:nvSpPr>
        <p:spPr bwMode="auto">
          <a:xfrm flipH="1">
            <a:off x="228600" y="4038600"/>
            <a:ext cx="3276600" cy="914400"/>
          </a:xfrm>
          <a:prstGeom prst="line">
            <a:avLst/>
          </a:prstGeom>
          <a:noFill/>
          <a:ln w="9525">
            <a:solidFill>
              <a:schemeClr val="tx1"/>
            </a:solidFill>
            <a:round/>
            <a:headEnd/>
            <a:tailEnd/>
          </a:ln>
        </p:spPr>
        <p:txBody>
          <a:bodyPr/>
          <a:lstStyle/>
          <a:p>
            <a:endParaRPr lang="en-US"/>
          </a:p>
        </p:txBody>
      </p:sp>
      <p:sp>
        <p:nvSpPr>
          <p:cNvPr id="4107" name="Rectangle 15"/>
          <p:cNvSpPr>
            <a:spLocks noChangeArrowheads="1"/>
          </p:cNvSpPr>
          <p:nvPr/>
        </p:nvSpPr>
        <p:spPr bwMode="auto">
          <a:xfrm>
            <a:off x="1600200" y="4419600"/>
            <a:ext cx="1471613" cy="457200"/>
          </a:xfrm>
          <a:prstGeom prst="rect">
            <a:avLst/>
          </a:prstGeom>
          <a:noFill/>
          <a:ln w="9525">
            <a:noFill/>
            <a:miter lim="800000"/>
            <a:headEnd/>
            <a:tailEnd/>
          </a:ln>
        </p:spPr>
        <p:txBody>
          <a:bodyPr wrap="none">
            <a:spAutoFit/>
          </a:bodyPr>
          <a:lstStyle/>
          <a:p>
            <a:r>
              <a:rPr lang="en-GB" sz="2400" b="1">
                <a:latin typeface="Times New Roman" pitchFamily="18" charset="0"/>
              </a:rPr>
              <a:t>Uzufrukti</a:t>
            </a:r>
          </a:p>
        </p:txBody>
      </p:sp>
      <p:sp>
        <p:nvSpPr>
          <p:cNvPr id="4108" name="Line 16"/>
          <p:cNvSpPr>
            <a:spLocks noChangeShapeType="1"/>
          </p:cNvSpPr>
          <p:nvPr/>
        </p:nvSpPr>
        <p:spPr bwMode="auto">
          <a:xfrm flipH="1">
            <a:off x="1828800" y="4114800"/>
            <a:ext cx="1752600" cy="2209800"/>
          </a:xfrm>
          <a:prstGeom prst="line">
            <a:avLst/>
          </a:prstGeom>
          <a:noFill/>
          <a:ln w="9525">
            <a:solidFill>
              <a:schemeClr val="tx1"/>
            </a:solidFill>
            <a:round/>
            <a:headEnd/>
            <a:tailEnd/>
          </a:ln>
        </p:spPr>
        <p:txBody>
          <a:bodyPr/>
          <a:lstStyle/>
          <a:p>
            <a:endParaRPr lang="en-US"/>
          </a:p>
        </p:txBody>
      </p:sp>
      <p:sp>
        <p:nvSpPr>
          <p:cNvPr id="4109" name="Rectangle 17"/>
          <p:cNvSpPr>
            <a:spLocks noChangeArrowheads="1"/>
          </p:cNvSpPr>
          <p:nvPr/>
        </p:nvSpPr>
        <p:spPr bwMode="auto">
          <a:xfrm>
            <a:off x="3886200" y="6019800"/>
            <a:ext cx="1377950" cy="420688"/>
          </a:xfrm>
          <a:prstGeom prst="rect">
            <a:avLst/>
          </a:prstGeom>
          <a:noFill/>
          <a:ln w="9525">
            <a:noFill/>
            <a:miter lim="800000"/>
            <a:headEnd/>
            <a:tailEnd/>
          </a:ln>
        </p:spPr>
        <p:txBody>
          <a:bodyPr wrap="none">
            <a:spAutoFit/>
          </a:bodyPr>
          <a:lstStyle/>
          <a:p>
            <a:pPr>
              <a:lnSpc>
                <a:spcPct val="90000"/>
              </a:lnSpc>
              <a:spcBef>
                <a:spcPct val="20000"/>
              </a:spcBef>
            </a:pPr>
            <a:r>
              <a:rPr lang="en-GB" sz="2400" b="1">
                <a:latin typeface="Times New Roman" pitchFamily="18" charset="0"/>
              </a:rPr>
              <a:t>261-295; </a:t>
            </a:r>
          </a:p>
        </p:txBody>
      </p:sp>
      <p:sp>
        <p:nvSpPr>
          <p:cNvPr id="4110" name="Line 18"/>
          <p:cNvSpPr>
            <a:spLocks noChangeShapeType="1"/>
          </p:cNvSpPr>
          <p:nvPr/>
        </p:nvSpPr>
        <p:spPr bwMode="auto">
          <a:xfrm flipH="1">
            <a:off x="3581400" y="4343400"/>
            <a:ext cx="533400" cy="2514600"/>
          </a:xfrm>
          <a:prstGeom prst="line">
            <a:avLst/>
          </a:prstGeom>
          <a:noFill/>
          <a:ln w="9525">
            <a:solidFill>
              <a:schemeClr val="tx1"/>
            </a:solidFill>
            <a:round/>
            <a:headEnd/>
            <a:tailEnd/>
          </a:ln>
        </p:spPr>
        <p:txBody>
          <a:bodyPr/>
          <a:lstStyle/>
          <a:p>
            <a:endParaRPr lang="en-US"/>
          </a:p>
        </p:txBody>
      </p:sp>
      <p:sp>
        <p:nvSpPr>
          <p:cNvPr id="4111" name="Line 19"/>
          <p:cNvSpPr>
            <a:spLocks noChangeShapeType="1"/>
          </p:cNvSpPr>
          <p:nvPr/>
        </p:nvSpPr>
        <p:spPr bwMode="auto">
          <a:xfrm>
            <a:off x="5029200" y="4343400"/>
            <a:ext cx="533400" cy="2514600"/>
          </a:xfrm>
          <a:prstGeom prst="line">
            <a:avLst/>
          </a:prstGeom>
          <a:noFill/>
          <a:ln w="9525">
            <a:solidFill>
              <a:schemeClr val="tx1"/>
            </a:solidFill>
            <a:round/>
            <a:headEnd/>
            <a:tailEnd/>
          </a:ln>
        </p:spPr>
        <p:txBody>
          <a:bodyPr/>
          <a:lstStyle/>
          <a:p>
            <a:endParaRPr lang="en-US"/>
          </a:p>
        </p:txBody>
      </p:sp>
      <p:sp>
        <p:nvSpPr>
          <p:cNvPr id="4112" name="Rectangle 20"/>
          <p:cNvSpPr>
            <a:spLocks noChangeArrowheads="1"/>
          </p:cNvSpPr>
          <p:nvPr/>
        </p:nvSpPr>
        <p:spPr bwMode="auto">
          <a:xfrm>
            <a:off x="5943600" y="3556000"/>
            <a:ext cx="1825625" cy="457200"/>
          </a:xfrm>
          <a:prstGeom prst="rect">
            <a:avLst/>
          </a:prstGeom>
          <a:noFill/>
          <a:ln w="9525">
            <a:noFill/>
            <a:miter lim="800000"/>
            <a:headEnd/>
            <a:tailEnd/>
          </a:ln>
        </p:spPr>
        <p:txBody>
          <a:bodyPr wrap="none">
            <a:spAutoFit/>
          </a:bodyPr>
          <a:lstStyle/>
          <a:p>
            <a:r>
              <a:rPr lang="en-GB" sz="2400" b="1">
                <a:latin typeface="Times New Roman" pitchFamily="18" charset="0"/>
              </a:rPr>
              <a:t>Trashëgimia</a:t>
            </a:r>
          </a:p>
        </p:txBody>
      </p:sp>
      <p:sp>
        <p:nvSpPr>
          <p:cNvPr id="4113" name="Rectangle 21"/>
          <p:cNvSpPr>
            <a:spLocks noChangeArrowheads="1"/>
          </p:cNvSpPr>
          <p:nvPr/>
        </p:nvSpPr>
        <p:spPr bwMode="auto">
          <a:xfrm>
            <a:off x="8070850" y="3605213"/>
            <a:ext cx="1030288" cy="396875"/>
          </a:xfrm>
          <a:prstGeom prst="rect">
            <a:avLst/>
          </a:prstGeom>
          <a:noFill/>
          <a:ln w="9525">
            <a:noFill/>
            <a:miter lim="800000"/>
            <a:headEnd/>
            <a:tailEnd/>
          </a:ln>
        </p:spPr>
        <p:txBody>
          <a:bodyPr wrap="none">
            <a:spAutoFit/>
          </a:bodyPr>
          <a:lstStyle/>
          <a:p>
            <a:r>
              <a:rPr lang="en-GB" sz="2000" b="1">
                <a:latin typeface="Times New Roman" pitchFamily="18" charset="0"/>
              </a:rPr>
              <a:t>316-418</a:t>
            </a:r>
          </a:p>
        </p:txBody>
      </p:sp>
      <p:sp>
        <p:nvSpPr>
          <p:cNvPr id="4114" name="Line 22"/>
          <p:cNvSpPr>
            <a:spLocks noChangeShapeType="1"/>
          </p:cNvSpPr>
          <p:nvPr/>
        </p:nvSpPr>
        <p:spPr bwMode="auto">
          <a:xfrm flipV="1">
            <a:off x="5715000" y="3352800"/>
            <a:ext cx="3429000" cy="304800"/>
          </a:xfrm>
          <a:prstGeom prst="line">
            <a:avLst/>
          </a:prstGeom>
          <a:noFill/>
          <a:ln w="9525">
            <a:solidFill>
              <a:schemeClr val="tx1"/>
            </a:solidFill>
            <a:round/>
            <a:headEnd/>
            <a:tailEnd/>
          </a:ln>
        </p:spPr>
        <p:txBody>
          <a:bodyPr/>
          <a:lstStyle/>
          <a:p>
            <a:endParaRPr lang="en-US"/>
          </a:p>
        </p:txBody>
      </p:sp>
      <p:sp>
        <p:nvSpPr>
          <p:cNvPr id="4115" name="Line 23"/>
          <p:cNvSpPr>
            <a:spLocks noChangeShapeType="1"/>
          </p:cNvSpPr>
          <p:nvPr/>
        </p:nvSpPr>
        <p:spPr bwMode="auto">
          <a:xfrm>
            <a:off x="5638800" y="3962400"/>
            <a:ext cx="3505200" cy="228600"/>
          </a:xfrm>
          <a:prstGeom prst="line">
            <a:avLst/>
          </a:prstGeom>
          <a:noFill/>
          <a:ln w="9525">
            <a:solidFill>
              <a:schemeClr val="tx1"/>
            </a:solidFill>
            <a:round/>
            <a:headEnd/>
            <a:tailEnd/>
          </a:ln>
        </p:spPr>
        <p:txBody>
          <a:bodyPr/>
          <a:lstStyle/>
          <a:p>
            <a:endParaRPr lang="en-US"/>
          </a:p>
        </p:txBody>
      </p:sp>
      <p:sp>
        <p:nvSpPr>
          <p:cNvPr id="4116" name="Rectangle 24"/>
          <p:cNvSpPr>
            <a:spLocks noChangeArrowheads="1"/>
          </p:cNvSpPr>
          <p:nvPr/>
        </p:nvSpPr>
        <p:spPr bwMode="auto">
          <a:xfrm>
            <a:off x="2514600" y="2209800"/>
            <a:ext cx="1462088" cy="822325"/>
          </a:xfrm>
          <a:prstGeom prst="rect">
            <a:avLst/>
          </a:prstGeom>
          <a:noFill/>
          <a:ln w="9525">
            <a:noFill/>
            <a:miter lim="800000"/>
            <a:headEnd/>
            <a:tailEnd/>
          </a:ln>
        </p:spPr>
        <p:txBody>
          <a:bodyPr wrap="none">
            <a:spAutoFit/>
          </a:bodyPr>
          <a:lstStyle/>
          <a:p>
            <a:r>
              <a:rPr lang="en-GB" sz="2400" b="1">
                <a:latin typeface="Times New Roman" pitchFamily="18" charset="0"/>
              </a:rPr>
              <a:t>Mbrojtja </a:t>
            </a:r>
          </a:p>
          <a:p>
            <a:r>
              <a:rPr lang="en-GB" sz="2400" b="1">
                <a:latin typeface="Times New Roman" pitchFamily="18" charset="0"/>
              </a:rPr>
              <a:t>      e prs.</a:t>
            </a:r>
          </a:p>
        </p:txBody>
      </p:sp>
      <p:sp>
        <p:nvSpPr>
          <p:cNvPr id="4117" name="Line 25"/>
          <p:cNvSpPr>
            <a:spLocks noChangeShapeType="1"/>
          </p:cNvSpPr>
          <p:nvPr/>
        </p:nvSpPr>
        <p:spPr bwMode="auto">
          <a:xfrm flipH="1" flipV="1">
            <a:off x="3352800" y="990600"/>
            <a:ext cx="838200" cy="2362200"/>
          </a:xfrm>
          <a:prstGeom prst="line">
            <a:avLst/>
          </a:prstGeom>
          <a:noFill/>
          <a:ln w="9525">
            <a:solidFill>
              <a:schemeClr val="tx1"/>
            </a:solidFill>
            <a:round/>
            <a:headEnd/>
            <a:tailEnd/>
          </a:ln>
        </p:spPr>
        <p:txBody>
          <a:bodyPr/>
          <a:lstStyle/>
          <a:p>
            <a:endParaRPr lang="en-US"/>
          </a:p>
        </p:txBody>
      </p:sp>
      <p:sp>
        <p:nvSpPr>
          <p:cNvPr id="4118" name="Rectangle 26"/>
          <p:cNvSpPr>
            <a:spLocks noChangeArrowheads="1"/>
          </p:cNvSpPr>
          <p:nvPr/>
        </p:nvSpPr>
        <p:spPr bwMode="auto">
          <a:xfrm>
            <a:off x="1905000" y="1600200"/>
            <a:ext cx="1352550" cy="890588"/>
          </a:xfrm>
          <a:prstGeom prst="rect">
            <a:avLst/>
          </a:prstGeom>
          <a:noFill/>
          <a:ln w="9525">
            <a:noFill/>
            <a:miter lim="800000"/>
            <a:headEnd/>
            <a:tailEnd/>
          </a:ln>
        </p:spPr>
        <p:txBody>
          <a:bodyPr>
            <a:spAutoFit/>
          </a:bodyPr>
          <a:lstStyle/>
          <a:p>
            <a:pPr>
              <a:lnSpc>
                <a:spcPct val="90000"/>
              </a:lnSpc>
              <a:spcBef>
                <a:spcPct val="20000"/>
              </a:spcBef>
            </a:pPr>
            <a:r>
              <a:rPr lang="en-GB" sz="2400" b="1">
                <a:latin typeface="Times New Roman" pitchFamily="18" charset="0"/>
              </a:rPr>
              <a:t>296-315, </a:t>
            </a:r>
          </a:p>
          <a:p>
            <a:pPr>
              <a:lnSpc>
                <a:spcPct val="90000"/>
              </a:lnSpc>
              <a:spcBef>
                <a:spcPct val="20000"/>
              </a:spcBef>
            </a:pPr>
            <a:endParaRPr lang="en-GB" sz="2800">
              <a:latin typeface="Times New Roman" pitchFamily="18" charset="0"/>
            </a:endParaRPr>
          </a:p>
        </p:txBody>
      </p:sp>
      <p:sp>
        <p:nvSpPr>
          <p:cNvPr id="4119" name="Rectangle 27"/>
          <p:cNvSpPr>
            <a:spLocks noChangeArrowheads="1"/>
          </p:cNvSpPr>
          <p:nvPr/>
        </p:nvSpPr>
        <p:spPr bwMode="auto">
          <a:xfrm>
            <a:off x="914400" y="3810000"/>
            <a:ext cx="2209800" cy="457200"/>
          </a:xfrm>
          <a:prstGeom prst="rect">
            <a:avLst/>
          </a:prstGeom>
          <a:noFill/>
          <a:ln w="9525">
            <a:noFill/>
            <a:miter lim="800000"/>
            <a:headEnd/>
            <a:tailEnd/>
          </a:ln>
        </p:spPr>
        <p:txBody>
          <a:bodyPr>
            <a:spAutoFit/>
          </a:bodyPr>
          <a:lstStyle/>
          <a:p>
            <a:r>
              <a:rPr lang="en-GB" sz="2400" b="1">
                <a:latin typeface="Times New Roman" pitchFamily="18" charset="0"/>
              </a:rPr>
              <a:t>Vep Juridike</a:t>
            </a:r>
          </a:p>
        </p:txBody>
      </p:sp>
      <p:sp>
        <p:nvSpPr>
          <p:cNvPr id="4120" name="Rectangle 28"/>
          <p:cNvSpPr>
            <a:spLocks noChangeArrowheads="1"/>
          </p:cNvSpPr>
          <p:nvPr/>
        </p:nvSpPr>
        <p:spPr bwMode="auto">
          <a:xfrm>
            <a:off x="0" y="4114800"/>
            <a:ext cx="1047750" cy="457200"/>
          </a:xfrm>
          <a:prstGeom prst="rect">
            <a:avLst/>
          </a:prstGeom>
          <a:noFill/>
          <a:ln w="9525">
            <a:noFill/>
            <a:miter lim="800000"/>
            <a:headEnd/>
            <a:tailEnd/>
          </a:ln>
        </p:spPr>
        <p:txBody>
          <a:bodyPr wrap="none">
            <a:spAutoFit/>
          </a:bodyPr>
          <a:lstStyle/>
          <a:p>
            <a:r>
              <a:rPr lang="en-GB" sz="2400" b="1">
                <a:latin typeface="Times New Roman" pitchFamily="18" charset="0"/>
              </a:rPr>
              <a:t>79-111</a:t>
            </a:r>
            <a:endParaRPr lang="en-GB" sz="2800">
              <a:latin typeface="Times New Roman" pitchFamily="18" charset="0"/>
            </a:endParaRPr>
          </a:p>
        </p:txBody>
      </p:sp>
      <p:sp>
        <p:nvSpPr>
          <p:cNvPr id="4121" name="Line 31"/>
          <p:cNvSpPr>
            <a:spLocks noChangeShapeType="1"/>
          </p:cNvSpPr>
          <p:nvPr/>
        </p:nvSpPr>
        <p:spPr bwMode="auto">
          <a:xfrm flipV="1">
            <a:off x="5562600" y="1600200"/>
            <a:ext cx="1981200" cy="1905000"/>
          </a:xfrm>
          <a:prstGeom prst="line">
            <a:avLst/>
          </a:prstGeom>
          <a:noFill/>
          <a:ln w="9525">
            <a:solidFill>
              <a:schemeClr val="tx1"/>
            </a:solidFill>
            <a:round/>
            <a:headEnd/>
            <a:tailEnd/>
          </a:ln>
        </p:spPr>
        <p:txBody>
          <a:bodyPr/>
          <a:lstStyle/>
          <a:p>
            <a:endParaRPr lang="en-US"/>
          </a:p>
        </p:txBody>
      </p:sp>
      <p:sp>
        <p:nvSpPr>
          <p:cNvPr id="4122" name="Rectangle 33"/>
          <p:cNvSpPr>
            <a:spLocks noChangeArrowheads="1"/>
          </p:cNvSpPr>
          <p:nvPr/>
        </p:nvSpPr>
        <p:spPr bwMode="auto">
          <a:xfrm>
            <a:off x="685800" y="4876800"/>
            <a:ext cx="1377950" cy="420688"/>
          </a:xfrm>
          <a:prstGeom prst="rect">
            <a:avLst/>
          </a:prstGeom>
          <a:noFill/>
          <a:ln w="9525">
            <a:noFill/>
            <a:miter lim="800000"/>
            <a:headEnd/>
            <a:tailEnd/>
          </a:ln>
        </p:spPr>
        <p:txBody>
          <a:bodyPr wrap="none">
            <a:spAutoFit/>
          </a:bodyPr>
          <a:lstStyle/>
          <a:p>
            <a:pPr>
              <a:lnSpc>
                <a:spcPct val="90000"/>
              </a:lnSpc>
              <a:spcBef>
                <a:spcPct val="20000"/>
              </a:spcBef>
            </a:pPr>
            <a:r>
              <a:rPr lang="en-GB" sz="2400" b="1">
                <a:latin typeface="Times New Roman" pitchFamily="18" charset="0"/>
              </a:rPr>
              <a:t>232-258 ;</a:t>
            </a:r>
          </a:p>
        </p:txBody>
      </p:sp>
      <p:sp>
        <p:nvSpPr>
          <p:cNvPr id="4123" name="Rectangle 34"/>
          <p:cNvSpPr>
            <a:spLocks noChangeArrowheads="1"/>
          </p:cNvSpPr>
          <p:nvPr/>
        </p:nvSpPr>
        <p:spPr bwMode="auto">
          <a:xfrm>
            <a:off x="6019800" y="4114800"/>
            <a:ext cx="2598738" cy="476250"/>
          </a:xfrm>
          <a:prstGeom prst="rect">
            <a:avLst/>
          </a:prstGeom>
          <a:noFill/>
          <a:ln w="9525">
            <a:noFill/>
            <a:miter lim="800000"/>
            <a:headEnd/>
            <a:tailEnd/>
          </a:ln>
        </p:spPr>
        <p:txBody>
          <a:bodyPr wrap="none">
            <a:spAutoFit/>
          </a:bodyPr>
          <a:lstStyle/>
          <a:p>
            <a:pPr>
              <a:lnSpc>
                <a:spcPct val="90000"/>
              </a:lnSpc>
              <a:spcBef>
                <a:spcPct val="20000"/>
              </a:spcBef>
            </a:pPr>
            <a:r>
              <a:rPr lang="en-GB" sz="2400" b="1">
                <a:latin typeface="Times New Roman" pitchFamily="18" charset="0"/>
              </a:rPr>
              <a:t>Fitimi i pronësisë,</a:t>
            </a:r>
            <a:r>
              <a:rPr lang="en-GB" sz="2800">
                <a:latin typeface="Times New Roman" pitchFamily="18" charset="0"/>
              </a:rPr>
              <a:t> </a:t>
            </a:r>
          </a:p>
        </p:txBody>
      </p:sp>
      <p:sp>
        <p:nvSpPr>
          <p:cNvPr id="4124" name="Line 35"/>
          <p:cNvSpPr>
            <a:spLocks noChangeShapeType="1"/>
          </p:cNvSpPr>
          <p:nvPr/>
        </p:nvSpPr>
        <p:spPr bwMode="auto">
          <a:xfrm>
            <a:off x="5410200" y="4114800"/>
            <a:ext cx="2971800" cy="1524000"/>
          </a:xfrm>
          <a:prstGeom prst="line">
            <a:avLst/>
          </a:prstGeom>
          <a:noFill/>
          <a:ln w="9525">
            <a:solidFill>
              <a:schemeClr val="tx1"/>
            </a:solidFill>
            <a:round/>
            <a:headEnd/>
            <a:tailEnd/>
          </a:ln>
        </p:spPr>
        <p:txBody>
          <a:bodyPr/>
          <a:lstStyle/>
          <a:p>
            <a:endParaRPr lang="en-US"/>
          </a:p>
        </p:txBody>
      </p:sp>
      <p:sp>
        <p:nvSpPr>
          <p:cNvPr id="4125" name="Rectangle 36"/>
          <p:cNvSpPr>
            <a:spLocks noChangeArrowheads="1"/>
          </p:cNvSpPr>
          <p:nvPr/>
        </p:nvSpPr>
        <p:spPr bwMode="auto">
          <a:xfrm>
            <a:off x="7620000" y="4724400"/>
            <a:ext cx="1276350" cy="890588"/>
          </a:xfrm>
          <a:prstGeom prst="rect">
            <a:avLst/>
          </a:prstGeom>
          <a:noFill/>
          <a:ln w="9525">
            <a:noFill/>
            <a:miter lim="800000"/>
            <a:headEnd/>
            <a:tailEnd/>
          </a:ln>
        </p:spPr>
        <p:txBody>
          <a:bodyPr>
            <a:spAutoFit/>
          </a:bodyPr>
          <a:lstStyle/>
          <a:p>
            <a:pPr>
              <a:lnSpc>
                <a:spcPct val="90000"/>
              </a:lnSpc>
              <a:spcBef>
                <a:spcPct val="20000"/>
              </a:spcBef>
            </a:pPr>
            <a:r>
              <a:rPr lang="en-GB" sz="2400" b="1">
                <a:latin typeface="Times New Roman" pitchFamily="18" charset="0"/>
              </a:rPr>
              <a:t>162-191 </a:t>
            </a:r>
          </a:p>
          <a:p>
            <a:pPr>
              <a:lnSpc>
                <a:spcPct val="90000"/>
              </a:lnSpc>
              <a:spcBef>
                <a:spcPct val="20000"/>
              </a:spcBef>
            </a:pPr>
            <a:endParaRPr lang="en-GB" sz="2800">
              <a:latin typeface="Times New Roman" pitchFamily="18" charset="0"/>
            </a:endParaRPr>
          </a:p>
        </p:txBody>
      </p:sp>
      <p:sp>
        <p:nvSpPr>
          <p:cNvPr id="4126" name="Rectangle 37"/>
          <p:cNvSpPr>
            <a:spLocks noChangeArrowheads="1"/>
          </p:cNvSpPr>
          <p:nvPr/>
        </p:nvSpPr>
        <p:spPr bwMode="auto">
          <a:xfrm>
            <a:off x="5105400" y="4775200"/>
            <a:ext cx="1065213" cy="822325"/>
          </a:xfrm>
          <a:prstGeom prst="rect">
            <a:avLst/>
          </a:prstGeom>
          <a:noFill/>
          <a:ln w="9525">
            <a:noFill/>
            <a:miter lim="800000"/>
            <a:headEnd/>
            <a:tailEnd/>
          </a:ln>
        </p:spPr>
        <p:txBody>
          <a:bodyPr wrap="none">
            <a:spAutoFit/>
          </a:bodyPr>
          <a:lstStyle/>
          <a:p>
            <a:r>
              <a:rPr lang="en-GB" sz="2400" b="1">
                <a:latin typeface="Times New Roman" pitchFamily="18" charset="0"/>
              </a:rPr>
              <a:t>Bashk</a:t>
            </a:r>
          </a:p>
          <a:p>
            <a:r>
              <a:rPr lang="en-GB" sz="2400" b="1">
                <a:latin typeface="Times New Roman" pitchFamily="18" charset="0"/>
              </a:rPr>
              <a:t>pronës</a:t>
            </a:r>
          </a:p>
        </p:txBody>
      </p:sp>
      <p:sp>
        <p:nvSpPr>
          <p:cNvPr id="4127" name="Rectangle 38"/>
          <p:cNvSpPr>
            <a:spLocks noChangeArrowheads="1"/>
          </p:cNvSpPr>
          <p:nvPr/>
        </p:nvSpPr>
        <p:spPr bwMode="auto">
          <a:xfrm>
            <a:off x="5410200" y="5994400"/>
            <a:ext cx="1200150" cy="457200"/>
          </a:xfrm>
          <a:prstGeom prst="rect">
            <a:avLst/>
          </a:prstGeom>
          <a:noFill/>
          <a:ln w="9525">
            <a:noFill/>
            <a:miter lim="800000"/>
            <a:headEnd/>
            <a:tailEnd/>
          </a:ln>
        </p:spPr>
        <p:txBody>
          <a:bodyPr wrap="none">
            <a:spAutoFit/>
          </a:bodyPr>
          <a:lstStyle/>
          <a:p>
            <a:r>
              <a:rPr lang="en-GB" sz="2400" b="1">
                <a:latin typeface="Times New Roman" pitchFamily="18" charset="0"/>
              </a:rPr>
              <a:t>199-231</a:t>
            </a:r>
          </a:p>
        </p:txBody>
      </p:sp>
      <p:sp>
        <p:nvSpPr>
          <p:cNvPr id="4128" name="Line 40"/>
          <p:cNvSpPr>
            <a:spLocks noChangeShapeType="1"/>
          </p:cNvSpPr>
          <p:nvPr/>
        </p:nvSpPr>
        <p:spPr bwMode="auto">
          <a:xfrm flipV="1">
            <a:off x="4876800" y="990600"/>
            <a:ext cx="838200" cy="2286000"/>
          </a:xfrm>
          <a:prstGeom prst="line">
            <a:avLst/>
          </a:prstGeom>
          <a:noFill/>
          <a:ln w="9525">
            <a:solidFill>
              <a:schemeClr val="tx1"/>
            </a:solidFill>
            <a:round/>
            <a:headEnd/>
            <a:tailEnd/>
          </a:ln>
        </p:spPr>
        <p:txBody>
          <a:bodyPr/>
          <a:lstStyle/>
          <a:p>
            <a:endParaRPr lang="en-US"/>
          </a:p>
        </p:txBody>
      </p:sp>
      <p:sp>
        <p:nvSpPr>
          <p:cNvPr id="4129" name="Rectangle 41"/>
          <p:cNvSpPr>
            <a:spLocks noChangeArrowheads="1"/>
          </p:cNvSpPr>
          <p:nvPr/>
        </p:nvSpPr>
        <p:spPr bwMode="auto">
          <a:xfrm>
            <a:off x="3962400" y="2057400"/>
            <a:ext cx="1270000" cy="822325"/>
          </a:xfrm>
          <a:prstGeom prst="rect">
            <a:avLst/>
          </a:prstGeom>
          <a:noFill/>
          <a:ln w="9525">
            <a:noFill/>
            <a:miter lim="800000"/>
            <a:headEnd/>
            <a:tailEnd/>
          </a:ln>
        </p:spPr>
        <p:txBody>
          <a:bodyPr wrap="none">
            <a:spAutoFit/>
          </a:bodyPr>
          <a:lstStyle/>
          <a:p>
            <a:r>
              <a:rPr lang="en-GB" sz="2400" b="1">
                <a:latin typeface="Times New Roman" pitchFamily="18" charset="0"/>
              </a:rPr>
              <a:t>Shkakt. </a:t>
            </a:r>
          </a:p>
          <a:p>
            <a:r>
              <a:rPr lang="en-GB" sz="2400" b="1">
                <a:latin typeface="Times New Roman" pitchFamily="18" charset="0"/>
              </a:rPr>
              <a:t>i dëmit</a:t>
            </a:r>
          </a:p>
        </p:txBody>
      </p:sp>
      <p:sp>
        <p:nvSpPr>
          <p:cNvPr id="4130" name="Rectangle 42"/>
          <p:cNvSpPr>
            <a:spLocks noChangeArrowheads="1"/>
          </p:cNvSpPr>
          <p:nvPr/>
        </p:nvSpPr>
        <p:spPr bwMode="auto">
          <a:xfrm>
            <a:off x="3733800" y="1117600"/>
            <a:ext cx="1573213" cy="457200"/>
          </a:xfrm>
          <a:prstGeom prst="rect">
            <a:avLst/>
          </a:prstGeom>
          <a:noFill/>
          <a:ln w="9525">
            <a:noFill/>
            <a:miter lim="800000"/>
            <a:headEnd/>
            <a:tailEnd/>
          </a:ln>
        </p:spPr>
        <p:txBody>
          <a:bodyPr wrap="none">
            <a:spAutoFit/>
          </a:bodyPr>
          <a:lstStyle/>
          <a:p>
            <a:r>
              <a:rPr lang="en-GB" sz="2400" b="1">
                <a:latin typeface="Times New Roman" pitchFamily="18" charset="0"/>
              </a:rPr>
              <a:t>N. 608-647</a:t>
            </a:r>
          </a:p>
        </p:txBody>
      </p:sp>
      <p:sp>
        <p:nvSpPr>
          <p:cNvPr id="4131" name="Rectangle 43"/>
          <p:cNvSpPr>
            <a:spLocks noChangeArrowheads="1"/>
          </p:cNvSpPr>
          <p:nvPr/>
        </p:nvSpPr>
        <p:spPr bwMode="auto">
          <a:xfrm>
            <a:off x="2514600" y="4800600"/>
            <a:ext cx="273050" cy="946150"/>
          </a:xfrm>
          <a:prstGeom prst="rect">
            <a:avLst/>
          </a:prstGeom>
          <a:noFill/>
          <a:ln w="9525">
            <a:noFill/>
            <a:miter lim="800000"/>
            <a:headEnd/>
            <a:tailEnd/>
          </a:ln>
        </p:spPr>
        <p:txBody>
          <a:bodyPr wrap="none">
            <a:spAutoFit/>
          </a:bodyPr>
          <a:lstStyle/>
          <a:p>
            <a:r>
              <a:rPr lang="en-GB" sz="2800">
                <a:latin typeface="Times New Roman" pitchFamily="18" charset="0"/>
              </a:rPr>
              <a:t> </a:t>
            </a:r>
          </a:p>
          <a:p>
            <a:endParaRPr lang="en-GB" sz="2800">
              <a:latin typeface="Times New Roman" pitchFamily="18" charset="0"/>
            </a:endParaRPr>
          </a:p>
        </p:txBody>
      </p:sp>
      <p:sp>
        <p:nvSpPr>
          <p:cNvPr id="4132" name="Rectangle 44"/>
          <p:cNvSpPr>
            <a:spLocks noChangeArrowheads="1"/>
          </p:cNvSpPr>
          <p:nvPr/>
        </p:nvSpPr>
        <p:spPr bwMode="auto">
          <a:xfrm>
            <a:off x="2286000" y="5867400"/>
            <a:ext cx="1200150" cy="457200"/>
          </a:xfrm>
          <a:prstGeom prst="rect">
            <a:avLst/>
          </a:prstGeom>
          <a:noFill/>
          <a:ln w="9525">
            <a:noFill/>
            <a:miter lim="800000"/>
            <a:headEnd/>
            <a:tailEnd/>
          </a:ln>
        </p:spPr>
        <p:txBody>
          <a:bodyPr wrap="none">
            <a:spAutoFit/>
          </a:bodyPr>
          <a:lstStyle/>
          <a:p>
            <a:r>
              <a:rPr lang="en-GB" sz="2400" b="1">
                <a:latin typeface="Times New Roman" pitchFamily="18" charset="0"/>
              </a:rPr>
              <a:t>784-800</a:t>
            </a:r>
          </a:p>
        </p:txBody>
      </p:sp>
      <p:sp>
        <p:nvSpPr>
          <p:cNvPr id="4133" name="Line 46"/>
          <p:cNvSpPr>
            <a:spLocks noChangeShapeType="1"/>
          </p:cNvSpPr>
          <p:nvPr/>
        </p:nvSpPr>
        <p:spPr bwMode="auto">
          <a:xfrm>
            <a:off x="5410200" y="4191000"/>
            <a:ext cx="1676400" cy="2209800"/>
          </a:xfrm>
          <a:prstGeom prst="line">
            <a:avLst/>
          </a:prstGeom>
          <a:noFill/>
          <a:ln w="9525">
            <a:solidFill>
              <a:schemeClr val="tx1"/>
            </a:solidFill>
            <a:round/>
            <a:headEnd/>
            <a:tailEnd/>
          </a:ln>
        </p:spPr>
        <p:txBody>
          <a:bodyPr/>
          <a:lstStyle/>
          <a:p>
            <a:endParaRPr lang="en-US"/>
          </a:p>
        </p:txBody>
      </p:sp>
      <p:sp>
        <p:nvSpPr>
          <p:cNvPr id="4134" name="Rectangle 48"/>
          <p:cNvSpPr>
            <a:spLocks noChangeArrowheads="1"/>
          </p:cNvSpPr>
          <p:nvPr/>
        </p:nvSpPr>
        <p:spPr bwMode="auto">
          <a:xfrm>
            <a:off x="6781800" y="5461000"/>
            <a:ext cx="1200150" cy="457200"/>
          </a:xfrm>
          <a:prstGeom prst="rect">
            <a:avLst/>
          </a:prstGeom>
          <a:noFill/>
          <a:ln w="9525">
            <a:noFill/>
            <a:miter lim="800000"/>
            <a:headEnd/>
            <a:tailEnd/>
          </a:ln>
        </p:spPr>
        <p:txBody>
          <a:bodyPr wrap="none">
            <a:spAutoFit/>
          </a:bodyPr>
          <a:lstStyle/>
          <a:p>
            <a:r>
              <a:rPr lang="en-GB" sz="2400" b="1">
                <a:latin typeface="Times New Roman" pitchFamily="18" charset="0"/>
              </a:rPr>
              <a:t>141-148</a:t>
            </a:r>
          </a:p>
        </p:txBody>
      </p:sp>
      <p:pic>
        <p:nvPicPr>
          <p:cNvPr id="4135" name="Picture 49" descr="bd14594_"/>
          <p:cNvPicPr>
            <a:picLocks noChangeAspect="1" noChangeArrowheads="1"/>
          </p:cNvPicPr>
          <p:nvPr/>
        </p:nvPicPr>
        <p:blipFill>
          <a:blip r:embed="rId2" cstate="print"/>
          <a:srcRect/>
          <a:stretch>
            <a:fillRect/>
          </a:stretch>
        </p:blipFill>
        <p:spPr bwMode="auto">
          <a:xfrm>
            <a:off x="0" y="304800"/>
            <a:ext cx="9144000" cy="231775"/>
          </a:xfrm>
          <a:prstGeom prst="rect">
            <a:avLst/>
          </a:prstGeom>
          <a:noFill/>
          <a:ln w="9525">
            <a:noFill/>
            <a:miter lim="800000"/>
            <a:headEnd/>
            <a:tailEnd/>
          </a:ln>
        </p:spPr>
      </p:pic>
      <p:sp>
        <p:nvSpPr>
          <p:cNvPr id="4136" name="Rectangle 50"/>
          <p:cNvSpPr>
            <a:spLocks noChangeArrowheads="1"/>
          </p:cNvSpPr>
          <p:nvPr/>
        </p:nvSpPr>
        <p:spPr bwMode="auto">
          <a:xfrm>
            <a:off x="6324600" y="2565400"/>
            <a:ext cx="1614488" cy="822325"/>
          </a:xfrm>
          <a:prstGeom prst="rect">
            <a:avLst/>
          </a:prstGeom>
          <a:noFill/>
          <a:ln w="9525">
            <a:noFill/>
            <a:miter lim="800000"/>
            <a:headEnd/>
            <a:tailEnd/>
          </a:ln>
        </p:spPr>
        <p:txBody>
          <a:bodyPr wrap="none">
            <a:spAutoFit/>
          </a:bodyPr>
          <a:lstStyle/>
          <a:p>
            <a:r>
              <a:rPr lang="en-GB" sz="2400" b="1">
                <a:latin typeface="Times New Roman" pitchFamily="18" charset="0"/>
              </a:rPr>
              <a:t>Njohja </a:t>
            </a:r>
          </a:p>
          <a:p>
            <a:r>
              <a:rPr lang="en-GB" sz="2400" b="1">
                <a:latin typeface="Times New Roman" pitchFamily="18" charset="0"/>
              </a:rPr>
              <a:t>e pronësisë</a:t>
            </a:r>
          </a:p>
        </p:txBody>
      </p:sp>
      <p:sp>
        <p:nvSpPr>
          <p:cNvPr id="4137" name="Rectangle 51"/>
          <p:cNvSpPr>
            <a:spLocks noChangeArrowheads="1"/>
          </p:cNvSpPr>
          <p:nvPr/>
        </p:nvSpPr>
        <p:spPr bwMode="auto">
          <a:xfrm>
            <a:off x="5715000" y="1422400"/>
            <a:ext cx="641350" cy="457200"/>
          </a:xfrm>
          <a:prstGeom prst="rect">
            <a:avLst/>
          </a:prstGeom>
          <a:noFill/>
          <a:ln w="9525">
            <a:noFill/>
            <a:miter lim="800000"/>
            <a:headEnd/>
            <a:tailEnd/>
          </a:ln>
        </p:spPr>
        <p:txBody>
          <a:bodyPr wrap="none">
            <a:spAutoFit/>
          </a:bodyPr>
          <a:lstStyle/>
          <a:p>
            <a:r>
              <a:rPr lang="en-GB" sz="2400" b="1">
                <a:latin typeface="Times New Roman" pitchFamily="18" charset="0"/>
              </a:rPr>
              <a:t>191</a:t>
            </a:r>
          </a:p>
        </p:txBody>
      </p:sp>
      <p:sp>
        <p:nvSpPr>
          <p:cNvPr id="4138" name="Rectangle 52"/>
          <p:cNvSpPr>
            <a:spLocks noChangeArrowheads="1"/>
          </p:cNvSpPr>
          <p:nvPr/>
        </p:nvSpPr>
        <p:spPr bwMode="auto">
          <a:xfrm>
            <a:off x="5105400" y="2133600"/>
            <a:ext cx="1344613" cy="884238"/>
          </a:xfrm>
          <a:prstGeom prst="rect">
            <a:avLst/>
          </a:prstGeom>
          <a:noFill/>
          <a:ln w="9525">
            <a:noFill/>
            <a:miter lim="800000"/>
            <a:headEnd/>
            <a:tailEnd/>
          </a:ln>
        </p:spPr>
        <p:txBody>
          <a:bodyPr wrap="none">
            <a:spAutoFit/>
          </a:bodyPr>
          <a:lstStyle/>
          <a:p>
            <a:r>
              <a:rPr lang="en-GB" sz="2400" b="1">
                <a:latin typeface="Times New Roman" pitchFamily="18" charset="0"/>
              </a:rPr>
              <a:t>Humbja </a:t>
            </a:r>
          </a:p>
          <a:p>
            <a:r>
              <a:rPr lang="en-GB" sz="2400" b="1">
                <a:latin typeface="Times New Roman" pitchFamily="18" charset="0"/>
              </a:rPr>
              <a:t>E pron</a:t>
            </a:r>
            <a:r>
              <a:rPr lang="en-GB" sz="2800">
                <a:latin typeface="Times New Roman" pitchFamily="18" charset="0"/>
              </a:rPr>
              <a:t>.</a:t>
            </a:r>
          </a:p>
        </p:txBody>
      </p:sp>
      <p:sp>
        <p:nvSpPr>
          <p:cNvPr id="4139" name="Rectangle 53"/>
          <p:cNvSpPr>
            <a:spLocks noChangeArrowheads="1"/>
          </p:cNvSpPr>
          <p:nvPr/>
        </p:nvSpPr>
        <p:spPr bwMode="auto">
          <a:xfrm>
            <a:off x="2590800" y="4343400"/>
            <a:ext cx="1554163" cy="1187450"/>
          </a:xfrm>
          <a:prstGeom prst="rect">
            <a:avLst/>
          </a:prstGeom>
          <a:noFill/>
          <a:ln w="9525">
            <a:noFill/>
            <a:miter lim="800000"/>
            <a:headEnd/>
            <a:tailEnd/>
          </a:ln>
        </p:spPr>
        <p:txBody>
          <a:bodyPr wrap="none">
            <a:spAutoFit/>
          </a:bodyPr>
          <a:lstStyle/>
          <a:p>
            <a:pPr algn="ctr"/>
            <a:r>
              <a:rPr lang="en-GB" sz="2400" b="1">
                <a:latin typeface="Times New Roman" pitchFamily="18" charset="0"/>
              </a:rPr>
              <a:t>        Të </a:t>
            </a:r>
          </a:p>
          <a:p>
            <a:pPr algn="ctr"/>
            <a:r>
              <a:rPr lang="en-GB" sz="2400" b="1">
                <a:latin typeface="Times New Roman" pitchFamily="18" charset="0"/>
              </a:rPr>
              <a:t>drejtat </a:t>
            </a:r>
          </a:p>
          <a:p>
            <a:pPr algn="ctr"/>
            <a:r>
              <a:rPr lang="en-GB" sz="2400" b="1">
                <a:latin typeface="Times New Roman" pitchFamily="18" charset="0"/>
              </a:rPr>
              <a:t>enfiteotike</a:t>
            </a:r>
          </a:p>
        </p:txBody>
      </p:sp>
      <p:sp>
        <p:nvSpPr>
          <p:cNvPr id="4140" name="Rectangle 54"/>
          <p:cNvSpPr>
            <a:spLocks noChangeArrowheads="1"/>
          </p:cNvSpPr>
          <p:nvPr/>
        </p:nvSpPr>
        <p:spPr bwMode="auto">
          <a:xfrm>
            <a:off x="7010400" y="2057400"/>
            <a:ext cx="984250" cy="519113"/>
          </a:xfrm>
          <a:prstGeom prst="rect">
            <a:avLst/>
          </a:prstGeom>
          <a:noFill/>
          <a:ln w="9525">
            <a:noFill/>
            <a:miter lim="800000"/>
            <a:headEnd/>
            <a:tailEnd/>
          </a:ln>
        </p:spPr>
        <p:txBody>
          <a:bodyPr wrap="none">
            <a:spAutoFit/>
          </a:bodyPr>
          <a:lstStyle/>
          <a:p>
            <a:r>
              <a:rPr lang="en-GB" sz="2800">
                <a:latin typeface="Times New Roman" pitchFamily="18" charset="0"/>
              </a:rPr>
              <a:t> </a:t>
            </a:r>
            <a:r>
              <a:rPr lang="en-GB" sz="2400" b="1">
                <a:latin typeface="Times New Roman" pitchFamily="18" charset="0"/>
              </a:rPr>
              <a:t>113/b</a:t>
            </a:r>
          </a:p>
        </p:txBody>
      </p:sp>
      <p:sp>
        <p:nvSpPr>
          <p:cNvPr id="4141" name="Rectangle 55"/>
          <p:cNvSpPr>
            <a:spLocks noChangeArrowheads="1"/>
          </p:cNvSpPr>
          <p:nvPr/>
        </p:nvSpPr>
        <p:spPr bwMode="auto">
          <a:xfrm>
            <a:off x="685800" y="3327400"/>
            <a:ext cx="2466975" cy="457200"/>
          </a:xfrm>
          <a:prstGeom prst="rect">
            <a:avLst/>
          </a:prstGeom>
          <a:noFill/>
          <a:ln w="9525">
            <a:noFill/>
            <a:miter lim="800000"/>
            <a:headEnd/>
            <a:tailEnd/>
          </a:ln>
        </p:spPr>
        <p:txBody>
          <a:bodyPr wrap="none">
            <a:spAutoFit/>
          </a:bodyPr>
          <a:lstStyle/>
          <a:p>
            <a:r>
              <a:rPr lang="en-GB" sz="2400" b="1">
                <a:latin typeface="Times New Roman" pitchFamily="18" charset="0"/>
              </a:rPr>
              <a:t>Vërtetimi i Faktit</a:t>
            </a:r>
          </a:p>
        </p:txBody>
      </p:sp>
      <p:sp>
        <p:nvSpPr>
          <p:cNvPr id="4142" name="Rectangle 56"/>
          <p:cNvSpPr>
            <a:spLocks noChangeArrowheads="1"/>
          </p:cNvSpPr>
          <p:nvPr/>
        </p:nvSpPr>
        <p:spPr bwMode="auto">
          <a:xfrm>
            <a:off x="1600200" y="2794000"/>
            <a:ext cx="1655763" cy="884238"/>
          </a:xfrm>
          <a:prstGeom prst="rect">
            <a:avLst/>
          </a:prstGeom>
          <a:noFill/>
          <a:ln w="9525">
            <a:noFill/>
            <a:miter lim="800000"/>
            <a:headEnd/>
            <a:tailEnd/>
          </a:ln>
        </p:spPr>
        <p:txBody>
          <a:bodyPr wrap="none">
            <a:spAutoFit/>
          </a:bodyPr>
          <a:lstStyle/>
          <a:p>
            <a:r>
              <a:rPr lang="en-GB" sz="2400" b="1">
                <a:latin typeface="Times New Roman" pitchFamily="18" charset="0"/>
              </a:rPr>
              <a:t>Regjistrimi</a:t>
            </a:r>
          </a:p>
          <a:p>
            <a:r>
              <a:rPr lang="en-GB" sz="2800">
                <a:latin typeface="Times New Roman" pitchFamily="18" charset="0"/>
              </a:rPr>
              <a:t>            </a:t>
            </a:r>
          </a:p>
        </p:txBody>
      </p:sp>
      <p:sp>
        <p:nvSpPr>
          <p:cNvPr id="4143" name="Rectangle 57"/>
          <p:cNvSpPr>
            <a:spLocks noChangeArrowheads="1"/>
          </p:cNvSpPr>
          <p:nvPr/>
        </p:nvSpPr>
        <p:spPr bwMode="auto">
          <a:xfrm>
            <a:off x="609600" y="2184400"/>
            <a:ext cx="1573213" cy="457200"/>
          </a:xfrm>
          <a:prstGeom prst="rect">
            <a:avLst/>
          </a:prstGeom>
          <a:noFill/>
          <a:ln w="9525">
            <a:noFill/>
            <a:miter lim="800000"/>
            <a:headEnd/>
            <a:tailEnd/>
          </a:ln>
        </p:spPr>
        <p:txBody>
          <a:bodyPr wrap="none">
            <a:spAutoFit/>
          </a:bodyPr>
          <a:lstStyle/>
          <a:p>
            <a:r>
              <a:rPr lang="en-GB" sz="2400" b="1">
                <a:latin typeface="Times New Roman" pitchFamily="18" charset="0"/>
              </a:rPr>
              <a:t>N. 192-198</a:t>
            </a:r>
          </a:p>
        </p:txBody>
      </p:sp>
      <p:sp>
        <p:nvSpPr>
          <p:cNvPr id="4144" name="Rectangle 58"/>
          <p:cNvSpPr>
            <a:spLocks noChangeArrowheads="1"/>
          </p:cNvSpPr>
          <p:nvPr/>
        </p:nvSpPr>
        <p:spPr bwMode="auto">
          <a:xfrm>
            <a:off x="228600" y="2895600"/>
            <a:ext cx="1200150" cy="457200"/>
          </a:xfrm>
          <a:prstGeom prst="rect">
            <a:avLst/>
          </a:prstGeom>
          <a:noFill/>
          <a:ln w="9525">
            <a:noFill/>
            <a:miter lim="800000"/>
            <a:headEnd/>
            <a:tailEnd/>
          </a:ln>
        </p:spPr>
        <p:txBody>
          <a:bodyPr wrap="none">
            <a:spAutoFit/>
          </a:bodyPr>
          <a:lstStyle/>
          <a:p>
            <a:r>
              <a:rPr lang="en-GB" sz="2400" b="1">
                <a:latin typeface="Times New Roman" pitchFamily="18" charset="0"/>
              </a:rPr>
              <a:t>388-392</a:t>
            </a:r>
          </a:p>
        </p:txBody>
      </p:sp>
      <p:sp>
        <p:nvSpPr>
          <p:cNvPr id="4145" name="Rectangle 59"/>
          <p:cNvSpPr>
            <a:spLocks noChangeArrowheads="1"/>
          </p:cNvSpPr>
          <p:nvPr/>
        </p:nvSpPr>
        <p:spPr bwMode="auto">
          <a:xfrm>
            <a:off x="6019800" y="4800600"/>
            <a:ext cx="1600200" cy="457200"/>
          </a:xfrm>
          <a:prstGeom prst="rect">
            <a:avLst/>
          </a:prstGeom>
          <a:noFill/>
          <a:ln w="9525">
            <a:noFill/>
            <a:miter lim="800000"/>
            <a:headEnd/>
            <a:tailEnd/>
          </a:ln>
        </p:spPr>
        <p:txBody>
          <a:bodyPr>
            <a:spAutoFit/>
          </a:bodyPr>
          <a:lstStyle/>
          <a:p>
            <a:r>
              <a:rPr lang="en-GB" sz="2400" b="1">
                <a:latin typeface="Times New Roman" pitchFamily="18" charset="0"/>
              </a:rPr>
              <a:t>Sendet</a:t>
            </a:r>
          </a:p>
        </p:txBody>
      </p:sp>
      <p:sp>
        <p:nvSpPr>
          <p:cNvPr id="50" name="Slide Number Placeholder 49"/>
          <p:cNvSpPr>
            <a:spLocks noGrp="1"/>
          </p:cNvSpPr>
          <p:nvPr>
            <p:ph type="sldNum" sz="quarter" idx="12"/>
          </p:nvPr>
        </p:nvSpPr>
        <p:spPr/>
        <p:txBody>
          <a:bodyPr/>
          <a:lstStyle/>
          <a:p>
            <a:fld id="{EA38AB81-EFCB-4501-A73C-4749FB5CE197}" type="slidenum">
              <a:rPr lang="en-US" smtClean="0"/>
              <a:pPr/>
              <a:t>4</a:t>
            </a:fld>
            <a:endParaRPr lang="en-US"/>
          </a:p>
        </p:txBody>
      </p:sp>
      <p:sp>
        <p:nvSpPr>
          <p:cNvPr id="51" name="Footer Placeholder 50"/>
          <p:cNvSpPr>
            <a:spLocks noGrp="1"/>
          </p:cNvSpPr>
          <p:nvPr>
            <p:ph type="ftr" sz="quarter" idx="11"/>
          </p:nvPr>
        </p:nvSpPr>
        <p:spPr/>
        <p:txBody>
          <a:bodyPr/>
          <a:lstStyle/>
          <a:p>
            <a:r>
              <a:rPr lang="en-US"/>
              <a:t>Prof.Dr M. Tutulani-Semini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idx="4294967295"/>
          </p:nvPr>
        </p:nvSpPr>
        <p:spPr>
          <a:xfrm>
            <a:off x="2000250" y="285750"/>
            <a:ext cx="6096000" cy="1143000"/>
          </a:xfrm>
        </p:spPr>
        <p:txBody>
          <a:bodyPr/>
          <a:lstStyle/>
          <a:p>
            <a:r>
              <a:rPr lang="en-US" sz="4000"/>
              <a:t>Korniza ligjore </a:t>
            </a:r>
          </a:p>
        </p:txBody>
      </p:sp>
      <p:sp>
        <p:nvSpPr>
          <p:cNvPr id="7171" name="AutoShape 3"/>
          <p:cNvSpPr>
            <a:spLocks noChangeArrowheads="1"/>
          </p:cNvSpPr>
          <p:nvPr/>
        </p:nvSpPr>
        <p:spPr bwMode="auto">
          <a:xfrm>
            <a:off x="0" y="5486400"/>
            <a:ext cx="9144000" cy="790575"/>
          </a:xfrm>
          <a:prstGeom prst="leftArrow">
            <a:avLst>
              <a:gd name="adj1" fmla="val 50000"/>
              <a:gd name="adj2" fmla="val 289157"/>
            </a:avLst>
          </a:prstGeom>
          <a:solidFill>
            <a:srgbClr val="7030A0"/>
          </a:solidFill>
          <a:ln w="9525">
            <a:solidFill>
              <a:schemeClr val="tx1"/>
            </a:solidFill>
            <a:miter lim="800000"/>
            <a:headEnd type="none" w="sm" len="sm"/>
            <a:tailEnd type="none" w="sm" len="sm"/>
          </a:ln>
        </p:spPr>
        <p:txBody>
          <a:bodyPr wrap="none" anchor="ctr"/>
          <a:lstStyle/>
          <a:p>
            <a:pPr algn="ctr"/>
            <a:endParaRPr lang="en-US">
              <a:latin typeface="Arial Narrow" pitchFamily="34" charset="0"/>
            </a:endParaRPr>
          </a:p>
        </p:txBody>
      </p:sp>
      <p:sp>
        <p:nvSpPr>
          <p:cNvPr id="7172" name="Rectangle 5"/>
          <p:cNvSpPr>
            <a:spLocks noChangeArrowheads="1"/>
          </p:cNvSpPr>
          <p:nvPr/>
        </p:nvSpPr>
        <p:spPr bwMode="auto">
          <a:xfrm>
            <a:off x="0" y="4343400"/>
            <a:ext cx="1828800" cy="609600"/>
          </a:xfrm>
          <a:prstGeom prst="rect">
            <a:avLst/>
          </a:prstGeom>
          <a:solidFill>
            <a:srgbClr val="003300"/>
          </a:solidFill>
          <a:ln w="9525">
            <a:solidFill>
              <a:schemeClr val="bg1"/>
            </a:solidFill>
            <a:miter lim="800000"/>
            <a:headEnd type="none" w="sm" len="sm"/>
            <a:tailEnd type="none" w="sm" len="sm"/>
          </a:ln>
        </p:spPr>
        <p:txBody>
          <a:bodyPr wrap="none" anchor="ctr"/>
          <a:lstStyle/>
          <a:p>
            <a:pPr algn="ctr">
              <a:spcBef>
                <a:spcPct val="20000"/>
              </a:spcBef>
            </a:pPr>
            <a:r>
              <a:rPr lang="en-US" sz="2800" b="1">
                <a:solidFill>
                  <a:schemeClr val="bg1"/>
                </a:solidFill>
                <a:latin typeface="Calibri" pitchFamily="34" charset="0"/>
                <a:cs typeface="Arial" charset="0"/>
              </a:rPr>
              <a:t>11, 41, 44</a:t>
            </a:r>
          </a:p>
        </p:txBody>
      </p:sp>
      <p:sp>
        <p:nvSpPr>
          <p:cNvPr id="7173" name="Rectangle 6"/>
          <p:cNvSpPr>
            <a:spLocks noChangeArrowheads="1"/>
          </p:cNvSpPr>
          <p:nvPr/>
        </p:nvSpPr>
        <p:spPr bwMode="auto">
          <a:xfrm>
            <a:off x="1828800" y="4343400"/>
            <a:ext cx="1524000" cy="609600"/>
          </a:xfrm>
          <a:prstGeom prst="rect">
            <a:avLst/>
          </a:prstGeom>
          <a:solidFill>
            <a:srgbClr val="008000"/>
          </a:solidFill>
          <a:ln w="9525">
            <a:solidFill>
              <a:schemeClr val="bg1"/>
            </a:solidFill>
            <a:miter lim="800000"/>
            <a:headEnd type="none" w="sm" len="sm"/>
            <a:tailEnd type="none" w="sm" len="sm"/>
          </a:ln>
        </p:spPr>
        <p:txBody>
          <a:bodyPr wrap="none" anchor="ctr"/>
          <a:lstStyle/>
          <a:p>
            <a:pPr algn="ctr">
              <a:spcBef>
                <a:spcPct val="20000"/>
              </a:spcBef>
            </a:pPr>
            <a:r>
              <a:rPr lang="en-US" sz="2800" b="1">
                <a:latin typeface="Calibri" pitchFamily="34" charset="0"/>
                <a:cs typeface="Arial" charset="0"/>
              </a:rPr>
              <a:t>141-315 </a:t>
            </a:r>
          </a:p>
        </p:txBody>
      </p:sp>
      <p:sp>
        <p:nvSpPr>
          <p:cNvPr id="7174" name="Rectangle 7"/>
          <p:cNvSpPr>
            <a:spLocks noChangeArrowheads="1"/>
          </p:cNvSpPr>
          <p:nvPr/>
        </p:nvSpPr>
        <p:spPr bwMode="auto">
          <a:xfrm>
            <a:off x="3352800" y="4343400"/>
            <a:ext cx="1600200" cy="609600"/>
          </a:xfrm>
          <a:prstGeom prst="rect">
            <a:avLst/>
          </a:prstGeom>
          <a:solidFill>
            <a:srgbClr val="808000"/>
          </a:solidFill>
          <a:ln w="9525">
            <a:solidFill>
              <a:schemeClr val="bg1"/>
            </a:solidFill>
            <a:miter lim="800000"/>
            <a:headEnd type="none" w="sm" len="sm"/>
            <a:tailEnd type="none" w="sm" len="sm"/>
          </a:ln>
        </p:spPr>
        <p:txBody>
          <a:bodyPr wrap="none" anchor="ctr"/>
          <a:lstStyle/>
          <a:p>
            <a:pPr algn="ctr">
              <a:spcBef>
                <a:spcPct val="20000"/>
              </a:spcBef>
            </a:pPr>
            <a:r>
              <a:rPr lang="en-US" sz="2400" b="1">
                <a:latin typeface="Calibri" pitchFamily="34" charset="0"/>
                <a:cs typeface="Arial" charset="0"/>
              </a:rPr>
              <a:t>134-142</a:t>
            </a:r>
          </a:p>
          <a:p>
            <a:pPr algn="ctr">
              <a:spcBef>
                <a:spcPct val="20000"/>
              </a:spcBef>
            </a:pPr>
            <a:r>
              <a:rPr lang="en-US" sz="2400" b="1">
                <a:latin typeface="Calibri" pitchFamily="34" charset="0"/>
                <a:cs typeface="Arial" charset="0"/>
              </a:rPr>
              <a:t>152-160</a:t>
            </a:r>
          </a:p>
        </p:txBody>
      </p:sp>
      <p:sp>
        <p:nvSpPr>
          <p:cNvPr id="11272" name="Rectangle 8"/>
          <p:cNvSpPr>
            <a:spLocks noChangeArrowheads="1"/>
          </p:cNvSpPr>
          <p:nvPr/>
        </p:nvSpPr>
        <p:spPr bwMode="auto">
          <a:xfrm>
            <a:off x="0" y="1752600"/>
            <a:ext cx="1828800" cy="2286000"/>
          </a:xfrm>
          <a:prstGeom prst="rect">
            <a:avLst/>
          </a:prstGeom>
          <a:solidFill>
            <a:schemeClr val="accent4">
              <a:lumMod val="75000"/>
            </a:schemeClr>
          </a:solidFill>
          <a:ln w="9525">
            <a:solidFill>
              <a:schemeClr val="bg1"/>
            </a:solidFill>
            <a:miter lim="800000"/>
            <a:headEnd type="none" w="sm" len="sm"/>
            <a:tailEnd type="none" w="sm" len="sm"/>
          </a:ln>
          <a:effectLst/>
        </p:spPr>
        <p:txBody>
          <a:bodyPr wrap="none" anchor="ctr"/>
          <a:lstStyle/>
          <a:p>
            <a:pPr marL="457200" indent="-457200" algn="ctr"/>
            <a:r>
              <a:rPr lang="en-US" sz="2400" b="1" dirty="0" err="1">
                <a:solidFill>
                  <a:schemeClr val="bg1"/>
                </a:solidFill>
                <a:latin typeface="Calibri" pitchFamily="34" charset="0"/>
                <a:cs typeface="Arial" charset="0"/>
              </a:rPr>
              <a:t>Kushtetuta</a:t>
            </a:r>
            <a:endParaRPr lang="en-US" sz="2400" b="1" dirty="0">
              <a:solidFill>
                <a:schemeClr val="bg1"/>
              </a:solidFill>
              <a:latin typeface="Calibri" pitchFamily="34" charset="0"/>
              <a:cs typeface="Arial" charset="0"/>
            </a:endParaRPr>
          </a:p>
          <a:p>
            <a:pPr marL="457200" indent="-457200" algn="ctr"/>
            <a:r>
              <a:rPr lang="en-US" sz="2400" b="1" dirty="0">
                <a:solidFill>
                  <a:schemeClr val="bg1"/>
                </a:solidFill>
                <a:latin typeface="Times New Roman" pitchFamily="18" charset="0"/>
              </a:rPr>
              <a:t>Neni 41</a:t>
            </a:r>
          </a:p>
          <a:p>
            <a:pPr marL="457200" indent="-457200" algn="ctr"/>
            <a:r>
              <a:rPr lang="en-US" sz="2400" b="1" dirty="0">
                <a:solidFill>
                  <a:schemeClr val="bg1"/>
                </a:solidFill>
                <a:latin typeface="Times New Roman" pitchFamily="18" charset="0"/>
              </a:rPr>
              <a:t>KEDNJ</a:t>
            </a:r>
          </a:p>
          <a:p>
            <a:pPr marL="457200" indent="-457200" algn="ctr"/>
            <a:r>
              <a:rPr lang="en-US" sz="2400" b="1" dirty="0" err="1">
                <a:solidFill>
                  <a:schemeClr val="bg1"/>
                </a:solidFill>
                <a:latin typeface="Times New Roman" pitchFamily="18" charset="0"/>
              </a:rPr>
              <a:t>Protokolli</a:t>
            </a:r>
            <a:r>
              <a:rPr lang="en-US" sz="2400" b="1" dirty="0">
                <a:solidFill>
                  <a:schemeClr val="bg1"/>
                </a:solidFill>
                <a:latin typeface="Times New Roman" pitchFamily="18" charset="0"/>
              </a:rPr>
              <a:t> 1</a:t>
            </a:r>
          </a:p>
          <a:p>
            <a:pPr algn="ctr">
              <a:spcBef>
                <a:spcPct val="20000"/>
              </a:spcBef>
            </a:pPr>
            <a:r>
              <a:rPr lang="en-US" sz="2400" b="1" dirty="0">
                <a:solidFill>
                  <a:schemeClr val="bg1"/>
                </a:solidFill>
                <a:latin typeface="Calibri" pitchFamily="34" charset="0"/>
                <a:cs typeface="Arial" charset="0"/>
              </a:rPr>
              <a:t>Neni1</a:t>
            </a:r>
          </a:p>
        </p:txBody>
      </p:sp>
      <p:sp>
        <p:nvSpPr>
          <p:cNvPr id="11273" name="Rectangle 9"/>
          <p:cNvSpPr>
            <a:spLocks noChangeArrowheads="1"/>
          </p:cNvSpPr>
          <p:nvPr/>
        </p:nvSpPr>
        <p:spPr bwMode="auto">
          <a:xfrm>
            <a:off x="3276600" y="1752600"/>
            <a:ext cx="1600200" cy="2286000"/>
          </a:xfrm>
          <a:prstGeom prst="rect">
            <a:avLst/>
          </a:prstGeom>
          <a:solidFill>
            <a:schemeClr val="accent4">
              <a:lumMod val="60000"/>
              <a:lumOff val="40000"/>
            </a:schemeClr>
          </a:solidFill>
          <a:ln w="9525">
            <a:solidFill>
              <a:schemeClr val="bg1"/>
            </a:solidFill>
            <a:miter lim="800000"/>
            <a:headEnd type="none" w="sm" len="sm"/>
            <a:tailEnd type="none" w="sm" len="sm"/>
          </a:ln>
          <a:effectLst/>
        </p:spPr>
        <p:txBody>
          <a:bodyPr wrap="none" anchor="ctr"/>
          <a:lstStyle/>
          <a:p>
            <a:pPr algn="ctr">
              <a:spcBef>
                <a:spcPct val="20000"/>
              </a:spcBef>
            </a:pPr>
            <a:r>
              <a:rPr lang="en-US" sz="2800" b="1">
                <a:solidFill>
                  <a:srgbClr val="000000"/>
                </a:solidFill>
                <a:latin typeface="Calibri" pitchFamily="34" charset="0"/>
                <a:cs typeface="Arial" charset="0"/>
              </a:rPr>
              <a:t>Kodi</a:t>
            </a:r>
          </a:p>
          <a:p>
            <a:pPr algn="ctr">
              <a:spcBef>
                <a:spcPct val="20000"/>
              </a:spcBef>
            </a:pPr>
            <a:r>
              <a:rPr lang="en-US" sz="2800" b="1">
                <a:solidFill>
                  <a:srgbClr val="000000"/>
                </a:solidFill>
                <a:latin typeface="Calibri" pitchFamily="34" charset="0"/>
                <a:cs typeface="Arial" charset="0"/>
              </a:rPr>
              <a:t>Penal</a:t>
            </a:r>
          </a:p>
          <a:p>
            <a:pPr algn="ctr">
              <a:spcBef>
                <a:spcPct val="20000"/>
              </a:spcBef>
            </a:pPr>
            <a:endParaRPr lang="en-US" sz="2800" b="1">
              <a:solidFill>
                <a:srgbClr val="000000"/>
              </a:solidFill>
              <a:latin typeface="Calibri" pitchFamily="34" charset="0"/>
              <a:cs typeface="Arial" charset="0"/>
            </a:endParaRPr>
          </a:p>
          <a:p>
            <a:pPr algn="ctr">
              <a:spcBef>
                <a:spcPct val="20000"/>
              </a:spcBef>
            </a:pPr>
            <a:endParaRPr lang="en-US" b="1">
              <a:solidFill>
                <a:schemeClr val="bg1"/>
              </a:solidFill>
              <a:latin typeface="Calibri" pitchFamily="34" charset="0"/>
              <a:cs typeface="Arial" charset="0"/>
            </a:endParaRPr>
          </a:p>
        </p:txBody>
      </p:sp>
      <p:sp>
        <p:nvSpPr>
          <p:cNvPr id="11274" name="Rectangle 10"/>
          <p:cNvSpPr>
            <a:spLocks noChangeArrowheads="1"/>
          </p:cNvSpPr>
          <p:nvPr/>
        </p:nvSpPr>
        <p:spPr bwMode="auto">
          <a:xfrm>
            <a:off x="4876800" y="1752600"/>
            <a:ext cx="2438400" cy="2286000"/>
          </a:xfrm>
          <a:prstGeom prst="rect">
            <a:avLst/>
          </a:prstGeom>
          <a:solidFill>
            <a:schemeClr val="accent4">
              <a:lumMod val="40000"/>
              <a:lumOff val="60000"/>
            </a:schemeClr>
          </a:solidFill>
          <a:ln w="9525">
            <a:solidFill>
              <a:schemeClr val="bg1"/>
            </a:solidFill>
            <a:miter lim="800000"/>
            <a:headEnd type="none" w="sm" len="sm"/>
            <a:tailEnd type="none" w="sm" len="sm"/>
          </a:ln>
          <a:effectLst/>
        </p:spPr>
        <p:txBody>
          <a:bodyPr wrap="none" anchor="ctr"/>
          <a:lstStyle/>
          <a:p>
            <a:pPr algn="ctr">
              <a:spcBef>
                <a:spcPct val="20000"/>
              </a:spcBef>
            </a:pPr>
            <a:endParaRPr lang="en-US" sz="2400" b="1" dirty="0">
              <a:solidFill>
                <a:srgbClr val="000000"/>
              </a:solidFill>
              <a:latin typeface="Calibri" pitchFamily="34" charset="0"/>
              <a:cs typeface="Arial" charset="0"/>
            </a:endParaRPr>
          </a:p>
          <a:p>
            <a:pPr algn="just"/>
            <a:r>
              <a:rPr lang="sq-AL" sz="2400" b="1" dirty="0"/>
              <a:t>Ligji Nr.8561/1999</a:t>
            </a:r>
          </a:p>
          <a:p>
            <a:pPr algn="just"/>
            <a:r>
              <a:rPr lang="sq-AL" sz="2400" b="1" dirty="0"/>
              <a:t>Për shpronësimet</a:t>
            </a:r>
          </a:p>
          <a:p>
            <a:pPr algn="just"/>
            <a:r>
              <a:rPr lang="sq-AL" sz="2400" b="1" dirty="0"/>
              <a:t>n</a:t>
            </a:r>
            <a:r>
              <a:rPr lang="sq-AL" sz="2400" b="1" i="1" dirty="0"/>
              <a:t>dryshuar me</a:t>
            </a:r>
          </a:p>
          <a:p>
            <a:pPr algn="just"/>
            <a:r>
              <a:rPr lang="sq-AL" sz="2400" b="1" i="1" dirty="0"/>
              <a:t> L. nr. 20/2016</a:t>
            </a:r>
          </a:p>
          <a:p>
            <a:pPr algn="just"/>
            <a:r>
              <a:rPr lang="sq-AL" sz="2400" b="1" i="1" dirty="0"/>
              <a:t>dhe L. nr.11/2020</a:t>
            </a:r>
            <a:r>
              <a:rPr lang="sq-AL" sz="2400" i="1" dirty="0"/>
              <a:t>.</a:t>
            </a:r>
            <a:endParaRPr lang="en-US" sz="2400" dirty="0"/>
          </a:p>
          <a:p>
            <a:pPr algn="ctr">
              <a:spcBef>
                <a:spcPct val="20000"/>
              </a:spcBef>
            </a:pPr>
            <a:endParaRPr lang="en-US" sz="2400" b="1" dirty="0">
              <a:solidFill>
                <a:srgbClr val="000000"/>
              </a:solidFill>
              <a:latin typeface="Calibri" pitchFamily="34" charset="0"/>
              <a:cs typeface="Arial" charset="0"/>
            </a:endParaRPr>
          </a:p>
          <a:p>
            <a:pPr algn="ctr">
              <a:spcBef>
                <a:spcPct val="20000"/>
              </a:spcBef>
            </a:pPr>
            <a:endParaRPr lang="en-US" sz="2400" b="1" dirty="0">
              <a:solidFill>
                <a:schemeClr val="bg1"/>
              </a:solidFill>
              <a:latin typeface="Calibri" pitchFamily="34" charset="0"/>
              <a:cs typeface="Arial" charset="0"/>
            </a:endParaRPr>
          </a:p>
        </p:txBody>
      </p:sp>
      <p:sp>
        <p:nvSpPr>
          <p:cNvPr id="11275" name="Rectangle 11"/>
          <p:cNvSpPr>
            <a:spLocks noChangeArrowheads="1"/>
          </p:cNvSpPr>
          <p:nvPr/>
        </p:nvSpPr>
        <p:spPr bwMode="auto">
          <a:xfrm>
            <a:off x="7299366" y="1743075"/>
            <a:ext cx="1981200" cy="2286000"/>
          </a:xfrm>
          <a:prstGeom prst="rect">
            <a:avLst/>
          </a:prstGeom>
          <a:solidFill>
            <a:schemeClr val="accent4">
              <a:lumMod val="60000"/>
              <a:lumOff val="40000"/>
            </a:schemeClr>
          </a:solidFill>
          <a:ln w="9525">
            <a:solidFill>
              <a:schemeClr val="bg1"/>
            </a:solidFill>
            <a:miter lim="800000"/>
            <a:headEnd type="none" w="sm" len="sm"/>
            <a:tailEnd type="none" w="sm" len="sm"/>
          </a:ln>
          <a:effectLst/>
        </p:spPr>
        <p:txBody>
          <a:bodyPr wrap="none" anchor="ctr"/>
          <a:lstStyle/>
          <a:p>
            <a:pPr algn="just"/>
            <a:r>
              <a:rPr lang="sq-AL" sz="2400" b="1" i="1" dirty="0"/>
              <a:t>Ligji 118/2018</a:t>
            </a:r>
            <a:r>
              <a:rPr lang="en-US" sz="2400" b="1" i="1" dirty="0"/>
              <a:t> </a:t>
            </a:r>
          </a:p>
          <a:p>
            <a:pPr algn="just"/>
            <a:r>
              <a:rPr lang="en-US" sz="2400" b="1" i="1" dirty="0"/>
              <a:t>“</a:t>
            </a:r>
            <a:r>
              <a:rPr lang="en-US" sz="2400" b="1" i="1" dirty="0" err="1"/>
              <a:t>Për</a:t>
            </a:r>
            <a:r>
              <a:rPr lang="en-US" sz="2400" b="1" i="1" dirty="0"/>
              <a:t> </a:t>
            </a:r>
            <a:r>
              <a:rPr lang="en-US" sz="2400" b="1" i="1" dirty="0" err="1"/>
              <a:t>Kadastrën</a:t>
            </a:r>
            <a:r>
              <a:rPr lang="en-US" sz="2400" i="1" dirty="0"/>
              <a:t>”</a:t>
            </a:r>
          </a:p>
        </p:txBody>
      </p:sp>
      <p:sp>
        <p:nvSpPr>
          <p:cNvPr id="11276" name="Rectangle 12"/>
          <p:cNvSpPr>
            <a:spLocks noChangeArrowheads="1"/>
          </p:cNvSpPr>
          <p:nvPr/>
        </p:nvSpPr>
        <p:spPr bwMode="auto">
          <a:xfrm>
            <a:off x="1828800" y="1743075"/>
            <a:ext cx="1524000" cy="2286000"/>
          </a:xfrm>
          <a:prstGeom prst="rect">
            <a:avLst/>
          </a:prstGeom>
          <a:solidFill>
            <a:schemeClr val="accent4"/>
          </a:solidFill>
          <a:ln w="9525">
            <a:solidFill>
              <a:schemeClr val="bg1"/>
            </a:solidFill>
            <a:miter lim="800000"/>
            <a:headEnd type="none" w="sm" len="sm"/>
            <a:tailEnd type="none" w="sm" len="sm"/>
          </a:ln>
          <a:effectLst/>
        </p:spPr>
        <p:txBody>
          <a:bodyPr wrap="none" anchor="ctr"/>
          <a:lstStyle/>
          <a:p>
            <a:pPr algn="ctr">
              <a:spcBef>
                <a:spcPct val="20000"/>
              </a:spcBef>
            </a:pPr>
            <a:endParaRPr lang="en-US" sz="2800" b="1">
              <a:solidFill>
                <a:schemeClr val="bg1"/>
              </a:solidFill>
              <a:latin typeface="Calibri" pitchFamily="34" charset="0"/>
              <a:cs typeface="Arial" charset="0"/>
            </a:endParaRPr>
          </a:p>
          <a:p>
            <a:pPr algn="ctr">
              <a:spcBef>
                <a:spcPct val="20000"/>
              </a:spcBef>
            </a:pPr>
            <a:r>
              <a:rPr lang="en-US" sz="2800" b="1">
                <a:latin typeface="Calibri" pitchFamily="34" charset="0"/>
                <a:cs typeface="Arial" charset="0"/>
              </a:rPr>
              <a:t>Kodi</a:t>
            </a:r>
          </a:p>
          <a:p>
            <a:pPr algn="ctr">
              <a:spcBef>
                <a:spcPct val="20000"/>
              </a:spcBef>
            </a:pPr>
            <a:r>
              <a:rPr lang="en-US" sz="2800" b="1">
                <a:latin typeface="Calibri" pitchFamily="34" charset="0"/>
                <a:cs typeface="Arial" charset="0"/>
              </a:rPr>
              <a:t>Civil</a:t>
            </a:r>
          </a:p>
          <a:p>
            <a:pPr algn="ctr">
              <a:spcBef>
                <a:spcPct val="20000"/>
              </a:spcBef>
            </a:pPr>
            <a:endParaRPr lang="en-US" sz="2800" b="1">
              <a:latin typeface="Calibri" pitchFamily="34" charset="0"/>
              <a:cs typeface="Arial" charset="0"/>
            </a:endParaRPr>
          </a:p>
          <a:p>
            <a:pPr algn="ctr">
              <a:spcBef>
                <a:spcPct val="20000"/>
              </a:spcBef>
            </a:pPr>
            <a:endParaRPr lang="en-US" b="1">
              <a:solidFill>
                <a:schemeClr val="bg1"/>
              </a:solidFill>
              <a:latin typeface="Calibri" pitchFamily="34" charset="0"/>
              <a:cs typeface="Arial" charset="0"/>
            </a:endParaRPr>
          </a:p>
        </p:txBody>
      </p:sp>
      <p:sp>
        <p:nvSpPr>
          <p:cNvPr id="7180" name="Rectangle 13"/>
          <p:cNvSpPr>
            <a:spLocks noChangeArrowheads="1"/>
          </p:cNvSpPr>
          <p:nvPr/>
        </p:nvSpPr>
        <p:spPr bwMode="auto">
          <a:xfrm>
            <a:off x="4953000" y="4343400"/>
            <a:ext cx="2209800" cy="609600"/>
          </a:xfrm>
          <a:prstGeom prst="rect">
            <a:avLst/>
          </a:prstGeom>
          <a:solidFill>
            <a:srgbClr val="99CC00"/>
          </a:solidFill>
          <a:ln w="9525">
            <a:solidFill>
              <a:schemeClr val="bg1"/>
            </a:solidFill>
            <a:miter lim="800000"/>
            <a:headEnd type="none" w="sm" len="sm"/>
            <a:tailEnd type="none" w="sm" len="sm"/>
          </a:ln>
        </p:spPr>
        <p:txBody>
          <a:bodyPr wrap="none" anchor="ctr"/>
          <a:lstStyle/>
          <a:p>
            <a:pPr algn="ctr">
              <a:spcBef>
                <a:spcPct val="20000"/>
              </a:spcBef>
            </a:pPr>
            <a:r>
              <a:rPr lang="en-US" sz="2400" b="1" dirty="0">
                <a:latin typeface="Calibri" pitchFamily="34" charset="0"/>
                <a:cs typeface="Arial" charset="0"/>
              </a:rPr>
              <a:t>1999, 2016, 2020</a:t>
            </a:r>
          </a:p>
        </p:txBody>
      </p:sp>
      <p:sp>
        <p:nvSpPr>
          <p:cNvPr id="7181" name="Rectangle 13"/>
          <p:cNvSpPr>
            <a:spLocks noChangeArrowheads="1"/>
          </p:cNvSpPr>
          <p:nvPr/>
        </p:nvSpPr>
        <p:spPr bwMode="auto">
          <a:xfrm>
            <a:off x="7162800" y="4343400"/>
            <a:ext cx="1981200" cy="609600"/>
          </a:xfrm>
          <a:prstGeom prst="rect">
            <a:avLst/>
          </a:prstGeom>
          <a:solidFill>
            <a:srgbClr val="00FF00"/>
          </a:solidFill>
          <a:ln w="9525">
            <a:solidFill>
              <a:schemeClr val="bg1"/>
            </a:solidFill>
            <a:miter lim="800000"/>
            <a:headEnd type="none" w="sm" len="sm"/>
            <a:tailEnd type="none" w="sm" len="sm"/>
          </a:ln>
        </p:spPr>
        <p:txBody>
          <a:bodyPr wrap="none" anchor="ctr"/>
          <a:lstStyle/>
          <a:p>
            <a:pPr algn="ctr">
              <a:spcBef>
                <a:spcPct val="20000"/>
              </a:spcBef>
            </a:pPr>
            <a:r>
              <a:rPr lang="en-US" sz="2800" b="1" dirty="0">
                <a:latin typeface="Calibri" pitchFamily="34" charset="0"/>
                <a:cs typeface="Arial" charset="0"/>
              </a:rPr>
              <a:t>2018</a:t>
            </a:r>
          </a:p>
        </p:txBody>
      </p:sp>
      <p:sp>
        <p:nvSpPr>
          <p:cNvPr id="14" name="Slide Number Placeholder 13"/>
          <p:cNvSpPr>
            <a:spLocks noGrp="1"/>
          </p:cNvSpPr>
          <p:nvPr>
            <p:ph type="sldNum" sz="quarter" idx="12"/>
          </p:nvPr>
        </p:nvSpPr>
        <p:spPr/>
        <p:txBody>
          <a:bodyPr/>
          <a:lstStyle/>
          <a:p>
            <a:fld id="{EA38AB81-EFCB-4501-A73C-4749FB5CE197}" type="slidenum">
              <a:rPr lang="en-US" smtClean="0"/>
              <a:pPr/>
              <a:t>5</a:t>
            </a:fld>
            <a:endParaRPr lang="en-US"/>
          </a:p>
        </p:txBody>
      </p:sp>
      <p:sp>
        <p:nvSpPr>
          <p:cNvPr id="15" name="Footer Placeholder 14"/>
          <p:cNvSpPr>
            <a:spLocks noGrp="1"/>
          </p:cNvSpPr>
          <p:nvPr>
            <p:ph type="ftr" sz="quarter" idx="11"/>
          </p:nvPr>
        </p:nvSpPr>
        <p:spPr/>
        <p:txBody>
          <a:bodyPr/>
          <a:lstStyle/>
          <a:p>
            <a:r>
              <a:rPr lang="en-US"/>
              <a:t>Prof.Dr M. Tutulani-Semini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p:cNvSpPr>
            <a:spLocks noChangeArrowheads="1"/>
          </p:cNvSpPr>
          <p:nvPr/>
        </p:nvSpPr>
        <p:spPr bwMode="auto">
          <a:xfrm>
            <a:off x="0" y="228600"/>
            <a:ext cx="3810000" cy="1905000"/>
          </a:xfrm>
          <a:prstGeom prst="rightArrow">
            <a:avLst>
              <a:gd name="adj1" fmla="val 50000"/>
              <a:gd name="adj2" fmla="val 50000"/>
            </a:avLst>
          </a:prstGeom>
          <a:solidFill>
            <a:schemeClr val="accent1"/>
          </a:solidFill>
          <a:ln w="9525">
            <a:solidFill>
              <a:schemeClr val="tx1"/>
            </a:solidFill>
            <a:miter lim="800000"/>
            <a:headEnd/>
            <a:tailEnd/>
          </a:ln>
          <a:effectLst/>
        </p:spPr>
        <p:txBody>
          <a:bodyPr wrap="none" anchor="ctr"/>
          <a:lstStyle/>
          <a:p>
            <a:pPr algn="ctr"/>
            <a:r>
              <a:rPr lang="en-US" sz="2400" b="1"/>
              <a:t>Kushtetuta e</a:t>
            </a:r>
          </a:p>
          <a:p>
            <a:pPr algn="ctr"/>
            <a:r>
              <a:rPr lang="en-US" sz="2400" b="1"/>
              <a:t>R.Sh-së-Parimet</a:t>
            </a:r>
          </a:p>
        </p:txBody>
      </p:sp>
      <p:sp>
        <p:nvSpPr>
          <p:cNvPr id="9219" name="AutoShape 3"/>
          <p:cNvSpPr>
            <a:spLocks noChangeArrowheads="1"/>
          </p:cNvSpPr>
          <p:nvPr/>
        </p:nvSpPr>
        <p:spPr bwMode="auto">
          <a:xfrm>
            <a:off x="0" y="2590800"/>
            <a:ext cx="3810000" cy="1905000"/>
          </a:xfrm>
          <a:prstGeom prst="rightArrow">
            <a:avLst>
              <a:gd name="adj1" fmla="val 50000"/>
              <a:gd name="adj2" fmla="val 50000"/>
            </a:avLst>
          </a:prstGeom>
          <a:solidFill>
            <a:srgbClr val="FF00FF"/>
          </a:solidFill>
          <a:ln w="9525">
            <a:solidFill>
              <a:schemeClr val="tx1"/>
            </a:solidFill>
            <a:miter lim="800000"/>
            <a:headEnd/>
            <a:tailEnd/>
          </a:ln>
          <a:effectLst/>
        </p:spPr>
        <p:txBody>
          <a:bodyPr wrap="none" anchor="ctr"/>
          <a:lstStyle/>
          <a:p>
            <a:pPr algn="ctr"/>
            <a:endParaRPr lang="en-US" sz="2400" b="1"/>
          </a:p>
          <a:p>
            <a:pPr algn="ctr"/>
            <a:r>
              <a:rPr lang="en-US" sz="2400" b="1"/>
              <a:t>Kushtetuta e</a:t>
            </a:r>
          </a:p>
          <a:p>
            <a:pPr algn="ctr"/>
            <a:r>
              <a:rPr lang="en-US" sz="2400" b="1"/>
              <a:t>R.Sh-së-Fitimi</a:t>
            </a:r>
          </a:p>
          <a:p>
            <a:pPr algn="ctr"/>
            <a:endParaRPr lang="en-US" sz="2400" b="1"/>
          </a:p>
        </p:txBody>
      </p:sp>
      <p:sp>
        <p:nvSpPr>
          <p:cNvPr id="9220" name="AutoShape 4"/>
          <p:cNvSpPr>
            <a:spLocks noChangeArrowheads="1"/>
          </p:cNvSpPr>
          <p:nvPr/>
        </p:nvSpPr>
        <p:spPr bwMode="auto">
          <a:xfrm>
            <a:off x="0" y="4953000"/>
            <a:ext cx="3733800" cy="1905000"/>
          </a:xfrm>
          <a:prstGeom prst="rightArrow">
            <a:avLst>
              <a:gd name="adj1" fmla="val 50000"/>
              <a:gd name="adj2" fmla="val 49000"/>
            </a:avLst>
          </a:prstGeom>
          <a:solidFill>
            <a:srgbClr val="CC99FF"/>
          </a:solidFill>
          <a:ln w="9525">
            <a:solidFill>
              <a:schemeClr val="tx1"/>
            </a:solidFill>
            <a:miter lim="800000"/>
            <a:headEnd/>
            <a:tailEnd/>
          </a:ln>
          <a:effectLst/>
        </p:spPr>
        <p:txBody>
          <a:bodyPr wrap="none" anchor="ctr"/>
          <a:lstStyle/>
          <a:p>
            <a:pPr algn="ctr"/>
            <a:endParaRPr lang="en-US" sz="2400" b="1"/>
          </a:p>
          <a:p>
            <a:pPr algn="ctr"/>
            <a:r>
              <a:rPr lang="en-US" sz="2400" b="1"/>
              <a:t>Kushtetuta e</a:t>
            </a:r>
          </a:p>
          <a:p>
            <a:pPr algn="ctr"/>
            <a:r>
              <a:rPr lang="en-US" sz="2400" b="1"/>
              <a:t>R.Sh-së-Humbja</a:t>
            </a:r>
          </a:p>
          <a:p>
            <a:pPr algn="ctr"/>
            <a:endParaRPr lang="en-US" sz="2400" b="1"/>
          </a:p>
          <a:p>
            <a:pPr algn="ctr"/>
            <a:endParaRPr lang="en-US"/>
          </a:p>
        </p:txBody>
      </p:sp>
      <p:sp>
        <p:nvSpPr>
          <p:cNvPr id="9221" name="AutoShape 5"/>
          <p:cNvSpPr>
            <a:spLocks noChangeArrowheads="1"/>
          </p:cNvSpPr>
          <p:nvPr/>
        </p:nvSpPr>
        <p:spPr bwMode="auto">
          <a:xfrm>
            <a:off x="3886200" y="0"/>
            <a:ext cx="5257800" cy="2590800"/>
          </a:xfrm>
          <a:prstGeom prst="foldedCorner">
            <a:avLst>
              <a:gd name="adj" fmla="val 12500"/>
            </a:avLst>
          </a:prstGeom>
          <a:solidFill>
            <a:schemeClr val="accent1"/>
          </a:solidFill>
          <a:ln w="9525">
            <a:solidFill>
              <a:schemeClr val="tx1"/>
            </a:solidFill>
            <a:round/>
            <a:headEnd/>
            <a:tailEnd/>
          </a:ln>
          <a:effectLst/>
        </p:spPr>
        <p:txBody>
          <a:bodyPr wrap="none" anchor="ctr"/>
          <a:lstStyle/>
          <a:p>
            <a:pPr marL="342900" indent="-342900" algn="ctr"/>
            <a:endParaRPr lang="en-US" sz="2000"/>
          </a:p>
          <a:p>
            <a:pPr marL="342900" indent="-342900" algn="ctr">
              <a:buFontTx/>
              <a:buAutoNum type="arabicPeriod"/>
            </a:pPr>
            <a:endParaRPr lang="en-US" sz="2400" b="1"/>
          </a:p>
          <a:p>
            <a:pPr marL="342900" indent="-342900" algn="ctr">
              <a:buFontTx/>
              <a:buAutoNum type="arabicPeriod"/>
            </a:pPr>
            <a:r>
              <a:rPr lang="en-US" sz="2400" b="1"/>
              <a:t>Sistemi ekonomike në RSH</a:t>
            </a:r>
          </a:p>
          <a:p>
            <a:pPr marL="342900" indent="-342900" algn="ctr"/>
            <a:r>
              <a:rPr lang="en-US" sz="2400" b="1"/>
              <a:t>mbështetet në pronën publike e </a:t>
            </a:r>
          </a:p>
          <a:p>
            <a:pPr marL="342900" indent="-342900" algn="ctr"/>
            <a:r>
              <a:rPr lang="en-US" sz="2400" b="1"/>
              <a:t>private</a:t>
            </a:r>
          </a:p>
          <a:p>
            <a:pPr marL="342900" indent="-342900" algn="ctr"/>
            <a:r>
              <a:rPr lang="en-US" sz="2400" b="1"/>
              <a:t>2. E Drejta e pronës private </a:t>
            </a:r>
          </a:p>
          <a:p>
            <a:pPr marL="342900" indent="-342900" algn="ctr"/>
            <a:r>
              <a:rPr lang="en-US" sz="2400" b="1"/>
              <a:t>është e garantuar.</a:t>
            </a:r>
          </a:p>
          <a:p>
            <a:pPr marL="342900" indent="-342900" algn="ctr"/>
            <a:endParaRPr lang="en-US" sz="2400" b="1"/>
          </a:p>
          <a:p>
            <a:pPr marL="342900" indent="-342900" algn="ctr"/>
            <a:endParaRPr lang="en-US" sz="2400" b="1"/>
          </a:p>
        </p:txBody>
      </p:sp>
      <p:sp>
        <p:nvSpPr>
          <p:cNvPr id="9222" name="AutoShape 6"/>
          <p:cNvSpPr>
            <a:spLocks noChangeArrowheads="1"/>
          </p:cNvSpPr>
          <p:nvPr/>
        </p:nvSpPr>
        <p:spPr bwMode="auto">
          <a:xfrm>
            <a:off x="4114800" y="2743200"/>
            <a:ext cx="5029200" cy="1905000"/>
          </a:xfrm>
          <a:prstGeom prst="foldedCorner">
            <a:avLst>
              <a:gd name="adj" fmla="val 12500"/>
            </a:avLst>
          </a:prstGeom>
          <a:solidFill>
            <a:srgbClr val="FF00FF"/>
          </a:solidFill>
          <a:ln w="9525">
            <a:solidFill>
              <a:schemeClr val="tx1"/>
            </a:solidFill>
            <a:round/>
            <a:headEnd/>
            <a:tailEnd/>
          </a:ln>
          <a:effectLst/>
        </p:spPr>
        <p:txBody>
          <a:bodyPr wrap="none" anchor="ctr"/>
          <a:lstStyle/>
          <a:p>
            <a:pPr algn="ctr"/>
            <a:endParaRPr lang="en-US" sz="2400" b="1"/>
          </a:p>
          <a:p>
            <a:pPr algn="ctr"/>
            <a:r>
              <a:rPr lang="en-US" sz="2400" b="1"/>
              <a:t>3. Prona fitohet me dhurim, blerje,</a:t>
            </a:r>
          </a:p>
          <a:p>
            <a:pPr algn="ctr"/>
            <a:r>
              <a:rPr lang="en-US" sz="2400" b="1"/>
              <a:t>trashëgimi, dhe me cdo mënyrë </a:t>
            </a:r>
          </a:p>
          <a:p>
            <a:pPr algn="ctr"/>
            <a:r>
              <a:rPr lang="en-US" sz="2400" b="1"/>
              <a:t>tjetër klasike të parashikuar </a:t>
            </a:r>
          </a:p>
          <a:p>
            <a:pPr algn="ctr"/>
            <a:r>
              <a:rPr lang="en-US" sz="2400" b="1"/>
              <a:t>nga K.C.</a:t>
            </a:r>
            <a:r>
              <a:rPr lang="en-US" sz="2400"/>
              <a:t> </a:t>
            </a:r>
            <a:endParaRPr lang="en-US" sz="2400" b="1"/>
          </a:p>
          <a:p>
            <a:pPr algn="ctr"/>
            <a:endParaRPr lang="en-US" sz="2400" b="1"/>
          </a:p>
        </p:txBody>
      </p:sp>
      <p:sp>
        <p:nvSpPr>
          <p:cNvPr id="9223" name="AutoShape 7"/>
          <p:cNvSpPr>
            <a:spLocks noChangeArrowheads="1"/>
          </p:cNvSpPr>
          <p:nvPr/>
        </p:nvSpPr>
        <p:spPr bwMode="auto">
          <a:xfrm>
            <a:off x="3733800" y="4876800"/>
            <a:ext cx="5410200" cy="1981200"/>
          </a:xfrm>
          <a:prstGeom prst="foldedCorner">
            <a:avLst>
              <a:gd name="adj" fmla="val 12500"/>
            </a:avLst>
          </a:prstGeom>
          <a:solidFill>
            <a:srgbClr val="CC99FF"/>
          </a:solidFill>
          <a:ln w="9525">
            <a:solidFill>
              <a:schemeClr val="tx1"/>
            </a:solidFill>
            <a:round/>
            <a:headEnd/>
            <a:tailEnd/>
          </a:ln>
          <a:effectLst/>
        </p:spPr>
        <p:txBody>
          <a:bodyPr wrap="none" anchor="ctr"/>
          <a:lstStyle/>
          <a:p>
            <a:pPr algn="ctr"/>
            <a:endParaRPr lang="en-US" b="1"/>
          </a:p>
          <a:p>
            <a:pPr algn="ctr"/>
            <a:endParaRPr lang="en-US" b="1"/>
          </a:p>
          <a:p>
            <a:pPr algn="ctr"/>
            <a:endParaRPr lang="en-US" sz="2400" b="1"/>
          </a:p>
          <a:p>
            <a:pPr algn="ctr"/>
            <a:endParaRPr lang="en-US" sz="2400" b="1"/>
          </a:p>
          <a:p>
            <a:pPr algn="ctr"/>
            <a:r>
              <a:rPr lang="en-US" sz="2400" b="1"/>
              <a:t>4. Shpronësimet apo kufizimet e </a:t>
            </a:r>
          </a:p>
          <a:p>
            <a:pPr algn="ctr"/>
            <a:r>
              <a:rPr lang="en-US" sz="2400" b="1"/>
              <a:t>së drejtës së pronës </a:t>
            </a:r>
          </a:p>
          <a:p>
            <a:pPr algn="ctr"/>
            <a:r>
              <a:rPr lang="en-US" sz="2400" b="1"/>
              <a:t>që barazohen me shpronsimet</a:t>
            </a:r>
          </a:p>
          <a:p>
            <a:pPr algn="ctr"/>
            <a:r>
              <a:rPr lang="en-US" sz="2400" b="1"/>
              <a:t> lejohen vetëm përkundrejt </a:t>
            </a:r>
          </a:p>
          <a:p>
            <a:pPr algn="ctr"/>
            <a:r>
              <a:rPr lang="en-US" sz="2400" b="1"/>
              <a:t>një shpërblimi të drejtë</a:t>
            </a:r>
            <a:r>
              <a:rPr lang="en-US"/>
              <a:t> </a:t>
            </a:r>
            <a:endParaRPr lang="en-US" sz="2000" b="1"/>
          </a:p>
          <a:p>
            <a:pPr algn="ctr"/>
            <a:endParaRPr lang="en-US" sz="2000" b="1"/>
          </a:p>
          <a:p>
            <a:pPr algn="ctr"/>
            <a:endParaRPr lang="en-US" sz="2000" b="1"/>
          </a:p>
          <a:p>
            <a:pPr algn="ctr"/>
            <a:endParaRPr lang="en-GB" b="1"/>
          </a:p>
          <a:p>
            <a:pPr algn="ctr"/>
            <a:endParaRPr lang="en-US" b="1"/>
          </a:p>
        </p:txBody>
      </p:sp>
      <p:sp>
        <p:nvSpPr>
          <p:cNvPr id="8" name="Slide Number Placeholder 7"/>
          <p:cNvSpPr>
            <a:spLocks noGrp="1"/>
          </p:cNvSpPr>
          <p:nvPr>
            <p:ph type="sldNum" sz="quarter" idx="12"/>
          </p:nvPr>
        </p:nvSpPr>
        <p:spPr/>
        <p:txBody>
          <a:bodyPr/>
          <a:lstStyle/>
          <a:p>
            <a:fld id="{EA38AB81-EFCB-4501-A73C-4749FB5CE197}" type="slidenum">
              <a:rPr lang="en-US" smtClean="0"/>
              <a:pPr/>
              <a:t>6</a:t>
            </a:fld>
            <a:endParaRPr lang="en-US"/>
          </a:p>
        </p:txBody>
      </p:sp>
      <p:sp>
        <p:nvSpPr>
          <p:cNvPr id="9" name="Footer Placeholder 8"/>
          <p:cNvSpPr>
            <a:spLocks noGrp="1"/>
          </p:cNvSpPr>
          <p:nvPr>
            <p:ph type="ftr" sz="quarter" idx="11"/>
          </p:nvPr>
        </p:nvSpPr>
        <p:spPr/>
        <p:txBody>
          <a:bodyPr/>
          <a:lstStyle/>
          <a:p>
            <a:r>
              <a:rPr lang="en-US"/>
              <a:t>Prof.Dr M. Tutulani-Semini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792162"/>
          </a:xfrm>
        </p:spPr>
        <p:txBody>
          <a:bodyPr/>
          <a:lstStyle/>
          <a:p>
            <a:r>
              <a:rPr lang="en-US" dirty="0" err="1"/>
              <a:t>Statistika</a:t>
            </a:r>
            <a:endParaRPr lang="en-US" dirty="0"/>
          </a:p>
        </p:txBody>
      </p:sp>
      <p:sp>
        <p:nvSpPr>
          <p:cNvPr id="3" name="Content Placeholder 2"/>
          <p:cNvSpPr>
            <a:spLocks noGrp="1"/>
          </p:cNvSpPr>
          <p:nvPr>
            <p:ph idx="1"/>
          </p:nvPr>
        </p:nvSpPr>
        <p:spPr>
          <a:xfrm>
            <a:off x="0" y="914400"/>
            <a:ext cx="9144000" cy="5943600"/>
          </a:xfrm>
        </p:spPr>
        <p:txBody>
          <a:bodyPr>
            <a:normAutofit fontScale="92500" lnSpcReduction="10000"/>
          </a:bodyPr>
          <a:lstStyle/>
          <a:p>
            <a:r>
              <a:rPr lang="en-US" dirty="0"/>
              <a:t>E </a:t>
            </a:r>
            <a:r>
              <a:rPr lang="en-US" dirty="0" err="1"/>
              <a:t>drejta</a:t>
            </a:r>
            <a:r>
              <a:rPr lang="en-US" dirty="0"/>
              <a:t> e </a:t>
            </a:r>
            <a:r>
              <a:rPr lang="en-US" dirty="0" err="1"/>
              <a:t>pronës</a:t>
            </a:r>
            <a:r>
              <a:rPr lang="en-US" dirty="0"/>
              <a:t> </a:t>
            </a:r>
            <a:r>
              <a:rPr lang="en-US" dirty="0" err="1"/>
              <a:t>nën</a:t>
            </a:r>
            <a:r>
              <a:rPr lang="en-US" dirty="0"/>
              <a:t> </a:t>
            </a:r>
            <a:r>
              <a:rPr lang="en-US" dirty="0" err="1"/>
              <a:t>nenin</a:t>
            </a:r>
            <a:r>
              <a:rPr lang="en-US" dirty="0"/>
              <a:t> 1, </a:t>
            </a:r>
            <a:r>
              <a:rPr lang="en-US" dirty="0" err="1"/>
              <a:t>Protokolli</a:t>
            </a:r>
            <a:r>
              <a:rPr lang="en-US" dirty="0"/>
              <a:t> 1 </a:t>
            </a:r>
            <a:r>
              <a:rPr lang="en-US" dirty="0" err="1"/>
              <a:t>është</a:t>
            </a:r>
            <a:r>
              <a:rPr lang="en-US" dirty="0"/>
              <a:t> </a:t>
            </a:r>
            <a:r>
              <a:rPr lang="en-US" dirty="0" err="1"/>
              <a:t>ndër</a:t>
            </a:r>
            <a:r>
              <a:rPr lang="en-US" dirty="0"/>
              <a:t> </a:t>
            </a:r>
            <a:r>
              <a:rPr lang="en-US" dirty="0" err="1"/>
              <a:t>të</a:t>
            </a:r>
            <a:r>
              <a:rPr lang="en-US" dirty="0"/>
              <a:t> </a:t>
            </a:r>
            <a:r>
              <a:rPr lang="en-US" dirty="0" err="1"/>
              <a:t>drejtat</a:t>
            </a:r>
            <a:r>
              <a:rPr lang="en-US" dirty="0"/>
              <a:t> </a:t>
            </a:r>
            <a:r>
              <a:rPr lang="en-US" dirty="0" err="1"/>
              <a:t>më</a:t>
            </a:r>
            <a:r>
              <a:rPr lang="en-US" dirty="0"/>
              <a:t> </a:t>
            </a:r>
            <a:r>
              <a:rPr lang="en-US" dirty="0" err="1"/>
              <a:t>të</a:t>
            </a:r>
            <a:r>
              <a:rPr lang="en-US" dirty="0"/>
              <a:t> </a:t>
            </a:r>
            <a:r>
              <a:rPr lang="en-US" dirty="0" err="1"/>
              <a:t>shpeshta</a:t>
            </a:r>
            <a:r>
              <a:rPr lang="en-US" dirty="0"/>
              <a:t> </a:t>
            </a:r>
            <a:r>
              <a:rPr lang="en-US" dirty="0" err="1"/>
              <a:t>të</a:t>
            </a:r>
            <a:r>
              <a:rPr lang="en-US" dirty="0"/>
              <a:t> </a:t>
            </a:r>
            <a:r>
              <a:rPr lang="en-US" dirty="0" err="1"/>
              <a:t>Konventës</a:t>
            </a:r>
            <a:r>
              <a:rPr lang="en-US" dirty="0"/>
              <a:t>, </a:t>
            </a:r>
            <a:r>
              <a:rPr lang="en-US" dirty="0" err="1"/>
              <a:t>që</a:t>
            </a:r>
            <a:r>
              <a:rPr lang="en-US" dirty="0"/>
              <a:t> </a:t>
            </a:r>
            <a:r>
              <a:rPr lang="en-US" dirty="0" err="1"/>
              <a:t>është</a:t>
            </a:r>
            <a:r>
              <a:rPr lang="en-US" dirty="0"/>
              <a:t> </a:t>
            </a:r>
            <a:r>
              <a:rPr lang="en-US" dirty="0" err="1"/>
              <a:t>bërë</a:t>
            </a:r>
            <a:r>
              <a:rPr lang="en-US" dirty="0"/>
              <a:t> </a:t>
            </a:r>
            <a:r>
              <a:rPr lang="en-US" dirty="0" err="1"/>
              <a:t>objekt</a:t>
            </a:r>
            <a:r>
              <a:rPr lang="en-US" dirty="0"/>
              <a:t> </a:t>
            </a:r>
            <a:r>
              <a:rPr lang="en-US" dirty="0" err="1"/>
              <a:t>gjykimi</a:t>
            </a:r>
            <a:r>
              <a:rPr lang="en-US" dirty="0"/>
              <a:t> </a:t>
            </a:r>
            <a:r>
              <a:rPr lang="en-US" dirty="0" err="1"/>
              <a:t>në</a:t>
            </a:r>
            <a:r>
              <a:rPr lang="en-US" dirty="0"/>
              <a:t> GJEDNJ. (2021 - 7%)</a:t>
            </a:r>
          </a:p>
          <a:p>
            <a:r>
              <a:rPr lang="en-US" dirty="0" err="1"/>
              <a:t>Ajo</a:t>
            </a:r>
            <a:r>
              <a:rPr lang="en-US" dirty="0"/>
              <a:t> </a:t>
            </a:r>
            <a:r>
              <a:rPr lang="en-US" dirty="0" err="1"/>
              <a:t>zë</a:t>
            </a:r>
            <a:r>
              <a:rPr lang="en-US" dirty="0"/>
              <a:t> </a:t>
            </a:r>
            <a:r>
              <a:rPr lang="en-US" dirty="0" err="1"/>
              <a:t>vendin</a:t>
            </a:r>
            <a:r>
              <a:rPr lang="en-US" dirty="0"/>
              <a:t> e </a:t>
            </a:r>
            <a:r>
              <a:rPr lang="en-US" dirty="0" err="1"/>
              <a:t>tretë</a:t>
            </a:r>
            <a:r>
              <a:rPr lang="en-US" dirty="0"/>
              <a:t> pas </a:t>
            </a:r>
            <a:r>
              <a:rPr lang="en-US" dirty="0" err="1"/>
              <a:t>cështjeve</a:t>
            </a:r>
            <a:r>
              <a:rPr lang="en-US" dirty="0"/>
              <a:t> </a:t>
            </a:r>
            <a:r>
              <a:rPr lang="en-US" dirty="0" err="1"/>
              <a:t>që</a:t>
            </a:r>
            <a:r>
              <a:rPr lang="en-US" dirty="0"/>
              <a:t> </a:t>
            </a:r>
            <a:r>
              <a:rPr lang="en-US" dirty="0" err="1"/>
              <a:t>lidhen</a:t>
            </a:r>
            <a:r>
              <a:rPr lang="en-US" dirty="0"/>
              <a:t> me </a:t>
            </a:r>
            <a:r>
              <a:rPr lang="en-US" dirty="0" err="1"/>
              <a:t>të</a:t>
            </a:r>
            <a:r>
              <a:rPr lang="en-US" dirty="0"/>
              <a:t> </a:t>
            </a:r>
            <a:r>
              <a:rPr lang="en-US" dirty="0" err="1"/>
              <a:t>drejtën</a:t>
            </a:r>
            <a:r>
              <a:rPr lang="en-US" dirty="0"/>
              <a:t> </a:t>
            </a:r>
            <a:r>
              <a:rPr lang="en-US" dirty="0" err="1"/>
              <a:t>për</a:t>
            </a:r>
            <a:r>
              <a:rPr lang="en-US" dirty="0"/>
              <a:t> </a:t>
            </a:r>
            <a:r>
              <a:rPr lang="en-US" dirty="0" err="1"/>
              <a:t>gjykim</a:t>
            </a:r>
            <a:r>
              <a:rPr lang="en-US" dirty="0"/>
              <a:t> </a:t>
            </a:r>
            <a:r>
              <a:rPr lang="en-US" dirty="0" err="1"/>
              <a:t>të</a:t>
            </a:r>
            <a:r>
              <a:rPr lang="en-US" dirty="0"/>
              <a:t> </a:t>
            </a:r>
            <a:r>
              <a:rPr lang="en-US" dirty="0" err="1"/>
              <a:t>shpejtë</a:t>
            </a:r>
            <a:r>
              <a:rPr lang="en-US" dirty="0"/>
              <a:t> </a:t>
            </a:r>
            <a:r>
              <a:rPr lang="en-US" dirty="0" err="1"/>
              <a:t>dhe</a:t>
            </a:r>
            <a:r>
              <a:rPr lang="en-US" dirty="0"/>
              <a:t> </a:t>
            </a:r>
            <a:r>
              <a:rPr lang="en-US" dirty="0" err="1"/>
              <a:t>të</a:t>
            </a:r>
            <a:r>
              <a:rPr lang="en-US" dirty="0"/>
              <a:t> </a:t>
            </a:r>
            <a:r>
              <a:rPr lang="en-US" dirty="0" err="1"/>
              <a:t>drejtën</a:t>
            </a:r>
            <a:r>
              <a:rPr lang="en-US" dirty="0"/>
              <a:t> </a:t>
            </a:r>
            <a:r>
              <a:rPr lang="en-US" dirty="0" err="1"/>
              <a:t>për</a:t>
            </a:r>
            <a:r>
              <a:rPr lang="en-US" dirty="0"/>
              <a:t> </a:t>
            </a:r>
            <a:r>
              <a:rPr lang="en-US" dirty="0" err="1"/>
              <a:t>gjykim</a:t>
            </a:r>
            <a:r>
              <a:rPr lang="en-US" dirty="0"/>
              <a:t> </a:t>
            </a:r>
            <a:r>
              <a:rPr lang="en-US" dirty="0" err="1"/>
              <a:t>të</a:t>
            </a:r>
            <a:r>
              <a:rPr lang="en-US" dirty="0"/>
              <a:t> </a:t>
            </a:r>
            <a:r>
              <a:rPr lang="en-US" dirty="0" err="1"/>
              <a:t>drejtë</a:t>
            </a:r>
            <a:r>
              <a:rPr lang="en-US" dirty="0"/>
              <a:t>. </a:t>
            </a:r>
          </a:p>
          <a:p>
            <a:r>
              <a:rPr lang="en-US" dirty="0" err="1"/>
              <a:t>Që</a:t>
            </a:r>
            <a:r>
              <a:rPr lang="en-US" dirty="0"/>
              <a:t> </a:t>
            </a:r>
            <a:r>
              <a:rPr lang="en-US" dirty="0" err="1"/>
              <a:t>nga</a:t>
            </a:r>
            <a:r>
              <a:rPr lang="en-US" dirty="0"/>
              <a:t> 1 </a:t>
            </a:r>
            <a:r>
              <a:rPr lang="en-US" dirty="0" err="1"/>
              <a:t>janari</a:t>
            </a:r>
            <a:r>
              <a:rPr lang="en-US" dirty="0"/>
              <a:t> 2010 e </a:t>
            </a:r>
            <a:r>
              <a:rPr lang="en-US" dirty="0" err="1"/>
              <a:t>në</a:t>
            </a:r>
            <a:r>
              <a:rPr lang="en-US" dirty="0"/>
              <a:t> </a:t>
            </a:r>
            <a:r>
              <a:rPr lang="en-US" dirty="0" err="1"/>
              <a:t>vijim</a:t>
            </a:r>
            <a:r>
              <a:rPr lang="en-US" dirty="0"/>
              <a:t>:</a:t>
            </a:r>
          </a:p>
          <a:p>
            <a:r>
              <a:rPr lang="en-US" dirty="0"/>
              <a:t>14.58% e </a:t>
            </a:r>
            <a:r>
              <a:rPr lang="en-US" dirty="0" err="1"/>
              <a:t>gjykimeve</a:t>
            </a:r>
            <a:r>
              <a:rPr lang="en-US" dirty="0"/>
              <a:t> </a:t>
            </a:r>
            <a:r>
              <a:rPr lang="en-US" dirty="0" err="1"/>
              <a:t>në</a:t>
            </a:r>
            <a:r>
              <a:rPr lang="en-US" dirty="0"/>
              <a:t> </a:t>
            </a:r>
            <a:r>
              <a:rPr lang="en-US" dirty="0" err="1"/>
              <a:t>Gjykata</a:t>
            </a:r>
            <a:r>
              <a:rPr lang="en-US" dirty="0"/>
              <a:t> </a:t>
            </a:r>
            <a:r>
              <a:rPr lang="en-US" dirty="0" err="1"/>
              <a:t>Evropiane</a:t>
            </a:r>
            <a:r>
              <a:rPr lang="en-US" dirty="0"/>
              <a:t> </a:t>
            </a:r>
            <a:r>
              <a:rPr lang="en-US" dirty="0" err="1"/>
              <a:t>për</a:t>
            </a:r>
            <a:r>
              <a:rPr lang="en-US" dirty="0"/>
              <a:t> </a:t>
            </a:r>
            <a:r>
              <a:rPr lang="en-US" dirty="0" err="1"/>
              <a:t>të</a:t>
            </a:r>
            <a:r>
              <a:rPr lang="en-US" dirty="0"/>
              <a:t> </a:t>
            </a:r>
            <a:r>
              <a:rPr lang="en-US" dirty="0" err="1"/>
              <a:t>Drejtat</a:t>
            </a:r>
            <a:r>
              <a:rPr lang="en-US" dirty="0"/>
              <a:t> e </a:t>
            </a:r>
            <a:r>
              <a:rPr lang="en-US" dirty="0" err="1"/>
              <a:t>Njeriut</a:t>
            </a:r>
            <a:endParaRPr lang="en-US" dirty="0"/>
          </a:p>
          <a:p>
            <a:r>
              <a:rPr lang="en-US" dirty="0"/>
              <a:t>26. 37 </a:t>
            </a:r>
            <a:r>
              <a:rPr lang="en-US" dirty="0" err="1"/>
              <a:t>për</a:t>
            </a:r>
            <a:r>
              <a:rPr lang="en-US" dirty="0"/>
              <a:t> </a:t>
            </a:r>
            <a:r>
              <a:rPr lang="en-US" dirty="0" err="1"/>
              <a:t>qind</a:t>
            </a:r>
            <a:r>
              <a:rPr lang="en-US" dirty="0"/>
              <a:t> e </a:t>
            </a:r>
            <a:r>
              <a:rPr lang="en-US" dirty="0" err="1"/>
              <a:t>konsideronin</a:t>
            </a:r>
            <a:r>
              <a:rPr lang="en-US" dirty="0"/>
              <a:t> </a:t>
            </a:r>
            <a:r>
              <a:rPr lang="en-US" dirty="0" err="1"/>
              <a:t>kohëzgjatjen</a:t>
            </a:r>
            <a:r>
              <a:rPr lang="en-US" dirty="0"/>
              <a:t> e </a:t>
            </a:r>
            <a:r>
              <a:rPr lang="en-US" dirty="0" err="1"/>
              <a:t>procedurave</a:t>
            </a:r>
            <a:r>
              <a:rPr lang="en-US" dirty="0"/>
              <a:t> </a:t>
            </a:r>
            <a:r>
              <a:rPr lang="en-US" dirty="0" err="1"/>
              <a:t>sipas</a:t>
            </a:r>
            <a:r>
              <a:rPr lang="en-US" dirty="0"/>
              <a:t> </a:t>
            </a:r>
            <a:r>
              <a:rPr lang="en-US" dirty="0" err="1"/>
              <a:t>nenit</a:t>
            </a:r>
            <a:r>
              <a:rPr lang="en-US" dirty="0"/>
              <a:t> 6 </a:t>
            </a:r>
            <a:r>
              <a:rPr lang="en-US" dirty="0" err="1"/>
              <a:t>dhe</a:t>
            </a:r>
            <a:r>
              <a:rPr lang="en-US" dirty="0"/>
              <a:t> </a:t>
            </a:r>
          </a:p>
          <a:p>
            <a:r>
              <a:rPr lang="en-US" dirty="0"/>
              <a:t>21.10% </a:t>
            </a:r>
            <a:r>
              <a:rPr lang="en-US" dirty="0" err="1"/>
              <a:t>të</a:t>
            </a:r>
            <a:r>
              <a:rPr lang="en-US" dirty="0"/>
              <a:t> </a:t>
            </a:r>
            <a:r>
              <a:rPr lang="en-US" dirty="0" err="1"/>
              <a:t>drejtën</a:t>
            </a:r>
            <a:r>
              <a:rPr lang="en-US" dirty="0"/>
              <a:t> </a:t>
            </a:r>
            <a:r>
              <a:rPr lang="en-US" dirty="0" err="1"/>
              <a:t>për</a:t>
            </a:r>
            <a:r>
              <a:rPr lang="en-US" dirty="0"/>
              <a:t> </a:t>
            </a:r>
            <a:r>
              <a:rPr lang="en-US" dirty="0" err="1"/>
              <a:t>gjykim</a:t>
            </a:r>
            <a:r>
              <a:rPr lang="en-US" dirty="0"/>
              <a:t> </a:t>
            </a:r>
            <a:r>
              <a:rPr lang="en-US" dirty="0" err="1"/>
              <a:t>të</a:t>
            </a:r>
            <a:r>
              <a:rPr lang="en-US" dirty="0"/>
              <a:t> </a:t>
            </a:r>
            <a:r>
              <a:rPr lang="en-US" dirty="0" err="1"/>
              <a:t>drejtë</a:t>
            </a:r>
            <a:r>
              <a:rPr lang="en-US" dirty="0"/>
              <a:t> </a:t>
            </a:r>
            <a:r>
              <a:rPr lang="en-US" dirty="0" err="1"/>
              <a:t>sipas</a:t>
            </a:r>
            <a:r>
              <a:rPr lang="en-US" dirty="0"/>
              <a:t> </a:t>
            </a:r>
            <a:r>
              <a:rPr lang="en-US" dirty="0" err="1"/>
              <a:t>nenit</a:t>
            </a:r>
            <a:r>
              <a:rPr lang="en-US" dirty="0"/>
              <a:t> 6.</a:t>
            </a:r>
          </a:p>
        </p:txBody>
      </p:sp>
      <p:sp>
        <p:nvSpPr>
          <p:cNvPr id="4" name="Slide Number Placeholder 3"/>
          <p:cNvSpPr>
            <a:spLocks noGrp="1"/>
          </p:cNvSpPr>
          <p:nvPr>
            <p:ph type="sldNum" sz="quarter" idx="12"/>
          </p:nvPr>
        </p:nvSpPr>
        <p:spPr/>
        <p:txBody>
          <a:bodyPr/>
          <a:lstStyle/>
          <a:p>
            <a:fld id="{EA38AB81-EFCB-4501-A73C-4749FB5CE197}" type="slidenum">
              <a:rPr lang="en-US" smtClean="0"/>
              <a:pPr/>
              <a:t>7</a:t>
            </a:fld>
            <a:endParaRPr lang="en-US"/>
          </a:p>
        </p:txBody>
      </p:sp>
      <p:sp>
        <p:nvSpPr>
          <p:cNvPr id="5" name="Footer Placeholder 4"/>
          <p:cNvSpPr>
            <a:spLocks noGrp="1"/>
          </p:cNvSpPr>
          <p:nvPr>
            <p:ph type="ftr" sz="quarter" idx="11"/>
          </p:nvPr>
        </p:nvSpPr>
        <p:spPr/>
        <p:txBody>
          <a:bodyPr/>
          <a:lstStyle/>
          <a:p>
            <a:r>
              <a:rPr lang="en-US"/>
              <a:t>Prof.Dr M. Tutulani-Semini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FF0000"/>
                </a:solidFill>
              </a:rPr>
              <a:t>E </a:t>
            </a:r>
            <a:r>
              <a:rPr lang="en-US" b="1" dirty="0" err="1">
                <a:solidFill>
                  <a:srgbClr val="FF0000"/>
                </a:solidFill>
              </a:rPr>
              <a:t>Drejta</a:t>
            </a:r>
            <a:r>
              <a:rPr lang="en-US" b="1" dirty="0">
                <a:solidFill>
                  <a:srgbClr val="FF0000"/>
                </a:solidFill>
              </a:rPr>
              <a:t> e </a:t>
            </a:r>
            <a:r>
              <a:rPr lang="en-US" b="1" dirty="0" err="1">
                <a:solidFill>
                  <a:srgbClr val="FF0000"/>
                </a:solidFill>
              </a:rPr>
              <a:t>pronës</a:t>
            </a:r>
            <a:r>
              <a:rPr lang="en-US" b="1" dirty="0">
                <a:solidFill>
                  <a:srgbClr val="FF0000"/>
                </a:solidFill>
              </a:rPr>
              <a:t> </a:t>
            </a:r>
            <a:r>
              <a:rPr lang="en-US" dirty="0"/>
              <a:t/>
            </a:r>
            <a:br>
              <a:rPr lang="en-US" dirty="0"/>
            </a:br>
            <a:r>
              <a:rPr lang="en-US" b="1" dirty="0"/>
              <a:t>(</a:t>
            </a:r>
            <a:r>
              <a:rPr lang="en-US" b="1" dirty="0" err="1"/>
              <a:t>Protokolli</a:t>
            </a:r>
            <a:r>
              <a:rPr lang="en-US" b="1" dirty="0"/>
              <a:t> 1, </a:t>
            </a:r>
            <a:r>
              <a:rPr lang="en-US" b="1" dirty="0" err="1"/>
              <a:t>Neni</a:t>
            </a:r>
            <a:r>
              <a:rPr lang="en-US" b="1" dirty="0"/>
              <a:t> 1 I KEDNJ-</a:t>
            </a:r>
            <a:r>
              <a:rPr lang="en-US" b="1" dirty="0" err="1"/>
              <a:t>së</a:t>
            </a:r>
            <a:r>
              <a:rPr lang="en-US" b="1" dirty="0"/>
              <a:t>)</a:t>
            </a:r>
          </a:p>
        </p:txBody>
      </p:sp>
      <p:sp>
        <p:nvSpPr>
          <p:cNvPr id="3" name="Content Placeholder 2"/>
          <p:cNvSpPr>
            <a:spLocks noGrp="1"/>
          </p:cNvSpPr>
          <p:nvPr>
            <p:ph idx="1"/>
          </p:nvPr>
        </p:nvSpPr>
        <p:spPr>
          <a:xfrm>
            <a:off x="0" y="1524000"/>
            <a:ext cx="9144000" cy="5334000"/>
          </a:xfrm>
        </p:spPr>
        <p:txBody>
          <a:bodyPr>
            <a:normAutofit fontScale="85000" lnSpcReduction="10000"/>
          </a:bodyPr>
          <a:lstStyle/>
          <a:p>
            <a:r>
              <a:rPr lang="en-US" b="1" dirty="0"/>
              <a:t>A. </a:t>
            </a:r>
            <a:r>
              <a:rPr lang="en-US" b="1" dirty="0" err="1"/>
              <a:t>Çdo</a:t>
            </a:r>
            <a:r>
              <a:rPr lang="en-US" b="1" dirty="0"/>
              <a:t> person </a:t>
            </a:r>
            <a:r>
              <a:rPr lang="en-US" b="1" dirty="0" err="1"/>
              <a:t>fizik</a:t>
            </a:r>
            <a:r>
              <a:rPr lang="en-US" b="1" dirty="0"/>
              <a:t> </a:t>
            </a:r>
            <a:r>
              <a:rPr lang="en-US" b="1" dirty="0" err="1"/>
              <a:t>ose</a:t>
            </a:r>
            <a:r>
              <a:rPr lang="en-US" b="1" dirty="0"/>
              <a:t> </a:t>
            </a:r>
            <a:r>
              <a:rPr lang="en-US" b="1" dirty="0" err="1"/>
              <a:t>juridik</a:t>
            </a:r>
            <a:r>
              <a:rPr lang="en-US" b="1" dirty="0"/>
              <a:t> ka </a:t>
            </a:r>
            <a:r>
              <a:rPr lang="en-US" b="1" dirty="0" err="1"/>
              <a:t>të</a:t>
            </a:r>
            <a:r>
              <a:rPr lang="en-US" b="1" dirty="0"/>
              <a:t> </a:t>
            </a:r>
            <a:r>
              <a:rPr lang="en-US" b="1" dirty="0" err="1"/>
              <a:t>drejtë</a:t>
            </a:r>
            <a:r>
              <a:rPr lang="en-US" b="1" dirty="0"/>
              <a:t> </a:t>
            </a:r>
            <a:r>
              <a:rPr lang="en-US" b="1" dirty="0" err="1"/>
              <a:t>për</a:t>
            </a:r>
            <a:r>
              <a:rPr lang="en-US" b="1" dirty="0"/>
              <a:t>: </a:t>
            </a:r>
            <a:r>
              <a:rPr lang="en-US" b="1" dirty="0">
                <a:solidFill>
                  <a:srgbClr val="FF0000"/>
                </a:solidFill>
              </a:rPr>
              <a:t>(1) </a:t>
            </a:r>
            <a:r>
              <a:rPr lang="en-US" b="1" dirty="0" err="1"/>
              <a:t>gëzimin</a:t>
            </a:r>
            <a:r>
              <a:rPr lang="en-US" b="1" dirty="0"/>
              <a:t> </a:t>
            </a:r>
            <a:r>
              <a:rPr lang="en-US" b="1" dirty="0" err="1"/>
              <a:t>paqësor</a:t>
            </a:r>
            <a:r>
              <a:rPr lang="en-US" b="1" dirty="0"/>
              <a:t> </a:t>
            </a:r>
            <a:r>
              <a:rPr lang="en-US" b="1" dirty="0" err="1"/>
              <a:t>të</a:t>
            </a:r>
            <a:r>
              <a:rPr lang="en-US" b="1" dirty="0"/>
              <a:t> </a:t>
            </a:r>
            <a:r>
              <a:rPr lang="en-US" b="1" dirty="0" err="1"/>
              <a:t>pasurisë</a:t>
            </a:r>
            <a:r>
              <a:rPr lang="en-US" b="1" dirty="0"/>
              <a:t> </a:t>
            </a:r>
            <a:r>
              <a:rPr lang="en-US" b="1" dirty="0" err="1"/>
              <a:t>së</a:t>
            </a:r>
            <a:r>
              <a:rPr lang="en-US" b="1" dirty="0"/>
              <a:t> </a:t>
            </a:r>
            <a:r>
              <a:rPr lang="en-US" b="1" dirty="0" err="1"/>
              <a:t>tij</a:t>
            </a:r>
            <a:r>
              <a:rPr lang="en-US" b="1" dirty="0"/>
              <a:t>. </a:t>
            </a:r>
            <a:r>
              <a:rPr lang="en-US" b="1" dirty="0" err="1"/>
              <a:t>Askush</a:t>
            </a:r>
            <a:r>
              <a:rPr lang="en-US" b="1" dirty="0"/>
              <a:t> </a:t>
            </a:r>
            <a:r>
              <a:rPr lang="en-US" b="1" dirty="0" err="1"/>
              <a:t>nuk</a:t>
            </a:r>
            <a:r>
              <a:rPr lang="en-US" b="1" dirty="0"/>
              <a:t> </a:t>
            </a:r>
            <a:r>
              <a:rPr lang="en-US" b="1" dirty="0" err="1"/>
              <a:t>mund</a:t>
            </a:r>
            <a:r>
              <a:rPr lang="en-US" b="1" dirty="0"/>
              <a:t> </a:t>
            </a:r>
            <a:r>
              <a:rPr lang="en-US" b="1" dirty="0" err="1"/>
              <a:t>të</a:t>
            </a:r>
            <a:r>
              <a:rPr lang="en-US" b="1" dirty="0"/>
              <a:t> </a:t>
            </a:r>
            <a:r>
              <a:rPr lang="en-US" b="1" dirty="0" err="1"/>
              <a:t>privohet</a:t>
            </a:r>
            <a:r>
              <a:rPr lang="en-US" b="1" dirty="0"/>
              <a:t> </a:t>
            </a:r>
            <a:r>
              <a:rPr lang="en-US" b="1" dirty="0" err="1"/>
              <a:t>nga</a:t>
            </a:r>
            <a:r>
              <a:rPr lang="en-US" b="1" dirty="0"/>
              <a:t> </a:t>
            </a:r>
            <a:r>
              <a:rPr lang="en-US" b="1" dirty="0" err="1"/>
              <a:t>pasuria</a:t>
            </a:r>
            <a:r>
              <a:rPr lang="en-US" b="1" dirty="0"/>
              <a:t> e </a:t>
            </a:r>
            <a:r>
              <a:rPr lang="en-US" b="1" dirty="0" err="1"/>
              <a:t>tij</a:t>
            </a:r>
            <a:r>
              <a:rPr lang="en-US" b="1" dirty="0"/>
              <a:t>  </a:t>
            </a:r>
            <a:r>
              <a:rPr lang="en-US" b="1" dirty="0" err="1"/>
              <a:t>përveçse</a:t>
            </a:r>
            <a:r>
              <a:rPr lang="en-US" b="1" dirty="0"/>
              <a:t> </a:t>
            </a:r>
            <a:r>
              <a:rPr lang="en-US" b="1" dirty="0" err="1"/>
              <a:t>për</a:t>
            </a:r>
            <a:r>
              <a:rPr lang="en-US" b="1" dirty="0"/>
              <a:t> </a:t>
            </a:r>
            <a:r>
              <a:rPr lang="en-US" b="1" dirty="0">
                <a:solidFill>
                  <a:srgbClr val="FF0000"/>
                </a:solidFill>
              </a:rPr>
              <a:t>(2) </a:t>
            </a:r>
            <a:r>
              <a:rPr lang="en-US" b="1" dirty="0" err="1"/>
              <a:t>interesin</a:t>
            </a:r>
            <a:r>
              <a:rPr lang="en-US" b="1" dirty="0"/>
              <a:t> </a:t>
            </a:r>
            <a:r>
              <a:rPr lang="en-US" b="1" dirty="0" err="1"/>
              <a:t>publik</a:t>
            </a:r>
            <a:r>
              <a:rPr lang="en-US" b="1" dirty="0"/>
              <a:t> </a:t>
            </a:r>
            <a:r>
              <a:rPr lang="en-US" b="1" dirty="0" err="1"/>
              <a:t>dhe</a:t>
            </a:r>
            <a:r>
              <a:rPr lang="en-US" b="1" dirty="0"/>
              <a:t> </a:t>
            </a:r>
            <a:r>
              <a:rPr lang="en-US" b="1" dirty="0">
                <a:solidFill>
                  <a:srgbClr val="FF0000"/>
                </a:solidFill>
              </a:rPr>
              <a:t>(3) </a:t>
            </a:r>
            <a:r>
              <a:rPr lang="en-US" b="1" dirty="0" err="1"/>
              <a:t>në</a:t>
            </a:r>
            <a:r>
              <a:rPr lang="en-US" b="1" dirty="0"/>
              <a:t> </a:t>
            </a:r>
            <a:r>
              <a:rPr lang="en-US" b="1" dirty="0" err="1"/>
              <a:t>rastet</a:t>
            </a:r>
            <a:r>
              <a:rPr lang="en-US" b="1" dirty="0"/>
              <a:t> e </a:t>
            </a:r>
            <a:r>
              <a:rPr lang="en-US" b="1" dirty="0" err="1"/>
              <a:t>parashikuara</a:t>
            </a:r>
            <a:r>
              <a:rPr lang="en-US" b="1" dirty="0"/>
              <a:t> </a:t>
            </a:r>
            <a:r>
              <a:rPr lang="en-US" b="1" dirty="0" err="1"/>
              <a:t>nga</a:t>
            </a:r>
            <a:r>
              <a:rPr lang="en-US" b="1" dirty="0"/>
              <a:t> </a:t>
            </a:r>
            <a:r>
              <a:rPr lang="en-US" b="1" dirty="0" err="1"/>
              <a:t>ligji</a:t>
            </a:r>
            <a:r>
              <a:rPr lang="en-US" b="1" dirty="0"/>
              <a:t> </a:t>
            </a:r>
            <a:r>
              <a:rPr lang="en-US" b="1" dirty="0" err="1"/>
              <a:t>dhe</a:t>
            </a:r>
            <a:r>
              <a:rPr lang="en-US" b="1" dirty="0"/>
              <a:t> </a:t>
            </a:r>
            <a:r>
              <a:rPr lang="en-US" b="1" dirty="0" err="1"/>
              <a:t>nga</a:t>
            </a:r>
            <a:r>
              <a:rPr lang="en-US" b="1" dirty="0"/>
              <a:t> </a:t>
            </a:r>
            <a:r>
              <a:rPr lang="en-US" b="1" dirty="0">
                <a:solidFill>
                  <a:srgbClr val="FF0000"/>
                </a:solidFill>
              </a:rPr>
              <a:t>(4) </a:t>
            </a:r>
            <a:r>
              <a:rPr lang="en-US" b="1" dirty="0" err="1"/>
              <a:t>parimet</a:t>
            </a:r>
            <a:r>
              <a:rPr lang="en-US" b="1" dirty="0"/>
              <a:t> e </a:t>
            </a:r>
            <a:r>
              <a:rPr lang="en-US" b="1" dirty="0" err="1"/>
              <a:t>përgjithshme</a:t>
            </a:r>
            <a:r>
              <a:rPr lang="en-US" b="1" dirty="0"/>
              <a:t> </a:t>
            </a:r>
            <a:r>
              <a:rPr lang="en-US" b="1" dirty="0" err="1"/>
              <a:t>të</a:t>
            </a:r>
            <a:r>
              <a:rPr lang="en-US" b="1" dirty="0"/>
              <a:t> </a:t>
            </a:r>
            <a:r>
              <a:rPr lang="en-US" b="1" dirty="0" err="1"/>
              <a:t>së</a:t>
            </a:r>
            <a:r>
              <a:rPr lang="en-US" b="1" dirty="0"/>
              <a:t> </a:t>
            </a:r>
            <a:r>
              <a:rPr lang="en-US" b="1" dirty="0" err="1"/>
              <a:t>drejtës</a:t>
            </a:r>
            <a:r>
              <a:rPr lang="en-US" b="1" dirty="0"/>
              <a:t> </a:t>
            </a:r>
            <a:r>
              <a:rPr lang="en-US" b="1" dirty="0" err="1"/>
              <a:t>ndërkombëtare</a:t>
            </a:r>
            <a:r>
              <a:rPr lang="en-US" b="1" dirty="0"/>
              <a:t>.</a:t>
            </a:r>
          </a:p>
          <a:p>
            <a:pPr>
              <a:buNone/>
            </a:pPr>
            <a:endParaRPr lang="en-US" b="1" dirty="0"/>
          </a:p>
          <a:p>
            <a:r>
              <a:rPr lang="en-US" b="1" dirty="0"/>
              <a:t>B. </a:t>
            </a:r>
            <a:r>
              <a:rPr lang="en-US" b="1" dirty="0" err="1"/>
              <a:t>Megjithatë</a:t>
            </a:r>
            <a:r>
              <a:rPr lang="en-US" b="1" dirty="0"/>
              <a:t>, </a:t>
            </a:r>
            <a:r>
              <a:rPr lang="en-US" b="1" dirty="0" err="1"/>
              <a:t>dispozitat</a:t>
            </a:r>
            <a:r>
              <a:rPr lang="en-US" b="1" dirty="0"/>
              <a:t> e </a:t>
            </a:r>
            <a:r>
              <a:rPr lang="en-US" b="1" dirty="0" err="1"/>
              <a:t>mësipërme</a:t>
            </a:r>
            <a:r>
              <a:rPr lang="en-US" b="1" dirty="0"/>
              <a:t> </a:t>
            </a:r>
            <a:r>
              <a:rPr lang="en-US" b="1" dirty="0" err="1"/>
              <a:t>nuk</a:t>
            </a:r>
            <a:r>
              <a:rPr lang="en-US" b="1" dirty="0"/>
              <a:t> do </a:t>
            </a:r>
            <a:r>
              <a:rPr lang="en-US" b="1" dirty="0" err="1"/>
              <a:t>të</a:t>
            </a:r>
            <a:r>
              <a:rPr lang="en-US" b="1" dirty="0"/>
              <a:t> </a:t>
            </a:r>
            <a:r>
              <a:rPr lang="en-US" b="1" dirty="0" err="1"/>
              <a:t>pengojnë</a:t>
            </a:r>
            <a:r>
              <a:rPr lang="en-US" b="1" dirty="0"/>
              <a:t> </a:t>
            </a:r>
            <a:r>
              <a:rPr lang="en-US" b="1" dirty="0" err="1"/>
              <a:t>në</a:t>
            </a:r>
            <a:r>
              <a:rPr lang="en-US" b="1" dirty="0"/>
              <a:t> </a:t>
            </a:r>
            <a:r>
              <a:rPr lang="en-US" b="1" dirty="0" err="1"/>
              <a:t>asnjë</a:t>
            </a:r>
            <a:r>
              <a:rPr lang="en-US" b="1" dirty="0"/>
              <a:t> </a:t>
            </a:r>
            <a:r>
              <a:rPr lang="en-US" b="1" dirty="0" err="1"/>
              <a:t>mënyrë</a:t>
            </a:r>
            <a:r>
              <a:rPr lang="en-US" b="1" dirty="0">
                <a:solidFill>
                  <a:srgbClr val="FF0000"/>
                </a:solidFill>
              </a:rPr>
              <a:t> (5) </a:t>
            </a:r>
            <a:r>
              <a:rPr lang="en-US" b="1" dirty="0" err="1"/>
              <a:t>të</a:t>
            </a:r>
            <a:r>
              <a:rPr lang="en-US" b="1" dirty="0"/>
              <a:t> </a:t>
            </a:r>
            <a:r>
              <a:rPr lang="en-US" b="1" dirty="0" err="1"/>
              <a:t>drejtën</a:t>
            </a:r>
            <a:r>
              <a:rPr lang="en-US" b="1" dirty="0"/>
              <a:t> e </a:t>
            </a:r>
            <a:r>
              <a:rPr lang="en-US" b="1" dirty="0" err="1"/>
              <a:t>një</a:t>
            </a:r>
            <a:r>
              <a:rPr lang="en-US" b="1" dirty="0"/>
              <a:t> </a:t>
            </a:r>
            <a:r>
              <a:rPr lang="en-US" b="1" dirty="0" err="1"/>
              <a:t>shteti</a:t>
            </a:r>
            <a:r>
              <a:rPr lang="en-US" b="1" dirty="0"/>
              <a:t> </a:t>
            </a:r>
            <a:r>
              <a:rPr lang="en-US" b="1" dirty="0" err="1"/>
              <a:t>për</a:t>
            </a:r>
            <a:r>
              <a:rPr lang="en-US" b="1" dirty="0"/>
              <a:t> </a:t>
            </a:r>
            <a:r>
              <a:rPr lang="en-US" b="1" dirty="0" err="1"/>
              <a:t>të</a:t>
            </a:r>
            <a:r>
              <a:rPr lang="en-US" b="1" dirty="0"/>
              <a:t> </a:t>
            </a:r>
            <a:r>
              <a:rPr lang="en-US" b="1" dirty="0" err="1"/>
              <a:t>zbatuar</a:t>
            </a:r>
            <a:r>
              <a:rPr lang="en-US" b="1" dirty="0"/>
              <a:t> </a:t>
            </a:r>
            <a:r>
              <a:rPr lang="en-US" b="1" dirty="0" err="1"/>
              <a:t>ligje</a:t>
            </a:r>
            <a:r>
              <a:rPr lang="en-US" b="1" dirty="0"/>
              <a:t> </a:t>
            </a:r>
            <a:r>
              <a:rPr lang="en-US" b="1" dirty="0" err="1"/>
              <a:t>të</a:t>
            </a:r>
            <a:r>
              <a:rPr lang="en-US" b="1" dirty="0"/>
              <a:t> </a:t>
            </a:r>
            <a:r>
              <a:rPr lang="en-US" b="1" dirty="0" err="1"/>
              <a:t>tilla</a:t>
            </a:r>
            <a:r>
              <a:rPr lang="en-US" b="1" dirty="0"/>
              <a:t> </a:t>
            </a:r>
            <a:r>
              <a:rPr lang="en-US" b="1" dirty="0" err="1"/>
              <a:t>që</a:t>
            </a:r>
            <a:r>
              <a:rPr lang="en-US" b="1" dirty="0"/>
              <a:t> </a:t>
            </a:r>
            <a:r>
              <a:rPr lang="en-US" b="1" dirty="0" err="1"/>
              <a:t>i</a:t>
            </a:r>
            <a:r>
              <a:rPr lang="en-US" b="1" dirty="0"/>
              <a:t> </a:t>
            </a:r>
            <a:r>
              <a:rPr lang="en-US" b="1" dirty="0" err="1"/>
              <a:t>konsideron</a:t>
            </a:r>
            <a:r>
              <a:rPr lang="en-US" b="1" dirty="0"/>
              <a:t> </a:t>
            </a:r>
            <a:r>
              <a:rPr lang="en-US" b="1" dirty="0" err="1"/>
              <a:t>të</a:t>
            </a:r>
            <a:r>
              <a:rPr lang="en-US" b="1" dirty="0"/>
              <a:t> </a:t>
            </a:r>
            <a:r>
              <a:rPr lang="en-US" b="1" dirty="0" err="1"/>
              <a:t>nevojshme</a:t>
            </a:r>
            <a:r>
              <a:rPr lang="en-US" b="1" dirty="0"/>
              <a:t> </a:t>
            </a:r>
            <a:r>
              <a:rPr lang="en-US" b="1" dirty="0">
                <a:solidFill>
                  <a:srgbClr val="FF0000"/>
                </a:solidFill>
              </a:rPr>
              <a:t>(6) </a:t>
            </a:r>
            <a:r>
              <a:rPr lang="en-US" b="1" dirty="0" err="1"/>
              <a:t>për</a:t>
            </a:r>
            <a:r>
              <a:rPr lang="en-US" b="1" dirty="0"/>
              <a:t> </a:t>
            </a:r>
            <a:r>
              <a:rPr lang="en-US" b="1" dirty="0" err="1"/>
              <a:t>të</a:t>
            </a:r>
            <a:r>
              <a:rPr lang="en-US" b="1" dirty="0"/>
              <a:t> </a:t>
            </a:r>
            <a:r>
              <a:rPr lang="en-US" b="1" dirty="0" err="1"/>
              <a:t>kontrolluar</a:t>
            </a:r>
            <a:r>
              <a:rPr lang="en-US" b="1" dirty="0"/>
              <a:t> </a:t>
            </a:r>
            <a:r>
              <a:rPr lang="en-US" b="1" dirty="0" err="1"/>
              <a:t>përdorimin</a:t>
            </a:r>
            <a:r>
              <a:rPr lang="en-US" b="1" dirty="0"/>
              <a:t> e </a:t>
            </a:r>
            <a:r>
              <a:rPr lang="en-US" b="1" dirty="0" err="1"/>
              <a:t>pronës</a:t>
            </a:r>
            <a:r>
              <a:rPr lang="en-US" b="1" dirty="0"/>
              <a:t> </a:t>
            </a:r>
            <a:r>
              <a:rPr lang="en-US" b="1" dirty="0" err="1"/>
              <a:t>në</a:t>
            </a:r>
            <a:r>
              <a:rPr lang="en-US" b="1" dirty="0"/>
              <a:t> </a:t>
            </a:r>
            <a:r>
              <a:rPr lang="en-US" b="1" dirty="0" err="1"/>
              <a:t>përputhje</a:t>
            </a:r>
            <a:r>
              <a:rPr lang="en-US" b="1" dirty="0"/>
              <a:t> me </a:t>
            </a:r>
            <a:r>
              <a:rPr lang="en-US" b="1" dirty="0" err="1"/>
              <a:t>interesin</a:t>
            </a:r>
            <a:r>
              <a:rPr lang="en-US" b="1" dirty="0"/>
              <a:t> e </a:t>
            </a:r>
            <a:r>
              <a:rPr lang="en-US" b="1" dirty="0" err="1"/>
              <a:t>përgjithshëm</a:t>
            </a:r>
            <a:r>
              <a:rPr lang="en-US" b="1" dirty="0"/>
              <a:t> </a:t>
            </a:r>
            <a:r>
              <a:rPr lang="en-US" b="1" dirty="0" err="1"/>
              <a:t>ose</a:t>
            </a:r>
            <a:r>
              <a:rPr lang="en-US" b="1" dirty="0"/>
              <a:t> </a:t>
            </a:r>
            <a:r>
              <a:rPr lang="en-US" b="1" dirty="0">
                <a:solidFill>
                  <a:srgbClr val="FF0000"/>
                </a:solidFill>
              </a:rPr>
              <a:t>(7) </a:t>
            </a:r>
            <a:r>
              <a:rPr lang="en-US" b="1" dirty="0" err="1"/>
              <a:t>për</a:t>
            </a:r>
            <a:r>
              <a:rPr lang="en-US" b="1" dirty="0"/>
              <a:t> </a:t>
            </a:r>
            <a:r>
              <a:rPr lang="en-US" b="1" dirty="0" err="1"/>
              <a:t>të</a:t>
            </a:r>
            <a:r>
              <a:rPr lang="en-US" b="1" dirty="0"/>
              <a:t> </a:t>
            </a:r>
            <a:r>
              <a:rPr lang="en-US" b="1" dirty="0" err="1"/>
              <a:t>siguruar</a:t>
            </a:r>
            <a:r>
              <a:rPr lang="en-US" b="1" dirty="0"/>
              <a:t> </a:t>
            </a:r>
            <a:r>
              <a:rPr lang="en-US" b="1" dirty="0" err="1"/>
              <a:t>pagesën</a:t>
            </a:r>
            <a:r>
              <a:rPr lang="en-US" b="1" dirty="0"/>
              <a:t> e </a:t>
            </a:r>
            <a:r>
              <a:rPr lang="en-US" b="1" dirty="0" err="1"/>
              <a:t>taksave</a:t>
            </a:r>
            <a:r>
              <a:rPr lang="en-US" b="1" dirty="0"/>
              <a:t> </a:t>
            </a:r>
            <a:r>
              <a:rPr lang="en-US" b="1" dirty="0" err="1"/>
              <a:t>ose</a:t>
            </a:r>
            <a:r>
              <a:rPr lang="en-US" b="1" dirty="0"/>
              <a:t> </a:t>
            </a:r>
            <a:r>
              <a:rPr lang="en-US" b="1" dirty="0" err="1"/>
              <a:t>kontributeve</a:t>
            </a:r>
            <a:r>
              <a:rPr lang="en-US" b="1" dirty="0"/>
              <a:t> </a:t>
            </a:r>
            <a:r>
              <a:rPr lang="en-US" b="1" dirty="0" err="1"/>
              <a:t>të</a:t>
            </a:r>
            <a:r>
              <a:rPr lang="en-US" b="1" dirty="0"/>
              <a:t> </a:t>
            </a:r>
            <a:r>
              <a:rPr lang="en-US" b="1" dirty="0" err="1"/>
              <a:t>tjera</a:t>
            </a:r>
            <a:r>
              <a:rPr lang="en-US" b="1" dirty="0"/>
              <a:t> </a:t>
            </a:r>
            <a:r>
              <a:rPr lang="en-US" b="1" dirty="0" err="1"/>
              <a:t>ose</a:t>
            </a:r>
            <a:r>
              <a:rPr lang="en-US" b="1" dirty="0"/>
              <a:t> </a:t>
            </a:r>
            <a:r>
              <a:rPr lang="en-US" b="1" dirty="0" err="1"/>
              <a:t>gjobave</a:t>
            </a:r>
            <a:r>
              <a:rPr lang="en-US" b="1" dirty="0"/>
              <a:t>.</a:t>
            </a:r>
          </a:p>
        </p:txBody>
      </p:sp>
      <p:sp>
        <p:nvSpPr>
          <p:cNvPr id="4" name="Slide Number Placeholder 3"/>
          <p:cNvSpPr>
            <a:spLocks noGrp="1"/>
          </p:cNvSpPr>
          <p:nvPr>
            <p:ph type="sldNum" sz="quarter" idx="12"/>
          </p:nvPr>
        </p:nvSpPr>
        <p:spPr/>
        <p:txBody>
          <a:bodyPr/>
          <a:lstStyle/>
          <a:p>
            <a:fld id="{EA38AB81-EFCB-4501-A73C-4749FB5CE197}" type="slidenum">
              <a:rPr lang="en-US" smtClean="0"/>
              <a:pPr/>
              <a:t>8</a:t>
            </a:fld>
            <a:endParaRPr lang="en-US"/>
          </a:p>
        </p:txBody>
      </p:sp>
      <p:sp>
        <p:nvSpPr>
          <p:cNvPr id="5" name="Footer Placeholder 4"/>
          <p:cNvSpPr>
            <a:spLocks noGrp="1"/>
          </p:cNvSpPr>
          <p:nvPr>
            <p:ph type="ftr" sz="quarter" idx="11"/>
          </p:nvPr>
        </p:nvSpPr>
        <p:spPr/>
        <p:txBody>
          <a:bodyPr/>
          <a:lstStyle/>
          <a:p>
            <a:r>
              <a:rPr lang="en-US"/>
              <a:t>Prof.Dr M. Tutulani-Semini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8BFDF-27DE-530A-ED94-E5EA48BF39D1}"/>
              </a:ext>
            </a:extLst>
          </p:cNvPr>
          <p:cNvSpPr>
            <a:spLocks noGrp="1"/>
          </p:cNvSpPr>
          <p:nvPr>
            <p:ph type="title"/>
          </p:nvPr>
        </p:nvSpPr>
        <p:spPr/>
        <p:txBody>
          <a:bodyPr/>
          <a:lstStyle/>
          <a:p>
            <a:r>
              <a:rPr lang="en-AL" dirty="0"/>
              <a:t>GJEDNJ </a:t>
            </a:r>
            <a:r>
              <a:rPr lang="en-AL" b="1" i="1" dirty="0"/>
              <a:t>“Kasmi kund</a:t>
            </a:r>
            <a:r>
              <a:rPr lang="en-GB" b="1" i="1" dirty="0" err="1"/>
              <a:t>ë</a:t>
            </a:r>
            <a:r>
              <a:rPr lang="en-AL" b="1" i="1" dirty="0"/>
              <a:t>r RSH-s</a:t>
            </a:r>
            <a:r>
              <a:rPr lang="en-GB" b="1" i="1" dirty="0" err="1"/>
              <a:t>ë</a:t>
            </a:r>
            <a:r>
              <a:rPr lang="en-AL" b="1" i="1" dirty="0"/>
              <a:t>“</a:t>
            </a:r>
          </a:p>
        </p:txBody>
      </p:sp>
      <p:sp>
        <p:nvSpPr>
          <p:cNvPr id="3" name="Content Placeholder 2">
            <a:extLst>
              <a:ext uri="{FF2B5EF4-FFF2-40B4-BE49-F238E27FC236}">
                <a16:creationId xmlns:a16="http://schemas.microsoft.com/office/drawing/2014/main" id="{2AE12D77-3FFC-0F50-69DB-1E5DADD9D5B0}"/>
              </a:ext>
            </a:extLst>
          </p:cNvPr>
          <p:cNvSpPr>
            <a:spLocks noGrp="1"/>
          </p:cNvSpPr>
          <p:nvPr>
            <p:ph idx="1"/>
          </p:nvPr>
        </p:nvSpPr>
        <p:spPr/>
        <p:txBody>
          <a:bodyPr>
            <a:normAutofit fontScale="85000" lnSpcReduction="20000"/>
          </a:bodyPr>
          <a:lstStyle/>
          <a:p>
            <a:r>
              <a:rPr lang="en-GB" dirty="0"/>
              <a:t>GJEDNJ ka </a:t>
            </a:r>
            <a:r>
              <a:rPr lang="en-GB" dirty="0" err="1"/>
              <a:t>theksuar</a:t>
            </a:r>
            <a:r>
              <a:rPr lang="en-GB" dirty="0"/>
              <a:t> se ka tri </a:t>
            </a:r>
            <a:r>
              <a:rPr lang="en-GB" dirty="0" err="1"/>
              <a:t>garanci</a:t>
            </a:r>
            <a:r>
              <a:rPr lang="en-GB" dirty="0"/>
              <a:t> </a:t>
            </a:r>
            <a:r>
              <a:rPr lang="en-GB" dirty="0" err="1"/>
              <a:t>që</a:t>
            </a:r>
            <a:r>
              <a:rPr lang="en-GB" dirty="0"/>
              <a:t> </a:t>
            </a:r>
            <a:r>
              <a:rPr lang="en-GB" dirty="0" err="1"/>
              <a:t>duhet</a:t>
            </a:r>
            <a:r>
              <a:rPr lang="en-GB" dirty="0"/>
              <a:t> </a:t>
            </a:r>
            <a:r>
              <a:rPr lang="en-GB" dirty="0" err="1"/>
              <a:t>të</a:t>
            </a:r>
            <a:r>
              <a:rPr lang="en-GB" dirty="0"/>
              <a:t> </a:t>
            </a:r>
            <a:r>
              <a:rPr lang="en-GB" dirty="0" err="1"/>
              <a:t>zbatohen</a:t>
            </a:r>
            <a:r>
              <a:rPr lang="en-GB" dirty="0"/>
              <a:t> </a:t>
            </a:r>
            <a:r>
              <a:rPr lang="en-GB" dirty="0" err="1"/>
              <a:t>në</a:t>
            </a:r>
            <a:r>
              <a:rPr lang="en-GB" dirty="0"/>
              <a:t> </a:t>
            </a:r>
            <a:r>
              <a:rPr lang="en-GB" dirty="0" err="1"/>
              <a:t>shqyrtimin</a:t>
            </a:r>
            <a:r>
              <a:rPr lang="en-GB" dirty="0"/>
              <a:t> e </a:t>
            </a:r>
            <a:r>
              <a:rPr lang="en-GB" dirty="0" err="1"/>
              <a:t>pretendimeve</a:t>
            </a:r>
            <a:r>
              <a:rPr lang="en-GB" dirty="0"/>
              <a:t> </a:t>
            </a:r>
            <a:r>
              <a:rPr lang="en-GB" dirty="0" err="1"/>
              <a:t>për</a:t>
            </a:r>
            <a:r>
              <a:rPr lang="en-GB" dirty="0"/>
              <a:t> </a:t>
            </a:r>
            <a:r>
              <a:rPr lang="en-GB" dirty="0" err="1"/>
              <a:t>cenimin</a:t>
            </a:r>
            <a:r>
              <a:rPr lang="en-GB" dirty="0"/>
              <a:t> e </a:t>
            </a:r>
            <a:r>
              <a:rPr lang="en-GB" dirty="0" err="1"/>
              <a:t>së</a:t>
            </a:r>
            <a:r>
              <a:rPr lang="en-GB" dirty="0"/>
              <a:t> </a:t>
            </a:r>
            <a:r>
              <a:rPr lang="en-GB" dirty="0" err="1"/>
              <a:t>drejtës</a:t>
            </a:r>
            <a:r>
              <a:rPr lang="en-GB" dirty="0"/>
              <a:t> </a:t>
            </a:r>
            <a:r>
              <a:rPr lang="en-GB" dirty="0" err="1"/>
              <a:t>së</a:t>
            </a:r>
            <a:r>
              <a:rPr lang="en-GB" dirty="0"/>
              <a:t> </a:t>
            </a:r>
            <a:r>
              <a:rPr lang="en-GB" dirty="0" err="1"/>
              <a:t>pronës</a:t>
            </a:r>
            <a:r>
              <a:rPr lang="en-GB" dirty="0"/>
              <a:t>: </a:t>
            </a:r>
          </a:p>
          <a:p>
            <a:r>
              <a:rPr lang="en-GB" b="1" dirty="0" err="1">
                <a:solidFill>
                  <a:srgbClr val="FF0000"/>
                </a:solidFill>
              </a:rPr>
              <a:t>garancia</a:t>
            </a:r>
            <a:r>
              <a:rPr lang="en-GB" b="1" dirty="0">
                <a:solidFill>
                  <a:srgbClr val="FF0000"/>
                </a:solidFill>
              </a:rPr>
              <a:t> e </a:t>
            </a:r>
            <a:r>
              <a:rPr lang="en-GB" b="1" dirty="0" err="1">
                <a:solidFill>
                  <a:srgbClr val="FF0000"/>
                </a:solidFill>
              </a:rPr>
              <a:t>parë</a:t>
            </a:r>
            <a:r>
              <a:rPr lang="en-GB" b="1" dirty="0">
                <a:solidFill>
                  <a:srgbClr val="FF0000"/>
                </a:solidFill>
              </a:rPr>
              <a:t>, </a:t>
            </a:r>
            <a:r>
              <a:rPr lang="en-GB" dirty="0"/>
              <a:t>e </a:t>
            </a:r>
            <a:r>
              <a:rPr lang="en-GB" dirty="0" err="1"/>
              <a:t>cila</a:t>
            </a:r>
            <a:r>
              <a:rPr lang="en-GB" dirty="0"/>
              <a:t> ka </a:t>
            </a:r>
            <a:r>
              <a:rPr lang="en-GB" dirty="0" err="1"/>
              <a:t>natyrë</a:t>
            </a:r>
            <a:r>
              <a:rPr lang="en-GB" dirty="0"/>
              <a:t> </a:t>
            </a:r>
            <a:r>
              <a:rPr lang="en-GB" dirty="0" err="1"/>
              <a:t>të</a:t>
            </a:r>
            <a:r>
              <a:rPr lang="en-GB" dirty="0"/>
              <a:t> </a:t>
            </a:r>
            <a:r>
              <a:rPr lang="en-GB" dirty="0" err="1"/>
              <a:t>përgjithshme</a:t>
            </a:r>
            <a:r>
              <a:rPr lang="en-GB" dirty="0"/>
              <a:t>, </a:t>
            </a:r>
            <a:r>
              <a:rPr lang="en-GB" dirty="0" err="1"/>
              <a:t>vendos</a:t>
            </a:r>
            <a:r>
              <a:rPr lang="en-GB" dirty="0"/>
              <a:t> </a:t>
            </a:r>
            <a:r>
              <a:rPr lang="en-GB" dirty="0" err="1"/>
              <a:t>parimin</a:t>
            </a:r>
            <a:r>
              <a:rPr lang="en-GB" dirty="0"/>
              <a:t> e </a:t>
            </a:r>
            <a:r>
              <a:rPr lang="en-GB" dirty="0" err="1"/>
              <a:t>gëzimit</a:t>
            </a:r>
            <a:r>
              <a:rPr lang="en-GB" dirty="0"/>
              <a:t> </a:t>
            </a:r>
            <a:r>
              <a:rPr lang="en-GB" dirty="0" err="1"/>
              <a:t>të</a:t>
            </a:r>
            <a:r>
              <a:rPr lang="en-GB" dirty="0"/>
              <a:t> </a:t>
            </a:r>
            <a:r>
              <a:rPr lang="en-GB" dirty="0" err="1"/>
              <a:t>qetë</a:t>
            </a:r>
            <a:r>
              <a:rPr lang="en-GB" dirty="0"/>
              <a:t> </a:t>
            </a:r>
            <a:r>
              <a:rPr lang="en-GB" dirty="0" err="1"/>
              <a:t>të</a:t>
            </a:r>
            <a:r>
              <a:rPr lang="en-GB" dirty="0"/>
              <a:t> </a:t>
            </a:r>
            <a:r>
              <a:rPr lang="en-GB" dirty="0" err="1"/>
              <a:t>pronës</a:t>
            </a:r>
            <a:r>
              <a:rPr lang="en-GB" dirty="0"/>
              <a:t>; </a:t>
            </a:r>
          </a:p>
          <a:p>
            <a:r>
              <a:rPr lang="en-GB" b="1" dirty="0" err="1">
                <a:solidFill>
                  <a:srgbClr val="FF0000"/>
                </a:solidFill>
              </a:rPr>
              <a:t>garancia</a:t>
            </a:r>
            <a:r>
              <a:rPr lang="en-GB" b="1" dirty="0">
                <a:solidFill>
                  <a:srgbClr val="FF0000"/>
                </a:solidFill>
              </a:rPr>
              <a:t> e </a:t>
            </a:r>
            <a:r>
              <a:rPr lang="en-GB" b="1" dirty="0" err="1">
                <a:solidFill>
                  <a:srgbClr val="FF0000"/>
                </a:solidFill>
              </a:rPr>
              <a:t>dytë</a:t>
            </a:r>
            <a:r>
              <a:rPr lang="en-GB" b="1" dirty="0">
                <a:solidFill>
                  <a:srgbClr val="FF0000"/>
                </a:solidFill>
              </a:rPr>
              <a:t> </a:t>
            </a:r>
            <a:r>
              <a:rPr lang="en-GB" dirty="0"/>
              <a:t>ka </a:t>
            </a:r>
            <a:r>
              <a:rPr lang="en-GB" dirty="0" err="1"/>
              <a:t>të</a:t>
            </a:r>
            <a:r>
              <a:rPr lang="en-GB" dirty="0"/>
              <a:t> </a:t>
            </a:r>
            <a:r>
              <a:rPr lang="en-GB" dirty="0" err="1"/>
              <a:t>bëjë</a:t>
            </a:r>
            <a:r>
              <a:rPr lang="en-GB" dirty="0"/>
              <a:t> me </a:t>
            </a:r>
            <a:r>
              <a:rPr lang="en-GB" dirty="0" err="1"/>
              <a:t>kufizimet</a:t>
            </a:r>
            <a:r>
              <a:rPr lang="en-GB" dirty="0"/>
              <a:t> e </a:t>
            </a:r>
            <a:r>
              <a:rPr lang="en-GB" dirty="0" err="1"/>
              <a:t>lejueshme</a:t>
            </a:r>
            <a:r>
              <a:rPr lang="en-GB" dirty="0"/>
              <a:t> </a:t>
            </a:r>
            <a:r>
              <a:rPr lang="en-GB" dirty="0" err="1"/>
              <a:t>mbi</a:t>
            </a:r>
            <a:r>
              <a:rPr lang="en-GB" dirty="0"/>
              <a:t> </a:t>
            </a:r>
            <a:r>
              <a:rPr lang="en-GB" dirty="0" err="1"/>
              <a:t>të</a:t>
            </a:r>
            <a:r>
              <a:rPr lang="en-GB" dirty="0"/>
              <a:t> </a:t>
            </a:r>
            <a:r>
              <a:rPr lang="en-GB" dirty="0" err="1"/>
              <a:t>drejtën</a:t>
            </a:r>
            <a:r>
              <a:rPr lang="en-GB" dirty="0"/>
              <a:t> e </a:t>
            </a:r>
            <a:r>
              <a:rPr lang="en-GB" dirty="0" err="1"/>
              <a:t>pronës</a:t>
            </a:r>
            <a:r>
              <a:rPr lang="en-GB" dirty="0"/>
              <a:t>; </a:t>
            </a:r>
          </a:p>
          <a:p>
            <a:r>
              <a:rPr lang="en-GB" b="1" dirty="0" err="1">
                <a:solidFill>
                  <a:srgbClr val="FF0000"/>
                </a:solidFill>
              </a:rPr>
              <a:t>garancia</a:t>
            </a:r>
            <a:r>
              <a:rPr lang="en-GB" b="1" dirty="0">
                <a:solidFill>
                  <a:srgbClr val="FF0000"/>
                </a:solidFill>
              </a:rPr>
              <a:t> e </a:t>
            </a:r>
            <a:r>
              <a:rPr lang="en-GB" b="1" dirty="0" err="1">
                <a:solidFill>
                  <a:srgbClr val="FF0000"/>
                </a:solidFill>
              </a:rPr>
              <a:t>tretë</a:t>
            </a:r>
            <a:r>
              <a:rPr lang="en-GB" b="1" dirty="0">
                <a:solidFill>
                  <a:srgbClr val="FF0000"/>
                </a:solidFill>
              </a:rPr>
              <a:t> </a:t>
            </a:r>
            <a:r>
              <a:rPr lang="en-GB" dirty="0"/>
              <a:t>u </a:t>
            </a:r>
            <a:r>
              <a:rPr lang="en-GB" dirty="0" err="1"/>
              <a:t>njeh</a:t>
            </a:r>
            <a:r>
              <a:rPr lang="en-GB" dirty="0"/>
              <a:t> </a:t>
            </a:r>
            <a:r>
              <a:rPr lang="en-GB" dirty="0" err="1"/>
              <a:t>shteteve</a:t>
            </a:r>
            <a:r>
              <a:rPr lang="en-GB" dirty="0"/>
              <a:t>, </a:t>
            </a:r>
            <a:r>
              <a:rPr lang="en-GB" dirty="0" err="1"/>
              <a:t>ndërmjet</a:t>
            </a:r>
            <a:r>
              <a:rPr lang="en-GB" dirty="0"/>
              <a:t> </a:t>
            </a:r>
            <a:r>
              <a:rPr lang="en-GB" dirty="0" err="1"/>
              <a:t>të</a:t>
            </a:r>
            <a:r>
              <a:rPr lang="en-GB" dirty="0"/>
              <a:t> </a:t>
            </a:r>
            <a:r>
              <a:rPr lang="en-GB" dirty="0" err="1"/>
              <a:t>tjerash</a:t>
            </a:r>
            <a:r>
              <a:rPr lang="en-GB" dirty="0"/>
              <a:t>, </a:t>
            </a:r>
            <a:r>
              <a:rPr lang="en-GB" dirty="0" err="1"/>
              <a:t>të</a:t>
            </a:r>
            <a:r>
              <a:rPr lang="en-GB" dirty="0"/>
              <a:t> </a:t>
            </a:r>
            <a:r>
              <a:rPr lang="en-GB" dirty="0" err="1"/>
              <a:t>drejtën</a:t>
            </a:r>
            <a:r>
              <a:rPr lang="en-GB" dirty="0"/>
              <a:t> </a:t>
            </a:r>
            <a:r>
              <a:rPr lang="en-GB" dirty="0" err="1"/>
              <a:t>për</a:t>
            </a:r>
            <a:r>
              <a:rPr lang="en-GB" dirty="0"/>
              <a:t> </a:t>
            </a:r>
            <a:r>
              <a:rPr lang="en-GB" dirty="0" err="1"/>
              <a:t>të</a:t>
            </a:r>
            <a:r>
              <a:rPr lang="en-GB" dirty="0"/>
              <a:t> </a:t>
            </a:r>
            <a:r>
              <a:rPr lang="en-GB" dirty="0" err="1"/>
              <a:t>kontrolluar</a:t>
            </a:r>
            <a:r>
              <a:rPr lang="en-GB" dirty="0"/>
              <a:t> </a:t>
            </a:r>
            <a:r>
              <a:rPr lang="en-GB" dirty="0" err="1"/>
              <a:t>përdorimin</a:t>
            </a:r>
            <a:r>
              <a:rPr lang="en-GB" dirty="0"/>
              <a:t> e </a:t>
            </a:r>
            <a:r>
              <a:rPr lang="en-GB" dirty="0" err="1"/>
              <a:t>pronës</a:t>
            </a:r>
            <a:r>
              <a:rPr lang="en-GB" dirty="0"/>
              <a:t> </a:t>
            </a:r>
            <a:r>
              <a:rPr lang="en-GB" dirty="0" err="1"/>
              <a:t>në</a:t>
            </a:r>
            <a:r>
              <a:rPr lang="en-GB" dirty="0"/>
              <a:t> </a:t>
            </a:r>
            <a:r>
              <a:rPr lang="en-GB" dirty="0" err="1"/>
              <a:t>përputhje</a:t>
            </a:r>
            <a:r>
              <a:rPr lang="en-GB" dirty="0"/>
              <a:t> me </a:t>
            </a:r>
            <a:r>
              <a:rPr lang="en-GB" dirty="0" err="1"/>
              <a:t>interesin</a:t>
            </a:r>
            <a:r>
              <a:rPr lang="en-GB" dirty="0"/>
              <a:t> e </a:t>
            </a:r>
            <a:r>
              <a:rPr lang="en-GB" dirty="0" err="1"/>
              <a:t>përgjithshëm</a:t>
            </a:r>
            <a:r>
              <a:rPr lang="en-GB" dirty="0"/>
              <a:t> </a:t>
            </a:r>
          </a:p>
          <a:p>
            <a:r>
              <a:rPr lang="en-GB" dirty="0"/>
              <a:t>(</a:t>
            </a:r>
            <a:r>
              <a:rPr lang="en-GB" i="1" dirty="0" err="1"/>
              <a:t>Kasmi</a:t>
            </a:r>
            <a:r>
              <a:rPr lang="en-GB" i="1" dirty="0"/>
              <a:t> </a:t>
            </a:r>
            <a:r>
              <a:rPr lang="en-GB" i="1" dirty="0" err="1"/>
              <a:t>kundër</a:t>
            </a:r>
            <a:r>
              <a:rPr lang="en-GB" i="1" dirty="0"/>
              <a:t> </a:t>
            </a:r>
            <a:r>
              <a:rPr lang="en-GB" i="1" dirty="0" err="1"/>
              <a:t>Shqipërisë</a:t>
            </a:r>
            <a:r>
              <a:rPr lang="en-GB" i="1" dirty="0"/>
              <a:t>, nr. 1175/06, </a:t>
            </a:r>
            <a:r>
              <a:rPr lang="en-GB" i="1" dirty="0" err="1"/>
              <a:t>datë</a:t>
            </a:r>
            <a:r>
              <a:rPr lang="en-GB" i="1" dirty="0"/>
              <a:t> 23.06.2020, § 70</a:t>
            </a:r>
            <a:r>
              <a:rPr lang="en-GB" dirty="0"/>
              <a:t>).</a:t>
            </a:r>
            <a:endParaRPr lang="en-AL" dirty="0"/>
          </a:p>
        </p:txBody>
      </p:sp>
      <p:sp>
        <p:nvSpPr>
          <p:cNvPr id="4" name="Footer Placeholder 3">
            <a:extLst>
              <a:ext uri="{FF2B5EF4-FFF2-40B4-BE49-F238E27FC236}">
                <a16:creationId xmlns:a16="http://schemas.microsoft.com/office/drawing/2014/main" id="{9BE4F358-1EBA-1F53-8F1A-DDE70520A145}"/>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E84C733C-73C8-42C2-DA50-F58263ED7881}"/>
              </a:ext>
            </a:extLst>
          </p:cNvPr>
          <p:cNvSpPr>
            <a:spLocks noGrp="1"/>
          </p:cNvSpPr>
          <p:nvPr>
            <p:ph type="sldNum" sz="quarter" idx="12"/>
          </p:nvPr>
        </p:nvSpPr>
        <p:spPr/>
        <p:txBody>
          <a:bodyPr/>
          <a:lstStyle/>
          <a:p>
            <a:fld id="{EA38AB81-EFCB-4501-A73C-4749FB5CE197}" type="slidenum">
              <a:rPr lang="en-US" smtClean="0"/>
              <a:pPr/>
              <a:t>9</a:t>
            </a:fld>
            <a:endParaRPr lang="en-US"/>
          </a:p>
        </p:txBody>
      </p:sp>
    </p:spTree>
    <p:extLst>
      <p:ext uri="{BB962C8B-B14F-4D97-AF65-F5344CB8AC3E}">
        <p14:creationId xmlns:p14="http://schemas.microsoft.com/office/powerpoint/2010/main" val="1980829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dirty="0" err="1"/>
              <a:t>Tre</a:t>
            </a:r>
            <a:r>
              <a:rPr lang="en-US" dirty="0"/>
              <a:t> </a:t>
            </a:r>
            <a:r>
              <a:rPr lang="en-US" dirty="0" err="1"/>
              <a:t>rregullat</a:t>
            </a:r>
            <a:r>
              <a:rPr lang="en-US" dirty="0"/>
              <a:t> e </a:t>
            </a:r>
            <a:r>
              <a:rPr lang="en-US" dirty="0" err="1"/>
              <a:t>nenit</a:t>
            </a:r>
            <a:r>
              <a:rPr lang="en-US" dirty="0"/>
              <a:t> 1, Prot. 1</a:t>
            </a:r>
          </a:p>
        </p:txBody>
      </p:sp>
      <p:sp>
        <p:nvSpPr>
          <p:cNvPr id="3" name="Content Placeholder 2"/>
          <p:cNvSpPr>
            <a:spLocks noGrp="1"/>
          </p:cNvSpPr>
          <p:nvPr>
            <p:ph idx="1"/>
          </p:nvPr>
        </p:nvSpPr>
        <p:spPr>
          <a:xfrm>
            <a:off x="0" y="1219200"/>
            <a:ext cx="9144000" cy="5638800"/>
          </a:xfrm>
        </p:spPr>
        <p:txBody>
          <a:bodyPr>
            <a:normAutofit fontScale="77500" lnSpcReduction="20000"/>
          </a:bodyPr>
          <a:lstStyle/>
          <a:p>
            <a:r>
              <a:rPr lang="en-US" dirty="0"/>
              <a:t>1.Rregulli </a:t>
            </a:r>
            <a:r>
              <a:rPr lang="en-US" dirty="0" err="1"/>
              <a:t>i</a:t>
            </a:r>
            <a:r>
              <a:rPr lang="en-US" dirty="0"/>
              <a:t> </a:t>
            </a:r>
            <a:r>
              <a:rPr lang="en-US" dirty="0" err="1"/>
              <a:t>parë</a:t>
            </a:r>
            <a:r>
              <a:rPr lang="en-US" dirty="0"/>
              <a:t> </a:t>
            </a:r>
            <a:r>
              <a:rPr lang="en-US" b="1" dirty="0" err="1">
                <a:solidFill>
                  <a:srgbClr val="FF0000"/>
                </a:solidFill>
              </a:rPr>
              <a:t>përcakton</a:t>
            </a:r>
            <a:r>
              <a:rPr lang="en-US" b="1" dirty="0">
                <a:solidFill>
                  <a:srgbClr val="FF0000"/>
                </a:solidFill>
              </a:rPr>
              <a:t> </a:t>
            </a:r>
            <a:r>
              <a:rPr lang="en-US" b="1" dirty="0" err="1">
                <a:solidFill>
                  <a:srgbClr val="FF0000"/>
                </a:solidFill>
              </a:rPr>
              <a:t>mbrojtjen</a:t>
            </a:r>
            <a:r>
              <a:rPr lang="en-US" b="1" dirty="0">
                <a:solidFill>
                  <a:srgbClr val="FF0000"/>
                </a:solidFill>
              </a:rPr>
              <a:t> e </a:t>
            </a:r>
            <a:r>
              <a:rPr lang="en-US" b="1" dirty="0" err="1">
                <a:solidFill>
                  <a:srgbClr val="FF0000"/>
                </a:solidFill>
              </a:rPr>
              <a:t>pronës</a:t>
            </a:r>
            <a:r>
              <a:rPr lang="en-US" dirty="0"/>
              <a:t>.  </a:t>
            </a:r>
            <a:r>
              <a:rPr lang="en-US" dirty="0" err="1"/>
              <a:t>Fjalia</a:t>
            </a:r>
            <a:r>
              <a:rPr lang="en-US" dirty="0"/>
              <a:t> e </a:t>
            </a:r>
            <a:r>
              <a:rPr lang="en-US" dirty="0" err="1"/>
              <a:t>parë</a:t>
            </a:r>
            <a:r>
              <a:rPr lang="en-US" dirty="0"/>
              <a:t> e </a:t>
            </a:r>
            <a:r>
              <a:rPr lang="en-US" dirty="0" err="1"/>
              <a:t>nenit</a:t>
            </a:r>
            <a:r>
              <a:rPr lang="en-US" dirty="0"/>
              <a:t> 1 </a:t>
            </a:r>
            <a:r>
              <a:rPr lang="en-US" dirty="0" err="1"/>
              <a:t>të</a:t>
            </a:r>
            <a:r>
              <a:rPr lang="en-US" dirty="0"/>
              <a:t> </a:t>
            </a:r>
            <a:r>
              <a:rPr lang="en-US" dirty="0" err="1"/>
              <a:t>protokollit</a:t>
            </a:r>
            <a:r>
              <a:rPr lang="en-US" dirty="0"/>
              <a:t> 1.</a:t>
            </a:r>
          </a:p>
          <a:p>
            <a:r>
              <a:rPr lang="en-US" dirty="0"/>
              <a:t>2. </a:t>
            </a:r>
            <a:r>
              <a:rPr lang="en-US" dirty="0" err="1"/>
              <a:t>Rregulli</a:t>
            </a:r>
            <a:r>
              <a:rPr lang="en-US" dirty="0"/>
              <a:t> </a:t>
            </a:r>
            <a:r>
              <a:rPr lang="en-US" dirty="0" err="1"/>
              <a:t>i</a:t>
            </a:r>
            <a:r>
              <a:rPr lang="en-US" dirty="0"/>
              <a:t> </a:t>
            </a:r>
            <a:r>
              <a:rPr lang="en-US" dirty="0" err="1"/>
              <a:t>dytë</a:t>
            </a:r>
            <a:r>
              <a:rPr lang="en-US" dirty="0"/>
              <a:t> ka </a:t>
            </a:r>
            <a:r>
              <a:rPr lang="en-US" dirty="0" err="1"/>
              <a:t>të</a:t>
            </a:r>
            <a:r>
              <a:rPr lang="en-US" dirty="0"/>
              <a:t> </a:t>
            </a:r>
            <a:r>
              <a:rPr lang="en-US" dirty="0" err="1"/>
              <a:t>bëjë</a:t>
            </a:r>
            <a:r>
              <a:rPr lang="en-US" dirty="0"/>
              <a:t> </a:t>
            </a:r>
            <a:r>
              <a:rPr lang="en-US" b="1" dirty="0">
                <a:solidFill>
                  <a:srgbClr val="FF0000"/>
                </a:solidFill>
              </a:rPr>
              <a:t>me </a:t>
            </a:r>
            <a:r>
              <a:rPr lang="en-US" b="1" dirty="0" err="1">
                <a:solidFill>
                  <a:srgbClr val="FF0000"/>
                </a:solidFill>
              </a:rPr>
              <a:t>kufizimin</a:t>
            </a:r>
            <a:r>
              <a:rPr lang="en-US" b="1" dirty="0">
                <a:solidFill>
                  <a:srgbClr val="FF0000"/>
                </a:solidFill>
              </a:rPr>
              <a:t>/</a:t>
            </a:r>
            <a:r>
              <a:rPr lang="en-US" b="1" dirty="0" err="1">
                <a:solidFill>
                  <a:srgbClr val="FF0000"/>
                </a:solidFill>
              </a:rPr>
              <a:t>privimin</a:t>
            </a:r>
            <a:r>
              <a:rPr lang="en-US" b="1" dirty="0">
                <a:solidFill>
                  <a:srgbClr val="FF0000"/>
                </a:solidFill>
              </a:rPr>
              <a:t> e </a:t>
            </a:r>
            <a:r>
              <a:rPr lang="en-US" b="1" dirty="0" err="1">
                <a:solidFill>
                  <a:srgbClr val="FF0000"/>
                </a:solidFill>
              </a:rPr>
              <a:t>pronës</a:t>
            </a:r>
            <a:r>
              <a:rPr lang="en-US" dirty="0"/>
              <a:t>. Ai </a:t>
            </a:r>
            <a:r>
              <a:rPr lang="en-US" dirty="0" err="1"/>
              <a:t>përcakton</a:t>
            </a:r>
            <a:r>
              <a:rPr lang="en-US" dirty="0"/>
              <a:t> </a:t>
            </a:r>
            <a:r>
              <a:rPr lang="en-US" dirty="0" err="1"/>
              <a:t>kërkesat</a:t>
            </a:r>
            <a:r>
              <a:rPr lang="en-US" dirty="0"/>
              <a:t> </a:t>
            </a:r>
            <a:r>
              <a:rPr lang="en-US" dirty="0" err="1"/>
              <a:t>dhe</a:t>
            </a:r>
            <a:r>
              <a:rPr lang="en-US" dirty="0"/>
              <a:t> </a:t>
            </a:r>
            <a:r>
              <a:rPr lang="en-US" dirty="0" err="1"/>
              <a:t>parimet</a:t>
            </a:r>
            <a:r>
              <a:rPr lang="en-US" dirty="0"/>
              <a:t> e </a:t>
            </a:r>
            <a:r>
              <a:rPr lang="en-US" dirty="0" err="1"/>
              <a:t>përgjithshme</a:t>
            </a:r>
            <a:r>
              <a:rPr lang="en-US" dirty="0"/>
              <a:t> </a:t>
            </a:r>
            <a:r>
              <a:rPr lang="en-US" dirty="0" err="1"/>
              <a:t>për</a:t>
            </a:r>
            <a:r>
              <a:rPr lang="en-US" dirty="0"/>
              <a:t> </a:t>
            </a:r>
            <a:r>
              <a:rPr lang="en-US" dirty="0" err="1"/>
              <a:t>shpronësimet</a:t>
            </a:r>
            <a:r>
              <a:rPr lang="en-US" dirty="0"/>
              <a:t> </a:t>
            </a:r>
            <a:r>
              <a:rPr lang="en-US" dirty="0" err="1"/>
              <a:t>dhe</a:t>
            </a:r>
            <a:r>
              <a:rPr lang="en-US" dirty="0"/>
              <a:t> </a:t>
            </a:r>
            <a:r>
              <a:rPr lang="en-US" dirty="0" err="1"/>
              <a:t>është</a:t>
            </a:r>
            <a:r>
              <a:rPr lang="en-US" dirty="0"/>
              <a:t> </a:t>
            </a:r>
            <a:r>
              <a:rPr lang="en-US" dirty="0" err="1"/>
              <a:t>përcaktuar</a:t>
            </a:r>
            <a:r>
              <a:rPr lang="en-US" dirty="0"/>
              <a:t> </a:t>
            </a:r>
            <a:r>
              <a:rPr lang="en-US" dirty="0" err="1"/>
              <a:t>në</a:t>
            </a:r>
            <a:r>
              <a:rPr lang="en-US" dirty="0"/>
              <a:t> </a:t>
            </a:r>
            <a:r>
              <a:rPr lang="en-US" dirty="0" err="1"/>
              <a:t>fjalinë</a:t>
            </a:r>
            <a:r>
              <a:rPr lang="en-US" dirty="0"/>
              <a:t> e </a:t>
            </a:r>
            <a:r>
              <a:rPr lang="en-US" dirty="0" err="1"/>
              <a:t>dytë</a:t>
            </a:r>
            <a:r>
              <a:rPr lang="en-US" dirty="0"/>
              <a:t> </a:t>
            </a:r>
            <a:r>
              <a:rPr lang="en-US" dirty="0" err="1"/>
              <a:t>të</a:t>
            </a:r>
            <a:r>
              <a:rPr lang="en-US" dirty="0"/>
              <a:t> </a:t>
            </a:r>
            <a:r>
              <a:rPr lang="en-US" dirty="0" err="1"/>
              <a:t>nenit</a:t>
            </a:r>
            <a:r>
              <a:rPr lang="en-US" dirty="0"/>
              <a:t> 1 </a:t>
            </a:r>
            <a:r>
              <a:rPr lang="en-US" dirty="0" err="1"/>
              <a:t>të</a:t>
            </a:r>
            <a:r>
              <a:rPr lang="en-US" dirty="0"/>
              <a:t> </a:t>
            </a:r>
            <a:r>
              <a:rPr lang="en-US" dirty="0" err="1"/>
              <a:t>protokollit</a:t>
            </a:r>
            <a:r>
              <a:rPr lang="en-US" dirty="0"/>
              <a:t> 1.</a:t>
            </a:r>
          </a:p>
          <a:p>
            <a:r>
              <a:rPr lang="en-US" dirty="0"/>
              <a:t>3. </a:t>
            </a:r>
            <a:r>
              <a:rPr lang="en-US" dirty="0" err="1"/>
              <a:t>Rregulli</a:t>
            </a:r>
            <a:r>
              <a:rPr lang="en-US" dirty="0"/>
              <a:t> </a:t>
            </a:r>
            <a:r>
              <a:rPr lang="en-US" dirty="0" err="1"/>
              <a:t>i</a:t>
            </a:r>
            <a:r>
              <a:rPr lang="en-US" dirty="0"/>
              <a:t> </a:t>
            </a:r>
            <a:r>
              <a:rPr lang="en-US" dirty="0" err="1"/>
              <a:t>tretë</a:t>
            </a:r>
            <a:r>
              <a:rPr lang="en-US" dirty="0"/>
              <a:t> </a:t>
            </a:r>
            <a:r>
              <a:rPr lang="en-US" dirty="0" err="1"/>
              <a:t>merret</a:t>
            </a:r>
            <a:r>
              <a:rPr lang="en-US" dirty="0"/>
              <a:t> me </a:t>
            </a:r>
            <a:r>
              <a:rPr lang="en-US" b="1" dirty="0" err="1">
                <a:solidFill>
                  <a:srgbClr val="FF0000"/>
                </a:solidFill>
              </a:rPr>
              <a:t>kontrollin</a:t>
            </a:r>
            <a:r>
              <a:rPr lang="en-US" b="1" dirty="0">
                <a:solidFill>
                  <a:srgbClr val="FF0000"/>
                </a:solidFill>
              </a:rPr>
              <a:t> e </a:t>
            </a:r>
            <a:r>
              <a:rPr lang="en-US" b="1" dirty="0" err="1">
                <a:solidFill>
                  <a:srgbClr val="FF0000"/>
                </a:solidFill>
              </a:rPr>
              <a:t>përdorimit</a:t>
            </a:r>
            <a:r>
              <a:rPr lang="en-US" b="1" dirty="0">
                <a:solidFill>
                  <a:srgbClr val="FF0000"/>
                </a:solidFill>
              </a:rPr>
              <a:t> </a:t>
            </a:r>
            <a:r>
              <a:rPr lang="en-US" b="1" dirty="0" err="1">
                <a:solidFill>
                  <a:srgbClr val="FF0000"/>
                </a:solidFill>
              </a:rPr>
              <a:t>të</a:t>
            </a:r>
            <a:r>
              <a:rPr lang="en-US" b="1" dirty="0">
                <a:solidFill>
                  <a:srgbClr val="FF0000"/>
                </a:solidFill>
              </a:rPr>
              <a:t> </a:t>
            </a:r>
            <a:r>
              <a:rPr lang="en-US" b="1" dirty="0" err="1">
                <a:solidFill>
                  <a:srgbClr val="FF0000"/>
                </a:solidFill>
              </a:rPr>
              <a:t>pronës</a:t>
            </a:r>
            <a:r>
              <a:rPr lang="en-US" dirty="0"/>
              <a:t>. Ai </a:t>
            </a:r>
            <a:r>
              <a:rPr lang="en-US" dirty="0" err="1"/>
              <a:t>sqaron</a:t>
            </a:r>
            <a:r>
              <a:rPr lang="en-US" dirty="0"/>
              <a:t> se </a:t>
            </a:r>
            <a:r>
              <a:rPr lang="en-US" dirty="0" err="1"/>
              <a:t>detyrime</a:t>
            </a:r>
            <a:r>
              <a:rPr lang="en-US" dirty="0"/>
              <a:t>, </a:t>
            </a:r>
            <a:r>
              <a:rPr lang="en-US" dirty="0" err="1"/>
              <a:t>të</a:t>
            </a:r>
            <a:r>
              <a:rPr lang="en-US" dirty="0"/>
              <a:t> </a:t>
            </a:r>
            <a:r>
              <a:rPr lang="en-US" dirty="0" err="1"/>
              <a:t>tilla</a:t>
            </a:r>
            <a:r>
              <a:rPr lang="en-US" dirty="0"/>
              <a:t> </a:t>
            </a:r>
            <a:r>
              <a:rPr lang="en-US" dirty="0" err="1"/>
              <a:t>si</a:t>
            </a:r>
            <a:r>
              <a:rPr lang="en-US" dirty="0"/>
              <a:t> </a:t>
            </a:r>
            <a:r>
              <a:rPr lang="en-US" dirty="0" err="1"/>
              <a:t>detyrimet</a:t>
            </a:r>
            <a:r>
              <a:rPr lang="en-US" dirty="0"/>
              <a:t> </a:t>
            </a:r>
            <a:r>
              <a:rPr lang="en-US" dirty="0" err="1"/>
              <a:t>tatimore</a:t>
            </a:r>
            <a:r>
              <a:rPr lang="en-US" dirty="0"/>
              <a:t>, </a:t>
            </a:r>
            <a:r>
              <a:rPr lang="en-US" dirty="0" err="1"/>
              <a:t>mund</a:t>
            </a:r>
            <a:r>
              <a:rPr lang="en-US" dirty="0"/>
              <a:t> </a:t>
            </a:r>
            <a:r>
              <a:rPr lang="en-US" dirty="0" err="1"/>
              <a:t>të</a:t>
            </a:r>
            <a:r>
              <a:rPr lang="en-US" dirty="0"/>
              <a:t> </a:t>
            </a:r>
            <a:r>
              <a:rPr lang="en-US" dirty="0" err="1"/>
              <a:t>lidhen</a:t>
            </a:r>
            <a:r>
              <a:rPr lang="en-US" dirty="0"/>
              <a:t> me </a:t>
            </a:r>
            <a:r>
              <a:rPr lang="en-US" dirty="0" err="1"/>
              <a:t>pronën</a:t>
            </a:r>
            <a:r>
              <a:rPr lang="en-US" dirty="0"/>
              <a:t> </a:t>
            </a:r>
            <a:r>
              <a:rPr lang="en-US" dirty="0" err="1"/>
              <a:t>në</a:t>
            </a:r>
            <a:r>
              <a:rPr lang="en-US" dirty="0"/>
              <a:t> </a:t>
            </a:r>
            <a:r>
              <a:rPr lang="en-US" dirty="0" err="1"/>
              <a:t>interes</a:t>
            </a:r>
            <a:r>
              <a:rPr lang="en-US" dirty="0"/>
              <a:t> </a:t>
            </a:r>
            <a:r>
              <a:rPr lang="en-US" dirty="0" err="1"/>
              <a:t>të</a:t>
            </a:r>
            <a:r>
              <a:rPr lang="en-US" dirty="0"/>
              <a:t> </a:t>
            </a:r>
            <a:r>
              <a:rPr lang="en-US" dirty="0" err="1"/>
              <a:t>publikut</a:t>
            </a:r>
            <a:r>
              <a:rPr lang="en-US" dirty="0"/>
              <a:t>. </a:t>
            </a:r>
            <a:r>
              <a:rPr lang="en-US" dirty="0" err="1"/>
              <a:t>Ky</a:t>
            </a:r>
            <a:r>
              <a:rPr lang="en-US" dirty="0"/>
              <a:t> </a:t>
            </a:r>
            <a:r>
              <a:rPr lang="en-US" dirty="0" err="1"/>
              <a:t>rregull</a:t>
            </a:r>
            <a:r>
              <a:rPr lang="en-US" dirty="0"/>
              <a:t> </a:t>
            </a:r>
            <a:r>
              <a:rPr lang="en-US" dirty="0" err="1"/>
              <a:t>përfshihet</a:t>
            </a:r>
            <a:r>
              <a:rPr lang="en-US" dirty="0"/>
              <a:t> </a:t>
            </a:r>
            <a:r>
              <a:rPr lang="en-US" dirty="0" err="1"/>
              <a:t>në</a:t>
            </a:r>
            <a:r>
              <a:rPr lang="en-US" dirty="0"/>
              <a:t> </a:t>
            </a:r>
            <a:r>
              <a:rPr lang="en-US" dirty="0" err="1"/>
              <a:t>paragrafin</a:t>
            </a:r>
            <a:r>
              <a:rPr lang="en-US" dirty="0"/>
              <a:t> e </a:t>
            </a:r>
            <a:r>
              <a:rPr lang="en-US" dirty="0" err="1"/>
              <a:t>dytë</a:t>
            </a:r>
            <a:r>
              <a:rPr lang="en-US" dirty="0"/>
              <a:t> </a:t>
            </a:r>
            <a:r>
              <a:rPr lang="en-US" dirty="0" err="1"/>
              <a:t>të</a:t>
            </a:r>
            <a:r>
              <a:rPr lang="en-US" dirty="0"/>
              <a:t> </a:t>
            </a:r>
            <a:r>
              <a:rPr lang="en-US" dirty="0" err="1"/>
              <a:t>nenit</a:t>
            </a:r>
            <a:r>
              <a:rPr lang="en-US" dirty="0"/>
              <a:t> 1 </a:t>
            </a:r>
            <a:r>
              <a:rPr lang="en-US" dirty="0" err="1"/>
              <a:t>të</a:t>
            </a:r>
            <a:r>
              <a:rPr lang="en-US" dirty="0"/>
              <a:t> </a:t>
            </a:r>
            <a:r>
              <a:rPr lang="en-US" dirty="0" err="1"/>
              <a:t>protokollit</a:t>
            </a:r>
            <a:r>
              <a:rPr lang="en-US" dirty="0"/>
              <a:t> 1.</a:t>
            </a:r>
          </a:p>
          <a:p>
            <a:r>
              <a:rPr lang="en-US" dirty="0" err="1"/>
              <a:t>Gëzimi</a:t>
            </a:r>
            <a:r>
              <a:rPr lang="en-US" dirty="0"/>
              <a:t> </a:t>
            </a:r>
            <a:r>
              <a:rPr lang="en-US" dirty="0" err="1"/>
              <a:t>i</a:t>
            </a:r>
            <a:r>
              <a:rPr lang="en-US" dirty="0"/>
              <a:t> </a:t>
            </a:r>
            <a:r>
              <a:rPr lang="en-US" dirty="0" err="1"/>
              <a:t>zotërimeve</a:t>
            </a:r>
            <a:r>
              <a:rPr lang="en-US" dirty="0"/>
              <a:t> </a:t>
            </a:r>
            <a:r>
              <a:rPr lang="en-US" dirty="0" err="1"/>
              <a:t>është</a:t>
            </a:r>
            <a:r>
              <a:rPr lang="en-US" dirty="0"/>
              <a:t> </a:t>
            </a:r>
            <a:r>
              <a:rPr lang="en-US" dirty="0" err="1"/>
              <a:t>i</a:t>
            </a:r>
            <a:r>
              <a:rPr lang="en-US" dirty="0"/>
              <a:t> </a:t>
            </a:r>
            <a:r>
              <a:rPr lang="en-US" dirty="0" err="1"/>
              <a:t>garantuar</a:t>
            </a:r>
            <a:r>
              <a:rPr lang="en-US" dirty="0"/>
              <a:t>, </a:t>
            </a:r>
            <a:r>
              <a:rPr lang="en-US" dirty="0" err="1"/>
              <a:t>por</a:t>
            </a:r>
            <a:r>
              <a:rPr lang="en-US" dirty="0"/>
              <a:t> </a:t>
            </a:r>
            <a:r>
              <a:rPr lang="en-US" dirty="0" err="1"/>
              <a:t>kjo</a:t>
            </a:r>
            <a:r>
              <a:rPr lang="en-US" dirty="0"/>
              <a:t> </a:t>
            </a:r>
            <a:r>
              <a:rPr lang="en-US" dirty="0" err="1"/>
              <a:t>garanci</a:t>
            </a:r>
            <a:r>
              <a:rPr lang="en-US" dirty="0"/>
              <a:t> </a:t>
            </a:r>
            <a:r>
              <a:rPr lang="en-US" dirty="0" err="1"/>
              <a:t>nuk</a:t>
            </a:r>
            <a:r>
              <a:rPr lang="en-US" dirty="0"/>
              <a:t> </a:t>
            </a:r>
            <a:r>
              <a:rPr lang="en-US" dirty="0" err="1"/>
              <a:t>është</a:t>
            </a:r>
            <a:r>
              <a:rPr lang="en-US" dirty="0"/>
              <a:t> pa </a:t>
            </a:r>
            <a:r>
              <a:rPr lang="en-US" dirty="0" err="1"/>
              <a:t>kufij</a:t>
            </a:r>
            <a:r>
              <a:rPr lang="en-US" dirty="0"/>
              <a:t>. </a:t>
            </a:r>
          </a:p>
          <a:p>
            <a:r>
              <a:rPr lang="en-US" dirty="0" err="1"/>
              <a:t>Nga</a:t>
            </a:r>
            <a:r>
              <a:rPr lang="en-US" dirty="0"/>
              <a:t> </a:t>
            </a:r>
            <a:r>
              <a:rPr lang="en-US" dirty="0" err="1"/>
              <a:t>ana</a:t>
            </a:r>
            <a:r>
              <a:rPr lang="en-US" dirty="0"/>
              <a:t> </a:t>
            </a:r>
            <a:r>
              <a:rPr lang="en-US" dirty="0" err="1"/>
              <a:t>tjetër</a:t>
            </a:r>
            <a:r>
              <a:rPr lang="en-US" dirty="0"/>
              <a:t>, </a:t>
            </a:r>
            <a:r>
              <a:rPr lang="en-US" dirty="0" err="1"/>
              <a:t>kur</a:t>
            </a:r>
            <a:r>
              <a:rPr lang="en-US" dirty="0"/>
              <a:t> </a:t>
            </a:r>
            <a:r>
              <a:rPr lang="en-US" dirty="0" err="1"/>
              <a:t>është</a:t>
            </a:r>
            <a:r>
              <a:rPr lang="en-US" dirty="0"/>
              <a:t> </a:t>
            </a:r>
            <a:r>
              <a:rPr lang="en-US" dirty="0" err="1"/>
              <a:t>fjala</a:t>
            </a:r>
            <a:r>
              <a:rPr lang="en-US" dirty="0"/>
              <a:t> </a:t>
            </a:r>
            <a:r>
              <a:rPr lang="en-US" dirty="0" err="1"/>
              <a:t>për</a:t>
            </a:r>
            <a:r>
              <a:rPr lang="en-US" dirty="0"/>
              <a:t> </a:t>
            </a:r>
            <a:r>
              <a:rPr lang="en-US" dirty="0" err="1"/>
              <a:t>kufizimin</a:t>
            </a:r>
            <a:r>
              <a:rPr lang="en-US" dirty="0"/>
              <a:t> e </a:t>
            </a:r>
            <a:r>
              <a:rPr lang="en-US" dirty="0" err="1"/>
              <a:t>të</a:t>
            </a:r>
            <a:r>
              <a:rPr lang="en-US" dirty="0"/>
              <a:t> </a:t>
            </a:r>
            <a:r>
              <a:rPr lang="en-US" dirty="0" err="1"/>
              <a:t>drejtës</a:t>
            </a:r>
            <a:r>
              <a:rPr lang="en-US" dirty="0"/>
              <a:t> </a:t>
            </a:r>
            <a:r>
              <a:rPr lang="en-US" dirty="0" err="1"/>
              <a:t>për</a:t>
            </a:r>
            <a:r>
              <a:rPr lang="en-US" dirty="0"/>
              <a:t> </a:t>
            </a:r>
            <a:r>
              <a:rPr lang="en-US" dirty="0" err="1"/>
              <a:t>pronë</a:t>
            </a:r>
            <a:r>
              <a:rPr lang="en-US" dirty="0"/>
              <a:t>, </a:t>
            </a:r>
            <a:r>
              <a:rPr lang="en-US" dirty="0" err="1"/>
              <a:t>duhet</a:t>
            </a:r>
            <a:r>
              <a:rPr lang="en-US" dirty="0"/>
              <a:t> </a:t>
            </a:r>
            <a:r>
              <a:rPr lang="en-US" dirty="0" err="1"/>
              <a:t>të</a:t>
            </a:r>
            <a:r>
              <a:rPr lang="en-US" dirty="0"/>
              <a:t> </a:t>
            </a:r>
            <a:r>
              <a:rPr lang="en-US" dirty="0" err="1"/>
              <a:t>kihet</a:t>
            </a:r>
            <a:r>
              <a:rPr lang="en-US" dirty="0"/>
              <a:t> </a:t>
            </a:r>
            <a:r>
              <a:rPr lang="en-US" dirty="0" err="1"/>
              <a:t>parasysh</a:t>
            </a:r>
            <a:r>
              <a:rPr lang="en-US" dirty="0"/>
              <a:t> se </a:t>
            </a:r>
            <a:r>
              <a:rPr lang="en-US" dirty="0" err="1"/>
              <a:t>prona</a:t>
            </a:r>
            <a:r>
              <a:rPr lang="en-US" dirty="0"/>
              <a:t> </a:t>
            </a:r>
            <a:r>
              <a:rPr lang="en-US" dirty="0" err="1"/>
              <a:t>në</a:t>
            </a:r>
            <a:r>
              <a:rPr lang="en-US" dirty="0"/>
              <a:t> </a:t>
            </a:r>
            <a:r>
              <a:rPr lang="en-US" dirty="0" err="1"/>
              <a:t>parim</a:t>
            </a:r>
            <a:r>
              <a:rPr lang="en-US" dirty="0"/>
              <a:t> </a:t>
            </a:r>
            <a:r>
              <a:rPr lang="en-US" dirty="0" err="1"/>
              <a:t>është</a:t>
            </a:r>
            <a:r>
              <a:rPr lang="en-US" dirty="0"/>
              <a:t> e </a:t>
            </a:r>
            <a:r>
              <a:rPr lang="en-US" dirty="0" err="1"/>
              <a:t>mbrojtur</a:t>
            </a:r>
            <a:r>
              <a:rPr lang="en-US" dirty="0"/>
              <a:t> </a:t>
            </a:r>
            <a:r>
              <a:rPr lang="en-US" dirty="0" err="1"/>
              <a:t>sipas</a:t>
            </a:r>
            <a:r>
              <a:rPr lang="en-US" dirty="0"/>
              <a:t> </a:t>
            </a:r>
            <a:r>
              <a:rPr lang="en-US" dirty="0" err="1"/>
              <a:t>nenit</a:t>
            </a:r>
            <a:r>
              <a:rPr lang="en-US" dirty="0"/>
              <a:t> 1 </a:t>
            </a:r>
            <a:r>
              <a:rPr lang="en-US" dirty="0" err="1"/>
              <a:t>të</a:t>
            </a:r>
            <a:r>
              <a:rPr lang="en-US" dirty="0"/>
              <a:t> </a:t>
            </a:r>
            <a:r>
              <a:rPr lang="en-US" dirty="0" err="1"/>
              <a:t>protokollit</a:t>
            </a:r>
            <a:r>
              <a:rPr lang="en-US" dirty="0"/>
              <a:t> 1 </a:t>
            </a:r>
            <a:r>
              <a:rPr lang="en-US" dirty="0" err="1"/>
              <a:t>dhe</a:t>
            </a:r>
            <a:r>
              <a:rPr lang="en-US" dirty="0"/>
              <a:t> </a:t>
            </a:r>
            <a:r>
              <a:rPr lang="en-US" dirty="0" err="1"/>
              <a:t>rregullit</a:t>
            </a:r>
            <a:r>
              <a:rPr lang="en-US" dirty="0"/>
              <a:t> 2 </a:t>
            </a:r>
            <a:r>
              <a:rPr lang="en-US" dirty="0" err="1"/>
              <a:t>dhe</a:t>
            </a:r>
            <a:r>
              <a:rPr lang="en-US" dirty="0"/>
              <a:t> </a:t>
            </a:r>
            <a:r>
              <a:rPr lang="en-US" dirty="0" err="1"/>
              <a:t>tre</a:t>
            </a:r>
            <a:r>
              <a:rPr lang="en-US" dirty="0"/>
              <a:t> </a:t>
            </a:r>
            <a:r>
              <a:rPr lang="en-US" dirty="0" err="1"/>
              <a:t>duhet</a:t>
            </a:r>
            <a:r>
              <a:rPr lang="en-US" dirty="0"/>
              <a:t> </a:t>
            </a:r>
            <a:r>
              <a:rPr lang="en-US" dirty="0" err="1"/>
              <a:t>të</a:t>
            </a:r>
            <a:r>
              <a:rPr lang="en-US" dirty="0"/>
              <a:t> </a:t>
            </a:r>
            <a:r>
              <a:rPr lang="en-US" dirty="0" err="1"/>
              <a:t>interpretohen</a:t>
            </a:r>
            <a:r>
              <a:rPr lang="en-US" dirty="0"/>
              <a:t> </a:t>
            </a:r>
            <a:r>
              <a:rPr lang="en-US" dirty="0" err="1"/>
              <a:t>në</a:t>
            </a:r>
            <a:r>
              <a:rPr lang="en-US" dirty="0"/>
              <a:t> </a:t>
            </a:r>
            <a:r>
              <a:rPr lang="en-US" dirty="0" err="1"/>
              <a:t>bazë</a:t>
            </a:r>
            <a:r>
              <a:rPr lang="en-US" dirty="0"/>
              <a:t> </a:t>
            </a:r>
            <a:r>
              <a:rPr lang="en-US" dirty="0" err="1"/>
              <a:t>të</a:t>
            </a:r>
            <a:r>
              <a:rPr lang="en-US" dirty="0"/>
              <a:t> </a:t>
            </a:r>
            <a:r>
              <a:rPr lang="en-US" dirty="0" err="1"/>
              <a:t>këtij</a:t>
            </a:r>
            <a:r>
              <a:rPr lang="en-US" dirty="0"/>
              <a:t> </a:t>
            </a:r>
            <a:r>
              <a:rPr lang="en-US" dirty="0" err="1"/>
              <a:t>parimi</a:t>
            </a:r>
            <a:r>
              <a:rPr lang="en-US" dirty="0"/>
              <a:t>.</a:t>
            </a:r>
          </a:p>
          <a:p>
            <a:endParaRPr lang="en-US" dirty="0"/>
          </a:p>
        </p:txBody>
      </p:sp>
      <p:sp>
        <p:nvSpPr>
          <p:cNvPr id="4" name="Slide Number Placeholder 3"/>
          <p:cNvSpPr>
            <a:spLocks noGrp="1"/>
          </p:cNvSpPr>
          <p:nvPr>
            <p:ph type="sldNum" sz="quarter" idx="12"/>
          </p:nvPr>
        </p:nvSpPr>
        <p:spPr/>
        <p:txBody>
          <a:bodyPr/>
          <a:lstStyle/>
          <a:p>
            <a:fld id="{EA38AB81-EFCB-4501-A73C-4749FB5CE197}" type="slidenum">
              <a:rPr lang="en-US" smtClean="0"/>
              <a:pPr/>
              <a:t>10</a:t>
            </a:fld>
            <a:endParaRPr lang="en-US"/>
          </a:p>
        </p:txBody>
      </p:sp>
      <p:sp>
        <p:nvSpPr>
          <p:cNvPr id="5" name="Footer Placeholder 4"/>
          <p:cNvSpPr>
            <a:spLocks noGrp="1"/>
          </p:cNvSpPr>
          <p:nvPr>
            <p:ph type="ftr" sz="quarter" idx="11"/>
          </p:nvPr>
        </p:nvSpPr>
        <p:spPr/>
        <p:txBody>
          <a:bodyPr/>
          <a:lstStyle/>
          <a:p>
            <a:r>
              <a:rPr lang="en-US"/>
              <a:t>Prof.Dr M. Tutulani-Semini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715962"/>
          </a:xfrm>
        </p:spPr>
        <p:txBody>
          <a:bodyPr>
            <a:noAutofit/>
          </a:bodyPr>
          <a:lstStyle/>
          <a:p>
            <a:r>
              <a:rPr lang="en-US" sz="2800" b="1" dirty="0" err="1"/>
              <a:t>Rregulli</a:t>
            </a:r>
            <a:r>
              <a:rPr lang="en-US" sz="2800" b="1" dirty="0"/>
              <a:t> </a:t>
            </a:r>
            <a:r>
              <a:rPr lang="en-US" sz="2800" b="1" dirty="0" err="1"/>
              <a:t>i</a:t>
            </a:r>
            <a:r>
              <a:rPr lang="en-US" sz="2800" b="1" dirty="0"/>
              <a:t> </a:t>
            </a:r>
            <a:r>
              <a:rPr lang="en-US" sz="2800" b="1" dirty="0" err="1"/>
              <a:t>përgjithshëm</a:t>
            </a:r>
            <a:r>
              <a:rPr lang="en-US" sz="2800" b="1" dirty="0"/>
              <a:t>: "</a:t>
            </a:r>
            <a:r>
              <a:rPr lang="en-US" sz="2800" b="1" dirty="0" err="1"/>
              <a:t>Çdo</a:t>
            </a:r>
            <a:r>
              <a:rPr lang="en-US" sz="2800" b="1" dirty="0"/>
              <a:t> person </a:t>
            </a:r>
            <a:r>
              <a:rPr lang="en-US" sz="2800" b="1" dirty="0" err="1"/>
              <a:t>fizik</a:t>
            </a:r>
            <a:r>
              <a:rPr lang="en-US" sz="2800" b="1" dirty="0"/>
              <a:t> </a:t>
            </a:r>
            <a:r>
              <a:rPr lang="en-US" sz="2800" b="1" dirty="0" err="1"/>
              <a:t>ose</a:t>
            </a:r>
            <a:r>
              <a:rPr lang="en-US" sz="2800" b="1" dirty="0"/>
              <a:t> </a:t>
            </a:r>
            <a:r>
              <a:rPr lang="en-US" sz="2800" b="1" dirty="0" err="1"/>
              <a:t>juridik</a:t>
            </a:r>
            <a:r>
              <a:rPr lang="en-US" sz="2800" b="1" dirty="0"/>
              <a:t> ka </a:t>
            </a:r>
            <a:r>
              <a:rPr lang="en-US" sz="2800" b="1" dirty="0" err="1"/>
              <a:t>të</a:t>
            </a:r>
            <a:r>
              <a:rPr lang="en-US" sz="2800" b="1" dirty="0"/>
              <a:t> </a:t>
            </a:r>
            <a:r>
              <a:rPr lang="en-US" sz="2800" b="1" dirty="0" err="1"/>
              <a:t>drejtën</a:t>
            </a:r>
            <a:r>
              <a:rPr lang="en-US" sz="2800" b="1" dirty="0"/>
              <a:t> e </a:t>
            </a:r>
            <a:r>
              <a:rPr lang="en-US" sz="2800" b="1" dirty="0" err="1"/>
              <a:t>gëzimit</a:t>
            </a:r>
            <a:r>
              <a:rPr lang="en-US" sz="2800" b="1" dirty="0"/>
              <a:t> </a:t>
            </a:r>
            <a:r>
              <a:rPr lang="en-US" sz="2800" b="1" dirty="0" err="1"/>
              <a:t>paqësor</a:t>
            </a:r>
            <a:r>
              <a:rPr lang="en-US" sz="2800" b="1" dirty="0"/>
              <a:t> </a:t>
            </a:r>
            <a:r>
              <a:rPr lang="en-US" sz="2800" b="1" dirty="0" err="1"/>
              <a:t>të</a:t>
            </a:r>
            <a:r>
              <a:rPr lang="en-US" sz="2800" b="1" dirty="0"/>
              <a:t> </a:t>
            </a:r>
            <a:r>
              <a:rPr lang="en-US" sz="2800" b="1" dirty="0" err="1"/>
              <a:t>pasurisë</a:t>
            </a:r>
            <a:r>
              <a:rPr lang="en-US" sz="2800" b="1" dirty="0"/>
              <a:t> </a:t>
            </a:r>
            <a:r>
              <a:rPr lang="en-US" sz="2800" b="1" dirty="0" err="1"/>
              <a:t>së</a:t>
            </a:r>
            <a:r>
              <a:rPr lang="en-US" sz="2800" b="1" dirty="0"/>
              <a:t> </a:t>
            </a:r>
            <a:r>
              <a:rPr lang="en-US" sz="2800" b="1" dirty="0" err="1"/>
              <a:t>tij</a:t>
            </a:r>
            <a:r>
              <a:rPr lang="en-US" sz="2800" b="1" dirty="0"/>
              <a:t>".</a:t>
            </a:r>
          </a:p>
        </p:txBody>
      </p:sp>
      <p:sp>
        <p:nvSpPr>
          <p:cNvPr id="3" name="Content Placeholder 2"/>
          <p:cNvSpPr>
            <a:spLocks noGrp="1"/>
          </p:cNvSpPr>
          <p:nvPr>
            <p:ph idx="1"/>
          </p:nvPr>
        </p:nvSpPr>
        <p:spPr>
          <a:xfrm>
            <a:off x="0" y="1219200"/>
            <a:ext cx="9144000" cy="5638800"/>
          </a:xfrm>
        </p:spPr>
        <p:txBody>
          <a:bodyPr>
            <a:normAutofit fontScale="77500" lnSpcReduction="20000"/>
          </a:bodyPr>
          <a:lstStyle/>
          <a:p>
            <a:r>
              <a:rPr lang="en-US" b="1" dirty="0"/>
              <a:t>“</a:t>
            </a:r>
            <a:r>
              <a:rPr lang="en-US" b="1" dirty="0" err="1"/>
              <a:t>Posedimet</a:t>
            </a:r>
            <a:r>
              <a:rPr lang="en-US" b="1" dirty="0"/>
              <a:t>" </a:t>
            </a:r>
            <a:r>
              <a:rPr lang="en-US" dirty="0" err="1"/>
              <a:t>përfshijnë</a:t>
            </a:r>
            <a:r>
              <a:rPr lang="en-US" dirty="0"/>
              <a:t> </a:t>
            </a:r>
            <a:r>
              <a:rPr lang="en-US" dirty="0" err="1"/>
              <a:t>krahas</a:t>
            </a:r>
            <a:r>
              <a:rPr lang="en-US" dirty="0"/>
              <a:t> </a:t>
            </a:r>
            <a:r>
              <a:rPr lang="en-US" dirty="0" err="1"/>
              <a:t>pronave</a:t>
            </a:r>
            <a:r>
              <a:rPr lang="en-US" dirty="0"/>
              <a:t> e </a:t>
            </a:r>
            <a:r>
              <a:rPr lang="en-US" dirty="0" err="1"/>
              <a:t>sendeve</a:t>
            </a:r>
            <a:r>
              <a:rPr lang="en-US" dirty="0"/>
              <a:t> </a:t>
            </a:r>
            <a:r>
              <a:rPr lang="en-US" dirty="0" err="1"/>
              <a:t>të</a:t>
            </a:r>
            <a:r>
              <a:rPr lang="en-US" dirty="0"/>
              <a:t> </a:t>
            </a:r>
            <a:r>
              <a:rPr lang="en-US" dirty="0" err="1"/>
              <a:t>luajtshme</a:t>
            </a:r>
            <a:r>
              <a:rPr lang="en-US" dirty="0"/>
              <a:t> </a:t>
            </a:r>
            <a:r>
              <a:rPr lang="en-US" dirty="0" err="1"/>
              <a:t>dhe</a:t>
            </a:r>
            <a:r>
              <a:rPr lang="en-US" dirty="0"/>
              <a:t> </a:t>
            </a:r>
            <a:r>
              <a:rPr lang="en-US" dirty="0" err="1"/>
              <a:t>të</a:t>
            </a:r>
            <a:r>
              <a:rPr lang="en-US" dirty="0"/>
              <a:t> </a:t>
            </a:r>
            <a:r>
              <a:rPr lang="en-US" dirty="0" err="1"/>
              <a:t>paluajtshme</a:t>
            </a:r>
            <a:r>
              <a:rPr lang="en-US" dirty="0"/>
              <a:t> </a:t>
            </a:r>
            <a:r>
              <a:rPr lang="en-US" dirty="0" err="1"/>
              <a:t>edhe</a:t>
            </a:r>
            <a:r>
              <a:rPr lang="en-US" dirty="0"/>
              <a:t> </a:t>
            </a:r>
            <a:r>
              <a:rPr lang="en-US" dirty="0" err="1"/>
              <a:t>aksionet</a:t>
            </a:r>
            <a:r>
              <a:rPr lang="en-US" dirty="0"/>
              <a:t>, </a:t>
            </a:r>
            <a:r>
              <a:rPr lang="en-US" dirty="0" err="1"/>
              <a:t>patentat</a:t>
            </a:r>
            <a:r>
              <a:rPr lang="en-US" dirty="0"/>
              <a:t>, </a:t>
            </a:r>
            <a:r>
              <a:rPr lang="en-US" dirty="0" err="1"/>
              <a:t>licencat</a:t>
            </a:r>
            <a:r>
              <a:rPr lang="en-US" dirty="0"/>
              <a:t>, </a:t>
            </a:r>
            <a:r>
              <a:rPr lang="en-US" dirty="0" err="1"/>
              <a:t>qiratë</a:t>
            </a:r>
            <a:r>
              <a:rPr lang="en-US" dirty="0"/>
              <a:t> </a:t>
            </a:r>
            <a:r>
              <a:rPr lang="en-US" dirty="0" err="1"/>
              <a:t>dhe</a:t>
            </a:r>
            <a:r>
              <a:rPr lang="en-US" dirty="0"/>
              <a:t> </a:t>
            </a:r>
            <a:r>
              <a:rPr lang="en-US" dirty="0" err="1"/>
              <a:t>përfitimet</a:t>
            </a:r>
            <a:r>
              <a:rPr lang="en-US" dirty="0"/>
              <a:t> e </a:t>
            </a:r>
            <a:r>
              <a:rPr lang="en-US" dirty="0" err="1"/>
              <a:t>mirëqenies</a:t>
            </a:r>
            <a:r>
              <a:rPr lang="en-US" dirty="0"/>
              <a:t> (me </a:t>
            </a:r>
            <a:r>
              <a:rPr lang="en-US" dirty="0" err="1"/>
              <a:t>kusht</a:t>
            </a:r>
            <a:r>
              <a:rPr lang="en-US" dirty="0"/>
              <a:t> </a:t>
            </a:r>
            <a:r>
              <a:rPr lang="en-US" dirty="0" err="1"/>
              <a:t>që</a:t>
            </a:r>
            <a:r>
              <a:rPr lang="en-US" dirty="0"/>
              <a:t> </a:t>
            </a:r>
            <a:r>
              <a:rPr lang="en-US" dirty="0" err="1"/>
              <a:t>ato</a:t>
            </a:r>
            <a:r>
              <a:rPr lang="en-US" dirty="0"/>
              <a:t> </a:t>
            </a:r>
            <a:r>
              <a:rPr lang="en-US" dirty="0" err="1"/>
              <a:t>të</a:t>
            </a:r>
            <a:r>
              <a:rPr lang="en-US" dirty="0"/>
              <a:t> </a:t>
            </a:r>
            <a:r>
              <a:rPr lang="en-US" dirty="0" err="1"/>
              <a:t>gëzohen</a:t>
            </a:r>
            <a:r>
              <a:rPr lang="en-US" dirty="0"/>
              <a:t> me </a:t>
            </a:r>
            <a:r>
              <a:rPr lang="en-US" dirty="0" err="1"/>
              <a:t>të</a:t>
            </a:r>
            <a:r>
              <a:rPr lang="en-US" dirty="0"/>
              <a:t> </a:t>
            </a:r>
            <a:r>
              <a:rPr lang="en-US" dirty="0" err="1"/>
              <a:t>drejtën</a:t>
            </a:r>
            <a:r>
              <a:rPr lang="en-US" dirty="0"/>
              <a:t> </a:t>
            </a:r>
            <a:r>
              <a:rPr lang="en-US" dirty="0" err="1"/>
              <a:t>ligjore</a:t>
            </a:r>
            <a:r>
              <a:rPr lang="en-US" dirty="0"/>
              <a:t>, </a:t>
            </a:r>
            <a:r>
              <a:rPr lang="en-US" dirty="0" err="1"/>
              <a:t>jo</a:t>
            </a:r>
            <a:r>
              <a:rPr lang="en-US" dirty="0"/>
              <a:t> me </a:t>
            </a:r>
            <a:r>
              <a:rPr lang="en-US" dirty="0" err="1"/>
              <a:t>diskrecion</a:t>
            </a:r>
            <a:r>
              <a:rPr lang="en-US" dirty="0"/>
              <a:t>). </a:t>
            </a:r>
            <a:r>
              <a:rPr lang="en-US" dirty="0" err="1"/>
              <a:t>Në</a:t>
            </a:r>
            <a:r>
              <a:rPr lang="en-US" dirty="0"/>
              <a:t> </a:t>
            </a:r>
            <a:r>
              <a:rPr lang="en-US" dirty="0" err="1"/>
              <a:t>shumë</a:t>
            </a:r>
            <a:r>
              <a:rPr lang="en-US" dirty="0"/>
              <a:t> </a:t>
            </a:r>
            <a:r>
              <a:rPr lang="en-US" dirty="0" err="1"/>
              <a:t>raste</a:t>
            </a:r>
            <a:r>
              <a:rPr lang="en-US" dirty="0"/>
              <a:t> </a:t>
            </a:r>
            <a:r>
              <a:rPr lang="en-US" dirty="0" err="1"/>
              <a:t>në</a:t>
            </a:r>
            <a:r>
              <a:rPr lang="en-US" dirty="0"/>
              <a:t> </a:t>
            </a:r>
            <a:r>
              <a:rPr lang="en-US" dirty="0" err="1"/>
              <a:t>lidhje</a:t>
            </a:r>
            <a:r>
              <a:rPr lang="en-US" dirty="0"/>
              <a:t> me </a:t>
            </a:r>
            <a:r>
              <a:rPr lang="en-US" dirty="0" err="1"/>
              <a:t>pronën</a:t>
            </a:r>
            <a:r>
              <a:rPr lang="en-US" dirty="0"/>
              <a:t> e </a:t>
            </a:r>
            <a:r>
              <a:rPr lang="en-US" dirty="0" err="1"/>
              <a:t>shpronësuar</a:t>
            </a:r>
            <a:r>
              <a:rPr lang="en-US" dirty="0"/>
              <a:t> </a:t>
            </a:r>
            <a:r>
              <a:rPr lang="en-US" dirty="0" err="1"/>
              <a:t>sipas</a:t>
            </a:r>
            <a:r>
              <a:rPr lang="en-US" dirty="0"/>
              <a:t> </a:t>
            </a:r>
            <a:r>
              <a:rPr lang="en-US" dirty="0" err="1"/>
              <a:t>regjimeve</a:t>
            </a:r>
            <a:r>
              <a:rPr lang="en-US" dirty="0"/>
              <a:t> </a:t>
            </a:r>
            <a:r>
              <a:rPr lang="en-US" dirty="0" err="1"/>
              <a:t>të</a:t>
            </a:r>
            <a:r>
              <a:rPr lang="en-US" dirty="0"/>
              <a:t> </a:t>
            </a:r>
            <a:r>
              <a:rPr lang="en-US" dirty="0" err="1"/>
              <a:t>mëparshme</a:t>
            </a:r>
            <a:r>
              <a:rPr lang="en-US" dirty="0"/>
              <a:t> </a:t>
            </a:r>
            <a:r>
              <a:rPr lang="en-US" dirty="0" err="1"/>
              <a:t>në</a:t>
            </a:r>
            <a:r>
              <a:rPr lang="en-US" dirty="0"/>
              <a:t> </a:t>
            </a:r>
            <a:r>
              <a:rPr lang="en-US" dirty="0" err="1"/>
              <a:t>Evropën</a:t>
            </a:r>
            <a:r>
              <a:rPr lang="en-US" dirty="0"/>
              <a:t> </a:t>
            </a:r>
            <a:r>
              <a:rPr lang="en-US" dirty="0" err="1"/>
              <a:t>Lindore</a:t>
            </a:r>
            <a:r>
              <a:rPr lang="en-US" dirty="0"/>
              <a:t>, </a:t>
            </a:r>
            <a:r>
              <a:rPr lang="en-US" dirty="0" err="1"/>
              <a:t>ishte</a:t>
            </a:r>
            <a:r>
              <a:rPr lang="en-US" dirty="0"/>
              <a:t> e </a:t>
            </a:r>
            <a:r>
              <a:rPr lang="en-US" dirty="0" err="1"/>
              <a:t>rëndësishme</a:t>
            </a:r>
            <a:r>
              <a:rPr lang="en-US" dirty="0"/>
              <a:t> </a:t>
            </a:r>
            <a:r>
              <a:rPr lang="en-US" dirty="0" err="1"/>
              <a:t>nëse</a:t>
            </a:r>
            <a:r>
              <a:rPr lang="en-US" dirty="0"/>
              <a:t> e </a:t>
            </a:r>
            <a:r>
              <a:rPr lang="en-US" dirty="0" err="1"/>
              <a:t>drejta</a:t>
            </a:r>
            <a:r>
              <a:rPr lang="en-US" dirty="0"/>
              <a:t> e </a:t>
            </a:r>
            <a:r>
              <a:rPr lang="en-US" dirty="0" err="1"/>
              <a:t>kërkuesit</a:t>
            </a:r>
            <a:r>
              <a:rPr lang="en-US" dirty="0"/>
              <a:t> </a:t>
            </a:r>
            <a:r>
              <a:rPr lang="en-US" dirty="0" err="1"/>
              <a:t>mbijetoi</a:t>
            </a:r>
            <a:r>
              <a:rPr lang="en-US" dirty="0"/>
              <a:t> </a:t>
            </a:r>
            <a:r>
              <a:rPr lang="en-US" dirty="0" err="1"/>
              <a:t>në</a:t>
            </a:r>
            <a:r>
              <a:rPr lang="en-US" dirty="0"/>
              <a:t> </a:t>
            </a:r>
            <a:r>
              <a:rPr lang="en-US" dirty="0" err="1"/>
              <a:t>ligjin</a:t>
            </a:r>
            <a:r>
              <a:rPr lang="en-US" dirty="0"/>
              <a:t> </a:t>
            </a:r>
            <a:r>
              <a:rPr lang="en-US" dirty="0" err="1"/>
              <a:t>kombëtar</a:t>
            </a:r>
            <a:r>
              <a:rPr lang="en-US" dirty="0"/>
              <a:t>; </a:t>
            </a:r>
            <a:r>
              <a:rPr lang="en-US" dirty="0" err="1"/>
              <a:t>një</a:t>
            </a:r>
            <a:r>
              <a:rPr lang="en-US" dirty="0"/>
              <a:t> </a:t>
            </a:r>
            <a:r>
              <a:rPr lang="en-US" dirty="0" err="1"/>
              <a:t>shpresë</a:t>
            </a:r>
            <a:r>
              <a:rPr lang="en-US" dirty="0"/>
              <a:t> e </a:t>
            </a:r>
            <a:r>
              <a:rPr lang="en-US" dirty="0" err="1"/>
              <a:t>thjeshtë</a:t>
            </a:r>
            <a:r>
              <a:rPr lang="en-US" dirty="0"/>
              <a:t> e </a:t>
            </a:r>
            <a:r>
              <a:rPr lang="en-US" dirty="0" err="1"/>
              <a:t>kthimit</a:t>
            </a:r>
            <a:r>
              <a:rPr lang="en-US" dirty="0"/>
              <a:t> </a:t>
            </a:r>
            <a:r>
              <a:rPr lang="en-US" dirty="0" err="1"/>
              <a:t>nuk</a:t>
            </a:r>
            <a:r>
              <a:rPr lang="en-US" dirty="0"/>
              <a:t> </a:t>
            </a:r>
            <a:r>
              <a:rPr lang="en-US" dirty="0" err="1"/>
              <a:t>është</a:t>
            </a:r>
            <a:r>
              <a:rPr lang="en-US" dirty="0"/>
              <a:t> e </a:t>
            </a:r>
            <a:r>
              <a:rPr lang="en-US" dirty="0" err="1"/>
              <a:t>mjaftueshme</a:t>
            </a:r>
            <a:r>
              <a:rPr lang="en-US" dirty="0"/>
              <a:t>.</a:t>
            </a:r>
          </a:p>
          <a:p>
            <a:r>
              <a:rPr lang="en-US" b="1" dirty="0"/>
              <a:t>"</a:t>
            </a:r>
            <a:r>
              <a:rPr lang="en-US" b="1" dirty="0" err="1"/>
              <a:t>Gëzimi</a:t>
            </a:r>
            <a:r>
              <a:rPr lang="en-US" b="1" dirty="0"/>
              <a:t> </a:t>
            </a:r>
            <a:r>
              <a:rPr lang="en-US" b="1" dirty="0" err="1"/>
              <a:t>paqësor</a:t>
            </a:r>
            <a:r>
              <a:rPr lang="en-US" b="1" dirty="0"/>
              <a:t>" </a:t>
            </a:r>
            <a:r>
              <a:rPr lang="en-US" dirty="0" err="1"/>
              <a:t>përfshin</a:t>
            </a:r>
            <a:r>
              <a:rPr lang="en-US" dirty="0"/>
              <a:t> </a:t>
            </a:r>
            <a:r>
              <a:rPr lang="en-US" dirty="0" err="1"/>
              <a:t>të</a:t>
            </a:r>
            <a:r>
              <a:rPr lang="en-US" dirty="0"/>
              <a:t> </a:t>
            </a:r>
            <a:r>
              <a:rPr lang="en-US" dirty="0" err="1"/>
              <a:t>drejtën</a:t>
            </a:r>
            <a:r>
              <a:rPr lang="en-US" dirty="0"/>
              <a:t> e </a:t>
            </a:r>
            <a:r>
              <a:rPr lang="en-US" dirty="0" err="1"/>
              <a:t>qasjes</a:t>
            </a:r>
            <a:r>
              <a:rPr lang="en-US" dirty="0"/>
              <a:t> </a:t>
            </a:r>
            <a:r>
              <a:rPr lang="en-US" dirty="0" err="1"/>
              <a:t>në</a:t>
            </a:r>
            <a:r>
              <a:rPr lang="en-US" dirty="0"/>
              <a:t> </a:t>
            </a:r>
            <a:r>
              <a:rPr lang="en-US" dirty="0" err="1"/>
              <a:t>pronë</a:t>
            </a:r>
            <a:r>
              <a:rPr lang="en-US" dirty="0"/>
              <a:t>. </a:t>
            </a:r>
            <a:r>
              <a:rPr lang="en-US" dirty="0" err="1"/>
              <a:t>Mund</a:t>
            </a:r>
            <a:r>
              <a:rPr lang="en-US" dirty="0"/>
              <a:t> </a:t>
            </a:r>
            <a:r>
              <a:rPr lang="en-US" dirty="0" err="1"/>
              <a:t>të</a:t>
            </a:r>
            <a:r>
              <a:rPr lang="en-US" dirty="0"/>
              <a:t> </a:t>
            </a:r>
            <a:r>
              <a:rPr lang="en-US" dirty="0" err="1"/>
              <a:t>ketë</a:t>
            </a:r>
            <a:r>
              <a:rPr lang="en-US" dirty="0"/>
              <a:t> </a:t>
            </a:r>
            <a:r>
              <a:rPr lang="en-US" dirty="0" err="1"/>
              <a:t>detyrime</a:t>
            </a:r>
            <a:r>
              <a:rPr lang="en-US" dirty="0"/>
              <a:t> </a:t>
            </a:r>
            <a:r>
              <a:rPr lang="en-US" dirty="0" err="1"/>
              <a:t>pozitive</a:t>
            </a:r>
            <a:r>
              <a:rPr lang="en-US" dirty="0"/>
              <a:t> </a:t>
            </a:r>
            <a:r>
              <a:rPr lang="en-US" dirty="0" err="1"/>
              <a:t>për</a:t>
            </a:r>
            <a:r>
              <a:rPr lang="en-US" dirty="0"/>
              <a:t> </a:t>
            </a:r>
            <a:r>
              <a:rPr lang="en-US" dirty="0" err="1"/>
              <a:t>shtetin</a:t>
            </a:r>
            <a:r>
              <a:rPr lang="en-US" dirty="0"/>
              <a:t> </a:t>
            </a:r>
            <a:r>
              <a:rPr lang="en-US" dirty="0" err="1"/>
              <a:t>që</a:t>
            </a:r>
            <a:r>
              <a:rPr lang="en-US" dirty="0"/>
              <a:t> </a:t>
            </a:r>
            <a:r>
              <a:rPr lang="en-US" dirty="0" err="1"/>
              <a:t>të</a:t>
            </a:r>
            <a:r>
              <a:rPr lang="en-US" dirty="0"/>
              <a:t> </a:t>
            </a:r>
            <a:r>
              <a:rPr lang="en-US" dirty="0" err="1"/>
              <a:t>mbrojë</a:t>
            </a:r>
            <a:r>
              <a:rPr lang="en-US" dirty="0"/>
              <a:t> </a:t>
            </a:r>
            <a:r>
              <a:rPr lang="en-US" dirty="0" err="1"/>
              <a:t>gëzimin</a:t>
            </a:r>
            <a:r>
              <a:rPr lang="en-US" dirty="0"/>
              <a:t> e </a:t>
            </a:r>
            <a:r>
              <a:rPr lang="en-US" dirty="0" err="1"/>
              <a:t>të</a:t>
            </a:r>
            <a:r>
              <a:rPr lang="en-US" dirty="0"/>
              <a:t> </a:t>
            </a:r>
            <a:r>
              <a:rPr lang="en-US" dirty="0" err="1"/>
              <a:t>drejtave</a:t>
            </a:r>
            <a:r>
              <a:rPr lang="en-US" dirty="0"/>
              <a:t> </a:t>
            </a:r>
            <a:r>
              <a:rPr lang="en-US" dirty="0" err="1"/>
              <a:t>pronësore</a:t>
            </a:r>
            <a:r>
              <a:rPr lang="en-US" dirty="0"/>
              <a:t>, </a:t>
            </a:r>
            <a:r>
              <a:rPr lang="en-US" dirty="0" err="1"/>
              <a:t>për</a:t>
            </a:r>
            <a:r>
              <a:rPr lang="en-US" dirty="0"/>
              <a:t> </a:t>
            </a:r>
            <a:r>
              <a:rPr lang="en-US" dirty="0" err="1"/>
              <a:t>shembull</a:t>
            </a:r>
            <a:r>
              <a:rPr lang="en-US" dirty="0"/>
              <a:t>, duke </a:t>
            </a:r>
            <a:r>
              <a:rPr lang="en-US" dirty="0" err="1"/>
              <a:t>ruajtur</a:t>
            </a:r>
            <a:r>
              <a:rPr lang="en-US" dirty="0"/>
              <a:t> </a:t>
            </a:r>
            <a:r>
              <a:rPr lang="en-US" dirty="0" err="1"/>
              <a:t>siç</a:t>
            </a:r>
            <a:r>
              <a:rPr lang="en-US" dirty="0"/>
              <a:t> </a:t>
            </a:r>
            <a:r>
              <a:rPr lang="en-US" dirty="0" err="1"/>
              <a:t>duhet</a:t>
            </a:r>
            <a:r>
              <a:rPr lang="en-US" dirty="0"/>
              <a:t> </a:t>
            </a:r>
            <a:r>
              <a:rPr lang="en-US" dirty="0" err="1"/>
              <a:t>instalimet</a:t>
            </a:r>
            <a:r>
              <a:rPr lang="en-US" dirty="0"/>
              <a:t> e </a:t>
            </a:r>
            <a:r>
              <a:rPr lang="en-US" dirty="0" err="1"/>
              <a:t>rrezikshme</a:t>
            </a:r>
            <a:r>
              <a:rPr lang="en-US" dirty="0"/>
              <a:t> </a:t>
            </a:r>
            <a:r>
              <a:rPr lang="en-US" dirty="0" err="1"/>
              <a:t>pranë</a:t>
            </a:r>
            <a:r>
              <a:rPr lang="en-US" dirty="0"/>
              <a:t> </a:t>
            </a:r>
            <a:r>
              <a:rPr lang="en-US" dirty="0" err="1"/>
              <a:t>shtëpive</a:t>
            </a:r>
            <a:r>
              <a:rPr lang="en-US" dirty="0"/>
              <a:t>.</a:t>
            </a:r>
          </a:p>
          <a:p>
            <a:r>
              <a:rPr lang="en-US" dirty="0" err="1"/>
              <a:t>Në</a:t>
            </a:r>
            <a:r>
              <a:rPr lang="en-US" dirty="0"/>
              <a:t> </a:t>
            </a:r>
            <a:r>
              <a:rPr lang="en-US" dirty="0" err="1"/>
              <a:t>rastet</a:t>
            </a:r>
            <a:r>
              <a:rPr lang="en-US" dirty="0"/>
              <a:t> e </a:t>
            </a:r>
            <a:r>
              <a:rPr lang="en-US" dirty="0" err="1"/>
              <a:t>ndërhyrjes</a:t>
            </a:r>
            <a:r>
              <a:rPr lang="en-US" dirty="0"/>
              <a:t> </a:t>
            </a:r>
            <a:r>
              <a:rPr lang="en-US" dirty="0" err="1"/>
              <a:t>në</a:t>
            </a:r>
            <a:r>
              <a:rPr lang="en-US" dirty="0"/>
              <a:t> </a:t>
            </a:r>
            <a:r>
              <a:rPr lang="en-US" dirty="0" err="1"/>
              <a:t>të</a:t>
            </a:r>
            <a:r>
              <a:rPr lang="en-US" dirty="0"/>
              <a:t> </a:t>
            </a:r>
            <a:r>
              <a:rPr lang="en-US" dirty="0" err="1"/>
              <a:t>drejtat</a:t>
            </a:r>
            <a:r>
              <a:rPr lang="en-US" dirty="0"/>
              <a:t> </a:t>
            </a:r>
            <a:r>
              <a:rPr lang="en-US" dirty="0" err="1"/>
              <a:t>pronësore</a:t>
            </a:r>
            <a:r>
              <a:rPr lang="en-US" dirty="0"/>
              <a:t> </a:t>
            </a:r>
            <a:r>
              <a:rPr lang="en-US" dirty="0" err="1"/>
              <a:t>që</a:t>
            </a:r>
            <a:r>
              <a:rPr lang="en-US" dirty="0"/>
              <a:t> </a:t>
            </a:r>
            <a:r>
              <a:rPr lang="en-US" dirty="0" err="1"/>
              <a:t>nuk</a:t>
            </a:r>
            <a:r>
              <a:rPr lang="en-US" dirty="0"/>
              <a:t> </a:t>
            </a:r>
            <a:r>
              <a:rPr lang="en-US" dirty="0" err="1"/>
              <a:t>bien</a:t>
            </a:r>
            <a:r>
              <a:rPr lang="en-US" dirty="0"/>
              <a:t> </a:t>
            </a:r>
            <a:r>
              <a:rPr lang="en-US" dirty="0" err="1"/>
              <a:t>nën</a:t>
            </a:r>
            <a:r>
              <a:rPr lang="en-US" dirty="0"/>
              <a:t> </a:t>
            </a:r>
            <a:r>
              <a:rPr lang="en-US" dirty="0" err="1"/>
              <a:t>njërën</a:t>
            </a:r>
            <a:r>
              <a:rPr lang="en-US" dirty="0"/>
              <a:t> </a:t>
            </a:r>
            <a:r>
              <a:rPr lang="en-US" dirty="0" err="1"/>
              <a:t>prej</a:t>
            </a:r>
            <a:r>
              <a:rPr lang="en-US" dirty="0"/>
              <a:t> </a:t>
            </a:r>
            <a:r>
              <a:rPr lang="en-US" dirty="0" err="1"/>
              <a:t>dy</a:t>
            </a:r>
            <a:r>
              <a:rPr lang="en-US" dirty="0"/>
              <a:t> </a:t>
            </a:r>
            <a:r>
              <a:rPr lang="en-US" dirty="0" err="1"/>
              <a:t>rregullave</a:t>
            </a:r>
            <a:r>
              <a:rPr lang="en-US" dirty="0"/>
              <a:t> </a:t>
            </a:r>
            <a:r>
              <a:rPr lang="en-US" dirty="0" err="1"/>
              <a:t>specifike</a:t>
            </a:r>
            <a:r>
              <a:rPr lang="en-US" dirty="0"/>
              <a:t> </a:t>
            </a:r>
            <a:r>
              <a:rPr lang="en-US" dirty="0" err="1"/>
              <a:t>të</a:t>
            </a:r>
            <a:r>
              <a:rPr lang="en-US" dirty="0"/>
              <a:t> </a:t>
            </a:r>
            <a:r>
              <a:rPr lang="en-US" dirty="0" err="1"/>
              <a:t>përcaktuara</a:t>
            </a:r>
            <a:r>
              <a:rPr lang="en-US" dirty="0"/>
              <a:t> </a:t>
            </a:r>
            <a:r>
              <a:rPr lang="en-US" dirty="0" err="1"/>
              <a:t>më</a:t>
            </a:r>
            <a:r>
              <a:rPr lang="en-US" dirty="0"/>
              <a:t> </a:t>
            </a:r>
            <a:r>
              <a:rPr lang="en-US" dirty="0" err="1"/>
              <a:t>poshtë</a:t>
            </a:r>
            <a:r>
              <a:rPr lang="en-US" dirty="0"/>
              <a:t>, </a:t>
            </a:r>
            <a:r>
              <a:rPr lang="en-US" dirty="0" err="1"/>
              <a:t>Gjykata</a:t>
            </a:r>
            <a:r>
              <a:rPr lang="en-US" dirty="0"/>
              <a:t> ka </a:t>
            </a:r>
            <a:r>
              <a:rPr lang="en-US" dirty="0" err="1"/>
              <a:t>zbatuar</a:t>
            </a:r>
            <a:r>
              <a:rPr lang="en-US" dirty="0"/>
              <a:t> </a:t>
            </a:r>
            <a:r>
              <a:rPr lang="en-US" dirty="0" err="1"/>
              <a:t>rregullën</a:t>
            </a:r>
            <a:r>
              <a:rPr lang="en-US" dirty="0"/>
              <a:t> e </a:t>
            </a:r>
            <a:r>
              <a:rPr lang="en-US" dirty="0" err="1"/>
              <a:t>përgjithshme</a:t>
            </a:r>
            <a:r>
              <a:rPr lang="en-US" dirty="0"/>
              <a:t> </a:t>
            </a:r>
            <a:r>
              <a:rPr lang="en-US" dirty="0" err="1"/>
              <a:t>dhe</a:t>
            </a:r>
            <a:r>
              <a:rPr lang="en-US" dirty="0"/>
              <a:t> ka </a:t>
            </a:r>
            <a:r>
              <a:rPr lang="en-US" dirty="0" err="1"/>
              <a:t>nënkuptuar</a:t>
            </a:r>
            <a:r>
              <a:rPr lang="en-US" dirty="0"/>
              <a:t> </a:t>
            </a:r>
            <a:r>
              <a:rPr lang="en-US" dirty="0" err="1"/>
              <a:t>në</a:t>
            </a:r>
            <a:r>
              <a:rPr lang="en-US" dirty="0"/>
              <a:t> </a:t>
            </a:r>
            <a:r>
              <a:rPr lang="en-US" dirty="0" err="1"/>
              <a:t>të</a:t>
            </a:r>
            <a:r>
              <a:rPr lang="en-US" dirty="0"/>
              <a:t> </a:t>
            </a:r>
            <a:r>
              <a:rPr lang="en-US" dirty="0" err="1"/>
              <a:t>një</a:t>
            </a:r>
            <a:r>
              <a:rPr lang="en-US" dirty="0"/>
              <a:t> </a:t>
            </a:r>
            <a:r>
              <a:rPr lang="en-US" dirty="0" err="1"/>
              <a:t>provë</a:t>
            </a:r>
            <a:r>
              <a:rPr lang="en-US" dirty="0"/>
              <a:t> </a:t>
            </a:r>
            <a:r>
              <a:rPr lang="en-US" dirty="0" err="1"/>
              <a:t>të</a:t>
            </a:r>
            <a:r>
              <a:rPr lang="en-US" dirty="0"/>
              <a:t> "</a:t>
            </a:r>
            <a:r>
              <a:rPr lang="en-US" dirty="0" err="1"/>
              <a:t>balancës</a:t>
            </a:r>
            <a:r>
              <a:rPr lang="en-US" dirty="0"/>
              <a:t> </a:t>
            </a:r>
            <a:r>
              <a:rPr lang="en-US" dirty="0" err="1"/>
              <a:t>së</a:t>
            </a:r>
            <a:r>
              <a:rPr lang="en-US" dirty="0"/>
              <a:t> </a:t>
            </a:r>
            <a:r>
              <a:rPr lang="en-US" dirty="0" err="1"/>
              <a:t>drejtë</a:t>
            </a:r>
            <a:r>
              <a:rPr lang="en-US" dirty="0"/>
              <a:t>" </a:t>
            </a:r>
            <a:r>
              <a:rPr lang="en-US" dirty="0" err="1"/>
              <a:t>ndërmjet</a:t>
            </a:r>
            <a:r>
              <a:rPr lang="en-US" dirty="0"/>
              <a:t> </a:t>
            </a:r>
            <a:r>
              <a:rPr lang="en-US" dirty="0" err="1"/>
              <a:t>individit</a:t>
            </a:r>
            <a:r>
              <a:rPr lang="en-US" dirty="0"/>
              <a:t> </a:t>
            </a:r>
            <a:r>
              <a:rPr lang="en-US" dirty="0" err="1"/>
              <a:t>dhe</a:t>
            </a:r>
            <a:r>
              <a:rPr lang="en-US" dirty="0"/>
              <a:t> </a:t>
            </a:r>
            <a:r>
              <a:rPr lang="en-US" dirty="0" err="1"/>
              <a:t>interesit</a:t>
            </a:r>
            <a:r>
              <a:rPr lang="en-US" dirty="0"/>
              <a:t> </a:t>
            </a:r>
            <a:r>
              <a:rPr lang="en-US" dirty="0" err="1"/>
              <a:t>të</a:t>
            </a:r>
            <a:r>
              <a:rPr lang="en-US" dirty="0"/>
              <a:t> </a:t>
            </a:r>
            <a:r>
              <a:rPr lang="en-US" dirty="0" err="1"/>
              <a:t>përgjithshëm</a:t>
            </a:r>
            <a:r>
              <a:rPr lang="en-US" dirty="0"/>
              <a:t>.</a:t>
            </a:r>
          </a:p>
          <a:p>
            <a:pPr>
              <a:buNone/>
            </a:pPr>
            <a:endParaRPr lang="en-US" dirty="0"/>
          </a:p>
        </p:txBody>
      </p:sp>
      <p:sp>
        <p:nvSpPr>
          <p:cNvPr id="4" name="Slide Number Placeholder 3"/>
          <p:cNvSpPr>
            <a:spLocks noGrp="1"/>
          </p:cNvSpPr>
          <p:nvPr>
            <p:ph type="sldNum" sz="quarter" idx="12"/>
          </p:nvPr>
        </p:nvSpPr>
        <p:spPr/>
        <p:txBody>
          <a:bodyPr/>
          <a:lstStyle/>
          <a:p>
            <a:fld id="{EA38AB81-EFCB-4501-A73C-4749FB5CE197}" type="slidenum">
              <a:rPr lang="en-US" smtClean="0"/>
              <a:pPr/>
              <a:t>11</a:t>
            </a:fld>
            <a:endParaRPr lang="en-US"/>
          </a:p>
        </p:txBody>
      </p:sp>
      <p:sp>
        <p:nvSpPr>
          <p:cNvPr id="5" name="Footer Placeholder 4"/>
          <p:cNvSpPr>
            <a:spLocks noGrp="1"/>
          </p:cNvSpPr>
          <p:nvPr>
            <p:ph type="ftr" sz="quarter" idx="11"/>
          </p:nvPr>
        </p:nvSpPr>
        <p:spPr/>
        <p:txBody>
          <a:bodyPr/>
          <a:lstStyle/>
          <a:p>
            <a:r>
              <a:rPr lang="en-US"/>
              <a:t>Prof.Dr M. Tutulani-Semini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686800" cy="1143000"/>
          </a:xfrm>
        </p:spPr>
        <p:txBody>
          <a:bodyPr>
            <a:normAutofit fontScale="90000"/>
          </a:bodyPr>
          <a:lstStyle/>
          <a:p>
            <a:r>
              <a:rPr lang="en-US" dirty="0" err="1"/>
              <a:t>Rregulli</a:t>
            </a:r>
            <a:r>
              <a:rPr lang="en-US" dirty="0"/>
              <a:t> </a:t>
            </a:r>
            <a:r>
              <a:rPr lang="en-US" dirty="0" err="1"/>
              <a:t>i</a:t>
            </a:r>
            <a:r>
              <a:rPr lang="en-US" dirty="0"/>
              <a:t> </a:t>
            </a:r>
            <a:r>
              <a:rPr lang="en-US" dirty="0" err="1"/>
              <a:t>parë</a:t>
            </a:r>
            <a:r>
              <a:rPr lang="en-US" dirty="0"/>
              <a:t> </a:t>
            </a:r>
            <a:r>
              <a:rPr lang="en-US" dirty="0" err="1"/>
              <a:t>i</a:t>
            </a:r>
            <a:r>
              <a:rPr lang="en-US" dirty="0"/>
              <a:t> </a:t>
            </a:r>
            <a:r>
              <a:rPr lang="en-US" dirty="0" err="1"/>
              <a:t>veçantë</a:t>
            </a:r>
            <a:r>
              <a:rPr lang="en-US" dirty="0"/>
              <a:t>: </a:t>
            </a:r>
            <a:r>
              <a:rPr lang="en-US" dirty="0" err="1"/>
              <a:t>Shpronësimi</a:t>
            </a:r>
            <a:r>
              <a:rPr lang="en-US" dirty="0"/>
              <a:t/>
            </a:r>
            <a:br>
              <a:rPr lang="en-US" dirty="0"/>
            </a:br>
            <a:endParaRPr lang="en-US" dirty="0"/>
          </a:p>
        </p:txBody>
      </p:sp>
      <p:sp>
        <p:nvSpPr>
          <p:cNvPr id="3" name="Content Placeholder 2"/>
          <p:cNvSpPr>
            <a:spLocks noGrp="1"/>
          </p:cNvSpPr>
          <p:nvPr>
            <p:ph idx="1"/>
          </p:nvPr>
        </p:nvSpPr>
        <p:spPr>
          <a:xfrm>
            <a:off x="0" y="1066800"/>
            <a:ext cx="9144000" cy="5791200"/>
          </a:xfrm>
        </p:spPr>
        <p:txBody>
          <a:bodyPr>
            <a:normAutofit fontScale="92500" lnSpcReduction="10000"/>
          </a:bodyPr>
          <a:lstStyle/>
          <a:p>
            <a:r>
              <a:rPr lang="en-US" dirty="0" err="1"/>
              <a:t>Shpronësimi</a:t>
            </a:r>
            <a:r>
              <a:rPr lang="en-US" dirty="0"/>
              <a:t> </a:t>
            </a:r>
            <a:r>
              <a:rPr lang="en-US" dirty="0" err="1"/>
              <a:t>lejohet</a:t>
            </a:r>
            <a:r>
              <a:rPr lang="en-US" dirty="0"/>
              <a:t> </a:t>
            </a:r>
            <a:r>
              <a:rPr lang="en-US" dirty="0" err="1"/>
              <a:t>vetëm</a:t>
            </a:r>
            <a:r>
              <a:rPr lang="en-US" dirty="0"/>
              <a:t> </a:t>
            </a:r>
            <a:r>
              <a:rPr lang="en-US" dirty="0" err="1"/>
              <a:t>nëse</a:t>
            </a:r>
            <a:r>
              <a:rPr lang="en-US" dirty="0"/>
              <a:t> </a:t>
            </a:r>
            <a:r>
              <a:rPr lang="en-US" dirty="0" err="1"/>
              <a:t>është</a:t>
            </a:r>
            <a:r>
              <a:rPr lang="en-US" dirty="0"/>
              <a:t>:</a:t>
            </a:r>
          </a:p>
          <a:p>
            <a:r>
              <a:rPr lang="en-US" dirty="0" err="1"/>
              <a:t>i</a:t>
            </a:r>
            <a:r>
              <a:rPr lang="en-US" dirty="0"/>
              <a:t> </a:t>
            </a:r>
            <a:r>
              <a:rPr lang="en-US" dirty="0" err="1"/>
              <a:t>ligjshëm</a:t>
            </a:r>
            <a:r>
              <a:rPr lang="en-US" dirty="0"/>
              <a:t>;</a:t>
            </a:r>
          </a:p>
          <a:p>
            <a:r>
              <a:rPr lang="en-US" dirty="0" err="1"/>
              <a:t>në</a:t>
            </a:r>
            <a:r>
              <a:rPr lang="en-US" dirty="0"/>
              <a:t> </a:t>
            </a:r>
            <a:r>
              <a:rPr lang="en-US" dirty="0" err="1"/>
              <a:t>interes</a:t>
            </a:r>
            <a:r>
              <a:rPr lang="en-US" dirty="0"/>
              <a:t> </a:t>
            </a:r>
            <a:r>
              <a:rPr lang="en-US" dirty="0" err="1"/>
              <a:t>publik</a:t>
            </a:r>
            <a:r>
              <a:rPr lang="en-US" dirty="0"/>
              <a:t>;</a:t>
            </a:r>
          </a:p>
          <a:p>
            <a:r>
              <a:rPr lang="en-US" dirty="0" err="1"/>
              <a:t>në</a:t>
            </a:r>
            <a:r>
              <a:rPr lang="en-US" dirty="0"/>
              <a:t> </a:t>
            </a:r>
            <a:r>
              <a:rPr lang="en-US" dirty="0" err="1"/>
              <a:t>përputhje</a:t>
            </a:r>
            <a:r>
              <a:rPr lang="en-US" dirty="0"/>
              <a:t> me </a:t>
            </a:r>
            <a:r>
              <a:rPr lang="en-US" dirty="0" err="1"/>
              <a:t>parimet</a:t>
            </a:r>
            <a:r>
              <a:rPr lang="en-US" dirty="0"/>
              <a:t> e </a:t>
            </a:r>
            <a:r>
              <a:rPr lang="en-US" dirty="0" err="1"/>
              <a:t>përgjithshme</a:t>
            </a:r>
            <a:r>
              <a:rPr lang="en-US" dirty="0"/>
              <a:t> </a:t>
            </a:r>
            <a:r>
              <a:rPr lang="en-US" dirty="0" err="1"/>
              <a:t>të</a:t>
            </a:r>
            <a:r>
              <a:rPr lang="en-US" dirty="0"/>
              <a:t> </a:t>
            </a:r>
            <a:r>
              <a:rPr lang="en-US" dirty="0" err="1"/>
              <a:t>së</a:t>
            </a:r>
            <a:r>
              <a:rPr lang="en-US" dirty="0"/>
              <a:t> </a:t>
            </a:r>
            <a:r>
              <a:rPr lang="en-US" dirty="0" err="1"/>
              <a:t>drejtës</a:t>
            </a:r>
            <a:r>
              <a:rPr lang="en-US" dirty="0"/>
              <a:t> </a:t>
            </a:r>
            <a:r>
              <a:rPr lang="en-US" dirty="0" err="1"/>
              <a:t>ndërkombëtare</a:t>
            </a:r>
            <a:r>
              <a:rPr lang="en-US" dirty="0"/>
              <a:t>;</a:t>
            </a:r>
          </a:p>
          <a:p>
            <a:r>
              <a:rPr lang="en-US" dirty="0" err="1"/>
              <a:t>Në</a:t>
            </a:r>
            <a:r>
              <a:rPr lang="en-US" dirty="0"/>
              <a:t> </a:t>
            </a:r>
            <a:r>
              <a:rPr lang="en-US" dirty="0" err="1"/>
              <a:t>mënyrë</a:t>
            </a:r>
            <a:r>
              <a:rPr lang="en-US" dirty="0"/>
              <a:t> </a:t>
            </a:r>
            <a:r>
              <a:rPr lang="en-US" dirty="0" err="1"/>
              <a:t>të</a:t>
            </a:r>
            <a:r>
              <a:rPr lang="en-US" dirty="0"/>
              <a:t> </a:t>
            </a:r>
            <a:r>
              <a:rPr lang="en-US" dirty="0" err="1"/>
              <a:t>arsyeshme</a:t>
            </a:r>
            <a:r>
              <a:rPr lang="en-US" dirty="0"/>
              <a:t> </a:t>
            </a:r>
            <a:r>
              <a:rPr lang="en-US" dirty="0" err="1"/>
              <a:t>proporcionale</a:t>
            </a:r>
            <a:r>
              <a:rPr lang="en-US" dirty="0"/>
              <a:t> (</a:t>
            </a:r>
            <a:r>
              <a:rPr lang="en-US" dirty="0" err="1"/>
              <a:t>testi</a:t>
            </a:r>
            <a:r>
              <a:rPr lang="en-US" dirty="0"/>
              <a:t> </a:t>
            </a:r>
            <a:r>
              <a:rPr lang="en-US" dirty="0" err="1"/>
              <a:t>i</a:t>
            </a:r>
            <a:r>
              <a:rPr lang="en-US" dirty="0"/>
              <a:t> "</a:t>
            </a:r>
            <a:r>
              <a:rPr lang="en-US" dirty="0" err="1"/>
              <a:t>ekuilibrit</a:t>
            </a:r>
            <a:r>
              <a:rPr lang="en-US" dirty="0"/>
              <a:t> </a:t>
            </a:r>
            <a:r>
              <a:rPr lang="en-US" dirty="0" err="1"/>
              <a:t>të</a:t>
            </a:r>
            <a:r>
              <a:rPr lang="en-US" dirty="0"/>
              <a:t> </a:t>
            </a:r>
            <a:r>
              <a:rPr lang="en-US" dirty="0" err="1"/>
              <a:t>drejtë</a:t>
            </a:r>
            <a:r>
              <a:rPr lang="en-US" dirty="0"/>
              <a:t>").</a:t>
            </a:r>
          </a:p>
          <a:p>
            <a:r>
              <a:rPr lang="en-US" dirty="0" err="1"/>
              <a:t>Shtetet</a:t>
            </a:r>
            <a:r>
              <a:rPr lang="en-US" dirty="0"/>
              <a:t> </a:t>
            </a:r>
            <a:r>
              <a:rPr lang="en-US" dirty="0" err="1"/>
              <a:t>kanë</a:t>
            </a:r>
            <a:r>
              <a:rPr lang="en-US" dirty="0"/>
              <a:t> </a:t>
            </a:r>
            <a:r>
              <a:rPr lang="en-US" dirty="0" err="1"/>
              <a:t>një</a:t>
            </a:r>
            <a:r>
              <a:rPr lang="en-US" dirty="0"/>
              <a:t> </a:t>
            </a:r>
            <a:r>
              <a:rPr lang="en-US" dirty="0" err="1"/>
              <a:t>diskrecion</a:t>
            </a:r>
            <a:r>
              <a:rPr lang="en-US" dirty="0"/>
              <a:t> </a:t>
            </a:r>
            <a:r>
              <a:rPr lang="en-US" dirty="0" err="1"/>
              <a:t>të</a:t>
            </a:r>
            <a:r>
              <a:rPr lang="en-US" dirty="0"/>
              <a:t> </a:t>
            </a:r>
            <a:r>
              <a:rPr lang="en-US" dirty="0" err="1"/>
              <a:t>gjerë</a:t>
            </a:r>
            <a:r>
              <a:rPr lang="en-US" dirty="0"/>
              <a:t> </a:t>
            </a:r>
            <a:r>
              <a:rPr lang="en-US" dirty="0" err="1"/>
              <a:t>mbi</a:t>
            </a:r>
            <a:r>
              <a:rPr lang="en-US" dirty="0"/>
              <a:t> </a:t>
            </a:r>
            <a:r>
              <a:rPr lang="en-US" dirty="0" err="1"/>
              <a:t>atë</a:t>
            </a:r>
            <a:r>
              <a:rPr lang="en-US" dirty="0"/>
              <a:t> </a:t>
            </a:r>
            <a:r>
              <a:rPr lang="en-US" dirty="0" err="1"/>
              <a:t>që</a:t>
            </a:r>
            <a:r>
              <a:rPr lang="en-US" dirty="0"/>
              <a:t> </a:t>
            </a:r>
            <a:r>
              <a:rPr lang="en-US" dirty="0" err="1"/>
              <a:t>është</a:t>
            </a:r>
            <a:r>
              <a:rPr lang="en-US" dirty="0"/>
              <a:t> "</a:t>
            </a:r>
            <a:r>
              <a:rPr lang="en-US" dirty="0" err="1"/>
              <a:t>në</a:t>
            </a:r>
            <a:r>
              <a:rPr lang="en-US" dirty="0"/>
              <a:t> </a:t>
            </a:r>
            <a:r>
              <a:rPr lang="en-US" dirty="0" err="1"/>
              <a:t>interesin</a:t>
            </a:r>
            <a:r>
              <a:rPr lang="en-US" dirty="0"/>
              <a:t> </a:t>
            </a:r>
            <a:r>
              <a:rPr lang="en-US" dirty="0" err="1"/>
              <a:t>publik</a:t>
            </a:r>
            <a:r>
              <a:rPr lang="en-US" dirty="0"/>
              <a:t>". </a:t>
            </a:r>
          </a:p>
          <a:p>
            <a:r>
              <a:rPr lang="en-US" dirty="0" err="1"/>
              <a:t>Sigurimi</a:t>
            </a:r>
            <a:r>
              <a:rPr lang="en-US" dirty="0"/>
              <a:t> </a:t>
            </a:r>
            <a:r>
              <a:rPr lang="en-US" dirty="0" err="1"/>
              <a:t>i</a:t>
            </a:r>
            <a:r>
              <a:rPr lang="en-US" dirty="0"/>
              <a:t> </a:t>
            </a:r>
            <a:r>
              <a:rPr lang="en-US" dirty="0" err="1"/>
              <a:t>një</a:t>
            </a:r>
            <a:r>
              <a:rPr lang="en-US" dirty="0"/>
              <a:t> </a:t>
            </a:r>
            <a:r>
              <a:rPr lang="en-US" dirty="0" err="1"/>
              <a:t>qëllimi</a:t>
            </a:r>
            <a:r>
              <a:rPr lang="en-US" dirty="0"/>
              <a:t> </a:t>
            </a:r>
            <a:r>
              <a:rPr lang="en-US" dirty="0" err="1"/>
              <a:t>legjitim</a:t>
            </a:r>
            <a:r>
              <a:rPr lang="en-US" dirty="0"/>
              <a:t>. </a:t>
            </a:r>
            <a:r>
              <a:rPr lang="en-US" dirty="0" err="1"/>
              <a:t>Drejtësia</a:t>
            </a:r>
            <a:r>
              <a:rPr lang="en-US" dirty="0"/>
              <a:t> </a:t>
            </a:r>
            <a:r>
              <a:rPr lang="en-US" dirty="0" err="1"/>
              <a:t>shoqërore</a:t>
            </a:r>
            <a:r>
              <a:rPr lang="en-US" dirty="0"/>
              <a:t>, </a:t>
            </a:r>
            <a:r>
              <a:rPr lang="en-US" dirty="0" err="1"/>
              <a:t>është</a:t>
            </a:r>
            <a:r>
              <a:rPr lang="en-US" dirty="0"/>
              <a:t> e </a:t>
            </a:r>
            <a:r>
              <a:rPr lang="en-US" dirty="0" err="1"/>
              <a:t>pranueshme</a:t>
            </a:r>
            <a:r>
              <a:rPr lang="en-US" dirty="0"/>
              <a:t> </a:t>
            </a:r>
            <a:r>
              <a:rPr lang="en-US" dirty="0" err="1"/>
              <a:t>që</a:t>
            </a:r>
            <a:r>
              <a:rPr lang="en-US" dirty="0"/>
              <a:t> </a:t>
            </a:r>
            <a:r>
              <a:rPr lang="en-US" dirty="0" err="1"/>
              <a:t>disa</a:t>
            </a:r>
            <a:r>
              <a:rPr lang="en-US" dirty="0"/>
              <a:t> </a:t>
            </a:r>
            <a:r>
              <a:rPr lang="en-US" dirty="0" err="1"/>
              <a:t>njerëz</a:t>
            </a:r>
            <a:r>
              <a:rPr lang="en-US" dirty="0"/>
              <a:t> </a:t>
            </a:r>
            <a:r>
              <a:rPr lang="en-US" dirty="0" err="1"/>
              <a:t>të</a:t>
            </a:r>
            <a:r>
              <a:rPr lang="en-US" dirty="0"/>
              <a:t> </a:t>
            </a:r>
            <a:r>
              <a:rPr lang="en-US" dirty="0" err="1"/>
              <a:t>pësojnë</a:t>
            </a:r>
            <a:r>
              <a:rPr lang="en-US" dirty="0"/>
              <a:t> </a:t>
            </a:r>
            <a:r>
              <a:rPr lang="en-US" dirty="0" err="1"/>
              <a:t>një</a:t>
            </a:r>
            <a:r>
              <a:rPr lang="en-US" dirty="0"/>
              <a:t> </a:t>
            </a:r>
            <a:r>
              <a:rPr lang="en-US" dirty="0" err="1"/>
              <a:t>fatkeqësi</a:t>
            </a:r>
            <a:r>
              <a:rPr lang="en-US" dirty="0"/>
              <a:t> </a:t>
            </a:r>
            <a:r>
              <a:rPr lang="en-US" dirty="0" err="1"/>
              <a:t>dhe</a:t>
            </a:r>
            <a:r>
              <a:rPr lang="en-US" dirty="0"/>
              <a:t> </a:t>
            </a:r>
            <a:r>
              <a:rPr lang="en-US" dirty="0" err="1"/>
              <a:t>të</a:t>
            </a:r>
            <a:r>
              <a:rPr lang="en-US" dirty="0"/>
              <a:t> </a:t>
            </a:r>
            <a:r>
              <a:rPr lang="en-US" dirty="0" err="1"/>
              <a:t>tjerët</a:t>
            </a:r>
            <a:r>
              <a:rPr lang="en-US" dirty="0"/>
              <a:t> </a:t>
            </a:r>
            <a:r>
              <a:rPr lang="en-US" dirty="0" err="1"/>
              <a:t>të</a:t>
            </a:r>
            <a:r>
              <a:rPr lang="en-US" dirty="0"/>
              <a:t> </a:t>
            </a:r>
            <a:r>
              <a:rPr lang="en-US" dirty="0" err="1"/>
              <a:t>humbasin</a:t>
            </a:r>
            <a:r>
              <a:rPr lang="en-US" dirty="0"/>
              <a:t>.</a:t>
            </a:r>
          </a:p>
        </p:txBody>
      </p:sp>
      <p:sp>
        <p:nvSpPr>
          <p:cNvPr id="4" name="Slide Number Placeholder 3"/>
          <p:cNvSpPr>
            <a:spLocks noGrp="1"/>
          </p:cNvSpPr>
          <p:nvPr>
            <p:ph type="sldNum" sz="quarter" idx="12"/>
          </p:nvPr>
        </p:nvSpPr>
        <p:spPr/>
        <p:txBody>
          <a:bodyPr/>
          <a:lstStyle/>
          <a:p>
            <a:fld id="{EA38AB81-EFCB-4501-A73C-4749FB5CE197}" type="slidenum">
              <a:rPr lang="en-US" smtClean="0"/>
              <a:pPr/>
              <a:t>12</a:t>
            </a:fld>
            <a:endParaRPr lang="en-US"/>
          </a:p>
        </p:txBody>
      </p:sp>
      <p:sp>
        <p:nvSpPr>
          <p:cNvPr id="5" name="Footer Placeholder 4"/>
          <p:cNvSpPr>
            <a:spLocks noGrp="1"/>
          </p:cNvSpPr>
          <p:nvPr>
            <p:ph type="ftr" sz="quarter" idx="11"/>
          </p:nvPr>
        </p:nvSpPr>
        <p:spPr/>
        <p:txBody>
          <a:bodyPr/>
          <a:lstStyle/>
          <a:p>
            <a:r>
              <a:rPr lang="en-US"/>
              <a:t>Prof.Dr M. Tutulani-Semini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D01EE-88E1-BB2C-10ED-379D698C8EA5}"/>
              </a:ext>
            </a:extLst>
          </p:cNvPr>
          <p:cNvSpPr>
            <a:spLocks noGrp="1"/>
          </p:cNvSpPr>
          <p:nvPr>
            <p:ph type="title"/>
          </p:nvPr>
        </p:nvSpPr>
        <p:spPr>
          <a:xfrm>
            <a:off x="457200" y="274638"/>
            <a:ext cx="8229600" cy="411162"/>
          </a:xfrm>
        </p:spPr>
        <p:txBody>
          <a:bodyPr>
            <a:normAutofit fontScale="90000"/>
          </a:bodyPr>
          <a:lstStyle/>
          <a:p>
            <a:r>
              <a:rPr lang="en-AL" dirty="0"/>
              <a:t>Interesi publik-GJEDNJ</a:t>
            </a:r>
          </a:p>
        </p:txBody>
      </p:sp>
      <p:sp>
        <p:nvSpPr>
          <p:cNvPr id="3" name="Content Placeholder 2">
            <a:extLst>
              <a:ext uri="{FF2B5EF4-FFF2-40B4-BE49-F238E27FC236}">
                <a16:creationId xmlns:a16="http://schemas.microsoft.com/office/drawing/2014/main" id="{6CE4A41F-486C-3825-018F-5F0582C3CF3D}"/>
              </a:ext>
            </a:extLst>
          </p:cNvPr>
          <p:cNvSpPr>
            <a:spLocks noGrp="1"/>
          </p:cNvSpPr>
          <p:nvPr>
            <p:ph idx="1"/>
          </p:nvPr>
        </p:nvSpPr>
        <p:spPr>
          <a:xfrm>
            <a:off x="0" y="914400"/>
            <a:ext cx="9144000" cy="5943600"/>
          </a:xfrm>
        </p:spPr>
        <p:txBody>
          <a:bodyPr>
            <a:normAutofit fontScale="70000" lnSpcReduction="20000"/>
          </a:bodyPr>
          <a:lstStyle/>
          <a:p>
            <a:r>
              <a:rPr lang="sq-AL" dirty="0"/>
              <a:t>Bien në nocionin e interesit publik: </a:t>
            </a:r>
          </a:p>
          <a:p>
            <a:r>
              <a:rPr lang="sq-AL" dirty="0"/>
              <a:t>Masa për në sektorin e banesave sociale, mbrojtja e të pastrehëve; </a:t>
            </a:r>
          </a:p>
          <a:p>
            <a:r>
              <a:rPr lang="sq-AL" dirty="0"/>
              <a:t>Luftimi i efekteve të një krize kredie financiare; </a:t>
            </a:r>
          </a:p>
          <a:p>
            <a:r>
              <a:rPr lang="sq-AL" dirty="0"/>
              <a:t>Shtetëzimi i industrive;</a:t>
            </a:r>
          </a:p>
          <a:p>
            <a:r>
              <a:rPr lang="sq-AL" dirty="0"/>
              <a:t>adoptimi i tokës dhe planet e zhvillimit të qyteteve;</a:t>
            </a:r>
          </a:p>
          <a:p>
            <a:r>
              <a:rPr lang="sq-AL" dirty="0"/>
              <a:t>Parandalimi i evazionit fiskal;</a:t>
            </a:r>
          </a:p>
          <a:p>
            <a:r>
              <a:rPr lang="sq-AL" dirty="0"/>
              <a:t>Masat kundër trafikut të drogës dhe kufizimin e konsumimin e alkoolit;</a:t>
            </a:r>
          </a:p>
          <a:p>
            <a:r>
              <a:rPr lang="sq-AL" dirty="0"/>
              <a:t>Masa për mbrojtjen e interesave të viktimave të krimit; </a:t>
            </a:r>
          </a:p>
          <a:p>
            <a:r>
              <a:rPr lang="sq-AL" dirty="0"/>
              <a:t>Mbrojtja e moralit; </a:t>
            </a:r>
          </a:p>
          <a:p>
            <a:r>
              <a:rPr lang="sq-AL" dirty="0"/>
              <a:t>Konfiskimin e parave të fituara në mënyrë të paligjshme;</a:t>
            </a:r>
          </a:p>
          <a:p>
            <a:r>
              <a:rPr lang="sq-AL" dirty="0"/>
              <a:t>Masa për promovimin e konkurrencës së ndershme; </a:t>
            </a:r>
          </a:p>
          <a:p>
            <a:r>
              <a:rPr lang="sq-AL" dirty="0"/>
              <a:t>Tranzicioni nga një ekonomi socialiste në një ekonomi të tregut të lirë funksionimin e qetë të sistemit të drejtësisë,;</a:t>
            </a:r>
          </a:p>
          <a:p>
            <a:r>
              <a:rPr lang="sq-AL" dirty="0"/>
              <a:t>Mbrojtja e mjedisit;</a:t>
            </a:r>
          </a:p>
          <a:p>
            <a:r>
              <a:rPr lang="sq-AL" dirty="0"/>
              <a:t>Ruajtja e trashëgimisë kulturore me masa që kanë si synim, ruajtjen e rrënjëve historike, kulturore dhe artistike të një rajoni dhe të banorëve të tij.</a:t>
            </a:r>
            <a:endParaRPr lang="en-AL" dirty="0"/>
          </a:p>
        </p:txBody>
      </p:sp>
      <p:sp>
        <p:nvSpPr>
          <p:cNvPr id="4" name="Footer Placeholder 3">
            <a:extLst>
              <a:ext uri="{FF2B5EF4-FFF2-40B4-BE49-F238E27FC236}">
                <a16:creationId xmlns:a16="http://schemas.microsoft.com/office/drawing/2014/main" id="{8A87F629-BADF-F25F-59C5-DE45B659C63A}"/>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8EF0010C-54AE-01AE-680E-4FBBADB0A6A4}"/>
              </a:ext>
            </a:extLst>
          </p:cNvPr>
          <p:cNvSpPr>
            <a:spLocks noGrp="1"/>
          </p:cNvSpPr>
          <p:nvPr>
            <p:ph type="sldNum" sz="quarter" idx="12"/>
          </p:nvPr>
        </p:nvSpPr>
        <p:spPr/>
        <p:txBody>
          <a:bodyPr/>
          <a:lstStyle/>
          <a:p>
            <a:fld id="{EA38AB81-EFCB-4501-A73C-4749FB5CE197}" type="slidenum">
              <a:rPr lang="en-US" smtClean="0"/>
              <a:pPr/>
              <a:t>13</a:t>
            </a:fld>
            <a:endParaRPr lang="en-US"/>
          </a:p>
        </p:txBody>
      </p:sp>
    </p:spTree>
    <p:extLst>
      <p:ext uri="{BB962C8B-B14F-4D97-AF65-F5344CB8AC3E}">
        <p14:creationId xmlns:p14="http://schemas.microsoft.com/office/powerpoint/2010/main" val="3403157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sz="3200" b="1" dirty="0"/>
              <a:t>“</a:t>
            </a:r>
            <a:r>
              <a:rPr lang="en-US" sz="3200" b="1" dirty="0" err="1"/>
              <a:t>Interesi</a:t>
            </a:r>
            <a:r>
              <a:rPr lang="en-US" sz="3200" b="1" dirty="0"/>
              <a:t> </a:t>
            </a:r>
            <a:r>
              <a:rPr lang="en-US" sz="3200" b="1" dirty="0" err="1"/>
              <a:t>publik</a:t>
            </a:r>
            <a:r>
              <a:rPr lang="en-US" sz="3200" b="1" dirty="0"/>
              <a:t>” </a:t>
            </a:r>
            <a:r>
              <a:rPr lang="en-US" sz="3200" b="1" dirty="0" err="1"/>
              <a:t>në</a:t>
            </a:r>
            <a:r>
              <a:rPr lang="en-US" sz="3200" b="1" dirty="0"/>
              <a:t> </a:t>
            </a:r>
            <a:r>
              <a:rPr lang="en-US" sz="3200" b="1" dirty="0" err="1"/>
              <a:t>raste</a:t>
            </a:r>
            <a:r>
              <a:rPr lang="en-US" sz="3200" b="1" dirty="0"/>
              <a:t> </a:t>
            </a:r>
            <a:r>
              <a:rPr lang="en-US" sz="3200" b="1" dirty="0" err="1"/>
              <a:t>të</a:t>
            </a:r>
            <a:r>
              <a:rPr lang="en-US" sz="3200" b="1" dirty="0"/>
              <a:t> </a:t>
            </a:r>
            <a:r>
              <a:rPr lang="en-US" sz="3200" b="1" dirty="0" err="1"/>
              <a:t>tjera</a:t>
            </a:r>
            <a:r>
              <a:rPr lang="en-US" sz="3200" b="1" dirty="0"/>
              <a:t> </a:t>
            </a:r>
            <a:r>
              <a:rPr lang="en-US" sz="3200" b="1" dirty="0" err="1"/>
              <a:t>të</a:t>
            </a:r>
            <a:r>
              <a:rPr lang="en-US" sz="3200" b="1" dirty="0"/>
              <a:t> GJEDNJ-</a:t>
            </a:r>
            <a:r>
              <a:rPr lang="en-US" sz="3200" b="1" dirty="0" err="1"/>
              <a:t>së</a:t>
            </a:r>
            <a:endParaRPr lang="en-US" sz="3200" b="1" dirty="0"/>
          </a:p>
        </p:txBody>
      </p:sp>
      <p:sp>
        <p:nvSpPr>
          <p:cNvPr id="3" name="Content Placeholder 2"/>
          <p:cNvSpPr>
            <a:spLocks noGrp="1"/>
          </p:cNvSpPr>
          <p:nvPr>
            <p:ph idx="1"/>
          </p:nvPr>
        </p:nvSpPr>
        <p:spPr>
          <a:xfrm>
            <a:off x="0" y="762000"/>
            <a:ext cx="9144000" cy="6096000"/>
          </a:xfrm>
        </p:spPr>
        <p:txBody>
          <a:bodyPr>
            <a:normAutofit fontScale="77500" lnSpcReduction="20000"/>
          </a:bodyPr>
          <a:lstStyle/>
          <a:p>
            <a:r>
              <a:rPr lang="en-US" dirty="0" err="1"/>
              <a:t>Kur</a:t>
            </a:r>
            <a:r>
              <a:rPr lang="en-US" dirty="0"/>
              <a:t> </a:t>
            </a:r>
            <a:r>
              <a:rPr lang="en-US" dirty="0" err="1"/>
              <a:t>miratohen</a:t>
            </a:r>
            <a:r>
              <a:rPr lang="en-US" dirty="0"/>
              <a:t> </a:t>
            </a:r>
            <a:r>
              <a:rPr lang="en-US" dirty="0" err="1"/>
              <a:t>ligje</a:t>
            </a:r>
            <a:r>
              <a:rPr lang="en-US" dirty="0"/>
              <a:t> </a:t>
            </a:r>
            <a:r>
              <a:rPr lang="en-US" dirty="0" err="1"/>
              <a:t>në</a:t>
            </a:r>
            <a:r>
              <a:rPr lang="en-US" dirty="0"/>
              <a:t> </a:t>
            </a:r>
            <a:r>
              <a:rPr lang="en-US" dirty="0" err="1"/>
              <a:t>kontekstin</a:t>
            </a:r>
            <a:r>
              <a:rPr lang="en-US" dirty="0"/>
              <a:t> e </a:t>
            </a:r>
            <a:r>
              <a:rPr lang="en-US" dirty="0" err="1"/>
              <a:t>një</a:t>
            </a:r>
            <a:r>
              <a:rPr lang="en-US" dirty="0"/>
              <a:t> </a:t>
            </a:r>
            <a:r>
              <a:rPr lang="en-US" dirty="0" err="1"/>
              <a:t>ndryshimi</a:t>
            </a:r>
            <a:r>
              <a:rPr lang="en-US" dirty="0"/>
              <a:t> </a:t>
            </a:r>
            <a:r>
              <a:rPr lang="en-US" dirty="0" err="1"/>
              <a:t>i</a:t>
            </a:r>
            <a:r>
              <a:rPr lang="en-US" dirty="0"/>
              <a:t> </a:t>
            </a:r>
            <a:r>
              <a:rPr lang="en-US" dirty="0" err="1"/>
              <a:t>regjimit</a:t>
            </a:r>
            <a:r>
              <a:rPr lang="en-US" dirty="0"/>
              <a:t> </a:t>
            </a:r>
            <a:r>
              <a:rPr lang="en-US" dirty="0" err="1"/>
              <a:t>politik</a:t>
            </a:r>
            <a:r>
              <a:rPr lang="en-US" dirty="0"/>
              <a:t> </a:t>
            </a:r>
            <a:r>
              <a:rPr lang="en-US" dirty="0" err="1"/>
              <a:t>dhe</a:t>
            </a:r>
            <a:r>
              <a:rPr lang="en-US" dirty="0"/>
              <a:t> </a:t>
            </a:r>
            <a:r>
              <a:rPr lang="en-US" dirty="0" err="1"/>
              <a:t>ekonomik</a:t>
            </a:r>
            <a:r>
              <a:rPr lang="en-US" dirty="0"/>
              <a:t> (shih </a:t>
            </a:r>
            <a:r>
              <a:rPr lang="en-US" b="1" dirty="0" err="1">
                <a:solidFill>
                  <a:srgbClr val="FF0000"/>
                </a:solidFill>
              </a:rPr>
              <a:t>Valkov</a:t>
            </a:r>
            <a:r>
              <a:rPr lang="en-US" b="1" dirty="0">
                <a:solidFill>
                  <a:srgbClr val="FF0000"/>
                </a:solidFill>
              </a:rPr>
              <a:t> </a:t>
            </a:r>
            <a:r>
              <a:rPr lang="en-US" b="1" dirty="0" err="1">
                <a:solidFill>
                  <a:srgbClr val="FF0000"/>
                </a:solidFill>
              </a:rPr>
              <a:t>dhe</a:t>
            </a:r>
            <a:r>
              <a:rPr lang="en-US" b="1" dirty="0">
                <a:solidFill>
                  <a:srgbClr val="FF0000"/>
                </a:solidFill>
              </a:rPr>
              <a:t> </a:t>
            </a:r>
            <a:r>
              <a:rPr lang="en-US" b="1" dirty="0" err="1">
                <a:solidFill>
                  <a:srgbClr val="FF0000"/>
                </a:solidFill>
              </a:rPr>
              <a:t>të</a:t>
            </a:r>
            <a:r>
              <a:rPr lang="en-US" b="1" dirty="0">
                <a:solidFill>
                  <a:srgbClr val="FF0000"/>
                </a:solidFill>
              </a:rPr>
              <a:t> </a:t>
            </a:r>
            <a:r>
              <a:rPr lang="en-US" b="1" dirty="0" err="1">
                <a:solidFill>
                  <a:srgbClr val="FF0000"/>
                </a:solidFill>
              </a:rPr>
              <a:t>tjerët</a:t>
            </a:r>
            <a:r>
              <a:rPr lang="en-US" dirty="0"/>
              <a:t>);</a:t>
            </a:r>
          </a:p>
          <a:p>
            <a:r>
              <a:rPr lang="en-US" dirty="0" err="1"/>
              <a:t>Kur</a:t>
            </a:r>
            <a:r>
              <a:rPr lang="en-US" dirty="0"/>
              <a:t> </a:t>
            </a:r>
            <a:r>
              <a:rPr lang="en-US" dirty="0" err="1"/>
              <a:t>bëhet</a:t>
            </a:r>
            <a:r>
              <a:rPr lang="en-US" dirty="0"/>
              <a:t> </a:t>
            </a:r>
            <a:r>
              <a:rPr lang="en-US" dirty="0" err="1"/>
              <a:t>miratimi</a:t>
            </a:r>
            <a:r>
              <a:rPr lang="en-US" dirty="0"/>
              <a:t> </a:t>
            </a:r>
            <a:r>
              <a:rPr lang="en-US" dirty="0" err="1"/>
              <a:t>i</a:t>
            </a:r>
            <a:r>
              <a:rPr lang="en-US" dirty="0"/>
              <a:t> </a:t>
            </a:r>
            <a:r>
              <a:rPr lang="en-US" dirty="0" err="1"/>
              <a:t>politikave</a:t>
            </a:r>
            <a:r>
              <a:rPr lang="en-US" dirty="0"/>
              <a:t> </a:t>
            </a:r>
            <a:r>
              <a:rPr lang="en-US" dirty="0" err="1"/>
              <a:t>për</a:t>
            </a:r>
            <a:r>
              <a:rPr lang="en-US" dirty="0"/>
              <a:t> </a:t>
            </a:r>
            <a:r>
              <a:rPr lang="en-US" dirty="0" err="1"/>
              <a:t>të</a:t>
            </a:r>
            <a:r>
              <a:rPr lang="en-US" dirty="0"/>
              <a:t> </a:t>
            </a:r>
            <a:r>
              <a:rPr lang="en-US" dirty="0" err="1"/>
              <a:t>mbrojtur</a:t>
            </a:r>
            <a:r>
              <a:rPr lang="en-US" dirty="0"/>
              <a:t> </a:t>
            </a:r>
            <a:r>
              <a:rPr lang="en-US" dirty="0" err="1"/>
              <a:t>fonde</a:t>
            </a:r>
            <a:r>
              <a:rPr lang="en-US" dirty="0"/>
              <a:t> </a:t>
            </a:r>
            <a:r>
              <a:rPr lang="en-US" dirty="0" err="1"/>
              <a:t>publike</a:t>
            </a:r>
            <a:r>
              <a:rPr lang="en-US" dirty="0"/>
              <a:t> (shih </a:t>
            </a:r>
            <a:r>
              <a:rPr lang="en-US" b="1" dirty="0">
                <a:solidFill>
                  <a:srgbClr val="FF0000"/>
                </a:solidFill>
              </a:rPr>
              <a:t>N.K.M. </a:t>
            </a:r>
            <a:r>
              <a:rPr lang="en-US" b="1" dirty="0" err="1">
                <a:solidFill>
                  <a:srgbClr val="FF0000"/>
                </a:solidFill>
              </a:rPr>
              <a:t>kundër</a:t>
            </a:r>
            <a:r>
              <a:rPr lang="en-US" b="1" dirty="0">
                <a:solidFill>
                  <a:srgbClr val="FF0000"/>
                </a:solidFill>
              </a:rPr>
              <a:t> </a:t>
            </a:r>
            <a:r>
              <a:rPr lang="en-US" b="1" dirty="0" err="1">
                <a:solidFill>
                  <a:srgbClr val="FF0000"/>
                </a:solidFill>
              </a:rPr>
              <a:t>Hungarisë</a:t>
            </a:r>
            <a:r>
              <a:rPr lang="en-US" b="1" dirty="0">
                <a:solidFill>
                  <a:srgbClr val="FF0000"/>
                </a:solidFill>
              </a:rPr>
              <a:t>, 2013</a:t>
            </a:r>
            <a:r>
              <a:rPr lang="en-US" dirty="0"/>
              <a:t>); </a:t>
            </a:r>
          </a:p>
          <a:p>
            <a:r>
              <a:rPr lang="en-US" dirty="0" err="1"/>
              <a:t>Kur</a:t>
            </a:r>
            <a:r>
              <a:rPr lang="en-US" dirty="0"/>
              <a:t> ka </a:t>
            </a:r>
            <a:r>
              <a:rPr lang="en-US" dirty="0" err="1"/>
              <a:t>rialokim</a:t>
            </a:r>
            <a:r>
              <a:rPr lang="en-US" dirty="0"/>
              <a:t> </a:t>
            </a:r>
            <a:r>
              <a:rPr lang="en-US" dirty="0" err="1"/>
              <a:t>fondesh</a:t>
            </a:r>
            <a:r>
              <a:rPr lang="en-US" dirty="0"/>
              <a:t> (shih </a:t>
            </a:r>
            <a:r>
              <a:rPr lang="en-US" b="1" dirty="0" err="1">
                <a:solidFill>
                  <a:srgbClr val="FF0000"/>
                </a:solidFill>
              </a:rPr>
              <a:t>Savickas</a:t>
            </a:r>
            <a:r>
              <a:rPr lang="en-US" b="1" dirty="0">
                <a:solidFill>
                  <a:srgbClr val="FF0000"/>
                </a:solidFill>
              </a:rPr>
              <a:t> </a:t>
            </a:r>
            <a:r>
              <a:rPr lang="en-US" b="1" dirty="0" err="1">
                <a:solidFill>
                  <a:srgbClr val="FF0000"/>
                </a:solidFill>
              </a:rPr>
              <a:t>dhe</a:t>
            </a:r>
            <a:r>
              <a:rPr lang="en-US" b="1" dirty="0">
                <a:solidFill>
                  <a:srgbClr val="FF0000"/>
                </a:solidFill>
              </a:rPr>
              <a:t> </a:t>
            </a:r>
            <a:r>
              <a:rPr lang="en-US" b="1" dirty="0" err="1">
                <a:solidFill>
                  <a:srgbClr val="FF0000"/>
                </a:solidFill>
              </a:rPr>
              <a:t>Të</a:t>
            </a:r>
            <a:r>
              <a:rPr lang="en-US" b="1" dirty="0">
                <a:solidFill>
                  <a:srgbClr val="FF0000"/>
                </a:solidFill>
              </a:rPr>
              <a:t> </a:t>
            </a:r>
            <a:r>
              <a:rPr lang="en-US" b="1" dirty="0" err="1">
                <a:solidFill>
                  <a:srgbClr val="FF0000"/>
                </a:solidFill>
              </a:rPr>
              <a:t>tjerët</a:t>
            </a:r>
            <a:r>
              <a:rPr lang="en-US" b="1" dirty="0">
                <a:solidFill>
                  <a:srgbClr val="FF0000"/>
                </a:solidFill>
              </a:rPr>
              <a:t> </a:t>
            </a:r>
            <a:r>
              <a:rPr lang="en-US" b="1" dirty="0" err="1">
                <a:solidFill>
                  <a:srgbClr val="FF0000"/>
                </a:solidFill>
              </a:rPr>
              <a:t>kundër</a:t>
            </a:r>
            <a:r>
              <a:rPr lang="en-US" b="1" dirty="0">
                <a:solidFill>
                  <a:srgbClr val="FF0000"/>
                </a:solidFill>
              </a:rPr>
              <a:t> </a:t>
            </a:r>
            <a:r>
              <a:rPr lang="en-US" b="1" dirty="0" err="1">
                <a:solidFill>
                  <a:srgbClr val="FF0000"/>
                </a:solidFill>
              </a:rPr>
              <a:t>Lituanisë</a:t>
            </a:r>
            <a:r>
              <a:rPr lang="en-US" b="1" dirty="0">
                <a:solidFill>
                  <a:srgbClr val="FF0000"/>
                </a:solidFill>
              </a:rPr>
              <a:t> </a:t>
            </a:r>
            <a:r>
              <a:rPr lang="en-US" dirty="0"/>
              <a:t>2013); </a:t>
            </a:r>
          </a:p>
          <a:p>
            <a:r>
              <a:rPr lang="en-US" dirty="0" err="1"/>
              <a:t>Kur</a:t>
            </a:r>
            <a:r>
              <a:rPr lang="en-US" dirty="0"/>
              <a:t> </a:t>
            </a:r>
            <a:r>
              <a:rPr lang="en-US" dirty="0" err="1"/>
              <a:t>merren</a:t>
            </a:r>
            <a:r>
              <a:rPr lang="en-US" dirty="0"/>
              <a:t> </a:t>
            </a:r>
            <a:r>
              <a:rPr lang="en-US" dirty="0" err="1"/>
              <a:t>masa</a:t>
            </a:r>
            <a:r>
              <a:rPr lang="en-US" dirty="0"/>
              <a:t> </a:t>
            </a:r>
            <a:r>
              <a:rPr lang="en-US" dirty="0" err="1"/>
              <a:t>shtrënguese</a:t>
            </a:r>
            <a:r>
              <a:rPr lang="en-US" dirty="0"/>
              <a:t> </a:t>
            </a:r>
            <a:r>
              <a:rPr lang="en-US" dirty="0" err="1"/>
              <a:t>të</a:t>
            </a:r>
            <a:r>
              <a:rPr lang="en-US" dirty="0"/>
              <a:t> </a:t>
            </a:r>
            <a:r>
              <a:rPr lang="en-US" dirty="0" err="1"/>
              <a:t>nxitura</a:t>
            </a:r>
            <a:r>
              <a:rPr lang="en-US" dirty="0"/>
              <a:t> </a:t>
            </a:r>
            <a:r>
              <a:rPr lang="en-US" dirty="0" err="1"/>
              <a:t>nga</a:t>
            </a:r>
            <a:r>
              <a:rPr lang="en-US" dirty="0"/>
              <a:t> </a:t>
            </a:r>
            <a:r>
              <a:rPr lang="en-US" dirty="0" err="1"/>
              <a:t>një</a:t>
            </a:r>
            <a:r>
              <a:rPr lang="en-US" dirty="0"/>
              <a:t> </a:t>
            </a:r>
            <a:r>
              <a:rPr lang="en-US" dirty="0" err="1"/>
              <a:t>krizë</a:t>
            </a:r>
            <a:r>
              <a:rPr lang="en-US" dirty="0"/>
              <a:t> e </a:t>
            </a:r>
            <a:r>
              <a:rPr lang="en-US" dirty="0" err="1"/>
              <a:t>madhe</a:t>
            </a:r>
            <a:r>
              <a:rPr lang="en-US" dirty="0"/>
              <a:t> </a:t>
            </a:r>
            <a:r>
              <a:rPr lang="en-US" dirty="0" err="1"/>
              <a:t>ekonomike</a:t>
            </a:r>
            <a:r>
              <a:rPr lang="en-US" dirty="0"/>
              <a:t> (shih </a:t>
            </a:r>
            <a:r>
              <a:rPr lang="en-US" b="1" dirty="0" err="1">
                <a:solidFill>
                  <a:srgbClr val="FF0000"/>
                </a:solidFill>
              </a:rPr>
              <a:t>Koufaki</a:t>
            </a:r>
            <a:r>
              <a:rPr lang="en-US" b="1" dirty="0">
                <a:solidFill>
                  <a:srgbClr val="FF0000"/>
                </a:solidFill>
              </a:rPr>
              <a:t> </a:t>
            </a:r>
            <a:r>
              <a:rPr lang="en-US" b="1" dirty="0" err="1">
                <a:solidFill>
                  <a:srgbClr val="FF0000"/>
                </a:solidFill>
              </a:rPr>
              <a:t>dhe</a:t>
            </a:r>
            <a:r>
              <a:rPr lang="en-US" b="1" dirty="0">
                <a:solidFill>
                  <a:srgbClr val="FF0000"/>
                </a:solidFill>
              </a:rPr>
              <a:t> ADEDY </a:t>
            </a:r>
            <a:r>
              <a:rPr lang="en-US" b="1" dirty="0" err="1">
                <a:solidFill>
                  <a:srgbClr val="FF0000"/>
                </a:solidFill>
              </a:rPr>
              <a:t>kundër</a:t>
            </a:r>
            <a:r>
              <a:rPr lang="en-US" b="1" dirty="0">
                <a:solidFill>
                  <a:srgbClr val="FF0000"/>
                </a:solidFill>
              </a:rPr>
              <a:t> </a:t>
            </a:r>
            <a:r>
              <a:rPr lang="en-US" b="1" dirty="0" err="1">
                <a:solidFill>
                  <a:srgbClr val="FF0000"/>
                </a:solidFill>
              </a:rPr>
              <a:t>Greqisë</a:t>
            </a:r>
            <a:r>
              <a:rPr lang="en-US" b="1" dirty="0">
                <a:solidFill>
                  <a:srgbClr val="FF0000"/>
                </a:solidFill>
              </a:rPr>
              <a:t> </a:t>
            </a:r>
            <a:r>
              <a:rPr lang="en-US" dirty="0"/>
              <a:t>(</a:t>
            </a:r>
            <a:r>
              <a:rPr lang="en-US" dirty="0" err="1"/>
              <a:t>dhjetor</a:t>
            </a:r>
            <a:r>
              <a:rPr lang="en-US" dirty="0"/>
              <a:t>), 2013; </a:t>
            </a:r>
          </a:p>
          <a:p>
            <a:r>
              <a:rPr lang="en-US" dirty="0" err="1"/>
              <a:t>Conceição</a:t>
            </a:r>
            <a:r>
              <a:rPr lang="en-US" dirty="0"/>
              <a:t> </a:t>
            </a:r>
            <a:r>
              <a:rPr lang="en-US" dirty="0" err="1"/>
              <a:t>Mateus</a:t>
            </a:r>
            <a:r>
              <a:rPr lang="en-US" dirty="0"/>
              <a:t> </a:t>
            </a:r>
            <a:r>
              <a:rPr lang="en-US" dirty="0" err="1"/>
              <a:t>dhe</a:t>
            </a:r>
            <a:r>
              <a:rPr lang="en-US" dirty="0"/>
              <a:t> Santos </a:t>
            </a:r>
            <a:r>
              <a:rPr lang="en-US" dirty="0" err="1"/>
              <a:t>Januário</a:t>
            </a:r>
            <a:r>
              <a:rPr lang="en-US" dirty="0"/>
              <a:t> </a:t>
            </a:r>
            <a:r>
              <a:rPr lang="en-US" dirty="0" err="1"/>
              <a:t>kundër</a:t>
            </a:r>
            <a:r>
              <a:rPr lang="en-US" dirty="0"/>
              <a:t> </a:t>
            </a:r>
            <a:r>
              <a:rPr lang="en-US" dirty="0" err="1"/>
              <a:t>Portugalisë</a:t>
            </a:r>
            <a:r>
              <a:rPr lang="en-US" dirty="0"/>
              <a:t> 8 </a:t>
            </a:r>
            <a:r>
              <a:rPr lang="en-US" dirty="0" err="1"/>
              <a:t>tetor</a:t>
            </a:r>
            <a:r>
              <a:rPr lang="en-US" dirty="0"/>
              <a:t> 2013; </a:t>
            </a:r>
            <a:r>
              <a:rPr lang="en-US" dirty="0" err="1"/>
              <a:t>dhe</a:t>
            </a:r>
            <a:r>
              <a:rPr lang="en-US" dirty="0"/>
              <a:t> </a:t>
            </a:r>
            <a:r>
              <a:rPr lang="en-US" b="1" dirty="0" err="1">
                <a:solidFill>
                  <a:srgbClr val="FF0000"/>
                </a:solidFill>
              </a:rPr>
              <a:t>da</a:t>
            </a:r>
            <a:r>
              <a:rPr lang="en-US" b="1" dirty="0">
                <a:solidFill>
                  <a:srgbClr val="FF0000"/>
                </a:solidFill>
              </a:rPr>
              <a:t> Silva </a:t>
            </a:r>
            <a:r>
              <a:rPr lang="en-US" b="1" dirty="0" err="1">
                <a:solidFill>
                  <a:srgbClr val="FF0000"/>
                </a:solidFill>
              </a:rPr>
              <a:t>Carvalho</a:t>
            </a:r>
            <a:r>
              <a:rPr lang="en-US" b="1" dirty="0">
                <a:solidFill>
                  <a:srgbClr val="FF0000"/>
                </a:solidFill>
              </a:rPr>
              <a:t> </a:t>
            </a:r>
            <a:r>
              <a:rPr lang="en-US" b="1" dirty="0" err="1">
                <a:solidFill>
                  <a:srgbClr val="FF0000"/>
                </a:solidFill>
              </a:rPr>
              <a:t>Riko</a:t>
            </a:r>
            <a:r>
              <a:rPr lang="en-US" b="1" dirty="0">
                <a:solidFill>
                  <a:srgbClr val="FF0000"/>
                </a:solidFill>
              </a:rPr>
              <a:t> </a:t>
            </a:r>
            <a:r>
              <a:rPr lang="en-US" b="1" dirty="0" err="1">
                <a:solidFill>
                  <a:srgbClr val="FF0000"/>
                </a:solidFill>
              </a:rPr>
              <a:t>kundër</a:t>
            </a:r>
            <a:r>
              <a:rPr lang="en-US" b="1" dirty="0">
                <a:solidFill>
                  <a:srgbClr val="FF0000"/>
                </a:solidFill>
              </a:rPr>
              <a:t> </a:t>
            </a:r>
            <a:r>
              <a:rPr lang="en-US" b="1" dirty="0" err="1">
                <a:solidFill>
                  <a:srgbClr val="FF0000"/>
                </a:solidFill>
              </a:rPr>
              <a:t>Portugalisë</a:t>
            </a:r>
            <a:r>
              <a:rPr lang="en-US" b="1" dirty="0">
                <a:solidFill>
                  <a:srgbClr val="FF0000"/>
                </a:solidFill>
              </a:rPr>
              <a:t> </a:t>
            </a:r>
            <a:r>
              <a:rPr lang="en-US" dirty="0"/>
              <a:t>2015).</a:t>
            </a:r>
          </a:p>
          <a:p>
            <a:r>
              <a:rPr lang="en-US" dirty="0" err="1"/>
              <a:t>Përveç</a:t>
            </a:r>
            <a:r>
              <a:rPr lang="en-US" dirty="0"/>
              <a:t> </a:t>
            </a:r>
            <a:r>
              <a:rPr lang="en-US" dirty="0" err="1"/>
              <a:t>kësaj</a:t>
            </a:r>
            <a:r>
              <a:rPr lang="en-US" dirty="0"/>
              <a:t>, </a:t>
            </a:r>
            <a:r>
              <a:rPr lang="en-US" dirty="0" err="1"/>
              <a:t>neni</a:t>
            </a:r>
            <a:r>
              <a:rPr lang="en-US" dirty="0"/>
              <a:t> 1 </a:t>
            </a:r>
            <a:r>
              <a:rPr lang="en-US" dirty="0" err="1"/>
              <a:t>i</a:t>
            </a:r>
            <a:r>
              <a:rPr lang="en-US" dirty="0"/>
              <a:t> </a:t>
            </a:r>
            <a:r>
              <a:rPr lang="en-US" dirty="0" err="1"/>
              <a:t>Protokollit</a:t>
            </a:r>
            <a:r>
              <a:rPr lang="en-US" dirty="0"/>
              <a:t> nr. 1 </a:t>
            </a:r>
            <a:r>
              <a:rPr lang="en-US" u="sng" dirty="0" err="1"/>
              <a:t>kërkon</a:t>
            </a:r>
            <a:r>
              <a:rPr lang="en-US" u="sng" dirty="0"/>
              <a:t> </a:t>
            </a:r>
            <a:r>
              <a:rPr lang="en-US" u="sng" dirty="0" err="1"/>
              <a:t>që</a:t>
            </a:r>
            <a:r>
              <a:rPr lang="en-US" u="sng" dirty="0"/>
              <a:t> </a:t>
            </a:r>
            <a:r>
              <a:rPr lang="en-US" u="sng" dirty="0" err="1"/>
              <a:t>çdo</a:t>
            </a:r>
            <a:r>
              <a:rPr lang="en-US" u="sng" dirty="0"/>
              <a:t> </a:t>
            </a:r>
            <a:r>
              <a:rPr lang="en-US" u="sng" dirty="0" err="1"/>
              <a:t>ndërhyrje</a:t>
            </a:r>
            <a:r>
              <a:rPr lang="en-US" u="sng" dirty="0"/>
              <a:t> </a:t>
            </a:r>
            <a:r>
              <a:rPr lang="en-US" u="sng" dirty="0" err="1"/>
              <a:t>të</a:t>
            </a:r>
            <a:r>
              <a:rPr lang="en-US" u="sng" dirty="0"/>
              <a:t> </a:t>
            </a:r>
            <a:r>
              <a:rPr lang="en-US" u="sng" dirty="0" err="1"/>
              <a:t>jetë</a:t>
            </a:r>
            <a:r>
              <a:rPr lang="en-US" u="sng" dirty="0"/>
              <a:t> </a:t>
            </a:r>
            <a:r>
              <a:rPr lang="en-US" u="sng" dirty="0" err="1"/>
              <a:t>në</a:t>
            </a:r>
            <a:r>
              <a:rPr lang="en-US" u="sng" dirty="0"/>
              <a:t> </a:t>
            </a:r>
            <a:r>
              <a:rPr lang="en-US" u="sng" dirty="0" err="1"/>
              <a:t>mënyrë</a:t>
            </a:r>
            <a:r>
              <a:rPr lang="en-US" u="sng" dirty="0"/>
              <a:t> </a:t>
            </a:r>
            <a:r>
              <a:rPr lang="en-US" u="sng" dirty="0" err="1"/>
              <a:t>të</a:t>
            </a:r>
            <a:r>
              <a:rPr lang="en-US" u="sng" dirty="0"/>
              <a:t> </a:t>
            </a:r>
            <a:r>
              <a:rPr lang="en-US" u="sng" dirty="0" err="1"/>
              <a:t>arsyeshme</a:t>
            </a:r>
            <a:r>
              <a:rPr lang="en-US" u="sng" dirty="0"/>
              <a:t> </a:t>
            </a:r>
            <a:r>
              <a:rPr lang="en-US" u="sng" dirty="0" err="1"/>
              <a:t>në</a:t>
            </a:r>
            <a:r>
              <a:rPr lang="en-US" u="sng" dirty="0"/>
              <a:t> </a:t>
            </a:r>
            <a:r>
              <a:rPr lang="en-US" u="sng" dirty="0" err="1"/>
              <a:t>përpjestim</a:t>
            </a:r>
            <a:r>
              <a:rPr lang="en-US" u="sng" dirty="0"/>
              <a:t> me </a:t>
            </a:r>
            <a:r>
              <a:rPr lang="en-US" u="sng" dirty="0" err="1"/>
              <a:t>qëllimin</a:t>
            </a:r>
            <a:r>
              <a:rPr lang="en-US" u="sng" dirty="0"/>
              <a:t> e </a:t>
            </a:r>
            <a:r>
              <a:rPr lang="en-US" u="sng" dirty="0" err="1"/>
              <a:t>kërkuar</a:t>
            </a:r>
            <a:r>
              <a:rPr lang="en-US" u="sng" dirty="0"/>
              <a:t> </a:t>
            </a:r>
            <a:r>
              <a:rPr lang="en-US" u="sng" dirty="0" err="1"/>
              <a:t>për</a:t>
            </a:r>
            <a:r>
              <a:rPr lang="en-US" u="sng" dirty="0"/>
              <a:t> </a:t>
            </a:r>
            <a:r>
              <a:rPr lang="en-US" u="sng" dirty="0" err="1"/>
              <a:t>t'u</a:t>
            </a:r>
            <a:r>
              <a:rPr lang="en-US" u="sng" dirty="0"/>
              <a:t> </a:t>
            </a:r>
            <a:r>
              <a:rPr lang="en-US" u="sng" dirty="0" err="1"/>
              <a:t>realizuar</a:t>
            </a:r>
            <a:r>
              <a:rPr lang="en-US" u="sng" dirty="0"/>
              <a:t> </a:t>
            </a:r>
            <a:r>
              <a:rPr lang="en-US" dirty="0"/>
              <a:t>(shih </a:t>
            </a:r>
            <a:r>
              <a:rPr lang="en-US" b="1" dirty="0" err="1">
                <a:solidFill>
                  <a:srgbClr val="FF0000"/>
                </a:solidFill>
              </a:rPr>
              <a:t>Jahn</a:t>
            </a:r>
            <a:r>
              <a:rPr lang="en-US" b="1" dirty="0">
                <a:solidFill>
                  <a:srgbClr val="FF0000"/>
                </a:solidFill>
              </a:rPr>
              <a:t> </a:t>
            </a:r>
            <a:r>
              <a:rPr lang="en-US" b="1" dirty="0" err="1">
                <a:solidFill>
                  <a:srgbClr val="FF0000"/>
                </a:solidFill>
              </a:rPr>
              <a:t>dhe</a:t>
            </a:r>
            <a:r>
              <a:rPr lang="en-US" b="1" dirty="0">
                <a:solidFill>
                  <a:srgbClr val="FF0000"/>
                </a:solidFill>
              </a:rPr>
              <a:t> </a:t>
            </a:r>
            <a:r>
              <a:rPr lang="en-US" b="1" dirty="0" err="1">
                <a:solidFill>
                  <a:srgbClr val="FF0000"/>
                </a:solidFill>
              </a:rPr>
              <a:t>të</a:t>
            </a:r>
            <a:r>
              <a:rPr lang="en-US" b="1" dirty="0">
                <a:solidFill>
                  <a:srgbClr val="FF0000"/>
                </a:solidFill>
              </a:rPr>
              <a:t> </a:t>
            </a:r>
            <a:r>
              <a:rPr lang="en-US" b="1" dirty="0" err="1">
                <a:solidFill>
                  <a:srgbClr val="FF0000"/>
                </a:solidFill>
              </a:rPr>
              <a:t>tjerë</a:t>
            </a:r>
            <a:r>
              <a:rPr lang="en-US" b="1" dirty="0">
                <a:solidFill>
                  <a:srgbClr val="FF0000"/>
                </a:solidFill>
              </a:rPr>
              <a:t> v. </a:t>
            </a:r>
            <a:r>
              <a:rPr lang="en-US" b="1" dirty="0" err="1">
                <a:solidFill>
                  <a:srgbClr val="FF0000"/>
                </a:solidFill>
              </a:rPr>
              <a:t>Gjermanisë</a:t>
            </a:r>
            <a:r>
              <a:rPr lang="en-US" dirty="0"/>
              <a:t>).</a:t>
            </a:r>
          </a:p>
          <a:p>
            <a:r>
              <a:rPr lang="en-US" dirty="0" err="1"/>
              <a:t>Balanca</a:t>
            </a:r>
            <a:r>
              <a:rPr lang="en-US" dirty="0"/>
              <a:t> e </a:t>
            </a:r>
            <a:r>
              <a:rPr lang="en-US" dirty="0" err="1"/>
              <a:t>drejtë</a:t>
            </a:r>
            <a:r>
              <a:rPr lang="en-US" dirty="0"/>
              <a:t> </a:t>
            </a:r>
            <a:r>
              <a:rPr lang="en-US" dirty="0" err="1"/>
              <a:t>nuk</a:t>
            </a:r>
            <a:r>
              <a:rPr lang="en-US" dirty="0"/>
              <a:t> </a:t>
            </a:r>
            <a:r>
              <a:rPr lang="en-US" dirty="0" err="1"/>
              <a:t>arrihet</a:t>
            </a:r>
            <a:r>
              <a:rPr lang="en-US" dirty="0"/>
              <a:t> </a:t>
            </a:r>
            <a:r>
              <a:rPr lang="en-US" dirty="0" err="1"/>
              <a:t>kur</a:t>
            </a:r>
            <a:r>
              <a:rPr lang="en-US" dirty="0"/>
              <a:t> </a:t>
            </a:r>
            <a:r>
              <a:rPr lang="en-US" dirty="0" err="1"/>
              <a:t>aplikanti</a:t>
            </a:r>
            <a:r>
              <a:rPr lang="en-US" dirty="0"/>
              <a:t> </a:t>
            </a:r>
            <a:r>
              <a:rPr lang="en-US" dirty="0" err="1"/>
              <a:t>mbart</a:t>
            </a:r>
            <a:r>
              <a:rPr lang="en-US" dirty="0"/>
              <a:t> </a:t>
            </a:r>
            <a:r>
              <a:rPr lang="en-US" dirty="0" err="1"/>
              <a:t>një</a:t>
            </a:r>
            <a:r>
              <a:rPr lang="en-US" dirty="0"/>
              <a:t> </a:t>
            </a:r>
            <a:r>
              <a:rPr lang="en-US" dirty="0" err="1"/>
              <a:t>barrë</a:t>
            </a:r>
            <a:r>
              <a:rPr lang="en-US" dirty="0"/>
              <a:t> </a:t>
            </a:r>
            <a:r>
              <a:rPr lang="en-US" dirty="0" err="1"/>
              <a:t>individuale</a:t>
            </a:r>
            <a:r>
              <a:rPr lang="en-US" dirty="0"/>
              <a:t> </a:t>
            </a:r>
            <a:r>
              <a:rPr lang="en-US" dirty="0" err="1"/>
              <a:t>dhe</a:t>
            </a:r>
            <a:r>
              <a:rPr lang="en-US" dirty="0"/>
              <a:t> </a:t>
            </a:r>
            <a:r>
              <a:rPr lang="en-US" dirty="0" err="1"/>
              <a:t>të</a:t>
            </a:r>
            <a:r>
              <a:rPr lang="en-US" dirty="0"/>
              <a:t> </a:t>
            </a:r>
            <a:r>
              <a:rPr lang="en-US" dirty="0" err="1"/>
              <a:t>tepruar</a:t>
            </a:r>
            <a:r>
              <a:rPr lang="en-US" dirty="0"/>
              <a:t> (shih </a:t>
            </a:r>
            <a:r>
              <a:rPr lang="en-US" b="1" dirty="0" err="1">
                <a:solidFill>
                  <a:srgbClr val="FF0000"/>
                </a:solidFill>
              </a:rPr>
              <a:t>Sporrong</a:t>
            </a:r>
            <a:r>
              <a:rPr lang="en-US" b="1" dirty="0">
                <a:solidFill>
                  <a:srgbClr val="FF0000"/>
                </a:solidFill>
              </a:rPr>
              <a:t> </a:t>
            </a:r>
            <a:r>
              <a:rPr lang="en-US" b="1" dirty="0" err="1">
                <a:solidFill>
                  <a:srgbClr val="FF0000"/>
                </a:solidFill>
              </a:rPr>
              <a:t>dhe</a:t>
            </a:r>
            <a:r>
              <a:rPr lang="en-US" b="1" dirty="0">
                <a:solidFill>
                  <a:srgbClr val="FF0000"/>
                </a:solidFill>
              </a:rPr>
              <a:t> </a:t>
            </a:r>
            <a:r>
              <a:rPr lang="en-US" b="1" dirty="0" err="1">
                <a:solidFill>
                  <a:srgbClr val="FF0000"/>
                </a:solidFill>
              </a:rPr>
              <a:t>Lönnroth</a:t>
            </a:r>
            <a:r>
              <a:rPr lang="en-US" b="1" dirty="0">
                <a:solidFill>
                  <a:srgbClr val="FF0000"/>
                </a:solidFill>
              </a:rPr>
              <a:t> </a:t>
            </a:r>
            <a:r>
              <a:rPr lang="en-US" b="1" dirty="0" err="1">
                <a:solidFill>
                  <a:srgbClr val="FF0000"/>
                </a:solidFill>
              </a:rPr>
              <a:t>kundër</a:t>
            </a:r>
            <a:r>
              <a:rPr lang="en-US" b="1" dirty="0">
                <a:solidFill>
                  <a:srgbClr val="FF0000"/>
                </a:solidFill>
              </a:rPr>
              <a:t> </a:t>
            </a:r>
            <a:r>
              <a:rPr lang="en-US" b="1" dirty="0" err="1">
                <a:solidFill>
                  <a:srgbClr val="FF0000"/>
                </a:solidFill>
              </a:rPr>
              <a:t>Suedisë</a:t>
            </a:r>
            <a:r>
              <a:rPr lang="en-US" dirty="0"/>
              <a:t>).</a:t>
            </a:r>
          </a:p>
        </p:txBody>
      </p:sp>
      <p:sp>
        <p:nvSpPr>
          <p:cNvPr id="4" name="Slide Number Placeholder 3"/>
          <p:cNvSpPr>
            <a:spLocks noGrp="1"/>
          </p:cNvSpPr>
          <p:nvPr>
            <p:ph type="sldNum" sz="quarter" idx="12"/>
          </p:nvPr>
        </p:nvSpPr>
        <p:spPr/>
        <p:txBody>
          <a:bodyPr/>
          <a:lstStyle/>
          <a:p>
            <a:fld id="{EA38AB81-EFCB-4501-A73C-4749FB5CE197}" type="slidenum">
              <a:rPr lang="en-US" smtClean="0"/>
              <a:pPr/>
              <a:t>14</a:t>
            </a:fld>
            <a:endParaRPr lang="en-US"/>
          </a:p>
        </p:txBody>
      </p:sp>
      <p:sp>
        <p:nvSpPr>
          <p:cNvPr id="5" name="Footer Placeholder 4"/>
          <p:cNvSpPr>
            <a:spLocks noGrp="1"/>
          </p:cNvSpPr>
          <p:nvPr>
            <p:ph type="ftr" sz="quarter" idx="11"/>
          </p:nvPr>
        </p:nvSpPr>
        <p:spPr/>
        <p:txBody>
          <a:bodyPr/>
          <a:lstStyle/>
          <a:p>
            <a:r>
              <a:rPr lang="en-US"/>
              <a:t>Prof.Dr M. Tutulani-Semini</a:t>
            </a:r>
          </a:p>
        </p:txBody>
      </p:sp>
    </p:spTree>
    <p:extLst>
      <p:ext uri="{BB962C8B-B14F-4D97-AF65-F5344CB8AC3E}">
        <p14:creationId xmlns:p14="http://schemas.microsoft.com/office/powerpoint/2010/main" val="1140803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8"/>
            <a:ext cx="8229600" cy="715962"/>
          </a:xfrm>
        </p:spPr>
        <p:txBody>
          <a:bodyPr>
            <a:normAutofit fontScale="90000"/>
          </a:bodyPr>
          <a:lstStyle/>
          <a:p>
            <a:r>
              <a:rPr lang="en-US" dirty="0"/>
              <a:t>“</a:t>
            </a:r>
            <a:r>
              <a:rPr lang="en-US" dirty="0" err="1"/>
              <a:t>Balanca</a:t>
            </a:r>
            <a:r>
              <a:rPr lang="en-US" dirty="0"/>
              <a:t> e </a:t>
            </a:r>
            <a:r>
              <a:rPr lang="en-US" dirty="0" err="1"/>
              <a:t>drejtë</a:t>
            </a:r>
            <a:r>
              <a:rPr lang="en-US" dirty="0"/>
              <a:t>“</a:t>
            </a:r>
          </a:p>
        </p:txBody>
      </p:sp>
      <p:sp>
        <p:nvSpPr>
          <p:cNvPr id="3" name="Content Placeholder 2"/>
          <p:cNvSpPr>
            <a:spLocks noGrp="1"/>
          </p:cNvSpPr>
          <p:nvPr>
            <p:ph idx="1"/>
          </p:nvPr>
        </p:nvSpPr>
        <p:spPr>
          <a:xfrm>
            <a:off x="0" y="1295400"/>
            <a:ext cx="9144000" cy="5410200"/>
          </a:xfrm>
        </p:spPr>
        <p:txBody>
          <a:bodyPr>
            <a:normAutofit lnSpcReduction="10000"/>
          </a:bodyPr>
          <a:lstStyle/>
          <a:p>
            <a:r>
              <a:rPr lang="en-US" dirty="0"/>
              <a:t>"</a:t>
            </a:r>
            <a:r>
              <a:rPr lang="en-US" b="1" i="1" dirty="0" err="1">
                <a:solidFill>
                  <a:srgbClr val="FF0000"/>
                </a:solidFill>
              </a:rPr>
              <a:t>Testimi</a:t>
            </a:r>
            <a:r>
              <a:rPr lang="en-US" b="1" i="1" dirty="0">
                <a:solidFill>
                  <a:srgbClr val="FF0000"/>
                </a:solidFill>
              </a:rPr>
              <a:t> </a:t>
            </a:r>
            <a:r>
              <a:rPr lang="en-US" b="1" i="1" dirty="0" err="1">
                <a:solidFill>
                  <a:srgbClr val="FF0000"/>
                </a:solidFill>
              </a:rPr>
              <a:t>i</a:t>
            </a:r>
            <a:r>
              <a:rPr lang="en-US" b="1" i="1" dirty="0">
                <a:solidFill>
                  <a:srgbClr val="FF0000"/>
                </a:solidFill>
              </a:rPr>
              <a:t> </a:t>
            </a:r>
            <a:r>
              <a:rPr lang="en-US" b="1" i="1" dirty="0" err="1">
                <a:solidFill>
                  <a:srgbClr val="FF0000"/>
                </a:solidFill>
              </a:rPr>
              <a:t>balancës</a:t>
            </a:r>
            <a:r>
              <a:rPr lang="en-US" b="1" i="1" dirty="0">
                <a:solidFill>
                  <a:srgbClr val="FF0000"/>
                </a:solidFill>
              </a:rPr>
              <a:t> </a:t>
            </a:r>
            <a:r>
              <a:rPr lang="en-US" b="1" i="1" dirty="0" err="1">
                <a:solidFill>
                  <a:srgbClr val="FF0000"/>
                </a:solidFill>
              </a:rPr>
              <a:t>së</a:t>
            </a:r>
            <a:r>
              <a:rPr lang="en-US" b="1" i="1" dirty="0">
                <a:solidFill>
                  <a:srgbClr val="FF0000"/>
                </a:solidFill>
              </a:rPr>
              <a:t> </a:t>
            </a:r>
            <a:r>
              <a:rPr lang="en-US" b="1" i="1" dirty="0" err="1">
                <a:solidFill>
                  <a:srgbClr val="FF0000"/>
                </a:solidFill>
              </a:rPr>
              <a:t>drejtë</a:t>
            </a:r>
            <a:r>
              <a:rPr lang="en-US" dirty="0"/>
              <a:t>" </a:t>
            </a:r>
            <a:r>
              <a:rPr lang="en-US" dirty="0" err="1"/>
              <a:t>i</a:t>
            </a:r>
            <a:r>
              <a:rPr lang="en-US" dirty="0"/>
              <a:t> </a:t>
            </a:r>
            <a:r>
              <a:rPr lang="en-US" dirty="0" err="1"/>
              <a:t>aplikuar</a:t>
            </a:r>
            <a:r>
              <a:rPr lang="en-US" dirty="0"/>
              <a:t> </a:t>
            </a:r>
            <a:r>
              <a:rPr lang="en-US" dirty="0" err="1"/>
              <a:t>nga</a:t>
            </a:r>
            <a:r>
              <a:rPr lang="en-US" dirty="0"/>
              <a:t> </a:t>
            </a:r>
            <a:r>
              <a:rPr lang="en-US" dirty="0" err="1"/>
              <a:t>Gjykata</a:t>
            </a:r>
            <a:r>
              <a:rPr lang="en-US" dirty="0"/>
              <a:t> </a:t>
            </a:r>
            <a:r>
              <a:rPr lang="en-US" dirty="0" err="1"/>
              <a:t>është</a:t>
            </a:r>
            <a:r>
              <a:rPr lang="en-US" dirty="0"/>
              <a:t> </a:t>
            </a:r>
            <a:r>
              <a:rPr lang="en-US" dirty="0" err="1"/>
              <a:t>më</a:t>
            </a:r>
            <a:r>
              <a:rPr lang="en-US" dirty="0"/>
              <a:t> </a:t>
            </a:r>
            <a:r>
              <a:rPr lang="en-US" dirty="0" err="1"/>
              <a:t>pak</a:t>
            </a:r>
            <a:r>
              <a:rPr lang="en-US" dirty="0"/>
              <a:t> </a:t>
            </a:r>
            <a:r>
              <a:rPr lang="en-US" dirty="0" err="1"/>
              <a:t>i</a:t>
            </a:r>
            <a:r>
              <a:rPr lang="en-US" dirty="0"/>
              <a:t> </a:t>
            </a:r>
            <a:r>
              <a:rPr lang="en-US" dirty="0" err="1"/>
              <a:t>rreptë</a:t>
            </a:r>
            <a:r>
              <a:rPr lang="en-US" dirty="0"/>
              <a:t> se </a:t>
            </a:r>
            <a:r>
              <a:rPr lang="en-US" dirty="0" err="1"/>
              <a:t>prova</a:t>
            </a:r>
            <a:r>
              <a:rPr lang="en-US" dirty="0"/>
              <a:t> e "</a:t>
            </a:r>
            <a:r>
              <a:rPr lang="en-US" b="1" i="1" dirty="0">
                <a:solidFill>
                  <a:srgbClr val="FF0000"/>
                </a:solidFill>
              </a:rPr>
              <a:t>e </a:t>
            </a:r>
            <a:r>
              <a:rPr lang="en-US" b="1" i="1" dirty="0" err="1">
                <a:solidFill>
                  <a:srgbClr val="FF0000"/>
                </a:solidFill>
              </a:rPr>
              <a:t>domosdoshme</a:t>
            </a:r>
            <a:r>
              <a:rPr lang="en-US" b="1" i="1" dirty="0">
                <a:solidFill>
                  <a:srgbClr val="FF0000"/>
                </a:solidFill>
              </a:rPr>
              <a:t> </a:t>
            </a:r>
            <a:r>
              <a:rPr lang="en-US" b="1" i="1" dirty="0" err="1">
                <a:solidFill>
                  <a:srgbClr val="FF0000"/>
                </a:solidFill>
              </a:rPr>
              <a:t>në</a:t>
            </a:r>
            <a:r>
              <a:rPr lang="en-US" b="1" i="1" dirty="0">
                <a:solidFill>
                  <a:srgbClr val="FF0000"/>
                </a:solidFill>
              </a:rPr>
              <a:t> </a:t>
            </a:r>
            <a:r>
              <a:rPr lang="en-US" b="1" i="1" dirty="0" err="1">
                <a:solidFill>
                  <a:srgbClr val="FF0000"/>
                </a:solidFill>
              </a:rPr>
              <a:t>një</a:t>
            </a:r>
            <a:r>
              <a:rPr lang="en-US" b="1" i="1" dirty="0">
                <a:solidFill>
                  <a:srgbClr val="FF0000"/>
                </a:solidFill>
              </a:rPr>
              <a:t> </a:t>
            </a:r>
            <a:r>
              <a:rPr lang="en-US" b="1" i="1" dirty="0" err="1">
                <a:solidFill>
                  <a:srgbClr val="FF0000"/>
                </a:solidFill>
              </a:rPr>
              <a:t>shoqëri</a:t>
            </a:r>
            <a:r>
              <a:rPr lang="en-US" b="1" i="1" dirty="0">
                <a:solidFill>
                  <a:srgbClr val="FF0000"/>
                </a:solidFill>
              </a:rPr>
              <a:t> </a:t>
            </a:r>
            <a:r>
              <a:rPr lang="en-US" b="1" i="1" dirty="0" err="1">
                <a:solidFill>
                  <a:srgbClr val="FF0000"/>
                </a:solidFill>
              </a:rPr>
              <a:t>demokratike</a:t>
            </a:r>
            <a:r>
              <a:rPr lang="en-US" dirty="0">
                <a:solidFill>
                  <a:srgbClr val="FF0000"/>
                </a:solidFill>
              </a:rPr>
              <a:t>"</a:t>
            </a:r>
            <a:r>
              <a:rPr lang="en-US" dirty="0"/>
              <a:t> e </a:t>
            </a:r>
            <a:r>
              <a:rPr lang="en-US" dirty="0" err="1"/>
              <a:t>gjetur</a:t>
            </a:r>
            <a:r>
              <a:rPr lang="en-US" dirty="0"/>
              <a:t> </a:t>
            </a:r>
            <a:r>
              <a:rPr lang="en-US" dirty="0" err="1"/>
              <a:t>në</a:t>
            </a:r>
            <a:r>
              <a:rPr lang="en-US" dirty="0"/>
              <a:t> </a:t>
            </a:r>
            <a:r>
              <a:rPr lang="en-US" dirty="0" err="1"/>
              <a:t>nenet</a:t>
            </a:r>
            <a:r>
              <a:rPr lang="en-US" dirty="0"/>
              <a:t> e </a:t>
            </a:r>
            <a:r>
              <a:rPr lang="en-US" dirty="0" err="1"/>
              <a:t>Konventës</a:t>
            </a:r>
            <a:r>
              <a:rPr lang="en-US" dirty="0"/>
              <a:t> 8 </a:t>
            </a:r>
            <a:r>
              <a:rPr lang="en-US" dirty="0" err="1"/>
              <a:t>deri</a:t>
            </a:r>
            <a:r>
              <a:rPr lang="en-US" dirty="0"/>
              <a:t> 11. </a:t>
            </a:r>
          </a:p>
          <a:p>
            <a:r>
              <a:rPr lang="en-US" dirty="0" err="1"/>
              <a:t>Ajo</a:t>
            </a:r>
            <a:r>
              <a:rPr lang="en-US" dirty="0"/>
              <a:t> </a:t>
            </a:r>
            <a:r>
              <a:rPr lang="en-US" dirty="0" err="1"/>
              <a:t>kërkon</a:t>
            </a:r>
            <a:r>
              <a:rPr lang="en-US" dirty="0"/>
              <a:t> </a:t>
            </a:r>
            <a:r>
              <a:rPr lang="en-US" dirty="0" err="1"/>
              <a:t>që</a:t>
            </a:r>
            <a:r>
              <a:rPr lang="en-US" dirty="0"/>
              <a:t> </a:t>
            </a:r>
            <a:r>
              <a:rPr lang="en-US" dirty="0" err="1"/>
              <a:t>shteti</a:t>
            </a:r>
            <a:r>
              <a:rPr lang="en-US" dirty="0"/>
              <a:t> </a:t>
            </a:r>
            <a:r>
              <a:rPr lang="en-US" dirty="0" err="1"/>
              <a:t>të</a:t>
            </a:r>
            <a:r>
              <a:rPr lang="en-US" dirty="0"/>
              <a:t> </a:t>
            </a:r>
            <a:r>
              <a:rPr lang="en-US" dirty="0" err="1"/>
              <a:t>tregojë</a:t>
            </a:r>
            <a:r>
              <a:rPr lang="en-US" dirty="0"/>
              <a:t> se ka </a:t>
            </a:r>
            <a:r>
              <a:rPr lang="en-US" dirty="0" err="1"/>
              <a:t>arritur</a:t>
            </a:r>
            <a:r>
              <a:rPr lang="en-US" dirty="0"/>
              <a:t> </a:t>
            </a:r>
            <a:r>
              <a:rPr lang="en-US" dirty="0" err="1"/>
              <a:t>një</a:t>
            </a:r>
            <a:r>
              <a:rPr lang="en-US" dirty="0"/>
              <a:t> </a:t>
            </a:r>
            <a:r>
              <a:rPr lang="en-US" dirty="0" err="1"/>
              <a:t>ekuilibër</a:t>
            </a:r>
            <a:r>
              <a:rPr lang="en-US" dirty="0"/>
              <a:t> </a:t>
            </a:r>
            <a:r>
              <a:rPr lang="en-US" dirty="0" err="1"/>
              <a:t>të</a:t>
            </a:r>
            <a:r>
              <a:rPr lang="en-US" dirty="0"/>
              <a:t> </a:t>
            </a:r>
            <a:r>
              <a:rPr lang="en-US" dirty="0" err="1"/>
              <a:t>drejtë</a:t>
            </a:r>
            <a:r>
              <a:rPr lang="en-US" dirty="0"/>
              <a:t> midis </a:t>
            </a:r>
            <a:r>
              <a:rPr lang="en-US" dirty="0" err="1"/>
              <a:t>të</a:t>
            </a:r>
            <a:r>
              <a:rPr lang="en-US" dirty="0"/>
              <a:t> </a:t>
            </a:r>
            <a:r>
              <a:rPr lang="en-US" dirty="0" err="1"/>
              <a:t>drejtës</a:t>
            </a:r>
            <a:r>
              <a:rPr lang="en-US" dirty="0"/>
              <a:t> </a:t>
            </a:r>
            <a:r>
              <a:rPr lang="en-US" dirty="0" err="1"/>
              <a:t>së</a:t>
            </a:r>
            <a:r>
              <a:rPr lang="en-US" dirty="0"/>
              <a:t> </a:t>
            </a:r>
            <a:r>
              <a:rPr lang="en-US" dirty="0" err="1"/>
              <a:t>personit</a:t>
            </a:r>
            <a:r>
              <a:rPr lang="en-US" dirty="0"/>
              <a:t> </a:t>
            </a:r>
            <a:r>
              <a:rPr lang="en-US" dirty="0" err="1"/>
              <a:t>dhe</a:t>
            </a:r>
            <a:r>
              <a:rPr lang="en-US" dirty="0"/>
              <a:t> </a:t>
            </a:r>
            <a:r>
              <a:rPr lang="en-US" dirty="0" err="1"/>
              <a:t>interes</a:t>
            </a:r>
            <a:r>
              <a:rPr lang="en-US" dirty="0"/>
              <a:t> </a:t>
            </a:r>
            <a:r>
              <a:rPr lang="en-US" dirty="0" err="1"/>
              <a:t>publik</a:t>
            </a:r>
            <a:r>
              <a:rPr lang="en-US" dirty="0"/>
              <a:t>. </a:t>
            </a:r>
            <a:r>
              <a:rPr lang="en-US" dirty="0" err="1"/>
              <a:t>Kjo</a:t>
            </a:r>
            <a:r>
              <a:rPr lang="en-US" dirty="0"/>
              <a:t> </a:t>
            </a:r>
            <a:r>
              <a:rPr lang="en-US" dirty="0" err="1"/>
              <a:t>nuk</a:t>
            </a:r>
            <a:r>
              <a:rPr lang="en-US" dirty="0"/>
              <a:t> do </a:t>
            </a:r>
            <a:r>
              <a:rPr lang="en-US" dirty="0" err="1"/>
              <a:t>të</a:t>
            </a:r>
            <a:r>
              <a:rPr lang="en-US" dirty="0"/>
              <a:t> </a:t>
            </a:r>
            <a:r>
              <a:rPr lang="en-US" dirty="0" err="1"/>
              <a:t>arrihet</a:t>
            </a:r>
            <a:r>
              <a:rPr lang="en-US" dirty="0"/>
              <a:t> </a:t>
            </a:r>
            <a:r>
              <a:rPr lang="en-US" dirty="0" err="1"/>
              <a:t>nëse</a:t>
            </a:r>
            <a:r>
              <a:rPr lang="en-US" dirty="0"/>
              <a:t> </a:t>
            </a:r>
            <a:r>
              <a:rPr lang="en-US" dirty="0" err="1"/>
              <a:t>individi</a:t>
            </a:r>
            <a:r>
              <a:rPr lang="en-US" dirty="0"/>
              <a:t> (</a:t>
            </a:r>
            <a:r>
              <a:rPr lang="en-US" dirty="0" err="1"/>
              <a:t>ose</a:t>
            </a:r>
            <a:r>
              <a:rPr lang="en-US" dirty="0"/>
              <a:t> </a:t>
            </a:r>
            <a:r>
              <a:rPr lang="en-US" dirty="0" err="1"/>
              <a:t>shoqëria</a:t>
            </a:r>
            <a:r>
              <a:rPr lang="en-US" dirty="0"/>
              <a:t>) </a:t>
            </a:r>
            <a:r>
              <a:rPr lang="en-US" dirty="0" err="1"/>
              <a:t>duhet</a:t>
            </a:r>
            <a:r>
              <a:rPr lang="en-US" dirty="0"/>
              <a:t> </a:t>
            </a:r>
            <a:r>
              <a:rPr lang="en-US" dirty="0" err="1"/>
              <a:t>të</a:t>
            </a:r>
            <a:r>
              <a:rPr lang="en-US" dirty="0"/>
              <a:t> </a:t>
            </a:r>
            <a:r>
              <a:rPr lang="en-US" dirty="0" err="1"/>
              <a:t>mbajë</a:t>
            </a:r>
            <a:r>
              <a:rPr lang="en-US" dirty="0"/>
              <a:t> </a:t>
            </a:r>
            <a:r>
              <a:rPr lang="en-US" dirty="0" err="1"/>
              <a:t>një</a:t>
            </a:r>
            <a:r>
              <a:rPr lang="en-US" dirty="0"/>
              <a:t> </a:t>
            </a:r>
            <a:r>
              <a:rPr lang="en-US" b="1" u="sng" dirty="0" err="1"/>
              <a:t>barrë</a:t>
            </a:r>
            <a:r>
              <a:rPr lang="en-US" b="1" u="sng" dirty="0"/>
              <a:t> </a:t>
            </a:r>
            <a:r>
              <a:rPr lang="en-US" b="1" u="sng" dirty="0" err="1"/>
              <a:t>të</a:t>
            </a:r>
            <a:r>
              <a:rPr lang="en-US" b="1" u="sng" dirty="0"/>
              <a:t> </a:t>
            </a:r>
            <a:r>
              <a:rPr lang="en-US" b="1" u="sng" dirty="0" err="1"/>
              <a:t>tepruar</a:t>
            </a:r>
            <a:r>
              <a:rPr lang="en-US" dirty="0"/>
              <a:t>, </a:t>
            </a:r>
            <a:r>
              <a:rPr lang="en-US" dirty="0" err="1"/>
              <a:t>ose</a:t>
            </a:r>
            <a:r>
              <a:rPr lang="en-US" dirty="0"/>
              <a:t> </a:t>
            </a:r>
            <a:r>
              <a:rPr lang="en-US" dirty="0" err="1"/>
              <a:t>ku</a:t>
            </a:r>
            <a:r>
              <a:rPr lang="en-US" dirty="0"/>
              <a:t> ai/ajo </a:t>
            </a:r>
            <a:r>
              <a:rPr lang="en-US" dirty="0" err="1"/>
              <a:t>nuk</a:t>
            </a:r>
            <a:r>
              <a:rPr lang="en-US" dirty="0"/>
              <a:t> ka </a:t>
            </a:r>
            <a:r>
              <a:rPr lang="en-US" dirty="0" err="1"/>
              <a:t>ose</a:t>
            </a:r>
            <a:r>
              <a:rPr lang="en-US" dirty="0"/>
              <a:t> ka </a:t>
            </a:r>
            <a:r>
              <a:rPr lang="en-US" dirty="0" err="1"/>
              <a:t>disa</a:t>
            </a:r>
            <a:r>
              <a:rPr lang="en-US" dirty="0"/>
              <a:t> </a:t>
            </a:r>
            <a:r>
              <a:rPr lang="en-US" dirty="0" err="1"/>
              <a:t>rrugë</a:t>
            </a:r>
            <a:r>
              <a:rPr lang="en-US" dirty="0"/>
              <a:t> </a:t>
            </a:r>
            <a:r>
              <a:rPr lang="en-US" dirty="0" err="1"/>
              <a:t>procedurale</a:t>
            </a:r>
            <a:r>
              <a:rPr lang="en-US" dirty="0"/>
              <a:t> </a:t>
            </a:r>
            <a:r>
              <a:rPr lang="en-US" dirty="0" err="1"/>
              <a:t>për</a:t>
            </a:r>
            <a:r>
              <a:rPr lang="en-US" dirty="0"/>
              <a:t> </a:t>
            </a:r>
            <a:r>
              <a:rPr lang="en-US" dirty="0" err="1"/>
              <a:t>të</a:t>
            </a:r>
            <a:r>
              <a:rPr lang="en-US" dirty="0"/>
              <a:t> </a:t>
            </a:r>
            <a:r>
              <a:rPr lang="en-US" dirty="0" err="1"/>
              <a:t>sfiduar</a:t>
            </a:r>
            <a:r>
              <a:rPr lang="en-US" dirty="0"/>
              <a:t> </a:t>
            </a:r>
            <a:r>
              <a:rPr lang="en-US" dirty="0" err="1"/>
              <a:t>shpronësimin</a:t>
            </a:r>
            <a:r>
              <a:rPr lang="en-US" dirty="0"/>
              <a:t> apo </a:t>
            </a:r>
            <a:r>
              <a:rPr lang="en-US" dirty="0" err="1"/>
              <a:t>privimin</a:t>
            </a:r>
            <a:r>
              <a:rPr lang="en-US" dirty="0"/>
              <a:t> </a:t>
            </a:r>
            <a:r>
              <a:rPr lang="en-US" dirty="0" err="1"/>
              <a:t>nga</a:t>
            </a:r>
            <a:r>
              <a:rPr lang="en-US" dirty="0"/>
              <a:t> e </a:t>
            </a:r>
            <a:r>
              <a:rPr lang="en-US" dirty="0" err="1"/>
              <a:t>drejta</a:t>
            </a:r>
            <a:r>
              <a:rPr lang="en-US" dirty="0"/>
              <a:t> e </a:t>
            </a:r>
            <a:r>
              <a:rPr lang="en-US" dirty="0" err="1"/>
              <a:t>pronës</a:t>
            </a:r>
            <a:r>
              <a:rPr lang="en-US" dirty="0"/>
              <a:t>.</a:t>
            </a:r>
          </a:p>
        </p:txBody>
      </p:sp>
      <p:sp>
        <p:nvSpPr>
          <p:cNvPr id="4" name="Slide Number Placeholder 3"/>
          <p:cNvSpPr>
            <a:spLocks noGrp="1"/>
          </p:cNvSpPr>
          <p:nvPr>
            <p:ph type="sldNum" sz="quarter" idx="12"/>
          </p:nvPr>
        </p:nvSpPr>
        <p:spPr/>
        <p:txBody>
          <a:bodyPr/>
          <a:lstStyle/>
          <a:p>
            <a:fld id="{EA38AB81-EFCB-4501-A73C-4749FB5CE197}" type="slidenum">
              <a:rPr lang="en-US" smtClean="0"/>
              <a:pPr/>
              <a:t>15</a:t>
            </a:fld>
            <a:endParaRPr lang="en-US"/>
          </a:p>
        </p:txBody>
      </p:sp>
      <p:sp>
        <p:nvSpPr>
          <p:cNvPr id="5" name="Footer Placeholder 4"/>
          <p:cNvSpPr>
            <a:spLocks noGrp="1"/>
          </p:cNvSpPr>
          <p:nvPr>
            <p:ph type="ftr" sz="quarter" idx="11"/>
          </p:nvPr>
        </p:nvSpPr>
        <p:spPr/>
        <p:txBody>
          <a:bodyPr/>
          <a:lstStyle/>
          <a:p>
            <a:r>
              <a:rPr lang="en-US"/>
              <a:t>Prof.Dr M. Tutulani-Semini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3B498-E13D-2021-E79B-EF7557B9ACF6}"/>
              </a:ext>
            </a:extLst>
          </p:cNvPr>
          <p:cNvSpPr>
            <a:spLocks noGrp="1"/>
          </p:cNvSpPr>
          <p:nvPr>
            <p:ph type="title"/>
          </p:nvPr>
        </p:nvSpPr>
        <p:spPr/>
        <p:txBody>
          <a:bodyPr>
            <a:normAutofit fontScale="90000"/>
          </a:bodyPr>
          <a:lstStyle/>
          <a:p>
            <a:r>
              <a:rPr lang="en-AL" dirty="0"/>
              <a:t>Testi </a:t>
            </a:r>
            <a:r>
              <a:rPr lang="en-GB" dirty="0" err="1"/>
              <a:t>i</a:t>
            </a:r>
            <a:r>
              <a:rPr lang="en-AL" dirty="0"/>
              <a:t> balanc</a:t>
            </a:r>
            <a:r>
              <a:rPr lang="en-GB" dirty="0" err="1"/>
              <a:t>ë</a:t>
            </a:r>
            <a:r>
              <a:rPr lang="en-AL" dirty="0"/>
              <a:t>s s</a:t>
            </a:r>
            <a:r>
              <a:rPr lang="en-GB" dirty="0" err="1"/>
              <a:t>ë</a:t>
            </a:r>
            <a:r>
              <a:rPr lang="en-AL" dirty="0"/>
              <a:t> drejt</a:t>
            </a:r>
            <a:r>
              <a:rPr lang="en-GB" dirty="0" err="1"/>
              <a:t>ë</a:t>
            </a:r>
            <a:r>
              <a:rPr lang="en-AL" dirty="0"/>
              <a:t> (Fair Balance)</a:t>
            </a:r>
          </a:p>
        </p:txBody>
      </p:sp>
      <p:sp>
        <p:nvSpPr>
          <p:cNvPr id="3" name="Content Placeholder 2">
            <a:extLst>
              <a:ext uri="{FF2B5EF4-FFF2-40B4-BE49-F238E27FC236}">
                <a16:creationId xmlns:a16="http://schemas.microsoft.com/office/drawing/2014/main" id="{4DC2A5E9-4FB0-B8C3-D1D0-2D007BA30AD4}"/>
              </a:ext>
            </a:extLst>
          </p:cNvPr>
          <p:cNvSpPr>
            <a:spLocks noGrp="1"/>
          </p:cNvSpPr>
          <p:nvPr>
            <p:ph idx="1"/>
          </p:nvPr>
        </p:nvSpPr>
        <p:spPr>
          <a:xfrm>
            <a:off x="152400" y="1600200"/>
            <a:ext cx="8991600" cy="5257800"/>
          </a:xfrm>
        </p:spPr>
        <p:txBody>
          <a:bodyPr>
            <a:normAutofit fontScale="70000" lnSpcReduction="20000"/>
          </a:bodyPr>
          <a:lstStyle/>
          <a:p>
            <a:r>
              <a:rPr lang="sq-AL" dirty="0"/>
              <a:t>Një nga elementët e testit të balancës së drejtë është: </a:t>
            </a:r>
          </a:p>
          <a:p>
            <a:r>
              <a:rPr lang="sq-AL" dirty="0"/>
              <a:t>Nëse ka pasur </a:t>
            </a:r>
            <a:r>
              <a:rPr lang="sq-AL" b="1" dirty="0"/>
              <a:t>masa të tjera më pak ndërhyrëse </a:t>
            </a:r>
            <a:r>
              <a:rPr lang="sq-AL" dirty="0"/>
              <a:t>që në mënyrë të arsyeshme mund të ishte përdorur nga autoritetet publike në ndjekje të publikut interesi. </a:t>
            </a:r>
          </a:p>
          <a:p>
            <a:r>
              <a:rPr lang="sq-AL" dirty="0"/>
              <a:t>Brenda kufijve të vlerësimit, (</a:t>
            </a:r>
            <a:r>
              <a:rPr lang="sq-AL" b="1" i="1" dirty="0"/>
              <a:t>margin of appreciation</a:t>
            </a:r>
            <a:r>
              <a:rPr lang="sq-AL" dirty="0"/>
              <a:t>) </a:t>
            </a:r>
            <a:r>
              <a:rPr lang="sq-AL" dirty="0">
                <a:highlight>
                  <a:srgbClr val="FFFF00"/>
                </a:highlight>
              </a:rPr>
              <a:t>NUK </a:t>
            </a:r>
            <a:r>
              <a:rPr lang="sq-AL" dirty="0"/>
              <a:t>i takon GJEDNJ-së të thotë nëse legjislacioni kombëtar përfaqësonte zgjidhjen më të mirë për trajtimin e tyre problem apo nëse diskrecioni i ligjvënësit duhet të ishte ushtruar në një mënyrë tjetër.</a:t>
            </a:r>
          </a:p>
          <a:p>
            <a:r>
              <a:rPr lang="sq-AL" dirty="0"/>
              <a:t>Mund të jetë gjithashtu e rëndësishme nëse do të ishte e mundur të arrihet i njëjti objektiv me </a:t>
            </a:r>
            <a:r>
              <a:rPr lang="sq-AL" b="1" dirty="0"/>
              <a:t>ndërhyrje më pak invazive </a:t>
            </a:r>
            <a:r>
              <a:rPr lang="sq-AL" dirty="0"/>
              <a:t>me të drejtat e aplikantit dhe nëse autoritetet e kanë shqyrtuar atë </a:t>
            </a:r>
            <a:r>
              <a:rPr lang="sq-AL" b="1" dirty="0"/>
              <a:t>mundësia e aplikimit të këtyre zgjidhjeve më pak ndërhyrëse.</a:t>
            </a:r>
          </a:p>
          <a:p>
            <a:r>
              <a:rPr lang="sq-AL" dirty="0"/>
              <a:t>Edhe kur Qeveria nuk kishte dhënë arsye konkrete se përse ishte zgjedhur pikërisht kjo masë si e përshtatshme, pavarësisht nëse ka konsideruar seriozisht mjete të tjera, Gjykata duhet të analizojë nëse zgjedhja e masës mund të ketë qenë e nënkuptuar që në fillim. </a:t>
            </a:r>
            <a:endParaRPr lang="sq-AL" b="1" dirty="0"/>
          </a:p>
        </p:txBody>
      </p:sp>
      <p:sp>
        <p:nvSpPr>
          <p:cNvPr id="4" name="Footer Placeholder 3">
            <a:extLst>
              <a:ext uri="{FF2B5EF4-FFF2-40B4-BE49-F238E27FC236}">
                <a16:creationId xmlns:a16="http://schemas.microsoft.com/office/drawing/2014/main" id="{B776EE04-0218-DB80-03D9-BC59D83D5A8D}"/>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050EF206-1E86-1AC2-71E0-7C725F2946B6}"/>
              </a:ext>
            </a:extLst>
          </p:cNvPr>
          <p:cNvSpPr>
            <a:spLocks noGrp="1"/>
          </p:cNvSpPr>
          <p:nvPr>
            <p:ph type="sldNum" sz="quarter" idx="12"/>
          </p:nvPr>
        </p:nvSpPr>
        <p:spPr/>
        <p:txBody>
          <a:bodyPr/>
          <a:lstStyle/>
          <a:p>
            <a:fld id="{EA38AB81-EFCB-4501-A73C-4749FB5CE197}" type="slidenum">
              <a:rPr lang="en-US" smtClean="0"/>
              <a:pPr/>
              <a:t>16</a:t>
            </a:fld>
            <a:endParaRPr lang="en-US"/>
          </a:p>
        </p:txBody>
      </p:sp>
    </p:spTree>
    <p:extLst>
      <p:ext uri="{BB962C8B-B14F-4D97-AF65-F5344CB8AC3E}">
        <p14:creationId xmlns:p14="http://schemas.microsoft.com/office/powerpoint/2010/main" val="2219404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B24C2-95AF-D69B-39B5-B5AB3F1E1B13}"/>
              </a:ext>
            </a:extLst>
          </p:cNvPr>
          <p:cNvSpPr>
            <a:spLocks noGrp="1"/>
          </p:cNvSpPr>
          <p:nvPr>
            <p:ph type="title"/>
          </p:nvPr>
        </p:nvSpPr>
        <p:spPr/>
        <p:txBody>
          <a:bodyPr>
            <a:normAutofit fontScale="90000"/>
          </a:bodyPr>
          <a:lstStyle/>
          <a:p>
            <a:r>
              <a:rPr lang="en-AL" dirty="0"/>
              <a:t>Balanca e drejt</a:t>
            </a:r>
            <a:r>
              <a:rPr lang="en-GB" dirty="0" err="1"/>
              <a:t>ë</a:t>
            </a:r>
            <a:r>
              <a:rPr lang="en-AL" dirty="0"/>
              <a:t>-Shpron</a:t>
            </a:r>
            <a:r>
              <a:rPr lang="en-GB" dirty="0" err="1"/>
              <a:t>ë</a:t>
            </a:r>
            <a:r>
              <a:rPr lang="en-AL" dirty="0"/>
              <a:t>simi </a:t>
            </a:r>
            <a:r>
              <a:rPr lang="en-GB" dirty="0"/>
              <a:t>I</a:t>
            </a:r>
            <a:r>
              <a:rPr lang="en-AL" dirty="0"/>
              <a:t> nj</a:t>
            </a:r>
            <a:r>
              <a:rPr lang="en-GB" dirty="0" err="1"/>
              <a:t>ë</a:t>
            </a:r>
            <a:r>
              <a:rPr lang="en-AL" dirty="0"/>
              <a:t> pjese t</a:t>
            </a:r>
            <a:r>
              <a:rPr lang="en-GB" dirty="0" err="1"/>
              <a:t>ë</a:t>
            </a:r>
            <a:r>
              <a:rPr lang="en-AL" dirty="0"/>
              <a:t> pron</a:t>
            </a:r>
            <a:r>
              <a:rPr lang="en-GB" dirty="0" err="1"/>
              <a:t>ë</a:t>
            </a:r>
            <a:r>
              <a:rPr lang="en-AL" dirty="0"/>
              <a:t>s</a:t>
            </a:r>
          </a:p>
        </p:txBody>
      </p:sp>
      <p:sp>
        <p:nvSpPr>
          <p:cNvPr id="3" name="Content Placeholder 2">
            <a:extLst>
              <a:ext uri="{FF2B5EF4-FFF2-40B4-BE49-F238E27FC236}">
                <a16:creationId xmlns:a16="http://schemas.microsoft.com/office/drawing/2014/main" id="{A89657EB-8DAC-F000-5691-67B568D6B048}"/>
              </a:ext>
            </a:extLst>
          </p:cNvPr>
          <p:cNvSpPr>
            <a:spLocks noGrp="1"/>
          </p:cNvSpPr>
          <p:nvPr>
            <p:ph idx="1"/>
          </p:nvPr>
        </p:nvSpPr>
        <p:spPr/>
        <p:txBody>
          <a:bodyPr/>
          <a:lstStyle/>
          <a:p>
            <a:r>
              <a:rPr lang="sq-AL" dirty="0"/>
              <a:t>Në raste të caktuara testi i balancës së drejtë përfshin edhe një pyetje: </a:t>
            </a:r>
          </a:p>
          <a:p>
            <a:r>
              <a:rPr lang="sq-AL" dirty="0"/>
              <a:t>Nëse rrethanat e veçanta të çështjes u morën në konsideratë mjaftueshëm nga shteti, duke përfshirë edhe pyetjen nëse shpronësimi i një pjesë të një prone ka ndikuar në vlerën ose komoditetin e pjesës së pashpronësuar që i përket aplikanti.</a:t>
            </a:r>
            <a:endParaRPr lang="en-AL" dirty="0"/>
          </a:p>
        </p:txBody>
      </p:sp>
      <p:sp>
        <p:nvSpPr>
          <p:cNvPr id="4" name="Footer Placeholder 3">
            <a:extLst>
              <a:ext uri="{FF2B5EF4-FFF2-40B4-BE49-F238E27FC236}">
                <a16:creationId xmlns:a16="http://schemas.microsoft.com/office/drawing/2014/main" id="{A968A86C-CB8C-CE7F-8C31-77A7EAE7325F}"/>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6C9D0612-3C49-4BD8-969A-E28C127A2277}"/>
              </a:ext>
            </a:extLst>
          </p:cNvPr>
          <p:cNvSpPr>
            <a:spLocks noGrp="1"/>
          </p:cNvSpPr>
          <p:nvPr>
            <p:ph type="sldNum" sz="quarter" idx="12"/>
          </p:nvPr>
        </p:nvSpPr>
        <p:spPr/>
        <p:txBody>
          <a:bodyPr/>
          <a:lstStyle/>
          <a:p>
            <a:fld id="{EA38AB81-EFCB-4501-A73C-4749FB5CE197}" type="slidenum">
              <a:rPr lang="en-US" smtClean="0"/>
              <a:pPr/>
              <a:t>17</a:t>
            </a:fld>
            <a:endParaRPr lang="en-US"/>
          </a:p>
        </p:txBody>
      </p:sp>
    </p:spTree>
    <p:extLst>
      <p:ext uri="{BB962C8B-B14F-4D97-AF65-F5344CB8AC3E}">
        <p14:creationId xmlns:p14="http://schemas.microsoft.com/office/powerpoint/2010/main" val="2430952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E897C-90C6-F652-69E9-D5ED6C9A7C35}"/>
              </a:ext>
            </a:extLst>
          </p:cNvPr>
          <p:cNvSpPr>
            <a:spLocks noGrp="1"/>
          </p:cNvSpPr>
          <p:nvPr>
            <p:ph type="title"/>
          </p:nvPr>
        </p:nvSpPr>
        <p:spPr/>
        <p:txBody>
          <a:bodyPr>
            <a:normAutofit fontScale="90000"/>
          </a:bodyPr>
          <a:lstStyle/>
          <a:p>
            <a:r>
              <a:rPr lang="en-AL" dirty="0"/>
              <a:t>Shp</a:t>
            </a:r>
            <a:r>
              <a:rPr lang="en-GB" dirty="0" err="1"/>
              <a:t>ë</a:t>
            </a:r>
            <a:r>
              <a:rPr lang="en-AL" dirty="0"/>
              <a:t>rblimi </a:t>
            </a:r>
            <a:r>
              <a:rPr lang="en-GB" dirty="0" err="1"/>
              <a:t>i</a:t>
            </a:r>
            <a:r>
              <a:rPr lang="en-AL" dirty="0"/>
              <a:t> drejt</a:t>
            </a:r>
            <a:r>
              <a:rPr lang="en-GB" dirty="0" err="1"/>
              <a:t>ë</a:t>
            </a:r>
            <a:r>
              <a:rPr lang="en-AL" dirty="0"/>
              <a:t>-Proporcionaliteti</a:t>
            </a:r>
          </a:p>
        </p:txBody>
      </p:sp>
      <p:sp>
        <p:nvSpPr>
          <p:cNvPr id="3" name="Content Placeholder 2">
            <a:extLst>
              <a:ext uri="{FF2B5EF4-FFF2-40B4-BE49-F238E27FC236}">
                <a16:creationId xmlns:a16="http://schemas.microsoft.com/office/drawing/2014/main" id="{C0C353C9-0D7C-8F63-C477-DB19253199A1}"/>
              </a:ext>
            </a:extLst>
          </p:cNvPr>
          <p:cNvSpPr>
            <a:spLocks noGrp="1"/>
          </p:cNvSpPr>
          <p:nvPr>
            <p:ph idx="1"/>
          </p:nvPr>
        </p:nvSpPr>
        <p:spPr/>
        <p:txBody>
          <a:bodyPr>
            <a:normAutofit lnSpcReduction="10000"/>
          </a:bodyPr>
          <a:lstStyle/>
          <a:p>
            <a:r>
              <a:rPr lang="sq-AL" dirty="0"/>
              <a:t>Marrja e pasurisë sipas fjalisë së dytë të paragrafit të parë të nenit 1 të Protokollit Nr. 1, pa pagesën e një shume të arsyeshme që lidhet me vlerën e pronës, normalisht do të përbëjë nj ndërhyrja joproporcionale në të drejtën e pronës.</a:t>
            </a:r>
          </a:p>
          <a:p>
            <a:r>
              <a:rPr lang="sq-AL" dirty="0"/>
              <a:t>Mungesa totale e kompensimit mund të konsiderohet e justifikueshme vetëm në rrethana të jashtëzakonshme</a:t>
            </a:r>
            <a:endParaRPr lang="en-AL" dirty="0"/>
          </a:p>
        </p:txBody>
      </p:sp>
      <p:sp>
        <p:nvSpPr>
          <p:cNvPr id="4" name="Footer Placeholder 3">
            <a:extLst>
              <a:ext uri="{FF2B5EF4-FFF2-40B4-BE49-F238E27FC236}">
                <a16:creationId xmlns:a16="http://schemas.microsoft.com/office/drawing/2014/main" id="{10A18133-E5E1-3535-F951-40E0EF1E126D}"/>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7EB32FC6-652E-CE4F-553A-91E532CED1E5}"/>
              </a:ext>
            </a:extLst>
          </p:cNvPr>
          <p:cNvSpPr>
            <a:spLocks noGrp="1"/>
          </p:cNvSpPr>
          <p:nvPr>
            <p:ph type="sldNum" sz="quarter" idx="12"/>
          </p:nvPr>
        </p:nvSpPr>
        <p:spPr/>
        <p:txBody>
          <a:bodyPr/>
          <a:lstStyle/>
          <a:p>
            <a:fld id="{EA38AB81-EFCB-4501-A73C-4749FB5CE197}" type="slidenum">
              <a:rPr lang="en-US" smtClean="0"/>
              <a:pPr/>
              <a:t>18</a:t>
            </a:fld>
            <a:endParaRPr lang="en-US"/>
          </a:p>
        </p:txBody>
      </p:sp>
    </p:spTree>
    <p:extLst>
      <p:ext uri="{BB962C8B-B14F-4D97-AF65-F5344CB8AC3E}">
        <p14:creationId xmlns:p14="http://schemas.microsoft.com/office/powerpoint/2010/main" val="1581331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3AD8-2214-0646-1D5E-D017B1FD3569}"/>
              </a:ext>
            </a:extLst>
          </p:cNvPr>
          <p:cNvSpPr>
            <a:spLocks noGrp="1"/>
          </p:cNvSpPr>
          <p:nvPr>
            <p:ph type="title"/>
          </p:nvPr>
        </p:nvSpPr>
        <p:spPr>
          <a:xfrm>
            <a:off x="457200" y="136525"/>
            <a:ext cx="8229600" cy="639762"/>
          </a:xfrm>
        </p:spPr>
        <p:txBody>
          <a:bodyPr>
            <a:normAutofit fontScale="90000"/>
          </a:bodyPr>
          <a:lstStyle/>
          <a:p>
            <a:r>
              <a:rPr lang="en-AL" dirty="0"/>
              <a:t>Shp</a:t>
            </a:r>
            <a:r>
              <a:rPr lang="en-GB" dirty="0" err="1"/>
              <a:t>ë</a:t>
            </a:r>
            <a:r>
              <a:rPr lang="en-AL" dirty="0"/>
              <a:t>rblimi </a:t>
            </a:r>
            <a:r>
              <a:rPr lang="en-GB" dirty="0" err="1"/>
              <a:t>i</a:t>
            </a:r>
            <a:r>
              <a:rPr lang="en-AL" dirty="0"/>
              <a:t> drejt</a:t>
            </a:r>
            <a:r>
              <a:rPr lang="en-GB" dirty="0" err="1"/>
              <a:t>ë</a:t>
            </a:r>
            <a:endParaRPr lang="en-AL" dirty="0"/>
          </a:p>
        </p:txBody>
      </p:sp>
      <p:sp>
        <p:nvSpPr>
          <p:cNvPr id="3" name="Content Placeholder 2">
            <a:extLst>
              <a:ext uri="{FF2B5EF4-FFF2-40B4-BE49-F238E27FC236}">
                <a16:creationId xmlns:a16="http://schemas.microsoft.com/office/drawing/2014/main" id="{4C521290-1B70-C6C7-C699-C98C5CD09878}"/>
              </a:ext>
            </a:extLst>
          </p:cNvPr>
          <p:cNvSpPr>
            <a:spLocks noGrp="1"/>
          </p:cNvSpPr>
          <p:nvPr>
            <p:ph idx="1"/>
          </p:nvPr>
        </p:nvSpPr>
        <p:spPr>
          <a:xfrm>
            <a:off x="0" y="914400"/>
            <a:ext cx="9144000" cy="5943600"/>
          </a:xfrm>
        </p:spPr>
        <p:txBody>
          <a:bodyPr>
            <a:normAutofit fontScale="92500" lnSpcReduction="10000"/>
          </a:bodyPr>
          <a:lstStyle/>
          <a:p>
            <a:r>
              <a:rPr lang="sq-AL" dirty="0"/>
              <a:t>Në lidhje me marrjen e pronës për interesa publike, ajo që është e arsyeshme do të varet nga rrethanat e cdo rasti të caktuar, por një marzh i gjerë vlerësimi është i zbatueshme për përcaktimin e shumës të kompensimit. Fuqia e shqyrtimit të Gjykatës është e kufizuar në konstatimin nëse zgjedhja e kushteve të kompensimit bien jashtë kufijve të gjerë të vlerësimit të shtetit në këtë fushë.</a:t>
            </a:r>
          </a:p>
          <a:p>
            <a:r>
              <a:rPr lang="sq-AL" dirty="0"/>
              <a:t>Balancimi ndërmjet interesit të përgjithshëm dhe kërkesave të mbrojtjes së të drejtave themelore individuale përgjithësisht arrihet aty ku kompensimi i paguar personit të cilit i është marrë prona lidhet në mënyrë të arsyeshme me «Vlerën e tregut”, e përcaktuar në momentin e shpronësimit.</a:t>
            </a:r>
          </a:p>
        </p:txBody>
      </p:sp>
      <p:sp>
        <p:nvSpPr>
          <p:cNvPr id="4" name="Footer Placeholder 3">
            <a:extLst>
              <a:ext uri="{FF2B5EF4-FFF2-40B4-BE49-F238E27FC236}">
                <a16:creationId xmlns:a16="http://schemas.microsoft.com/office/drawing/2014/main" id="{4419F0C2-A082-3371-B3CD-5130FDDECD31}"/>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94FF0F59-329C-29B2-1F76-AE4708E7E1D4}"/>
              </a:ext>
            </a:extLst>
          </p:cNvPr>
          <p:cNvSpPr>
            <a:spLocks noGrp="1"/>
          </p:cNvSpPr>
          <p:nvPr>
            <p:ph type="sldNum" sz="quarter" idx="12"/>
          </p:nvPr>
        </p:nvSpPr>
        <p:spPr/>
        <p:txBody>
          <a:bodyPr/>
          <a:lstStyle/>
          <a:p>
            <a:fld id="{EA38AB81-EFCB-4501-A73C-4749FB5CE197}" type="slidenum">
              <a:rPr lang="en-US" smtClean="0"/>
              <a:pPr/>
              <a:t>19</a:t>
            </a:fld>
            <a:endParaRPr lang="en-US"/>
          </a:p>
        </p:txBody>
      </p:sp>
    </p:spTree>
    <p:extLst>
      <p:ext uri="{BB962C8B-B14F-4D97-AF65-F5344CB8AC3E}">
        <p14:creationId xmlns:p14="http://schemas.microsoft.com/office/powerpoint/2010/main" val="402233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AACBF-CB45-57F5-3650-2D7804E41960}"/>
              </a:ext>
            </a:extLst>
          </p:cNvPr>
          <p:cNvSpPr>
            <a:spLocks noGrp="1"/>
          </p:cNvSpPr>
          <p:nvPr>
            <p:ph type="title"/>
          </p:nvPr>
        </p:nvSpPr>
        <p:spPr/>
        <p:txBody>
          <a:bodyPr>
            <a:normAutofit fontScale="90000"/>
          </a:bodyPr>
          <a:lstStyle/>
          <a:p>
            <a:r>
              <a:rPr lang="sq-AL" dirty="0"/>
              <a:t>Përshtatshmëria e shpërblimit të drejtë «Barra e rënduar»</a:t>
            </a:r>
            <a:endParaRPr lang="en-AL" dirty="0"/>
          </a:p>
        </p:txBody>
      </p:sp>
      <p:sp>
        <p:nvSpPr>
          <p:cNvPr id="3" name="Content Placeholder 2">
            <a:extLst>
              <a:ext uri="{FF2B5EF4-FFF2-40B4-BE49-F238E27FC236}">
                <a16:creationId xmlns:a16="http://schemas.microsoft.com/office/drawing/2014/main" id="{0F0BE013-2788-BFBF-4F3C-AA466D575B57}"/>
              </a:ext>
            </a:extLst>
          </p:cNvPr>
          <p:cNvSpPr>
            <a:spLocks noGrp="1"/>
          </p:cNvSpPr>
          <p:nvPr>
            <p:ph idx="1"/>
          </p:nvPr>
        </p:nvSpPr>
        <p:spPr/>
        <p:txBody>
          <a:bodyPr>
            <a:normAutofit fontScale="77500" lnSpcReduction="20000"/>
          </a:bodyPr>
          <a:lstStyle/>
          <a:p>
            <a:r>
              <a:rPr lang="sq-AL" dirty="0"/>
              <a:t>Përshtatshmëria e shpërblimit të drejtë do të zvogëlohej nëse do të paguhej pa iu referuar rrethanave të ndryshme që mund t’ia kenë rritur vlerën pronës, psh kur vlera e pronës së shpronësuar përbëhej jo vetëm nga toka, por edhe nga aktivitete biznesi.</a:t>
            </a:r>
          </a:p>
          <a:p>
            <a:r>
              <a:rPr lang="sq-AL" dirty="0"/>
              <a:t>Humbja e burimit kryesor të të ardhurave për shkak të shpronësimit mund të nënkuptojë që kërkuesi kishte për të mbajtur një barrë të tepërt individuale nëse autoritetet nuk e trajtonin çështjen e nëse kompensimi i dhënë do të kishte mbuluar humbjen aktuale të përfshirë në privimin e mjetet e jetesës ose shpërblimi të jetë i tillë të paktën do të ishin të mjaftueshme për të blerë tokë ekuivalente brenda zona ku jetonte aplikanti</a:t>
            </a:r>
            <a:endParaRPr lang="en-AL" dirty="0"/>
          </a:p>
        </p:txBody>
      </p:sp>
      <p:sp>
        <p:nvSpPr>
          <p:cNvPr id="4" name="Footer Placeholder 3">
            <a:extLst>
              <a:ext uri="{FF2B5EF4-FFF2-40B4-BE49-F238E27FC236}">
                <a16:creationId xmlns:a16="http://schemas.microsoft.com/office/drawing/2014/main" id="{8EFE138D-F98E-9006-6988-2700BAF92CBE}"/>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29DDFE40-1117-39EB-D911-CF2B48A6E79B}"/>
              </a:ext>
            </a:extLst>
          </p:cNvPr>
          <p:cNvSpPr>
            <a:spLocks noGrp="1"/>
          </p:cNvSpPr>
          <p:nvPr>
            <p:ph type="sldNum" sz="quarter" idx="12"/>
          </p:nvPr>
        </p:nvSpPr>
        <p:spPr/>
        <p:txBody>
          <a:bodyPr/>
          <a:lstStyle/>
          <a:p>
            <a:fld id="{EA38AB81-EFCB-4501-A73C-4749FB5CE197}" type="slidenum">
              <a:rPr lang="en-US" smtClean="0"/>
              <a:pPr/>
              <a:t>20</a:t>
            </a:fld>
            <a:endParaRPr lang="en-US"/>
          </a:p>
        </p:txBody>
      </p:sp>
    </p:spTree>
    <p:extLst>
      <p:ext uri="{BB962C8B-B14F-4D97-AF65-F5344CB8AC3E}">
        <p14:creationId xmlns:p14="http://schemas.microsoft.com/office/powerpoint/2010/main" val="3209299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3600" b="1" dirty="0" err="1"/>
              <a:t>Rregulli</a:t>
            </a:r>
            <a:r>
              <a:rPr lang="en-US" sz="3600" b="1" dirty="0"/>
              <a:t> </a:t>
            </a:r>
            <a:r>
              <a:rPr lang="en-US" sz="3600" b="1" dirty="0" err="1"/>
              <a:t>i</a:t>
            </a:r>
            <a:r>
              <a:rPr lang="en-US" sz="3600" b="1" dirty="0"/>
              <a:t> </a:t>
            </a:r>
            <a:r>
              <a:rPr lang="en-US" sz="3600" b="1" dirty="0" err="1"/>
              <a:t>dytë</a:t>
            </a:r>
            <a:r>
              <a:rPr lang="en-US" sz="3600" b="1" dirty="0"/>
              <a:t> </a:t>
            </a:r>
            <a:r>
              <a:rPr lang="en-US" sz="3600" b="1" dirty="0" err="1"/>
              <a:t>i</a:t>
            </a:r>
            <a:r>
              <a:rPr lang="en-US" sz="3600" b="1" dirty="0"/>
              <a:t> </a:t>
            </a:r>
            <a:r>
              <a:rPr lang="en-US" sz="3600" b="1" dirty="0" err="1"/>
              <a:t>veçantë</a:t>
            </a:r>
            <a:r>
              <a:rPr lang="en-US" sz="3600" b="1" dirty="0"/>
              <a:t>: </a:t>
            </a:r>
            <a:r>
              <a:rPr lang="en-US" sz="3600" b="1" dirty="0" err="1"/>
              <a:t>Kontrolli</a:t>
            </a:r>
            <a:r>
              <a:rPr lang="en-US" sz="3600" b="1" dirty="0"/>
              <a:t> </a:t>
            </a:r>
            <a:r>
              <a:rPr lang="en-US" sz="3600" b="1" dirty="0" err="1"/>
              <a:t>i</a:t>
            </a:r>
            <a:r>
              <a:rPr lang="en-US" sz="3600" b="1" dirty="0"/>
              <a:t> </a:t>
            </a:r>
            <a:r>
              <a:rPr lang="en-US" sz="3600" b="1" dirty="0" err="1"/>
              <a:t>pronës</a:t>
            </a:r>
            <a:r>
              <a:rPr lang="en-US" dirty="0"/>
              <a:t/>
            </a:r>
            <a:br>
              <a:rPr lang="en-US" dirty="0"/>
            </a:br>
            <a:endParaRPr lang="en-US" dirty="0"/>
          </a:p>
        </p:txBody>
      </p:sp>
      <p:sp>
        <p:nvSpPr>
          <p:cNvPr id="3" name="Content Placeholder 2"/>
          <p:cNvSpPr>
            <a:spLocks noGrp="1"/>
          </p:cNvSpPr>
          <p:nvPr>
            <p:ph idx="1"/>
          </p:nvPr>
        </p:nvSpPr>
        <p:spPr>
          <a:xfrm>
            <a:off x="0" y="685800"/>
            <a:ext cx="9144000" cy="6172200"/>
          </a:xfrm>
        </p:spPr>
        <p:txBody>
          <a:bodyPr>
            <a:normAutofit/>
          </a:bodyPr>
          <a:lstStyle/>
          <a:p>
            <a:r>
              <a:rPr lang="en-US" dirty="0" err="1"/>
              <a:t>Shtetet</a:t>
            </a:r>
            <a:r>
              <a:rPr lang="en-US" dirty="0"/>
              <a:t> </a:t>
            </a:r>
            <a:r>
              <a:rPr lang="en-US" dirty="0" err="1"/>
              <a:t>mund</a:t>
            </a:r>
            <a:r>
              <a:rPr lang="en-US" dirty="0"/>
              <a:t> "</a:t>
            </a:r>
            <a:r>
              <a:rPr lang="en-US" b="1" i="1" dirty="0" err="1"/>
              <a:t>të</a:t>
            </a:r>
            <a:r>
              <a:rPr lang="en-US" b="1" i="1" dirty="0"/>
              <a:t> </a:t>
            </a:r>
            <a:r>
              <a:rPr lang="en-US" b="1" i="1" dirty="0" err="1"/>
              <a:t>kontrollojnë</a:t>
            </a:r>
            <a:r>
              <a:rPr lang="en-US" b="1" i="1" dirty="0"/>
              <a:t> </a:t>
            </a:r>
            <a:r>
              <a:rPr lang="en-US" b="1" i="1" dirty="0" err="1"/>
              <a:t>përdorimin</a:t>
            </a:r>
            <a:r>
              <a:rPr lang="en-US" b="1" i="1" dirty="0"/>
              <a:t> e </a:t>
            </a:r>
            <a:r>
              <a:rPr lang="en-US" b="1" i="1" dirty="0" err="1"/>
              <a:t>pronës</a:t>
            </a:r>
            <a:r>
              <a:rPr lang="en-US" b="1" i="1" dirty="0"/>
              <a:t> </a:t>
            </a:r>
            <a:r>
              <a:rPr lang="en-US" b="1" i="1" dirty="0" err="1"/>
              <a:t>në</a:t>
            </a:r>
            <a:r>
              <a:rPr lang="en-US" b="1" i="1" dirty="0"/>
              <a:t> </a:t>
            </a:r>
            <a:r>
              <a:rPr lang="en-US" b="1" i="1" dirty="0" err="1"/>
              <a:t>përputhje</a:t>
            </a:r>
            <a:r>
              <a:rPr lang="en-US" b="1" i="1" dirty="0"/>
              <a:t> me </a:t>
            </a:r>
            <a:r>
              <a:rPr lang="en-US" b="1" i="1" dirty="0" err="1"/>
              <a:t>interesin</a:t>
            </a:r>
            <a:r>
              <a:rPr lang="en-US" b="1" i="1" dirty="0"/>
              <a:t> e </a:t>
            </a:r>
            <a:r>
              <a:rPr lang="en-US" b="1" i="1" dirty="0" err="1"/>
              <a:t>përgjithshëm</a:t>
            </a:r>
            <a:r>
              <a:rPr lang="en-US" b="1" i="1" dirty="0"/>
              <a:t> </a:t>
            </a:r>
            <a:r>
              <a:rPr lang="en-US" b="1" i="1" dirty="0" err="1"/>
              <a:t>ose</a:t>
            </a:r>
            <a:r>
              <a:rPr lang="en-US" b="1" i="1" dirty="0"/>
              <a:t> </a:t>
            </a:r>
            <a:r>
              <a:rPr lang="en-US" b="1" i="1" dirty="0" err="1"/>
              <a:t>për</a:t>
            </a:r>
            <a:r>
              <a:rPr lang="en-US" b="1" i="1" dirty="0"/>
              <a:t> </a:t>
            </a:r>
            <a:r>
              <a:rPr lang="en-US" b="1" i="1" dirty="0" err="1"/>
              <a:t>të</a:t>
            </a:r>
            <a:r>
              <a:rPr lang="en-US" b="1" i="1" dirty="0"/>
              <a:t> </a:t>
            </a:r>
            <a:r>
              <a:rPr lang="en-US" b="1" i="1" dirty="0" err="1"/>
              <a:t>siguruar</a:t>
            </a:r>
            <a:r>
              <a:rPr lang="en-US" b="1" i="1" dirty="0"/>
              <a:t> </a:t>
            </a:r>
            <a:r>
              <a:rPr lang="en-US" b="1" i="1" dirty="0" err="1"/>
              <a:t>pagesën</a:t>
            </a:r>
            <a:r>
              <a:rPr lang="en-US" b="1" i="1" dirty="0"/>
              <a:t> e </a:t>
            </a:r>
            <a:r>
              <a:rPr lang="en-US" b="1" i="1" dirty="0" err="1"/>
              <a:t>taksave</a:t>
            </a:r>
            <a:r>
              <a:rPr lang="en-US" b="1" i="1" dirty="0"/>
              <a:t> </a:t>
            </a:r>
            <a:r>
              <a:rPr lang="en-US" b="1" i="1" dirty="0" err="1"/>
              <a:t>ose</a:t>
            </a:r>
            <a:r>
              <a:rPr lang="en-US" b="1" i="1" dirty="0"/>
              <a:t> </a:t>
            </a:r>
            <a:r>
              <a:rPr lang="en-US" b="1" i="1" dirty="0" err="1"/>
              <a:t>kontributeve</a:t>
            </a:r>
            <a:r>
              <a:rPr lang="en-US" b="1" i="1" dirty="0"/>
              <a:t> </a:t>
            </a:r>
            <a:r>
              <a:rPr lang="en-US" b="1" i="1" dirty="0" err="1"/>
              <a:t>ose</a:t>
            </a:r>
            <a:r>
              <a:rPr lang="en-US" b="1" i="1" dirty="0"/>
              <a:t> </a:t>
            </a:r>
            <a:r>
              <a:rPr lang="en-US" b="1" i="1" dirty="0" err="1"/>
              <a:t>gjobave</a:t>
            </a:r>
            <a:r>
              <a:rPr lang="en-US" b="1" i="1" dirty="0"/>
              <a:t> </a:t>
            </a:r>
            <a:r>
              <a:rPr lang="en-US" b="1" i="1" dirty="0" err="1"/>
              <a:t>të</a:t>
            </a:r>
            <a:r>
              <a:rPr lang="en-US" b="1" i="1" dirty="0"/>
              <a:t> </a:t>
            </a:r>
            <a:r>
              <a:rPr lang="en-US" b="1" i="1" dirty="0" err="1"/>
              <a:t>tjera</a:t>
            </a:r>
            <a:r>
              <a:rPr lang="en-US" dirty="0"/>
              <a:t>".</a:t>
            </a:r>
          </a:p>
          <a:p>
            <a:r>
              <a:rPr lang="en-US" dirty="0" err="1"/>
              <a:t>Kontrollet</a:t>
            </a:r>
            <a:r>
              <a:rPr lang="en-US" dirty="0"/>
              <a:t> </a:t>
            </a:r>
            <a:r>
              <a:rPr lang="en-US" dirty="0" err="1"/>
              <a:t>mund</a:t>
            </a:r>
            <a:r>
              <a:rPr lang="en-US" dirty="0"/>
              <a:t> </a:t>
            </a:r>
            <a:r>
              <a:rPr lang="en-US" dirty="0" err="1"/>
              <a:t>të</a:t>
            </a:r>
            <a:r>
              <a:rPr lang="en-US" dirty="0"/>
              <a:t> </a:t>
            </a:r>
            <a:r>
              <a:rPr lang="en-US" dirty="0" err="1"/>
              <a:t>përfshijnë</a:t>
            </a:r>
            <a:r>
              <a:rPr lang="en-US" dirty="0"/>
              <a:t>, </a:t>
            </a:r>
            <a:r>
              <a:rPr lang="en-US" dirty="0" err="1"/>
              <a:t>për</a:t>
            </a:r>
            <a:r>
              <a:rPr lang="en-US" dirty="0"/>
              <a:t> </a:t>
            </a:r>
            <a:r>
              <a:rPr lang="en-US" dirty="0" err="1"/>
              <a:t>shembull</a:t>
            </a:r>
            <a:r>
              <a:rPr lang="en-US" dirty="0"/>
              <a:t>:</a:t>
            </a:r>
          </a:p>
          <a:p>
            <a:r>
              <a:rPr lang="en-US" dirty="0"/>
              <a:t>a) </a:t>
            </a:r>
            <a:r>
              <a:rPr lang="en-US" dirty="0" err="1"/>
              <a:t>Konfiskimin</a:t>
            </a:r>
            <a:r>
              <a:rPr lang="en-US" dirty="0"/>
              <a:t> </a:t>
            </a:r>
            <a:r>
              <a:rPr lang="en-US" dirty="0" err="1"/>
              <a:t>ose</a:t>
            </a:r>
            <a:r>
              <a:rPr lang="en-US" dirty="0"/>
              <a:t> </a:t>
            </a:r>
            <a:r>
              <a:rPr lang="en-US" dirty="0" err="1"/>
              <a:t>konfiskimin</a:t>
            </a:r>
            <a:r>
              <a:rPr lang="en-US" dirty="0"/>
              <a:t> e </a:t>
            </a:r>
            <a:r>
              <a:rPr lang="en-US" dirty="0" err="1"/>
              <a:t>pasurisë</a:t>
            </a:r>
            <a:r>
              <a:rPr lang="en-US" dirty="0"/>
              <a:t> </a:t>
            </a:r>
            <a:r>
              <a:rPr lang="en-US" dirty="0" err="1"/>
              <a:t>nga</a:t>
            </a:r>
            <a:r>
              <a:rPr lang="en-US" dirty="0"/>
              <a:t> </a:t>
            </a:r>
            <a:r>
              <a:rPr lang="en-US" dirty="0" err="1"/>
              <a:t>gjykatat</a:t>
            </a:r>
            <a:r>
              <a:rPr lang="en-US" dirty="0"/>
              <a:t> </a:t>
            </a:r>
            <a:r>
              <a:rPr lang="en-US" dirty="0" err="1"/>
              <a:t>ose</a:t>
            </a:r>
            <a:r>
              <a:rPr lang="en-US" dirty="0"/>
              <a:t> </a:t>
            </a:r>
            <a:r>
              <a:rPr lang="en-US" dirty="0" err="1"/>
              <a:t>të</a:t>
            </a:r>
            <a:r>
              <a:rPr lang="en-US" dirty="0"/>
              <a:t> </a:t>
            </a:r>
            <a:r>
              <a:rPr lang="en-US" dirty="0" err="1"/>
              <a:t>ardhurat</a:t>
            </a:r>
            <a:r>
              <a:rPr lang="en-US" dirty="0"/>
              <a:t> </a:t>
            </a:r>
            <a:r>
              <a:rPr lang="en-US" dirty="0" err="1"/>
              <a:t>nga</a:t>
            </a:r>
            <a:r>
              <a:rPr lang="en-US" dirty="0"/>
              <a:t> </a:t>
            </a:r>
            <a:r>
              <a:rPr lang="en-US" dirty="0" err="1"/>
              <a:t>doganierët</a:t>
            </a:r>
            <a:r>
              <a:rPr lang="en-US" dirty="0"/>
              <a:t>;</a:t>
            </a:r>
          </a:p>
          <a:p>
            <a:r>
              <a:rPr lang="en-US" dirty="0"/>
              <a:t>b) </a:t>
            </a:r>
            <a:r>
              <a:rPr lang="en-US" dirty="0" err="1"/>
              <a:t>kërkesat</a:t>
            </a:r>
            <a:r>
              <a:rPr lang="en-US" dirty="0"/>
              <a:t> </a:t>
            </a:r>
            <a:r>
              <a:rPr lang="en-US" dirty="0" err="1"/>
              <a:t>për</a:t>
            </a:r>
            <a:r>
              <a:rPr lang="en-US" dirty="0"/>
              <a:t> </a:t>
            </a:r>
            <a:r>
              <a:rPr lang="en-US" dirty="0" err="1"/>
              <a:t>përdorimin</a:t>
            </a:r>
            <a:r>
              <a:rPr lang="en-US" dirty="0"/>
              <a:t> e </a:t>
            </a:r>
            <a:r>
              <a:rPr lang="en-US" dirty="0" err="1"/>
              <a:t>pronës</a:t>
            </a:r>
            <a:r>
              <a:rPr lang="en-US" dirty="0"/>
              <a:t> </a:t>
            </a:r>
            <a:r>
              <a:rPr lang="en-US" dirty="0" err="1"/>
              <a:t>në</a:t>
            </a:r>
            <a:r>
              <a:rPr lang="en-US" dirty="0"/>
              <a:t> </a:t>
            </a:r>
            <a:r>
              <a:rPr lang="en-US" dirty="0" err="1"/>
              <a:t>një</a:t>
            </a:r>
            <a:r>
              <a:rPr lang="en-US" dirty="0"/>
              <a:t> </a:t>
            </a:r>
            <a:r>
              <a:rPr lang="en-US" dirty="0" err="1"/>
              <a:t>mënyrë</a:t>
            </a:r>
            <a:r>
              <a:rPr lang="en-US" dirty="0"/>
              <a:t> </a:t>
            </a:r>
            <a:r>
              <a:rPr lang="en-US" dirty="0" err="1"/>
              <a:t>të</a:t>
            </a:r>
            <a:r>
              <a:rPr lang="en-US" dirty="0"/>
              <a:t> </a:t>
            </a:r>
            <a:r>
              <a:rPr lang="en-US" dirty="0" err="1"/>
              <a:t>veçantë</a:t>
            </a:r>
            <a:r>
              <a:rPr lang="en-US" dirty="0"/>
              <a:t>, </a:t>
            </a:r>
            <a:r>
              <a:rPr lang="en-US" dirty="0" err="1"/>
              <a:t>siç</a:t>
            </a:r>
            <a:r>
              <a:rPr lang="en-US" dirty="0"/>
              <a:t> </a:t>
            </a:r>
            <a:r>
              <a:rPr lang="en-US" dirty="0" err="1"/>
              <a:t>janë</a:t>
            </a:r>
            <a:r>
              <a:rPr lang="en-US" dirty="0"/>
              <a:t> </a:t>
            </a:r>
            <a:r>
              <a:rPr lang="en-US" dirty="0" err="1"/>
              <a:t>planifikimi</a:t>
            </a:r>
            <a:r>
              <a:rPr lang="en-US" dirty="0"/>
              <a:t> </a:t>
            </a:r>
            <a:r>
              <a:rPr lang="en-US" dirty="0" err="1"/>
              <a:t>ose</a:t>
            </a:r>
            <a:r>
              <a:rPr lang="en-US" dirty="0"/>
              <a:t> </a:t>
            </a:r>
            <a:r>
              <a:rPr lang="en-US" dirty="0" err="1"/>
              <a:t>kontrolli</a:t>
            </a:r>
            <a:r>
              <a:rPr lang="en-US" dirty="0"/>
              <a:t> </a:t>
            </a:r>
            <a:r>
              <a:rPr lang="en-US" dirty="0" err="1"/>
              <a:t>i</a:t>
            </a:r>
            <a:r>
              <a:rPr lang="en-US" dirty="0"/>
              <a:t> </a:t>
            </a:r>
            <a:r>
              <a:rPr lang="en-US" dirty="0" err="1"/>
              <a:t>qirasë</a:t>
            </a:r>
            <a:r>
              <a:rPr lang="en-US" dirty="0"/>
              <a:t>;</a:t>
            </a:r>
          </a:p>
          <a:p>
            <a:r>
              <a:rPr lang="en-US" dirty="0"/>
              <a:t>c) </a:t>
            </a:r>
            <a:r>
              <a:rPr lang="en-US" dirty="0" err="1"/>
              <a:t>tërheqja</a:t>
            </a:r>
            <a:r>
              <a:rPr lang="en-US" dirty="0"/>
              <a:t> e </a:t>
            </a:r>
            <a:r>
              <a:rPr lang="en-US" dirty="0" err="1"/>
              <a:t>një</a:t>
            </a:r>
            <a:r>
              <a:rPr lang="en-US" dirty="0"/>
              <a:t> </a:t>
            </a:r>
            <a:r>
              <a:rPr lang="en-US" dirty="0" err="1"/>
              <a:t>licence</a:t>
            </a:r>
            <a:r>
              <a:rPr lang="en-US" dirty="0"/>
              <a:t>, p.sh. </a:t>
            </a:r>
            <a:r>
              <a:rPr lang="en-US" dirty="0" err="1"/>
              <a:t>për</a:t>
            </a:r>
            <a:r>
              <a:rPr lang="en-US" dirty="0"/>
              <a:t> </a:t>
            </a:r>
            <a:r>
              <a:rPr lang="en-US" dirty="0" err="1"/>
              <a:t>të</a:t>
            </a:r>
            <a:r>
              <a:rPr lang="en-US" dirty="0"/>
              <a:t> </a:t>
            </a:r>
            <a:r>
              <a:rPr lang="en-US" dirty="0" err="1"/>
              <a:t>shitur</a:t>
            </a:r>
            <a:r>
              <a:rPr lang="en-US" dirty="0"/>
              <a:t> </a:t>
            </a:r>
            <a:r>
              <a:rPr lang="en-US" dirty="0" err="1"/>
              <a:t>pije</a:t>
            </a:r>
            <a:r>
              <a:rPr lang="en-US" dirty="0"/>
              <a:t> </a:t>
            </a:r>
            <a:r>
              <a:rPr lang="en-US" dirty="0" err="1"/>
              <a:t>alkoolike</a:t>
            </a:r>
            <a:r>
              <a:rPr lang="en-US" dirty="0"/>
              <a:t>.</a:t>
            </a:r>
          </a:p>
        </p:txBody>
      </p:sp>
      <p:sp>
        <p:nvSpPr>
          <p:cNvPr id="4" name="Slide Number Placeholder 3"/>
          <p:cNvSpPr>
            <a:spLocks noGrp="1"/>
          </p:cNvSpPr>
          <p:nvPr>
            <p:ph type="sldNum" sz="quarter" idx="12"/>
          </p:nvPr>
        </p:nvSpPr>
        <p:spPr/>
        <p:txBody>
          <a:bodyPr/>
          <a:lstStyle/>
          <a:p>
            <a:fld id="{EA38AB81-EFCB-4501-A73C-4749FB5CE197}" type="slidenum">
              <a:rPr lang="en-US" smtClean="0"/>
              <a:pPr/>
              <a:t>21</a:t>
            </a:fld>
            <a:endParaRPr lang="en-US"/>
          </a:p>
        </p:txBody>
      </p:sp>
      <p:sp>
        <p:nvSpPr>
          <p:cNvPr id="5" name="Footer Placeholder 4"/>
          <p:cNvSpPr>
            <a:spLocks noGrp="1"/>
          </p:cNvSpPr>
          <p:nvPr>
            <p:ph type="ftr" sz="quarter" idx="11"/>
          </p:nvPr>
        </p:nvSpPr>
        <p:spPr/>
        <p:txBody>
          <a:bodyPr/>
          <a:lstStyle/>
          <a:p>
            <a:r>
              <a:rPr lang="en-US"/>
              <a:t>Prof.Dr M. Tutulani-Semini</a:t>
            </a:r>
          </a:p>
        </p:txBody>
      </p:sp>
    </p:spTree>
    <p:extLst>
      <p:ext uri="{BB962C8B-B14F-4D97-AF65-F5344CB8AC3E}">
        <p14:creationId xmlns:p14="http://schemas.microsoft.com/office/powerpoint/2010/main" val="455398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Vijim</a:t>
            </a:r>
            <a:endParaRPr lang="en-US" dirty="0"/>
          </a:p>
        </p:txBody>
      </p:sp>
      <p:sp>
        <p:nvSpPr>
          <p:cNvPr id="3" name="Content Placeholder 2"/>
          <p:cNvSpPr>
            <a:spLocks noGrp="1"/>
          </p:cNvSpPr>
          <p:nvPr>
            <p:ph idx="1"/>
          </p:nvPr>
        </p:nvSpPr>
        <p:spPr>
          <a:xfrm>
            <a:off x="0" y="1295400"/>
            <a:ext cx="9144000" cy="5562600"/>
          </a:xfrm>
        </p:spPr>
        <p:txBody>
          <a:bodyPr>
            <a:normAutofit fontScale="85000" lnSpcReduction="20000"/>
          </a:bodyPr>
          <a:lstStyle/>
          <a:p>
            <a:pPr>
              <a:buNone/>
            </a:pPr>
            <a:r>
              <a:rPr lang="en-US" dirty="0" err="1"/>
              <a:t>Kontrolli</a:t>
            </a:r>
            <a:r>
              <a:rPr lang="en-US" dirty="0"/>
              <a:t> </a:t>
            </a:r>
            <a:r>
              <a:rPr lang="en-US" dirty="0" err="1"/>
              <a:t>duhet</a:t>
            </a:r>
            <a:r>
              <a:rPr lang="en-US" dirty="0"/>
              <a:t> </a:t>
            </a:r>
            <a:r>
              <a:rPr lang="en-US" dirty="0" err="1"/>
              <a:t>të</a:t>
            </a:r>
            <a:r>
              <a:rPr lang="en-US" dirty="0"/>
              <a:t> </a:t>
            </a:r>
            <a:r>
              <a:rPr lang="en-US" dirty="0" err="1"/>
              <a:t>jetë</a:t>
            </a:r>
            <a:r>
              <a:rPr lang="en-US" dirty="0"/>
              <a:t>:</a:t>
            </a:r>
          </a:p>
          <a:p>
            <a:pPr>
              <a:buNone/>
            </a:pPr>
            <a:r>
              <a:rPr lang="en-US" dirty="0"/>
              <a:t>• I </a:t>
            </a:r>
            <a:r>
              <a:rPr lang="en-US" dirty="0" err="1"/>
              <a:t>ligjshëm</a:t>
            </a:r>
            <a:r>
              <a:rPr lang="en-US" dirty="0"/>
              <a:t>;</a:t>
            </a:r>
          </a:p>
          <a:p>
            <a:pPr>
              <a:buNone/>
            </a:pPr>
            <a:r>
              <a:rPr lang="en-US" dirty="0"/>
              <a:t>• </a:t>
            </a:r>
            <a:r>
              <a:rPr lang="en-US" dirty="0" err="1"/>
              <a:t>në</a:t>
            </a:r>
            <a:r>
              <a:rPr lang="en-US" dirty="0"/>
              <a:t> </a:t>
            </a:r>
            <a:r>
              <a:rPr lang="en-US" dirty="0" err="1"/>
              <a:t>interes</a:t>
            </a:r>
            <a:r>
              <a:rPr lang="en-US" dirty="0"/>
              <a:t> </a:t>
            </a:r>
            <a:r>
              <a:rPr lang="en-US" dirty="0" err="1"/>
              <a:t>të</a:t>
            </a:r>
            <a:r>
              <a:rPr lang="en-US" dirty="0"/>
              <a:t> </a:t>
            </a:r>
            <a:r>
              <a:rPr lang="en-US" dirty="0" err="1"/>
              <a:t>përgjithshëm</a:t>
            </a:r>
            <a:r>
              <a:rPr lang="en-US" dirty="0"/>
              <a:t> </a:t>
            </a:r>
            <a:r>
              <a:rPr lang="en-US" dirty="0" err="1"/>
              <a:t>ose</a:t>
            </a:r>
            <a:r>
              <a:rPr lang="en-US" dirty="0"/>
              <a:t> </a:t>
            </a:r>
            <a:r>
              <a:rPr lang="en-US" dirty="0" err="1"/>
              <a:t>për</a:t>
            </a:r>
            <a:r>
              <a:rPr lang="en-US" dirty="0"/>
              <a:t> </a:t>
            </a:r>
            <a:r>
              <a:rPr lang="en-US" dirty="0" err="1"/>
              <a:t>të</a:t>
            </a:r>
            <a:r>
              <a:rPr lang="en-US" dirty="0"/>
              <a:t> </a:t>
            </a:r>
            <a:r>
              <a:rPr lang="en-US" dirty="0" err="1"/>
              <a:t>siguruar</a:t>
            </a:r>
            <a:r>
              <a:rPr lang="en-US" dirty="0"/>
              <a:t> </a:t>
            </a:r>
            <a:r>
              <a:rPr lang="en-US" dirty="0" err="1"/>
              <a:t>pagesën</a:t>
            </a:r>
            <a:r>
              <a:rPr lang="en-US" dirty="0"/>
              <a:t> e </a:t>
            </a:r>
            <a:r>
              <a:rPr lang="en-US" dirty="0" err="1"/>
              <a:t>tatimeve</a:t>
            </a:r>
            <a:r>
              <a:rPr lang="en-US" dirty="0"/>
              <a:t> </a:t>
            </a:r>
            <a:r>
              <a:rPr lang="en-US" dirty="0" err="1"/>
              <a:t>ose</a:t>
            </a:r>
            <a:r>
              <a:rPr lang="en-US" dirty="0"/>
              <a:t> </a:t>
            </a:r>
            <a:r>
              <a:rPr lang="en-US" dirty="0" err="1"/>
              <a:t>gjobave</a:t>
            </a:r>
            <a:r>
              <a:rPr lang="en-US" dirty="0"/>
              <a:t>;</a:t>
            </a:r>
          </a:p>
          <a:p>
            <a:pPr>
              <a:buNone/>
            </a:pPr>
            <a:r>
              <a:rPr lang="en-US" dirty="0"/>
              <a:t>• Duke </a:t>
            </a:r>
            <a:r>
              <a:rPr lang="en-US" dirty="0" err="1"/>
              <a:t>respektuar</a:t>
            </a:r>
            <a:r>
              <a:rPr lang="en-US" dirty="0"/>
              <a:t> </a:t>
            </a:r>
            <a:r>
              <a:rPr lang="en-US" dirty="0" err="1"/>
              <a:t>një</a:t>
            </a:r>
            <a:r>
              <a:rPr lang="en-US" dirty="0"/>
              <a:t> "</a:t>
            </a:r>
            <a:r>
              <a:rPr lang="en-US" b="1" i="1" dirty="0" err="1"/>
              <a:t>balancë</a:t>
            </a:r>
            <a:r>
              <a:rPr lang="en-US" b="1" i="1" dirty="0"/>
              <a:t> </a:t>
            </a:r>
            <a:r>
              <a:rPr lang="en-US" b="1" i="1" dirty="0" err="1"/>
              <a:t>të</a:t>
            </a:r>
            <a:r>
              <a:rPr lang="en-US" b="1" i="1" dirty="0"/>
              <a:t> </a:t>
            </a:r>
            <a:r>
              <a:rPr lang="en-US" b="1" i="1" dirty="0" err="1"/>
              <a:t>drejtë</a:t>
            </a:r>
            <a:r>
              <a:rPr lang="en-US" dirty="0"/>
              <a:t>".</a:t>
            </a:r>
          </a:p>
          <a:p>
            <a:pPr>
              <a:buNone/>
            </a:pPr>
            <a:r>
              <a:rPr lang="en-US" dirty="0"/>
              <a:t>	</a:t>
            </a:r>
            <a:r>
              <a:rPr lang="en-US" dirty="0" err="1"/>
              <a:t>Liria</a:t>
            </a:r>
            <a:r>
              <a:rPr lang="en-US" dirty="0"/>
              <a:t> e </a:t>
            </a:r>
            <a:r>
              <a:rPr lang="en-US" dirty="0" err="1"/>
              <a:t>gjykimit</a:t>
            </a:r>
            <a:r>
              <a:rPr lang="en-US" dirty="0"/>
              <a:t> </a:t>
            </a:r>
            <a:r>
              <a:rPr lang="en-US" dirty="0" err="1"/>
              <a:t>të</a:t>
            </a:r>
            <a:r>
              <a:rPr lang="en-US" dirty="0"/>
              <a:t> </a:t>
            </a:r>
            <a:r>
              <a:rPr lang="en-US" dirty="0" err="1"/>
              <a:t>shtetit</a:t>
            </a:r>
            <a:r>
              <a:rPr lang="en-US" dirty="0"/>
              <a:t> </a:t>
            </a:r>
            <a:r>
              <a:rPr lang="en-US" dirty="0" err="1"/>
              <a:t>sipas</a:t>
            </a:r>
            <a:r>
              <a:rPr lang="en-US" dirty="0"/>
              <a:t> </a:t>
            </a:r>
            <a:r>
              <a:rPr lang="en-US" dirty="0" err="1"/>
              <a:t>këtij</a:t>
            </a:r>
            <a:r>
              <a:rPr lang="en-US" dirty="0"/>
              <a:t> </a:t>
            </a:r>
            <a:r>
              <a:rPr lang="en-US" dirty="0" err="1"/>
              <a:t>rregulli</a:t>
            </a:r>
            <a:r>
              <a:rPr lang="en-US" dirty="0"/>
              <a:t> </a:t>
            </a:r>
            <a:r>
              <a:rPr lang="en-US" dirty="0" err="1"/>
              <a:t>është</a:t>
            </a:r>
            <a:r>
              <a:rPr lang="en-US" dirty="0"/>
              <a:t> </a:t>
            </a:r>
            <a:r>
              <a:rPr lang="en-US" dirty="0" err="1"/>
              <a:t>edhe</a:t>
            </a:r>
            <a:r>
              <a:rPr lang="en-US" dirty="0"/>
              <a:t> </a:t>
            </a:r>
            <a:r>
              <a:rPr lang="en-US" dirty="0" err="1"/>
              <a:t>më</a:t>
            </a:r>
            <a:r>
              <a:rPr lang="en-US" dirty="0"/>
              <a:t> </a:t>
            </a:r>
            <a:r>
              <a:rPr lang="en-US" dirty="0" err="1"/>
              <a:t>i</a:t>
            </a:r>
            <a:r>
              <a:rPr lang="en-US" dirty="0"/>
              <a:t> </a:t>
            </a:r>
            <a:r>
              <a:rPr lang="en-US" dirty="0" err="1"/>
              <a:t>gjerë</a:t>
            </a:r>
            <a:r>
              <a:rPr lang="en-US" dirty="0"/>
              <a:t> </a:t>
            </a:r>
            <a:r>
              <a:rPr lang="en-US" dirty="0" err="1"/>
              <a:t>sesa</a:t>
            </a:r>
            <a:r>
              <a:rPr lang="en-US" dirty="0"/>
              <a:t> </a:t>
            </a:r>
            <a:r>
              <a:rPr lang="en-US" dirty="0" err="1"/>
              <a:t>në</a:t>
            </a:r>
            <a:r>
              <a:rPr lang="en-US" dirty="0"/>
              <a:t> </a:t>
            </a:r>
            <a:r>
              <a:rPr lang="en-US" dirty="0" err="1"/>
              <a:t>bazë</a:t>
            </a:r>
            <a:r>
              <a:rPr lang="en-US" dirty="0"/>
              <a:t> </a:t>
            </a:r>
            <a:r>
              <a:rPr lang="en-US" dirty="0" err="1"/>
              <a:t>të</a:t>
            </a:r>
            <a:r>
              <a:rPr lang="en-US" dirty="0"/>
              <a:t> </a:t>
            </a:r>
            <a:r>
              <a:rPr lang="en-US" dirty="0" err="1"/>
              <a:t>rregullave</a:t>
            </a:r>
            <a:r>
              <a:rPr lang="en-US" dirty="0"/>
              <a:t> </a:t>
            </a:r>
            <a:r>
              <a:rPr lang="en-US" dirty="0" err="1"/>
              <a:t>të</a:t>
            </a:r>
            <a:r>
              <a:rPr lang="en-US" dirty="0"/>
              <a:t> </a:t>
            </a:r>
            <a:r>
              <a:rPr lang="en-US" dirty="0" err="1"/>
              <a:t>para</a:t>
            </a:r>
            <a:r>
              <a:rPr lang="en-US" dirty="0"/>
              <a:t>: </a:t>
            </a:r>
            <a:r>
              <a:rPr lang="en-US" dirty="0" err="1"/>
              <a:t>ligjet</a:t>
            </a:r>
            <a:r>
              <a:rPr lang="en-US" dirty="0"/>
              <a:t> </a:t>
            </a:r>
            <a:r>
              <a:rPr lang="en-US" dirty="0" err="1"/>
              <a:t>që</a:t>
            </a:r>
            <a:r>
              <a:rPr lang="en-US" dirty="0"/>
              <a:t> </a:t>
            </a:r>
            <a:r>
              <a:rPr lang="en-US" dirty="0" err="1"/>
              <a:t>shteti</a:t>
            </a:r>
            <a:r>
              <a:rPr lang="en-US" dirty="0"/>
              <a:t> </a:t>
            </a:r>
            <a:r>
              <a:rPr lang="en-US" dirty="0" err="1"/>
              <a:t>mund</a:t>
            </a:r>
            <a:r>
              <a:rPr lang="en-US" dirty="0"/>
              <a:t> </a:t>
            </a:r>
            <a:r>
              <a:rPr lang="en-US" dirty="0" err="1"/>
              <a:t>të</a:t>
            </a:r>
            <a:r>
              <a:rPr lang="en-US" dirty="0"/>
              <a:t> </a:t>
            </a:r>
            <a:r>
              <a:rPr lang="en-US" dirty="0" err="1"/>
              <a:t>zbatojë</a:t>
            </a:r>
            <a:r>
              <a:rPr lang="en-US" dirty="0"/>
              <a:t> </a:t>
            </a:r>
            <a:r>
              <a:rPr lang="en-US" dirty="0" err="1"/>
              <a:t>për</a:t>
            </a:r>
            <a:r>
              <a:rPr lang="en-US" dirty="0"/>
              <a:t> </a:t>
            </a:r>
            <a:r>
              <a:rPr lang="en-US" dirty="0" err="1"/>
              <a:t>të</a:t>
            </a:r>
            <a:r>
              <a:rPr lang="en-US" dirty="0"/>
              <a:t> </a:t>
            </a:r>
            <a:r>
              <a:rPr lang="en-US" dirty="0" err="1"/>
              <a:t>kontrolluar</a:t>
            </a:r>
            <a:r>
              <a:rPr lang="en-US" dirty="0"/>
              <a:t> </a:t>
            </a:r>
            <a:r>
              <a:rPr lang="en-US" dirty="0" err="1"/>
              <a:t>përdorimin</a:t>
            </a:r>
            <a:r>
              <a:rPr lang="en-US" dirty="0"/>
              <a:t> e </a:t>
            </a:r>
            <a:r>
              <a:rPr lang="en-US" dirty="0" err="1"/>
              <a:t>pronës</a:t>
            </a:r>
            <a:r>
              <a:rPr lang="en-US" dirty="0"/>
              <a:t> </a:t>
            </a:r>
            <a:r>
              <a:rPr lang="en-US" dirty="0" err="1"/>
              <a:t>janë</a:t>
            </a:r>
            <a:r>
              <a:rPr lang="en-US" dirty="0"/>
              <a:t> </a:t>
            </a:r>
            <a:r>
              <a:rPr lang="en-US" dirty="0" err="1"/>
              <a:t>ato</a:t>
            </a:r>
            <a:r>
              <a:rPr lang="en-US" dirty="0"/>
              <a:t> </a:t>
            </a:r>
            <a:r>
              <a:rPr lang="en-US" dirty="0" err="1"/>
              <a:t>që</a:t>
            </a:r>
            <a:r>
              <a:rPr lang="en-US" dirty="0"/>
              <a:t> "e </a:t>
            </a:r>
            <a:r>
              <a:rPr lang="en-US" dirty="0" err="1"/>
              <a:t>konsiderojnë</a:t>
            </a:r>
            <a:r>
              <a:rPr lang="en-US" dirty="0"/>
              <a:t> </a:t>
            </a:r>
            <a:r>
              <a:rPr lang="en-US" dirty="0" err="1"/>
              <a:t>të</a:t>
            </a:r>
            <a:r>
              <a:rPr lang="en-US" dirty="0"/>
              <a:t> </a:t>
            </a:r>
            <a:r>
              <a:rPr lang="en-US" dirty="0" err="1"/>
              <a:t>nevojshme</a:t>
            </a:r>
            <a:r>
              <a:rPr lang="en-US" dirty="0"/>
              <a:t>" </a:t>
            </a:r>
            <a:r>
              <a:rPr lang="en-US" dirty="0" err="1"/>
              <a:t>për</a:t>
            </a:r>
            <a:r>
              <a:rPr lang="en-US" dirty="0"/>
              <a:t> </a:t>
            </a:r>
            <a:r>
              <a:rPr lang="en-US" dirty="0" err="1"/>
              <a:t>këtë</a:t>
            </a:r>
            <a:r>
              <a:rPr lang="en-US" dirty="0"/>
              <a:t> </a:t>
            </a:r>
            <a:r>
              <a:rPr lang="en-US" dirty="0" err="1"/>
              <a:t>qëllim</a:t>
            </a:r>
            <a:r>
              <a:rPr lang="en-US" dirty="0"/>
              <a:t>. </a:t>
            </a:r>
          </a:p>
          <a:p>
            <a:pPr>
              <a:buNone/>
            </a:pPr>
            <a:r>
              <a:rPr lang="en-US" dirty="0"/>
              <a:t>	</a:t>
            </a:r>
            <a:r>
              <a:rPr lang="en-US" dirty="0" err="1"/>
              <a:t>Aplikantët</a:t>
            </a:r>
            <a:r>
              <a:rPr lang="en-US" dirty="0"/>
              <a:t> </a:t>
            </a:r>
            <a:r>
              <a:rPr lang="en-US" dirty="0" err="1"/>
              <a:t>duhet</a:t>
            </a:r>
            <a:r>
              <a:rPr lang="en-US" dirty="0"/>
              <a:t> </a:t>
            </a:r>
            <a:r>
              <a:rPr lang="en-US" dirty="0" err="1"/>
              <a:t>të</a:t>
            </a:r>
            <a:r>
              <a:rPr lang="en-US" dirty="0"/>
              <a:t> </a:t>
            </a:r>
            <a:r>
              <a:rPr lang="en-US" dirty="0" err="1"/>
              <a:t>tregojnë</a:t>
            </a:r>
            <a:r>
              <a:rPr lang="en-US" dirty="0"/>
              <a:t> se </a:t>
            </a:r>
            <a:r>
              <a:rPr lang="en-US" dirty="0" err="1"/>
              <a:t>atyre</a:t>
            </a:r>
            <a:r>
              <a:rPr lang="en-US" dirty="0"/>
              <a:t> u </a:t>
            </a:r>
            <a:r>
              <a:rPr lang="en-US" dirty="0" err="1"/>
              <a:t>është</a:t>
            </a:r>
            <a:r>
              <a:rPr lang="en-US" dirty="0"/>
              <a:t> </a:t>
            </a:r>
            <a:r>
              <a:rPr lang="en-US" dirty="0" err="1"/>
              <a:t>kërkuar</a:t>
            </a:r>
            <a:r>
              <a:rPr lang="en-US" dirty="0"/>
              <a:t> </a:t>
            </a:r>
            <a:r>
              <a:rPr lang="en-US" dirty="0" err="1"/>
              <a:t>të</a:t>
            </a:r>
            <a:r>
              <a:rPr lang="en-US" dirty="0"/>
              <a:t> </a:t>
            </a:r>
            <a:r>
              <a:rPr lang="en-US" dirty="0" err="1"/>
              <a:t>mbajnë</a:t>
            </a:r>
            <a:r>
              <a:rPr lang="en-US" dirty="0"/>
              <a:t> </a:t>
            </a:r>
            <a:r>
              <a:rPr lang="en-US" dirty="0" err="1"/>
              <a:t>një</a:t>
            </a:r>
            <a:r>
              <a:rPr lang="en-US" dirty="0"/>
              <a:t> </a:t>
            </a:r>
            <a:r>
              <a:rPr lang="en-US" b="1" i="1" dirty="0" err="1">
                <a:solidFill>
                  <a:srgbClr val="FF0000"/>
                </a:solidFill>
              </a:rPr>
              <a:t>barrë</a:t>
            </a:r>
            <a:r>
              <a:rPr lang="en-US" b="1" i="1" dirty="0">
                <a:solidFill>
                  <a:srgbClr val="FF0000"/>
                </a:solidFill>
              </a:rPr>
              <a:t> </a:t>
            </a:r>
            <a:r>
              <a:rPr lang="en-US" b="1" i="1" dirty="0" err="1">
                <a:solidFill>
                  <a:srgbClr val="FF0000"/>
                </a:solidFill>
              </a:rPr>
              <a:t>të</a:t>
            </a:r>
            <a:r>
              <a:rPr lang="en-US" b="1" i="1" dirty="0">
                <a:solidFill>
                  <a:srgbClr val="FF0000"/>
                </a:solidFill>
              </a:rPr>
              <a:t> </a:t>
            </a:r>
            <a:r>
              <a:rPr lang="en-US" b="1" i="1" dirty="0" err="1">
                <a:solidFill>
                  <a:srgbClr val="FF0000"/>
                </a:solidFill>
              </a:rPr>
              <a:t>tepruar</a:t>
            </a:r>
            <a:r>
              <a:rPr lang="en-US" dirty="0"/>
              <a:t>, </a:t>
            </a:r>
            <a:r>
              <a:rPr lang="en-US" dirty="0" err="1"/>
              <a:t>pasi</a:t>
            </a:r>
            <a:r>
              <a:rPr lang="en-US" dirty="0"/>
              <a:t> </a:t>
            </a:r>
            <a:r>
              <a:rPr lang="en-US" dirty="0" err="1"/>
              <a:t>ku</a:t>
            </a:r>
            <a:r>
              <a:rPr lang="en-US" dirty="0"/>
              <a:t> </a:t>
            </a:r>
            <a:r>
              <a:rPr lang="en-US" dirty="0" err="1"/>
              <a:t>një</a:t>
            </a:r>
            <a:r>
              <a:rPr lang="en-US" dirty="0"/>
              <a:t> </a:t>
            </a:r>
            <a:r>
              <a:rPr lang="en-US" dirty="0" err="1"/>
              <a:t>skemë</a:t>
            </a:r>
            <a:r>
              <a:rPr lang="en-US" dirty="0"/>
              <a:t> e </a:t>
            </a:r>
            <a:r>
              <a:rPr lang="en-US" dirty="0" err="1"/>
              <a:t>kontrollit</a:t>
            </a:r>
            <a:r>
              <a:rPr lang="en-US" dirty="0"/>
              <a:t> </a:t>
            </a:r>
            <a:r>
              <a:rPr lang="en-US" dirty="0" err="1"/>
              <a:t>të</a:t>
            </a:r>
            <a:r>
              <a:rPr lang="en-US" dirty="0"/>
              <a:t> </a:t>
            </a:r>
            <a:r>
              <a:rPr lang="en-US" dirty="0" err="1"/>
              <a:t>qirasë</a:t>
            </a:r>
            <a:r>
              <a:rPr lang="en-US" dirty="0"/>
              <a:t> </a:t>
            </a:r>
            <a:r>
              <a:rPr lang="en-US" dirty="0" err="1"/>
              <a:t>në</a:t>
            </a:r>
            <a:r>
              <a:rPr lang="en-US" dirty="0"/>
              <a:t> </a:t>
            </a:r>
            <a:r>
              <a:rPr lang="en-US" dirty="0" err="1"/>
              <a:t>fuqi</a:t>
            </a:r>
            <a:r>
              <a:rPr lang="en-US" dirty="0"/>
              <a:t> </a:t>
            </a:r>
            <a:r>
              <a:rPr lang="en-US" dirty="0" err="1"/>
              <a:t>për</a:t>
            </a:r>
            <a:r>
              <a:rPr lang="en-US" dirty="0"/>
              <a:t> 11 </a:t>
            </a:r>
            <a:r>
              <a:rPr lang="en-US" dirty="0" err="1"/>
              <a:t>vjet</a:t>
            </a:r>
            <a:r>
              <a:rPr lang="en-US" dirty="0"/>
              <a:t> ka </a:t>
            </a:r>
            <a:r>
              <a:rPr lang="en-US" dirty="0" err="1"/>
              <a:t>vendosur</a:t>
            </a:r>
            <a:r>
              <a:rPr lang="en-US" dirty="0"/>
              <a:t> </a:t>
            </a:r>
            <a:r>
              <a:rPr lang="en-US" b="1" i="1" dirty="0" err="1">
                <a:solidFill>
                  <a:srgbClr val="FF0000"/>
                </a:solidFill>
              </a:rPr>
              <a:t>kufizime</a:t>
            </a:r>
            <a:r>
              <a:rPr lang="en-US" b="1" i="1" dirty="0">
                <a:solidFill>
                  <a:srgbClr val="FF0000"/>
                </a:solidFill>
              </a:rPr>
              <a:t> </a:t>
            </a:r>
            <a:r>
              <a:rPr lang="en-US" b="1" i="1" dirty="0" err="1">
                <a:solidFill>
                  <a:srgbClr val="FF0000"/>
                </a:solidFill>
              </a:rPr>
              <a:t>shumë</a:t>
            </a:r>
            <a:r>
              <a:rPr lang="en-US" b="1" i="1" dirty="0">
                <a:solidFill>
                  <a:srgbClr val="FF0000"/>
                </a:solidFill>
              </a:rPr>
              <a:t> </a:t>
            </a:r>
            <a:r>
              <a:rPr lang="en-US" b="1" i="1" dirty="0" err="1">
                <a:solidFill>
                  <a:srgbClr val="FF0000"/>
                </a:solidFill>
              </a:rPr>
              <a:t>të</a:t>
            </a:r>
            <a:r>
              <a:rPr lang="en-US" b="1" i="1" dirty="0">
                <a:solidFill>
                  <a:srgbClr val="FF0000"/>
                </a:solidFill>
              </a:rPr>
              <a:t> </a:t>
            </a:r>
            <a:r>
              <a:rPr lang="en-US" b="1" i="1" dirty="0" err="1">
                <a:solidFill>
                  <a:srgbClr val="FF0000"/>
                </a:solidFill>
              </a:rPr>
              <a:t>ashpra</a:t>
            </a:r>
            <a:r>
              <a:rPr lang="en-US" dirty="0"/>
              <a:t> </a:t>
            </a:r>
            <a:r>
              <a:rPr lang="en-US" dirty="0" err="1"/>
              <a:t>ndaj</a:t>
            </a:r>
            <a:r>
              <a:rPr lang="en-US" dirty="0"/>
              <a:t> </a:t>
            </a:r>
            <a:r>
              <a:rPr lang="en-US" dirty="0" err="1"/>
              <a:t>pronarëve</a:t>
            </a:r>
            <a:r>
              <a:rPr lang="en-US" dirty="0"/>
              <a:t> </a:t>
            </a:r>
            <a:r>
              <a:rPr lang="en-US" dirty="0" err="1"/>
              <a:t>privatë</a:t>
            </a:r>
            <a:r>
              <a:rPr lang="en-US" dirty="0"/>
              <a:t> </a:t>
            </a:r>
            <a:r>
              <a:rPr lang="en-US" b="1" i="1" dirty="0"/>
              <a:t>(Hutten-</a:t>
            </a:r>
            <a:r>
              <a:rPr lang="en-US" b="1" i="1" dirty="0" err="1"/>
              <a:t>Czapska</a:t>
            </a:r>
            <a:r>
              <a:rPr lang="en-US" b="1" i="1" dirty="0"/>
              <a:t> </a:t>
            </a:r>
            <a:r>
              <a:rPr lang="en-US" b="1" i="1" dirty="0" err="1"/>
              <a:t>kundër</a:t>
            </a:r>
            <a:r>
              <a:rPr lang="en-US" b="1" i="1" dirty="0"/>
              <a:t> </a:t>
            </a:r>
            <a:r>
              <a:rPr lang="en-US" b="1" i="1" dirty="0" err="1"/>
              <a:t>Polonisë</a:t>
            </a:r>
            <a:r>
              <a:rPr lang="en-US" b="1" i="1" dirty="0"/>
              <a:t>).</a:t>
            </a:r>
          </a:p>
          <a:p>
            <a:endParaRPr lang="en-US" dirty="0"/>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22</a:t>
            </a:fld>
            <a:endParaRPr lang="en-US"/>
          </a:p>
        </p:txBody>
      </p:sp>
    </p:spTree>
    <p:extLst>
      <p:ext uri="{BB962C8B-B14F-4D97-AF65-F5344CB8AC3E}">
        <p14:creationId xmlns:p14="http://schemas.microsoft.com/office/powerpoint/2010/main" val="2773917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Detyrat</a:t>
            </a:r>
            <a:r>
              <a:rPr lang="en-US" dirty="0"/>
              <a:t> e </a:t>
            </a:r>
            <a:r>
              <a:rPr lang="en-US" dirty="0" err="1"/>
              <a:t>zyrtarëve</a:t>
            </a:r>
            <a:r>
              <a:rPr lang="en-US" dirty="0"/>
              <a:t> </a:t>
            </a:r>
            <a:r>
              <a:rPr lang="en-US" dirty="0" err="1"/>
              <a:t>publikë</a:t>
            </a:r>
            <a:r>
              <a:rPr lang="en-US" dirty="0"/>
              <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r>
              <a:rPr lang="en-US" dirty="0" err="1"/>
              <a:t>Veprimet</a:t>
            </a:r>
            <a:r>
              <a:rPr lang="en-US" dirty="0"/>
              <a:t> </a:t>
            </a:r>
            <a:r>
              <a:rPr lang="en-US" dirty="0" err="1"/>
              <a:t>për</a:t>
            </a:r>
            <a:r>
              <a:rPr lang="en-US" dirty="0"/>
              <a:t> </a:t>
            </a:r>
            <a:r>
              <a:rPr lang="en-US" dirty="0" err="1"/>
              <a:t>konfiskimin</a:t>
            </a:r>
            <a:r>
              <a:rPr lang="en-US" dirty="0"/>
              <a:t> </a:t>
            </a:r>
            <a:r>
              <a:rPr lang="en-US" dirty="0" err="1"/>
              <a:t>ose</a:t>
            </a:r>
            <a:r>
              <a:rPr lang="en-US" dirty="0"/>
              <a:t> </a:t>
            </a:r>
            <a:r>
              <a:rPr lang="en-US" dirty="0" err="1"/>
              <a:t>përndryshe</a:t>
            </a:r>
            <a:r>
              <a:rPr lang="en-US" dirty="0"/>
              <a:t> </a:t>
            </a:r>
            <a:r>
              <a:rPr lang="en-US" dirty="0" err="1"/>
              <a:t>ndërhyrje</a:t>
            </a:r>
            <a:r>
              <a:rPr lang="en-US" dirty="0"/>
              <a:t> </a:t>
            </a:r>
            <a:r>
              <a:rPr lang="en-US" dirty="0" err="1"/>
              <a:t>në</a:t>
            </a:r>
            <a:r>
              <a:rPr lang="en-US" dirty="0"/>
              <a:t> </a:t>
            </a:r>
            <a:r>
              <a:rPr lang="en-US" dirty="0" err="1"/>
              <a:t>të</a:t>
            </a:r>
            <a:r>
              <a:rPr lang="en-US" dirty="0"/>
              <a:t> </a:t>
            </a:r>
            <a:r>
              <a:rPr lang="en-US" dirty="0" err="1"/>
              <a:t>drejtat</a:t>
            </a:r>
            <a:r>
              <a:rPr lang="en-US" dirty="0"/>
              <a:t> </a:t>
            </a:r>
            <a:r>
              <a:rPr lang="en-US" dirty="0" err="1"/>
              <a:t>pronësore</a:t>
            </a:r>
            <a:r>
              <a:rPr lang="en-US" dirty="0"/>
              <a:t> </a:t>
            </a:r>
            <a:r>
              <a:rPr lang="en-US" dirty="0" err="1"/>
              <a:t>zakonisht</a:t>
            </a:r>
            <a:r>
              <a:rPr lang="en-US" dirty="0"/>
              <a:t> </a:t>
            </a:r>
            <a:r>
              <a:rPr lang="en-US" dirty="0" err="1"/>
              <a:t>merren</a:t>
            </a:r>
            <a:r>
              <a:rPr lang="en-US" dirty="0"/>
              <a:t> </a:t>
            </a:r>
            <a:r>
              <a:rPr lang="en-US" dirty="0" err="1"/>
              <a:t>nga</a:t>
            </a:r>
            <a:r>
              <a:rPr lang="en-US" dirty="0"/>
              <a:t> </a:t>
            </a:r>
            <a:r>
              <a:rPr lang="en-US" dirty="0" err="1"/>
              <a:t>ligjvënësit</a:t>
            </a:r>
            <a:r>
              <a:rPr lang="en-US" dirty="0"/>
              <a:t>, </a:t>
            </a:r>
            <a:r>
              <a:rPr lang="en-US" dirty="0" err="1"/>
              <a:t>zyrtarët</a:t>
            </a:r>
            <a:r>
              <a:rPr lang="en-US" dirty="0"/>
              <a:t> e </a:t>
            </a:r>
            <a:r>
              <a:rPr lang="en-US" dirty="0" err="1"/>
              <a:t>lartë</a:t>
            </a:r>
            <a:r>
              <a:rPr lang="en-US" dirty="0"/>
              <a:t> </a:t>
            </a:r>
            <a:r>
              <a:rPr lang="en-US" dirty="0" err="1"/>
              <a:t>dhe</a:t>
            </a:r>
            <a:r>
              <a:rPr lang="en-US" dirty="0"/>
              <a:t> </a:t>
            </a:r>
            <a:r>
              <a:rPr lang="en-US" dirty="0" err="1"/>
              <a:t>gjykatat</a:t>
            </a:r>
            <a:r>
              <a:rPr lang="en-US" dirty="0"/>
              <a:t>, </a:t>
            </a:r>
            <a:r>
              <a:rPr lang="en-US" dirty="0" err="1"/>
              <a:t>por</a:t>
            </a:r>
            <a:r>
              <a:rPr lang="en-US" dirty="0"/>
              <a:t> </a:t>
            </a:r>
            <a:r>
              <a:rPr lang="en-US" dirty="0" err="1"/>
              <a:t>zyrtarët</a:t>
            </a:r>
            <a:r>
              <a:rPr lang="en-US" dirty="0"/>
              <a:t> e </a:t>
            </a:r>
            <a:r>
              <a:rPr lang="en-US" dirty="0" err="1"/>
              <a:t>doganave</a:t>
            </a:r>
            <a:r>
              <a:rPr lang="en-US" dirty="0"/>
              <a:t> </a:t>
            </a:r>
            <a:r>
              <a:rPr lang="en-US" dirty="0" err="1"/>
              <a:t>dhe</a:t>
            </a:r>
            <a:r>
              <a:rPr lang="en-US" dirty="0"/>
              <a:t> </a:t>
            </a:r>
            <a:r>
              <a:rPr lang="en-US" dirty="0" err="1"/>
              <a:t>të</a:t>
            </a:r>
            <a:r>
              <a:rPr lang="en-US" dirty="0"/>
              <a:t> </a:t>
            </a:r>
            <a:r>
              <a:rPr lang="en-US" dirty="0" err="1"/>
              <a:t>ardhurave</a:t>
            </a:r>
            <a:r>
              <a:rPr lang="en-US" dirty="0"/>
              <a:t>, </a:t>
            </a:r>
            <a:r>
              <a:rPr lang="en-US" dirty="0" err="1"/>
              <a:t>autoritetet</a:t>
            </a:r>
            <a:r>
              <a:rPr lang="en-US" dirty="0"/>
              <a:t> e </a:t>
            </a:r>
            <a:r>
              <a:rPr lang="en-US" dirty="0" err="1"/>
              <a:t>licencimit</a:t>
            </a:r>
            <a:r>
              <a:rPr lang="en-US" dirty="0"/>
              <a:t>, </a:t>
            </a:r>
            <a:r>
              <a:rPr lang="en-US" dirty="0" err="1"/>
              <a:t>zyrtarët</a:t>
            </a:r>
            <a:r>
              <a:rPr lang="en-US" dirty="0"/>
              <a:t> e </a:t>
            </a:r>
            <a:r>
              <a:rPr lang="en-US" dirty="0" err="1"/>
              <a:t>kontrollit</a:t>
            </a:r>
            <a:r>
              <a:rPr lang="en-US" dirty="0"/>
              <a:t> </a:t>
            </a:r>
            <a:r>
              <a:rPr lang="en-US" dirty="0" err="1"/>
              <a:t>të</a:t>
            </a:r>
            <a:r>
              <a:rPr lang="en-US" dirty="0"/>
              <a:t> </a:t>
            </a:r>
            <a:r>
              <a:rPr lang="en-US" dirty="0" err="1"/>
              <a:t>qirasë</a:t>
            </a:r>
            <a:r>
              <a:rPr lang="en-US" dirty="0"/>
              <a:t> </a:t>
            </a:r>
            <a:r>
              <a:rPr lang="en-US" dirty="0" err="1"/>
              <a:t>dhe</a:t>
            </a:r>
            <a:r>
              <a:rPr lang="en-US" dirty="0"/>
              <a:t> </a:t>
            </a:r>
            <a:r>
              <a:rPr lang="en-US" dirty="0" err="1"/>
              <a:t>zyrtarët</a:t>
            </a:r>
            <a:r>
              <a:rPr lang="en-US" dirty="0"/>
              <a:t> e </a:t>
            </a:r>
            <a:r>
              <a:rPr lang="en-US" dirty="0" err="1"/>
              <a:t>tjerë</a:t>
            </a:r>
            <a:r>
              <a:rPr lang="en-US" dirty="0"/>
              <a:t> </a:t>
            </a:r>
            <a:r>
              <a:rPr lang="en-US" dirty="0" err="1"/>
              <a:t>publikë</a:t>
            </a:r>
            <a:r>
              <a:rPr lang="en-US" dirty="0"/>
              <a:t> </a:t>
            </a:r>
            <a:r>
              <a:rPr lang="en-US" dirty="0" err="1"/>
              <a:t>gjithashtu</a:t>
            </a:r>
            <a:r>
              <a:rPr lang="en-US" dirty="0"/>
              <a:t> </a:t>
            </a:r>
            <a:r>
              <a:rPr lang="en-US" dirty="0" err="1"/>
              <a:t>mund</a:t>
            </a:r>
            <a:r>
              <a:rPr lang="en-US" dirty="0"/>
              <a:t> </a:t>
            </a:r>
            <a:r>
              <a:rPr lang="en-US" dirty="0" err="1"/>
              <a:t>të</a:t>
            </a:r>
            <a:r>
              <a:rPr lang="en-US" dirty="0"/>
              <a:t> </a:t>
            </a:r>
            <a:r>
              <a:rPr lang="en-US" dirty="0" err="1"/>
              <a:t>ushtrojnë</a:t>
            </a:r>
            <a:r>
              <a:rPr lang="en-US" dirty="0"/>
              <a:t> </a:t>
            </a:r>
            <a:r>
              <a:rPr lang="en-US" dirty="0" err="1"/>
              <a:t>kompetenca</a:t>
            </a:r>
            <a:r>
              <a:rPr lang="en-US" dirty="0"/>
              <a:t> </a:t>
            </a:r>
            <a:r>
              <a:rPr lang="en-US" dirty="0" err="1"/>
              <a:t>në</a:t>
            </a:r>
            <a:r>
              <a:rPr lang="en-US" dirty="0"/>
              <a:t> </a:t>
            </a:r>
            <a:r>
              <a:rPr lang="en-US" dirty="0" err="1"/>
              <a:t>këtë</a:t>
            </a:r>
            <a:r>
              <a:rPr lang="en-US" dirty="0"/>
              <a:t> </a:t>
            </a:r>
            <a:r>
              <a:rPr lang="en-US" dirty="0" err="1"/>
              <a:t>fushë</a:t>
            </a:r>
            <a:r>
              <a:rPr lang="en-US" dirty="0"/>
              <a:t>. </a:t>
            </a:r>
          </a:p>
          <a:p>
            <a:r>
              <a:rPr lang="en-US" dirty="0"/>
              <a:t>Ata </a:t>
            </a:r>
            <a:r>
              <a:rPr lang="en-US" dirty="0" err="1"/>
              <a:t>duhet</a:t>
            </a:r>
            <a:r>
              <a:rPr lang="en-US" dirty="0"/>
              <a:t> </a:t>
            </a:r>
            <a:r>
              <a:rPr lang="en-US" dirty="0" err="1"/>
              <a:t>të</a:t>
            </a:r>
            <a:r>
              <a:rPr lang="en-US" dirty="0"/>
              <a:t> </a:t>
            </a:r>
            <a:r>
              <a:rPr lang="en-US" dirty="0" err="1"/>
              <a:t>sigurojnë</a:t>
            </a:r>
            <a:r>
              <a:rPr lang="en-US" dirty="0"/>
              <a:t>:</a:t>
            </a:r>
          </a:p>
          <a:p>
            <a:r>
              <a:rPr lang="en-US" dirty="0" err="1"/>
              <a:t>një</a:t>
            </a:r>
            <a:r>
              <a:rPr lang="en-US" dirty="0"/>
              <a:t> </a:t>
            </a:r>
            <a:r>
              <a:rPr lang="en-US" dirty="0" err="1"/>
              <a:t>bazë</a:t>
            </a:r>
            <a:r>
              <a:rPr lang="en-US" dirty="0"/>
              <a:t> </a:t>
            </a:r>
            <a:r>
              <a:rPr lang="en-US" dirty="0" err="1"/>
              <a:t>ligjore</a:t>
            </a:r>
            <a:r>
              <a:rPr lang="en-US" dirty="0"/>
              <a:t> </a:t>
            </a:r>
            <a:r>
              <a:rPr lang="en-US" dirty="0" err="1"/>
              <a:t>për</a:t>
            </a:r>
            <a:r>
              <a:rPr lang="en-US" dirty="0"/>
              <a:t> </a:t>
            </a:r>
            <a:r>
              <a:rPr lang="en-US" dirty="0" err="1"/>
              <a:t>veprimin</a:t>
            </a:r>
            <a:r>
              <a:rPr lang="en-US" dirty="0"/>
              <a:t> e </a:t>
            </a:r>
            <a:r>
              <a:rPr lang="en-US" dirty="0" err="1"/>
              <a:t>tyre</a:t>
            </a:r>
            <a:r>
              <a:rPr lang="en-US" dirty="0"/>
              <a:t>;</a:t>
            </a:r>
          </a:p>
          <a:p>
            <a:r>
              <a:rPr lang="en-US" dirty="0" err="1"/>
              <a:t>Ndjekjen</a:t>
            </a:r>
            <a:r>
              <a:rPr lang="en-US" dirty="0"/>
              <a:t> e </a:t>
            </a:r>
            <a:r>
              <a:rPr lang="en-US" dirty="0" err="1"/>
              <a:t>një</a:t>
            </a:r>
            <a:r>
              <a:rPr lang="en-US" dirty="0"/>
              <a:t> </a:t>
            </a:r>
            <a:r>
              <a:rPr lang="en-US" dirty="0" err="1"/>
              <a:t>interes</a:t>
            </a:r>
            <a:r>
              <a:rPr lang="en-US" dirty="0"/>
              <a:t> </a:t>
            </a:r>
            <a:r>
              <a:rPr lang="en-US" dirty="0" err="1"/>
              <a:t>publik</a:t>
            </a:r>
            <a:r>
              <a:rPr lang="en-US" dirty="0"/>
              <a:t>;</a:t>
            </a:r>
          </a:p>
          <a:p>
            <a:r>
              <a:rPr lang="en-US" dirty="0" err="1"/>
              <a:t>një</a:t>
            </a:r>
            <a:r>
              <a:rPr lang="en-US" dirty="0"/>
              <a:t> </a:t>
            </a:r>
            <a:r>
              <a:rPr lang="en-US" dirty="0" err="1"/>
              <a:t>ekuilibër</a:t>
            </a:r>
            <a:r>
              <a:rPr lang="en-US" dirty="0"/>
              <a:t> </a:t>
            </a:r>
            <a:r>
              <a:rPr lang="en-US" dirty="0" err="1"/>
              <a:t>të</a:t>
            </a:r>
            <a:r>
              <a:rPr lang="en-US" dirty="0"/>
              <a:t> </a:t>
            </a:r>
            <a:r>
              <a:rPr lang="en-US" dirty="0" err="1"/>
              <a:t>drejtë</a:t>
            </a:r>
            <a:r>
              <a:rPr lang="en-US" dirty="0"/>
              <a:t> </a:t>
            </a:r>
            <a:r>
              <a:rPr lang="en-US" dirty="0" err="1"/>
              <a:t>ndërmjet</a:t>
            </a:r>
            <a:r>
              <a:rPr lang="en-US" dirty="0"/>
              <a:t> </a:t>
            </a:r>
            <a:r>
              <a:rPr lang="en-US" dirty="0" err="1"/>
              <a:t>individit</a:t>
            </a:r>
            <a:r>
              <a:rPr lang="en-US" dirty="0"/>
              <a:t> </a:t>
            </a:r>
            <a:r>
              <a:rPr lang="en-US" dirty="0" err="1"/>
              <a:t>dhe</a:t>
            </a:r>
            <a:r>
              <a:rPr lang="en-US" dirty="0"/>
              <a:t> </a:t>
            </a:r>
            <a:r>
              <a:rPr lang="en-US" dirty="0" err="1"/>
              <a:t>interesit</a:t>
            </a:r>
            <a:r>
              <a:rPr lang="en-US" dirty="0"/>
              <a:t> </a:t>
            </a:r>
            <a:r>
              <a:rPr lang="en-US" dirty="0" err="1"/>
              <a:t>të</a:t>
            </a:r>
            <a:r>
              <a:rPr lang="en-US" dirty="0"/>
              <a:t> </a:t>
            </a:r>
            <a:r>
              <a:rPr lang="en-US" dirty="0" err="1"/>
              <a:t>përgjithshëm</a:t>
            </a:r>
            <a:r>
              <a:rPr lang="en-US" dirty="0"/>
              <a:t>.</a:t>
            </a:r>
          </a:p>
        </p:txBody>
      </p:sp>
      <p:sp>
        <p:nvSpPr>
          <p:cNvPr id="4" name="Slide Number Placeholder 3"/>
          <p:cNvSpPr>
            <a:spLocks noGrp="1"/>
          </p:cNvSpPr>
          <p:nvPr>
            <p:ph type="sldNum" sz="quarter" idx="12"/>
          </p:nvPr>
        </p:nvSpPr>
        <p:spPr/>
        <p:txBody>
          <a:bodyPr/>
          <a:lstStyle/>
          <a:p>
            <a:fld id="{EA38AB81-EFCB-4501-A73C-4749FB5CE197}" type="slidenum">
              <a:rPr lang="en-US" smtClean="0"/>
              <a:pPr/>
              <a:t>23</a:t>
            </a:fld>
            <a:endParaRPr lang="en-US"/>
          </a:p>
        </p:txBody>
      </p:sp>
      <p:sp>
        <p:nvSpPr>
          <p:cNvPr id="5" name="Footer Placeholder 4"/>
          <p:cNvSpPr>
            <a:spLocks noGrp="1"/>
          </p:cNvSpPr>
          <p:nvPr>
            <p:ph type="ftr" sz="quarter" idx="11"/>
          </p:nvPr>
        </p:nvSpPr>
        <p:spPr/>
        <p:txBody>
          <a:bodyPr/>
          <a:lstStyle/>
          <a:p>
            <a:r>
              <a:rPr lang="en-US"/>
              <a:t>Prof.Dr M. Tutulani-Semini</a:t>
            </a:r>
          </a:p>
        </p:txBody>
      </p:sp>
    </p:spTree>
    <p:extLst>
      <p:ext uri="{BB962C8B-B14F-4D97-AF65-F5344CB8AC3E}">
        <p14:creationId xmlns:p14="http://schemas.microsoft.com/office/powerpoint/2010/main" val="2006976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FCF2-35A4-732F-6656-5BF2C5FAC5BA}"/>
              </a:ext>
            </a:extLst>
          </p:cNvPr>
          <p:cNvSpPr>
            <a:spLocks noGrp="1"/>
          </p:cNvSpPr>
          <p:nvPr>
            <p:ph type="title"/>
          </p:nvPr>
        </p:nvSpPr>
        <p:spPr/>
        <p:txBody>
          <a:bodyPr/>
          <a:lstStyle/>
          <a:p>
            <a:r>
              <a:rPr lang="en-GB" dirty="0" err="1"/>
              <a:t>Vendim</a:t>
            </a:r>
            <a:r>
              <a:rPr lang="en-GB" dirty="0"/>
              <a:t> nr. 53 </a:t>
            </a:r>
            <a:r>
              <a:rPr lang="en-GB" dirty="0" err="1"/>
              <a:t>datë</a:t>
            </a:r>
            <a:r>
              <a:rPr lang="en-GB" dirty="0"/>
              <a:t> 31.10.2023</a:t>
            </a:r>
            <a:endParaRPr lang="en-AL" dirty="0"/>
          </a:p>
        </p:txBody>
      </p:sp>
      <p:sp>
        <p:nvSpPr>
          <p:cNvPr id="3" name="Content Placeholder 2">
            <a:extLst>
              <a:ext uri="{FF2B5EF4-FFF2-40B4-BE49-F238E27FC236}">
                <a16:creationId xmlns:a16="http://schemas.microsoft.com/office/drawing/2014/main" id="{FECA863A-7FB0-7752-752C-0F5F9491D1A6}"/>
              </a:ext>
            </a:extLst>
          </p:cNvPr>
          <p:cNvSpPr>
            <a:spLocks noGrp="1"/>
          </p:cNvSpPr>
          <p:nvPr>
            <p:ph idx="1"/>
          </p:nvPr>
        </p:nvSpPr>
        <p:spPr/>
        <p:txBody>
          <a:bodyPr>
            <a:normAutofit fontScale="77500" lnSpcReduction="20000"/>
          </a:bodyPr>
          <a:lstStyle/>
          <a:p>
            <a:pPr marL="0" indent="0">
              <a:buNone/>
            </a:pPr>
            <a:r>
              <a:rPr lang="en-GB" b="1" u="sng" dirty="0" err="1"/>
              <a:t>Rrethanat</a:t>
            </a:r>
            <a:r>
              <a:rPr lang="en-GB" b="1" u="sng" dirty="0"/>
              <a:t> e </a:t>
            </a:r>
            <a:r>
              <a:rPr lang="en-GB" b="1" u="sng" dirty="0" err="1"/>
              <a:t>faktit</a:t>
            </a:r>
            <a:endParaRPr lang="en-GB" b="1" u="sng" dirty="0"/>
          </a:p>
          <a:p>
            <a:r>
              <a:rPr lang="en-GB" dirty="0" err="1"/>
              <a:t>Në</a:t>
            </a:r>
            <a:r>
              <a:rPr lang="en-GB" dirty="0"/>
              <a:t> </a:t>
            </a:r>
            <a:r>
              <a:rPr lang="en-GB" dirty="0" err="1"/>
              <a:t>dhjetor</a:t>
            </a:r>
            <a:r>
              <a:rPr lang="en-GB" dirty="0"/>
              <a:t> </a:t>
            </a:r>
            <a:r>
              <a:rPr lang="en-GB" dirty="0" err="1"/>
              <a:t>të</a:t>
            </a:r>
            <a:r>
              <a:rPr lang="en-GB" dirty="0"/>
              <a:t> </a:t>
            </a:r>
            <a:r>
              <a:rPr lang="en-GB" dirty="0" err="1"/>
              <a:t>vitit</a:t>
            </a:r>
            <a:r>
              <a:rPr lang="en-GB" dirty="0"/>
              <a:t> 1946 </a:t>
            </a:r>
            <a:r>
              <a:rPr lang="en-GB" dirty="0" err="1"/>
              <a:t>i</a:t>
            </a:r>
            <a:r>
              <a:rPr lang="en-GB" dirty="0"/>
              <a:t> </a:t>
            </a:r>
            <a:r>
              <a:rPr lang="en-GB" dirty="0" err="1"/>
              <a:t>janë</a:t>
            </a:r>
            <a:r>
              <a:rPr lang="en-GB" dirty="0"/>
              <a:t> </a:t>
            </a:r>
            <a:r>
              <a:rPr lang="en-GB" dirty="0" err="1"/>
              <a:t>konfiskuar</a:t>
            </a:r>
            <a:r>
              <a:rPr lang="en-GB" dirty="0"/>
              <a:t> </a:t>
            </a:r>
            <a:r>
              <a:rPr lang="en-GB" dirty="0" err="1"/>
              <a:t>nga</a:t>
            </a:r>
            <a:r>
              <a:rPr lang="en-GB" dirty="0"/>
              <a:t> </a:t>
            </a:r>
            <a:r>
              <a:rPr lang="en-GB" dirty="0" err="1"/>
              <a:t>shteti</a:t>
            </a:r>
            <a:r>
              <a:rPr lang="en-GB" dirty="0"/>
              <a:t> </a:t>
            </a:r>
            <a:r>
              <a:rPr lang="en-GB" dirty="0" err="1"/>
              <a:t>një</a:t>
            </a:r>
            <a:r>
              <a:rPr lang="en-GB" dirty="0"/>
              <a:t> </a:t>
            </a:r>
            <a:r>
              <a:rPr lang="en-GB" dirty="0" err="1"/>
              <a:t>shtëpi</a:t>
            </a:r>
            <a:r>
              <a:rPr lang="en-GB" dirty="0"/>
              <a:t> </a:t>
            </a:r>
            <a:r>
              <a:rPr lang="en-GB" dirty="0" err="1"/>
              <a:t>dhe</a:t>
            </a:r>
            <a:r>
              <a:rPr lang="en-GB" dirty="0"/>
              <a:t> </a:t>
            </a:r>
            <a:r>
              <a:rPr lang="en-GB" dirty="0" err="1"/>
              <a:t>një</a:t>
            </a:r>
            <a:r>
              <a:rPr lang="en-GB" dirty="0"/>
              <a:t> </a:t>
            </a:r>
            <a:r>
              <a:rPr lang="en-GB" dirty="0" err="1"/>
              <a:t>truall</a:t>
            </a:r>
            <a:r>
              <a:rPr lang="en-GB" dirty="0"/>
              <a:t>, </a:t>
            </a:r>
            <a:r>
              <a:rPr lang="en-GB" dirty="0" err="1"/>
              <a:t>të</a:t>
            </a:r>
            <a:r>
              <a:rPr lang="en-GB" dirty="0"/>
              <a:t> </a:t>
            </a:r>
            <a:r>
              <a:rPr lang="en-GB" dirty="0" err="1"/>
              <a:t>ndodhur</a:t>
            </a:r>
            <a:r>
              <a:rPr lang="en-GB" dirty="0"/>
              <a:t> </a:t>
            </a:r>
            <a:r>
              <a:rPr lang="en-GB" dirty="0" err="1"/>
              <a:t>në</a:t>
            </a:r>
            <a:r>
              <a:rPr lang="en-GB" dirty="0"/>
              <a:t> </a:t>
            </a:r>
            <a:r>
              <a:rPr lang="en-GB" dirty="0" err="1"/>
              <a:t>qytetin</a:t>
            </a:r>
            <a:r>
              <a:rPr lang="en-GB" dirty="0"/>
              <a:t> e </a:t>
            </a:r>
            <a:r>
              <a:rPr lang="en-GB" dirty="0" err="1"/>
              <a:t>Tiranës</a:t>
            </a:r>
            <a:r>
              <a:rPr lang="en-GB" dirty="0"/>
              <a:t>.</a:t>
            </a:r>
          </a:p>
          <a:p>
            <a:r>
              <a:rPr lang="en-GB" dirty="0" err="1"/>
              <a:t>Në</a:t>
            </a:r>
            <a:r>
              <a:rPr lang="en-GB" dirty="0"/>
              <a:t> </a:t>
            </a:r>
            <a:r>
              <a:rPr lang="en-GB" dirty="0" err="1"/>
              <a:t>datën</a:t>
            </a:r>
            <a:r>
              <a:rPr lang="en-GB" dirty="0"/>
              <a:t> 22 </a:t>
            </a:r>
            <a:r>
              <a:rPr lang="en-GB" dirty="0" err="1"/>
              <a:t>dhjetor</a:t>
            </a:r>
            <a:r>
              <a:rPr lang="en-GB" dirty="0"/>
              <a:t> 1992, </a:t>
            </a:r>
            <a:r>
              <a:rPr lang="en-GB" dirty="0" err="1"/>
              <a:t>Bashkia</a:t>
            </a:r>
            <a:r>
              <a:rPr lang="en-GB" dirty="0"/>
              <a:t> </a:t>
            </a:r>
            <a:r>
              <a:rPr lang="en-GB" dirty="0" err="1"/>
              <a:t>Tiranë</a:t>
            </a:r>
            <a:r>
              <a:rPr lang="en-GB" dirty="0"/>
              <a:t> </a:t>
            </a:r>
            <a:r>
              <a:rPr lang="en-GB" dirty="0" err="1"/>
              <a:t>dhe</a:t>
            </a:r>
            <a:r>
              <a:rPr lang="en-GB" dirty="0"/>
              <a:t> </a:t>
            </a:r>
            <a:r>
              <a:rPr lang="en-GB" dirty="0" err="1"/>
              <a:t>Ministria</a:t>
            </a:r>
            <a:r>
              <a:rPr lang="en-GB" dirty="0"/>
              <a:t> e </a:t>
            </a:r>
            <a:r>
              <a:rPr lang="en-GB" dirty="0" err="1"/>
              <a:t>Turizmit</a:t>
            </a:r>
            <a:r>
              <a:rPr lang="en-GB" dirty="0"/>
              <a:t>, </a:t>
            </a:r>
            <a:r>
              <a:rPr lang="en-GB" dirty="0" err="1"/>
              <a:t>i</a:t>
            </a:r>
            <a:r>
              <a:rPr lang="en-GB" dirty="0"/>
              <a:t> </a:t>
            </a:r>
            <a:r>
              <a:rPr lang="en-GB" dirty="0" err="1"/>
              <a:t>kanë</a:t>
            </a:r>
            <a:r>
              <a:rPr lang="en-GB" dirty="0"/>
              <a:t> </a:t>
            </a:r>
            <a:r>
              <a:rPr lang="en-GB" dirty="0" err="1"/>
              <a:t>dhënë</a:t>
            </a:r>
            <a:r>
              <a:rPr lang="en-GB" dirty="0"/>
              <a:t> me </a:t>
            </a:r>
            <a:r>
              <a:rPr lang="en-GB" dirty="0" err="1"/>
              <a:t>qira</a:t>
            </a:r>
            <a:r>
              <a:rPr lang="en-GB" dirty="0"/>
              <a:t> </a:t>
            </a:r>
            <a:r>
              <a:rPr lang="en-GB" dirty="0" err="1"/>
              <a:t>shoqërisë</a:t>
            </a:r>
            <a:r>
              <a:rPr lang="en-GB" dirty="0"/>
              <a:t> “Golden Eagle” </a:t>
            </a:r>
            <a:r>
              <a:rPr lang="en-GB" dirty="0" err="1"/>
              <a:t>sh.p.k</a:t>
            </a:r>
            <a:r>
              <a:rPr lang="en-GB" dirty="0"/>
              <a:t>. </a:t>
            </a:r>
            <a:r>
              <a:rPr lang="en-GB" dirty="0" err="1"/>
              <a:t>një</a:t>
            </a:r>
            <a:r>
              <a:rPr lang="en-GB" dirty="0"/>
              <a:t> </a:t>
            </a:r>
            <a:r>
              <a:rPr lang="en-GB" dirty="0" err="1"/>
              <a:t>truall</a:t>
            </a:r>
            <a:r>
              <a:rPr lang="en-GB" dirty="0"/>
              <a:t> me </a:t>
            </a:r>
            <a:r>
              <a:rPr lang="en-GB" dirty="0" err="1"/>
              <a:t>sipërfaqe</a:t>
            </a:r>
            <a:r>
              <a:rPr lang="en-GB" dirty="0"/>
              <a:t> 20950 m2 </a:t>
            </a:r>
            <a:r>
              <a:rPr lang="en-GB" dirty="0" err="1"/>
              <a:t>në</a:t>
            </a:r>
            <a:r>
              <a:rPr lang="en-GB" dirty="0"/>
              <a:t> </a:t>
            </a:r>
            <a:r>
              <a:rPr lang="en-GB" dirty="0" err="1"/>
              <a:t>bulevardin</a:t>
            </a:r>
            <a:r>
              <a:rPr lang="en-GB" dirty="0"/>
              <a:t> “</a:t>
            </a:r>
            <a:r>
              <a:rPr lang="en-GB" dirty="0" err="1"/>
              <a:t>Dëshmorët</a:t>
            </a:r>
            <a:r>
              <a:rPr lang="en-GB" dirty="0"/>
              <a:t> e </a:t>
            </a:r>
            <a:r>
              <a:rPr lang="en-GB" dirty="0" err="1"/>
              <a:t>Kombit</a:t>
            </a:r>
            <a:r>
              <a:rPr lang="en-GB" dirty="0"/>
              <a:t>”;</a:t>
            </a:r>
          </a:p>
          <a:p>
            <a:r>
              <a:rPr lang="en-GB" dirty="0" err="1"/>
              <a:t>Sipas</a:t>
            </a:r>
            <a:r>
              <a:rPr lang="en-GB" dirty="0"/>
              <a:t> </a:t>
            </a:r>
            <a:r>
              <a:rPr lang="en-GB" dirty="0" err="1"/>
              <a:t>kontratës</a:t>
            </a:r>
            <a:r>
              <a:rPr lang="en-GB" dirty="0"/>
              <a:t> </a:t>
            </a:r>
            <a:r>
              <a:rPr lang="en-GB" dirty="0" err="1"/>
              <a:t>së</a:t>
            </a:r>
            <a:r>
              <a:rPr lang="en-GB" dirty="0"/>
              <a:t> </a:t>
            </a:r>
            <a:r>
              <a:rPr lang="en-GB" dirty="0" err="1"/>
              <a:t>qirasë</a:t>
            </a:r>
            <a:r>
              <a:rPr lang="en-GB" dirty="0"/>
              <a:t> </a:t>
            </a:r>
            <a:r>
              <a:rPr lang="en-GB" dirty="0" err="1"/>
              <a:t>në</a:t>
            </a:r>
            <a:r>
              <a:rPr lang="en-GB" dirty="0"/>
              <a:t> </a:t>
            </a:r>
            <a:r>
              <a:rPr lang="en-GB" dirty="0" err="1"/>
              <a:t>një</a:t>
            </a:r>
            <a:r>
              <a:rPr lang="en-GB" dirty="0"/>
              <a:t> </a:t>
            </a:r>
            <a:r>
              <a:rPr lang="en-GB" dirty="0" err="1"/>
              <a:t>pjesë</a:t>
            </a:r>
            <a:r>
              <a:rPr lang="en-GB" dirty="0"/>
              <a:t> </a:t>
            </a:r>
            <a:r>
              <a:rPr lang="en-GB" dirty="0" err="1"/>
              <a:t>të</a:t>
            </a:r>
            <a:r>
              <a:rPr lang="en-GB" dirty="0"/>
              <a:t> </a:t>
            </a:r>
            <a:r>
              <a:rPr lang="en-GB" dirty="0" err="1"/>
              <a:t>truallit</a:t>
            </a:r>
            <a:r>
              <a:rPr lang="en-GB" dirty="0"/>
              <a:t> </a:t>
            </a:r>
            <a:r>
              <a:rPr lang="en-GB" dirty="0" err="1"/>
              <a:t>të</a:t>
            </a:r>
            <a:r>
              <a:rPr lang="en-GB" dirty="0"/>
              <a:t> </a:t>
            </a:r>
            <a:r>
              <a:rPr lang="en-GB" dirty="0" err="1"/>
              <a:t>dhënë</a:t>
            </a:r>
            <a:r>
              <a:rPr lang="en-GB" dirty="0"/>
              <a:t> me </a:t>
            </a:r>
            <a:r>
              <a:rPr lang="en-GB" dirty="0" err="1"/>
              <a:t>qira</a:t>
            </a:r>
            <a:r>
              <a:rPr lang="en-GB" dirty="0"/>
              <a:t>, me </a:t>
            </a:r>
            <a:r>
              <a:rPr lang="en-GB" dirty="0" err="1"/>
              <a:t>sipërfaqe</a:t>
            </a:r>
            <a:r>
              <a:rPr lang="en-GB" dirty="0"/>
              <a:t> 15350 m2 do </a:t>
            </a:r>
            <a:r>
              <a:rPr lang="en-GB" dirty="0" err="1"/>
              <a:t>të</a:t>
            </a:r>
            <a:r>
              <a:rPr lang="en-GB" dirty="0"/>
              <a:t> </a:t>
            </a:r>
            <a:r>
              <a:rPr lang="en-GB" dirty="0" err="1"/>
              <a:t>ndërtohej</a:t>
            </a:r>
            <a:r>
              <a:rPr lang="en-GB" dirty="0"/>
              <a:t> </a:t>
            </a:r>
            <a:r>
              <a:rPr lang="en-GB" dirty="0" err="1"/>
              <a:t>një</a:t>
            </a:r>
            <a:r>
              <a:rPr lang="en-GB" dirty="0"/>
              <a:t> hotel. </a:t>
            </a:r>
            <a:r>
              <a:rPr lang="en-GB" dirty="0" err="1"/>
              <a:t>Ndërsa</a:t>
            </a:r>
            <a:r>
              <a:rPr lang="en-GB" dirty="0"/>
              <a:t> </a:t>
            </a:r>
            <a:r>
              <a:rPr lang="en-GB" dirty="0" err="1"/>
              <a:t>pjesa</a:t>
            </a:r>
            <a:r>
              <a:rPr lang="en-GB" dirty="0"/>
              <a:t> </a:t>
            </a:r>
            <a:r>
              <a:rPr lang="en-GB" dirty="0" err="1"/>
              <a:t>tjetër</a:t>
            </a:r>
            <a:r>
              <a:rPr lang="en-GB" dirty="0"/>
              <a:t>, </a:t>
            </a:r>
            <a:r>
              <a:rPr lang="en-GB" dirty="0" err="1"/>
              <a:t>prej</a:t>
            </a:r>
            <a:r>
              <a:rPr lang="en-GB" dirty="0"/>
              <a:t> 5600 m2 do </a:t>
            </a:r>
            <a:r>
              <a:rPr lang="en-GB" dirty="0" err="1"/>
              <a:t>të</a:t>
            </a:r>
            <a:r>
              <a:rPr lang="en-GB" dirty="0"/>
              <a:t> </a:t>
            </a:r>
            <a:r>
              <a:rPr lang="en-GB" dirty="0" err="1"/>
              <a:t>shërbente</a:t>
            </a:r>
            <a:r>
              <a:rPr lang="en-GB" dirty="0"/>
              <a:t> </a:t>
            </a:r>
            <a:r>
              <a:rPr lang="en-GB" dirty="0" err="1"/>
              <a:t>si</a:t>
            </a:r>
            <a:r>
              <a:rPr lang="en-GB" dirty="0"/>
              <a:t> </a:t>
            </a:r>
            <a:r>
              <a:rPr lang="en-GB" dirty="0" err="1"/>
              <a:t>sipërfaqe</a:t>
            </a:r>
            <a:r>
              <a:rPr lang="en-GB" dirty="0"/>
              <a:t> </a:t>
            </a:r>
            <a:r>
              <a:rPr lang="en-GB" dirty="0" err="1"/>
              <a:t>funksionale</a:t>
            </a:r>
            <a:r>
              <a:rPr lang="en-GB" dirty="0"/>
              <a:t> e </a:t>
            </a:r>
            <a:r>
              <a:rPr lang="en-GB" dirty="0" err="1"/>
              <a:t>hotelit</a:t>
            </a:r>
            <a:r>
              <a:rPr lang="en-GB" dirty="0"/>
              <a:t>. </a:t>
            </a:r>
            <a:r>
              <a:rPr lang="en-GB" dirty="0" err="1"/>
              <a:t>Çmimi</a:t>
            </a:r>
            <a:r>
              <a:rPr lang="en-GB" dirty="0"/>
              <a:t> </a:t>
            </a:r>
            <a:r>
              <a:rPr lang="en-GB" dirty="0" err="1"/>
              <a:t>i</a:t>
            </a:r>
            <a:r>
              <a:rPr lang="en-GB" dirty="0"/>
              <a:t> </a:t>
            </a:r>
            <a:r>
              <a:rPr lang="en-GB" dirty="0" err="1"/>
              <a:t>qirasë</a:t>
            </a:r>
            <a:r>
              <a:rPr lang="en-GB" dirty="0"/>
              <a:t> </a:t>
            </a:r>
            <a:r>
              <a:rPr lang="en-GB" dirty="0" err="1"/>
              <a:t>së</a:t>
            </a:r>
            <a:r>
              <a:rPr lang="en-GB" dirty="0"/>
              <a:t> </a:t>
            </a:r>
            <a:r>
              <a:rPr lang="en-GB" dirty="0" err="1"/>
              <a:t>truallit</a:t>
            </a:r>
            <a:r>
              <a:rPr lang="en-GB" dirty="0"/>
              <a:t> </a:t>
            </a:r>
            <a:r>
              <a:rPr lang="en-GB" dirty="0" err="1"/>
              <a:t>është</a:t>
            </a:r>
            <a:r>
              <a:rPr lang="en-GB" dirty="0"/>
              <a:t> </a:t>
            </a:r>
            <a:r>
              <a:rPr lang="en-GB" dirty="0" err="1"/>
              <a:t>përcaktuar</a:t>
            </a:r>
            <a:r>
              <a:rPr lang="en-GB" dirty="0"/>
              <a:t> 0,94 </a:t>
            </a:r>
            <a:r>
              <a:rPr lang="en-GB" dirty="0" err="1"/>
              <a:t>dollarë</a:t>
            </a:r>
            <a:r>
              <a:rPr lang="en-GB" dirty="0"/>
              <a:t> </a:t>
            </a:r>
            <a:r>
              <a:rPr lang="en-GB" dirty="0" err="1"/>
              <a:t>amerikanë</a:t>
            </a:r>
            <a:r>
              <a:rPr lang="en-GB" dirty="0"/>
              <a:t> </a:t>
            </a:r>
            <a:r>
              <a:rPr lang="en-GB" dirty="0" err="1"/>
              <a:t>për</a:t>
            </a:r>
            <a:r>
              <a:rPr lang="en-GB" dirty="0"/>
              <a:t> m2 </a:t>
            </a:r>
            <a:r>
              <a:rPr lang="en-GB" dirty="0" err="1"/>
              <a:t>në</a:t>
            </a:r>
            <a:r>
              <a:rPr lang="en-GB" dirty="0"/>
              <a:t> vit, </a:t>
            </a:r>
            <a:r>
              <a:rPr lang="en-GB" dirty="0" err="1"/>
              <a:t>ndërsa</a:t>
            </a:r>
            <a:r>
              <a:rPr lang="en-GB" dirty="0"/>
              <a:t> </a:t>
            </a:r>
            <a:r>
              <a:rPr lang="en-GB" dirty="0" err="1"/>
              <a:t>afati</a:t>
            </a:r>
            <a:r>
              <a:rPr lang="en-GB" dirty="0"/>
              <a:t> </a:t>
            </a:r>
            <a:r>
              <a:rPr lang="en-GB" dirty="0" err="1"/>
              <a:t>i</a:t>
            </a:r>
            <a:r>
              <a:rPr lang="en-GB" dirty="0"/>
              <a:t> </a:t>
            </a:r>
            <a:r>
              <a:rPr lang="en-GB" dirty="0" err="1"/>
              <a:t>kontratës</a:t>
            </a:r>
            <a:r>
              <a:rPr lang="en-GB" dirty="0"/>
              <a:t> 99 </a:t>
            </a:r>
            <a:r>
              <a:rPr lang="en-GB" dirty="0" err="1"/>
              <a:t>vjet</a:t>
            </a:r>
            <a:r>
              <a:rPr lang="en-GB" dirty="0"/>
              <a:t>.</a:t>
            </a:r>
          </a:p>
          <a:p>
            <a:endParaRPr lang="en-AL" dirty="0"/>
          </a:p>
        </p:txBody>
      </p:sp>
      <p:sp>
        <p:nvSpPr>
          <p:cNvPr id="4" name="Footer Placeholder 3">
            <a:extLst>
              <a:ext uri="{FF2B5EF4-FFF2-40B4-BE49-F238E27FC236}">
                <a16:creationId xmlns:a16="http://schemas.microsoft.com/office/drawing/2014/main" id="{57C6F223-ADE5-4B2A-3320-23230B166AD8}"/>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10864DFB-6E22-5D06-0BF1-9D300BA1101B}"/>
              </a:ext>
            </a:extLst>
          </p:cNvPr>
          <p:cNvSpPr>
            <a:spLocks noGrp="1"/>
          </p:cNvSpPr>
          <p:nvPr>
            <p:ph type="sldNum" sz="quarter" idx="12"/>
          </p:nvPr>
        </p:nvSpPr>
        <p:spPr/>
        <p:txBody>
          <a:bodyPr/>
          <a:lstStyle/>
          <a:p>
            <a:fld id="{EA38AB81-EFCB-4501-A73C-4749FB5CE197}" type="slidenum">
              <a:rPr lang="en-US" smtClean="0"/>
              <a:pPr/>
              <a:t>24</a:t>
            </a:fld>
            <a:endParaRPr lang="en-US"/>
          </a:p>
        </p:txBody>
      </p:sp>
    </p:spTree>
    <p:extLst>
      <p:ext uri="{BB962C8B-B14F-4D97-AF65-F5344CB8AC3E}">
        <p14:creationId xmlns:p14="http://schemas.microsoft.com/office/powerpoint/2010/main" val="1967518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68874-8B08-7417-1897-214631B0DC41}"/>
              </a:ext>
            </a:extLst>
          </p:cNvPr>
          <p:cNvSpPr>
            <a:spLocks noGrp="1"/>
          </p:cNvSpPr>
          <p:nvPr>
            <p:ph type="title"/>
          </p:nvPr>
        </p:nvSpPr>
        <p:spPr/>
        <p:txBody>
          <a:bodyPr>
            <a:normAutofit fontScale="90000"/>
          </a:bodyPr>
          <a:lstStyle/>
          <a:p>
            <a:r>
              <a:rPr lang="en-GB" dirty="0" err="1"/>
              <a:t>Vendim</a:t>
            </a:r>
            <a:r>
              <a:rPr lang="en-GB" dirty="0"/>
              <a:t> nr. 53 </a:t>
            </a:r>
            <a:r>
              <a:rPr lang="en-GB" dirty="0" err="1"/>
              <a:t>datë</a:t>
            </a:r>
            <a:r>
              <a:rPr lang="en-GB" dirty="0"/>
              <a:t> 31.10.2023 (</a:t>
            </a:r>
            <a:r>
              <a:rPr lang="en-GB" dirty="0" err="1"/>
              <a:t>vijon</a:t>
            </a:r>
            <a:r>
              <a:rPr lang="en-GB" dirty="0"/>
              <a:t>)</a:t>
            </a:r>
            <a:endParaRPr lang="en-AL" dirty="0"/>
          </a:p>
        </p:txBody>
      </p:sp>
      <p:sp>
        <p:nvSpPr>
          <p:cNvPr id="3" name="Content Placeholder 2">
            <a:extLst>
              <a:ext uri="{FF2B5EF4-FFF2-40B4-BE49-F238E27FC236}">
                <a16:creationId xmlns:a16="http://schemas.microsoft.com/office/drawing/2014/main" id="{9B40F0A8-27C8-E063-8B73-2368CE2A8665}"/>
              </a:ext>
            </a:extLst>
          </p:cNvPr>
          <p:cNvSpPr>
            <a:spLocks noGrp="1"/>
          </p:cNvSpPr>
          <p:nvPr>
            <p:ph idx="1"/>
          </p:nvPr>
        </p:nvSpPr>
        <p:spPr>
          <a:xfrm>
            <a:off x="0" y="1295400"/>
            <a:ext cx="9144000" cy="5426075"/>
          </a:xfrm>
        </p:spPr>
        <p:txBody>
          <a:bodyPr>
            <a:normAutofit fontScale="92500" lnSpcReduction="20000"/>
          </a:bodyPr>
          <a:lstStyle/>
          <a:p>
            <a:r>
              <a:rPr lang="en-GB" dirty="0" err="1"/>
              <a:t>Në</a:t>
            </a:r>
            <a:r>
              <a:rPr lang="en-GB" dirty="0"/>
              <a:t> </a:t>
            </a:r>
            <a:r>
              <a:rPr lang="en-GB" dirty="0" err="1"/>
              <a:t>datën</a:t>
            </a:r>
            <a:r>
              <a:rPr lang="en-GB" dirty="0"/>
              <a:t> 19 </a:t>
            </a:r>
            <a:r>
              <a:rPr lang="en-GB" dirty="0" err="1"/>
              <a:t>prill</a:t>
            </a:r>
            <a:r>
              <a:rPr lang="en-GB" dirty="0"/>
              <a:t> 1996, me </a:t>
            </a:r>
            <a:r>
              <a:rPr lang="en-GB" dirty="0" err="1"/>
              <a:t>vendimin</a:t>
            </a:r>
            <a:r>
              <a:rPr lang="en-GB" dirty="0"/>
              <a:t> nr. 875, KKKP-</a:t>
            </a:r>
            <a:r>
              <a:rPr lang="en-GB" dirty="0" err="1"/>
              <a:t>ja</a:t>
            </a:r>
            <a:r>
              <a:rPr lang="en-GB" dirty="0"/>
              <a:t>, </a:t>
            </a:r>
            <a:r>
              <a:rPr lang="en-GB" dirty="0" err="1"/>
              <a:t>Tiranë</a:t>
            </a:r>
            <a:r>
              <a:rPr lang="en-GB" dirty="0"/>
              <a:t> u ka </a:t>
            </a:r>
            <a:r>
              <a:rPr lang="en-GB" dirty="0" err="1"/>
              <a:t>njohur</a:t>
            </a:r>
            <a:r>
              <a:rPr lang="en-GB" dirty="0"/>
              <a:t> </a:t>
            </a:r>
            <a:r>
              <a:rPr lang="en-GB" dirty="0" err="1"/>
              <a:t>trashëgimtarëve</a:t>
            </a:r>
            <a:r>
              <a:rPr lang="en-GB" dirty="0"/>
              <a:t> </a:t>
            </a:r>
            <a:r>
              <a:rPr lang="en-GB" dirty="0" err="1"/>
              <a:t>të</a:t>
            </a:r>
            <a:r>
              <a:rPr lang="en-GB" dirty="0"/>
              <a:t> T.T. </a:t>
            </a:r>
            <a:r>
              <a:rPr lang="en-GB" dirty="0" err="1"/>
              <a:t>të</a:t>
            </a:r>
            <a:r>
              <a:rPr lang="en-GB" dirty="0"/>
              <a:t> </a:t>
            </a:r>
            <a:r>
              <a:rPr lang="en-GB" dirty="0" err="1"/>
              <a:t>drejtën</a:t>
            </a:r>
            <a:r>
              <a:rPr lang="en-GB" dirty="0"/>
              <a:t> e </a:t>
            </a:r>
            <a:r>
              <a:rPr lang="en-GB" dirty="0" err="1"/>
              <a:t>pronësisë</a:t>
            </a:r>
            <a:r>
              <a:rPr lang="en-GB" dirty="0"/>
              <a:t> </a:t>
            </a:r>
            <a:r>
              <a:rPr lang="en-GB" dirty="0" err="1"/>
              <a:t>për</a:t>
            </a:r>
            <a:r>
              <a:rPr lang="en-GB" dirty="0"/>
              <a:t> </a:t>
            </a:r>
            <a:r>
              <a:rPr lang="en-GB" dirty="0" err="1"/>
              <a:t>truallin</a:t>
            </a:r>
            <a:r>
              <a:rPr lang="en-GB" dirty="0"/>
              <a:t> me </a:t>
            </a:r>
            <a:r>
              <a:rPr lang="en-GB" dirty="0" err="1"/>
              <a:t>sipërfaqe</a:t>
            </a:r>
            <a:r>
              <a:rPr lang="en-GB" dirty="0"/>
              <a:t> 1429 m2 , </a:t>
            </a:r>
            <a:r>
              <a:rPr lang="en-GB" dirty="0" err="1"/>
              <a:t>ku</a:t>
            </a:r>
            <a:r>
              <a:rPr lang="en-GB" dirty="0"/>
              <a:t> </a:t>
            </a:r>
            <a:r>
              <a:rPr lang="en-GB" dirty="0" err="1"/>
              <a:t>për</a:t>
            </a:r>
            <a:r>
              <a:rPr lang="en-GB" dirty="0"/>
              <a:t> </a:t>
            </a:r>
            <a:r>
              <a:rPr lang="en-GB" dirty="0" err="1"/>
              <a:t>sipërfaqen</a:t>
            </a:r>
            <a:r>
              <a:rPr lang="en-GB" dirty="0"/>
              <a:t> 240.57 m2 , </a:t>
            </a:r>
            <a:r>
              <a:rPr lang="en-GB" dirty="0" err="1"/>
              <a:t>të</a:t>
            </a:r>
            <a:r>
              <a:rPr lang="en-GB" dirty="0"/>
              <a:t> </a:t>
            </a:r>
            <a:r>
              <a:rPr lang="en-GB" dirty="0" err="1"/>
              <a:t>zënë</a:t>
            </a:r>
            <a:r>
              <a:rPr lang="en-GB" dirty="0"/>
              <a:t> </a:t>
            </a:r>
            <a:r>
              <a:rPr lang="en-GB" dirty="0" err="1"/>
              <a:t>nga</a:t>
            </a:r>
            <a:r>
              <a:rPr lang="en-GB" dirty="0"/>
              <a:t> </a:t>
            </a:r>
            <a:r>
              <a:rPr lang="en-GB" dirty="0" err="1"/>
              <a:t>hoteli</a:t>
            </a:r>
            <a:r>
              <a:rPr lang="en-GB" dirty="0"/>
              <a:t> “</a:t>
            </a:r>
            <a:r>
              <a:rPr lang="en-GB" dirty="0" err="1"/>
              <a:t>Europark</a:t>
            </a:r>
            <a:r>
              <a:rPr lang="en-GB" dirty="0"/>
              <a:t>”, u ka </a:t>
            </a:r>
            <a:r>
              <a:rPr lang="en-GB" dirty="0" err="1"/>
              <a:t>njohur</a:t>
            </a:r>
            <a:r>
              <a:rPr lang="en-GB" dirty="0"/>
              <a:t> </a:t>
            </a:r>
            <a:r>
              <a:rPr lang="en-GB" dirty="0" err="1"/>
              <a:t>të</a:t>
            </a:r>
            <a:r>
              <a:rPr lang="en-GB" dirty="0"/>
              <a:t> </a:t>
            </a:r>
            <a:r>
              <a:rPr lang="en-GB" dirty="0" err="1"/>
              <a:t>drejtën</a:t>
            </a:r>
            <a:r>
              <a:rPr lang="en-GB" dirty="0"/>
              <a:t> e </a:t>
            </a:r>
            <a:r>
              <a:rPr lang="en-GB" dirty="0" err="1"/>
              <a:t>kompensimit</a:t>
            </a:r>
            <a:r>
              <a:rPr lang="en-GB" dirty="0"/>
              <a:t> </a:t>
            </a:r>
            <a:r>
              <a:rPr lang="en-GB" dirty="0" err="1"/>
              <a:t>bazuar</a:t>
            </a:r>
            <a:r>
              <a:rPr lang="en-GB" dirty="0"/>
              <a:t> </a:t>
            </a:r>
            <a:r>
              <a:rPr lang="en-GB" dirty="0" err="1"/>
              <a:t>në</a:t>
            </a:r>
            <a:r>
              <a:rPr lang="en-GB" dirty="0"/>
              <a:t> </a:t>
            </a:r>
            <a:r>
              <a:rPr lang="en-GB" dirty="0" err="1"/>
              <a:t>nenin</a:t>
            </a:r>
            <a:r>
              <a:rPr lang="en-GB" dirty="0"/>
              <a:t> 16 </a:t>
            </a:r>
            <a:r>
              <a:rPr lang="en-GB" dirty="0" err="1"/>
              <a:t>të</a:t>
            </a:r>
            <a:r>
              <a:rPr lang="en-GB" dirty="0"/>
              <a:t> </a:t>
            </a:r>
            <a:r>
              <a:rPr lang="en-GB" dirty="0" err="1"/>
              <a:t>ligjit</a:t>
            </a:r>
            <a:r>
              <a:rPr lang="en-GB" dirty="0"/>
              <a:t> nr. 7698/1993, </a:t>
            </a:r>
            <a:r>
              <a:rPr lang="en-GB" dirty="0" err="1"/>
              <a:t>kurse</a:t>
            </a:r>
            <a:r>
              <a:rPr lang="en-GB" dirty="0"/>
              <a:t> </a:t>
            </a:r>
            <a:r>
              <a:rPr lang="en-GB" dirty="0" err="1"/>
              <a:t>sipërfaqen</a:t>
            </a:r>
            <a:r>
              <a:rPr lang="en-GB" dirty="0"/>
              <a:t> 1188 m2 </a:t>
            </a:r>
            <a:r>
              <a:rPr lang="en-GB" dirty="0" err="1"/>
              <a:t>ua</a:t>
            </a:r>
            <a:r>
              <a:rPr lang="en-GB" dirty="0"/>
              <a:t> ka </a:t>
            </a:r>
            <a:r>
              <a:rPr lang="en-GB" dirty="0" err="1"/>
              <a:t>kthyer</a:t>
            </a:r>
            <a:r>
              <a:rPr lang="en-GB" dirty="0"/>
              <a:t> </a:t>
            </a:r>
            <a:r>
              <a:rPr lang="en-GB" dirty="0" err="1"/>
              <a:t>si</a:t>
            </a:r>
            <a:r>
              <a:rPr lang="en-GB" dirty="0"/>
              <a:t> </a:t>
            </a:r>
            <a:r>
              <a:rPr lang="en-GB" dirty="0" err="1"/>
              <a:t>truall</a:t>
            </a:r>
            <a:r>
              <a:rPr lang="en-GB" dirty="0"/>
              <a:t> </a:t>
            </a:r>
            <a:r>
              <a:rPr lang="en-GB" dirty="0" err="1"/>
              <a:t>të</a:t>
            </a:r>
            <a:r>
              <a:rPr lang="en-GB" dirty="0"/>
              <a:t> </a:t>
            </a:r>
            <a:r>
              <a:rPr lang="en-GB" dirty="0" err="1"/>
              <a:t>lirë</a:t>
            </a:r>
            <a:r>
              <a:rPr lang="en-GB" dirty="0"/>
              <a:t> </a:t>
            </a:r>
            <a:r>
              <a:rPr lang="en-GB" dirty="0" err="1"/>
              <a:t>bazuar</a:t>
            </a:r>
            <a:r>
              <a:rPr lang="en-GB" dirty="0"/>
              <a:t> </a:t>
            </a:r>
            <a:r>
              <a:rPr lang="en-GB" dirty="0" err="1"/>
              <a:t>në</a:t>
            </a:r>
            <a:r>
              <a:rPr lang="en-GB" dirty="0"/>
              <a:t> </a:t>
            </a:r>
            <a:r>
              <a:rPr lang="en-GB" dirty="0" err="1"/>
              <a:t>nenin</a:t>
            </a:r>
            <a:r>
              <a:rPr lang="en-GB" dirty="0"/>
              <a:t> 19 </a:t>
            </a:r>
            <a:r>
              <a:rPr lang="en-GB" dirty="0" err="1"/>
              <a:t>të</a:t>
            </a:r>
            <a:r>
              <a:rPr lang="en-GB" dirty="0"/>
              <a:t> </a:t>
            </a:r>
            <a:r>
              <a:rPr lang="en-GB" dirty="0" err="1"/>
              <a:t>ligjit</a:t>
            </a:r>
            <a:r>
              <a:rPr lang="en-GB" dirty="0"/>
              <a:t> nr. 7698/1993. Ky </a:t>
            </a:r>
            <a:r>
              <a:rPr lang="en-GB" dirty="0" err="1"/>
              <a:t>vendim</a:t>
            </a:r>
            <a:r>
              <a:rPr lang="en-GB" dirty="0"/>
              <a:t> </a:t>
            </a:r>
            <a:r>
              <a:rPr lang="en-GB" dirty="0" err="1"/>
              <a:t>i</a:t>
            </a:r>
            <a:r>
              <a:rPr lang="en-GB" dirty="0"/>
              <a:t> KKKP-</a:t>
            </a:r>
            <a:r>
              <a:rPr lang="en-GB" dirty="0" err="1"/>
              <a:t>së</a:t>
            </a:r>
            <a:r>
              <a:rPr lang="en-GB" dirty="0"/>
              <a:t>, </a:t>
            </a:r>
            <a:r>
              <a:rPr lang="en-GB" dirty="0" err="1"/>
              <a:t>Tiranë</a:t>
            </a:r>
            <a:r>
              <a:rPr lang="en-GB" dirty="0"/>
              <a:t> </a:t>
            </a:r>
            <a:r>
              <a:rPr lang="en-GB" dirty="0" err="1"/>
              <a:t>është</a:t>
            </a:r>
            <a:r>
              <a:rPr lang="en-GB" dirty="0"/>
              <a:t> </a:t>
            </a:r>
            <a:r>
              <a:rPr lang="en-GB" dirty="0" err="1"/>
              <a:t>regjistruar</a:t>
            </a:r>
            <a:r>
              <a:rPr lang="en-GB" dirty="0"/>
              <a:t> </a:t>
            </a:r>
            <a:r>
              <a:rPr lang="en-GB" dirty="0" err="1"/>
              <a:t>rregullisht</a:t>
            </a:r>
            <a:r>
              <a:rPr lang="en-GB" dirty="0"/>
              <a:t> </a:t>
            </a:r>
            <a:r>
              <a:rPr lang="en-GB" dirty="0" err="1"/>
              <a:t>në</a:t>
            </a:r>
            <a:r>
              <a:rPr lang="en-GB" dirty="0"/>
              <a:t> </a:t>
            </a:r>
            <a:r>
              <a:rPr lang="en-GB" dirty="0" err="1"/>
              <a:t>regjistrat</a:t>
            </a:r>
            <a:r>
              <a:rPr lang="en-GB" dirty="0"/>
              <a:t> </a:t>
            </a:r>
            <a:r>
              <a:rPr lang="en-GB" dirty="0" err="1"/>
              <a:t>publikë</a:t>
            </a:r>
            <a:r>
              <a:rPr lang="en-GB" dirty="0"/>
              <a:t> </a:t>
            </a:r>
            <a:r>
              <a:rPr lang="en-GB" dirty="0" err="1"/>
              <a:t>të</a:t>
            </a:r>
            <a:r>
              <a:rPr lang="en-GB" dirty="0"/>
              <a:t> </a:t>
            </a:r>
            <a:r>
              <a:rPr lang="en-GB" dirty="0" err="1"/>
              <a:t>kohës</a:t>
            </a:r>
            <a:r>
              <a:rPr lang="en-GB" dirty="0"/>
              <a:t> </a:t>
            </a:r>
            <a:r>
              <a:rPr lang="en-GB" dirty="0" err="1"/>
              <a:t>në</a:t>
            </a:r>
            <a:r>
              <a:rPr lang="en-GB" dirty="0"/>
              <a:t> </a:t>
            </a:r>
            <a:r>
              <a:rPr lang="en-GB" dirty="0" err="1"/>
              <a:t>datën</a:t>
            </a:r>
            <a:r>
              <a:rPr lang="en-GB" dirty="0"/>
              <a:t> 07.05.1996. </a:t>
            </a:r>
            <a:r>
              <a:rPr lang="en-GB" dirty="0" err="1"/>
              <a:t>Pavarësisht</a:t>
            </a:r>
            <a:r>
              <a:rPr lang="en-GB" dirty="0"/>
              <a:t> se KKKP-</a:t>
            </a:r>
            <a:r>
              <a:rPr lang="en-GB" dirty="0" err="1"/>
              <a:t>ja</a:t>
            </a:r>
            <a:r>
              <a:rPr lang="en-GB" dirty="0"/>
              <a:t>, </a:t>
            </a:r>
            <a:r>
              <a:rPr lang="en-GB" dirty="0" err="1"/>
              <a:t>Tiranë</a:t>
            </a:r>
            <a:r>
              <a:rPr lang="en-GB" dirty="0"/>
              <a:t> </a:t>
            </a:r>
            <a:r>
              <a:rPr lang="en-GB" dirty="0" err="1"/>
              <a:t>disponoi</a:t>
            </a:r>
            <a:r>
              <a:rPr lang="en-GB" dirty="0"/>
              <a:t> </a:t>
            </a:r>
            <a:r>
              <a:rPr lang="en-GB" dirty="0" err="1"/>
              <a:t>për</a:t>
            </a:r>
            <a:r>
              <a:rPr lang="en-GB" dirty="0"/>
              <a:t> </a:t>
            </a:r>
            <a:r>
              <a:rPr lang="en-GB" dirty="0" err="1"/>
              <a:t>kthimin</a:t>
            </a:r>
            <a:r>
              <a:rPr lang="en-GB" dirty="0"/>
              <a:t> e </a:t>
            </a:r>
            <a:r>
              <a:rPr lang="en-GB" dirty="0" err="1"/>
              <a:t>truallit</a:t>
            </a:r>
            <a:r>
              <a:rPr lang="en-GB" dirty="0"/>
              <a:t> me </a:t>
            </a:r>
            <a:r>
              <a:rPr lang="en-GB" dirty="0" err="1"/>
              <a:t>sipërfaqe</a:t>
            </a:r>
            <a:r>
              <a:rPr lang="en-GB" dirty="0"/>
              <a:t> 1188 m² </a:t>
            </a:r>
            <a:r>
              <a:rPr lang="en-GB" dirty="0" err="1"/>
              <a:t>në</a:t>
            </a:r>
            <a:r>
              <a:rPr lang="en-GB" dirty="0"/>
              <a:t> </a:t>
            </a:r>
            <a:r>
              <a:rPr lang="en-GB" dirty="0" err="1"/>
              <a:t>favor</a:t>
            </a:r>
            <a:r>
              <a:rPr lang="en-GB" dirty="0"/>
              <a:t> </a:t>
            </a:r>
            <a:r>
              <a:rPr lang="en-GB" dirty="0" err="1"/>
              <a:t>të</a:t>
            </a:r>
            <a:r>
              <a:rPr lang="en-GB" dirty="0"/>
              <a:t> </a:t>
            </a:r>
            <a:r>
              <a:rPr lang="en-GB" dirty="0" err="1"/>
              <a:t>trashëgimtarëve</a:t>
            </a:r>
            <a:r>
              <a:rPr lang="en-GB" dirty="0"/>
              <a:t> </a:t>
            </a:r>
            <a:r>
              <a:rPr lang="en-GB" dirty="0" err="1"/>
              <a:t>të</a:t>
            </a:r>
            <a:r>
              <a:rPr lang="en-GB" dirty="0"/>
              <a:t> </a:t>
            </a:r>
            <a:r>
              <a:rPr lang="en-GB" dirty="0" err="1"/>
              <a:t>pronarit</a:t>
            </a:r>
            <a:r>
              <a:rPr lang="en-GB" dirty="0"/>
              <a:t> T.T., </a:t>
            </a:r>
            <a:r>
              <a:rPr lang="en-GB" dirty="0" err="1"/>
              <a:t>nuk</a:t>
            </a:r>
            <a:r>
              <a:rPr lang="en-GB" dirty="0"/>
              <a:t> u mor </a:t>
            </a:r>
            <a:r>
              <a:rPr lang="en-GB" dirty="0" err="1"/>
              <a:t>asnjë</a:t>
            </a:r>
            <a:r>
              <a:rPr lang="en-GB" dirty="0"/>
              <a:t> </a:t>
            </a:r>
            <a:r>
              <a:rPr lang="en-GB" dirty="0" err="1"/>
              <a:t>masë</a:t>
            </a:r>
            <a:r>
              <a:rPr lang="en-GB" dirty="0"/>
              <a:t> </a:t>
            </a:r>
            <a:r>
              <a:rPr lang="en-GB" dirty="0" err="1"/>
              <a:t>për</a:t>
            </a:r>
            <a:r>
              <a:rPr lang="en-GB" dirty="0"/>
              <a:t> </a:t>
            </a:r>
            <a:r>
              <a:rPr lang="en-GB" dirty="0" err="1"/>
              <a:t>dorëzimin</a:t>
            </a:r>
            <a:r>
              <a:rPr lang="en-GB" dirty="0"/>
              <a:t> </a:t>
            </a:r>
            <a:r>
              <a:rPr lang="en-GB" dirty="0" err="1"/>
              <a:t>atyre</a:t>
            </a:r>
            <a:r>
              <a:rPr lang="en-GB" dirty="0"/>
              <a:t> </a:t>
            </a:r>
            <a:r>
              <a:rPr lang="en-GB" dirty="0" err="1"/>
              <a:t>të</a:t>
            </a:r>
            <a:r>
              <a:rPr lang="en-GB" dirty="0"/>
              <a:t> </a:t>
            </a:r>
            <a:r>
              <a:rPr lang="en-GB" dirty="0" err="1"/>
              <a:t>kësaj</a:t>
            </a:r>
            <a:r>
              <a:rPr lang="en-GB" dirty="0"/>
              <a:t> prone.</a:t>
            </a:r>
          </a:p>
        </p:txBody>
      </p:sp>
      <p:sp>
        <p:nvSpPr>
          <p:cNvPr id="4" name="Footer Placeholder 3">
            <a:extLst>
              <a:ext uri="{FF2B5EF4-FFF2-40B4-BE49-F238E27FC236}">
                <a16:creationId xmlns:a16="http://schemas.microsoft.com/office/drawing/2014/main" id="{8D4FC472-44B5-625C-1FAA-0930246994C0}"/>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678D9BB7-F142-73F1-47E7-2BBCC6965C49}"/>
              </a:ext>
            </a:extLst>
          </p:cNvPr>
          <p:cNvSpPr>
            <a:spLocks noGrp="1"/>
          </p:cNvSpPr>
          <p:nvPr>
            <p:ph type="sldNum" sz="quarter" idx="12"/>
          </p:nvPr>
        </p:nvSpPr>
        <p:spPr/>
        <p:txBody>
          <a:bodyPr/>
          <a:lstStyle/>
          <a:p>
            <a:fld id="{EA38AB81-EFCB-4501-A73C-4749FB5CE197}" type="slidenum">
              <a:rPr lang="en-US" smtClean="0"/>
              <a:pPr/>
              <a:t>25</a:t>
            </a:fld>
            <a:endParaRPr lang="en-US"/>
          </a:p>
        </p:txBody>
      </p:sp>
    </p:spTree>
    <p:extLst>
      <p:ext uri="{BB962C8B-B14F-4D97-AF65-F5344CB8AC3E}">
        <p14:creationId xmlns:p14="http://schemas.microsoft.com/office/powerpoint/2010/main" val="1194874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AC3C6-2962-C90F-BF17-3E12960DD2FC}"/>
              </a:ext>
            </a:extLst>
          </p:cNvPr>
          <p:cNvSpPr>
            <a:spLocks noGrp="1"/>
          </p:cNvSpPr>
          <p:nvPr>
            <p:ph type="title"/>
          </p:nvPr>
        </p:nvSpPr>
        <p:spPr>
          <a:xfrm>
            <a:off x="457200" y="274638"/>
            <a:ext cx="8229600" cy="715962"/>
          </a:xfrm>
        </p:spPr>
        <p:txBody>
          <a:bodyPr>
            <a:normAutofit fontScale="90000"/>
          </a:bodyPr>
          <a:lstStyle/>
          <a:p>
            <a:r>
              <a:rPr lang="en-GB" dirty="0"/>
              <a:t>G</a:t>
            </a:r>
            <a:r>
              <a:rPr lang="en-AL" dirty="0"/>
              <a:t>jykimi n</a:t>
            </a:r>
            <a:r>
              <a:rPr lang="en-GB" dirty="0" err="1"/>
              <a:t>ë</a:t>
            </a:r>
            <a:r>
              <a:rPr lang="en-AL" dirty="0"/>
              <a:t> Juridiksionin e zakonsh</a:t>
            </a:r>
            <a:r>
              <a:rPr lang="en-GB" dirty="0" err="1"/>
              <a:t>ë</a:t>
            </a:r>
            <a:r>
              <a:rPr lang="en-AL" dirty="0"/>
              <a:t>m</a:t>
            </a:r>
          </a:p>
        </p:txBody>
      </p:sp>
      <p:sp>
        <p:nvSpPr>
          <p:cNvPr id="3" name="Content Placeholder 2">
            <a:extLst>
              <a:ext uri="{FF2B5EF4-FFF2-40B4-BE49-F238E27FC236}">
                <a16:creationId xmlns:a16="http://schemas.microsoft.com/office/drawing/2014/main" id="{C4A0C32C-622C-551D-3308-63E301EC22F6}"/>
              </a:ext>
            </a:extLst>
          </p:cNvPr>
          <p:cNvSpPr>
            <a:spLocks noGrp="1"/>
          </p:cNvSpPr>
          <p:nvPr>
            <p:ph idx="1"/>
          </p:nvPr>
        </p:nvSpPr>
        <p:spPr>
          <a:xfrm>
            <a:off x="0" y="990600"/>
            <a:ext cx="9144000" cy="5730875"/>
          </a:xfrm>
        </p:spPr>
        <p:txBody>
          <a:bodyPr>
            <a:normAutofit fontScale="85000" lnSpcReduction="20000"/>
          </a:bodyPr>
          <a:lstStyle/>
          <a:p>
            <a:r>
              <a:rPr lang="en-GB" dirty="0" err="1"/>
              <a:t>Në</a:t>
            </a:r>
            <a:r>
              <a:rPr lang="en-GB" dirty="0"/>
              <a:t> </a:t>
            </a:r>
            <a:r>
              <a:rPr lang="en-GB" dirty="0" err="1"/>
              <a:t>datën</a:t>
            </a:r>
            <a:r>
              <a:rPr lang="en-GB" dirty="0"/>
              <a:t> 15.01.2004 ai ka </a:t>
            </a:r>
            <a:r>
              <a:rPr lang="en-GB" dirty="0" err="1"/>
              <a:t>ngritur</a:t>
            </a:r>
            <a:r>
              <a:rPr lang="en-GB" dirty="0"/>
              <a:t> </a:t>
            </a:r>
            <a:r>
              <a:rPr lang="en-GB" dirty="0" err="1"/>
              <a:t>padi</a:t>
            </a:r>
            <a:r>
              <a:rPr lang="en-GB" dirty="0"/>
              <a:t> </a:t>
            </a:r>
            <a:r>
              <a:rPr lang="en-GB" dirty="0" err="1"/>
              <a:t>në</a:t>
            </a:r>
            <a:r>
              <a:rPr lang="en-GB" dirty="0"/>
              <a:t> </a:t>
            </a:r>
            <a:r>
              <a:rPr lang="en-GB" dirty="0" err="1"/>
              <a:t>gjykatë</a:t>
            </a:r>
            <a:r>
              <a:rPr lang="en-GB" dirty="0"/>
              <a:t> me </a:t>
            </a:r>
            <a:r>
              <a:rPr lang="en-GB" dirty="0" err="1"/>
              <a:t>objekt</a:t>
            </a:r>
            <a:r>
              <a:rPr lang="en-GB" dirty="0"/>
              <a:t> </a:t>
            </a:r>
            <a:r>
              <a:rPr lang="en-GB" dirty="0" err="1"/>
              <a:t>lirimin</a:t>
            </a:r>
            <a:r>
              <a:rPr lang="en-GB" dirty="0"/>
              <a:t> </a:t>
            </a:r>
            <a:r>
              <a:rPr lang="en-GB" dirty="0" err="1"/>
              <a:t>dhe</a:t>
            </a:r>
            <a:r>
              <a:rPr lang="en-GB" dirty="0"/>
              <a:t> </a:t>
            </a:r>
            <a:r>
              <a:rPr lang="en-GB" dirty="0" err="1"/>
              <a:t>dorëzimin</a:t>
            </a:r>
            <a:r>
              <a:rPr lang="en-GB" dirty="0"/>
              <a:t> e </a:t>
            </a:r>
            <a:r>
              <a:rPr lang="en-GB" dirty="0" err="1"/>
              <a:t>kësaj</a:t>
            </a:r>
            <a:r>
              <a:rPr lang="en-GB" dirty="0"/>
              <a:t> </a:t>
            </a:r>
            <a:r>
              <a:rPr lang="en-GB" dirty="0" err="1"/>
              <a:t>pasurie</a:t>
            </a:r>
            <a:r>
              <a:rPr lang="en-GB" dirty="0"/>
              <a:t>.</a:t>
            </a:r>
            <a:endParaRPr lang="en-AL" dirty="0"/>
          </a:p>
          <a:p>
            <a:r>
              <a:rPr lang="en-GB" dirty="0" err="1"/>
              <a:t>Në</a:t>
            </a:r>
            <a:r>
              <a:rPr lang="en-GB" dirty="0"/>
              <a:t> </a:t>
            </a:r>
            <a:r>
              <a:rPr lang="en-GB" dirty="0" err="1"/>
              <a:t>datën</a:t>
            </a:r>
            <a:r>
              <a:rPr lang="en-GB" dirty="0"/>
              <a:t> 2 </a:t>
            </a:r>
            <a:r>
              <a:rPr lang="en-GB" dirty="0" err="1"/>
              <a:t>qershor</a:t>
            </a:r>
            <a:r>
              <a:rPr lang="en-GB" dirty="0"/>
              <a:t> 2009 </a:t>
            </a:r>
            <a:r>
              <a:rPr lang="en-GB" dirty="0" err="1"/>
              <a:t>Gjykata</a:t>
            </a:r>
            <a:r>
              <a:rPr lang="en-GB" dirty="0"/>
              <a:t> e </a:t>
            </a:r>
            <a:r>
              <a:rPr lang="en-GB" dirty="0" err="1"/>
              <a:t>Rrethit</a:t>
            </a:r>
            <a:r>
              <a:rPr lang="en-GB" dirty="0"/>
              <a:t> </a:t>
            </a:r>
            <a:r>
              <a:rPr lang="en-GB" dirty="0" err="1"/>
              <a:t>Gjyqësor</a:t>
            </a:r>
            <a:r>
              <a:rPr lang="en-GB" dirty="0"/>
              <a:t> </a:t>
            </a:r>
            <a:r>
              <a:rPr lang="en-GB" dirty="0" err="1"/>
              <a:t>Tiranë</a:t>
            </a:r>
            <a:r>
              <a:rPr lang="en-GB" dirty="0"/>
              <a:t> ka </a:t>
            </a:r>
            <a:r>
              <a:rPr lang="en-GB" dirty="0" err="1"/>
              <a:t>vendosur</a:t>
            </a:r>
            <a:r>
              <a:rPr lang="en-GB" dirty="0"/>
              <a:t> </a:t>
            </a:r>
            <a:r>
              <a:rPr lang="en-GB" dirty="0" err="1"/>
              <a:t>rrëzimin</a:t>
            </a:r>
            <a:r>
              <a:rPr lang="en-GB" dirty="0"/>
              <a:t> e </a:t>
            </a:r>
            <a:r>
              <a:rPr lang="en-GB" dirty="0" err="1"/>
              <a:t>padisë</a:t>
            </a:r>
            <a:r>
              <a:rPr lang="en-GB" dirty="0"/>
              <a:t>, </a:t>
            </a:r>
            <a:r>
              <a:rPr lang="en-GB" dirty="0" err="1"/>
              <a:t>vendim</a:t>
            </a:r>
            <a:r>
              <a:rPr lang="en-GB" dirty="0"/>
              <a:t> </a:t>
            </a:r>
            <a:r>
              <a:rPr lang="en-GB" dirty="0" err="1"/>
              <a:t>që</a:t>
            </a:r>
            <a:r>
              <a:rPr lang="en-GB" dirty="0"/>
              <a:t> u </a:t>
            </a:r>
            <a:r>
              <a:rPr lang="en-GB" dirty="0" err="1"/>
              <a:t>prish</a:t>
            </a:r>
            <a:r>
              <a:rPr lang="en-GB" dirty="0"/>
              <a:t> </a:t>
            </a:r>
            <a:r>
              <a:rPr lang="en-GB" dirty="0" err="1"/>
              <a:t>dhe</a:t>
            </a:r>
            <a:r>
              <a:rPr lang="en-GB" dirty="0"/>
              <a:t> </a:t>
            </a:r>
            <a:r>
              <a:rPr lang="en-GB" dirty="0" err="1"/>
              <a:t>çështja</a:t>
            </a:r>
            <a:r>
              <a:rPr lang="en-GB" dirty="0"/>
              <a:t> </a:t>
            </a:r>
            <a:r>
              <a:rPr lang="en-GB" dirty="0" err="1"/>
              <a:t>iu</a:t>
            </a:r>
            <a:r>
              <a:rPr lang="en-GB" dirty="0"/>
              <a:t> </a:t>
            </a:r>
            <a:r>
              <a:rPr lang="en-GB" dirty="0" err="1"/>
              <a:t>kthye</a:t>
            </a:r>
            <a:r>
              <a:rPr lang="en-GB" dirty="0"/>
              <a:t> </a:t>
            </a:r>
            <a:r>
              <a:rPr lang="en-GB" dirty="0" err="1"/>
              <a:t>asaj</a:t>
            </a:r>
            <a:r>
              <a:rPr lang="en-GB" dirty="0"/>
              <a:t> </a:t>
            </a:r>
            <a:r>
              <a:rPr lang="en-GB" dirty="0" err="1"/>
              <a:t>për</a:t>
            </a:r>
            <a:r>
              <a:rPr lang="en-GB" dirty="0"/>
              <a:t> </a:t>
            </a:r>
            <a:r>
              <a:rPr lang="en-GB" dirty="0" err="1"/>
              <a:t>rigjykim</a:t>
            </a:r>
            <a:r>
              <a:rPr lang="en-GB" dirty="0"/>
              <a:t> </a:t>
            </a:r>
            <a:r>
              <a:rPr lang="en-GB" dirty="0" err="1"/>
              <a:t>nga</a:t>
            </a:r>
            <a:r>
              <a:rPr lang="en-GB" dirty="0"/>
              <a:t> </a:t>
            </a:r>
            <a:r>
              <a:rPr lang="en-GB" dirty="0" err="1"/>
              <a:t>Gjykata</a:t>
            </a:r>
            <a:r>
              <a:rPr lang="en-GB" dirty="0"/>
              <a:t> e </a:t>
            </a:r>
            <a:r>
              <a:rPr lang="en-GB" dirty="0" err="1"/>
              <a:t>Apelit</a:t>
            </a:r>
            <a:r>
              <a:rPr lang="en-GB" dirty="0"/>
              <a:t> </a:t>
            </a:r>
            <a:r>
              <a:rPr lang="en-GB" dirty="0" err="1"/>
              <a:t>Tiranë</a:t>
            </a:r>
            <a:r>
              <a:rPr lang="en-GB" dirty="0"/>
              <a:t> me </a:t>
            </a:r>
            <a:r>
              <a:rPr lang="en-GB" dirty="0" err="1"/>
              <a:t>vendimin</a:t>
            </a:r>
            <a:r>
              <a:rPr lang="en-GB" dirty="0"/>
              <a:t> e </a:t>
            </a:r>
            <a:r>
              <a:rPr lang="en-GB" dirty="0" err="1"/>
              <a:t>datës</a:t>
            </a:r>
            <a:r>
              <a:rPr lang="en-GB" dirty="0"/>
              <a:t> 13 </a:t>
            </a:r>
            <a:r>
              <a:rPr lang="en-GB" dirty="0" err="1"/>
              <a:t>prill</a:t>
            </a:r>
            <a:r>
              <a:rPr lang="en-GB" dirty="0"/>
              <a:t> 2011.</a:t>
            </a:r>
          </a:p>
          <a:p>
            <a:r>
              <a:rPr lang="en-GB" dirty="0" err="1"/>
              <a:t>Në</a:t>
            </a:r>
            <a:r>
              <a:rPr lang="en-GB" dirty="0"/>
              <a:t> </a:t>
            </a:r>
            <a:r>
              <a:rPr lang="en-GB" dirty="0" err="1"/>
              <a:t>datën</a:t>
            </a:r>
            <a:r>
              <a:rPr lang="en-GB" dirty="0"/>
              <a:t> 3 </a:t>
            </a:r>
            <a:r>
              <a:rPr lang="en-GB" dirty="0" err="1"/>
              <a:t>qershor</a:t>
            </a:r>
            <a:r>
              <a:rPr lang="en-GB" dirty="0"/>
              <a:t> 2013, </a:t>
            </a:r>
            <a:r>
              <a:rPr lang="en-GB" dirty="0" err="1"/>
              <a:t>në</a:t>
            </a:r>
            <a:r>
              <a:rPr lang="en-GB" dirty="0"/>
              <a:t> </a:t>
            </a:r>
            <a:r>
              <a:rPr lang="en-GB" dirty="0" err="1"/>
              <a:t>rigjykimin</a:t>
            </a:r>
            <a:r>
              <a:rPr lang="en-GB" dirty="0"/>
              <a:t> e </a:t>
            </a:r>
            <a:r>
              <a:rPr lang="en-GB" dirty="0" err="1"/>
              <a:t>çështjes</a:t>
            </a:r>
            <a:r>
              <a:rPr lang="en-GB" dirty="0"/>
              <a:t>, </a:t>
            </a:r>
            <a:r>
              <a:rPr lang="en-GB" dirty="0" err="1"/>
              <a:t>Gjykata</a:t>
            </a:r>
            <a:r>
              <a:rPr lang="en-GB" dirty="0"/>
              <a:t> e </a:t>
            </a:r>
            <a:r>
              <a:rPr lang="en-GB" dirty="0" err="1"/>
              <a:t>Rrethit</a:t>
            </a:r>
            <a:r>
              <a:rPr lang="en-GB" dirty="0"/>
              <a:t> </a:t>
            </a:r>
            <a:r>
              <a:rPr lang="en-GB" dirty="0" err="1"/>
              <a:t>Gjyqësor</a:t>
            </a:r>
            <a:r>
              <a:rPr lang="en-GB" dirty="0"/>
              <a:t> </a:t>
            </a:r>
            <a:r>
              <a:rPr lang="en-GB" dirty="0" err="1"/>
              <a:t>Tiranë</a:t>
            </a:r>
            <a:r>
              <a:rPr lang="en-GB" dirty="0"/>
              <a:t> ka </a:t>
            </a:r>
            <a:r>
              <a:rPr lang="en-GB" dirty="0" err="1"/>
              <a:t>vendosur</a:t>
            </a:r>
            <a:r>
              <a:rPr lang="en-GB" dirty="0"/>
              <a:t> </a:t>
            </a:r>
            <a:r>
              <a:rPr lang="en-GB" dirty="0" err="1"/>
              <a:t>rrëzimin</a:t>
            </a:r>
            <a:r>
              <a:rPr lang="en-GB" dirty="0"/>
              <a:t> e </a:t>
            </a:r>
            <a:r>
              <a:rPr lang="en-GB" dirty="0" err="1"/>
              <a:t>padisë</a:t>
            </a:r>
            <a:r>
              <a:rPr lang="en-GB" dirty="0"/>
              <a:t> me </a:t>
            </a:r>
            <a:r>
              <a:rPr lang="en-GB" dirty="0" err="1"/>
              <a:t>arsyetimin</a:t>
            </a:r>
            <a:r>
              <a:rPr lang="en-GB" dirty="0"/>
              <a:t> se </a:t>
            </a:r>
            <a:r>
              <a:rPr lang="en-GB" dirty="0" err="1"/>
              <a:t>në</a:t>
            </a:r>
            <a:r>
              <a:rPr lang="en-GB" dirty="0"/>
              <a:t> </a:t>
            </a:r>
            <a:r>
              <a:rPr lang="en-GB" dirty="0" err="1"/>
              <a:t>bazë</a:t>
            </a:r>
            <a:r>
              <a:rPr lang="en-GB" dirty="0"/>
              <a:t> </a:t>
            </a:r>
            <a:r>
              <a:rPr lang="en-GB" dirty="0" err="1"/>
              <a:t>të</a:t>
            </a:r>
            <a:r>
              <a:rPr lang="en-GB" dirty="0"/>
              <a:t> </a:t>
            </a:r>
            <a:r>
              <a:rPr lang="en-GB" dirty="0" err="1"/>
              <a:t>nenit</a:t>
            </a:r>
            <a:r>
              <a:rPr lang="en-GB" dirty="0"/>
              <a:t> 822 </a:t>
            </a:r>
            <a:r>
              <a:rPr lang="en-GB" dirty="0" err="1"/>
              <a:t>të</a:t>
            </a:r>
            <a:r>
              <a:rPr lang="en-GB" dirty="0"/>
              <a:t> </a:t>
            </a:r>
            <a:r>
              <a:rPr lang="en-GB" dirty="0" err="1"/>
              <a:t>Kodit</a:t>
            </a:r>
            <a:r>
              <a:rPr lang="en-GB" dirty="0"/>
              <a:t> Civil (KC) </a:t>
            </a:r>
            <a:r>
              <a:rPr lang="en-GB" dirty="0" err="1"/>
              <a:t>paditësi</a:t>
            </a:r>
            <a:r>
              <a:rPr lang="en-GB" dirty="0"/>
              <a:t> </a:t>
            </a:r>
            <a:r>
              <a:rPr lang="en-GB" dirty="0" err="1"/>
              <a:t>duhet</a:t>
            </a:r>
            <a:r>
              <a:rPr lang="en-GB" dirty="0"/>
              <a:t> </a:t>
            </a:r>
            <a:r>
              <a:rPr lang="en-GB" dirty="0" err="1"/>
              <a:t>të</a:t>
            </a:r>
            <a:r>
              <a:rPr lang="en-GB" dirty="0"/>
              <a:t> </a:t>
            </a:r>
            <a:r>
              <a:rPr lang="en-GB" dirty="0" err="1"/>
              <a:t>respektojë</a:t>
            </a:r>
            <a:r>
              <a:rPr lang="en-GB" dirty="0"/>
              <a:t> </a:t>
            </a:r>
            <a:r>
              <a:rPr lang="en-GB" dirty="0" err="1"/>
              <a:t>kontratën</a:t>
            </a:r>
            <a:r>
              <a:rPr lang="en-GB" dirty="0"/>
              <a:t> e </a:t>
            </a:r>
            <a:r>
              <a:rPr lang="en-GB" dirty="0" err="1"/>
              <a:t>qirasë</a:t>
            </a:r>
            <a:r>
              <a:rPr lang="en-GB" dirty="0"/>
              <a:t>, e </a:t>
            </a:r>
            <a:r>
              <a:rPr lang="en-GB" dirty="0" err="1"/>
              <a:t>cila</a:t>
            </a:r>
            <a:r>
              <a:rPr lang="en-GB" dirty="0"/>
              <a:t> ka </a:t>
            </a:r>
            <a:r>
              <a:rPr lang="en-GB" dirty="0" err="1"/>
              <a:t>një</a:t>
            </a:r>
            <a:r>
              <a:rPr lang="en-GB" dirty="0"/>
              <a:t> </a:t>
            </a:r>
            <a:r>
              <a:rPr lang="en-GB" dirty="0" err="1"/>
              <a:t>datë</a:t>
            </a:r>
            <a:r>
              <a:rPr lang="en-GB" dirty="0"/>
              <a:t> </a:t>
            </a:r>
            <a:r>
              <a:rPr lang="en-GB" dirty="0" err="1"/>
              <a:t>të</a:t>
            </a:r>
            <a:r>
              <a:rPr lang="en-GB" dirty="0"/>
              <a:t> </a:t>
            </a:r>
            <a:r>
              <a:rPr lang="en-GB" dirty="0" err="1"/>
              <a:t>mëparshme</a:t>
            </a:r>
            <a:r>
              <a:rPr lang="en-GB" dirty="0"/>
              <a:t> </a:t>
            </a:r>
            <a:r>
              <a:rPr lang="en-GB" dirty="0" err="1"/>
              <a:t>nga</a:t>
            </a:r>
            <a:r>
              <a:rPr lang="en-GB" dirty="0"/>
              <a:t> </a:t>
            </a:r>
            <a:r>
              <a:rPr lang="en-GB" dirty="0" err="1"/>
              <a:t>vendimi</a:t>
            </a:r>
            <a:r>
              <a:rPr lang="en-GB" dirty="0"/>
              <a:t> </a:t>
            </a:r>
            <a:r>
              <a:rPr lang="en-GB" dirty="0" err="1"/>
              <a:t>i</a:t>
            </a:r>
            <a:r>
              <a:rPr lang="en-GB" dirty="0"/>
              <a:t> KKKP-</a:t>
            </a:r>
            <a:r>
              <a:rPr lang="en-GB" dirty="0" err="1"/>
              <a:t>së</a:t>
            </a:r>
            <a:r>
              <a:rPr lang="en-GB" dirty="0"/>
              <a:t>.</a:t>
            </a:r>
          </a:p>
          <a:p>
            <a:r>
              <a:rPr lang="en-GB" dirty="0" err="1"/>
              <a:t>Në</a:t>
            </a:r>
            <a:r>
              <a:rPr lang="en-GB" dirty="0"/>
              <a:t> </a:t>
            </a:r>
            <a:r>
              <a:rPr lang="en-GB" dirty="0" err="1"/>
              <a:t>datën</a:t>
            </a:r>
            <a:r>
              <a:rPr lang="en-GB" dirty="0"/>
              <a:t> 20 </a:t>
            </a:r>
            <a:r>
              <a:rPr lang="en-GB" dirty="0" err="1"/>
              <a:t>nëntor</a:t>
            </a:r>
            <a:r>
              <a:rPr lang="en-GB" dirty="0"/>
              <a:t> 2013 </a:t>
            </a:r>
            <a:r>
              <a:rPr lang="en-GB" dirty="0" err="1"/>
              <a:t>Gjykata</a:t>
            </a:r>
            <a:r>
              <a:rPr lang="en-GB" dirty="0"/>
              <a:t> e </a:t>
            </a:r>
            <a:r>
              <a:rPr lang="en-GB" dirty="0" err="1"/>
              <a:t>Apelit</a:t>
            </a:r>
            <a:r>
              <a:rPr lang="en-GB" dirty="0"/>
              <a:t> </a:t>
            </a:r>
            <a:r>
              <a:rPr lang="en-GB" dirty="0" err="1"/>
              <a:t>Tiranë</a:t>
            </a:r>
            <a:r>
              <a:rPr lang="en-GB" dirty="0"/>
              <a:t> ka </a:t>
            </a:r>
            <a:r>
              <a:rPr lang="en-GB" dirty="0" err="1"/>
              <a:t>vendosur</a:t>
            </a:r>
            <a:r>
              <a:rPr lang="en-GB" dirty="0"/>
              <a:t> </a:t>
            </a:r>
            <a:r>
              <a:rPr lang="en-GB" dirty="0" err="1"/>
              <a:t>lënien</a:t>
            </a:r>
            <a:r>
              <a:rPr lang="en-GB" dirty="0"/>
              <a:t> </a:t>
            </a:r>
            <a:r>
              <a:rPr lang="en-GB" dirty="0" err="1"/>
              <a:t>në</a:t>
            </a:r>
            <a:r>
              <a:rPr lang="en-GB" dirty="0"/>
              <a:t> </a:t>
            </a:r>
            <a:r>
              <a:rPr lang="en-GB" dirty="0" err="1"/>
              <a:t>fuqi</a:t>
            </a:r>
            <a:r>
              <a:rPr lang="en-GB" dirty="0"/>
              <a:t> </a:t>
            </a:r>
            <a:r>
              <a:rPr lang="en-GB" dirty="0" err="1"/>
              <a:t>të</a:t>
            </a:r>
            <a:r>
              <a:rPr lang="en-GB" dirty="0"/>
              <a:t> </a:t>
            </a:r>
            <a:r>
              <a:rPr lang="en-GB" dirty="0" err="1"/>
              <a:t>vendimit</a:t>
            </a:r>
            <a:r>
              <a:rPr lang="en-GB" dirty="0"/>
              <a:t> </a:t>
            </a:r>
            <a:r>
              <a:rPr lang="en-GB" dirty="0" err="1"/>
              <a:t>të</a:t>
            </a:r>
            <a:r>
              <a:rPr lang="en-GB" dirty="0"/>
              <a:t> </a:t>
            </a:r>
            <a:r>
              <a:rPr lang="en-GB" dirty="0" err="1"/>
              <a:t>Gjykatës</a:t>
            </a:r>
            <a:r>
              <a:rPr lang="en-GB" dirty="0"/>
              <a:t> </a:t>
            </a:r>
            <a:r>
              <a:rPr lang="en-GB" dirty="0" err="1"/>
              <a:t>së</a:t>
            </a:r>
            <a:r>
              <a:rPr lang="en-GB" dirty="0"/>
              <a:t> </a:t>
            </a:r>
            <a:r>
              <a:rPr lang="en-GB" dirty="0" err="1"/>
              <a:t>Rrethit</a:t>
            </a:r>
            <a:r>
              <a:rPr lang="en-GB" dirty="0"/>
              <a:t> </a:t>
            </a:r>
            <a:r>
              <a:rPr lang="en-GB" dirty="0" err="1"/>
              <a:t>Gjyqësor</a:t>
            </a:r>
            <a:r>
              <a:rPr lang="en-GB" dirty="0"/>
              <a:t> </a:t>
            </a:r>
            <a:r>
              <a:rPr lang="en-GB" dirty="0" err="1"/>
              <a:t>Tiranë</a:t>
            </a:r>
            <a:r>
              <a:rPr lang="en-GB" dirty="0"/>
              <a:t>.</a:t>
            </a:r>
          </a:p>
          <a:p>
            <a:r>
              <a:rPr lang="en-GB" dirty="0" err="1"/>
              <a:t>Në</a:t>
            </a:r>
            <a:r>
              <a:rPr lang="en-GB" dirty="0"/>
              <a:t> </a:t>
            </a:r>
            <a:r>
              <a:rPr lang="en-GB" dirty="0" err="1"/>
              <a:t>datën</a:t>
            </a:r>
            <a:r>
              <a:rPr lang="en-GB" dirty="0"/>
              <a:t> 21 </a:t>
            </a:r>
            <a:r>
              <a:rPr lang="en-GB" dirty="0" err="1"/>
              <a:t>shtator</a:t>
            </a:r>
            <a:r>
              <a:rPr lang="en-GB" dirty="0"/>
              <a:t> 2022 </a:t>
            </a:r>
            <a:r>
              <a:rPr lang="en-GB" dirty="0" err="1"/>
              <a:t>Kolegji</a:t>
            </a:r>
            <a:r>
              <a:rPr lang="en-GB" dirty="0"/>
              <a:t> Civil </a:t>
            </a:r>
            <a:r>
              <a:rPr lang="en-GB" dirty="0" err="1"/>
              <a:t>i</a:t>
            </a:r>
            <a:r>
              <a:rPr lang="en-GB" dirty="0"/>
              <a:t> </a:t>
            </a:r>
            <a:r>
              <a:rPr lang="en-GB" dirty="0" err="1"/>
              <a:t>Gjykatës</a:t>
            </a:r>
            <a:r>
              <a:rPr lang="en-GB" dirty="0"/>
              <a:t> </a:t>
            </a:r>
            <a:r>
              <a:rPr lang="en-GB" dirty="0" err="1"/>
              <a:t>së</a:t>
            </a:r>
            <a:r>
              <a:rPr lang="en-GB" dirty="0"/>
              <a:t> </a:t>
            </a:r>
            <a:r>
              <a:rPr lang="en-GB" dirty="0" err="1"/>
              <a:t>Lartë</a:t>
            </a:r>
            <a:r>
              <a:rPr lang="en-GB" dirty="0"/>
              <a:t> ka </a:t>
            </a:r>
            <a:r>
              <a:rPr lang="en-GB" dirty="0" err="1"/>
              <a:t>vendosur</a:t>
            </a:r>
            <a:r>
              <a:rPr lang="en-GB" dirty="0"/>
              <a:t> </a:t>
            </a:r>
            <a:r>
              <a:rPr lang="en-GB" dirty="0" err="1"/>
              <a:t>mospranimin</a:t>
            </a:r>
            <a:r>
              <a:rPr lang="en-GB" dirty="0"/>
              <a:t> e </a:t>
            </a:r>
            <a:r>
              <a:rPr lang="en-GB" dirty="0" err="1"/>
              <a:t>rekursit</a:t>
            </a:r>
            <a:r>
              <a:rPr lang="en-GB" dirty="0"/>
              <a:t>.</a:t>
            </a:r>
            <a:endParaRPr lang="en-AL" dirty="0"/>
          </a:p>
        </p:txBody>
      </p:sp>
      <p:sp>
        <p:nvSpPr>
          <p:cNvPr id="4" name="Footer Placeholder 3">
            <a:extLst>
              <a:ext uri="{FF2B5EF4-FFF2-40B4-BE49-F238E27FC236}">
                <a16:creationId xmlns:a16="http://schemas.microsoft.com/office/drawing/2014/main" id="{725F1C65-BC93-479A-B908-E30D7BCE3361}"/>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DE12C6B4-A885-D9FB-9D74-1D839D70C6B4}"/>
              </a:ext>
            </a:extLst>
          </p:cNvPr>
          <p:cNvSpPr>
            <a:spLocks noGrp="1"/>
          </p:cNvSpPr>
          <p:nvPr>
            <p:ph type="sldNum" sz="quarter" idx="12"/>
          </p:nvPr>
        </p:nvSpPr>
        <p:spPr/>
        <p:txBody>
          <a:bodyPr/>
          <a:lstStyle/>
          <a:p>
            <a:fld id="{EA38AB81-EFCB-4501-A73C-4749FB5CE197}" type="slidenum">
              <a:rPr lang="en-US" smtClean="0"/>
              <a:pPr/>
              <a:t>26</a:t>
            </a:fld>
            <a:endParaRPr lang="en-US"/>
          </a:p>
        </p:txBody>
      </p:sp>
    </p:spTree>
    <p:extLst>
      <p:ext uri="{BB962C8B-B14F-4D97-AF65-F5344CB8AC3E}">
        <p14:creationId xmlns:p14="http://schemas.microsoft.com/office/powerpoint/2010/main" val="3051568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BE83D-5C7D-1211-2A6D-263CF7E964D4}"/>
              </a:ext>
            </a:extLst>
          </p:cNvPr>
          <p:cNvSpPr>
            <a:spLocks noGrp="1"/>
          </p:cNvSpPr>
          <p:nvPr>
            <p:ph type="title"/>
          </p:nvPr>
        </p:nvSpPr>
        <p:spPr>
          <a:xfrm>
            <a:off x="457200" y="274638"/>
            <a:ext cx="8229600" cy="487362"/>
          </a:xfrm>
        </p:spPr>
        <p:txBody>
          <a:bodyPr>
            <a:normAutofit fontScale="90000"/>
          </a:bodyPr>
          <a:lstStyle/>
          <a:p>
            <a:r>
              <a:rPr lang="en-AL" dirty="0"/>
              <a:t>Gjykimi kushtetues</a:t>
            </a:r>
          </a:p>
        </p:txBody>
      </p:sp>
      <p:sp>
        <p:nvSpPr>
          <p:cNvPr id="3" name="Content Placeholder 2">
            <a:extLst>
              <a:ext uri="{FF2B5EF4-FFF2-40B4-BE49-F238E27FC236}">
                <a16:creationId xmlns:a16="http://schemas.microsoft.com/office/drawing/2014/main" id="{EEF841EC-7FD0-630B-1B99-0A00A73DE87B}"/>
              </a:ext>
            </a:extLst>
          </p:cNvPr>
          <p:cNvSpPr>
            <a:spLocks noGrp="1"/>
          </p:cNvSpPr>
          <p:nvPr>
            <p:ph idx="1"/>
          </p:nvPr>
        </p:nvSpPr>
        <p:spPr>
          <a:xfrm>
            <a:off x="0" y="914400"/>
            <a:ext cx="9144000" cy="5807075"/>
          </a:xfrm>
        </p:spPr>
        <p:txBody>
          <a:bodyPr>
            <a:normAutofit fontScale="77500" lnSpcReduction="20000"/>
          </a:bodyPr>
          <a:lstStyle/>
          <a:p>
            <a:r>
              <a:rPr lang="en-GB" dirty="0" err="1"/>
              <a:t>Paditësi</a:t>
            </a:r>
            <a:r>
              <a:rPr lang="en-GB" dirty="0"/>
              <a:t> ka </a:t>
            </a:r>
            <a:r>
              <a:rPr lang="en-GB" dirty="0" err="1"/>
              <a:t>pretenduar</a:t>
            </a:r>
            <a:r>
              <a:rPr lang="en-GB" dirty="0"/>
              <a:t> se </a:t>
            </a:r>
            <a:r>
              <a:rPr lang="en-GB" dirty="0" err="1"/>
              <a:t>procesi</a:t>
            </a:r>
            <a:r>
              <a:rPr lang="en-GB" dirty="0"/>
              <a:t> </a:t>
            </a:r>
            <a:r>
              <a:rPr lang="en-GB" dirty="0" err="1"/>
              <a:t>gjyqësor</a:t>
            </a:r>
            <a:r>
              <a:rPr lang="en-GB" dirty="0"/>
              <a:t> </a:t>
            </a:r>
            <a:r>
              <a:rPr lang="en-GB" dirty="0" err="1"/>
              <a:t>i</a:t>
            </a:r>
            <a:r>
              <a:rPr lang="en-GB" dirty="0"/>
              <a:t> </a:t>
            </a:r>
            <a:r>
              <a:rPr lang="en-GB" dirty="0" err="1"/>
              <a:t>kundërshtuar</a:t>
            </a:r>
            <a:r>
              <a:rPr lang="en-GB" dirty="0"/>
              <a:t> </a:t>
            </a:r>
            <a:r>
              <a:rPr lang="en-GB" dirty="0" err="1"/>
              <a:t>i</a:t>
            </a:r>
            <a:r>
              <a:rPr lang="en-GB" dirty="0"/>
              <a:t> ka </a:t>
            </a:r>
            <a:r>
              <a:rPr lang="en-GB" dirty="0" err="1"/>
              <a:t>cenuar</a:t>
            </a:r>
            <a:r>
              <a:rPr lang="en-GB" dirty="0"/>
              <a:t> </a:t>
            </a:r>
            <a:r>
              <a:rPr lang="en-GB" dirty="0" err="1"/>
              <a:t>ndër</a:t>
            </a:r>
            <a:r>
              <a:rPr lang="en-GB" dirty="0"/>
              <a:t> </a:t>
            </a:r>
            <a:r>
              <a:rPr lang="en-GB" dirty="0" err="1"/>
              <a:t>të</a:t>
            </a:r>
            <a:r>
              <a:rPr lang="en-GB" dirty="0"/>
              <a:t> </a:t>
            </a:r>
            <a:r>
              <a:rPr lang="en-GB" dirty="0" err="1"/>
              <a:t>tjera</a:t>
            </a:r>
            <a:r>
              <a:rPr lang="en-GB" dirty="0"/>
              <a:t>: </a:t>
            </a:r>
          </a:p>
          <a:p>
            <a:r>
              <a:rPr lang="en-GB" dirty="0" err="1"/>
              <a:t>Të</a:t>
            </a:r>
            <a:r>
              <a:rPr lang="en-GB" dirty="0"/>
              <a:t> </a:t>
            </a:r>
            <a:r>
              <a:rPr lang="en-GB" dirty="0" err="1"/>
              <a:t>drejtën</a:t>
            </a:r>
            <a:r>
              <a:rPr lang="en-GB" dirty="0"/>
              <a:t> e </a:t>
            </a:r>
            <a:r>
              <a:rPr lang="en-GB" dirty="0" err="1"/>
              <a:t>pronës</a:t>
            </a:r>
            <a:r>
              <a:rPr lang="en-GB" dirty="0"/>
              <a:t> private, </a:t>
            </a:r>
            <a:r>
              <a:rPr lang="en-GB" dirty="0" err="1"/>
              <a:t>të</a:t>
            </a:r>
            <a:r>
              <a:rPr lang="en-GB" dirty="0"/>
              <a:t> </a:t>
            </a:r>
            <a:r>
              <a:rPr lang="en-GB" dirty="0" err="1"/>
              <a:t>parashikuar</a:t>
            </a:r>
            <a:r>
              <a:rPr lang="en-GB" dirty="0"/>
              <a:t> </a:t>
            </a:r>
            <a:r>
              <a:rPr lang="en-GB" dirty="0" err="1"/>
              <a:t>nga</a:t>
            </a:r>
            <a:r>
              <a:rPr lang="en-GB" dirty="0"/>
              <a:t> </a:t>
            </a:r>
            <a:r>
              <a:rPr lang="en-GB" dirty="0" err="1"/>
              <a:t>neni</a:t>
            </a:r>
            <a:r>
              <a:rPr lang="en-GB" dirty="0"/>
              <a:t> 41 </a:t>
            </a:r>
            <a:r>
              <a:rPr lang="en-GB" dirty="0" err="1"/>
              <a:t>i</a:t>
            </a:r>
            <a:r>
              <a:rPr lang="en-GB" dirty="0"/>
              <a:t> </a:t>
            </a:r>
            <a:r>
              <a:rPr lang="en-GB" dirty="0" err="1"/>
              <a:t>Kushtetutës</a:t>
            </a:r>
            <a:r>
              <a:rPr lang="en-GB" dirty="0"/>
              <a:t> </a:t>
            </a:r>
            <a:r>
              <a:rPr lang="en-GB" dirty="0" err="1"/>
              <a:t>dhe</a:t>
            </a:r>
            <a:r>
              <a:rPr lang="en-GB" dirty="0"/>
              <a:t> </a:t>
            </a:r>
            <a:r>
              <a:rPr lang="en-GB" dirty="0" err="1"/>
              <a:t>neni</a:t>
            </a:r>
            <a:r>
              <a:rPr lang="en-GB" dirty="0"/>
              <a:t> 1 </a:t>
            </a:r>
            <a:r>
              <a:rPr lang="en-GB" dirty="0" err="1"/>
              <a:t>i</a:t>
            </a:r>
            <a:r>
              <a:rPr lang="en-GB" dirty="0"/>
              <a:t> </a:t>
            </a:r>
            <a:r>
              <a:rPr lang="en-GB" dirty="0" err="1"/>
              <a:t>Protokollit</a:t>
            </a:r>
            <a:r>
              <a:rPr lang="en-GB" dirty="0"/>
              <a:t> nr. 1 </a:t>
            </a:r>
            <a:r>
              <a:rPr lang="en-GB" dirty="0" err="1"/>
              <a:t>të</a:t>
            </a:r>
            <a:r>
              <a:rPr lang="en-GB" dirty="0"/>
              <a:t> KEDNJ-</a:t>
            </a:r>
            <a:r>
              <a:rPr lang="en-GB" dirty="0" err="1"/>
              <a:t>së</a:t>
            </a:r>
            <a:r>
              <a:rPr lang="en-GB" dirty="0"/>
              <a:t>, </a:t>
            </a:r>
            <a:r>
              <a:rPr lang="en-GB" dirty="0" err="1"/>
              <a:t>pasi</a:t>
            </a:r>
            <a:r>
              <a:rPr lang="en-GB" dirty="0"/>
              <a:t> </a:t>
            </a:r>
            <a:r>
              <a:rPr lang="en-GB" dirty="0" err="1"/>
              <a:t>ndonëse</a:t>
            </a:r>
            <a:r>
              <a:rPr lang="en-GB" dirty="0"/>
              <a:t> </a:t>
            </a:r>
            <a:r>
              <a:rPr lang="en-GB" dirty="0" err="1"/>
              <a:t>i</a:t>
            </a:r>
            <a:r>
              <a:rPr lang="en-GB" dirty="0"/>
              <a:t> </a:t>
            </a:r>
            <a:r>
              <a:rPr lang="en-GB" dirty="0" err="1"/>
              <a:t>është</a:t>
            </a:r>
            <a:r>
              <a:rPr lang="en-GB" dirty="0"/>
              <a:t> </a:t>
            </a:r>
            <a:r>
              <a:rPr lang="en-GB" dirty="0" err="1"/>
              <a:t>njohur</a:t>
            </a:r>
            <a:r>
              <a:rPr lang="en-GB" dirty="0"/>
              <a:t> e </a:t>
            </a:r>
            <a:r>
              <a:rPr lang="en-GB" dirty="0" err="1"/>
              <a:t>drejta</a:t>
            </a:r>
            <a:r>
              <a:rPr lang="en-GB" dirty="0"/>
              <a:t> e </a:t>
            </a:r>
            <a:r>
              <a:rPr lang="en-GB" dirty="0" err="1"/>
              <a:t>pronës</a:t>
            </a:r>
            <a:r>
              <a:rPr lang="en-GB" dirty="0"/>
              <a:t> </a:t>
            </a:r>
            <a:r>
              <a:rPr lang="en-GB" dirty="0" err="1"/>
              <a:t>mbi</a:t>
            </a:r>
            <a:r>
              <a:rPr lang="en-GB" dirty="0"/>
              <a:t> </a:t>
            </a:r>
            <a:r>
              <a:rPr lang="en-GB" dirty="0" err="1"/>
              <a:t>truallin</a:t>
            </a:r>
            <a:r>
              <a:rPr lang="en-GB" dirty="0"/>
              <a:t> (</a:t>
            </a:r>
            <a:r>
              <a:rPr lang="en-GB" dirty="0" err="1"/>
              <a:t>dhe</a:t>
            </a:r>
            <a:r>
              <a:rPr lang="en-GB" dirty="0"/>
              <a:t> </a:t>
            </a:r>
            <a:r>
              <a:rPr lang="en-GB" dirty="0" err="1"/>
              <a:t>ky</a:t>
            </a:r>
            <a:r>
              <a:rPr lang="en-GB" dirty="0"/>
              <a:t> </a:t>
            </a:r>
            <a:r>
              <a:rPr lang="en-GB" dirty="0" err="1"/>
              <a:t>titull</a:t>
            </a:r>
            <a:r>
              <a:rPr lang="en-GB" dirty="0"/>
              <a:t> </a:t>
            </a:r>
            <a:r>
              <a:rPr lang="en-GB" dirty="0" err="1"/>
              <a:t>pronësie</a:t>
            </a:r>
            <a:r>
              <a:rPr lang="en-GB" dirty="0"/>
              <a:t> </a:t>
            </a:r>
            <a:r>
              <a:rPr lang="en-GB" dirty="0" err="1"/>
              <a:t>nuk</a:t>
            </a:r>
            <a:r>
              <a:rPr lang="en-GB" dirty="0"/>
              <a:t> </a:t>
            </a:r>
            <a:r>
              <a:rPr lang="en-GB" dirty="0" err="1"/>
              <a:t>është</a:t>
            </a:r>
            <a:r>
              <a:rPr lang="en-GB" dirty="0"/>
              <a:t> </a:t>
            </a:r>
            <a:r>
              <a:rPr lang="en-GB" dirty="0" err="1"/>
              <a:t>vënë</a:t>
            </a:r>
            <a:r>
              <a:rPr lang="en-GB" dirty="0"/>
              <a:t> </a:t>
            </a:r>
            <a:r>
              <a:rPr lang="en-GB" dirty="0" err="1"/>
              <a:t>në</a:t>
            </a:r>
            <a:r>
              <a:rPr lang="en-GB" dirty="0"/>
              <a:t> </a:t>
            </a:r>
            <a:r>
              <a:rPr lang="en-GB" dirty="0" err="1"/>
              <a:t>diskutim</a:t>
            </a:r>
            <a:r>
              <a:rPr lang="en-GB" dirty="0"/>
              <a:t> </a:t>
            </a:r>
            <a:r>
              <a:rPr lang="en-GB" dirty="0" err="1"/>
              <a:t>nga</a:t>
            </a:r>
            <a:r>
              <a:rPr lang="en-GB" dirty="0"/>
              <a:t> </a:t>
            </a:r>
            <a:r>
              <a:rPr lang="en-GB" dirty="0" err="1"/>
              <a:t>gjykatat</a:t>
            </a:r>
            <a:r>
              <a:rPr lang="en-GB" dirty="0"/>
              <a:t>), </a:t>
            </a:r>
            <a:r>
              <a:rPr lang="en-GB" dirty="0" err="1"/>
              <a:t>atij</a:t>
            </a:r>
            <a:r>
              <a:rPr lang="en-GB" dirty="0"/>
              <a:t> </a:t>
            </a:r>
            <a:r>
              <a:rPr lang="en-GB" dirty="0" err="1"/>
              <a:t>i</a:t>
            </a:r>
            <a:r>
              <a:rPr lang="en-GB" dirty="0"/>
              <a:t> </a:t>
            </a:r>
            <a:r>
              <a:rPr lang="en-GB" dirty="0" err="1"/>
              <a:t>është</a:t>
            </a:r>
            <a:r>
              <a:rPr lang="en-GB" dirty="0"/>
              <a:t> </a:t>
            </a:r>
            <a:r>
              <a:rPr lang="en-GB" dirty="0" err="1"/>
              <a:t>mohuar</a:t>
            </a:r>
            <a:r>
              <a:rPr lang="en-GB" dirty="0"/>
              <a:t> </a:t>
            </a:r>
            <a:r>
              <a:rPr lang="en-GB" dirty="0" err="1"/>
              <a:t>gëzimi</a:t>
            </a:r>
            <a:r>
              <a:rPr lang="en-GB" dirty="0"/>
              <a:t> </a:t>
            </a:r>
            <a:r>
              <a:rPr lang="en-GB" dirty="0" err="1"/>
              <a:t>dhe</a:t>
            </a:r>
            <a:r>
              <a:rPr lang="en-GB" dirty="0"/>
              <a:t> </a:t>
            </a:r>
            <a:r>
              <a:rPr lang="en-GB" dirty="0" err="1"/>
              <a:t>posedimi</a:t>
            </a:r>
            <a:r>
              <a:rPr lang="en-GB" dirty="0"/>
              <a:t> </a:t>
            </a:r>
            <a:r>
              <a:rPr lang="en-GB" dirty="0" err="1"/>
              <a:t>i</a:t>
            </a:r>
            <a:r>
              <a:rPr lang="en-GB" dirty="0"/>
              <a:t> </a:t>
            </a:r>
            <a:r>
              <a:rPr lang="en-GB" dirty="0" err="1"/>
              <a:t>pronës</a:t>
            </a:r>
            <a:r>
              <a:rPr lang="en-GB" dirty="0"/>
              <a:t> </a:t>
            </a:r>
            <a:r>
              <a:rPr lang="en-GB" dirty="0" err="1"/>
              <a:t>së</a:t>
            </a:r>
            <a:r>
              <a:rPr lang="en-GB" dirty="0"/>
              <a:t> </a:t>
            </a:r>
            <a:r>
              <a:rPr lang="en-GB" dirty="0" err="1"/>
              <a:t>tij</a:t>
            </a:r>
            <a:r>
              <a:rPr lang="en-GB" dirty="0"/>
              <a:t>. </a:t>
            </a:r>
          </a:p>
          <a:p>
            <a:r>
              <a:rPr lang="en-GB" dirty="0" err="1"/>
              <a:t>Gjykata</a:t>
            </a:r>
            <a:r>
              <a:rPr lang="en-GB" dirty="0"/>
              <a:t> </a:t>
            </a:r>
            <a:r>
              <a:rPr lang="en-GB" dirty="0" err="1"/>
              <a:t>vlerëson</a:t>
            </a:r>
            <a:r>
              <a:rPr lang="en-GB" dirty="0"/>
              <a:t> se: </a:t>
            </a:r>
            <a:r>
              <a:rPr lang="en-GB" dirty="0" err="1"/>
              <a:t>Gjykata</a:t>
            </a:r>
            <a:r>
              <a:rPr lang="en-GB" dirty="0"/>
              <a:t> </a:t>
            </a:r>
            <a:r>
              <a:rPr lang="en-GB" dirty="0" err="1"/>
              <a:t>thekson</a:t>
            </a:r>
            <a:r>
              <a:rPr lang="en-GB" dirty="0"/>
              <a:t> se e </a:t>
            </a:r>
            <a:r>
              <a:rPr lang="en-GB" dirty="0" err="1"/>
              <a:t>drejta</a:t>
            </a:r>
            <a:r>
              <a:rPr lang="en-GB" dirty="0"/>
              <a:t> e </a:t>
            </a:r>
            <a:r>
              <a:rPr lang="en-GB" dirty="0" err="1"/>
              <a:t>pronës</a:t>
            </a:r>
            <a:r>
              <a:rPr lang="en-GB" dirty="0"/>
              <a:t> </a:t>
            </a:r>
            <a:r>
              <a:rPr lang="en-GB" dirty="0" err="1"/>
              <a:t>nuk</a:t>
            </a:r>
            <a:r>
              <a:rPr lang="en-GB" dirty="0"/>
              <a:t> </a:t>
            </a:r>
            <a:r>
              <a:rPr lang="en-GB" dirty="0" err="1"/>
              <a:t>mund</a:t>
            </a:r>
            <a:r>
              <a:rPr lang="en-GB" dirty="0"/>
              <a:t> </a:t>
            </a:r>
            <a:r>
              <a:rPr lang="en-GB" dirty="0" err="1"/>
              <a:t>reduktohet</a:t>
            </a:r>
            <a:r>
              <a:rPr lang="en-GB" dirty="0"/>
              <a:t> </a:t>
            </a:r>
            <a:r>
              <a:rPr lang="en-GB" dirty="0" err="1"/>
              <a:t>vetëm</a:t>
            </a:r>
            <a:r>
              <a:rPr lang="en-GB" dirty="0"/>
              <a:t> </a:t>
            </a:r>
            <a:r>
              <a:rPr lang="en-GB" dirty="0" err="1"/>
              <a:t>në</a:t>
            </a:r>
            <a:r>
              <a:rPr lang="en-GB" dirty="0"/>
              <a:t> </a:t>
            </a:r>
            <a:r>
              <a:rPr lang="en-GB" dirty="0" err="1"/>
              <a:t>zotërimin</a:t>
            </a:r>
            <a:r>
              <a:rPr lang="en-GB" dirty="0"/>
              <a:t> e </a:t>
            </a:r>
            <a:r>
              <a:rPr lang="en-GB" dirty="0" err="1"/>
              <a:t>titullit</a:t>
            </a:r>
            <a:r>
              <a:rPr lang="en-GB" dirty="0"/>
              <a:t> formal </a:t>
            </a:r>
            <a:r>
              <a:rPr lang="en-GB" dirty="0" err="1"/>
              <a:t>të</a:t>
            </a:r>
            <a:r>
              <a:rPr lang="en-GB" dirty="0"/>
              <a:t> </a:t>
            </a:r>
            <a:r>
              <a:rPr lang="en-GB" dirty="0" err="1"/>
              <a:t>pronësisë</a:t>
            </a:r>
            <a:r>
              <a:rPr lang="en-GB" dirty="0"/>
              <a:t>. E </a:t>
            </a:r>
            <a:r>
              <a:rPr lang="en-GB" dirty="0" err="1"/>
              <a:t>drejta</a:t>
            </a:r>
            <a:r>
              <a:rPr lang="en-GB" dirty="0"/>
              <a:t> e </a:t>
            </a:r>
            <a:r>
              <a:rPr lang="en-GB" dirty="0" err="1"/>
              <a:t>pronës</a:t>
            </a:r>
            <a:r>
              <a:rPr lang="en-GB" dirty="0"/>
              <a:t> </a:t>
            </a:r>
            <a:r>
              <a:rPr lang="en-GB" dirty="0" err="1"/>
              <a:t>realizohet</a:t>
            </a:r>
            <a:r>
              <a:rPr lang="en-GB" dirty="0"/>
              <a:t> </a:t>
            </a:r>
            <a:r>
              <a:rPr lang="en-GB" dirty="0" err="1"/>
              <a:t>përmes</a:t>
            </a:r>
            <a:r>
              <a:rPr lang="en-GB" dirty="0"/>
              <a:t> </a:t>
            </a:r>
            <a:r>
              <a:rPr lang="en-GB" dirty="0" err="1"/>
              <a:t>ushtrimit</a:t>
            </a:r>
            <a:r>
              <a:rPr lang="en-GB" dirty="0"/>
              <a:t> </a:t>
            </a:r>
            <a:r>
              <a:rPr lang="en-GB" dirty="0" err="1"/>
              <a:t>të</a:t>
            </a:r>
            <a:r>
              <a:rPr lang="en-GB" dirty="0"/>
              <a:t> </a:t>
            </a:r>
            <a:r>
              <a:rPr lang="en-GB" dirty="0" err="1"/>
              <a:t>tre</a:t>
            </a:r>
            <a:r>
              <a:rPr lang="en-GB" dirty="0"/>
              <a:t> </a:t>
            </a:r>
            <a:r>
              <a:rPr lang="en-GB" dirty="0" err="1"/>
              <a:t>tagrave</a:t>
            </a:r>
            <a:r>
              <a:rPr lang="en-GB" dirty="0"/>
              <a:t> </a:t>
            </a:r>
            <a:r>
              <a:rPr lang="en-GB" dirty="0" err="1"/>
              <a:t>të</a:t>
            </a:r>
            <a:r>
              <a:rPr lang="en-GB" dirty="0"/>
              <a:t> </a:t>
            </a:r>
            <a:r>
              <a:rPr lang="en-GB" dirty="0" err="1"/>
              <a:t>pronësisë</a:t>
            </a:r>
            <a:r>
              <a:rPr lang="en-GB" dirty="0"/>
              <a:t> </a:t>
            </a:r>
            <a:r>
              <a:rPr lang="en-GB" dirty="0" err="1"/>
              <a:t>që</a:t>
            </a:r>
            <a:r>
              <a:rPr lang="en-GB" dirty="0"/>
              <a:t> </a:t>
            </a:r>
            <a:r>
              <a:rPr lang="en-GB" dirty="0" err="1"/>
              <a:t>janë</a:t>
            </a:r>
            <a:r>
              <a:rPr lang="en-GB" dirty="0"/>
              <a:t>: (</a:t>
            </a:r>
            <a:r>
              <a:rPr lang="en-GB" dirty="0" err="1"/>
              <a:t>i</a:t>
            </a:r>
            <a:r>
              <a:rPr lang="en-GB" dirty="0"/>
              <a:t>) e </a:t>
            </a:r>
            <a:r>
              <a:rPr lang="en-GB" dirty="0" err="1"/>
              <a:t>drejta</a:t>
            </a:r>
            <a:r>
              <a:rPr lang="en-GB" dirty="0"/>
              <a:t> e </a:t>
            </a:r>
            <a:r>
              <a:rPr lang="en-GB" dirty="0" err="1"/>
              <a:t>posedimit</a:t>
            </a:r>
            <a:r>
              <a:rPr lang="en-GB" dirty="0"/>
              <a:t> </a:t>
            </a:r>
            <a:r>
              <a:rPr lang="en-GB" dirty="0" err="1"/>
              <a:t>të</a:t>
            </a:r>
            <a:r>
              <a:rPr lang="en-GB" dirty="0"/>
              <a:t> </a:t>
            </a:r>
            <a:r>
              <a:rPr lang="en-GB" dirty="0" err="1"/>
              <a:t>pronës</a:t>
            </a:r>
            <a:r>
              <a:rPr lang="en-GB" dirty="0"/>
              <a:t>; (ii) e </a:t>
            </a:r>
            <a:r>
              <a:rPr lang="en-GB" dirty="0" err="1"/>
              <a:t>drejta</a:t>
            </a:r>
            <a:r>
              <a:rPr lang="en-GB" dirty="0"/>
              <a:t> </a:t>
            </a:r>
            <a:r>
              <a:rPr lang="en-GB" dirty="0" err="1"/>
              <a:t>për</a:t>
            </a:r>
            <a:r>
              <a:rPr lang="en-GB" dirty="0"/>
              <a:t> ta </a:t>
            </a:r>
            <a:r>
              <a:rPr lang="en-GB" dirty="0" err="1"/>
              <a:t>gëzuar</a:t>
            </a:r>
            <a:r>
              <a:rPr lang="en-GB" dirty="0"/>
              <a:t> </a:t>
            </a:r>
            <a:r>
              <a:rPr lang="en-GB" dirty="0" err="1"/>
              <a:t>pronën</a:t>
            </a:r>
            <a:r>
              <a:rPr lang="en-GB" dirty="0"/>
              <a:t>, </a:t>
            </a:r>
            <a:r>
              <a:rPr lang="en-GB" dirty="0" err="1"/>
              <a:t>ku</a:t>
            </a:r>
            <a:r>
              <a:rPr lang="en-GB" dirty="0"/>
              <a:t> </a:t>
            </a:r>
            <a:r>
              <a:rPr lang="en-GB" dirty="0" err="1"/>
              <a:t>përfshihet</a:t>
            </a:r>
            <a:r>
              <a:rPr lang="en-GB" dirty="0"/>
              <a:t> </a:t>
            </a:r>
            <a:r>
              <a:rPr lang="en-GB" dirty="0" err="1"/>
              <a:t>edhe</a:t>
            </a:r>
            <a:r>
              <a:rPr lang="en-GB" dirty="0"/>
              <a:t> </a:t>
            </a:r>
            <a:r>
              <a:rPr lang="en-GB" dirty="0" err="1"/>
              <a:t>gëzimi</a:t>
            </a:r>
            <a:r>
              <a:rPr lang="en-GB" dirty="0"/>
              <a:t> </a:t>
            </a:r>
            <a:r>
              <a:rPr lang="en-GB" dirty="0" err="1"/>
              <a:t>i</a:t>
            </a:r>
            <a:r>
              <a:rPr lang="en-GB" dirty="0"/>
              <a:t> </a:t>
            </a:r>
            <a:r>
              <a:rPr lang="en-GB" dirty="0" err="1"/>
              <a:t>fryteve</a:t>
            </a:r>
            <a:r>
              <a:rPr lang="en-GB" dirty="0"/>
              <a:t> </a:t>
            </a:r>
            <a:r>
              <a:rPr lang="en-GB" dirty="0" err="1"/>
              <a:t>të</a:t>
            </a:r>
            <a:r>
              <a:rPr lang="en-GB" dirty="0"/>
              <a:t> </a:t>
            </a:r>
            <a:r>
              <a:rPr lang="en-GB" dirty="0" err="1"/>
              <a:t>pronës</a:t>
            </a:r>
            <a:r>
              <a:rPr lang="en-GB" dirty="0"/>
              <a:t> </a:t>
            </a:r>
            <a:r>
              <a:rPr lang="en-GB" dirty="0" err="1"/>
              <a:t>ose</a:t>
            </a:r>
            <a:r>
              <a:rPr lang="en-GB" dirty="0"/>
              <a:t> </a:t>
            </a:r>
            <a:r>
              <a:rPr lang="en-GB" dirty="0" err="1"/>
              <a:t>zhvillimi</a:t>
            </a:r>
            <a:r>
              <a:rPr lang="en-GB" dirty="0"/>
              <a:t> </a:t>
            </a:r>
            <a:r>
              <a:rPr lang="en-GB" dirty="0" err="1"/>
              <a:t>i</a:t>
            </a:r>
            <a:r>
              <a:rPr lang="en-GB" dirty="0"/>
              <a:t> </a:t>
            </a:r>
            <a:r>
              <a:rPr lang="en-GB" dirty="0" err="1"/>
              <a:t>saj</a:t>
            </a:r>
            <a:r>
              <a:rPr lang="en-GB" dirty="0"/>
              <a:t>; (iii) e </a:t>
            </a:r>
            <a:r>
              <a:rPr lang="en-GB" dirty="0" err="1"/>
              <a:t>drejta</a:t>
            </a:r>
            <a:r>
              <a:rPr lang="en-GB" dirty="0"/>
              <a:t> </a:t>
            </a:r>
            <a:r>
              <a:rPr lang="en-GB" dirty="0" err="1"/>
              <a:t>për</a:t>
            </a:r>
            <a:r>
              <a:rPr lang="en-GB" dirty="0"/>
              <a:t> </a:t>
            </a:r>
            <a:r>
              <a:rPr lang="en-GB" dirty="0" err="1"/>
              <a:t>të</a:t>
            </a:r>
            <a:r>
              <a:rPr lang="en-GB" dirty="0"/>
              <a:t> </a:t>
            </a:r>
            <a:r>
              <a:rPr lang="en-GB" dirty="0" err="1"/>
              <a:t>disponuar</a:t>
            </a:r>
            <a:r>
              <a:rPr lang="en-GB" dirty="0"/>
              <a:t> </a:t>
            </a:r>
            <a:r>
              <a:rPr lang="en-GB" dirty="0" err="1"/>
              <a:t>pronën</a:t>
            </a:r>
            <a:r>
              <a:rPr lang="en-GB" dirty="0"/>
              <a:t>. </a:t>
            </a:r>
          </a:p>
          <a:p>
            <a:r>
              <a:rPr lang="en-GB" dirty="0" err="1"/>
              <a:t>Gjykata</a:t>
            </a:r>
            <a:r>
              <a:rPr lang="en-GB" dirty="0"/>
              <a:t> </a:t>
            </a:r>
            <a:r>
              <a:rPr lang="en-GB" dirty="0" err="1"/>
              <a:t>thekson</a:t>
            </a:r>
            <a:r>
              <a:rPr lang="en-GB" dirty="0"/>
              <a:t> se </a:t>
            </a:r>
            <a:r>
              <a:rPr lang="en-GB" dirty="0" err="1"/>
              <a:t>cenimi</a:t>
            </a:r>
            <a:r>
              <a:rPr lang="en-GB" dirty="0"/>
              <a:t> </a:t>
            </a:r>
            <a:r>
              <a:rPr lang="en-GB" dirty="0" err="1"/>
              <a:t>qoftë</a:t>
            </a:r>
            <a:r>
              <a:rPr lang="en-GB" dirty="0"/>
              <a:t> </a:t>
            </a:r>
            <a:r>
              <a:rPr lang="en-GB" dirty="0" err="1"/>
              <a:t>edhe</a:t>
            </a:r>
            <a:r>
              <a:rPr lang="en-GB" dirty="0"/>
              <a:t> </a:t>
            </a:r>
            <a:r>
              <a:rPr lang="en-GB" dirty="0" err="1"/>
              <a:t>i</a:t>
            </a:r>
            <a:r>
              <a:rPr lang="en-GB" dirty="0"/>
              <a:t> </a:t>
            </a:r>
            <a:r>
              <a:rPr lang="en-GB" dirty="0" err="1"/>
              <a:t>pjesshëm</a:t>
            </a:r>
            <a:r>
              <a:rPr lang="en-GB" dirty="0"/>
              <a:t> </a:t>
            </a:r>
            <a:r>
              <a:rPr lang="en-GB" dirty="0" err="1"/>
              <a:t>i</a:t>
            </a:r>
            <a:r>
              <a:rPr lang="en-GB" dirty="0"/>
              <a:t> </a:t>
            </a:r>
            <a:r>
              <a:rPr lang="en-GB" dirty="0" err="1"/>
              <a:t>njërit</a:t>
            </a:r>
            <a:r>
              <a:rPr lang="en-GB" dirty="0"/>
              <a:t> </a:t>
            </a:r>
            <a:r>
              <a:rPr lang="en-GB" dirty="0" err="1"/>
              <a:t>nga</a:t>
            </a:r>
            <a:r>
              <a:rPr lang="en-GB" dirty="0"/>
              <a:t> </a:t>
            </a:r>
            <a:r>
              <a:rPr lang="en-GB" dirty="0" err="1"/>
              <a:t>tagrat</a:t>
            </a:r>
            <a:r>
              <a:rPr lang="en-GB" dirty="0"/>
              <a:t> e </a:t>
            </a:r>
            <a:r>
              <a:rPr lang="en-GB" dirty="0" err="1"/>
              <a:t>mësipërme</a:t>
            </a:r>
            <a:r>
              <a:rPr lang="en-GB" dirty="0"/>
              <a:t> </a:t>
            </a:r>
            <a:r>
              <a:rPr lang="en-GB" dirty="0" err="1"/>
              <a:t>të</a:t>
            </a:r>
            <a:r>
              <a:rPr lang="en-GB" dirty="0"/>
              <a:t> </a:t>
            </a:r>
            <a:r>
              <a:rPr lang="en-GB" dirty="0" err="1"/>
              <a:t>pronarit</a:t>
            </a:r>
            <a:r>
              <a:rPr lang="en-GB" dirty="0"/>
              <a:t> </a:t>
            </a:r>
            <a:r>
              <a:rPr lang="en-GB" dirty="0" err="1"/>
              <a:t>ose</a:t>
            </a:r>
            <a:r>
              <a:rPr lang="en-GB" dirty="0"/>
              <a:t> </a:t>
            </a:r>
            <a:r>
              <a:rPr lang="en-GB" dirty="0" err="1"/>
              <a:t>i</a:t>
            </a:r>
            <a:r>
              <a:rPr lang="en-GB" dirty="0"/>
              <a:t> </a:t>
            </a:r>
            <a:r>
              <a:rPr lang="en-GB" dirty="0" err="1"/>
              <a:t>njërit</a:t>
            </a:r>
            <a:r>
              <a:rPr lang="en-GB" dirty="0"/>
              <a:t> </a:t>
            </a:r>
            <a:r>
              <a:rPr lang="en-GB" dirty="0" err="1"/>
              <a:t>nga</a:t>
            </a:r>
            <a:r>
              <a:rPr lang="en-GB" dirty="0"/>
              <a:t> </a:t>
            </a:r>
            <a:r>
              <a:rPr lang="en-GB" dirty="0" err="1"/>
              <a:t>elementet</a:t>
            </a:r>
            <a:r>
              <a:rPr lang="en-GB" dirty="0"/>
              <a:t> </a:t>
            </a:r>
            <a:r>
              <a:rPr lang="en-GB" dirty="0" err="1"/>
              <a:t>përbërëse</a:t>
            </a:r>
            <a:r>
              <a:rPr lang="en-GB" dirty="0"/>
              <a:t> </a:t>
            </a:r>
            <a:r>
              <a:rPr lang="en-GB" dirty="0" err="1"/>
              <a:t>të</a:t>
            </a:r>
            <a:r>
              <a:rPr lang="en-GB" dirty="0"/>
              <a:t> </a:t>
            </a:r>
            <a:r>
              <a:rPr lang="en-GB" dirty="0" err="1"/>
              <a:t>çdo</a:t>
            </a:r>
            <a:r>
              <a:rPr lang="en-GB" dirty="0"/>
              <a:t> </a:t>
            </a:r>
            <a:r>
              <a:rPr lang="en-GB" dirty="0" err="1"/>
              <a:t>tagri</a:t>
            </a:r>
            <a:r>
              <a:rPr lang="en-GB" dirty="0"/>
              <a:t> </a:t>
            </a:r>
            <a:r>
              <a:rPr lang="en-GB" dirty="0" err="1"/>
              <a:t>të</a:t>
            </a:r>
            <a:r>
              <a:rPr lang="en-GB" dirty="0"/>
              <a:t> </a:t>
            </a:r>
            <a:r>
              <a:rPr lang="en-GB" dirty="0" err="1"/>
              <a:t>pronësisë</a:t>
            </a:r>
            <a:r>
              <a:rPr lang="en-GB" dirty="0"/>
              <a:t> </a:t>
            </a:r>
            <a:r>
              <a:rPr lang="en-GB" dirty="0" err="1"/>
              <a:t>përbën</a:t>
            </a:r>
            <a:r>
              <a:rPr lang="en-GB" dirty="0"/>
              <a:t> </a:t>
            </a:r>
            <a:r>
              <a:rPr lang="en-GB" dirty="0" err="1"/>
              <a:t>në</a:t>
            </a:r>
            <a:r>
              <a:rPr lang="en-GB" dirty="0"/>
              <a:t> </a:t>
            </a:r>
            <a:r>
              <a:rPr lang="en-GB" dirty="0" err="1"/>
              <a:t>vetvete</a:t>
            </a:r>
            <a:r>
              <a:rPr lang="en-GB" dirty="0"/>
              <a:t> </a:t>
            </a:r>
            <a:r>
              <a:rPr lang="en-GB" dirty="0" err="1"/>
              <a:t>cenimin</a:t>
            </a:r>
            <a:r>
              <a:rPr lang="en-GB" dirty="0"/>
              <a:t> e </a:t>
            </a:r>
            <a:r>
              <a:rPr lang="en-GB" dirty="0" err="1"/>
              <a:t>së</a:t>
            </a:r>
            <a:r>
              <a:rPr lang="en-GB" dirty="0"/>
              <a:t> </a:t>
            </a:r>
            <a:r>
              <a:rPr lang="en-GB" dirty="0" err="1"/>
              <a:t>drejtës</a:t>
            </a:r>
            <a:r>
              <a:rPr lang="en-GB" dirty="0"/>
              <a:t> </a:t>
            </a:r>
            <a:r>
              <a:rPr lang="en-GB" dirty="0" err="1"/>
              <a:t>të</a:t>
            </a:r>
            <a:r>
              <a:rPr lang="en-GB" dirty="0"/>
              <a:t> </a:t>
            </a:r>
            <a:r>
              <a:rPr lang="en-GB" dirty="0" err="1"/>
              <a:t>pronës</a:t>
            </a:r>
            <a:r>
              <a:rPr lang="en-GB" dirty="0"/>
              <a:t> </a:t>
            </a:r>
            <a:r>
              <a:rPr lang="en-GB" dirty="0" err="1"/>
              <a:t>në</a:t>
            </a:r>
            <a:r>
              <a:rPr lang="en-GB" dirty="0"/>
              <a:t> </a:t>
            </a:r>
            <a:r>
              <a:rPr lang="en-GB" dirty="0" err="1"/>
              <a:t>tërësinë</a:t>
            </a:r>
            <a:r>
              <a:rPr lang="en-GB" dirty="0"/>
              <a:t> e </a:t>
            </a:r>
            <a:r>
              <a:rPr lang="en-GB" dirty="0" err="1"/>
              <a:t>saj</a:t>
            </a:r>
            <a:r>
              <a:rPr lang="en-GB" dirty="0"/>
              <a:t>. 3</a:t>
            </a:r>
            <a:endParaRPr lang="en-AL" dirty="0"/>
          </a:p>
        </p:txBody>
      </p:sp>
      <p:sp>
        <p:nvSpPr>
          <p:cNvPr id="4" name="Footer Placeholder 3">
            <a:extLst>
              <a:ext uri="{FF2B5EF4-FFF2-40B4-BE49-F238E27FC236}">
                <a16:creationId xmlns:a16="http://schemas.microsoft.com/office/drawing/2014/main" id="{017DBE26-D059-20D5-9115-A34084E4A08B}"/>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53097C8B-083A-F814-54B6-109F86078094}"/>
              </a:ext>
            </a:extLst>
          </p:cNvPr>
          <p:cNvSpPr>
            <a:spLocks noGrp="1"/>
          </p:cNvSpPr>
          <p:nvPr>
            <p:ph type="sldNum" sz="quarter" idx="12"/>
          </p:nvPr>
        </p:nvSpPr>
        <p:spPr/>
        <p:txBody>
          <a:bodyPr/>
          <a:lstStyle/>
          <a:p>
            <a:fld id="{EA38AB81-EFCB-4501-A73C-4749FB5CE197}" type="slidenum">
              <a:rPr lang="en-US" smtClean="0"/>
              <a:pPr/>
              <a:t>27</a:t>
            </a:fld>
            <a:endParaRPr lang="en-US"/>
          </a:p>
        </p:txBody>
      </p:sp>
    </p:spTree>
    <p:extLst>
      <p:ext uri="{BB962C8B-B14F-4D97-AF65-F5344CB8AC3E}">
        <p14:creationId xmlns:p14="http://schemas.microsoft.com/office/powerpoint/2010/main" val="1899593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05F20-9FA6-E0D0-500D-3D5602E166DD}"/>
              </a:ext>
            </a:extLst>
          </p:cNvPr>
          <p:cNvSpPr>
            <a:spLocks noGrp="1"/>
          </p:cNvSpPr>
          <p:nvPr>
            <p:ph type="title"/>
          </p:nvPr>
        </p:nvSpPr>
        <p:spPr>
          <a:xfrm>
            <a:off x="457200" y="0"/>
            <a:ext cx="8229600" cy="639762"/>
          </a:xfrm>
        </p:spPr>
        <p:txBody>
          <a:bodyPr>
            <a:normAutofit fontScale="90000"/>
          </a:bodyPr>
          <a:lstStyle/>
          <a:p>
            <a:r>
              <a:rPr lang="en-AL" dirty="0"/>
              <a:t>GJK-se vler</a:t>
            </a:r>
            <a:r>
              <a:rPr lang="en-GB" dirty="0" err="1"/>
              <a:t>ë</a:t>
            </a:r>
            <a:r>
              <a:rPr lang="en-AL" dirty="0"/>
              <a:t>son:</a:t>
            </a:r>
          </a:p>
        </p:txBody>
      </p:sp>
      <p:sp>
        <p:nvSpPr>
          <p:cNvPr id="3" name="Content Placeholder 2">
            <a:extLst>
              <a:ext uri="{FF2B5EF4-FFF2-40B4-BE49-F238E27FC236}">
                <a16:creationId xmlns:a16="http://schemas.microsoft.com/office/drawing/2014/main" id="{A7C560D0-FEFA-BDF5-F772-BB40DFB5CA1E}"/>
              </a:ext>
            </a:extLst>
          </p:cNvPr>
          <p:cNvSpPr>
            <a:spLocks noGrp="1"/>
          </p:cNvSpPr>
          <p:nvPr>
            <p:ph idx="1"/>
          </p:nvPr>
        </p:nvSpPr>
        <p:spPr>
          <a:xfrm>
            <a:off x="-15834" y="525462"/>
            <a:ext cx="9144000" cy="5807075"/>
          </a:xfrm>
        </p:spPr>
        <p:txBody>
          <a:bodyPr>
            <a:noAutofit/>
          </a:bodyPr>
          <a:lstStyle/>
          <a:p>
            <a:r>
              <a:rPr lang="en-GB" sz="2400" dirty="0" err="1"/>
              <a:t>Gjykata</a:t>
            </a:r>
            <a:r>
              <a:rPr lang="en-GB" sz="2400" dirty="0"/>
              <a:t> </a:t>
            </a:r>
            <a:r>
              <a:rPr lang="en-GB" sz="2400" dirty="0" err="1"/>
              <a:t>vlerëson</a:t>
            </a:r>
            <a:r>
              <a:rPr lang="en-GB" sz="2400" dirty="0"/>
              <a:t> se </a:t>
            </a:r>
            <a:r>
              <a:rPr lang="en-GB" sz="2400" dirty="0" err="1"/>
              <a:t>edhe</a:t>
            </a:r>
            <a:r>
              <a:rPr lang="en-GB" sz="2400" dirty="0"/>
              <a:t> </a:t>
            </a:r>
            <a:r>
              <a:rPr lang="en-GB" sz="2400" dirty="0" err="1"/>
              <a:t>pse</a:t>
            </a:r>
            <a:r>
              <a:rPr lang="en-GB" sz="2400" dirty="0"/>
              <a:t> </a:t>
            </a:r>
            <a:r>
              <a:rPr lang="en-GB" sz="2400" dirty="0" err="1"/>
              <a:t>kontrata</a:t>
            </a:r>
            <a:r>
              <a:rPr lang="en-GB" sz="2400" dirty="0"/>
              <a:t> e </a:t>
            </a:r>
            <a:r>
              <a:rPr lang="en-GB" sz="2400" dirty="0" err="1"/>
              <a:t>qirasë</a:t>
            </a:r>
            <a:r>
              <a:rPr lang="en-GB" sz="2400" dirty="0"/>
              <a:t> </a:t>
            </a:r>
            <a:r>
              <a:rPr lang="en-GB" sz="2400" dirty="0" err="1"/>
              <a:t>nuk</a:t>
            </a:r>
            <a:r>
              <a:rPr lang="en-GB" sz="2400" dirty="0"/>
              <a:t> </a:t>
            </a:r>
            <a:r>
              <a:rPr lang="en-GB" sz="2400" dirty="0" err="1"/>
              <a:t>përbën</a:t>
            </a:r>
            <a:r>
              <a:rPr lang="en-GB" sz="2400" dirty="0"/>
              <a:t> </a:t>
            </a:r>
            <a:r>
              <a:rPr lang="en-GB" sz="2400" dirty="0" err="1"/>
              <a:t>shpronësim</a:t>
            </a:r>
            <a:r>
              <a:rPr lang="en-GB" sz="2400" dirty="0"/>
              <a:t> </a:t>
            </a:r>
            <a:r>
              <a:rPr lang="en-GB" sz="2400" i="1" dirty="0"/>
              <a:t>de jure </a:t>
            </a:r>
            <a:r>
              <a:rPr lang="en-GB" sz="2400" dirty="0" err="1"/>
              <a:t>të</a:t>
            </a:r>
            <a:r>
              <a:rPr lang="en-GB" sz="2400" dirty="0"/>
              <a:t> </a:t>
            </a:r>
            <a:r>
              <a:rPr lang="en-GB" sz="2400" dirty="0" err="1"/>
              <a:t>kërkuesit</a:t>
            </a:r>
            <a:r>
              <a:rPr lang="en-GB" sz="2400" dirty="0"/>
              <a:t>, </a:t>
            </a:r>
            <a:r>
              <a:rPr lang="en-GB" sz="2400" dirty="0" err="1"/>
              <a:t>dhënia</a:t>
            </a:r>
            <a:r>
              <a:rPr lang="en-GB" sz="2400" dirty="0"/>
              <a:t> e </a:t>
            </a:r>
            <a:r>
              <a:rPr lang="en-GB" sz="2400" dirty="0" err="1"/>
              <a:t>pasurisë</a:t>
            </a:r>
            <a:r>
              <a:rPr lang="en-GB" sz="2400" dirty="0"/>
              <a:t> me </a:t>
            </a:r>
            <a:r>
              <a:rPr lang="en-GB" sz="2400" dirty="0" err="1"/>
              <a:t>qira</a:t>
            </a:r>
            <a:r>
              <a:rPr lang="en-GB" sz="2400" dirty="0"/>
              <a:t> </a:t>
            </a:r>
            <a:r>
              <a:rPr lang="en-GB" sz="2400" dirty="0" err="1"/>
              <a:t>për</a:t>
            </a:r>
            <a:r>
              <a:rPr lang="en-GB" sz="2400" dirty="0"/>
              <a:t> 99-vjet, </a:t>
            </a:r>
            <a:r>
              <a:rPr lang="en-GB" sz="2400" b="1" dirty="0"/>
              <a:t>e </a:t>
            </a:r>
            <a:r>
              <a:rPr lang="en-GB" sz="2400" b="1" dirty="0" err="1"/>
              <a:t>kufizojnë</a:t>
            </a:r>
            <a:r>
              <a:rPr lang="en-GB" sz="2400" b="1" dirty="0"/>
              <a:t> </a:t>
            </a:r>
            <a:r>
              <a:rPr lang="en-GB" sz="2400" b="1" dirty="0" err="1"/>
              <a:t>aftësinë</a:t>
            </a:r>
            <a:r>
              <a:rPr lang="en-GB" sz="2400" b="1" dirty="0"/>
              <a:t> e </a:t>
            </a:r>
            <a:r>
              <a:rPr lang="en-GB" sz="2400" b="1" dirty="0" err="1"/>
              <a:t>kërkuesit</a:t>
            </a:r>
            <a:r>
              <a:rPr lang="en-GB" sz="2400" b="1" dirty="0"/>
              <a:t> </a:t>
            </a:r>
            <a:r>
              <a:rPr lang="en-GB" sz="2400" b="1" dirty="0" err="1"/>
              <a:t>për</a:t>
            </a:r>
            <a:r>
              <a:rPr lang="en-GB" sz="2400" b="1" dirty="0"/>
              <a:t> </a:t>
            </a:r>
            <a:r>
              <a:rPr lang="en-GB" sz="2400" b="1" dirty="0" err="1"/>
              <a:t>të</a:t>
            </a:r>
            <a:r>
              <a:rPr lang="en-GB" sz="2400" b="1" dirty="0"/>
              <a:t> </a:t>
            </a:r>
            <a:r>
              <a:rPr lang="en-GB" sz="2400" b="1" dirty="0" err="1"/>
              <a:t>ushtruar</a:t>
            </a:r>
            <a:r>
              <a:rPr lang="en-GB" sz="2400" b="1" dirty="0"/>
              <a:t> </a:t>
            </a:r>
            <a:r>
              <a:rPr lang="en-GB" sz="2400" b="1" dirty="0" err="1"/>
              <a:t>të</a:t>
            </a:r>
            <a:r>
              <a:rPr lang="en-GB" sz="2400" b="1" dirty="0"/>
              <a:t> </a:t>
            </a:r>
            <a:r>
              <a:rPr lang="en-GB" sz="2400" b="1" dirty="0" err="1"/>
              <a:t>drejtën</a:t>
            </a:r>
            <a:r>
              <a:rPr lang="en-GB" sz="2400" b="1" dirty="0"/>
              <a:t> e </a:t>
            </a:r>
            <a:r>
              <a:rPr lang="en-GB" sz="2400" b="1" dirty="0" err="1"/>
              <a:t>pronës</a:t>
            </a:r>
            <a:r>
              <a:rPr lang="en-GB" sz="2400" b="1" dirty="0"/>
              <a:t> </a:t>
            </a:r>
            <a:r>
              <a:rPr lang="en-GB" sz="2400" b="1" dirty="0" err="1"/>
              <a:t>në</a:t>
            </a:r>
            <a:r>
              <a:rPr lang="en-GB" sz="2400" b="1" dirty="0"/>
              <a:t> </a:t>
            </a:r>
            <a:r>
              <a:rPr lang="en-GB" sz="2400" b="1" dirty="0" err="1"/>
              <a:t>atë</a:t>
            </a:r>
            <a:r>
              <a:rPr lang="en-GB" sz="2400" b="1" dirty="0"/>
              <a:t> </a:t>
            </a:r>
            <a:r>
              <a:rPr lang="en-GB" sz="2400" b="1" dirty="0" err="1"/>
              <a:t>shkallë</a:t>
            </a:r>
            <a:r>
              <a:rPr lang="en-GB" sz="2400" b="1" dirty="0"/>
              <a:t> </a:t>
            </a:r>
            <a:r>
              <a:rPr lang="en-GB" sz="2400" b="1" dirty="0" err="1"/>
              <a:t>sa</a:t>
            </a:r>
            <a:r>
              <a:rPr lang="en-GB" sz="2400" b="1" dirty="0"/>
              <a:t> </a:t>
            </a:r>
            <a:r>
              <a:rPr lang="en-GB" sz="2400" b="1" dirty="0" err="1"/>
              <a:t>që</a:t>
            </a:r>
            <a:r>
              <a:rPr lang="en-GB" sz="2400" b="1" dirty="0"/>
              <a:t> e </a:t>
            </a:r>
            <a:r>
              <a:rPr lang="en-GB" sz="2400" b="1" dirty="0" err="1"/>
              <a:t>privojnë</a:t>
            </a:r>
            <a:r>
              <a:rPr lang="en-GB" sz="2400" b="1" dirty="0"/>
              <a:t> </a:t>
            </a:r>
            <a:r>
              <a:rPr lang="en-GB" sz="2400" b="1" dirty="0" err="1"/>
              <a:t>atë</a:t>
            </a:r>
            <a:r>
              <a:rPr lang="en-GB" sz="2400" b="1" dirty="0"/>
              <a:t> </a:t>
            </a:r>
            <a:r>
              <a:rPr lang="en-GB" sz="2400" b="1" dirty="0" err="1"/>
              <a:t>nga</a:t>
            </a:r>
            <a:r>
              <a:rPr lang="en-GB" sz="2400" b="1" dirty="0"/>
              <a:t> e </a:t>
            </a:r>
            <a:r>
              <a:rPr lang="en-GB" sz="2400" b="1" dirty="0" err="1"/>
              <a:t>drejta</a:t>
            </a:r>
            <a:r>
              <a:rPr lang="en-GB" sz="2400" b="1" dirty="0"/>
              <a:t> e </a:t>
            </a:r>
            <a:r>
              <a:rPr lang="en-GB" sz="2400" b="1" dirty="0" err="1"/>
              <a:t>pronësisë</a:t>
            </a:r>
            <a:r>
              <a:rPr lang="en-GB" sz="2400" dirty="0"/>
              <a:t>. </a:t>
            </a:r>
          </a:p>
          <a:p>
            <a:r>
              <a:rPr lang="en-GB" sz="2400" dirty="0"/>
              <a:t>Ky </a:t>
            </a:r>
            <a:r>
              <a:rPr lang="en-GB" sz="2400" dirty="0" err="1"/>
              <a:t>kufizim</a:t>
            </a:r>
            <a:r>
              <a:rPr lang="en-GB" sz="2400" dirty="0"/>
              <a:t> </a:t>
            </a:r>
            <a:r>
              <a:rPr lang="en-GB" sz="2400" dirty="0" err="1"/>
              <a:t>i</a:t>
            </a:r>
            <a:r>
              <a:rPr lang="en-GB" sz="2400" dirty="0"/>
              <a:t> </a:t>
            </a:r>
            <a:r>
              <a:rPr lang="en-GB" sz="2400" dirty="0" err="1"/>
              <a:t>ushtrimit</a:t>
            </a:r>
            <a:r>
              <a:rPr lang="en-GB" sz="2400" dirty="0"/>
              <a:t> </a:t>
            </a:r>
            <a:r>
              <a:rPr lang="en-GB" sz="2400" dirty="0" err="1"/>
              <a:t>të</a:t>
            </a:r>
            <a:r>
              <a:rPr lang="en-GB" sz="2400" dirty="0"/>
              <a:t> </a:t>
            </a:r>
            <a:r>
              <a:rPr lang="en-GB" sz="2400" dirty="0" err="1"/>
              <a:t>lirë</a:t>
            </a:r>
            <a:r>
              <a:rPr lang="en-GB" sz="2400" dirty="0"/>
              <a:t> </a:t>
            </a:r>
            <a:r>
              <a:rPr lang="en-GB" sz="2400" dirty="0" err="1"/>
              <a:t>të</a:t>
            </a:r>
            <a:r>
              <a:rPr lang="en-GB" sz="2400" dirty="0"/>
              <a:t> </a:t>
            </a:r>
            <a:r>
              <a:rPr lang="en-GB" sz="2400" dirty="0" err="1"/>
              <a:t>së</a:t>
            </a:r>
            <a:r>
              <a:rPr lang="en-GB" sz="2400" dirty="0"/>
              <a:t> </a:t>
            </a:r>
            <a:r>
              <a:rPr lang="en-GB" sz="2400" dirty="0" err="1"/>
              <a:t>drejtës</a:t>
            </a:r>
            <a:r>
              <a:rPr lang="en-GB" sz="2400" dirty="0"/>
              <a:t> </a:t>
            </a:r>
            <a:r>
              <a:rPr lang="en-GB" sz="2400" dirty="0" err="1"/>
              <a:t>së</a:t>
            </a:r>
            <a:r>
              <a:rPr lang="en-GB" sz="2400" dirty="0"/>
              <a:t> </a:t>
            </a:r>
            <a:r>
              <a:rPr lang="en-GB" sz="2400" dirty="0" err="1"/>
              <a:t>pronës</a:t>
            </a:r>
            <a:r>
              <a:rPr lang="en-GB" sz="2400" dirty="0"/>
              <a:t> </a:t>
            </a:r>
            <a:r>
              <a:rPr lang="en-GB" sz="2400" dirty="0" err="1"/>
              <a:t>ngjason</a:t>
            </a:r>
            <a:r>
              <a:rPr lang="en-GB" sz="2400" dirty="0"/>
              <a:t> me </a:t>
            </a:r>
            <a:r>
              <a:rPr lang="en-GB" sz="2400" dirty="0" err="1"/>
              <a:t>një</a:t>
            </a:r>
            <a:r>
              <a:rPr lang="en-GB" sz="2400" dirty="0"/>
              <a:t> </a:t>
            </a:r>
            <a:r>
              <a:rPr lang="en-GB" sz="2400" b="1" i="1" u="sng" dirty="0" err="1"/>
              <a:t>shpronësim</a:t>
            </a:r>
            <a:r>
              <a:rPr lang="en-GB" sz="2400" b="1" i="1" u="sng" dirty="0"/>
              <a:t> de facto </a:t>
            </a:r>
            <a:r>
              <a:rPr lang="en-GB" sz="2400" dirty="0"/>
              <a:t>pa </a:t>
            </a:r>
            <a:r>
              <a:rPr lang="en-GB" sz="2400" dirty="0" err="1"/>
              <a:t>shpërblim</a:t>
            </a:r>
            <a:r>
              <a:rPr lang="en-GB" sz="2400" dirty="0"/>
              <a:t> </a:t>
            </a:r>
            <a:r>
              <a:rPr lang="en-GB" sz="2400" dirty="0" err="1"/>
              <a:t>në</a:t>
            </a:r>
            <a:r>
              <a:rPr lang="en-GB" sz="2400" dirty="0"/>
              <a:t> </a:t>
            </a:r>
            <a:r>
              <a:rPr lang="en-GB" sz="2400" dirty="0" err="1"/>
              <a:t>kuptim</a:t>
            </a:r>
            <a:r>
              <a:rPr lang="en-GB" sz="2400" dirty="0"/>
              <a:t> </a:t>
            </a:r>
            <a:r>
              <a:rPr lang="en-GB" sz="2400" dirty="0" err="1"/>
              <a:t>të</a:t>
            </a:r>
            <a:r>
              <a:rPr lang="en-GB" sz="2400" dirty="0"/>
              <a:t> </a:t>
            </a:r>
            <a:r>
              <a:rPr lang="en-GB" sz="2400" dirty="0" err="1"/>
              <a:t>nenit</a:t>
            </a:r>
            <a:r>
              <a:rPr lang="en-GB" sz="2400" dirty="0"/>
              <a:t> 41 </a:t>
            </a:r>
            <a:r>
              <a:rPr lang="en-GB" sz="2400" dirty="0" err="1"/>
              <a:t>të</a:t>
            </a:r>
            <a:r>
              <a:rPr lang="en-GB" sz="2400" dirty="0"/>
              <a:t> </a:t>
            </a:r>
            <a:r>
              <a:rPr lang="en-GB" sz="2400" dirty="0" err="1"/>
              <a:t>Kushtetutës</a:t>
            </a:r>
            <a:r>
              <a:rPr lang="en-GB" sz="2400" dirty="0"/>
              <a:t>, </a:t>
            </a:r>
            <a:r>
              <a:rPr lang="en-GB" sz="2400" dirty="0" err="1"/>
              <a:t>sepse</a:t>
            </a:r>
            <a:r>
              <a:rPr lang="en-GB" sz="2400" dirty="0"/>
              <a:t> </a:t>
            </a:r>
            <a:r>
              <a:rPr lang="en-GB" sz="2400" dirty="0" err="1"/>
              <a:t>kufizimi</a:t>
            </a:r>
            <a:r>
              <a:rPr lang="en-GB" sz="2400" dirty="0"/>
              <a:t> </a:t>
            </a:r>
            <a:r>
              <a:rPr lang="en-GB" sz="2400" dirty="0" err="1"/>
              <a:t>i</a:t>
            </a:r>
            <a:r>
              <a:rPr lang="en-GB" sz="2400" dirty="0"/>
              <a:t> </a:t>
            </a:r>
            <a:r>
              <a:rPr lang="en-GB" sz="2400" dirty="0" err="1"/>
              <a:t>vendosur</a:t>
            </a:r>
            <a:r>
              <a:rPr lang="en-GB" sz="2400" dirty="0"/>
              <a:t> </a:t>
            </a:r>
            <a:r>
              <a:rPr lang="en-GB" sz="2400" dirty="0" err="1"/>
              <a:t>për</a:t>
            </a:r>
            <a:r>
              <a:rPr lang="en-GB" sz="2400" dirty="0"/>
              <a:t> </a:t>
            </a:r>
            <a:r>
              <a:rPr lang="en-GB" sz="2400" dirty="0" err="1"/>
              <a:t>kërkuesin</a:t>
            </a:r>
            <a:r>
              <a:rPr lang="en-GB" sz="2400" dirty="0"/>
              <a:t> </a:t>
            </a:r>
            <a:r>
              <a:rPr lang="en-GB" sz="2400" dirty="0" err="1"/>
              <a:t>është</a:t>
            </a:r>
            <a:r>
              <a:rPr lang="en-GB" sz="2400" dirty="0"/>
              <a:t> </a:t>
            </a:r>
            <a:r>
              <a:rPr lang="en-GB" sz="2400" dirty="0" err="1"/>
              <a:t>në</a:t>
            </a:r>
            <a:r>
              <a:rPr lang="en-GB" sz="2400" dirty="0"/>
              <a:t> </a:t>
            </a:r>
            <a:r>
              <a:rPr lang="en-GB" sz="2400" dirty="0" err="1"/>
              <a:t>atë</a:t>
            </a:r>
            <a:r>
              <a:rPr lang="en-GB" sz="2400" dirty="0"/>
              <a:t> </a:t>
            </a:r>
            <a:r>
              <a:rPr lang="en-GB" sz="2400" dirty="0" err="1"/>
              <a:t>masë</a:t>
            </a:r>
            <a:r>
              <a:rPr lang="en-GB" sz="2400" dirty="0"/>
              <a:t> </a:t>
            </a:r>
            <a:r>
              <a:rPr lang="en-GB" sz="2400" dirty="0" err="1"/>
              <a:t>saqë</a:t>
            </a:r>
            <a:r>
              <a:rPr lang="en-GB" sz="2400" dirty="0"/>
              <a:t> </a:t>
            </a:r>
            <a:r>
              <a:rPr lang="en-GB" sz="2400" dirty="0" err="1"/>
              <a:t>në</a:t>
            </a:r>
            <a:r>
              <a:rPr lang="en-GB" sz="2400" dirty="0"/>
              <a:t> </a:t>
            </a:r>
            <a:r>
              <a:rPr lang="en-GB" sz="2400" dirty="0" err="1"/>
              <a:t>fakt</a:t>
            </a:r>
            <a:r>
              <a:rPr lang="en-GB" sz="2400" dirty="0"/>
              <a:t> ka </a:t>
            </a:r>
            <a:r>
              <a:rPr lang="en-GB" sz="2400" dirty="0" err="1"/>
              <a:t>cenuar</a:t>
            </a:r>
            <a:r>
              <a:rPr lang="en-GB" sz="2400" dirty="0"/>
              <a:t> </a:t>
            </a:r>
            <a:r>
              <a:rPr lang="en-GB" sz="2400" dirty="0" err="1"/>
              <a:t>thelbin</a:t>
            </a:r>
            <a:r>
              <a:rPr lang="en-GB" sz="2400" dirty="0"/>
              <a:t> e </a:t>
            </a:r>
            <a:r>
              <a:rPr lang="en-GB" sz="2400" dirty="0" err="1"/>
              <a:t>së</a:t>
            </a:r>
            <a:r>
              <a:rPr lang="en-GB" sz="2400" dirty="0"/>
              <a:t> </a:t>
            </a:r>
            <a:r>
              <a:rPr lang="en-GB" sz="2400" dirty="0" err="1"/>
              <a:t>drejtës</a:t>
            </a:r>
            <a:r>
              <a:rPr lang="en-GB" sz="2400" dirty="0"/>
              <a:t> </a:t>
            </a:r>
            <a:r>
              <a:rPr lang="en-GB" sz="2400" dirty="0" err="1"/>
              <a:t>së</a:t>
            </a:r>
            <a:r>
              <a:rPr lang="en-GB" sz="2400" dirty="0"/>
              <a:t> </a:t>
            </a:r>
            <a:r>
              <a:rPr lang="en-GB" sz="2400" dirty="0" err="1"/>
              <a:t>pronës</a:t>
            </a:r>
            <a:r>
              <a:rPr lang="en-GB" sz="2400" dirty="0"/>
              <a:t>, duke e </a:t>
            </a:r>
            <a:r>
              <a:rPr lang="en-GB" sz="2400" dirty="0" err="1"/>
              <a:t>bërë</a:t>
            </a:r>
            <a:r>
              <a:rPr lang="en-GB" sz="2400" dirty="0"/>
              <a:t> </a:t>
            </a:r>
            <a:r>
              <a:rPr lang="en-GB" sz="2400" dirty="0" err="1"/>
              <a:t>iluzive</a:t>
            </a:r>
            <a:r>
              <a:rPr lang="en-GB" sz="2400" dirty="0"/>
              <a:t> </a:t>
            </a:r>
            <a:r>
              <a:rPr lang="en-GB" sz="2400" dirty="0" err="1"/>
              <a:t>atë</a:t>
            </a:r>
            <a:r>
              <a:rPr lang="en-GB" sz="2400" dirty="0"/>
              <a:t>.</a:t>
            </a:r>
          </a:p>
          <a:p>
            <a:r>
              <a:rPr lang="en-GB" sz="2400" dirty="0" err="1"/>
              <a:t>Gjykata</a:t>
            </a:r>
            <a:r>
              <a:rPr lang="en-GB" sz="2400" dirty="0"/>
              <a:t> </a:t>
            </a:r>
            <a:r>
              <a:rPr lang="en-GB" sz="2400" dirty="0" err="1"/>
              <a:t>vlerëson</a:t>
            </a:r>
            <a:r>
              <a:rPr lang="en-GB" sz="2400" dirty="0"/>
              <a:t> se </a:t>
            </a:r>
            <a:r>
              <a:rPr lang="en-GB" sz="2400" dirty="0" err="1"/>
              <a:t>kufizimi</a:t>
            </a:r>
            <a:r>
              <a:rPr lang="en-GB" sz="2400" dirty="0"/>
              <a:t> </a:t>
            </a:r>
            <a:r>
              <a:rPr lang="en-GB" sz="2400" dirty="0" err="1"/>
              <a:t>i</a:t>
            </a:r>
            <a:r>
              <a:rPr lang="en-GB" sz="2400" dirty="0"/>
              <a:t> </a:t>
            </a:r>
            <a:r>
              <a:rPr lang="en-GB" sz="2400" dirty="0" err="1"/>
              <a:t>së</a:t>
            </a:r>
            <a:r>
              <a:rPr lang="en-GB" sz="2400" dirty="0"/>
              <a:t> </a:t>
            </a:r>
            <a:r>
              <a:rPr lang="en-GB" sz="2400" dirty="0" err="1"/>
              <a:t>drejtës</a:t>
            </a:r>
            <a:r>
              <a:rPr lang="en-GB" sz="2400" dirty="0"/>
              <a:t> </a:t>
            </a:r>
            <a:r>
              <a:rPr lang="en-GB" sz="2400" dirty="0" err="1"/>
              <a:t>së</a:t>
            </a:r>
            <a:r>
              <a:rPr lang="en-GB" sz="2400" dirty="0"/>
              <a:t> </a:t>
            </a:r>
            <a:r>
              <a:rPr lang="en-GB" sz="2400" dirty="0" err="1"/>
              <a:t>kërkuesit</a:t>
            </a:r>
            <a:r>
              <a:rPr lang="en-GB" sz="2400" dirty="0"/>
              <a:t> </a:t>
            </a:r>
            <a:r>
              <a:rPr lang="en-GB" sz="2400" dirty="0" err="1"/>
              <a:t>për</a:t>
            </a:r>
            <a:r>
              <a:rPr lang="en-GB" sz="2400" dirty="0"/>
              <a:t> </a:t>
            </a:r>
            <a:r>
              <a:rPr lang="en-GB" sz="2400" dirty="0" err="1"/>
              <a:t>të</a:t>
            </a:r>
            <a:r>
              <a:rPr lang="en-GB" sz="2400" dirty="0"/>
              <a:t> </a:t>
            </a:r>
            <a:r>
              <a:rPr lang="en-GB" sz="2400" dirty="0" err="1"/>
              <a:t>gëzuar</a:t>
            </a:r>
            <a:r>
              <a:rPr lang="en-GB" sz="2400" dirty="0"/>
              <a:t> </a:t>
            </a:r>
            <a:r>
              <a:rPr lang="en-GB" sz="2400" dirty="0" err="1"/>
              <a:t>dhe</a:t>
            </a:r>
            <a:r>
              <a:rPr lang="en-GB" sz="2400" dirty="0"/>
              <a:t> </a:t>
            </a:r>
            <a:r>
              <a:rPr lang="en-GB" sz="2400" dirty="0" err="1"/>
              <a:t>poseduar</a:t>
            </a:r>
            <a:r>
              <a:rPr lang="en-GB" sz="2400" dirty="0"/>
              <a:t> </a:t>
            </a:r>
            <a:r>
              <a:rPr lang="en-GB" sz="2400" dirty="0" err="1"/>
              <a:t>pasurinë</a:t>
            </a:r>
            <a:r>
              <a:rPr lang="en-GB" sz="2400" dirty="0"/>
              <a:t> e </a:t>
            </a:r>
            <a:r>
              <a:rPr lang="en-GB" sz="2400" dirty="0" err="1"/>
              <a:t>tij</a:t>
            </a:r>
            <a:r>
              <a:rPr lang="en-GB" sz="2400" dirty="0"/>
              <a:t> </a:t>
            </a:r>
            <a:r>
              <a:rPr lang="en-GB" sz="2400" dirty="0" err="1"/>
              <a:t>nuk</a:t>
            </a:r>
            <a:r>
              <a:rPr lang="en-GB" sz="2400" dirty="0"/>
              <a:t> </a:t>
            </a:r>
            <a:r>
              <a:rPr lang="en-GB" sz="2400" dirty="0" err="1"/>
              <a:t>plotëson</a:t>
            </a:r>
            <a:r>
              <a:rPr lang="en-GB" sz="2400" dirty="0"/>
              <a:t> as </a:t>
            </a:r>
            <a:r>
              <a:rPr lang="en-GB" sz="2400" dirty="0" err="1"/>
              <a:t>kriterin</a:t>
            </a:r>
            <a:r>
              <a:rPr lang="en-GB" sz="2400" dirty="0"/>
              <a:t> e </a:t>
            </a:r>
            <a:r>
              <a:rPr lang="en-GB" sz="2400" dirty="0" err="1"/>
              <a:t>proporcionalitetit</a:t>
            </a:r>
            <a:r>
              <a:rPr lang="en-GB" sz="2400" dirty="0"/>
              <a:t>, </a:t>
            </a:r>
            <a:r>
              <a:rPr lang="en-GB" sz="2400" dirty="0" err="1"/>
              <a:t>për</a:t>
            </a:r>
            <a:r>
              <a:rPr lang="en-GB" sz="2400" dirty="0"/>
              <a:t> </a:t>
            </a:r>
            <a:r>
              <a:rPr lang="en-GB" sz="2400" dirty="0" err="1"/>
              <a:t>sa</a:t>
            </a:r>
            <a:r>
              <a:rPr lang="en-GB" sz="2400" dirty="0"/>
              <a:t> </a:t>
            </a:r>
            <a:r>
              <a:rPr lang="en-GB" sz="2400" dirty="0" err="1"/>
              <a:t>kohë</a:t>
            </a:r>
            <a:r>
              <a:rPr lang="en-GB" sz="2400" dirty="0"/>
              <a:t> </a:t>
            </a:r>
            <a:r>
              <a:rPr lang="en-GB" sz="2400" dirty="0" err="1"/>
              <a:t>që</a:t>
            </a:r>
            <a:r>
              <a:rPr lang="en-GB" sz="2400" dirty="0"/>
              <a:t> </a:t>
            </a:r>
            <a:r>
              <a:rPr lang="en-GB" sz="2400" dirty="0" err="1"/>
              <a:t>mes</a:t>
            </a:r>
            <a:r>
              <a:rPr lang="en-GB" sz="2400" dirty="0"/>
              <a:t> </a:t>
            </a:r>
            <a:r>
              <a:rPr lang="en-GB" sz="2400" dirty="0" err="1"/>
              <a:t>interesave</a:t>
            </a:r>
            <a:r>
              <a:rPr lang="en-GB" sz="2400" dirty="0"/>
              <a:t> </a:t>
            </a:r>
            <a:r>
              <a:rPr lang="en-GB" sz="2400" dirty="0" err="1"/>
              <a:t>që</a:t>
            </a:r>
            <a:r>
              <a:rPr lang="en-GB" sz="2400" dirty="0"/>
              <a:t> </a:t>
            </a:r>
            <a:r>
              <a:rPr lang="en-GB" sz="2400" dirty="0" err="1"/>
              <a:t>vihen</a:t>
            </a:r>
            <a:r>
              <a:rPr lang="en-GB" sz="2400" dirty="0"/>
              <a:t> </a:t>
            </a:r>
            <a:r>
              <a:rPr lang="en-GB" sz="2400" dirty="0" err="1"/>
              <a:t>në</a:t>
            </a:r>
            <a:r>
              <a:rPr lang="en-GB" sz="2400" dirty="0"/>
              <a:t> </a:t>
            </a:r>
            <a:r>
              <a:rPr lang="en-GB" sz="2400" dirty="0" err="1"/>
              <a:t>diskutim</a:t>
            </a:r>
            <a:r>
              <a:rPr lang="en-GB" sz="2400" dirty="0"/>
              <a:t>, </a:t>
            </a:r>
            <a:r>
              <a:rPr lang="en-GB" sz="2400" dirty="0" err="1"/>
              <a:t>atij</a:t>
            </a:r>
            <a:r>
              <a:rPr lang="en-GB" sz="2400" dirty="0"/>
              <a:t> </a:t>
            </a:r>
            <a:r>
              <a:rPr lang="en-GB" sz="2400" dirty="0" err="1"/>
              <a:t>të</a:t>
            </a:r>
            <a:r>
              <a:rPr lang="en-GB" sz="2400" dirty="0"/>
              <a:t> </a:t>
            </a:r>
            <a:r>
              <a:rPr lang="en-GB" sz="2400" dirty="0" err="1"/>
              <a:t>qiramarrësit</a:t>
            </a:r>
            <a:r>
              <a:rPr lang="en-GB" sz="2400" dirty="0"/>
              <a:t> </a:t>
            </a:r>
            <a:r>
              <a:rPr lang="en-GB" sz="2400" dirty="0" err="1"/>
              <a:t>dhe</a:t>
            </a:r>
            <a:r>
              <a:rPr lang="en-GB" sz="2400" dirty="0"/>
              <a:t> </a:t>
            </a:r>
            <a:r>
              <a:rPr lang="en-GB" sz="2400" dirty="0" err="1"/>
              <a:t>interesit</a:t>
            </a:r>
            <a:r>
              <a:rPr lang="en-GB" sz="2400" dirty="0"/>
              <a:t> </a:t>
            </a:r>
            <a:r>
              <a:rPr lang="en-GB" sz="2400" dirty="0" err="1"/>
              <a:t>të</a:t>
            </a:r>
            <a:r>
              <a:rPr lang="en-GB" sz="2400" dirty="0"/>
              <a:t> </a:t>
            </a:r>
            <a:r>
              <a:rPr lang="en-GB" sz="2400" dirty="0" err="1"/>
              <a:t>kërkuesit</a:t>
            </a:r>
            <a:r>
              <a:rPr lang="en-GB" sz="2400" dirty="0"/>
              <a:t>, </a:t>
            </a:r>
            <a:r>
              <a:rPr lang="en-GB" sz="2400" b="1" i="1" dirty="0"/>
              <a:t>barra </a:t>
            </a:r>
            <a:r>
              <a:rPr lang="en-GB" sz="2400" b="1" i="1" dirty="0" err="1"/>
              <a:t>dukshëm</a:t>
            </a:r>
            <a:r>
              <a:rPr lang="en-GB" sz="2400" b="1" i="1" dirty="0"/>
              <a:t> anon </a:t>
            </a:r>
            <a:r>
              <a:rPr lang="en-GB" sz="2400" b="1" i="1" dirty="0" err="1"/>
              <a:t>nga</a:t>
            </a:r>
            <a:r>
              <a:rPr lang="en-GB" sz="2400" b="1" i="1" dirty="0"/>
              <a:t> </a:t>
            </a:r>
            <a:r>
              <a:rPr lang="en-GB" sz="2400" b="1" i="1" dirty="0" err="1"/>
              <a:t>interesi</a:t>
            </a:r>
            <a:r>
              <a:rPr lang="en-GB" sz="2400" b="1" i="1" dirty="0"/>
              <a:t> </a:t>
            </a:r>
            <a:r>
              <a:rPr lang="en-GB" sz="2400" b="1" i="1" dirty="0" err="1"/>
              <a:t>kushtetues</a:t>
            </a:r>
            <a:r>
              <a:rPr lang="en-GB" sz="2400" b="1" i="1" dirty="0"/>
              <a:t> </a:t>
            </a:r>
            <a:r>
              <a:rPr lang="en-GB" sz="2400" b="1" i="1" dirty="0" err="1"/>
              <a:t>i</a:t>
            </a:r>
            <a:r>
              <a:rPr lang="en-GB" sz="2400" b="1" i="1" dirty="0"/>
              <a:t> </a:t>
            </a:r>
            <a:r>
              <a:rPr lang="en-GB" sz="2400" b="1" i="1" dirty="0" err="1"/>
              <a:t>kërkuesit</a:t>
            </a:r>
            <a:r>
              <a:rPr lang="en-GB" sz="2400" b="1" i="1" dirty="0"/>
              <a:t>, duke </a:t>
            </a:r>
            <a:r>
              <a:rPr lang="en-GB" sz="2400" b="1" i="1" dirty="0" err="1"/>
              <a:t>mos</a:t>
            </a:r>
            <a:r>
              <a:rPr lang="en-GB" sz="2400" b="1" i="1" dirty="0"/>
              <a:t> u </a:t>
            </a:r>
            <a:r>
              <a:rPr lang="en-GB" sz="2400" b="1" i="1" dirty="0" err="1"/>
              <a:t>gjetur</a:t>
            </a:r>
            <a:r>
              <a:rPr lang="en-GB" sz="2400" b="1" i="1" dirty="0"/>
              <a:t> </a:t>
            </a:r>
            <a:r>
              <a:rPr lang="en-GB" sz="2400" b="1" i="1" dirty="0" err="1"/>
              <a:t>kështu</a:t>
            </a:r>
            <a:r>
              <a:rPr lang="en-GB" sz="2400" b="1" i="1" dirty="0"/>
              <a:t> </a:t>
            </a:r>
            <a:r>
              <a:rPr lang="en-GB" sz="2400" b="1" i="1" dirty="0" err="1"/>
              <a:t>ekuilibri</a:t>
            </a:r>
            <a:r>
              <a:rPr lang="en-GB" sz="2400" b="1" i="1" dirty="0"/>
              <a:t> </a:t>
            </a:r>
            <a:r>
              <a:rPr lang="en-GB" sz="2400" b="1" i="1" dirty="0" err="1"/>
              <a:t>i</a:t>
            </a:r>
            <a:r>
              <a:rPr lang="en-GB" sz="2400" b="1" i="1" dirty="0"/>
              <a:t> </a:t>
            </a:r>
            <a:r>
              <a:rPr lang="en-GB" sz="2400" b="1" i="1" dirty="0" err="1"/>
              <a:t>duhur</a:t>
            </a:r>
            <a:r>
              <a:rPr lang="en-GB" sz="2400" b="1" i="1" dirty="0"/>
              <a:t> </a:t>
            </a:r>
            <a:r>
              <a:rPr lang="en-GB" sz="2400" b="1" i="1" dirty="0" err="1"/>
              <a:t>mes</a:t>
            </a:r>
            <a:r>
              <a:rPr lang="en-GB" sz="2400" b="1" i="1" dirty="0"/>
              <a:t> </a:t>
            </a:r>
            <a:r>
              <a:rPr lang="en-GB" sz="2400" b="1" i="1" dirty="0" err="1"/>
              <a:t>qëllimit</a:t>
            </a:r>
            <a:r>
              <a:rPr lang="en-GB" sz="2400" b="1" i="1" dirty="0"/>
              <a:t> </a:t>
            </a:r>
            <a:r>
              <a:rPr lang="en-GB" sz="2400" b="1" i="1" dirty="0" err="1"/>
              <a:t>që</a:t>
            </a:r>
            <a:r>
              <a:rPr lang="en-GB" sz="2400" b="1" i="1" dirty="0"/>
              <a:t> </a:t>
            </a:r>
            <a:r>
              <a:rPr lang="en-GB" sz="2400" b="1" i="1" dirty="0" err="1"/>
              <a:t>është</a:t>
            </a:r>
            <a:r>
              <a:rPr lang="en-GB" sz="2400" b="1" i="1" dirty="0"/>
              <a:t> </a:t>
            </a:r>
            <a:r>
              <a:rPr lang="en-GB" sz="2400" b="1" i="1" dirty="0" err="1"/>
              <a:t>synuar</a:t>
            </a:r>
            <a:r>
              <a:rPr lang="en-GB" sz="2400" b="1" i="1" dirty="0"/>
              <a:t> </a:t>
            </a:r>
            <a:r>
              <a:rPr lang="en-GB" sz="2400" b="1" i="1" dirty="0" err="1"/>
              <a:t>të</a:t>
            </a:r>
            <a:r>
              <a:rPr lang="en-GB" sz="2400" b="1" i="1" dirty="0"/>
              <a:t> </a:t>
            </a:r>
            <a:r>
              <a:rPr lang="en-GB" sz="2400" b="1" i="1" dirty="0" err="1"/>
              <a:t>arrihet</a:t>
            </a:r>
            <a:r>
              <a:rPr lang="en-GB" sz="2400" b="1" i="1" dirty="0"/>
              <a:t> </a:t>
            </a:r>
            <a:r>
              <a:rPr lang="en-GB" sz="2400" b="1" i="1" dirty="0" err="1"/>
              <a:t>përmes</a:t>
            </a:r>
            <a:r>
              <a:rPr lang="en-GB" sz="2400" b="1" i="1" dirty="0"/>
              <a:t> </a:t>
            </a:r>
            <a:r>
              <a:rPr lang="en-GB" sz="2400" b="1" i="1" dirty="0" err="1"/>
              <a:t>dhënies</a:t>
            </a:r>
            <a:r>
              <a:rPr lang="en-GB" sz="2400" b="1" i="1" dirty="0"/>
              <a:t> me </a:t>
            </a:r>
            <a:r>
              <a:rPr lang="en-GB" sz="2400" b="1" i="1" dirty="0" err="1"/>
              <a:t>qira</a:t>
            </a:r>
            <a:r>
              <a:rPr lang="en-GB" sz="2400" b="1" i="1" dirty="0"/>
              <a:t> </a:t>
            </a:r>
            <a:r>
              <a:rPr lang="en-GB" sz="2400" b="1" i="1" dirty="0" err="1"/>
              <a:t>të</a:t>
            </a:r>
            <a:r>
              <a:rPr lang="en-GB" sz="2400" b="1" i="1" dirty="0"/>
              <a:t> </a:t>
            </a:r>
            <a:r>
              <a:rPr lang="en-GB" sz="2400" b="1" i="1" dirty="0" err="1"/>
              <a:t>truallit</a:t>
            </a:r>
            <a:r>
              <a:rPr lang="en-GB" sz="2400" b="1" i="1" dirty="0"/>
              <a:t> </a:t>
            </a:r>
            <a:r>
              <a:rPr lang="en-GB" sz="2400" dirty="0" err="1"/>
              <a:t>dhe</a:t>
            </a:r>
            <a:r>
              <a:rPr lang="en-GB" sz="2400" dirty="0"/>
              <a:t> </a:t>
            </a:r>
            <a:r>
              <a:rPr lang="en-GB" sz="2400" dirty="0" err="1"/>
              <a:t>mbrojtjes</a:t>
            </a:r>
            <a:r>
              <a:rPr lang="en-GB" sz="2400" dirty="0"/>
              <a:t> </a:t>
            </a:r>
            <a:r>
              <a:rPr lang="en-GB" sz="2400" dirty="0" err="1"/>
              <a:t>së</a:t>
            </a:r>
            <a:r>
              <a:rPr lang="en-GB" sz="2400" dirty="0"/>
              <a:t> </a:t>
            </a:r>
            <a:r>
              <a:rPr lang="en-GB" sz="2400" dirty="0" err="1"/>
              <a:t>të</a:t>
            </a:r>
            <a:r>
              <a:rPr lang="en-GB" sz="2400" dirty="0"/>
              <a:t> </a:t>
            </a:r>
            <a:r>
              <a:rPr lang="en-GB" sz="2400" dirty="0" err="1"/>
              <a:t>drejtës</a:t>
            </a:r>
            <a:r>
              <a:rPr lang="en-GB" sz="2400" dirty="0"/>
              <a:t> </a:t>
            </a:r>
            <a:r>
              <a:rPr lang="en-GB" sz="2400" dirty="0" err="1"/>
              <a:t>së</a:t>
            </a:r>
            <a:r>
              <a:rPr lang="en-GB" sz="2400" dirty="0"/>
              <a:t> </a:t>
            </a:r>
            <a:r>
              <a:rPr lang="en-GB" sz="2400" dirty="0" err="1"/>
              <a:t>pronës</a:t>
            </a:r>
            <a:r>
              <a:rPr lang="en-GB" sz="2400" dirty="0"/>
              <a:t> private. </a:t>
            </a:r>
            <a:endParaRPr lang="en-AL" sz="2400" dirty="0"/>
          </a:p>
        </p:txBody>
      </p:sp>
      <p:sp>
        <p:nvSpPr>
          <p:cNvPr id="4" name="Footer Placeholder 3">
            <a:extLst>
              <a:ext uri="{FF2B5EF4-FFF2-40B4-BE49-F238E27FC236}">
                <a16:creationId xmlns:a16="http://schemas.microsoft.com/office/drawing/2014/main" id="{FCE22690-4537-E44B-2C8A-D1B9059B3D27}"/>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0113984F-FCA4-F93D-7CA3-448BA168D395}"/>
              </a:ext>
            </a:extLst>
          </p:cNvPr>
          <p:cNvSpPr>
            <a:spLocks noGrp="1"/>
          </p:cNvSpPr>
          <p:nvPr>
            <p:ph type="sldNum" sz="quarter" idx="12"/>
          </p:nvPr>
        </p:nvSpPr>
        <p:spPr/>
        <p:txBody>
          <a:bodyPr/>
          <a:lstStyle/>
          <a:p>
            <a:fld id="{EA38AB81-EFCB-4501-A73C-4749FB5CE197}" type="slidenum">
              <a:rPr lang="en-US" smtClean="0"/>
              <a:pPr/>
              <a:t>28</a:t>
            </a:fld>
            <a:endParaRPr lang="en-US"/>
          </a:p>
        </p:txBody>
      </p:sp>
    </p:spTree>
    <p:extLst>
      <p:ext uri="{BB962C8B-B14F-4D97-AF65-F5344CB8AC3E}">
        <p14:creationId xmlns:p14="http://schemas.microsoft.com/office/powerpoint/2010/main" val="1083201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83CA3-A1AB-9118-DD54-145B17B2CEC0}"/>
              </a:ext>
            </a:extLst>
          </p:cNvPr>
          <p:cNvSpPr>
            <a:spLocks noGrp="1"/>
          </p:cNvSpPr>
          <p:nvPr>
            <p:ph type="title"/>
          </p:nvPr>
        </p:nvSpPr>
        <p:spPr>
          <a:xfrm>
            <a:off x="457200" y="274638"/>
            <a:ext cx="8229600" cy="715962"/>
          </a:xfrm>
        </p:spPr>
        <p:txBody>
          <a:bodyPr>
            <a:noAutofit/>
          </a:bodyPr>
          <a:lstStyle/>
          <a:p>
            <a:r>
              <a:rPr lang="en-AL" sz="3600" dirty="0"/>
              <a:t>Jurisprudenca e GJEDNJ-s</a:t>
            </a:r>
            <a:r>
              <a:rPr lang="en-GB" sz="3600" dirty="0" err="1"/>
              <a:t>ë</a:t>
            </a:r>
            <a:r>
              <a:rPr lang="en-AL" sz="3600" dirty="0"/>
              <a:t> - S</a:t>
            </a:r>
            <a:r>
              <a:rPr lang="en-GB" sz="3600" dirty="0"/>
              <a:t>h</a:t>
            </a:r>
            <a:r>
              <a:rPr lang="en-AL" sz="3600" dirty="0"/>
              <a:t>pron</a:t>
            </a:r>
            <a:r>
              <a:rPr lang="en-GB" sz="3600" dirty="0" err="1"/>
              <a:t>ë</a:t>
            </a:r>
            <a:r>
              <a:rPr lang="en-AL" sz="3600" dirty="0"/>
              <a:t>simi pa akt ligjor ose n</a:t>
            </a:r>
            <a:r>
              <a:rPr lang="en-GB" sz="3600" dirty="0" err="1"/>
              <a:t>ë</a:t>
            </a:r>
            <a:r>
              <a:rPr lang="en-AL" sz="3600" dirty="0"/>
              <a:t>nligjor</a:t>
            </a:r>
          </a:p>
        </p:txBody>
      </p:sp>
      <p:sp>
        <p:nvSpPr>
          <p:cNvPr id="3" name="Content Placeholder 2">
            <a:extLst>
              <a:ext uri="{FF2B5EF4-FFF2-40B4-BE49-F238E27FC236}">
                <a16:creationId xmlns:a16="http://schemas.microsoft.com/office/drawing/2014/main" id="{55831187-A52C-5B68-ABF4-B8C435300E71}"/>
              </a:ext>
            </a:extLst>
          </p:cNvPr>
          <p:cNvSpPr>
            <a:spLocks noGrp="1"/>
          </p:cNvSpPr>
          <p:nvPr>
            <p:ph idx="1"/>
          </p:nvPr>
        </p:nvSpPr>
        <p:spPr>
          <a:xfrm>
            <a:off x="0" y="1143000"/>
            <a:ext cx="9144000" cy="5715000"/>
          </a:xfrm>
        </p:spPr>
        <p:txBody>
          <a:bodyPr>
            <a:normAutofit fontScale="77500" lnSpcReduction="20000"/>
          </a:bodyPr>
          <a:lstStyle/>
          <a:p>
            <a:r>
              <a:rPr lang="sq-AL" dirty="0"/>
              <a:t>Në cështjen </a:t>
            </a:r>
            <a:r>
              <a:rPr lang="sq-AL" b="1" i="1" dirty="0"/>
              <a:t>Papamichalopoulos kundër Greqisë</a:t>
            </a:r>
            <a:r>
              <a:rPr lang="sq-AL" i="1" dirty="0"/>
              <a:t>, </a:t>
            </a:r>
            <a:r>
              <a:rPr lang="sq-AL" dirty="0"/>
              <a:t>marina mori në zotërim tokën e aplikantëve dhe ngriti një bazë detare atje.</a:t>
            </a:r>
          </a:p>
          <a:p>
            <a:r>
              <a:rPr lang="sq-AL" dirty="0"/>
              <a:t>Aplikantët më pas nuk ishin në gjendje as të kishin akses në to pronë ose për të shitur, lënë trashëgim, hipotekë ose dhurim të saj.</a:t>
            </a:r>
          </a:p>
          <a:p>
            <a:r>
              <a:rPr lang="sq-AL" dirty="0"/>
              <a:t>Dështimi i përpjekjeve të bëra për të korrigjuar situatën, sollën mjaft pasoja serioze </a:t>
            </a:r>
            <a:r>
              <a:rPr lang="sq-AL" b="1" i="1" dirty="0"/>
              <a:t>de facto </a:t>
            </a:r>
            <a:r>
              <a:rPr lang="sq-AL" dirty="0"/>
              <a:t>për ankuesit që Gjykata të konsiderojë se ata ishin shpronësuar, </a:t>
            </a:r>
            <a:r>
              <a:rPr lang="sq-AL" b="1" u="sng" dirty="0">
                <a:solidFill>
                  <a:srgbClr val="FF0000"/>
                </a:solidFill>
              </a:rPr>
              <a:t>edhe në mungesë të ndonjë vendimi formal shpronësimi</a:t>
            </a:r>
            <a:r>
              <a:rPr lang="sq-AL" dirty="0"/>
              <a:t>. </a:t>
            </a:r>
          </a:p>
          <a:p>
            <a:r>
              <a:rPr lang="sq-AL" dirty="0"/>
              <a:t>Në mënyrë të ngjashme, në cështjen </a:t>
            </a:r>
            <a:r>
              <a:rPr lang="sq-AL" b="1" i="1" dirty="0"/>
              <a:t>Sarica dhe Dilaver kundër Turqisë</a:t>
            </a:r>
            <a:r>
              <a:rPr lang="sq-AL" dirty="0"/>
              <a:t>, ku toka e ankuesve ishte përfshirë në një zonë ushtarake, praktika e </a:t>
            </a:r>
            <a:r>
              <a:rPr lang="sq-AL" b="1" i="1" dirty="0"/>
              <a:t>shpronësimit de facto </a:t>
            </a:r>
            <a:r>
              <a:rPr lang="sq-AL" dirty="0"/>
              <a:t>u mundësoi autoriteteve turke të pushtonin pasurinë e paluajtshme dhe të ndryshojë përdorimin e saj të synuar në mënyrë të pakthyeshme, në mënyrë që përfundimisht </a:t>
            </a:r>
            <a:r>
              <a:rPr lang="sq-AL" b="1" u="sng" dirty="0">
                <a:solidFill>
                  <a:srgbClr val="FF0000"/>
                </a:solidFill>
              </a:rPr>
              <a:t>të konsiderohet si pronë shtetërore pa asnjë lloj akti zyrtar deklarativ që transferon pronësinë</a:t>
            </a:r>
            <a:endParaRPr lang="en-AL" dirty="0"/>
          </a:p>
        </p:txBody>
      </p:sp>
      <p:sp>
        <p:nvSpPr>
          <p:cNvPr id="4" name="Footer Placeholder 3">
            <a:extLst>
              <a:ext uri="{FF2B5EF4-FFF2-40B4-BE49-F238E27FC236}">
                <a16:creationId xmlns:a16="http://schemas.microsoft.com/office/drawing/2014/main" id="{C833BC35-853B-FF3E-5CC9-8EE1A03C54F8}"/>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9286267F-B498-BF4F-934E-6545A4B6C55F}"/>
              </a:ext>
            </a:extLst>
          </p:cNvPr>
          <p:cNvSpPr>
            <a:spLocks noGrp="1"/>
          </p:cNvSpPr>
          <p:nvPr>
            <p:ph type="sldNum" sz="quarter" idx="12"/>
          </p:nvPr>
        </p:nvSpPr>
        <p:spPr/>
        <p:txBody>
          <a:bodyPr/>
          <a:lstStyle/>
          <a:p>
            <a:fld id="{EA38AB81-EFCB-4501-A73C-4749FB5CE197}" type="slidenum">
              <a:rPr lang="en-US" smtClean="0"/>
              <a:pPr/>
              <a:t>29</a:t>
            </a:fld>
            <a:endParaRPr lang="en-US"/>
          </a:p>
        </p:txBody>
      </p:sp>
    </p:spTree>
    <p:extLst>
      <p:ext uri="{BB962C8B-B14F-4D97-AF65-F5344CB8AC3E}">
        <p14:creationId xmlns:p14="http://schemas.microsoft.com/office/powerpoint/2010/main" val="2280575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D278A-7533-B6E1-A39C-D1041D69039B}"/>
              </a:ext>
            </a:extLst>
          </p:cNvPr>
          <p:cNvSpPr>
            <a:spLocks noGrp="1"/>
          </p:cNvSpPr>
          <p:nvPr>
            <p:ph type="title"/>
          </p:nvPr>
        </p:nvSpPr>
        <p:spPr>
          <a:xfrm>
            <a:off x="-32657" y="-29688"/>
            <a:ext cx="9144000" cy="1143000"/>
          </a:xfrm>
        </p:spPr>
        <p:txBody>
          <a:bodyPr>
            <a:noAutofit/>
          </a:bodyPr>
          <a:lstStyle/>
          <a:p>
            <a:r>
              <a:rPr lang="en-AL" sz="3600" b="1" dirty="0"/>
              <a:t>Jurisprudenca e GJEDNJ-s</a:t>
            </a:r>
            <a:r>
              <a:rPr lang="en-GB" sz="3600" b="1" dirty="0" err="1"/>
              <a:t>ë</a:t>
            </a:r>
            <a:r>
              <a:rPr lang="en-AL" sz="3600" b="1" dirty="0"/>
              <a:t> - S</a:t>
            </a:r>
            <a:r>
              <a:rPr lang="en-GB" sz="3600" b="1" dirty="0"/>
              <a:t>h</a:t>
            </a:r>
            <a:r>
              <a:rPr lang="en-AL" sz="3600" b="1" dirty="0"/>
              <a:t>pron</a:t>
            </a:r>
            <a:r>
              <a:rPr lang="en-GB" sz="3600" b="1" dirty="0" err="1"/>
              <a:t>ë</a:t>
            </a:r>
            <a:r>
              <a:rPr lang="en-AL" sz="3600" b="1" dirty="0"/>
              <a:t>simi me akt ligjor-Privim </a:t>
            </a:r>
            <a:r>
              <a:rPr lang="en-GB" sz="3600" b="1" dirty="0"/>
              <a:t>I</a:t>
            </a:r>
            <a:r>
              <a:rPr lang="en-AL" sz="3600" b="1" dirty="0"/>
              <a:t> s</a:t>
            </a:r>
            <a:r>
              <a:rPr lang="en-GB" sz="3600" b="1" dirty="0" err="1"/>
              <a:t>ë</a:t>
            </a:r>
            <a:r>
              <a:rPr lang="en-AL" sz="3600" b="1" dirty="0"/>
              <a:t> drejt</a:t>
            </a:r>
            <a:r>
              <a:rPr lang="en-GB" sz="3600" b="1" dirty="0" err="1"/>
              <a:t>ë</a:t>
            </a:r>
            <a:r>
              <a:rPr lang="en-AL" sz="3600" b="1" dirty="0"/>
              <a:t>s s</a:t>
            </a:r>
            <a:r>
              <a:rPr lang="en-GB" sz="3600" b="1" dirty="0" err="1"/>
              <a:t>ë</a:t>
            </a:r>
            <a:r>
              <a:rPr lang="en-AL" sz="3600" b="1" dirty="0"/>
              <a:t> pron</a:t>
            </a:r>
            <a:r>
              <a:rPr lang="en-GB" sz="3600" b="1" dirty="0" err="1"/>
              <a:t>ë</a:t>
            </a:r>
            <a:r>
              <a:rPr lang="en-AL" sz="3600" b="1" dirty="0"/>
              <a:t>s</a:t>
            </a:r>
          </a:p>
        </p:txBody>
      </p:sp>
      <p:sp>
        <p:nvSpPr>
          <p:cNvPr id="3" name="Content Placeholder 2">
            <a:extLst>
              <a:ext uri="{FF2B5EF4-FFF2-40B4-BE49-F238E27FC236}">
                <a16:creationId xmlns:a16="http://schemas.microsoft.com/office/drawing/2014/main" id="{E2B68175-BEA0-BF25-9AF8-32B3B2CDDA2F}"/>
              </a:ext>
            </a:extLst>
          </p:cNvPr>
          <p:cNvSpPr>
            <a:spLocks noGrp="1"/>
          </p:cNvSpPr>
          <p:nvPr>
            <p:ph idx="1"/>
          </p:nvPr>
        </p:nvSpPr>
        <p:spPr>
          <a:xfrm>
            <a:off x="0" y="1295400"/>
            <a:ext cx="9144000" cy="5235595"/>
          </a:xfrm>
        </p:spPr>
        <p:txBody>
          <a:bodyPr>
            <a:normAutofit fontScale="77500" lnSpcReduction="20000"/>
          </a:bodyPr>
          <a:lstStyle/>
          <a:p>
            <a:r>
              <a:rPr lang="sq-AL" dirty="0"/>
              <a:t>Në cështjen </a:t>
            </a:r>
            <a:r>
              <a:rPr lang="sq-AL" b="1" i="1" dirty="0"/>
              <a:t>Belvedere Alberghiera S.r.l. kundër Italisë </a:t>
            </a:r>
            <a:r>
              <a:rPr lang="sq-AL" dirty="0"/>
              <a:t>një komunë ka lëshuar </a:t>
            </a:r>
            <a:r>
              <a:rPr lang="sq-AL" b="1" u="sng" dirty="0">
                <a:solidFill>
                  <a:srgbClr val="FF0000"/>
                </a:solidFill>
              </a:rPr>
              <a:t>urdhër, me procedurë të përshpejtuar për posedim e tokës </a:t>
            </a:r>
            <a:r>
              <a:rPr lang="sq-AL" dirty="0"/>
              <a:t>së kompanisë ankuese, mori në zotërim fizik atë tokë dhe filloi ndërtimin e rrugëve.</a:t>
            </a:r>
          </a:p>
          <a:p>
            <a:r>
              <a:rPr lang="sq-AL" dirty="0"/>
              <a:t>Vendimi autorizon posedimin e paligjshëm nga autoritetet publike dhe i  privuan kompanisë ankuese mundësinë e kthimit të tokës së saj.  Eefekti i vendimit arriti në një privim të "pronësisë" së tij </a:t>
            </a:r>
          </a:p>
          <a:p>
            <a:r>
              <a:rPr lang="sq-AL" dirty="0"/>
              <a:t>Në cështjen </a:t>
            </a:r>
            <a:r>
              <a:rPr lang="sq-AL" b="1" i="1" dirty="0"/>
              <a:t>Aygun kundër Turqisë</a:t>
            </a:r>
            <a:r>
              <a:rPr lang="sq-AL" dirty="0"/>
              <a:t>, humbja e 40 për qind e pronës dhe 100 për qind e vlerës së parcelave të tokës së bashku me humbjen e pjesshme të aksesit fizik në to si pasojë e ndërtimit të një dige është konsideruar një shpronësim që privon të drejtën e pronës</a:t>
            </a:r>
          </a:p>
          <a:p>
            <a:r>
              <a:rPr lang="sq-AL" dirty="0"/>
              <a:t>Në cështjen </a:t>
            </a:r>
            <a:r>
              <a:rPr lang="sq-AL" b="1" i="1" dirty="0"/>
              <a:t>Zammit dhe Vassallo kundër Maltës</a:t>
            </a:r>
            <a:r>
              <a:rPr lang="sq-AL" dirty="0"/>
              <a:t>,  një përfundim i ngjashëm u nxor në rastin e një prishjeje të paligjshme të një ndërtese.</a:t>
            </a:r>
            <a:endParaRPr lang="en-AL" dirty="0"/>
          </a:p>
        </p:txBody>
      </p:sp>
      <p:sp>
        <p:nvSpPr>
          <p:cNvPr id="4" name="Footer Placeholder 3">
            <a:extLst>
              <a:ext uri="{FF2B5EF4-FFF2-40B4-BE49-F238E27FC236}">
                <a16:creationId xmlns:a16="http://schemas.microsoft.com/office/drawing/2014/main" id="{27A6FAEF-6DDA-D2AC-166A-EE566E78D64A}"/>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3AD2FE56-9CEA-C25D-BD57-EB63BCA8CAA5}"/>
              </a:ext>
            </a:extLst>
          </p:cNvPr>
          <p:cNvSpPr>
            <a:spLocks noGrp="1"/>
          </p:cNvSpPr>
          <p:nvPr>
            <p:ph type="sldNum" sz="quarter" idx="12"/>
          </p:nvPr>
        </p:nvSpPr>
        <p:spPr/>
        <p:txBody>
          <a:bodyPr/>
          <a:lstStyle/>
          <a:p>
            <a:fld id="{EA38AB81-EFCB-4501-A73C-4749FB5CE197}" type="slidenum">
              <a:rPr lang="en-US" smtClean="0"/>
              <a:pPr/>
              <a:t>30</a:t>
            </a:fld>
            <a:endParaRPr lang="en-US"/>
          </a:p>
        </p:txBody>
      </p:sp>
    </p:spTree>
    <p:extLst>
      <p:ext uri="{BB962C8B-B14F-4D97-AF65-F5344CB8AC3E}">
        <p14:creationId xmlns:p14="http://schemas.microsoft.com/office/powerpoint/2010/main" val="605670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B06AD-83F5-E1CB-5C82-1038477DD392}"/>
              </a:ext>
            </a:extLst>
          </p:cNvPr>
          <p:cNvSpPr>
            <a:spLocks noGrp="1"/>
          </p:cNvSpPr>
          <p:nvPr>
            <p:ph type="title"/>
          </p:nvPr>
        </p:nvSpPr>
        <p:spPr>
          <a:xfrm>
            <a:off x="0" y="274638"/>
            <a:ext cx="8915400" cy="792162"/>
          </a:xfrm>
        </p:spPr>
        <p:txBody>
          <a:bodyPr>
            <a:normAutofit fontScale="90000"/>
          </a:bodyPr>
          <a:lstStyle/>
          <a:p>
            <a:r>
              <a:rPr lang="sq-AL" dirty="0"/>
              <a:t>Vonesa e paarsyeshme në pagesën e kompensimit</a:t>
            </a:r>
            <a:endParaRPr lang="en-AL" dirty="0"/>
          </a:p>
        </p:txBody>
      </p:sp>
      <p:sp>
        <p:nvSpPr>
          <p:cNvPr id="3" name="Content Placeholder 2">
            <a:extLst>
              <a:ext uri="{FF2B5EF4-FFF2-40B4-BE49-F238E27FC236}">
                <a16:creationId xmlns:a16="http://schemas.microsoft.com/office/drawing/2014/main" id="{197B034A-C383-E241-B880-BB2F6E481246}"/>
              </a:ext>
            </a:extLst>
          </p:cNvPr>
          <p:cNvSpPr>
            <a:spLocks noGrp="1"/>
          </p:cNvSpPr>
          <p:nvPr>
            <p:ph idx="1"/>
          </p:nvPr>
        </p:nvSpPr>
        <p:spPr>
          <a:xfrm>
            <a:off x="0" y="1417638"/>
            <a:ext cx="9067800" cy="5440362"/>
          </a:xfrm>
        </p:spPr>
        <p:txBody>
          <a:bodyPr>
            <a:normAutofit fontScale="77500" lnSpcReduction="20000"/>
          </a:bodyPr>
          <a:lstStyle/>
          <a:p>
            <a:r>
              <a:rPr lang="sq-AL" dirty="0"/>
              <a:t>Në cështjen </a:t>
            </a:r>
            <a:r>
              <a:rPr lang="sq-AL" b="1" i="1" dirty="0"/>
              <a:t>Almeida Garrett, Mascarenhas Falcão dhe të tjerët kundër Portugalisë, </a:t>
            </a:r>
            <a:r>
              <a:rPr lang="sq-AL" dirty="0"/>
              <a:t>Në vitin 1975 Z. Almeida Garrett ishte pronar i tre parcelave të tokës bujqësore me një sipërfaqe totale prej përafërsisht 2145 hektarësh. Në kuadër të reformës agrare, dy nga parcelat u shtetëzuan me Dekret Legjislativ. </a:t>
            </a:r>
          </a:p>
          <a:p>
            <a:r>
              <a:rPr lang="sq-AL" dirty="0"/>
              <a:t>Ai kërkoi, ndër të tjera, dëmshpërblim për dëmin që kishte pësuar si rezultat i dështimit për të paguar kompensimin përfundimtar pas shtetëzimit dhe shpronësimit të parcelave të tij të tokës.</a:t>
            </a:r>
          </a:p>
          <a:p>
            <a:r>
              <a:rPr lang="sq-AL" b="1" i="1" dirty="0"/>
              <a:t>N</a:t>
            </a:r>
            <a:r>
              <a:rPr lang="sq-AL" dirty="0"/>
              <a:t>ë cështjen </a:t>
            </a:r>
            <a:r>
              <a:rPr lang="sq-AL" b="1" i="1" dirty="0"/>
              <a:t>Schembri dhe të tjerët kundër Maltës </a:t>
            </a:r>
            <a:r>
              <a:rPr lang="sq-AL" dirty="0"/>
              <a:t>GjEDNJnë një rast kur autoritetet publike përcaktuan shumën e kompensimit nuk mori parasysh faktin se kishin kaluar mbi njëzet vjet dhe të kërkuesi nuk kishte marrë ende asnjë kompensim</a:t>
            </a:r>
          </a:p>
          <a:p>
            <a:r>
              <a:rPr lang="sq-AL" dirty="0"/>
              <a:t>Në cështjen </a:t>
            </a:r>
            <a:r>
              <a:rPr lang="sq-AL" b="1" i="1" dirty="0"/>
              <a:t>Malama kundër Greqisë u konstatua n</a:t>
            </a:r>
            <a:r>
              <a:rPr lang="sq-AL" dirty="0"/>
              <a:t>jë vonesë prej 75 vjetësh në pagesën e kompensimit gjë që  shkaktoi shkelje të nenit 1 të Protokollit nr. 1.</a:t>
            </a:r>
            <a:endParaRPr lang="en-AL" dirty="0"/>
          </a:p>
        </p:txBody>
      </p:sp>
      <p:sp>
        <p:nvSpPr>
          <p:cNvPr id="4" name="Footer Placeholder 3">
            <a:extLst>
              <a:ext uri="{FF2B5EF4-FFF2-40B4-BE49-F238E27FC236}">
                <a16:creationId xmlns:a16="http://schemas.microsoft.com/office/drawing/2014/main" id="{8A0440F9-0275-3C7F-2A61-A53C4BFCE51E}"/>
              </a:ext>
            </a:extLst>
          </p:cNvPr>
          <p:cNvSpPr>
            <a:spLocks noGrp="1"/>
          </p:cNvSpPr>
          <p:nvPr>
            <p:ph type="ftr" sz="quarter" idx="11"/>
          </p:nvPr>
        </p:nvSpPr>
        <p:spPr/>
        <p:txBody>
          <a:bodyPr/>
          <a:lstStyle/>
          <a:p>
            <a:r>
              <a:rPr lang="en-US"/>
              <a:t>Prof.Dr M. Tutulani-Semini</a:t>
            </a:r>
          </a:p>
        </p:txBody>
      </p:sp>
      <p:sp>
        <p:nvSpPr>
          <p:cNvPr id="5" name="Slide Number Placeholder 4">
            <a:extLst>
              <a:ext uri="{FF2B5EF4-FFF2-40B4-BE49-F238E27FC236}">
                <a16:creationId xmlns:a16="http://schemas.microsoft.com/office/drawing/2014/main" id="{5FD4A858-2C83-E491-F150-E93D843599FA}"/>
              </a:ext>
            </a:extLst>
          </p:cNvPr>
          <p:cNvSpPr>
            <a:spLocks noGrp="1"/>
          </p:cNvSpPr>
          <p:nvPr>
            <p:ph type="sldNum" sz="quarter" idx="12"/>
          </p:nvPr>
        </p:nvSpPr>
        <p:spPr/>
        <p:txBody>
          <a:bodyPr/>
          <a:lstStyle/>
          <a:p>
            <a:fld id="{EA38AB81-EFCB-4501-A73C-4749FB5CE197}" type="slidenum">
              <a:rPr lang="en-US" smtClean="0"/>
              <a:pPr/>
              <a:t>31</a:t>
            </a:fld>
            <a:endParaRPr lang="en-US"/>
          </a:p>
        </p:txBody>
      </p:sp>
    </p:spTree>
    <p:extLst>
      <p:ext uri="{BB962C8B-B14F-4D97-AF65-F5344CB8AC3E}">
        <p14:creationId xmlns:p14="http://schemas.microsoft.com/office/powerpoint/2010/main" val="1123468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792162"/>
          </a:xfrm>
        </p:spPr>
        <p:txBody>
          <a:bodyPr>
            <a:normAutofit fontScale="90000"/>
          </a:bodyPr>
          <a:lstStyle/>
          <a:p>
            <a:r>
              <a:rPr lang="en-US" dirty="0" err="1"/>
              <a:t>Jurisprudencë</a:t>
            </a:r>
            <a:r>
              <a:rPr lang="en-US" dirty="0"/>
              <a:t> </a:t>
            </a:r>
            <a:r>
              <a:rPr lang="en-US" dirty="0" err="1"/>
              <a:t>kundër</a:t>
            </a:r>
            <a:r>
              <a:rPr lang="en-US" dirty="0"/>
              <a:t> </a:t>
            </a:r>
            <a:r>
              <a:rPr lang="en-US" dirty="0" err="1"/>
              <a:t>Shqipërsië</a:t>
            </a:r>
            <a:r>
              <a:rPr lang="en-US" dirty="0"/>
              <a:t> </a:t>
            </a:r>
            <a:r>
              <a:rPr lang="en-US" dirty="0" err="1"/>
              <a:t>në</a:t>
            </a:r>
            <a:r>
              <a:rPr lang="en-US" dirty="0"/>
              <a:t> GJEDNJ</a:t>
            </a:r>
          </a:p>
        </p:txBody>
      </p:sp>
      <p:sp>
        <p:nvSpPr>
          <p:cNvPr id="3" name="Content Placeholder 2"/>
          <p:cNvSpPr>
            <a:spLocks noGrp="1"/>
          </p:cNvSpPr>
          <p:nvPr>
            <p:ph idx="1"/>
          </p:nvPr>
        </p:nvSpPr>
        <p:spPr>
          <a:xfrm>
            <a:off x="0" y="1371600"/>
            <a:ext cx="9144000" cy="5486400"/>
          </a:xfrm>
        </p:spPr>
        <p:txBody>
          <a:bodyPr>
            <a:normAutofit fontScale="85000" lnSpcReduction="10000"/>
          </a:bodyPr>
          <a:lstStyle/>
          <a:p>
            <a:r>
              <a:rPr lang="en-US" b="1" dirty="0" err="1">
                <a:solidFill>
                  <a:srgbClr val="FF0000"/>
                </a:solidFill>
              </a:rPr>
              <a:t>Gjonbocari</a:t>
            </a:r>
            <a:r>
              <a:rPr lang="en-US" b="1" dirty="0">
                <a:solidFill>
                  <a:srgbClr val="FF0000"/>
                </a:solidFill>
              </a:rPr>
              <a:t> </a:t>
            </a:r>
            <a:r>
              <a:rPr lang="en-US" b="1" dirty="0" err="1">
                <a:solidFill>
                  <a:srgbClr val="FF0000"/>
                </a:solidFill>
              </a:rPr>
              <a:t>vs</a:t>
            </a:r>
            <a:r>
              <a:rPr lang="en-US" b="1" dirty="0">
                <a:solidFill>
                  <a:srgbClr val="FF0000"/>
                </a:solidFill>
              </a:rPr>
              <a:t> Albania </a:t>
            </a:r>
          </a:p>
          <a:p>
            <a:r>
              <a:rPr lang="en-US" dirty="0" err="1"/>
              <a:t>Sipas</a:t>
            </a:r>
            <a:r>
              <a:rPr lang="en-US" dirty="0"/>
              <a:t> </a:t>
            </a:r>
            <a:r>
              <a:rPr lang="en-US" dirty="0" err="1"/>
              <a:t>parashtrimit</a:t>
            </a:r>
            <a:r>
              <a:rPr lang="en-US" dirty="0"/>
              <a:t> </a:t>
            </a:r>
            <a:r>
              <a:rPr lang="en-US" dirty="0" err="1"/>
              <a:t>të</a:t>
            </a:r>
            <a:r>
              <a:rPr lang="en-US" dirty="0"/>
              <a:t> </a:t>
            </a:r>
            <a:r>
              <a:rPr lang="en-US" dirty="0" err="1"/>
              <a:t>ankuesve</a:t>
            </a:r>
            <a:r>
              <a:rPr lang="en-US" dirty="0"/>
              <a:t>, </a:t>
            </a:r>
            <a:r>
              <a:rPr lang="en-US" dirty="0" err="1"/>
              <a:t>rrethanat</a:t>
            </a:r>
            <a:r>
              <a:rPr lang="en-US" dirty="0"/>
              <a:t> e </a:t>
            </a:r>
            <a:r>
              <a:rPr lang="en-US" dirty="0" err="1"/>
              <a:t>çështjes</a:t>
            </a:r>
            <a:r>
              <a:rPr lang="en-US" dirty="0"/>
              <a:t> </a:t>
            </a:r>
            <a:r>
              <a:rPr lang="en-US" dirty="0" err="1"/>
              <a:t>mund</a:t>
            </a:r>
            <a:r>
              <a:rPr lang="en-US" dirty="0"/>
              <a:t> </a:t>
            </a:r>
            <a:r>
              <a:rPr lang="en-US" dirty="0" err="1"/>
              <a:t>të</a:t>
            </a:r>
            <a:r>
              <a:rPr lang="en-US" dirty="0"/>
              <a:t> </a:t>
            </a:r>
            <a:r>
              <a:rPr lang="en-US" dirty="0" err="1"/>
              <a:t>përmblidhen</a:t>
            </a:r>
            <a:r>
              <a:rPr lang="en-US" dirty="0"/>
              <a:t> </a:t>
            </a:r>
            <a:r>
              <a:rPr lang="en-US" dirty="0" err="1"/>
              <a:t>si</a:t>
            </a:r>
            <a:r>
              <a:rPr lang="en-US" dirty="0"/>
              <a:t> </a:t>
            </a:r>
            <a:r>
              <a:rPr lang="en-US" dirty="0" err="1"/>
              <a:t>më</a:t>
            </a:r>
            <a:r>
              <a:rPr lang="en-US" dirty="0"/>
              <a:t> </a:t>
            </a:r>
            <a:r>
              <a:rPr lang="en-US" dirty="0" err="1"/>
              <a:t>poshtë</a:t>
            </a:r>
            <a:r>
              <a:rPr lang="en-US" dirty="0"/>
              <a:t>: </a:t>
            </a:r>
            <a:r>
              <a:rPr lang="en-US" dirty="0" err="1"/>
              <a:t>Ankimi</a:t>
            </a:r>
            <a:r>
              <a:rPr lang="en-US" dirty="0"/>
              <a:t> ka </a:t>
            </a:r>
            <a:r>
              <a:rPr lang="en-US" dirty="0" err="1"/>
              <a:t>të</a:t>
            </a:r>
            <a:r>
              <a:rPr lang="en-US" dirty="0"/>
              <a:t> </a:t>
            </a:r>
            <a:r>
              <a:rPr lang="en-US" dirty="0" err="1"/>
              <a:t>bëjë</a:t>
            </a:r>
            <a:r>
              <a:rPr lang="en-US" dirty="0"/>
              <a:t> me </a:t>
            </a:r>
            <a:r>
              <a:rPr lang="en-US" dirty="0" err="1"/>
              <a:t>proceset</a:t>
            </a:r>
            <a:r>
              <a:rPr lang="en-US" dirty="0"/>
              <a:t> </a:t>
            </a:r>
            <a:r>
              <a:rPr lang="en-US" dirty="0" err="1"/>
              <a:t>që</a:t>
            </a:r>
            <a:r>
              <a:rPr lang="en-US" dirty="0"/>
              <a:t> </a:t>
            </a:r>
            <a:r>
              <a:rPr lang="en-US" dirty="0" err="1"/>
              <a:t>lidhen</a:t>
            </a:r>
            <a:r>
              <a:rPr lang="en-US" dirty="0"/>
              <a:t> me </a:t>
            </a:r>
            <a:r>
              <a:rPr lang="en-US" dirty="0" err="1"/>
              <a:t>kompensimin</a:t>
            </a:r>
            <a:r>
              <a:rPr lang="en-US" dirty="0"/>
              <a:t> e </a:t>
            </a:r>
            <a:r>
              <a:rPr lang="en-US" dirty="0" err="1"/>
              <a:t>pronave</a:t>
            </a:r>
            <a:r>
              <a:rPr lang="en-US" dirty="0"/>
              <a:t>, </a:t>
            </a:r>
            <a:r>
              <a:rPr lang="en-US" dirty="0" err="1"/>
              <a:t>të</a:t>
            </a:r>
            <a:r>
              <a:rPr lang="en-US" dirty="0"/>
              <a:t> </a:t>
            </a:r>
            <a:r>
              <a:rPr lang="en-US" dirty="0" err="1"/>
              <a:t>cilat</a:t>
            </a:r>
            <a:r>
              <a:rPr lang="en-US" dirty="0"/>
              <a:t> u </a:t>
            </a:r>
            <a:r>
              <a:rPr lang="en-US" dirty="0" err="1"/>
              <a:t>konfiskuan</a:t>
            </a:r>
            <a:r>
              <a:rPr lang="en-US" dirty="0"/>
              <a:t> </a:t>
            </a:r>
            <a:r>
              <a:rPr lang="en-US" dirty="0" err="1"/>
              <a:t>gjatë</a:t>
            </a:r>
            <a:r>
              <a:rPr lang="en-US" dirty="0"/>
              <a:t> </a:t>
            </a:r>
            <a:r>
              <a:rPr lang="en-US" dirty="0" err="1"/>
              <a:t>periudhës</a:t>
            </a:r>
            <a:r>
              <a:rPr lang="en-US" dirty="0"/>
              <a:t> </a:t>
            </a:r>
            <a:r>
              <a:rPr lang="en-US" dirty="0" err="1"/>
              <a:t>komuniste</a:t>
            </a:r>
            <a:r>
              <a:rPr lang="en-US" dirty="0"/>
              <a:t>. </a:t>
            </a:r>
          </a:p>
          <a:p>
            <a:r>
              <a:rPr lang="en-US" dirty="0" err="1"/>
              <a:t>Prindërit</a:t>
            </a:r>
            <a:r>
              <a:rPr lang="en-US" dirty="0"/>
              <a:t> e </a:t>
            </a:r>
            <a:r>
              <a:rPr lang="en-US" dirty="0" err="1"/>
              <a:t>ankuesve</a:t>
            </a:r>
            <a:r>
              <a:rPr lang="en-US" dirty="0"/>
              <a:t> </a:t>
            </a:r>
            <a:r>
              <a:rPr lang="en-US" dirty="0" err="1"/>
              <a:t>kishin</a:t>
            </a:r>
            <a:r>
              <a:rPr lang="en-US" dirty="0"/>
              <a:t> </a:t>
            </a:r>
            <a:r>
              <a:rPr lang="en-US" dirty="0" err="1"/>
              <a:t>në</a:t>
            </a:r>
            <a:r>
              <a:rPr lang="en-US" dirty="0"/>
              <a:t> </a:t>
            </a:r>
            <a:r>
              <a:rPr lang="en-US" dirty="0" err="1"/>
              <a:t>pronësi</a:t>
            </a:r>
            <a:r>
              <a:rPr lang="en-US" dirty="0"/>
              <a:t> </a:t>
            </a:r>
            <a:r>
              <a:rPr lang="en-US" dirty="0" err="1"/>
              <a:t>disa</a:t>
            </a:r>
            <a:r>
              <a:rPr lang="en-US" dirty="0"/>
              <a:t> </a:t>
            </a:r>
            <a:r>
              <a:rPr lang="en-US" dirty="0" err="1"/>
              <a:t>ngastra</a:t>
            </a:r>
            <a:r>
              <a:rPr lang="en-US" dirty="0"/>
              <a:t> toke </a:t>
            </a:r>
            <a:r>
              <a:rPr lang="en-US" dirty="0" err="1"/>
              <a:t>që</a:t>
            </a:r>
            <a:r>
              <a:rPr lang="en-US" dirty="0"/>
              <a:t> </a:t>
            </a:r>
            <a:r>
              <a:rPr lang="en-US" dirty="0" err="1"/>
              <a:t>në</a:t>
            </a:r>
            <a:r>
              <a:rPr lang="en-US" dirty="0"/>
              <a:t> total </a:t>
            </a:r>
            <a:r>
              <a:rPr lang="en-US" dirty="0" err="1"/>
              <a:t>mund</a:t>
            </a:r>
            <a:r>
              <a:rPr lang="en-US" dirty="0"/>
              <a:t> </a:t>
            </a:r>
            <a:r>
              <a:rPr lang="en-US" dirty="0" err="1"/>
              <a:t>të</a:t>
            </a:r>
            <a:r>
              <a:rPr lang="en-US" dirty="0"/>
              <a:t> </a:t>
            </a:r>
            <a:r>
              <a:rPr lang="en-US" dirty="0" err="1"/>
              <a:t>llogariten</a:t>
            </a:r>
            <a:r>
              <a:rPr lang="en-US" dirty="0"/>
              <a:t> </a:t>
            </a:r>
            <a:r>
              <a:rPr lang="en-US" dirty="0" err="1"/>
              <a:t>në</a:t>
            </a:r>
            <a:r>
              <a:rPr lang="en-US" dirty="0"/>
              <a:t> 132 </a:t>
            </a:r>
            <a:r>
              <a:rPr lang="en-US" dirty="0" err="1"/>
              <a:t>hektarë</a:t>
            </a:r>
            <a:r>
              <a:rPr lang="en-US" dirty="0"/>
              <a:t> </a:t>
            </a:r>
            <a:r>
              <a:rPr lang="en-US" dirty="0" err="1"/>
              <a:t>tokë</a:t>
            </a:r>
            <a:r>
              <a:rPr lang="en-US" dirty="0"/>
              <a:t>, </a:t>
            </a:r>
            <a:r>
              <a:rPr lang="en-US" dirty="0" err="1"/>
              <a:t>të</a:t>
            </a:r>
            <a:r>
              <a:rPr lang="en-US" dirty="0"/>
              <a:t> </a:t>
            </a:r>
            <a:r>
              <a:rPr lang="en-US" dirty="0" err="1"/>
              <a:t>cilat</a:t>
            </a:r>
            <a:r>
              <a:rPr lang="en-US" dirty="0"/>
              <a:t> u </a:t>
            </a:r>
            <a:r>
              <a:rPr lang="en-US" dirty="0" err="1"/>
              <a:t>konfiskuan</a:t>
            </a:r>
            <a:r>
              <a:rPr lang="en-US" dirty="0"/>
              <a:t> </a:t>
            </a:r>
            <a:r>
              <a:rPr lang="en-US" dirty="0" err="1"/>
              <a:t>nga</a:t>
            </a:r>
            <a:r>
              <a:rPr lang="en-US" dirty="0"/>
              <a:t> </a:t>
            </a:r>
            <a:r>
              <a:rPr lang="en-US" dirty="0" err="1"/>
              <a:t>regjimi</a:t>
            </a:r>
            <a:r>
              <a:rPr lang="en-US" dirty="0"/>
              <a:t> </a:t>
            </a:r>
            <a:r>
              <a:rPr lang="en-US" dirty="0" err="1"/>
              <a:t>komunist</a:t>
            </a:r>
            <a:r>
              <a:rPr lang="en-US" dirty="0"/>
              <a:t>. </a:t>
            </a:r>
            <a:r>
              <a:rPr lang="en-US" dirty="0" err="1"/>
              <a:t>Këto</a:t>
            </a:r>
            <a:r>
              <a:rPr lang="en-US" dirty="0"/>
              <a:t> </a:t>
            </a:r>
            <a:r>
              <a:rPr lang="en-US" dirty="0" err="1"/>
              <a:t>ngastra</a:t>
            </a:r>
            <a:r>
              <a:rPr lang="en-US" dirty="0"/>
              <a:t> </a:t>
            </a:r>
            <a:r>
              <a:rPr lang="en-US" dirty="0" err="1"/>
              <a:t>gjenden</a:t>
            </a:r>
            <a:r>
              <a:rPr lang="en-US" dirty="0"/>
              <a:t> </a:t>
            </a:r>
            <a:r>
              <a:rPr lang="en-US" dirty="0" err="1"/>
              <a:t>në</a:t>
            </a:r>
            <a:r>
              <a:rPr lang="en-US" dirty="0"/>
              <a:t> </a:t>
            </a:r>
            <a:r>
              <a:rPr lang="en-US" dirty="0" err="1"/>
              <a:t>qarkun</a:t>
            </a:r>
            <a:r>
              <a:rPr lang="en-US" dirty="0"/>
              <a:t> e </a:t>
            </a:r>
            <a:r>
              <a:rPr lang="en-US" dirty="0" err="1"/>
              <a:t>Vlorës</a:t>
            </a:r>
            <a:r>
              <a:rPr lang="en-US" dirty="0"/>
              <a:t>, </a:t>
            </a:r>
            <a:r>
              <a:rPr lang="en-US" dirty="0" err="1"/>
              <a:t>në</a:t>
            </a:r>
            <a:r>
              <a:rPr lang="en-US" dirty="0"/>
              <a:t> </a:t>
            </a:r>
            <a:r>
              <a:rPr lang="en-US" dirty="0" err="1"/>
              <a:t>bregdetin</a:t>
            </a:r>
            <a:r>
              <a:rPr lang="en-US" dirty="0"/>
              <a:t> </a:t>
            </a:r>
            <a:r>
              <a:rPr lang="en-US" dirty="0" err="1"/>
              <a:t>jugor</a:t>
            </a:r>
            <a:r>
              <a:rPr lang="en-US" dirty="0"/>
              <a:t> </a:t>
            </a:r>
            <a:r>
              <a:rPr lang="en-US" dirty="0" err="1"/>
              <a:t>të</a:t>
            </a:r>
            <a:r>
              <a:rPr lang="en-US" dirty="0"/>
              <a:t> </a:t>
            </a:r>
            <a:r>
              <a:rPr lang="en-US" dirty="0" err="1"/>
              <a:t>Shqipërisë</a:t>
            </a:r>
            <a:r>
              <a:rPr lang="en-US" dirty="0"/>
              <a:t>. </a:t>
            </a:r>
          </a:p>
          <a:p>
            <a:r>
              <a:rPr lang="en-US" dirty="0" err="1"/>
              <a:t>Në</a:t>
            </a:r>
            <a:r>
              <a:rPr lang="en-US" dirty="0"/>
              <a:t> </a:t>
            </a:r>
            <a:r>
              <a:rPr lang="en-US" dirty="0" err="1"/>
              <a:t>datën</a:t>
            </a:r>
            <a:r>
              <a:rPr lang="en-US" dirty="0"/>
              <a:t> 30 mars 1994, </a:t>
            </a:r>
            <a:r>
              <a:rPr lang="en-US" dirty="0" err="1"/>
              <a:t>në</a:t>
            </a:r>
            <a:r>
              <a:rPr lang="en-US" dirty="0"/>
              <a:t> </a:t>
            </a:r>
            <a:r>
              <a:rPr lang="en-US" dirty="0" err="1"/>
              <a:t>bazë</a:t>
            </a:r>
            <a:r>
              <a:rPr lang="en-US" dirty="0"/>
              <a:t> </a:t>
            </a:r>
            <a:r>
              <a:rPr lang="en-US" dirty="0" err="1"/>
              <a:t>të</a:t>
            </a:r>
            <a:r>
              <a:rPr lang="en-US" dirty="0"/>
              <a:t> </a:t>
            </a:r>
            <a:r>
              <a:rPr lang="en-US" dirty="0" err="1"/>
              <a:t>ligjit</a:t>
            </a:r>
            <a:r>
              <a:rPr lang="en-US" dirty="0"/>
              <a:t> </a:t>
            </a:r>
            <a:r>
              <a:rPr lang="en-US" dirty="0" err="1"/>
              <a:t>për</a:t>
            </a:r>
            <a:r>
              <a:rPr lang="en-US" dirty="0"/>
              <a:t> </a:t>
            </a:r>
            <a:r>
              <a:rPr lang="en-US" dirty="0" err="1"/>
              <a:t>kthimin</a:t>
            </a:r>
            <a:r>
              <a:rPr lang="en-US" dirty="0"/>
              <a:t> </a:t>
            </a:r>
            <a:r>
              <a:rPr lang="en-US" dirty="0" err="1"/>
              <a:t>dhe</a:t>
            </a:r>
            <a:r>
              <a:rPr lang="en-US" dirty="0"/>
              <a:t> </a:t>
            </a:r>
            <a:r>
              <a:rPr lang="en-US" dirty="0" err="1"/>
              <a:t>kompensimin</a:t>
            </a:r>
            <a:r>
              <a:rPr lang="en-US" dirty="0"/>
              <a:t> e </a:t>
            </a:r>
            <a:r>
              <a:rPr lang="en-US" dirty="0" err="1"/>
              <a:t>pronave</a:t>
            </a:r>
            <a:r>
              <a:rPr lang="en-US" dirty="0"/>
              <a:t>, </a:t>
            </a:r>
            <a:r>
              <a:rPr lang="en-US" dirty="0" err="1"/>
              <a:t>ankuesit</a:t>
            </a:r>
            <a:r>
              <a:rPr lang="en-US" dirty="0"/>
              <a:t> </a:t>
            </a:r>
            <a:r>
              <a:rPr lang="en-US" dirty="0" err="1"/>
              <a:t>depozituan</a:t>
            </a:r>
            <a:r>
              <a:rPr lang="en-US" dirty="0"/>
              <a:t> </a:t>
            </a:r>
            <a:r>
              <a:rPr lang="en-US" dirty="0" err="1"/>
              <a:t>një</a:t>
            </a:r>
            <a:r>
              <a:rPr lang="en-US" dirty="0"/>
              <a:t> </a:t>
            </a:r>
            <a:r>
              <a:rPr lang="en-US" dirty="0" err="1"/>
              <a:t>kërkesë</a:t>
            </a:r>
            <a:r>
              <a:rPr lang="en-US" dirty="0"/>
              <a:t> </a:t>
            </a:r>
            <a:r>
              <a:rPr lang="en-US" dirty="0" err="1"/>
              <a:t>në</a:t>
            </a:r>
            <a:r>
              <a:rPr lang="en-US" dirty="0"/>
              <a:t> </a:t>
            </a:r>
            <a:r>
              <a:rPr lang="en-US" dirty="0" err="1"/>
              <a:t>Komisionin</a:t>
            </a:r>
            <a:r>
              <a:rPr lang="en-US" dirty="0"/>
              <a:t> </a:t>
            </a:r>
            <a:r>
              <a:rPr lang="en-US" dirty="0" err="1"/>
              <a:t>për</a:t>
            </a:r>
            <a:r>
              <a:rPr lang="en-US" dirty="0"/>
              <a:t> </a:t>
            </a:r>
            <a:r>
              <a:rPr lang="en-US" dirty="0" err="1"/>
              <a:t>Kthimin</a:t>
            </a:r>
            <a:r>
              <a:rPr lang="en-US" dirty="0"/>
              <a:t> </a:t>
            </a:r>
            <a:r>
              <a:rPr lang="en-US" dirty="0" err="1"/>
              <a:t>dhe</a:t>
            </a:r>
            <a:r>
              <a:rPr lang="en-US" dirty="0"/>
              <a:t> </a:t>
            </a:r>
            <a:r>
              <a:rPr lang="en-US" dirty="0" err="1"/>
              <a:t>Kompensimin</a:t>
            </a:r>
            <a:r>
              <a:rPr lang="en-US" dirty="0"/>
              <a:t> e </a:t>
            </a:r>
            <a:r>
              <a:rPr lang="en-US" dirty="0" err="1"/>
              <a:t>Pronave</a:t>
            </a:r>
            <a:r>
              <a:rPr lang="en-US" dirty="0"/>
              <a:t> </a:t>
            </a:r>
            <a:r>
              <a:rPr lang="en-US" dirty="0" err="1"/>
              <a:t>në</a:t>
            </a:r>
            <a:r>
              <a:rPr lang="en-US" dirty="0"/>
              <a:t> </a:t>
            </a:r>
            <a:r>
              <a:rPr lang="en-US" dirty="0" err="1"/>
              <a:t>Vlorë</a:t>
            </a:r>
            <a:r>
              <a:rPr lang="en-US" dirty="0"/>
              <a:t>. </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32</a:t>
            </a:fld>
            <a:endParaRPr lang="en-US"/>
          </a:p>
        </p:txBody>
      </p:sp>
    </p:spTree>
    <p:extLst>
      <p:ext uri="{BB962C8B-B14F-4D97-AF65-F5344CB8AC3E}">
        <p14:creationId xmlns:p14="http://schemas.microsoft.com/office/powerpoint/2010/main" val="380599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solidFill>
                  <a:srgbClr val="FF0000"/>
                </a:solidFill>
              </a:rPr>
              <a:t>Gjonbocari</a:t>
            </a:r>
            <a:r>
              <a:rPr lang="en-US" b="1" dirty="0">
                <a:solidFill>
                  <a:srgbClr val="FF0000"/>
                </a:solidFill>
              </a:rPr>
              <a:t> </a:t>
            </a:r>
            <a:r>
              <a:rPr lang="en-US" b="1" dirty="0" err="1">
                <a:solidFill>
                  <a:srgbClr val="FF0000"/>
                </a:solidFill>
              </a:rPr>
              <a:t>vs</a:t>
            </a:r>
            <a:r>
              <a:rPr lang="en-US" b="1" dirty="0">
                <a:solidFill>
                  <a:srgbClr val="FF0000"/>
                </a:solidFill>
              </a:rPr>
              <a:t> Albania </a:t>
            </a:r>
            <a:br>
              <a:rPr lang="en-US" b="1" dirty="0">
                <a:solidFill>
                  <a:srgbClr val="FF0000"/>
                </a:solidFill>
              </a:rPr>
            </a:br>
            <a:endParaRPr lang="en-US" dirty="0"/>
          </a:p>
        </p:txBody>
      </p:sp>
      <p:sp>
        <p:nvSpPr>
          <p:cNvPr id="3" name="Content Placeholder 2"/>
          <p:cNvSpPr>
            <a:spLocks noGrp="1"/>
          </p:cNvSpPr>
          <p:nvPr>
            <p:ph idx="1"/>
          </p:nvPr>
        </p:nvSpPr>
        <p:spPr>
          <a:xfrm>
            <a:off x="0" y="1066800"/>
            <a:ext cx="9144000" cy="5791200"/>
          </a:xfrm>
        </p:spPr>
        <p:txBody>
          <a:bodyPr>
            <a:normAutofit fontScale="70000" lnSpcReduction="20000"/>
          </a:bodyPr>
          <a:lstStyle/>
          <a:p>
            <a:r>
              <a:rPr lang="en-US" sz="3400" dirty="0" err="1"/>
              <a:t>Në</a:t>
            </a:r>
            <a:r>
              <a:rPr lang="en-US" sz="3400" dirty="0"/>
              <a:t> </a:t>
            </a:r>
            <a:r>
              <a:rPr lang="en-US" sz="3400" dirty="0" err="1"/>
              <a:t>datën</a:t>
            </a:r>
            <a:r>
              <a:rPr lang="en-US" sz="3400" dirty="0"/>
              <a:t> 27 </a:t>
            </a:r>
            <a:r>
              <a:rPr lang="en-US" sz="3400" dirty="0" err="1"/>
              <a:t>gusht</a:t>
            </a:r>
            <a:r>
              <a:rPr lang="en-US" sz="3400" dirty="0"/>
              <a:t> 1996, </a:t>
            </a:r>
            <a:r>
              <a:rPr lang="en-US" sz="3400" dirty="0" err="1"/>
              <a:t>Komisioni</a:t>
            </a:r>
            <a:r>
              <a:rPr lang="en-US" sz="3400" dirty="0"/>
              <a:t> </a:t>
            </a:r>
            <a:r>
              <a:rPr lang="en-US" sz="3400" dirty="0" err="1"/>
              <a:t>i</a:t>
            </a:r>
            <a:r>
              <a:rPr lang="en-US" sz="3400" dirty="0"/>
              <a:t> </a:t>
            </a:r>
            <a:r>
              <a:rPr lang="en-US" sz="3400" dirty="0" err="1"/>
              <a:t>Vlorës</a:t>
            </a:r>
            <a:r>
              <a:rPr lang="en-US" sz="3400" dirty="0"/>
              <a:t> u </a:t>
            </a:r>
            <a:r>
              <a:rPr lang="en-US" sz="3400" dirty="0" err="1"/>
              <a:t>njohu</a:t>
            </a:r>
            <a:r>
              <a:rPr lang="en-US" sz="3400" dirty="0"/>
              <a:t> </a:t>
            </a:r>
            <a:r>
              <a:rPr lang="en-US" sz="3400" dirty="0" err="1"/>
              <a:t>ankuesve</a:t>
            </a:r>
            <a:r>
              <a:rPr lang="en-US" sz="3400" dirty="0"/>
              <a:t> </a:t>
            </a:r>
            <a:r>
              <a:rPr lang="en-US" sz="3400" dirty="0" err="1"/>
              <a:t>si</a:t>
            </a:r>
            <a:r>
              <a:rPr lang="en-US" sz="3400" dirty="0"/>
              <a:t> </a:t>
            </a:r>
            <a:r>
              <a:rPr lang="en-US" sz="3400" dirty="0" err="1"/>
              <a:t>pronë</a:t>
            </a:r>
            <a:r>
              <a:rPr lang="en-US" sz="3400" dirty="0"/>
              <a:t>, 14 </a:t>
            </a:r>
            <a:r>
              <a:rPr lang="en-US" sz="3400" dirty="0" err="1"/>
              <a:t>hektarë</a:t>
            </a:r>
            <a:r>
              <a:rPr lang="en-US" sz="3400" dirty="0"/>
              <a:t> (2 </a:t>
            </a:r>
            <a:r>
              <a:rPr lang="en-US" sz="3400" dirty="0" err="1"/>
              <a:t>hektarë</a:t>
            </a:r>
            <a:r>
              <a:rPr lang="en-US" sz="3400" dirty="0"/>
              <a:t> </a:t>
            </a:r>
            <a:r>
              <a:rPr lang="en-US" sz="3400" dirty="0" err="1"/>
              <a:t>për</a:t>
            </a:r>
            <a:r>
              <a:rPr lang="en-US" sz="3400" dirty="0"/>
              <a:t> person) </a:t>
            </a:r>
            <a:r>
              <a:rPr lang="en-US" sz="3400" dirty="0" err="1"/>
              <a:t>nga</a:t>
            </a:r>
            <a:r>
              <a:rPr lang="en-US" sz="3400" dirty="0"/>
              <a:t> </a:t>
            </a:r>
            <a:r>
              <a:rPr lang="en-US" sz="3400" dirty="0" err="1"/>
              <a:t>toka</a:t>
            </a:r>
            <a:r>
              <a:rPr lang="en-US" sz="3400" dirty="0"/>
              <a:t> </a:t>
            </a:r>
            <a:r>
              <a:rPr lang="en-US" sz="3400" dirty="0" err="1"/>
              <a:t>që</a:t>
            </a:r>
            <a:r>
              <a:rPr lang="en-US" sz="3400" dirty="0"/>
              <a:t> u </a:t>
            </a:r>
            <a:r>
              <a:rPr lang="en-US" sz="3400" dirty="0" err="1"/>
              <a:t>qe</a:t>
            </a:r>
            <a:r>
              <a:rPr lang="en-US" sz="3400" dirty="0"/>
              <a:t> </a:t>
            </a:r>
            <a:r>
              <a:rPr lang="en-US" sz="3400" dirty="0" err="1"/>
              <a:t>konfiskuar</a:t>
            </a:r>
            <a:r>
              <a:rPr lang="en-US" sz="3400" dirty="0"/>
              <a:t> </a:t>
            </a:r>
            <a:r>
              <a:rPr lang="en-US" sz="3400" dirty="0" err="1"/>
              <a:t>prindërve</a:t>
            </a:r>
            <a:r>
              <a:rPr lang="en-US" sz="3400" dirty="0"/>
              <a:t> </a:t>
            </a:r>
            <a:r>
              <a:rPr lang="en-US" sz="3400" dirty="0" err="1"/>
              <a:t>të</a:t>
            </a:r>
            <a:r>
              <a:rPr lang="en-US" sz="3400" dirty="0"/>
              <a:t> </a:t>
            </a:r>
            <a:r>
              <a:rPr lang="en-US" sz="3400" dirty="0" err="1"/>
              <a:t>tyre</a:t>
            </a:r>
            <a:r>
              <a:rPr lang="en-US" sz="3400" dirty="0"/>
              <a:t>. </a:t>
            </a:r>
            <a:r>
              <a:rPr lang="en-US" sz="3400" dirty="0" err="1"/>
              <a:t>Vendimi</a:t>
            </a:r>
            <a:r>
              <a:rPr lang="en-US" sz="3400" dirty="0"/>
              <a:t> u </a:t>
            </a:r>
            <a:r>
              <a:rPr lang="en-US" sz="3400" dirty="0" err="1"/>
              <a:t>firmos</a:t>
            </a:r>
            <a:r>
              <a:rPr lang="en-US" sz="3400" dirty="0"/>
              <a:t> </a:t>
            </a:r>
            <a:r>
              <a:rPr lang="en-US" sz="3400" dirty="0" err="1"/>
              <a:t>nga</a:t>
            </a:r>
            <a:r>
              <a:rPr lang="en-US" sz="3400" dirty="0"/>
              <a:t> </a:t>
            </a:r>
            <a:r>
              <a:rPr lang="en-US" sz="3400" dirty="0" err="1"/>
              <a:t>katër</a:t>
            </a:r>
            <a:r>
              <a:rPr lang="en-US" sz="3400" dirty="0"/>
              <a:t> </a:t>
            </a:r>
            <a:r>
              <a:rPr lang="en-US" sz="3400" dirty="0" err="1"/>
              <a:t>prej</a:t>
            </a:r>
            <a:r>
              <a:rPr lang="en-US" sz="3400" dirty="0"/>
              <a:t> </a:t>
            </a:r>
            <a:r>
              <a:rPr lang="en-US" sz="3400" dirty="0" err="1"/>
              <a:t>shtatë</a:t>
            </a:r>
            <a:r>
              <a:rPr lang="en-US" sz="3400" dirty="0"/>
              <a:t> </a:t>
            </a:r>
            <a:r>
              <a:rPr lang="en-US" sz="3400" dirty="0" err="1"/>
              <a:t>anëtarëve</a:t>
            </a:r>
            <a:r>
              <a:rPr lang="en-US" sz="3400" dirty="0"/>
              <a:t> </a:t>
            </a:r>
            <a:r>
              <a:rPr lang="en-US" sz="3400" dirty="0" err="1"/>
              <a:t>të</a:t>
            </a:r>
            <a:r>
              <a:rPr lang="en-US" sz="3400" dirty="0"/>
              <a:t> </a:t>
            </a:r>
            <a:r>
              <a:rPr lang="en-US" sz="3400" dirty="0" err="1"/>
              <a:t>Komisionit</a:t>
            </a:r>
            <a:r>
              <a:rPr lang="en-US" sz="3400" dirty="0"/>
              <a:t> </a:t>
            </a:r>
            <a:r>
              <a:rPr lang="en-US" sz="3400" dirty="0" err="1"/>
              <a:t>të</a:t>
            </a:r>
            <a:r>
              <a:rPr lang="en-US" sz="3400" dirty="0"/>
              <a:t> </a:t>
            </a:r>
            <a:r>
              <a:rPr lang="en-US" sz="3400" dirty="0" err="1"/>
              <a:t>Kthimit</a:t>
            </a:r>
            <a:r>
              <a:rPr lang="en-US" sz="3400" dirty="0"/>
              <a:t> </a:t>
            </a:r>
            <a:r>
              <a:rPr lang="en-US" sz="3400" dirty="0" err="1"/>
              <a:t>dhe</a:t>
            </a:r>
            <a:r>
              <a:rPr lang="en-US" sz="3400" dirty="0"/>
              <a:t> </a:t>
            </a:r>
            <a:r>
              <a:rPr lang="en-US" sz="3400" dirty="0" err="1"/>
              <a:t>Kompensimit</a:t>
            </a:r>
            <a:r>
              <a:rPr lang="en-US" sz="3400" dirty="0"/>
              <a:t> </a:t>
            </a:r>
            <a:r>
              <a:rPr lang="en-US" sz="3400" dirty="0" err="1"/>
              <a:t>të</a:t>
            </a:r>
            <a:r>
              <a:rPr lang="en-US" sz="3400" dirty="0"/>
              <a:t> </a:t>
            </a:r>
            <a:r>
              <a:rPr lang="en-US" sz="3400" dirty="0" err="1"/>
              <a:t>Pronave</a:t>
            </a:r>
            <a:r>
              <a:rPr lang="en-US" sz="3400" dirty="0"/>
              <a:t> </a:t>
            </a:r>
            <a:r>
              <a:rPr lang="en-US" sz="3400" dirty="0" err="1"/>
              <a:t>Vlorë</a:t>
            </a:r>
            <a:r>
              <a:rPr lang="en-US" sz="3400" dirty="0"/>
              <a:t>. </a:t>
            </a:r>
          </a:p>
          <a:p>
            <a:r>
              <a:rPr lang="en-US" sz="3400" dirty="0" err="1"/>
              <a:t>Në</a:t>
            </a:r>
            <a:r>
              <a:rPr lang="en-US" sz="3400" dirty="0"/>
              <a:t> </a:t>
            </a:r>
            <a:r>
              <a:rPr lang="en-US" sz="3400" dirty="0" err="1"/>
              <a:t>bazë</a:t>
            </a:r>
            <a:r>
              <a:rPr lang="en-US" sz="3400" dirty="0"/>
              <a:t> </a:t>
            </a:r>
            <a:r>
              <a:rPr lang="en-US" sz="3400" dirty="0" err="1"/>
              <a:t>të</a:t>
            </a:r>
            <a:r>
              <a:rPr lang="en-US" sz="3400" dirty="0"/>
              <a:t> </a:t>
            </a:r>
            <a:r>
              <a:rPr lang="en-US" sz="3400" dirty="0" err="1"/>
              <a:t>vendimit</a:t>
            </a:r>
            <a:r>
              <a:rPr lang="en-US" sz="3400" dirty="0"/>
              <a:t> </a:t>
            </a:r>
            <a:r>
              <a:rPr lang="en-US" sz="3400" dirty="0" err="1"/>
              <a:t>të</a:t>
            </a:r>
            <a:r>
              <a:rPr lang="en-US" sz="3400" dirty="0"/>
              <a:t> </a:t>
            </a:r>
            <a:r>
              <a:rPr lang="en-US" sz="3400" dirty="0" err="1"/>
              <a:t>komisionit</a:t>
            </a:r>
            <a:r>
              <a:rPr lang="en-US" sz="3400" dirty="0"/>
              <a:t>, </a:t>
            </a:r>
            <a:r>
              <a:rPr lang="en-US" sz="3400" dirty="0" err="1"/>
              <a:t>ankuesit</a:t>
            </a:r>
            <a:r>
              <a:rPr lang="en-US" sz="3400" dirty="0"/>
              <a:t> </a:t>
            </a:r>
            <a:r>
              <a:rPr lang="en-US" sz="3400" dirty="0" err="1"/>
              <a:t>regjistruan</a:t>
            </a:r>
            <a:r>
              <a:rPr lang="en-US" sz="3400" dirty="0"/>
              <a:t> </a:t>
            </a:r>
            <a:r>
              <a:rPr lang="en-US" sz="3400" dirty="0" err="1"/>
              <a:t>pronën</a:t>
            </a:r>
            <a:r>
              <a:rPr lang="en-US" sz="3400" dirty="0"/>
              <a:t> e </a:t>
            </a:r>
            <a:r>
              <a:rPr lang="en-US" sz="3400" dirty="0" err="1"/>
              <a:t>tyre</a:t>
            </a:r>
            <a:r>
              <a:rPr lang="en-US" sz="3400" dirty="0"/>
              <a:t> </a:t>
            </a:r>
            <a:r>
              <a:rPr lang="en-US" sz="3400" dirty="0" err="1"/>
              <a:t>në</a:t>
            </a:r>
            <a:r>
              <a:rPr lang="en-US" sz="3400" dirty="0"/>
              <a:t> </a:t>
            </a:r>
            <a:r>
              <a:rPr lang="en-US" sz="3400" dirty="0" err="1"/>
              <a:t>Regjistrin</a:t>
            </a:r>
            <a:r>
              <a:rPr lang="en-US" sz="3400" dirty="0"/>
              <a:t> e </a:t>
            </a:r>
            <a:r>
              <a:rPr lang="en-US" sz="3400" dirty="0" err="1"/>
              <a:t>Tokave</a:t>
            </a:r>
            <a:r>
              <a:rPr lang="en-US" sz="3400" dirty="0"/>
              <a:t>, </a:t>
            </a:r>
            <a:r>
              <a:rPr lang="en-US" sz="3400" dirty="0" err="1"/>
              <a:t>Vlorë</a:t>
            </a:r>
            <a:r>
              <a:rPr lang="en-US" sz="3400" dirty="0"/>
              <a:t>, (</a:t>
            </a:r>
            <a:r>
              <a:rPr lang="en-US" sz="3400" dirty="0" err="1"/>
              <a:t>Kadastër</a:t>
            </a:r>
            <a:r>
              <a:rPr lang="en-US" sz="3400" dirty="0"/>
              <a:t>) </a:t>
            </a:r>
            <a:r>
              <a:rPr lang="en-US" sz="3400" dirty="0" err="1"/>
              <a:t>në</a:t>
            </a:r>
            <a:r>
              <a:rPr lang="en-US" sz="3400" dirty="0"/>
              <a:t> </a:t>
            </a:r>
            <a:r>
              <a:rPr lang="en-US" sz="3400" dirty="0" err="1"/>
              <a:t>një</a:t>
            </a:r>
            <a:r>
              <a:rPr lang="en-US" sz="3400" dirty="0"/>
              <a:t> </a:t>
            </a:r>
            <a:r>
              <a:rPr lang="en-US" sz="3400" dirty="0" err="1"/>
              <a:t>datë</a:t>
            </a:r>
            <a:r>
              <a:rPr lang="en-US" sz="3400" dirty="0"/>
              <a:t> </a:t>
            </a:r>
            <a:r>
              <a:rPr lang="en-US" sz="3400" dirty="0" err="1"/>
              <a:t>të</a:t>
            </a:r>
            <a:r>
              <a:rPr lang="en-US" sz="3400" dirty="0"/>
              <a:t> </a:t>
            </a:r>
            <a:r>
              <a:rPr lang="en-US" sz="3400" dirty="0" err="1"/>
              <a:t>papërcaktuar</a:t>
            </a:r>
            <a:r>
              <a:rPr lang="en-US" sz="3400" dirty="0"/>
              <a:t>. </a:t>
            </a:r>
          </a:p>
          <a:p>
            <a:r>
              <a:rPr lang="en-US" sz="3400" dirty="0" err="1"/>
              <a:t>Në</a:t>
            </a:r>
            <a:r>
              <a:rPr lang="en-US" sz="3400" dirty="0"/>
              <a:t> 28 </a:t>
            </a:r>
            <a:r>
              <a:rPr lang="en-US" sz="3400" dirty="0" err="1"/>
              <a:t>dhjetor</a:t>
            </a:r>
            <a:r>
              <a:rPr lang="en-US" sz="3400" dirty="0"/>
              <a:t> 1998, </a:t>
            </a:r>
            <a:r>
              <a:rPr lang="en-US" sz="3400" dirty="0" err="1"/>
              <a:t>ata</a:t>
            </a:r>
            <a:r>
              <a:rPr lang="en-US" sz="3400" dirty="0"/>
              <a:t> </a:t>
            </a:r>
            <a:r>
              <a:rPr lang="en-US" sz="3400" dirty="0" err="1"/>
              <a:t>i</a:t>
            </a:r>
            <a:r>
              <a:rPr lang="en-US" sz="3400" dirty="0"/>
              <a:t> </a:t>
            </a:r>
            <a:r>
              <a:rPr lang="en-US" sz="3400" dirty="0" err="1"/>
              <a:t>bënë</a:t>
            </a:r>
            <a:r>
              <a:rPr lang="en-US" sz="3400" dirty="0"/>
              <a:t> </a:t>
            </a:r>
            <a:r>
              <a:rPr lang="en-US" sz="3400" dirty="0" err="1"/>
              <a:t>kërkesë</a:t>
            </a:r>
            <a:r>
              <a:rPr lang="en-US" sz="3400" dirty="0"/>
              <a:t> </a:t>
            </a:r>
            <a:r>
              <a:rPr lang="en-US" sz="3400" dirty="0" err="1"/>
              <a:t>Komisionit</a:t>
            </a:r>
            <a:r>
              <a:rPr lang="en-US" sz="3400" dirty="0"/>
              <a:t> </a:t>
            </a:r>
            <a:r>
              <a:rPr lang="en-US" sz="3400" dirty="0" err="1"/>
              <a:t>të</a:t>
            </a:r>
            <a:r>
              <a:rPr lang="en-US" sz="3400" dirty="0"/>
              <a:t> </a:t>
            </a:r>
            <a:r>
              <a:rPr lang="en-US" sz="3400" dirty="0" err="1"/>
              <a:t>Vlorës</a:t>
            </a:r>
            <a:r>
              <a:rPr lang="en-US" sz="3400" dirty="0"/>
              <a:t> </a:t>
            </a:r>
            <a:r>
              <a:rPr lang="en-US" sz="3400" dirty="0" err="1"/>
              <a:t>për</a:t>
            </a:r>
            <a:r>
              <a:rPr lang="en-US" sz="3400" dirty="0"/>
              <a:t> </a:t>
            </a:r>
            <a:r>
              <a:rPr lang="en-US" sz="3400" dirty="0" err="1"/>
              <a:t>lëshimin</a:t>
            </a:r>
            <a:r>
              <a:rPr lang="en-US" sz="3400" dirty="0"/>
              <a:t> e </a:t>
            </a:r>
            <a:r>
              <a:rPr lang="en-US" sz="3400" dirty="0" err="1"/>
              <a:t>një</a:t>
            </a:r>
            <a:r>
              <a:rPr lang="en-US" sz="3400" dirty="0"/>
              <a:t> </a:t>
            </a:r>
            <a:r>
              <a:rPr lang="en-US" sz="3400" dirty="0" err="1"/>
              <a:t>dokumenti</a:t>
            </a:r>
            <a:r>
              <a:rPr lang="en-US" sz="3400" dirty="0"/>
              <a:t> </a:t>
            </a:r>
            <a:r>
              <a:rPr lang="en-US" sz="3400" dirty="0" err="1"/>
              <a:t>të</a:t>
            </a:r>
            <a:r>
              <a:rPr lang="en-US" sz="3400" dirty="0"/>
              <a:t> </a:t>
            </a:r>
            <a:r>
              <a:rPr lang="en-US" sz="3400" dirty="0" err="1"/>
              <a:t>ri</a:t>
            </a:r>
            <a:r>
              <a:rPr lang="en-US" sz="3400" dirty="0"/>
              <a:t>, </a:t>
            </a:r>
            <a:r>
              <a:rPr lang="en-US" sz="3400" dirty="0" err="1"/>
              <a:t>i</a:t>
            </a:r>
            <a:r>
              <a:rPr lang="en-US" sz="3400" dirty="0"/>
              <a:t> </a:t>
            </a:r>
            <a:r>
              <a:rPr lang="en-US" sz="3400" dirty="0" err="1"/>
              <a:t>cili</a:t>
            </a:r>
            <a:r>
              <a:rPr lang="en-US" sz="3400" dirty="0"/>
              <a:t> do </a:t>
            </a:r>
            <a:r>
              <a:rPr lang="en-US" sz="3400" dirty="0" err="1"/>
              <a:t>të</a:t>
            </a:r>
            <a:r>
              <a:rPr lang="en-US" sz="3400" dirty="0"/>
              <a:t> </a:t>
            </a:r>
            <a:r>
              <a:rPr lang="en-US" sz="3400" dirty="0" err="1"/>
              <a:t>përputhej</a:t>
            </a:r>
            <a:r>
              <a:rPr lang="en-US" sz="3400" dirty="0"/>
              <a:t> me </a:t>
            </a:r>
            <a:r>
              <a:rPr lang="en-US" sz="3400" dirty="0" err="1"/>
              <a:t>kërkesat</a:t>
            </a:r>
            <a:r>
              <a:rPr lang="en-US" sz="3400" dirty="0"/>
              <a:t> e </a:t>
            </a:r>
            <a:r>
              <a:rPr lang="en-US" sz="3400" dirty="0" err="1"/>
              <a:t>ligjit</a:t>
            </a:r>
            <a:r>
              <a:rPr lang="en-US" sz="3400" dirty="0"/>
              <a:t>. </a:t>
            </a:r>
          </a:p>
          <a:p>
            <a:r>
              <a:rPr lang="en-US" sz="3400" dirty="0"/>
              <a:t>Me </a:t>
            </a:r>
            <a:r>
              <a:rPr lang="en-US" sz="3400" dirty="0" err="1"/>
              <a:t>shkresën</a:t>
            </a:r>
            <a:r>
              <a:rPr lang="en-US" sz="3400" dirty="0"/>
              <a:t> nr.76, </a:t>
            </a:r>
            <a:r>
              <a:rPr lang="en-US" sz="3400" dirty="0" err="1"/>
              <a:t>datë</a:t>
            </a:r>
            <a:r>
              <a:rPr lang="en-US" sz="3400" dirty="0"/>
              <a:t> 6 </a:t>
            </a:r>
            <a:r>
              <a:rPr lang="en-US" sz="3400" dirty="0" err="1"/>
              <a:t>janar</a:t>
            </a:r>
            <a:r>
              <a:rPr lang="en-US" sz="3400" dirty="0"/>
              <a:t> 1999, </a:t>
            </a:r>
            <a:r>
              <a:rPr lang="en-US" sz="3400" dirty="0" err="1"/>
              <a:t>Kryetari</a:t>
            </a:r>
            <a:r>
              <a:rPr lang="en-US" sz="3400" dirty="0"/>
              <a:t> </a:t>
            </a:r>
            <a:r>
              <a:rPr lang="en-US" sz="3400" dirty="0" err="1"/>
              <a:t>i</a:t>
            </a:r>
            <a:r>
              <a:rPr lang="en-US" sz="3400" dirty="0"/>
              <a:t> </a:t>
            </a:r>
            <a:r>
              <a:rPr lang="en-US" sz="3400" dirty="0" err="1"/>
              <a:t>Komisionit</a:t>
            </a:r>
            <a:r>
              <a:rPr lang="en-US" sz="3400" dirty="0"/>
              <a:t> </a:t>
            </a:r>
            <a:r>
              <a:rPr lang="en-US" sz="3400" dirty="0" err="1"/>
              <a:t>të</a:t>
            </a:r>
            <a:r>
              <a:rPr lang="en-US" sz="3400" dirty="0"/>
              <a:t> </a:t>
            </a:r>
            <a:r>
              <a:rPr lang="en-US" sz="3400" dirty="0" err="1"/>
              <a:t>Kthimit</a:t>
            </a:r>
            <a:r>
              <a:rPr lang="en-US" sz="3400" dirty="0"/>
              <a:t> </a:t>
            </a:r>
            <a:r>
              <a:rPr lang="en-US" sz="3400" dirty="0" err="1"/>
              <a:t>dhe</a:t>
            </a:r>
            <a:r>
              <a:rPr lang="en-US" sz="3400" dirty="0"/>
              <a:t> </a:t>
            </a:r>
            <a:r>
              <a:rPr lang="en-US" sz="3400" dirty="0" err="1"/>
              <a:t>Kompensimit</a:t>
            </a:r>
            <a:r>
              <a:rPr lang="en-US" sz="3400" dirty="0"/>
              <a:t> </a:t>
            </a:r>
            <a:r>
              <a:rPr lang="en-US" sz="3400" dirty="0" err="1"/>
              <a:t>të</a:t>
            </a:r>
            <a:r>
              <a:rPr lang="en-US" sz="3400" dirty="0"/>
              <a:t> </a:t>
            </a:r>
            <a:r>
              <a:rPr lang="en-US" sz="3400" dirty="0" err="1"/>
              <a:t>Pronave</a:t>
            </a:r>
            <a:r>
              <a:rPr lang="en-US" sz="3400" dirty="0"/>
              <a:t> </a:t>
            </a:r>
            <a:r>
              <a:rPr lang="en-US" sz="3400" dirty="0" err="1"/>
              <a:t>Vlorë</a:t>
            </a:r>
            <a:r>
              <a:rPr lang="en-US" sz="3400" dirty="0"/>
              <a:t> </a:t>
            </a:r>
            <a:r>
              <a:rPr lang="en-US" sz="3400" dirty="0" err="1"/>
              <a:t>iu</a:t>
            </a:r>
            <a:r>
              <a:rPr lang="en-US" sz="3400" dirty="0"/>
              <a:t> </a:t>
            </a:r>
            <a:r>
              <a:rPr lang="en-US" sz="3400" dirty="0" err="1"/>
              <a:t>kthen</a:t>
            </a:r>
            <a:r>
              <a:rPr lang="en-US" sz="3400" dirty="0"/>
              <a:t> </a:t>
            </a:r>
            <a:r>
              <a:rPr lang="en-US" sz="3400" dirty="0" err="1"/>
              <a:t>përgjigje</a:t>
            </a:r>
            <a:r>
              <a:rPr lang="en-US" sz="3400" dirty="0"/>
              <a:t> </a:t>
            </a:r>
            <a:r>
              <a:rPr lang="en-US" sz="3400" dirty="0" err="1"/>
              <a:t>ankuesve</a:t>
            </a:r>
            <a:r>
              <a:rPr lang="en-US" sz="3400" dirty="0"/>
              <a:t> duke </a:t>
            </a:r>
            <a:r>
              <a:rPr lang="en-US" sz="3400" dirty="0" err="1"/>
              <a:t>i</a:t>
            </a:r>
            <a:r>
              <a:rPr lang="en-US" sz="3400" dirty="0"/>
              <a:t> </a:t>
            </a:r>
            <a:r>
              <a:rPr lang="en-US" sz="3400" dirty="0" err="1"/>
              <a:t>informuar</a:t>
            </a:r>
            <a:r>
              <a:rPr lang="en-US" sz="3400" dirty="0"/>
              <a:t> </a:t>
            </a:r>
            <a:r>
              <a:rPr lang="en-US" sz="3400" dirty="0" err="1"/>
              <a:t>ata</a:t>
            </a:r>
            <a:r>
              <a:rPr lang="en-US" sz="3400" dirty="0"/>
              <a:t>, se </a:t>
            </a:r>
            <a:r>
              <a:rPr lang="en-US" sz="3400" dirty="0" err="1"/>
              <a:t>Komisioni</a:t>
            </a:r>
            <a:r>
              <a:rPr lang="en-US" sz="3400" dirty="0"/>
              <a:t> </a:t>
            </a:r>
            <a:r>
              <a:rPr lang="en-US" sz="3400" dirty="0" err="1"/>
              <a:t>tashmë</a:t>
            </a:r>
            <a:r>
              <a:rPr lang="en-US" sz="3400" dirty="0"/>
              <a:t> e kishte </a:t>
            </a:r>
            <a:r>
              <a:rPr lang="en-US" sz="3400" dirty="0" err="1"/>
              <a:t>marrë</a:t>
            </a:r>
            <a:r>
              <a:rPr lang="en-US" sz="3400" dirty="0"/>
              <a:t> </a:t>
            </a:r>
            <a:r>
              <a:rPr lang="en-US" sz="3400" dirty="0" err="1"/>
              <a:t>vendimin</a:t>
            </a:r>
            <a:r>
              <a:rPr lang="en-US" sz="3400" dirty="0"/>
              <a:t> </a:t>
            </a:r>
            <a:r>
              <a:rPr lang="en-US" sz="3400" dirty="0" err="1"/>
              <a:t>mbi</a:t>
            </a:r>
            <a:r>
              <a:rPr lang="en-US" sz="3400" dirty="0"/>
              <a:t> </a:t>
            </a:r>
            <a:r>
              <a:rPr lang="en-US" sz="3400" dirty="0" err="1"/>
              <a:t>statusin</a:t>
            </a:r>
            <a:r>
              <a:rPr lang="en-US" sz="3400" dirty="0"/>
              <a:t> e </a:t>
            </a:r>
            <a:r>
              <a:rPr lang="en-US" sz="3400" dirty="0" err="1"/>
              <a:t>pronës</a:t>
            </a:r>
            <a:r>
              <a:rPr lang="en-US" sz="3400" dirty="0"/>
              <a:t> </a:t>
            </a:r>
            <a:r>
              <a:rPr lang="en-US" sz="3400" dirty="0" err="1"/>
              <a:t>së</a:t>
            </a:r>
            <a:r>
              <a:rPr lang="en-US" sz="3400" dirty="0"/>
              <a:t> </a:t>
            </a:r>
            <a:r>
              <a:rPr lang="en-US" sz="3400" dirty="0" err="1"/>
              <a:t>tyre</a:t>
            </a:r>
            <a:r>
              <a:rPr lang="en-US" sz="3400" dirty="0"/>
              <a:t>, me </a:t>
            </a:r>
            <a:r>
              <a:rPr lang="en-US" sz="3400" dirty="0" err="1"/>
              <a:t>vendimin</a:t>
            </a:r>
            <a:r>
              <a:rPr lang="en-US" sz="3400" dirty="0"/>
              <a:t> e </a:t>
            </a:r>
            <a:r>
              <a:rPr lang="en-US" sz="3400" dirty="0" err="1"/>
              <a:t>datës</a:t>
            </a:r>
            <a:r>
              <a:rPr lang="en-US" sz="3400" dirty="0"/>
              <a:t> 27 </a:t>
            </a:r>
            <a:r>
              <a:rPr lang="en-US" sz="3400" dirty="0" err="1"/>
              <a:t>gusht</a:t>
            </a:r>
            <a:r>
              <a:rPr lang="en-US" sz="3400" dirty="0"/>
              <a:t> 1996, </a:t>
            </a:r>
            <a:r>
              <a:rPr lang="en-US" sz="3400" dirty="0" err="1"/>
              <a:t>i</a:t>
            </a:r>
            <a:r>
              <a:rPr lang="en-US" sz="3400" dirty="0"/>
              <a:t> </a:t>
            </a:r>
            <a:r>
              <a:rPr lang="en-US" sz="3400" dirty="0" err="1"/>
              <a:t>cili</a:t>
            </a:r>
            <a:r>
              <a:rPr lang="en-US" sz="3400" dirty="0"/>
              <a:t> </a:t>
            </a:r>
            <a:r>
              <a:rPr lang="en-US" sz="3400" dirty="0" err="1"/>
              <a:t>i</a:t>
            </a:r>
            <a:r>
              <a:rPr lang="en-US" sz="3400" dirty="0"/>
              <a:t> </a:t>
            </a:r>
            <a:r>
              <a:rPr lang="en-US" sz="3400" dirty="0" err="1"/>
              <a:t>njihte</a:t>
            </a:r>
            <a:r>
              <a:rPr lang="en-US" sz="3400" dirty="0"/>
              <a:t> </a:t>
            </a:r>
            <a:r>
              <a:rPr lang="en-US" sz="3400" dirty="0" err="1"/>
              <a:t>ankuesit</a:t>
            </a:r>
            <a:r>
              <a:rPr lang="en-US" sz="3400" dirty="0"/>
              <a:t> </a:t>
            </a:r>
            <a:r>
              <a:rPr lang="en-US" sz="3400" dirty="0" err="1"/>
              <a:t>si</a:t>
            </a:r>
            <a:r>
              <a:rPr lang="en-US" sz="3400" dirty="0"/>
              <a:t> </a:t>
            </a:r>
            <a:r>
              <a:rPr lang="en-US" sz="3400" dirty="0" err="1"/>
              <a:t>pronarë</a:t>
            </a:r>
            <a:r>
              <a:rPr lang="en-US" sz="3400" dirty="0"/>
              <a:t> </a:t>
            </a:r>
            <a:r>
              <a:rPr lang="en-US" sz="3400" dirty="0" err="1"/>
              <a:t>të</a:t>
            </a:r>
            <a:r>
              <a:rPr lang="en-US" sz="3400" dirty="0"/>
              <a:t> </a:t>
            </a:r>
            <a:r>
              <a:rPr lang="en-US" sz="3400" dirty="0" err="1"/>
              <a:t>ligjshëm</a:t>
            </a:r>
            <a:r>
              <a:rPr lang="en-US" sz="3400" dirty="0"/>
              <a:t> </a:t>
            </a:r>
            <a:r>
              <a:rPr lang="en-US" sz="3400" dirty="0" err="1"/>
              <a:t>të</a:t>
            </a:r>
            <a:r>
              <a:rPr lang="en-US" sz="3400" dirty="0"/>
              <a:t> </a:t>
            </a:r>
            <a:r>
              <a:rPr lang="en-US" sz="3400" dirty="0" err="1"/>
              <a:t>pronave</a:t>
            </a:r>
            <a:r>
              <a:rPr lang="en-US" sz="3400" dirty="0"/>
              <a:t>. </a:t>
            </a:r>
            <a:r>
              <a:rPr lang="en-US" sz="3400" dirty="0" err="1"/>
              <a:t>Gjithashtu</a:t>
            </a:r>
            <a:r>
              <a:rPr lang="en-US" sz="3400" dirty="0"/>
              <a:t>, </a:t>
            </a:r>
            <a:r>
              <a:rPr lang="en-US" sz="3400" dirty="0" err="1"/>
              <a:t>ai</a:t>
            </a:r>
            <a:r>
              <a:rPr lang="en-US" sz="3400" dirty="0"/>
              <a:t> </a:t>
            </a:r>
            <a:r>
              <a:rPr lang="en-US" sz="3400" dirty="0" err="1"/>
              <a:t>pohoi</a:t>
            </a:r>
            <a:r>
              <a:rPr lang="en-US" sz="3400" dirty="0"/>
              <a:t> se </a:t>
            </a:r>
            <a:r>
              <a:rPr lang="en-US" sz="3400" dirty="0" err="1"/>
              <a:t>në</a:t>
            </a:r>
            <a:r>
              <a:rPr lang="en-US" sz="3400" dirty="0"/>
              <a:t> </a:t>
            </a:r>
            <a:r>
              <a:rPr lang="en-US" sz="3400" dirty="0" err="1"/>
              <a:t>bazë</a:t>
            </a:r>
            <a:r>
              <a:rPr lang="en-US" sz="3400" dirty="0"/>
              <a:t> </a:t>
            </a:r>
            <a:r>
              <a:rPr lang="en-US" sz="3400" dirty="0" err="1"/>
              <a:t>të</a:t>
            </a:r>
            <a:r>
              <a:rPr lang="en-US" sz="3400" dirty="0"/>
              <a:t> </a:t>
            </a:r>
            <a:r>
              <a:rPr lang="en-US" sz="3400" dirty="0" err="1"/>
              <a:t>ligjeve</a:t>
            </a:r>
            <a:r>
              <a:rPr lang="en-US" sz="3400" dirty="0"/>
              <a:t> </a:t>
            </a:r>
            <a:r>
              <a:rPr lang="en-US" sz="3400" dirty="0" err="1"/>
              <a:t>në</a:t>
            </a:r>
            <a:r>
              <a:rPr lang="en-US" sz="3400" dirty="0"/>
              <a:t> </a:t>
            </a:r>
            <a:r>
              <a:rPr lang="en-US" sz="3400" dirty="0" err="1"/>
              <a:t>fuqi</a:t>
            </a:r>
            <a:r>
              <a:rPr lang="en-US" sz="3400" dirty="0"/>
              <a:t> </a:t>
            </a:r>
            <a:r>
              <a:rPr lang="en-US" sz="3400" dirty="0" err="1"/>
              <a:t>të</a:t>
            </a:r>
            <a:r>
              <a:rPr lang="en-US" sz="3400" dirty="0"/>
              <a:t> </a:t>
            </a:r>
            <a:r>
              <a:rPr lang="en-US" sz="3400" dirty="0" err="1"/>
              <a:t>asaj</a:t>
            </a:r>
            <a:r>
              <a:rPr lang="en-US" sz="3400" dirty="0"/>
              <a:t> </a:t>
            </a:r>
            <a:r>
              <a:rPr lang="en-US" sz="3400" dirty="0" err="1"/>
              <a:t>kohe</a:t>
            </a:r>
            <a:r>
              <a:rPr lang="en-US" sz="3400" dirty="0"/>
              <a:t>, </a:t>
            </a:r>
            <a:r>
              <a:rPr lang="en-US" sz="3400" dirty="0" err="1"/>
              <a:t>ndreqja</a:t>
            </a:r>
            <a:r>
              <a:rPr lang="en-US" sz="3400" dirty="0"/>
              <a:t> e </a:t>
            </a:r>
            <a:r>
              <a:rPr lang="en-US" sz="3400" dirty="0" err="1"/>
              <a:t>dokumenteve</a:t>
            </a:r>
            <a:r>
              <a:rPr lang="en-US" sz="3400" dirty="0"/>
              <a:t> </a:t>
            </a:r>
            <a:r>
              <a:rPr lang="en-US" sz="3400" dirty="0" err="1"/>
              <a:t>zyrtare</a:t>
            </a:r>
            <a:r>
              <a:rPr lang="en-US" sz="3400" dirty="0"/>
              <a:t> </a:t>
            </a:r>
            <a:r>
              <a:rPr lang="en-US" sz="3400" dirty="0" err="1"/>
              <a:t>të</a:t>
            </a:r>
            <a:r>
              <a:rPr lang="en-US" sz="3400" dirty="0"/>
              <a:t> </a:t>
            </a:r>
            <a:r>
              <a:rPr lang="en-US" sz="3400" dirty="0" err="1"/>
              <a:t>Komisionit</a:t>
            </a:r>
            <a:r>
              <a:rPr lang="en-US" sz="3400" dirty="0"/>
              <a:t>, u </a:t>
            </a:r>
            <a:r>
              <a:rPr lang="en-US" sz="3400" dirty="0" err="1"/>
              <a:t>takonte</a:t>
            </a:r>
            <a:r>
              <a:rPr lang="en-US" sz="3400" dirty="0"/>
              <a:t> </a:t>
            </a:r>
            <a:r>
              <a:rPr lang="en-US" sz="3400" dirty="0" err="1"/>
              <a:t>gjykatave</a:t>
            </a:r>
            <a:r>
              <a:rPr lang="en-US" sz="3400" dirty="0"/>
              <a:t>. </a:t>
            </a:r>
          </a:p>
          <a:p>
            <a:endParaRPr lang="en-US" dirty="0"/>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33</a:t>
            </a:fld>
            <a:endParaRPr lang="en-US"/>
          </a:p>
        </p:txBody>
      </p:sp>
    </p:spTree>
    <p:extLst>
      <p:ext uri="{BB962C8B-B14F-4D97-AF65-F5344CB8AC3E}">
        <p14:creationId xmlns:p14="http://schemas.microsoft.com/office/powerpoint/2010/main" val="23465599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t>Procedimet</a:t>
            </a:r>
            <a:r>
              <a:rPr lang="en-US" sz="3200" b="1" dirty="0"/>
              <a:t> </a:t>
            </a:r>
            <a:r>
              <a:rPr lang="en-US" sz="3200" b="1" dirty="0" err="1"/>
              <a:t>gjyqësore</a:t>
            </a:r>
            <a:r>
              <a:rPr lang="en-US" sz="3200" b="1" dirty="0"/>
              <a:t> me </a:t>
            </a:r>
            <a:r>
              <a:rPr lang="en-US" sz="3200" b="1" dirty="0" err="1"/>
              <a:t>Ministrinë</a:t>
            </a:r>
            <a:r>
              <a:rPr lang="en-US" sz="3200" b="1" dirty="0"/>
              <a:t> e </a:t>
            </a:r>
            <a:r>
              <a:rPr lang="en-US" sz="3200" b="1" dirty="0" err="1"/>
              <a:t>Turizmit</a:t>
            </a:r>
            <a:r>
              <a:rPr lang="en-US" sz="3200" b="1" dirty="0"/>
              <a:t> </a:t>
            </a:r>
            <a:r>
              <a:rPr lang="en-US" sz="3200" b="1" dirty="0" err="1"/>
              <a:t>si</a:t>
            </a:r>
            <a:r>
              <a:rPr lang="en-US" sz="3200" b="1" dirty="0"/>
              <a:t> </a:t>
            </a:r>
            <a:r>
              <a:rPr lang="en-US" sz="3200" b="1" dirty="0" err="1"/>
              <a:t>palë</a:t>
            </a:r>
            <a:endParaRPr lang="en-US" sz="3200" b="1" dirty="0"/>
          </a:p>
        </p:txBody>
      </p:sp>
      <p:sp>
        <p:nvSpPr>
          <p:cNvPr id="3" name="Content Placeholder 2"/>
          <p:cNvSpPr>
            <a:spLocks noGrp="1"/>
          </p:cNvSpPr>
          <p:nvPr>
            <p:ph idx="1"/>
          </p:nvPr>
        </p:nvSpPr>
        <p:spPr>
          <a:xfrm>
            <a:off x="0" y="1371600"/>
            <a:ext cx="8991600" cy="5486400"/>
          </a:xfrm>
        </p:spPr>
        <p:txBody>
          <a:bodyPr>
            <a:normAutofit fontScale="62500" lnSpcReduction="20000"/>
          </a:bodyPr>
          <a:lstStyle/>
          <a:p>
            <a:r>
              <a:rPr lang="en-US" dirty="0" err="1"/>
              <a:t>Më</a:t>
            </a:r>
            <a:r>
              <a:rPr lang="en-US" dirty="0"/>
              <a:t> 25 </a:t>
            </a:r>
            <a:r>
              <a:rPr lang="en-US" dirty="0" err="1"/>
              <a:t>nëntor</a:t>
            </a:r>
            <a:r>
              <a:rPr lang="en-US" dirty="0"/>
              <a:t> 1996, </a:t>
            </a:r>
            <a:r>
              <a:rPr lang="en-US" dirty="0" err="1"/>
              <a:t>Ministria</a:t>
            </a:r>
            <a:r>
              <a:rPr lang="en-US" dirty="0"/>
              <a:t> e </a:t>
            </a:r>
            <a:r>
              <a:rPr lang="en-US" dirty="0" err="1"/>
              <a:t>Turizmit</a:t>
            </a:r>
            <a:r>
              <a:rPr lang="en-US" dirty="0"/>
              <a:t>, me </a:t>
            </a:r>
            <a:r>
              <a:rPr lang="en-US" dirty="0" err="1"/>
              <a:t>vendimin</a:t>
            </a:r>
            <a:r>
              <a:rPr lang="en-US" dirty="0"/>
              <a:t> nr. 20/2, </a:t>
            </a:r>
            <a:r>
              <a:rPr lang="en-US" dirty="0" err="1"/>
              <a:t>lëshoi</a:t>
            </a:r>
            <a:r>
              <a:rPr lang="en-US" dirty="0"/>
              <a:t> me </a:t>
            </a:r>
            <a:r>
              <a:rPr lang="en-US" dirty="0" err="1"/>
              <a:t>qira</a:t>
            </a:r>
            <a:r>
              <a:rPr lang="en-US" dirty="0"/>
              <a:t> </a:t>
            </a:r>
            <a:r>
              <a:rPr lang="en-US" dirty="0" err="1"/>
              <a:t>për</a:t>
            </a:r>
            <a:r>
              <a:rPr lang="en-US" dirty="0"/>
              <a:t> A.L. </a:t>
            </a:r>
            <a:r>
              <a:rPr lang="en-US" dirty="0" err="1"/>
              <a:t>një</a:t>
            </a:r>
            <a:r>
              <a:rPr lang="en-US" dirty="0"/>
              <a:t> </a:t>
            </a:r>
            <a:r>
              <a:rPr lang="en-US" dirty="0" err="1"/>
              <a:t>ngastër</a:t>
            </a:r>
            <a:r>
              <a:rPr lang="en-US" dirty="0"/>
              <a:t> toke, </a:t>
            </a:r>
            <a:r>
              <a:rPr lang="en-US" dirty="0" err="1"/>
              <a:t>për</a:t>
            </a:r>
            <a:r>
              <a:rPr lang="en-US" dirty="0"/>
              <a:t> </a:t>
            </a:r>
            <a:r>
              <a:rPr lang="en-US" dirty="0" err="1"/>
              <a:t>t’u</a:t>
            </a:r>
            <a:r>
              <a:rPr lang="en-US" dirty="0"/>
              <a:t> </a:t>
            </a:r>
            <a:r>
              <a:rPr lang="en-US" dirty="0" err="1"/>
              <a:t>përdorur</a:t>
            </a:r>
            <a:r>
              <a:rPr lang="en-US" dirty="0"/>
              <a:t> </a:t>
            </a:r>
            <a:r>
              <a:rPr lang="en-US" dirty="0" err="1"/>
              <a:t>për</a:t>
            </a:r>
            <a:r>
              <a:rPr lang="en-US" dirty="0"/>
              <a:t> </a:t>
            </a:r>
            <a:r>
              <a:rPr lang="en-US" dirty="0" err="1"/>
              <a:t>turizëm</a:t>
            </a:r>
            <a:r>
              <a:rPr lang="en-US" dirty="0"/>
              <a:t>, </a:t>
            </a:r>
            <a:r>
              <a:rPr lang="en-US" dirty="0" err="1"/>
              <a:t>brenda</a:t>
            </a:r>
            <a:r>
              <a:rPr lang="en-US" dirty="0"/>
              <a:t> </a:t>
            </a:r>
            <a:r>
              <a:rPr lang="en-US" dirty="0" err="1"/>
              <a:t>pronës</a:t>
            </a:r>
            <a:r>
              <a:rPr lang="en-US" dirty="0"/>
              <a:t>, e </a:t>
            </a:r>
            <a:r>
              <a:rPr lang="en-US" dirty="0" err="1"/>
              <a:t>cila</a:t>
            </a:r>
            <a:r>
              <a:rPr lang="en-US" dirty="0"/>
              <a:t> u </a:t>
            </a:r>
            <a:r>
              <a:rPr lang="en-US" dirty="0" err="1"/>
              <a:t>qe</a:t>
            </a:r>
            <a:r>
              <a:rPr lang="en-US" dirty="0"/>
              <a:t> </a:t>
            </a:r>
            <a:r>
              <a:rPr lang="en-US" dirty="0" err="1"/>
              <a:t>njohur</a:t>
            </a:r>
            <a:r>
              <a:rPr lang="en-US" dirty="0"/>
              <a:t> </a:t>
            </a:r>
            <a:r>
              <a:rPr lang="en-US" dirty="0" err="1"/>
              <a:t>ankuesve</a:t>
            </a:r>
            <a:r>
              <a:rPr lang="en-US" dirty="0"/>
              <a:t> </a:t>
            </a:r>
            <a:r>
              <a:rPr lang="en-US" dirty="0" err="1"/>
              <a:t>nga</a:t>
            </a:r>
            <a:r>
              <a:rPr lang="en-US" dirty="0"/>
              <a:t> </a:t>
            </a:r>
            <a:r>
              <a:rPr lang="en-US" dirty="0" err="1"/>
              <a:t>Komisioni</a:t>
            </a:r>
            <a:r>
              <a:rPr lang="en-US" dirty="0"/>
              <a:t> </a:t>
            </a:r>
            <a:r>
              <a:rPr lang="en-US" dirty="0" err="1"/>
              <a:t>i</a:t>
            </a:r>
            <a:r>
              <a:rPr lang="en-US" dirty="0"/>
              <a:t> </a:t>
            </a:r>
            <a:r>
              <a:rPr lang="en-US" dirty="0" err="1"/>
              <a:t>Vlorës</a:t>
            </a:r>
            <a:r>
              <a:rPr lang="en-US" dirty="0"/>
              <a:t>. </a:t>
            </a:r>
          </a:p>
          <a:p>
            <a:r>
              <a:rPr lang="en-US" dirty="0" err="1"/>
              <a:t>Në</a:t>
            </a:r>
            <a:r>
              <a:rPr lang="en-US" dirty="0"/>
              <a:t> </a:t>
            </a:r>
            <a:r>
              <a:rPr lang="en-US" dirty="0" err="1"/>
              <a:t>datën</a:t>
            </a:r>
            <a:r>
              <a:rPr lang="en-US" dirty="0"/>
              <a:t> 29 </a:t>
            </a:r>
            <a:r>
              <a:rPr lang="en-US" dirty="0" err="1"/>
              <a:t>dhjetor</a:t>
            </a:r>
            <a:r>
              <a:rPr lang="en-US" dirty="0"/>
              <a:t> 1997, </a:t>
            </a:r>
            <a:r>
              <a:rPr lang="en-US" dirty="0" err="1"/>
              <a:t>ankuesit</a:t>
            </a:r>
            <a:r>
              <a:rPr lang="en-US" dirty="0"/>
              <a:t> </a:t>
            </a:r>
            <a:r>
              <a:rPr lang="en-US" dirty="0" err="1"/>
              <a:t>paraqitën</a:t>
            </a:r>
            <a:r>
              <a:rPr lang="en-US" dirty="0"/>
              <a:t> </a:t>
            </a:r>
            <a:r>
              <a:rPr lang="en-US" dirty="0" err="1"/>
              <a:t>një</a:t>
            </a:r>
            <a:r>
              <a:rPr lang="en-US" dirty="0"/>
              <a:t> </a:t>
            </a:r>
            <a:r>
              <a:rPr lang="en-US" dirty="0" err="1"/>
              <a:t>padi</a:t>
            </a:r>
            <a:r>
              <a:rPr lang="en-US" dirty="0"/>
              <a:t> </a:t>
            </a:r>
            <a:r>
              <a:rPr lang="en-US" dirty="0" err="1"/>
              <a:t>në</a:t>
            </a:r>
            <a:r>
              <a:rPr lang="en-US" dirty="0"/>
              <a:t> </a:t>
            </a:r>
            <a:r>
              <a:rPr lang="en-US" dirty="0" err="1"/>
              <a:t>Gjykatën</a:t>
            </a:r>
            <a:r>
              <a:rPr lang="en-US" dirty="0"/>
              <a:t> e </a:t>
            </a:r>
            <a:r>
              <a:rPr lang="en-US" dirty="0" err="1"/>
              <a:t>Rrethit</a:t>
            </a:r>
            <a:r>
              <a:rPr lang="en-US" dirty="0"/>
              <a:t> </a:t>
            </a:r>
            <a:r>
              <a:rPr lang="en-US" dirty="0" err="1"/>
              <a:t>Gjyqësor</a:t>
            </a:r>
            <a:r>
              <a:rPr lang="en-US" dirty="0"/>
              <a:t> </a:t>
            </a:r>
            <a:r>
              <a:rPr lang="en-US" dirty="0" err="1"/>
              <a:t>Tiranë</a:t>
            </a:r>
            <a:r>
              <a:rPr lang="en-US" dirty="0"/>
              <a:t>, </a:t>
            </a:r>
            <a:r>
              <a:rPr lang="en-US" dirty="0" err="1"/>
              <a:t>ku</a:t>
            </a:r>
            <a:r>
              <a:rPr lang="en-US" dirty="0"/>
              <a:t> </a:t>
            </a:r>
            <a:r>
              <a:rPr lang="en-US" dirty="0" err="1"/>
              <a:t>kërkonin</a:t>
            </a:r>
            <a:r>
              <a:rPr lang="en-US" dirty="0"/>
              <a:t> </a:t>
            </a:r>
            <a:r>
              <a:rPr lang="en-US" dirty="0" err="1"/>
              <a:t>anulimin</a:t>
            </a:r>
            <a:r>
              <a:rPr lang="en-US" dirty="0"/>
              <a:t> e </a:t>
            </a:r>
            <a:r>
              <a:rPr lang="en-US" dirty="0" err="1"/>
              <a:t>vendimit</a:t>
            </a:r>
            <a:r>
              <a:rPr lang="en-US" dirty="0"/>
              <a:t> </a:t>
            </a:r>
            <a:r>
              <a:rPr lang="en-US" dirty="0" err="1"/>
              <a:t>të</a:t>
            </a:r>
            <a:r>
              <a:rPr lang="en-US" dirty="0"/>
              <a:t> </a:t>
            </a:r>
            <a:r>
              <a:rPr lang="en-US" dirty="0" err="1"/>
              <a:t>Ministrisë</a:t>
            </a:r>
            <a:r>
              <a:rPr lang="en-US" dirty="0"/>
              <a:t>. </a:t>
            </a:r>
            <a:r>
              <a:rPr lang="en-US" dirty="0" err="1"/>
              <a:t>Në</a:t>
            </a:r>
            <a:r>
              <a:rPr lang="en-US" dirty="0"/>
              <a:t> </a:t>
            </a:r>
            <a:r>
              <a:rPr lang="en-US" dirty="0" err="1"/>
              <a:t>datën</a:t>
            </a:r>
            <a:r>
              <a:rPr lang="en-US" dirty="0"/>
              <a:t> 17 </a:t>
            </a:r>
            <a:r>
              <a:rPr lang="en-US" dirty="0" err="1"/>
              <a:t>shkurt</a:t>
            </a:r>
            <a:r>
              <a:rPr lang="en-US" dirty="0"/>
              <a:t> 1998, </a:t>
            </a:r>
            <a:r>
              <a:rPr lang="en-US" dirty="0" err="1"/>
              <a:t>Gjykata</a:t>
            </a:r>
            <a:r>
              <a:rPr lang="en-US" dirty="0"/>
              <a:t> e </a:t>
            </a:r>
            <a:r>
              <a:rPr lang="en-US" dirty="0" err="1"/>
              <a:t>Rrethit</a:t>
            </a:r>
            <a:r>
              <a:rPr lang="en-US" dirty="0"/>
              <a:t> </a:t>
            </a:r>
            <a:r>
              <a:rPr lang="en-US" dirty="0" err="1"/>
              <a:t>Gjyqësor</a:t>
            </a:r>
            <a:r>
              <a:rPr lang="en-US" dirty="0"/>
              <a:t> </a:t>
            </a:r>
            <a:r>
              <a:rPr lang="en-US" dirty="0" err="1"/>
              <a:t>Tiranë</a:t>
            </a:r>
            <a:r>
              <a:rPr lang="en-US" dirty="0"/>
              <a:t>, </a:t>
            </a:r>
            <a:r>
              <a:rPr lang="en-US" dirty="0" err="1"/>
              <a:t>anuloi</a:t>
            </a:r>
            <a:r>
              <a:rPr lang="en-US" dirty="0"/>
              <a:t> </a:t>
            </a:r>
            <a:r>
              <a:rPr lang="en-US" dirty="0" err="1"/>
              <a:t>vendimin</a:t>
            </a:r>
            <a:r>
              <a:rPr lang="en-US" dirty="0"/>
              <a:t> e </a:t>
            </a:r>
            <a:r>
              <a:rPr lang="en-US" dirty="0" err="1"/>
              <a:t>Ministrisë</a:t>
            </a:r>
            <a:r>
              <a:rPr lang="en-US" dirty="0"/>
              <a:t> me </a:t>
            </a:r>
            <a:r>
              <a:rPr lang="en-US" dirty="0" err="1"/>
              <a:t>arsyetimin</a:t>
            </a:r>
            <a:r>
              <a:rPr lang="en-US" dirty="0"/>
              <a:t> se </a:t>
            </a:r>
            <a:r>
              <a:rPr lang="en-US" dirty="0" err="1"/>
              <a:t>transaksioni</a:t>
            </a:r>
            <a:r>
              <a:rPr lang="en-US" dirty="0"/>
              <a:t> kishte </a:t>
            </a:r>
            <a:r>
              <a:rPr lang="en-US" dirty="0" err="1"/>
              <a:t>të</a:t>
            </a:r>
            <a:r>
              <a:rPr lang="en-US" dirty="0"/>
              <a:t> </a:t>
            </a:r>
            <a:r>
              <a:rPr lang="en-US" dirty="0" err="1"/>
              <a:t>bënte</a:t>
            </a:r>
            <a:r>
              <a:rPr lang="en-US" dirty="0"/>
              <a:t> me </a:t>
            </a:r>
            <a:r>
              <a:rPr lang="en-US" dirty="0" err="1"/>
              <a:t>një</a:t>
            </a:r>
            <a:r>
              <a:rPr lang="en-US" dirty="0"/>
              <a:t> </a:t>
            </a:r>
            <a:r>
              <a:rPr lang="en-US" dirty="0" err="1"/>
              <a:t>pronë</a:t>
            </a:r>
            <a:r>
              <a:rPr lang="en-US" dirty="0"/>
              <a:t> private. </a:t>
            </a:r>
          </a:p>
          <a:p>
            <a:r>
              <a:rPr lang="en-US" dirty="0" err="1"/>
              <a:t>Në</a:t>
            </a:r>
            <a:r>
              <a:rPr lang="en-US" dirty="0"/>
              <a:t> </a:t>
            </a:r>
            <a:r>
              <a:rPr lang="en-US" dirty="0" err="1"/>
              <a:t>datën</a:t>
            </a:r>
            <a:r>
              <a:rPr lang="en-US" dirty="0"/>
              <a:t> 16 </a:t>
            </a:r>
            <a:r>
              <a:rPr lang="en-US" dirty="0" err="1"/>
              <a:t>qershor</a:t>
            </a:r>
            <a:r>
              <a:rPr lang="en-US" dirty="0"/>
              <a:t> 1998, </a:t>
            </a:r>
            <a:r>
              <a:rPr lang="en-US" dirty="0" err="1"/>
              <a:t>Gjykata</a:t>
            </a:r>
            <a:r>
              <a:rPr lang="en-US" dirty="0"/>
              <a:t> e </a:t>
            </a:r>
            <a:r>
              <a:rPr lang="en-US" dirty="0" err="1"/>
              <a:t>Apelit</a:t>
            </a:r>
            <a:r>
              <a:rPr lang="en-US" dirty="0"/>
              <a:t> </a:t>
            </a:r>
            <a:r>
              <a:rPr lang="en-US" dirty="0" err="1"/>
              <a:t>Tiranë</a:t>
            </a:r>
            <a:r>
              <a:rPr lang="en-US" dirty="0"/>
              <a:t>, </a:t>
            </a:r>
            <a:r>
              <a:rPr lang="en-US" dirty="0" err="1"/>
              <a:t>prishi</a:t>
            </a:r>
            <a:r>
              <a:rPr lang="en-US" dirty="0"/>
              <a:t> </a:t>
            </a:r>
            <a:r>
              <a:rPr lang="en-US" dirty="0" err="1"/>
              <a:t>vendimin</a:t>
            </a:r>
            <a:r>
              <a:rPr lang="en-US" dirty="0"/>
              <a:t> e </a:t>
            </a:r>
            <a:r>
              <a:rPr lang="en-US" dirty="0" err="1"/>
              <a:t>Gjykatës</a:t>
            </a:r>
            <a:r>
              <a:rPr lang="en-US" dirty="0"/>
              <a:t> </a:t>
            </a:r>
            <a:r>
              <a:rPr lang="en-US" dirty="0" err="1"/>
              <a:t>së</a:t>
            </a:r>
            <a:r>
              <a:rPr lang="en-US" dirty="0"/>
              <a:t> </a:t>
            </a:r>
            <a:r>
              <a:rPr lang="en-US" dirty="0" err="1"/>
              <a:t>Rrethit</a:t>
            </a:r>
            <a:r>
              <a:rPr lang="en-US" dirty="0"/>
              <a:t> </a:t>
            </a:r>
            <a:r>
              <a:rPr lang="en-US" dirty="0" err="1"/>
              <a:t>dhe</a:t>
            </a:r>
            <a:r>
              <a:rPr lang="en-US" dirty="0"/>
              <a:t> </a:t>
            </a:r>
            <a:r>
              <a:rPr lang="en-US" dirty="0" err="1"/>
              <a:t>njohu</a:t>
            </a:r>
            <a:r>
              <a:rPr lang="en-US" dirty="0"/>
              <a:t> </a:t>
            </a:r>
            <a:r>
              <a:rPr lang="en-US" dirty="0" err="1"/>
              <a:t>si</a:t>
            </a:r>
            <a:r>
              <a:rPr lang="en-US" dirty="0"/>
              <a:t> </a:t>
            </a:r>
            <a:r>
              <a:rPr lang="en-US" dirty="0" err="1"/>
              <a:t>të</a:t>
            </a:r>
            <a:r>
              <a:rPr lang="en-US" dirty="0"/>
              <a:t> </a:t>
            </a:r>
            <a:r>
              <a:rPr lang="en-US" dirty="0" err="1"/>
              <a:t>vlefshëm</a:t>
            </a:r>
            <a:r>
              <a:rPr lang="en-US" dirty="0"/>
              <a:t> </a:t>
            </a:r>
            <a:r>
              <a:rPr lang="en-US" dirty="0" err="1"/>
              <a:t>dekretin</a:t>
            </a:r>
            <a:r>
              <a:rPr lang="en-US" dirty="0"/>
              <a:t> e </a:t>
            </a:r>
            <a:r>
              <a:rPr lang="en-US" dirty="0" err="1"/>
              <a:t>Ministrisë</a:t>
            </a:r>
            <a:r>
              <a:rPr lang="en-US" dirty="0"/>
              <a:t>, duke </a:t>
            </a:r>
            <a:r>
              <a:rPr lang="en-US" dirty="0" err="1"/>
              <a:t>deklaruar</a:t>
            </a:r>
            <a:r>
              <a:rPr lang="en-US" dirty="0"/>
              <a:t> se </a:t>
            </a:r>
            <a:r>
              <a:rPr lang="en-US" dirty="0" err="1"/>
              <a:t>vendimi</a:t>
            </a:r>
            <a:r>
              <a:rPr lang="en-US" dirty="0"/>
              <a:t> </a:t>
            </a:r>
            <a:r>
              <a:rPr lang="en-US" dirty="0" err="1"/>
              <a:t>i</a:t>
            </a:r>
            <a:r>
              <a:rPr lang="en-US" dirty="0"/>
              <a:t> </a:t>
            </a:r>
            <a:r>
              <a:rPr lang="en-US" dirty="0" err="1"/>
              <a:t>Komisionit</a:t>
            </a:r>
            <a:r>
              <a:rPr lang="en-US" dirty="0"/>
              <a:t> kishte </a:t>
            </a:r>
            <a:r>
              <a:rPr lang="en-US" dirty="0" err="1"/>
              <a:t>qenë</a:t>
            </a:r>
            <a:r>
              <a:rPr lang="en-US" dirty="0"/>
              <a:t> </a:t>
            </a:r>
            <a:r>
              <a:rPr lang="en-US" dirty="0" err="1"/>
              <a:t>i</a:t>
            </a:r>
            <a:r>
              <a:rPr lang="en-US" dirty="0"/>
              <a:t> </a:t>
            </a:r>
            <a:r>
              <a:rPr lang="en-US" dirty="0" err="1"/>
              <a:t>paligjshëm</a:t>
            </a:r>
            <a:r>
              <a:rPr lang="en-US" dirty="0"/>
              <a:t> </a:t>
            </a:r>
            <a:r>
              <a:rPr lang="en-US" dirty="0" err="1"/>
              <a:t>për</a:t>
            </a:r>
            <a:r>
              <a:rPr lang="en-US" dirty="0"/>
              <a:t> </a:t>
            </a:r>
            <a:r>
              <a:rPr lang="en-US" dirty="0" err="1"/>
              <a:t>arsye</a:t>
            </a:r>
            <a:r>
              <a:rPr lang="en-US" dirty="0"/>
              <a:t> se </a:t>
            </a:r>
            <a:r>
              <a:rPr lang="en-US" dirty="0" err="1"/>
              <a:t>nuk</a:t>
            </a:r>
            <a:r>
              <a:rPr lang="en-US" dirty="0"/>
              <a:t> </a:t>
            </a:r>
            <a:r>
              <a:rPr lang="en-US" dirty="0" err="1"/>
              <a:t>përputhej</a:t>
            </a:r>
            <a:r>
              <a:rPr lang="en-US" dirty="0"/>
              <a:t> me </a:t>
            </a:r>
            <a:r>
              <a:rPr lang="en-US" dirty="0" err="1"/>
              <a:t>kërkesat</a:t>
            </a:r>
            <a:r>
              <a:rPr lang="en-US" dirty="0"/>
              <a:t> </a:t>
            </a:r>
            <a:r>
              <a:rPr lang="en-US" dirty="0" err="1"/>
              <a:t>ligjore</a:t>
            </a:r>
            <a:r>
              <a:rPr lang="en-US" dirty="0"/>
              <a:t>; </a:t>
            </a:r>
            <a:r>
              <a:rPr lang="en-US" dirty="0" err="1"/>
              <a:t>si</a:t>
            </a:r>
            <a:r>
              <a:rPr lang="en-US" dirty="0"/>
              <a:t> </a:t>
            </a:r>
            <a:r>
              <a:rPr lang="en-US" dirty="0" err="1"/>
              <a:t>rrjedhim</a:t>
            </a:r>
            <a:r>
              <a:rPr lang="en-US" dirty="0"/>
              <a:t> </a:t>
            </a:r>
            <a:r>
              <a:rPr lang="en-US" dirty="0" err="1"/>
              <a:t>kërkuesit</a:t>
            </a:r>
            <a:r>
              <a:rPr lang="en-US" dirty="0"/>
              <a:t> </a:t>
            </a:r>
            <a:r>
              <a:rPr lang="en-US" dirty="0" err="1"/>
              <a:t>nuk</a:t>
            </a:r>
            <a:r>
              <a:rPr lang="en-US" dirty="0"/>
              <a:t> </a:t>
            </a:r>
            <a:r>
              <a:rPr lang="en-US" dirty="0" err="1"/>
              <a:t>mund</a:t>
            </a:r>
            <a:r>
              <a:rPr lang="en-US" dirty="0"/>
              <a:t> </a:t>
            </a:r>
            <a:r>
              <a:rPr lang="en-US" dirty="0" err="1"/>
              <a:t>të</a:t>
            </a:r>
            <a:r>
              <a:rPr lang="en-US" dirty="0"/>
              <a:t> </a:t>
            </a:r>
            <a:r>
              <a:rPr lang="en-US" dirty="0" err="1"/>
              <a:t>pretendonin</a:t>
            </a:r>
            <a:r>
              <a:rPr lang="en-US" dirty="0"/>
              <a:t> </a:t>
            </a:r>
            <a:r>
              <a:rPr lang="en-US" dirty="0" err="1"/>
              <a:t>të</a:t>
            </a:r>
            <a:r>
              <a:rPr lang="en-US" dirty="0"/>
              <a:t> </a:t>
            </a:r>
            <a:r>
              <a:rPr lang="en-US" dirty="0" err="1"/>
              <a:t>drejtat</a:t>
            </a:r>
            <a:r>
              <a:rPr lang="en-US" dirty="0"/>
              <a:t> </a:t>
            </a:r>
            <a:r>
              <a:rPr lang="en-US" dirty="0" err="1"/>
              <a:t>mbi</a:t>
            </a:r>
            <a:r>
              <a:rPr lang="en-US" dirty="0"/>
              <a:t> </a:t>
            </a:r>
            <a:r>
              <a:rPr lang="en-US" dirty="0" err="1"/>
              <a:t>pasurinë</a:t>
            </a:r>
            <a:r>
              <a:rPr lang="en-US" dirty="0"/>
              <a:t>. </a:t>
            </a:r>
          </a:p>
          <a:p>
            <a:r>
              <a:rPr lang="en-US" dirty="0" err="1"/>
              <a:t>Në</a:t>
            </a:r>
            <a:r>
              <a:rPr lang="en-US" dirty="0"/>
              <a:t> </a:t>
            </a:r>
            <a:r>
              <a:rPr lang="en-US" dirty="0" err="1"/>
              <a:t>datën</a:t>
            </a:r>
            <a:r>
              <a:rPr lang="en-US" dirty="0"/>
              <a:t> 10 </a:t>
            </a:r>
            <a:r>
              <a:rPr lang="en-US" dirty="0" err="1"/>
              <a:t>qershor</a:t>
            </a:r>
            <a:r>
              <a:rPr lang="en-US" dirty="0"/>
              <a:t> 1999, pas </a:t>
            </a:r>
            <a:r>
              <a:rPr lang="en-US" dirty="0" err="1"/>
              <a:t>rekursit</a:t>
            </a:r>
            <a:r>
              <a:rPr lang="en-US" dirty="0"/>
              <a:t> </a:t>
            </a:r>
            <a:r>
              <a:rPr lang="en-US" dirty="0" err="1"/>
              <a:t>të</a:t>
            </a:r>
            <a:r>
              <a:rPr lang="en-US" dirty="0"/>
              <a:t> </a:t>
            </a:r>
            <a:r>
              <a:rPr lang="en-US" dirty="0" err="1"/>
              <a:t>vendimit</a:t>
            </a:r>
            <a:r>
              <a:rPr lang="en-US" dirty="0"/>
              <a:t> </a:t>
            </a:r>
            <a:r>
              <a:rPr lang="en-US" dirty="0" err="1"/>
              <a:t>nga</a:t>
            </a:r>
            <a:r>
              <a:rPr lang="en-US" dirty="0"/>
              <a:t> </a:t>
            </a:r>
            <a:r>
              <a:rPr lang="en-US" dirty="0" err="1"/>
              <a:t>ana</a:t>
            </a:r>
            <a:r>
              <a:rPr lang="en-US" dirty="0"/>
              <a:t> e </a:t>
            </a:r>
            <a:r>
              <a:rPr lang="en-US" dirty="0" err="1"/>
              <a:t>kërkuesve</a:t>
            </a:r>
            <a:r>
              <a:rPr lang="en-US" dirty="0"/>
              <a:t>, </a:t>
            </a:r>
            <a:r>
              <a:rPr lang="en-US" dirty="0" err="1"/>
              <a:t>Gjykata</a:t>
            </a:r>
            <a:r>
              <a:rPr lang="en-US" dirty="0"/>
              <a:t> e </a:t>
            </a:r>
            <a:r>
              <a:rPr lang="en-US" dirty="0" err="1"/>
              <a:t>Lartë</a:t>
            </a:r>
            <a:r>
              <a:rPr lang="en-US" dirty="0"/>
              <a:t> e </a:t>
            </a:r>
            <a:r>
              <a:rPr lang="en-US" dirty="0" err="1"/>
              <a:t>prishi</a:t>
            </a:r>
            <a:r>
              <a:rPr lang="en-US" dirty="0"/>
              <a:t> </a:t>
            </a:r>
            <a:r>
              <a:rPr lang="en-US" dirty="0" err="1"/>
              <a:t>vendimin</a:t>
            </a:r>
            <a:r>
              <a:rPr lang="en-US" dirty="0"/>
              <a:t> e </a:t>
            </a:r>
            <a:r>
              <a:rPr lang="en-US" dirty="0" err="1"/>
              <a:t>Gjykatës</a:t>
            </a:r>
            <a:r>
              <a:rPr lang="en-US" dirty="0"/>
              <a:t> </a:t>
            </a:r>
            <a:r>
              <a:rPr lang="en-US" dirty="0" err="1"/>
              <a:t>së</a:t>
            </a:r>
            <a:r>
              <a:rPr lang="en-US" dirty="0"/>
              <a:t> </a:t>
            </a:r>
            <a:r>
              <a:rPr lang="en-US" dirty="0" err="1"/>
              <a:t>Apelit</a:t>
            </a:r>
            <a:r>
              <a:rPr lang="en-US" dirty="0"/>
              <a:t> </a:t>
            </a:r>
            <a:r>
              <a:rPr lang="en-US" dirty="0" err="1"/>
              <a:t>të</a:t>
            </a:r>
            <a:r>
              <a:rPr lang="en-US" dirty="0"/>
              <a:t> </a:t>
            </a:r>
            <a:r>
              <a:rPr lang="en-US" dirty="0" err="1"/>
              <a:t>datës</a:t>
            </a:r>
            <a:r>
              <a:rPr lang="en-US" dirty="0"/>
              <a:t> 16 </a:t>
            </a:r>
            <a:r>
              <a:rPr lang="en-US" dirty="0" err="1"/>
              <a:t>qershor</a:t>
            </a:r>
            <a:r>
              <a:rPr lang="en-US" dirty="0"/>
              <a:t> 1998 </a:t>
            </a:r>
            <a:r>
              <a:rPr lang="en-US" dirty="0" err="1"/>
              <a:t>si</a:t>
            </a:r>
            <a:r>
              <a:rPr lang="en-US" dirty="0"/>
              <a:t> </a:t>
            </a:r>
            <a:r>
              <a:rPr lang="en-US" dirty="0" err="1"/>
              <a:t>të</a:t>
            </a:r>
            <a:r>
              <a:rPr lang="en-US" dirty="0"/>
              <a:t> </a:t>
            </a:r>
            <a:r>
              <a:rPr lang="en-US" dirty="0" err="1"/>
              <a:t>paarsyetuar</a:t>
            </a:r>
            <a:r>
              <a:rPr lang="en-US" dirty="0"/>
              <a:t> </a:t>
            </a:r>
            <a:r>
              <a:rPr lang="en-US" dirty="0" err="1"/>
              <a:t>dhe</a:t>
            </a:r>
            <a:r>
              <a:rPr lang="en-US" dirty="0"/>
              <a:t> e </a:t>
            </a:r>
            <a:r>
              <a:rPr lang="en-US" dirty="0" err="1"/>
              <a:t>dërgoi</a:t>
            </a:r>
            <a:r>
              <a:rPr lang="en-US" dirty="0"/>
              <a:t> </a:t>
            </a:r>
            <a:r>
              <a:rPr lang="en-US" dirty="0" err="1"/>
              <a:t>çështjen</a:t>
            </a:r>
            <a:r>
              <a:rPr lang="en-US" dirty="0"/>
              <a:t> </a:t>
            </a:r>
            <a:r>
              <a:rPr lang="en-US" dirty="0" err="1"/>
              <a:t>për</a:t>
            </a:r>
            <a:r>
              <a:rPr lang="en-US" dirty="0"/>
              <a:t> </a:t>
            </a:r>
            <a:r>
              <a:rPr lang="en-US" dirty="0" err="1"/>
              <a:t>rigjykim</a:t>
            </a:r>
            <a:r>
              <a:rPr lang="en-US" dirty="0"/>
              <a:t> </a:t>
            </a:r>
            <a:r>
              <a:rPr lang="en-US" dirty="0" err="1"/>
              <a:t>në</a:t>
            </a:r>
            <a:r>
              <a:rPr lang="en-US" dirty="0"/>
              <a:t> </a:t>
            </a:r>
            <a:r>
              <a:rPr lang="en-US" dirty="0" err="1"/>
              <a:t>Gjykatën</a:t>
            </a:r>
            <a:r>
              <a:rPr lang="en-US" dirty="0"/>
              <a:t> e </a:t>
            </a:r>
            <a:r>
              <a:rPr lang="en-US" dirty="0" err="1"/>
              <a:t>Apelit</a:t>
            </a:r>
            <a:r>
              <a:rPr lang="en-US" dirty="0"/>
              <a:t>. </a:t>
            </a:r>
          </a:p>
          <a:p>
            <a:r>
              <a:rPr lang="en-US" dirty="0" err="1"/>
              <a:t>Në</a:t>
            </a:r>
            <a:r>
              <a:rPr lang="en-US" dirty="0"/>
              <a:t> </a:t>
            </a:r>
            <a:r>
              <a:rPr lang="en-US" dirty="0" err="1"/>
              <a:t>datën</a:t>
            </a:r>
            <a:r>
              <a:rPr lang="en-US" dirty="0"/>
              <a:t> 10 </a:t>
            </a:r>
            <a:r>
              <a:rPr lang="en-US" dirty="0" err="1"/>
              <a:t>nëntor</a:t>
            </a:r>
            <a:r>
              <a:rPr lang="en-US" dirty="0"/>
              <a:t> 1999, </a:t>
            </a:r>
            <a:r>
              <a:rPr lang="en-US" dirty="0" err="1"/>
              <a:t>Gjykata</a:t>
            </a:r>
            <a:r>
              <a:rPr lang="en-US" dirty="0"/>
              <a:t> e </a:t>
            </a:r>
            <a:r>
              <a:rPr lang="en-US" dirty="0" err="1"/>
              <a:t>Apelit</a:t>
            </a:r>
            <a:r>
              <a:rPr lang="en-US" dirty="0"/>
              <a:t> </a:t>
            </a:r>
            <a:r>
              <a:rPr lang="en-US" dirty="0" err="1"/>
              <a:t>Tiranë</a:t>
            </a:r>
            <a:r>
              <a:rPr lang="en-US" dirty="0"/>
              <a:t>, </a:t>
            </a:r>
            <a:r>
              <a:rPr lang="en-US" dirty="0" err="1"/>
              <a:t>gjatë</a:t>
            </a:r>
            <a:r>
              <a:rPr lang="en-US" dirty="0"/>
              <a:t> </a:t>
            </a:r>
            <a:r>
              <a:rPr lang="en-US" dirty="0" err="1"/>
              <a:t>procesit</a:t>
            </a:r>
            <a:r>
              <a:rPr lang="en-US" dirty="0"/>
              <a:t> </a:t>
            </a:r>
            <a:r>
              <a:rPr lang="en-US" dirty="0" err="1"/>
              <a:t>të</a:t>
            </a:r>
            <a:r>
              <a:rPr lang="en-US" dirty="0"/>
              <a:t> </a:t>
            </a:r>
            <a:r>
              <a:rPr lang="en-US" dirty="0" err="1"/>
              <a:t>rigjykimit</a:t>
            </a:r>
            <a:r>
              <a:rPr lang="en-US" dirty="0"/>
              <a:t>, </a:t>
            </a:r>
            <a:r>
              <a:rPr lang="en-US" dirty="0" err="1"/>
              <a:t>rrëzoi</a:t>
            </a:r>
            <a:r>
              <a:rPr lang="en-US" dirty="0"/>
              <a:t> </a:t>
            </a:r>
            <a:r>
              <a:rPr lang="en-US" dirty="0" err="1"/>
              <a:t>padinë</a:t>
            </a:r>
            <a:r>
              <a:rPr lang="en-US" dirty="0"/>
              <a:t> e </a:t>
            </a:r>
            <a:r>
              <a:rPr lang="en-US" dirty="0" err="1"/>
              <a:t>ankuesve</a:t>
            </a:r>
            <a:r>
              <a:rPr lang="en-US" dirty="0"/>
              <a:t> me </a:t>
            </a:r>
            <a:r>
              <a:rPr lang="en-US" dirty="0" err="1"/>
              <a:t>arsyetimin</a:t>
            </a:r>
            <a:r>
              <a:rPr lang="en-US" dirty="0"/>
              <a:t> se </a:t>
            </a:r>
            <a:r>
              <a:rPr lang="en-US" dirty="0" err="1"/>
              <a:t>padia</a:t>
            </a:r>
            <a:r>
              <a:rPr lang="en-US" dirty="0"/>
              <a:t> </a:t>
            </a:r>
            <a:r>
              <a:rPr lang="en-US" dirty="0" err="1"/>
              <a:t>civile</a:t>
            </a:r>
            <a:r>
              <a:rPr lang="en-US" dirty="0"/>
              <a:t> e </a:t>
            </a:r>
            <a:r>
              <a:rPr lang="en-US" dirty="0" err="1"/>
              <a:t>depozituar</a:t>
            </a:r>
            <a:r>
              <a:rPr lang="en-US" dirty="0"/>
              <a:t> </a:t>
            </a:r>
            <a:r>
              <a:rPr lang="en-US" dirty="0" err="1"/>
              <a:t>në</a:t>
            </a:r>
            <a:r>
              <a:rPr lang="en-US" dirty="0"/>
              <a:t> </a:t>
            </a:r>
            <a:r>
              <a:rPr lang="en-US" dirty="0" err="1"/>
              <a:t>Gjykatën</a:t>
            </a:r>
            <a:r>
              <a:rPr lang="en-US" dirty="0"/>
              <a:t> e </a:t>
            </a:r>
            <a:r>
              <a:rPr lang="en-US" dirty="0" err="1"/>
              <a:t>Rrethit</a:t>
            </a:r>
            <a:r>
              <a:rPr lang="en-US" dirty="0"/>
              <a:t> </a:t>
            </a:r>
            <a:r>
              <a:rPr lang="en-US" dirty="0" err="1"/>
              <a:t>në</a:t>
            </a:r>
            <a:r>
              <a:rPr lang="en-US" dirty="0"/>
              <a:t> </a:t>
            </a:r>
            <a:r>
              <a:rPr lang="en-US" dirty="0" err="1"/>
              <a:t>datën</a:t>
            </a:r>
            <a:r>
              <a:rPr lang="en-US" dirty="0"/>
              <a:t> 29 </a:t>
            </a:r>
            <a:r>
              <a:rPr lang="en-US" dirty="0" err="1"/>
              <a:t>dhjetor</a:t>
            </a:r>
            <a:r>
              <a:rPr lang="en-US" dirty="0"/>
              <a:t> 1997, </a:t>
            </a:r>
            <a:r>
              <a:rPr lang="en-US" dirty="0" err="1"/>
              <a:t>është</a:t>
            </a:r>
            <a:r>
              <a:rPr lang="en-US" dirty="0"/>
              <a:t> </a:t>
            </a:r>
            <a:r>
              <a:rPr lang="en-US" dirty="0" err="1"/>
              <a:t>paraqitur</a:t>
            </a:r>
            <a:r>
              <a:rPr lang="en-US" dirty="0"/>
              <a:t> </a:t>
            </a:r>
            <a:r>
              <a:rPr lang="en-US" dirty="0" err="1"/>
              <a:t>pasi</a:t>
            </a:r>
            <a:r>
              <a:rPr lang="en-US" dirty="0"/>
              <a:t> kishte </a:t>
            </a:r>
            <a:r>
              <a:rPr lang="en-US" dirty="0" err="1"/>
              <a:t>kaluar</a:t>
            </a:r>
            <a:r>
              <a:rPr lang="en-US" dirty="0"/>
              <a:t> </a:t>
            </a:r>
            <a:r>
              <a:rPr lang="en-US" dirty="0" err="1"/>
              <a:t>afatin</a:t>
            </a:r>
            <a:r>
              <a:rPr lang="en-US" dirty="0"/>
              <a:t> </a:t>
            </a:r>
            <a:r>
              <a:rPr lang="en-US" dirty="0" err="1"/>
              <a:t>njëmujor</a:t>
            </a:r>
            <a:r>
              <a:rPr lang="en-US" dirty="0"/>
              <a:t> </a:t>
            </a:r>
            <a:r>
              <a:rPr lang="en-US" dirty="0" err="1"/>
              <a:t>të</a:t>
            </a:r>
            <a:r>
              <a:rPr lang="en-US" dirty="0"/>
              <a:t> </a:t>
            </a:r>
            <a:r>
              <a:rPr lang="en-US" dirty="0" err="1"/>
              <a:t>depozitimit</a:t>
            </a:r>
            <a:r>
              <a:rPr lang="en-US" dirty="0"/>
              <a:t>.</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34</a:t>
            </a:fld>
            <a:endParaRPr lang="en-US"/>
          </a:p>
        </p:txBody>
      </p:sp>
    </p:spTree>
    <p:extLst>
      <p:ext uri="{BB962C8B-B14F-4D97-AF65-F5344CB8AC3E}">
        <p14:creationId xmlns:p14="http://schemas.microsoft.com/office/powerpoint/2010/main" val="2502026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Procedurat</a:t>
            </a:r>
            <a:r>
              <a:rPr lang="en-US" dirty="0"/>
              <a:t> </a:t>
            </a:r>
            <a:r>
              <a:rPr lang="en-US" dirty="0" err="1"/>
              <a:t>mbi</a:t>
            </a:r>
            <a:r>
              <a:rPr lang="en-US" dirty="0"/>
              <a:t> </a:t>
            </a:r>
            <a:r>
              <a:rPr lang="en-US" dirty="0" err="1"/>
              <a:t>kthimin</a:t>
            </a:r>
            <a:r>
              <a:rPr lang="en-US" dirty="0"/>
              <a:t> e </a:t>
            </a:r>
            <a:r>
              <a:rPr lang="en-US" dirty="0" err="1"/>
              <a:t>pronës</a:t>
            </a:r>
            <a:r>
              <a:rPr lang="en-US" dirty="0"/>
              <a:t> </a:t>
            </a:r>
            <a:r>
              <a:rPr lang="en-US" dirty="0" err="1"/>
              <a:t>për</a:t>
            </a:r>
            <a:r>
              <a:rPr lang="en-US" dirty="0"/>
              <a:t> K.B.</a:t>
            </a:r>
          </a:p>
        </p:txBody>
      </p:sp>
      <p:sp>
        <p:nvSpPr>
          <p:cNvPr id="3" name="Content Placeholder 2"/>
          <p:cNvSpPr>
            <a:spLocks noGrp="1"/>
          </p:cNvSpPr>
          <p:nvPr>
            <p:ph idx="1"/>
          </p:nvPr>
        </p:nvSpPr>
        <p:spPr>
          <a:xfrm>
            <a:off x="0" y="1600200"/>
            <a:ext cx="9144000" cy="5257800"/>
          </a:xfrm>
        </p:spPr>
        <p:txBody>
          <a:bodyPr>
            <a:normAutofit fontScale="92500"/>
          </a:bodyPr>
          <a:lstStyle/>
          <a:p>
            <a:r>
              <a:rPr lang="en-US" dirty="0" err="1"/>
              <a:t>Ndërkohë</a:t>
            </a:r>
            <a:r>
              <a:rPr lang="en-US" dirty="0"/>
              <a:t>, </a:t>
            </a:r>
            <a:r>
              <a:rPr lang="en-US" dirty="0" err="1"/>
              <a:t>në</a:t>
            </a:r>
            <a:r>
              <a:rPr lang="en-US" dirty="0"/>
              <a:t> </a:t>
            </a:r>
            <a:r>
              <a:rPr lang="en-US" dirty="0" err="1"/>
              <a:t>datën</a:t>
            </a:r>
            <a:r>
              <a:rPr lang="en-US" dirty="0"/>
              <a:t> 9 </a:t>
            </a:r>
            <a:r>
              <a:rPr lang="en-US" dirty="0" err="1"/>
              <a:t>tetor</a:t>
            </a:r>
            <a:r>
              <a:rPr lang="en-US" dirty="0"/>
              <a:t> 1997, </a:t>
            </a:r>
            <a:r>
              <a:rPr lang="en-US" dirty="0" err="1"/>
              <a:t>Komisioni</a:t>
            </a:r>
            <a:r>
              <a:rPr lang="en-US" dirty="0"/>
              <a:t> </a:t>
            </a:r>
            <a:r>
              <a:rPr lang="en-US" dirty="0" err="1"/>
              <a:t>i</a:t>
            </a:r>
            <a:r>
              <a:rPr lang="en-US" dirty="0"/>
              <a:t> </a:t>
            </a:r>
            <a:r>
              <a:rPr lang="en-US" dirty="0" err="1"/>
              <a:t>Vlorës</a:t>
            </a:r>
            <a:r>
              <a:rPr lang="en-US" dirty="0"/>
              <a:t> </a:t>
            </a:r>
            <a:r>
              <a:rPr lang="en-US" dirty="0" err="1"/>
              <a:t>i</a:t>
            </a:r>
            <a:r>
              <a:rPr lang="en-US" dirty="0"/>
              <a:t> </a:t>
            </a:r>
            <a:r>
              <a:rPr lang="en-US" dirty="0" err="1"/>
              <a:t>cakton</a:t>
            </a:r>
            <a:r>
              <a:rPr lang="en-US" dirty="0"/>
              <a:t> K.B. (</a:t>
            </a:r>
            <a:r>
              <a:rPr lang="en-US" dirty="0" err="1"/>
              <a:t>Nënës</a:t>
            </a:r>
            <a:r>
              <a:rPr lang="en-US" dirty="0"/>
              <a:t> </a:t>
            </a:r>
            <a:r>
              <a:rPr lang="en-US" dirty="0" err="1"/>
              <a:t>së</a:t>
            </a:r>
            <a:r>
              <a:rPr lang="en-US" dirty="0"/>
              <a:t> A.L.), </a:t>
            </a:r>
            <a:r>
              <a:rPr lang="en-US" dirty="0" err="1"/>
              <a:t>si</a:t>
            </a:r>
            <a:r>
              <a:rPr lang="en-US" dirty="0"/>
              <a:t> </a:t>
            </a:r>
            <a:r>
              <a:rPr lang="en-US" dirty="0" err="1"/>
              <a:t>kompensim</a:t>
            </a:r>
            <a:r>
              <a:rPr lang="en-US" dirty="0"/>
              <a:t>, </a:t>
            </a:r>
            <a:r>
              <a:rPr lang="en-US" dirty="0" err="1"/>
              <a:t>të</a:t>
            </a:r>
            <a:r>
              <a:rPr lang="en-US" dirty="0"/>
              <a:t> </a:t>
            </a:r>
            <a:r>
              <a:rPr lang="en-US" dirty="0" err="1"/>
              <a:t>njëjtën</a:t>
            </a:r>
            <a:r>
              <a:rPr lang="en-US" dirty="0"/>
              <a:t> </a:t>
            </a:r>
            <a:r>
              <a:rPr lang="en-US" dirty="0" err="1"/>
              <a:t>ngastër</a:t>
            </a:r>
            <a:r>
              <a:rPr lang="en-US" dirty="0"/>
              <a:t> toke, e </a:t>
            </a:r>
            <a:r>
              <a:rPr lang="en-US" dirty="0" err="1"/>
              <a:t>cila</a:t>
            </a:r>
            <a:r>
              <a:rPr lang="en-US" dirty="0"/>
              <a:t> </a:t>
            </a:r>
            <a:r>
              <a:rPr lang="en-US" dirty="0" err="1"/>
              <a:t>gjendet</a:t>
            </a:r>
            <a:r>
              <a:rPr lang="en-US" dirty="0"/>
              <a:t> </a:t>
            </a:r>
            <a:r>
              <a:rPr lang="en-US" dirty="0" err="1"/>
              <a:t>në</a:t>
            </a:r>
            <a:r>
              <a:rPr lang="en-US" dirty="0"/>
              <a:t> </a:t>
            </a:r>
            <a:r>
              <a:rPr lang="en-US" dirty="0" err="1"/>
              <a:t>pronën</a:t>
            </a:r>
            <a:r>
              <a:rPr lang="en-US" dirty="0"/>
              <a:t> e </a:t>
            </a:r>
            <a:r>
              <a:rPr lang="en-US" dirty="0" err="1"/>
              <a:t>ankuesve</a:t>
            </a:r>
            <a:r>
              <a:rPr lang="en-US" dirty="0"/>
              <a:t>, </a:t>
            </a:r>
            <a:r>
              <a:rPr lang="en-US" dirty="0" err="1"/>
              <a:t>të</a:t>
            </a:r>
            <a:r>
              <a:rPr lang="en-US" dirty="0"/>
              <a:t> </a:t>
            </a:r>
            <a:r>
              <a:rPr lang="en-US" dirty="0" err="1"/>
              <a:t>cilën</a:t>
            </a:r>
            <a:r>
              <a:rPr lang="en-US" dirty="0"/>
              <a:t> </a:t>
            </a:r>
            <a:r>
              <a:rPr lang="en-US" dirty="0" err="1"/>
              <a:t>Ministria</a:t>
            </a:r>
            <a:r>
              <a:rPr lang="en-US" dirty="0"/>
              <a:t> e </a:t>
            </a:r>
            <a:r>
              <a:rPr lang="en-US" dirty="0" err="1"/>
              <a:t>Turizmit</a:t>
            </a:r>
            <a:r>
              <a:rPr lang="en-US" dirty="0"/>
              <a:t> e kishte </a:t>
            </a:r>
            <a:r>
              <a:rPr lang="en-US" dirty="0" err="1"/>
              <a:t>lëshuar</a:t>
            </a:r>
            <a:r>
              <a:rPr lang="en-US" dirty="0"/>
              <a:t> me </a:t>
            </a:r>
            <a:r>
              <a:rPr lang="en-US" dirty="0" err="1"/>
              <a:t>qira</a:t>
            </a:r>
            <a:r>
              <a:rPr lang="en-US" dirty="0"/>
              <a:t> </a:t>
            </a:r>
            <a:r>
              <a:rPr lang="en-US" dirty="0" err="1"/>
              <a:t>për</a:t>
            </a:r>
            <a:r>
              <a:rPr lang="en-US" dirty="0"/>
              <a:t> A.L.-</a:t>
            </a:r>
            <a:r>
              <a:rPr lang="en-US" dirty="0" err="1"/>
              <a:t>në</a:t>
            </a:r>
            <a:r>
              <a:rPr lang="en-US" dirty="0"/>
              <a:t>. </a:t>
            </a:r>
          </a:p>
          <a:p>
            <a:r>
              <a:rPr lang="en-US" dirty="0" err="1"/>
              <a:t>Në</a:t>
            </a:r>
            <a:r>
              <a:rPr lang="en-US" dirty="0"/>
              <a:t> </a:t>
            </a:r>
            <a:r>
              <a:rPr lang="en-US" dirty="0" err="1"/>
              <a:t>një</a:t>
            </a:r>
            <a:r>
              <a:rPr lang="en-US" dirty="0"/>
              <a:t> </a:t>
            </a:r>
            <a:r>
              <a:rPr lang="en-US" dirty="0" err="1"/>
              <a:t>datë</a:t>
            </a:r>
            <a:r>
              <a:rPr lang="en-US" dirty="0"/>
              <a:t> </a:t>
            </a:r>
            <a:r>
              <a:rPr lang="en-US" dirty="0" err="1"/>
              <a:t>të</a:t>
            </a:r>
            <a:r>
              <a:rPr lang="en-US" dirty="0"/>
              <a:t> </a:t>
            </a:r>
            <a:r>
              <a:rPr lang="en-US" dirty="0" err="1"/>
              <a:t>pacaktuar</a:t>
            </a:r>
            <a:r>
              <a:rPr lang="en-US" dirty="0"/>
              <a:t>, K.B.-</a:t>
            </a:r>
            <a:r>
              <a:rPr lang="en-US" dirty="0" err="1"/>
              <a:t>ja</a:t>
            </a:r>
            <a:r>
              <a:rPr lang="en-US" dirty="0"/>
              <a:t> </a:t>
            </a:r>
            <a:r>
              <a:rPr lang="en-US" dirty="0" err="1"/>
              <a:t>ia</a:t>
            </a:r>
            <a:r>
              <a:rPr lang="en-US" dirty="0"/>
              <a:t> </a:t>
            </a:r>
            <a:r>
              <a:rPr lang="en-US" dirty="0" err="1"/>
              <a:t>dhuron</a:t>
            </a:r>
            <a:r>
              <a:rPr lang="en-US" dirty="0"/>
              <a:t> </a:t>
            </a:r>
            <a:r>
              <a:rPr lang="en-US" dirty="0" err="1"/>
              <a:t>tokën</a:t>
            </a:r>
            <a:r>
              <a:rPr lang="en-US" dirty="0"/>
              <a:t> </a:t>
            </a:r>
            <a:r>
              <a:rPr lang="en-US" dirty="0" err="1"/>
              <a:t>djalit</a:t>
            </a:r>
            <a:r>
              <a:rPr lang="en-US" dirty="0"/>
              <a:t> </a:t>
            </a:r>
            <a:r>
              <a:rPr lang="en-US" dirty="0" err="1"/>
              <a:t>të</a:t>
            </a:r>
            <a:r>
              <a:rPr lang="en-US" dirty="0"/>
              <a:t> </a:t>
            </a:r>
            <a:r>
              <a:rPr lang="en-US" dirty="0" err="1"/>
              <a:t>saj</a:t>
            </a:r>
            <a:r>
              <a:rPr lang="en-US" dirty="0"/>
              <a:t> A.L.- </a:t>
            </a:r>
            <a:r>
              <a:rPr lang="en-US" dirty="0" err="1"/>
              <a:t>së</a:t>
            </a:r>
            <a:r>
              <a:rPr lang="en-US" dirty="0"/>
              <a:t>. Me </a:t>
            </a:r>
            <a:r>
              <a:rPr lang="en-US" dirty="0" err="1"/>
              <a:t>urdhrin</a:t>
            </a:r>
            <a:r>
              <a:rPr lang="en-US" dirty="0"/>
              <a:t> nr.3, </a:t>
            </a:r>
            <a:r>
              <a:rPr lang="en-US" dirty="0" err="1"/>
              <a:t>datë</a:t>
            </a:r>
            <a:r>
              <a:rPr lang="en-US" dirty="0"/>
              <a:t> 11 </a:t>
            </a:r>
            <a:r>
              <a:rPr lang="en-US" dirty="0" err="1"/>
              <a:t>qershor</a:t>
            </a:r>
            <a:r>
              <a:rPr lang="en-US" dirty="0"/>
              <a:t> 1999, </a:t>
            </a:r>
            <a:r>
              <a:rPr lang="en-US" dirty="0" err="1"/>
              <a:t>në</a:t>
            </a:r>
            <a:r>
              <a:rPr lang="en-US" dirty="0"/>
              <a:t> </a:t>
            </a:r>
            <a:r>
              <a:rPr lang="en-US" dirty="0" err="1"/>
              <a:t>bazë</a:t>
            </a:r>
            <a:r>
              <a:rPr lang="en-US" dirty="0"/>
              <a:t> </a:t>
            </a:r>
            <a:r>
              <a:rPr lang="en-US" dirty="0" err="1"/>
              <a:t>të</a:t>
            </a:r>
            <a:r>
              <a:rPr lang="en-US" dirty="0"/>
              <a:t> </a:t>
            </a:r>
            <a:r>
              <a:rPr lang="en-US" dirty="0" err="1"/>
              <a:t>një</a:t>
            </a:r>
            <a:r>
              <a:rPr lang="en-US" dirty="0"/>
              <a:t> </a:t>
            </a:r>
            <a:r>
              <a:rPr lang="en-US" dirty="0" err="1"/>
              <a:t>kërkese</a:t>
            </a:r>
            <a:r>
              <a:rPr lang="en-US" dirty="0"/>
              <a:t> </a:t>
            </a:r>
            <a:r>
              <a:rPr lang="en-US" dirty="0" err="1"/>
              <a:t>nga</a:t>
            </a:r>
            <a:r>
              <a:rPr lang="en-US" dirty="0"/>
              <a:t> A.L., </a:t>
            </a:r>
            <a:r>
              <a:rPr lang="en-US" dirty="0" err="1"/>
              <a:t>Zyra</a:t>
            </a:r>
            <a:r>
              <a:rPr lang="en-US" dirty="0"/>
              <a:t> e </a:t>
            </a:r>
            <a:r>
              <a:rPr lang="en-US" dirty="0" err="1"/>
              <a:t>Regjistrimit</a:t>
            </a:r>
            <a:r>
              <a:rPr lang="en-US" dirty="0"/>
              <a:t> </a:t>
            </a:r>
            <a:r>
              <a:rPr lang="en-US" dirty="0" err="1"/>
              <a:t>të</a:t>
            </a:r>
            <a:r>
              <a:rPr lang="en-US" dirty="0"/>
              <a:t> </a:t>
            </a:r>
            <a:r>
              <a:rPr lang="en-US" dirty="0" err="1"/>
              <a:t>Pasurive</a:t>
            </a:r>
            <a:r>
              <a:rPr lang="en-US" dirty="0"/>
              <a:t> </a:t>
            </a:r>
            <a:r>
              <a:rPr lang="en-US" dirty="0" err="1"/>
              <a:t>të</a:t>
            </a:r>
            <a:r>
              <a:rPr lang="en-US" dirty="0"/>
              <a:t> </a:t>
            </a:r>
            <a:r>
              <a:rPr lang="en-US" dirty="0" err="1"/>
              <a:t>Paluajtshme</a:t>
            </a:r>
            <a:r>
              <a:rPr lang="en-US" dirty="0"/>
              <a:t>, </a:t>
            </a:r>
            <a:r>
              <a:rPr lang="en-US" dirty="0" err="1"/>
              <a:t>Vlorë</a:t>
            </a:r>
            <a:r>
              <a:rPr lang="en-US" dirty="0"/>
              <a:t>, </a:t>
            </a:r>
            <a:r>
              <a:rPr lang="en-US" dirty="0" err="1"/>
              <a:t>iu</a:t>
            </a:r>
            <a:r>
              <a:rPr lang="en-US" dirty="0"/>
              <a:t> </a:t>
            </a:r>
            <a:r>
              <a:rPr lang="en-US" dirty="0" err="1"/>
              <a:t>heq</a:t>
            </a:r>
            <a:r>
              <a:rPr lang="en-US" dirty="0"/>
              <a:t> </a:t>
            </a:r>
            <a:r>
              <a:rPr lang="en-US" dirty="0" err="1"/>
              <a:t>statusin</a:t>
            </a:r>
            <a:r>
              <a:rPr lang="en-US" dirty="0"/>
              <a:t> e </a:t>
            </a:r>
            <a:r>
              <a:rPr lang="en-US" dirty="0" err="1"/>
              <a:t>pronarit</a:t>
            </a:r>
            <a:r>
              <a:rPr lang="en-US" dirty="0"/>
              <a:t> </a:t>
            </a:r>
            <a:r>
              <a:rPr lang="en-US" dirty="0" err="1"/>
              <a:t>ankuesve</a:t>
            </a:r>
            <a:r>
              <a:rPr lang="en-US" dirty="0"/>
              <a:t> </a:t>
            </a:r>
            <a:r>
              <a:rPr lang="en-US" dirty="0" err="1"/>
              <a:t>të</a:t>
            </a:r>
            <a:r>
              <a:rPr lang="en-US" dirty="0"/>
              <a:t> </a:t>
            </a:r>
            <a:r>
              <a:rPr lang="en-US" dirty="0" err="1"/>
              <a:t>ngastrës</a:t>
            </a:r>
            <a:r>
              <a:rPr lang="en-US" dirty="0"/>
              <a:t> </a:t>
            </a:r>
            <a:r>
              <a:rPr lang="en-US" dirty="0" err="1"/>
              <a:t>së</a:t>
            </a:r>
            <a:r>
              <a:rPr lang="en-US" dirty="0"/>
              <a:t> </a:t>
            </a:r>
            <a:r>
              <a:rPr lang="en-US" dirty="0" err="1"/>
              <a:t>mësipërme</a:t>
            </a:r>
            <a:r>
              <a:rPr lang="en-US" dirty="0"/>
              <a:t> </a:t>
            </a:r>
            <a:r>
              <a:rPr lang="en-US" dirty="0" err="1"/>
              <a:t>të</a:t>
            </a:r>
            <a:r>
              <a:rPr lang="en-US" dirty="0"/>
              <a:t> </a:t>
            </a:r>
            <a:r>
              <a:rPr lang="en-US" dirty="0" err="1"/>
              <a:t>tokës</a:t>
            </a:r>
            <a:r>
              <a:rPr lang="en-US" dirty="0"/>
              <a:t> </a:t>
            </a:r>
            <a:r>
              <a:rPr lang="en-US" dirty="0" err="1"/>
              <a:t>dhe</a:t>
            </a:r>
            <a:r>
              <a:rPr lang="en-US" dirty="0"/>
              <a:t> </a:t>
            </a:r>
            <a:r>
              <a:rPr lang="en-US" dirty="0" err="1"/>
              <a:t>regjistron</a:t>
            </a:r>
            <a:r>
              <a:rPr lang="en-US" dirty="0"/>
              <a:t> </a:t>
            </a:r>
            <a:r>
              <a:rPr lang="en-US" dirty="0" err="1"/>
              <a:t>si</a:t>
            </a:r>
            <a:r>
              <a:rPr lang="en-US" dirty="0"/>
              <a:t> </a:t>
            </a:r>
            <a:r>
              <a:rPr lang="en-US" dirty="0" err="1"/>
              <a:t>pronar</a:t>
            </a:r>
            <a:r>
              <a:rPr lang="en-US" dirty="0"/>
              <a:t> </a:t>
            </a:r>
            <a:r>
              <a:rPr lang="en-US" dirty="0" err="1"/>
              <a:t>të</a:t>
            </a:r>
            <a:r>
              <a:rPr lang="en-US" dirty="0"/>
              <a:t> </a:t>
            </a:r>
            <a:r>
              <a:rPr lang="en-US" dirty="0" err="1"/>
              <a:t>ligjshëm</a:t>
            </a:r>
            <a:r>
              <a:rPr lang="en-US" dirty="0"/>
              <a:t> A.L.-</a:t>
            </a:r>
            <a:r>
              <a:rPr lang="en-US" dirty="0" err="1"/>
              <a:t>në</a:t>
            </a:r>
            <a:r>
              <a:rPr lang="en-US" dirty="0"/>
              <a:t>.</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35</a:t>
            </a:fld>
            <a:endParaRPr lang="en-US"/>
          </a:p>
        </p:txBody>
      </p:sp>
    </p:spTree>
    <p:extLst>
      <p:ext uri="{BB962C8B-B14F-4D97-AF65-F5344CB8AC3E}">
        <p14:creationId xmlns:p14="http://schemas.microsoft.com/office/powerpoint/2010/main" val="321396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Proceset</a:t>
            </a:r>
            <a:r>
              <a:rPr lang="en-US" dirty="0"/>
              <a:t> </a:t>
            </a:r>
            <a:r>
              <a:rPr lang="en-US" dirty="0" err="1"/>
              <a:t>gjyqësore</a:t>
            </a:r>
            <a:r>
              <a:rPr lang="en-US" dirty="0"/>
              <a:t> me A.L. </a:t>
            </a:r>
            <a:r>
              <a:rPr lang="en-US" dirty="0" err="1"/>
              <a:t>si</a:t>
            </a:r>
            <a:r>
              <a:rPr lang="en-US" dirty="0"/>
              <a:t> </a:t>
            </a:r>
            <a:r>
              <a:rPr lang="en-US" dirty="0" err="1"/>
              <a:t>palë</a:t>
            </a:r>
            <a:r>
              <a:rPr lang="en-US" dirty="0"/>
              <a:t> </a:t>
            </a:r>
          </a:p>
        </p:txBody>
      </p:sp>
      <p:sp>
        <p:nvSpPr>
          <p:cNvPr id="3" name="Content Placeholder 2"/>
          <p:cNvSpPr>
            <a:spLocks noGrp="1"/>
          </p:cNvSpPr>
          <p:nvPr>
            <p:ph idx="1"/>
          </p:nvPr>
        </p:nvSpPr>
        <p:spPr>
          <a:xfrm>
            <a:off x="0" y="1447800"/>
            <a:ext cx="9144000" cy="5410200"/>
          </a:xfrm>
        </p:spPr>
        <p:txBody>
          <a:bodyPr>
            <a:normAutofit fontScale="70000" lnSpcReduction="20000"/>
          </a:bodyPr>
          <a:lstStyle/>
          <a:p>
            <a:r>
              <a:rPr lang="en-US" dirty="0" err="1"/>
              <a:t>Në</a:t>
            </a:r>
            <a:r>
              <a:rPr lang="en-US" dirty="0"/>
              <a:t> </a:t>
            </a:r>
            <a:r>
              <a:rPr lang="en-US" dirty="0" err="1"/>
              <a:t>datën</a:t>
            </a:r>
            <a:r>
              <a:rPr lang="en-US" dirty="0"/>
              <a:t> 13 </a:t>
            </a:r>
            <a:r>
              <a:rPr lang="en-US" dirty="0" err="1"/>
              <a:t>dhjetor</a:t>
            </a:r>
            <a:r>
              <a:rPr lang="en-US" dirty="0"/>
              <a:t> 1999, </a:t>
            </a:r>
            <a:r>
              <a:rPr lang="en-US" dirty="0" err="1"/>
              <a:t>në</a:t>
            </a:r>
            <a:r>
              <a:rPr lang="en-US" dirty="0"/>
              <a:t> </a:t>
            </a:r>
            <a:r>
              <a:rPr lang="en-US" dirty="0" err="1"/>
              <a:t>bazë</a:t>
            </a:r>
            <a:r>
              <a:rPr lang="en-US" dirty="0"/>
              <a:t> </a:t>
            </a:r>
            <a:r>
              <a:rPr lang="en-US" dirty="0" err="1"/>
              <a:t>të</a:t>
            </a:r>
            <a:r>
              <a:rPr lang="en-US" dirty="0"/>
              <a:t> </a:t>
            </a:r>
            <a:r>
              <a:rPr lang="en-US" dirty="0" err="1"/>
              <a:t>padisë</a:t>
            </a:r>
            <a:r>
              <a:rPr lang="en-US" dirty="0"/>
              <a:t> </a:t>
            </a:r>
            <a:r>
              <a:rPr lang="en-US" dirty="0" err="1"/>
              <a:t>së</a:t>
            </a:r>
            <a:r>
              <a:rPr lang="en-US" dirty="0"/>
              <a:t> </a:t>
            </a:r>
            <a:r>
              <a:rPr lang="en-US" dirty="0" err="1"/>
              <a:t>paraqitur</a:t>
            </a:r>
            <a:r>
              <a:rPr lang="en-US" dirty="0"/>
              <a:t> </a:t>
            </a:r>
            <a:r>
              <a:rPr lang="en-US" dirty="0" err="1"/>
              <a:t>nga</a:t>
            </a:r>
            <a:r>
              <a:rPr lang="en-US" dirty="0"/>
              <a:t> A.L., </a:t>
            </a:r>
            <a:r>
              <a:rPr lang="en-US" dirty="0" err="1"/>
              <a:t>Gjykata</a:t>
            </a:r>
            <a:r>
              <a:rPr lang="en-US" dirty="0"/>
              <a:t> e </a:t>
            </a:r>
            <a:r>
              <a:rPr lang="en-US" dirty="0" err="1"/>
              <a:t>Rrethit</a:t>
            </a:r>
            <a:r>
              <a:rPr lang="en-US" dirty="0"/>
              <a:t> </a:t>
            </a:r>
            <a:r>
              <a:rPr lang="en-US" dirty="0" err="1"/>
              <a:t>Vlorë</a:t>
            </a:r>
            <a:r>
              <a:rPr lang="en-US" dirty="0"/>
              <a:t>, </a:t>
            </a:r>
            <a:r>
              <a:rPr lang="en-US" dirty="0" err="1"/>
              <a:t>shpalli</a:t>
            </a:r>
            <a:r>
              <a:rPr lang="en-US" dirty="0"/>
              <a:t> </a:t>
            </a:r>
            <a:r>
              <a:rPr lang="en-US" dirty="0" err="1"/>
              <a:t>të</a:t>
            </a:r>
            <a:r>
              <a:rPr lang="en-US" dirty="0"/>
              <a:t> </a:t>
            </a:r>
            <a:r>
              <a:rPr lang="en-US" dirty="0" err="1"/>
              <a:t>paligjshëm</a:t>
            </a:r>
            <a:r>
              <a:rPr lang="en-US" dirty="0"/>
              <a:t> </a:t>
            </a:r>
            <a:r>
              <a:rPr lang="en-US" dirty="0" err="1"/>
              <a:t>vendimin</a:t>
            </a:r>
            <a:r>
              <a:rPr lang="en-US" dirty="0"/>
              <a:t> e </a:t>
            </a:r>
            <a:r>
              <a:rPr lang="en-US" dirty="0" err="1"/>
              <a:t>datës</a:t>
            </a:r>
            <a:r>
              <a:rPr lang="en-US" dirty="0"/>
              <a:t> 27 </a:t>
            </a:r>
            <a:r>
              <a:rPr lang="en-US" dirty="0" err="1"/>
              <a:t>gusht</a:t>
            </a:r>
            <a:r>
              <a:rPr lang="en-US" dirty="0"/>
              <a:t> 1996, </a:t>
            </a:r>
            <a:r>
              <a:rPr lang="en-US" dirty="0" err="1"/>
              <a:t>të</a:t>
            </a:r>
            <a:r>
              <a:rPr lang="en-US" dirty="0"/>
              <a:t> </a:t>
            </a:r>
            <a:r>
              <a:rPr lang="en-US" dirty="0" err="1"/>
              <a:t>marrë</a:t>
            </a:r>
            <a:r>
              <a:rPr lang="en-US" dirty="0"/>
              <a:t> </a:t>
            </a:r>
            <a:r>
              <a:rPr lang="en-US" dirty="0" err="1"/>
              <a:t>nga</a:t>
            </a:r>
            <a:r>
              <a:rPr lang="en-US" dirty="0"/>
              <a:t> </a:t>
            </a:r>
            <a:r>
              <a:rPr lang="en-US" dirty="0" err="1"/>
              <a:t>Komisioni</a:t>
            </a:r>
            <a:r>
              <a:rPr lang="en-US" dirty="0"/>
              <a:t> </a:t>
            </a:r>
            <a:r>
              <a:rPr lang="en-US" dirty="0" err="1"/>
              <a:t>i</a:t>
            </a:r>
            <a:r>
              <a:rPr lang="en-US" dirty="0"/>
              <a:t> </a:t>
            </a:r>
            <a:r>
              <a:rPr lang="en-US" dirty="0" err="1"/>
              <a:t>Kthimit</a:t>
            </a:r>
            <a:r>
              <a:rPr lang="en-US" dirty="0"/>
              <a:t> </a:t>
            </a:r>
            <a:r>
              <a:rPr lang="en-US" dirty="0" err="1"/>
              <a:t>dhe</a:t>
            </a:r>
            <a:r>
              <a:rPr lang="en-US" dirty="0"/>
              <a:t> </a:t>
            </a:r>
            <a:r>
              <a:rPr lang="en-US" dirty="0" err="1"/>
              <a:t>Kompensimit</a:t>
            </a:r>
            <a:r>
              <a:rPr lang="en-US" dirty="0"/>
              <a:t> </a:t>
            </a:r>
            <a:r>
              <a:rPr lang="en-US" dirty="0" err="1"/>
              <a:t>të</a:t>
            </a:r>
            <a:r>
              <a:rPr lang="en-US" dirty="0"/>
              <a:t> </a:t>
            </a:r>
            <a:r>
              <a:rPr lang="en-US" dirty="0" err="1"/>
              <a:t>Pronave</a:t>
            </a:r>
            <a:r>
              <a:rPr lang="en-US" dirty="0"/>
              <a:t>, </a:t>
            </a:r>
            <a:r>
              <a:rPr lang="en-US" dirty="0" err="1"/>
              <a:t>Vlorë</a:t>
            </a:r>
            <a:r>
              <a:rPr lang="en-US" dirty="0"/>
              <a:t>, </a:t>
            </a:r>
            <a:r>
              <a:rPr lang="en-US" dirty="0" err="1"/>
              <a:t>ku</a:t>
            </a:r>
            <a:r>
              <a:rPr lang="en-US" dirty="0"/>
              <a:t> </a:t>
            </a:r>
            <a:r>
              <a:rPr lang="en-US" dirty="0" err="1"/>
              <a:t>ngastra</a:t>
            </a:r>
            <a:r>
              <a:rPr lang="en-US" dirty="0"/>
              <a:t> e </a:t>
            </a:r>
            <a:r>
              <a:rPr lang="en-US" dirty="0" err="1"/>
              <a:t>tokës</a:t>
            </a:r>
            <a:r>
              <a:rPr lang="en-US" dirty="0"/>
              <a:t> </a:t>
            </a:r>
            <a:r>
              <a:rPr lang="en-US" dirty="0" err="1"/>
              <a:t>iu</a:t>
            </a:r>
            <a:r>
              <a:rPr lang="en-US" dirty="0"/>
              <a:t> </a:t>
            </a:r>
            <a:r>
              <a:rPr lang="en-US" dirty="0" err="1"/>
              <a:t>njoh</a:t>
            </a:r>
            <a:r>
              <a:rPr lang="en-US" dirty="0"/>
              <a:t> </a:t>
            </a:r>
            <a:r>
              <a:rPr lang="en-US" dirty="0" err="1"/>
              <a:t>ankuesve</a:t>
            </a:r>
            <a:r>
              <a:rPr lang="en-US" dirty="0"/>
              <a:t> </a:t>
            </a:r>
            <a:r>
              <a:rPr lang="en-US" dirty="0" err="1"/>
              <a:t>si</a:t>
            </a:r>
            <a:r>
              <a:rPr lang="en-US" dirty="0"/>
              <a:t> </a:t>
            </a:r>
            <a:r>
              <a:rPr lang="en-US" dirty="0" err="1"/>
              <a:t>pronë</a:t>
            </a:r>
            <a:r>
              <a:rPr lang="en-US" dirty="0"/>
              <a:t>, me </a:t>
            </a:r>
            <a:r>
              <a:rPr lang="en-US" dirty="0" err="1"/>
              <a:t>arsyetimin</a:t>
            </a:r>
            <a:r>
              <a:rPr lang="en-US" dirty="0"/>
              <a:t> se </a:t>
            </a:r>
            <a:r>
              <a:rPr lang="en-US" dirty="0" err="1"/>
              <a:t>vendimi</a:t>
            </a:r>
            <a:r>
              <a:rPr lang="en-US" dirty="0"/>
              <a:t> </a:t>
            </a:r>
            <a:r>
              <a:rPr lang="en-US" dirty="0" err="1"/>
              <a:t>nuk</a:t>
            </a:r>
            <a:r>
              <a:rPr lang="en-US" dirty="0"/>
              <a:t> </a:t>
            </a:r>
            <a:r>
              <a:rPr lang="en-US" dirty="0" err="1"/>
              <a:t>është</a:t>
            </a:r>
            <a:r>
              <a:rPr lang="en-US" dirty="0"/>
              <a:t> </a:t>
            </a:r>
            <a:r>
              <a:rPr lang="en-US" dirty="0" err="1"/>
              <a:t>lëshuar</a:t>
            </a:r>
            <a:r>
              <a:rPr lang="en-US" dirty="0"/>
              <a:t> </a:t>
            </a:r>
            <a:r>
              <a:rPr lang="en-US" dirty="0" err="1"/>
              <a:t>në</a:t>
            </a:r>
            <a:r>
              <a:rPr lang="en-US" dirty="0"/>
              <a:t> </a:t>
            </a:r>
            <a:r>
              <a:rPr lang="en-US" dirty="0" err="1"/>
              <a:t>përputhje</a:t>
            </a:r>
            <a:r>
              <a:rPr lang="en-US" dirty="0"/>
              <a:t> me </a:t>
            </a:r>
            <a:r>
              <a:rPr lang="en-US" dirty="0" err="1"/>
              <a:t>kërkesat</a:t>
            </a:r>
            <a:r>
              <a:rPr lang="en-US" dirty="0"/>
              <a:t> </a:t>
            </a:r>
            <a:r>
              <a:rPr lang="en-US" dirty="0" err="1"/>
              <a:t>ligjore</a:t>
            </a:r>
            <a:r>
              <a:rPr lang="en-US" dirty="0"/>
              <a:t>. </a:t>
            </a:r>
          </a:p>
          <a:p>
            <a:r>
              <a:rPr lang="en-US" dirty="0" err="1"/>
              <a:t>Në</a:t>
            </a:r>
            <a:r>
              <a:rPr lang="en-US" dirty="0"/>
              <a:t> </a:t>
            </a:r>
            <a:r>
              <a:rPr lang="en-US" dirty="0" err="1"/>
              <a:t>datën</a:t>
            </a:r>
            <a:r>
              <a:rPr lang="en-US" dirty="0"/>
              <a:t> 17 mars 2000, </a:t>
            </a:r>
            <a:r>
              <a:rPr lang="en-US" dirty="0" err="1"/>
              <a:t>Gjykata</a:t>
            </a:r>
            <a:r>
              <a:rPr lang="en-US" dirty="0"/>
              <a:t> e </a:t>
            </a:r>
            <a:r>
              <a:rPr lang="en-US" dirty="0" err="1"/>
              <a:t>Apelit</a:t>
            </a:r>
            <a:r>
              <a:rPr lang="en-US" dirty="0"/>
              <a:t> </a:t>
            </a:r>
            <a:r>
              <a:rPr lang="en-US" dirty="0" err="1"/>
              <a:t>Vlorë</a:t>
            </a:r>
            <a:r>
              <a:rPr lang="en-US" dirty="0"/>
              <a:t>, </a:t>
            </a:r>
            <a:r>
              <a:rPr lang="en-US" dirty="0" err="1"/>
              <a:t>mbështeti</a:t>
            </a:r>
            <a:r>
              <a:rPr lang="en-US" dirty="0"/>
              <a:t> </a:t>
            </a:r>
            <a:r>
              <a:rPr lang="en-US" dirty="0" err="1"/>
              <a:t>arsyetimin</a:t>
            </a:r>
            <a:r>
              <a:rPr lang="en-US" dirty="0"/>
              <a:t> e </a:t>
            </a:r>
            <a:r>
              <a:rPr lang="en-US" dirty="0" err="1"/>
              <a:t>Gjykatës</a:t>
            </a:r>
            <a:r>
              <a:rPr lang="en-US" dirty="0"/>
              <a:t> </a:t>
            </a:r>
            <a:r>
              <a:rPr lang="en-US" dirty="0" err="1"/>
              <a:t>së</a:t>
            </a:r>
            <a:r>
              <a:rPr lang="en-US" dirty="0"/>
              <a:t> </a:t>
            </a:r>
            <a:r>
              <a:rPr lang="en-US" dirty="0" err="1"/>
              <a:t>Rrethit</a:t>
            </a:r>
            <a:r>
              <a:rPr lang="en-US" dirty="0"/>
              <a:t>, duke </a:t>
            </a:r>
            <a:r>
              <a:rPr lang="en-US" dirty="0" err="1"/>
              <a:t>pohuar</a:t>
            </a:r>
            <a:r>
              <a:rPr lang="en-US" dirty="0"/>
              <a:t> </a:t>
            </a:r>
            <a:r>
              <a:rPr lang="en-US" dirty="0" err="1"/>
              <a:t>gjithashtu</a:t>
            </a:r>
            <a:r>
              <a:rPr lang="en-US" dirty="0"/>
              <a:t> se </a:t>
            </a:r>
            <a:r>
              <a:rPr lang="en-US" dirty="0" err="1"/>
              <a:t>Komisioni</a:t>
            </a:r>
            <a:r>
              <a:rPr lang="en-US" dirty="0"/>
              <a:t> </a:t>
            </a:r>
            <a:r>
              <a:rPr lang="en-US" dirty="0" err="1"/>
              <a:t>i</a:t>
            </a:r>
            <a:r>
              <a:rPr lang="en-US" dirty="0"/>
              <a:t> </a:t>
            </a:r>
            <a:r>
              <a:rPr lang="en-US" dirty="0" err="1"/>
              <a:t>Vlorës</a:t>
            </a:r>
            <a:r>
              <a:rPr lang="en-US" dirty="0"/>
              <a:t> </a:t>
            </a:r>
            <a:r>
              <a:rPr lang="en-US" dirty="0" err="1"/>
              <a:t>i</a:t>
            </a:r>
            <a:r>
              <a:rPr lang="en-US" dirty="0"/>
              <a:t> ka </a:t>
            </a:r>
            <a:r>
              <a:rPr lang="en-US" dirty="0" err="1"/>
              <a:t>tejkaluar</a:t>
            </a:r>
            <a:r>
              <a:rPr lang="en-US" dirty="0"/>
              <a:t> </a:t>
            </a:r>
            <a:r>
              <a:rPr lang="en-US" dirty="0" err="1"/>
              <a:t>kompetencat</a:t>
            </a:r>
            <a:r>
              <a:rPr lang="en-US" dirty="0"/>
              <a:t> e </a:t>
            </a:r>
            <a:r>
              <a:rPr lang="en-US" dirty="0" err="1"/>
              <a:t>tij</a:t>
            </a:r>
            <a:r>
              <a:rPr lang="en-US" dirty="0"/>
              <a:t> </a:t>
            </a:r>
            <a:r>
              <a:rPr lang="en-US" dirty="0" err="1"/>
              <a:t>ligjore</a:t>
            </a:r>
            <a:r>
              <a:rPr lang="en-US" dirty="0"/>
              <a:t> </a:t>
            </a:r>
            <a:r>
              <a:rPr lang="en-US" dirty="0" err="1"/>
              <a:t>në</a:t>
            </a:r>
            <a:r>
              <a:rPr lang="en-US" dirty="0"/>
              <a:t> </a:t>
            </a:r>
            <a:r>
              <a:rPr lang="en-US" dirty="0" err="1"/>
              <a:t>marrjen</a:t>
            </a:r>
            <a:r>
              <a:rPr lang="en-US" dirty="0"/>
              <a:t> e </a:t>
            </a:r>
            <a:r>
              <a:rPr lang="en-US" dirty="0" err="1"/>
              <a:t>vendimeve</a:t>
            </a:r>
            <a:r>
              <a:rPr lang="en-US" dirty="0"/>
              <a:t>, </a:t>
            </a:r>
            <a:r>
              <a:rPr lang="en-US" dirty="0" err="1"/>
              <a:t>në</a:t>
            </a:r>
            <a:r>
              <a:rPr lang="en-US" dirty="0"/>
              <a:t> </a:t>
            </a:r>
            <a:r>
              <a:rPr lang="en-US" dirty="0" err="1"/>
              <a:t>lidhje</a:t>
            </a:r>
            <a:r>
              <a:rPr lang="en-US" dirty="0"/>
              <a:t> me </a:t>
            </a:r>
            <a:r>
              <a:rPr lang="en-US" dirty="0" err="1"/>
              <a:t>pronat</a:t>
            </a:r>
            <a:r>
              <a:rPr lang="en-US" dirty="0"/>
              <a:t> </a:t>
            </a:r>
            <a:r>
              <a:rPr lang="en-US" dirty="0" err="1"/>
              <a:t>të</a:t>
            </a:r>
            <a:r>
              <a:rPr lang="en-US" dirty="0"/>
              <a:t> </a:t>
            </a:r>
            <a:r>
              <a:rPr lang="en-US" dirty="0" err="1"/>
              <a:t>cilat</a:t>
            </a:r>
            <a:r>
              <a:rPr lang="en-US" dirty="0"/>
              <a:t> </a:t>
            </a:r>
            <a:r>
              <a:rPr lang="en-US" dirty="0" err="1"/>
              <a:t>shteti</a:t>
            </a:r>
            <a:r>
              <a:rPr lang="en-US" dirty="0"/>
              <a:t> </a:t>
            </a:r>
            <a:r>
              <a:rPr lang="en-US" dirty="0" err="1"/>
              <a:t>i</a:t>
            </a:r>
            <a:r>
              <a:rPr lang="en-US" dirty="0"/>
              <a:t> ka </a:t>
            </a:r>
            <a:r>
              <a:rPr lang="en-US" dirty="0" err="1"/>
              <a:t>caktuar</a:t>
            </a:r>
            <a:r>
              <a:rPr lang="en-US" dirty="0"/>
              <a:t> </a:t>
            </a:r>
            <a:r>
              <a:rPr lang="en-US" dirty="0" err="1"/>
              <a:t>për</a:t>
            </a:r>
            <a:r>
              <a:rPr lang="en-US" dirty="0"/>
              <a:t> </a:t>
            </a:r>
            <a:r>
              <a:rPr lang="en-US" dirty="0" err="1"/>
              <a:t>qëllime</a:t>
            </a:r>
            <a:r>
              <a:rPr lang="en-US" dirty="0"/>
              <a:t> </a:t>
            </a:r>
            <a:r>
              <a:rPr lang="en-US" dirty="0" err="1"/>
              <a:t>turistike</a:t>
            </a:r>
            <a:r>
              <a:rPr lang="en-US" dirty="0"/>
              <a:t>. </a:t>
            </a:r>
          </a:p>
          <a:p>
            <a:r>
              <a:rPr lang="en-US" dirty="0" err="1"/>
              <a:t>Në</a:t>
            </a:r>
            <a:r>
              <a:rPr lang="en-US" dirty="0"/>
              <a:t> </a:t>
            </a:r>
            <a:r>
              <a:rPr lang="en-US" dirty="0" err="1"/>
              <a:t>datën</a:t>
            </a:r>
            <a:r>
              <a:rPr lang="en-US" dirty="0"/>
              <a:t> 17 </a:t>
            </a:r>
            <a:r>
              <a:rPr lang="en-US" dirty="0" err="1"/>
              <a:t>janar</a:t>
            </a:r>
            <a:r>
              <a:rPr lang="en-US" dirty="0"/>
              <a:t> 2001, </a:t>
            </a:r>
            <a:r>
              <a:rPr lang="en-US" dirty="0" err="1"/>
              <a:t>Kolegji</a:t>
            </a:r>
            <a:r>
              <a:rPr lang="en-US" dirty="0"/>
              <a:t> Civil </a:t>
            </a:r>
            <a:r>
              <a:rPr lang="en-US" dirty="0" err="1"/>
              <a:t>i</a:t>
            </a:r>
            <a:r>
              <a:rPr lang="en-US" dirty="0"/>
              <a:t> </a:t>
            </a:r>
            <a:r>
              <a:rPr lang="en-US" dirty="0" err="1"/>
              <a:t>Gjykatës</a:t>
            </a:r>
            <a:r>
              <a:rPr lang="en-US" dirty="0"/>
              <a:t> </a:t>
            </a:r>
            <a:r>
              <a:rPr lang="en-US" dirty="0" err="1"/>
              <a:t>së</a:t>
            </a:r>
            <a:r>
              <a:rPr lang="en-US" dirty="0"/>
              <a:t> </a:t>
            </a:r>
            <a:r>
              <a:rPr lang="en-US" dirty="0" err="1"/>
              <a:t>Lartë</a:t>
            </a:r>
            <a:r>
              <a:rPr lang="en-US" dirty="0"/>
              <a:t> </a:t>
            </a:r>
            <a:r>
              <a:rPr lang="en-US" dirty="0" err="1"/>
              <a:t>konfirmoi</a:t>
            </a:r>
            <a:r>
              <a:rPr lang="en-US" dirty="0"/>
              <a:t> se </a:t>
            </a:r>
            <a:r>
              <a:rPr lang="en-US" dirty="0" err="1"/>
              <a:t>vendimi</a:t>
            </a:r>
            <a:r>
              <a:rPr lang="en-US" dirty="0"/>
              <a:t> </a:t>
            </a:r>
            <a:r>
              <a:rPr lang="en-US" dirty="0" err="1"/>
              <a:t>i</a:t>
            </a:r>
            <a:r>
              <a:rPr lang="en-US" dirty="0"/>
              <a:t> </a:t>
            </a:r>
            <a:r>
              <a:rPr lang="en-US" dirty="0" err="1"/>
              <a:t>Komisionit</a:t>
            </a:r>
            <a:r>
              <a:rPr lang="en-US" dirty="0"/>
              <a:t> </a:t>
            </a:r>
            <a:r>
              <a:rPr lang="en-US" dirty="0" err="1"/>
              <a:t>të</a:t>
            </a:r>
            <a:r>
              <a:rPr lang="en-US" dirty="0"/>
              <a:t> </a:t>
            </a:r>
            <a:r>
              <a:rPr lang="en-US" dirty="0" err="1"/>
              <a:t>Vlorës</a:t>
            </a:r>
            <a:r>
              <a:rPr lang="en-US" dirty="0"/>
              <a:t> </a:t>
            </a:r>
            <a:r>
              <a:rPr lang="en-US" dirty="0" err="1"/>
              <a:t>në</a:t>
            </a:r>
            <a:r>
              <a:rPr lang="en-US" dirty="0"/>
              <a:t> favor </a:t>
            </a:r>
            <a:r>
              <a:rPr lang="en-US" dirty="0" err="1"/>
              <a:t>të</a:t>
            </a:r>
            <a:r>
              <a:rPr lang="en-US" dirty="0"/>
              <a:t> </a:t>
            </a:r>
            <a:r>
              <a:rPr lang="en-US" dirty="0" err="1"/>
              <a:t>ankuesve</a:t>
            </a:r>
            <a:r>
              <a:rPr lang="en-US" dirty="0"/>
              <a:t> </a:t>
            </a:r>
            <a:r>
              <a:rPr lang="en-US" dirty="0" err="1"/>
              <a:t>ishte</a:t>
            </a:r>
            <a:r>
              <a:rPr lang="en-US" dirty="0"/>
              <a:t> </a:t>
            </a:r>
            <a:r>
              <a:rPr lang="en-US" dirty="0" err="1"/>
              <a:t>i</a:t>
            </a:r>
            <a:r>
              <a:rPr lang="en-US" dirty="0"/>
              <a:t> </a:t>
            </a:r>
            <a:r>
              <a:rPr lang="en-US" dirty="0" err="1"/>
              <a:t>pavlefshëm</a:t>
            </a:r>
            <a:r>
              <a:rPr lang="en-US" dirty="0"/>
              <a:t>, me </a:t>
            </a:r>
            <a:r>
              <a:rPr lang="en-US" dirty="0" err="1"/>
              <a:t>arsyetimin</a:t>
            </a:r>
            <a:r>
              <a:rPr lang="en-US" dirty="0"/>
              <a:t> se </a:t>
            </a:r>
            <a:r>
              <a:rPr lang="en-US" dirty="0" err="1"/>
              <a:t>nuk</a:t>
            </a:r>
            <a:r>
              <a:rPr lang="en-US" dirty="0"/>
              <a:t> </a:t>
            </a:r>
            <a:r>
              <a:rPr lang="en-US" dirty="0" err="1"/>
              <a:t>është</a:t>
            </a:r>
            <a:r>
              <a:rPr lang="en-US" dirty="0"/>
              <a:t> </a:t>
            </a:r>
            <a:r>
              <a:rPr lang="en-US" dirty="0" err="1"/>
              <a:t>lëshuar</a:t>
            </a:r>
            <a:r>
              <a:rPr lang="en-US" dirty="0"/>
              <a:t> </a:t>
            </a:r>
            <a:r>
              <a:rPr lang="en-US" dirty="0" err="1"/>
              <a:t>në</a:t>
            </a:r>
            <a:r>
              <a:rPr lang="en-US" dirty="0"/>
              <a:t> </a:t>
            </a:r>
            <a:r>
              <a:rPr lang="en-US" dirty="0" err="1"/>
              <a:t>përputhje</a:t>
            </a:r>
            <a:r>
              <a:rPr lang="en-US" dirty="0"/>
              <a:t> me </a:t>
            </a:r>
            <a:r>
              <a:rPr lang="en-US" dirty="0" err="1"/>
              <a:t>kërkesat</a:t>
            </a:r>
            <a:r>
              <a:rPr lang="en-US" dirty="0"/>
              <a:t> </a:t>
            </a:r>
            <a:r>
              <a:rPr lang="en-US" dirty="0" err="1"/>
              <a:t>ligjore</a:t>
            </a:r>
            <a:r>
              <a:rPr lang="en-US" dirty="0"/>
              <a:t>; </a:t>
            </a:r>
            <a:r>
              <a:rPr lang="en-US" dirty="0" err="1"/>
              <a:t>si</a:t>
            </a:r>
            <a:r>
              <a:rPr lang="en-US" dirty="0"/>
              <a:t> </a:t>
            </a:r>
            <a:r>
              <a:rPr lang="en-US" dirty="0" err="1"/>
              <a:t>rrjedhim</a:t>
            </a:r>
            <a:r>
              <a:rPr lang="en-US" dirty="0"/>
              <a:t>, </a:t>
            </a:r>
            <a:r>
              <a:rPr lang="en-US" dirty="0" err="1"/>
              <a:t>vendimi</a:t>
            </a:r>
            <a:r>
              <a:rPr lang="en-US" dirty="0"/>
              <a:t> </a:t>
            </a:r>
            <a:r>
              <a:rPr lang="en-US" dirty="0" err="1"/>
              <a:t>i</a:t>
            </a:r>
            <a:r>
              <a:rPr lang="en-US" dirty="0"/>
              <a:t> </a:t>
            </a:r>
            <a:r>
              <a:rPr lang="en-US" dirty="0" err="1"/>
              <a:t>Komisionit</a:t>
            </a:r>
            <a:r>
              <a:rPr lang="en-US" dirty="0"/>
              <a:t> </a:t>
            </a:r>
            <a:r>
              <a:rPr lang="en-US" dirty="0" err="1"/>
              <a:t>të</a:t>
            </a:r>
            <a:r>
              <a:rPr lang="en-US" dirty="0"/>
              <a:t> </a:t>
            </a:r>
            <a:r>
              <a:rPr lang="en-US" dirty="0" err="1"/>
              <a:t>Vlorës</a:t>
            </a:r>
            <a:r>
              <a:rPr lang="en-US" dirty="0"/>
              <a:t> </a:t>
            </a:r>
            <a:r>
              <a:rPr lang="en-US" dirty="0" err="1"/>
              <a:t>nuk</a:t>
            </a:r>
            <a:r>
              <a:rPr lang="en-US" dirty="0"/>
              <a:t> ka </a:t>
            </a:r>
            <a:r>
              <a:rPr lang="en-US" dirty="0" err="1"/>
              <a:t>vlerë</a:t>
            </a:r>
            <a:r>
              <a:rPr lang="en-US" dirty="0"/>
              <a:t> </a:t>
            </a:r>
            <a:r>
              <a:rPr lang="en-US" dirty="0" err="1"/>
              <a:t>për</a:t>
            </a:r>
            <a:r>
              <a:rPr lang="en-US" dirty="0"/>
              <a:t> </a:t>
            </a:r>
            <a:r>
              <a:rPr lang="en-US" dirty="0" err="1"/>
              <a:t>kërkuesit</a:t>
            </a:r>
            <a:r>
              <a:rPr lang="en-US" dirty="0"/>
              <a:t> </a:t>
            </a:r>
            <a:r>
              <a:rPr lang="en-US" dirty="0" err="1"/>
              <a:t>apo</a:t>
            </a:r>
            <a:r>
              <a:rPr lang="en-US" dirty="0"/>
              <a:t> </a:t>
            </a:r>
            <a:r>
              <a:rPr lang="en-US" dirty="0" err="1"/>
              <a:t>për</a:t>
            </a:r>
            <a:r>
              <a:rPr lang="en-US" dirty="0"/>
              <a:t> </a:t>
            </a:r>
            <a:r>
              <a:rPr lang="en-US" dirty="0" err="1"/>
              <a:t>të</a:t>
            </a:r>
            <a:r>
              <a:rPr lang="en-US" dirty="0"/>
              <a:t> </a:t>
            </a:r>
            <a:r>
              <a:rPr lang="en-US" dirty="0" err="1"/>
              <a:t>tjerët</a:t>
            </a:r>
            <a:r>
              <a:rPr lang="en-US" dirty="0"/>
              <a:t>. </a:t>
            </a:r>
          </a:p>
          <a:p>
            <a:r>
              <a:rPr lang="en-US" dirty="0" err="1"/>
              <a:t>Gjykata</a:t>
            </a:r>
            <a:r>
              <a:rPr lang="en-US" dirty="0"/>
              <a:t> e </a:t>
            </a:r>
            <a:r>
              <a:rPr lang="en-US" dirty="0" err="1"/>
              <a:t>Lartë</a:t>
            </a:r>
            <a:r>
              <a:rPr lang="en-US" dirty="0"/>
              <a:t>, </a:t>
            </a:r>
            <a:r>
              <a:rPr lang="en-US" dirty="0" err="1"/>
              <a:t>prishi</a:t>
            </a:r>
            <a:r>
              <a:rPr lang="en-US" dirty="0"/>
              <a:t> </a:t>
            </a:r>
            <a:r>
              <a:rPr lang="en-US" dirty="0" err="1"/>
              <a:t>vendimin</a:t>
            </a:r>
            <a:r>
              <a:rPr lang="en-US" dirty="0"/>
              <a:t> e </a:t>
            </a:r>
            <a:r>
              <a:rPr lang="en-US" dirty="0" err="1"/>
              <a:t>dhënë</a:t>
            </a:r>
            <a:r>
              <a:rPr lang="en-US" dirty="0"/>
              <a:t> </a:t>
            </a:r>
            <a:r>
              <a:rPr lang="en-US" dirty="0" err="1"/>
              <a:t>nga</a:t>
            </a:r>
            <a:r>
              <a:rPr lang="en-US" dirty="0"/>
              <a:t> </a:t>
            </a:r>
            <a:r>
              <a:rPr lang="en-US" dirty="0" err="1"/>
              <a:t>Gjykatat</a:t>
            </a:r>
            <a:r>
              <a:rPr lang="en-US" dirty="0"/>
              <a:t> e </a:t>
            </a:r>
            <a:r>
              <a:rPr lang="en-US" dirty="0" err="1"/>
              <a:t>mësipërme</a:t>
            </a:r>
            <a:r>
              <a:rPr lang="en-US" dirty="0"/>
              <a:t> </a:t>
            </a:r>
            <a:r>
              <a:rPr lang="en-US" dirty="0" err="1"/>
              <a:t>dhe</a:t>
            </a:r>
            <a:r>
              <a:rPr lang="en-US" dirty="0"/>
              <a:t> </a:t>
            </a:r>
            <a:r>
              <a:rPr lang="en-US" dirty="0" err="1"/>
              <a:t>vendosi</a:t>
            </a:r>
            <a:r>
              <a:rPr lang="en-US" dirty="0"/>
              <a:t> </a:t>
            </a:r>
            <a:r>
              <a:rPr lang="en-US" dirty="0" err="1"/>
              <a:t>pushimin</a:t>
            </a:r>
            <a:r>
              <a:rPr lang="en-US" dirty="0"/>
              <a:t> e </a:t>
            </a:r>
            <a:r>
              <a:rPr lang="en-US" dirty="0" err="1"/>
              <a:t>çështjes</a:t>
            </a:r>
            <a:r>
              <a:rPr lang="en-US" dirty="0"/>
              <a:t>.</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36</a:t>
            </a:fld>
            <a:endParaRPr lang="en-US"/>
          </a:p>
        </p:txBody>
      </p:sp>
    </p:spTree>
    <p:extLst>
      <p:ext uri="{BB962C8B-B14F-4D97-AF65-F5344CB8AC3E}">
        <p14:creationId xmlns:p14="http://schemas.microsoft.com/office/powerpoint/2010/main" val="33780022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686800" cy="762000"/>
          </a:xfrm>
        </p:spPr>
        <p:txBody>
          <a:bodyPr>
            <a:normAutofit fontScale="90000"/>
          </a:bodyPr>
          <a:lstStyle/>
          <a:p>
            <a:r>
              <a:rPr lang="en-US" dirty="0" err="1"/>
              <a:t>Proceset</a:t>
            </a:r>
            <a:r>
              <a:rPr lang="en-US" dirty="0"/>
              <a:t> </a:t>
            </a:r>
            <a:r>
              <a:rPr lang="en-US" dirty="0" err="1"/>
              <a:t>ligjore</a:t>
            </a:r>
            <a:r>
              <a:rPr lang="en-US" dirty="0"/>
              <a:t> me </a:t>
            </a:r>
            <a:r>
              <a:rPr lang="en-US" dirty="0" err="1"/>
              <a:t>Komisionin</a:t>
            </a:r>
            <a:r>
              <a:rPr lang="en-US" dirty="0"/>
              <a:t> e </a:t>
            </a:r>
            <a:r>
              <a:rPr lang="en-US" dirty="0" err="1"/>
              <a:t>Vlorës</a:t>
            </a:r>
            <a:endParaRPr lang="en-US" dirty="0"/>
          </a:p>
        </p:txBody>
      </p:sp>
      <p:sp>
        <p:nvSpPr>
          <p:cNvPr id="3" name="Content Placeholder 2"/>
          <p:cNvSpPr>
            <a:spLocks noGrp="1"/>
          </p:cNvSpPr>
          <p:nvPr>
            <p:ph idx="1"/>
          </p:nvPr>
        </p:nvSpPr>
        <p:spPr>
          <a:xfrm>
            <a:off x="0" y="1066800"/>
            <a:ext cx="9144000" cy="5791200"/>
          </a:xfrm>
        </p:spPr>
        <p:txBody>
          <a:bodyPr>
            <a:normAutofit fontScale="55000" lnSpcReduction="20000"/>
          </a:bodyPr>
          <a:lstStyle/>
          <a:p>
            <a:r>
              <a:rPr lang="en-US" dirty="0"/>
              <a:t>a) </a:t>
            </a:r>
            <a:r>
              <a:rPr lang="en-US" dirty="0" err="1"/>
              <a:t>Procedurat</a:t>
            </a:r>
            <a:r>
              <a:rPr lang="en-US" dirty="0"/>
              <a:t> e </a:t>
            </a:r>
            <a:r>
              <a:rPr lang="en-US" dirty="0" err="1"/>
              <a:t>zakonshme</a:t>
            </a:r>
            <a:r>
              <a:rPr lang="en-US" dirty="0"/>
              <a:t> </a:t>
            </a:r>
            <a:r>
              <a:rPr lang="en-US" dirty="0" err="1"/>
              <a:t>Në</a:t>
            </a:r>
            <a:r>
              <a:rPr lang="en-US" dirty="0"/>
              <a:t> </a:t>
            </a:r>
            <a:r>
              <a:rPr lang="en-US" dirty="0" err="1"/>
              <a:t>datën</a:t>
            </a:r>
            <a:r>
              <a:rPr lang="en-US" dirty="0"/>
              <a:t> 18 </a:t>
            </a:r>
            <a:r>
              <a:rPr lang="en-US" dirty="0" err="1"/>
              <a:t>prill</a:t>
            </a:r>
            <a:r>
              <a:rPr lang="en-US" dirty="0"/>
              <a:t> 2000, </a:t>
            </a:r>
            <a:r>
              <a:rPr lang="en-US" dirty="0" err="1"/>
              <a:t>ankuesit</a:t>
            </a:r>
            <a:r>
              <a:rPr lang="en-US" dirty="0"/>
              <a:t> </a:t>
            </a:r>
            <a:r>
              <a:rPr lang="en-US" dirty="0" err="1"/>
              <a:t>depozituan</a:t>
            </a:r>
            <a:r>
              <a:rPr lang="en-US" dirty="0"/>
              <a:t> </a:t>
            </a:r>
            <a:r>
              <a:rPr lang="en-US" dirty="0" err="1"/>
              <a:t>një</a:t>
            </a:r>
            <a:r>
              <a:rPr lang="en-US" dirty="0"/>
              <a:t> </a:t>
            </a:r>
            <a:r>
              <a:rPr lang="en-US" dirty="0" err="1"/>
              <a:t>padi</a:t>
            </a:r>
            <a:r>
              <a:rPr lang="en-US" dirty="0"/>
              <a:t> </a:t>
            </a:r>
            <a:r>
              <a:rPr lang="en-US" dirty="0" err="1"/>
              <a:t>në</a:t>
            </a:r>
            <a:r>
              <a:rPr lang="en-US" dirty="0"/>
              <a:t> </a:t>
            </a:r>
            <a:r>
              <a:rPr lang="en-US" dirty="0" err="1"/>
              <a:t>Gjykatën</a:t>
            </a:r>
            <a:r>
              <a:rPr lang="en-US" dirty="0"/>
              <a:t> e </a:t>
            </a:r>
            <a:r>
              <a:rPr lang="en-US" dirty="0" err="1"/>
              <a:t>Rrethit</a:t>
            </a:r>
            <a:r>
              <a:rPr lang="en-US" dirty="0"/>
              <a:t> </a:t>
            </a:r>
            <a:r>
              <a:rPr lang="en-US" dirty="0" err="1"/>
              <a:t>Vlorë</a:t>
            </a:r>
            <a:r>
              <a:rPr lang="en-US" dirty="0"/>
              <a:t>, duke </a:t>
            </a:r>
            <a:r>
              <a:rPr lang="en-US" dirty="0" err="1"/>
              <a:t>pretenduar</a:t>
            </a:r>
            <a:r>
              <a:rPr lang="en-US" dirty="0"/>
              <a:t> </a:t>
            </a:r>
            <a:r>
              <a:rPr lang="en-US" dirty="0" err="1"/>
              <a:t>që</a:t>
            </a:r>
            <a:r>
              <a:rPr lang="en-US" dirty="0"/>
              <a:t> </a:t>
            </a:r>
            <a:r>
              <a:rPr lang="en-US" dirty="0" err="1"/>
              <a:t>vendimi</a:t>
            </a:r>
            <a:r>
              <a:rPr lang="en-US" dirty="0"/>
              <a:t> </a:t>
            </a:r>
            <a:r>
              <a:rPr lang="en-US" dirty="0" err="1"/>
              <a:t>i</a:t>
            </a:r>
            <a:r>
              <a:rPr lang="en-US" dirty="0"/>
              <a:t> </a:t>
            </a:r>
            <a:r>
              <a:rPr lang="en-US" dirty="0" err="1"/>
              <a:t>Komisionit</a:t>
            </a:r>
            <a:r>
              <a:rPr lang="en-US" dirty="0"/>
              <a:t> </a:t>
            </a:r>
            <a:r>
              <a:rPr lang="en-US" dirty="0" err="1"/>
              <a:t>të</a:t>
            </a:r>
            <a:r>
              <a:rPr lang="en-US" dirty="0"/>
              <a:t> </a:t>
            </a:r>
            <a:r>
              <a:rPr lang="en-US" dirty="0" err="1"/>
              <a:t>Vlorës</a:t>
            </a:r>
            <a:r>
              <a:rPr lang="en-US" dirty="0"/>
              <a:t> </a:t>
            </a:r>
            <a:r>
              <a:rPr lang="en-US" dirty="0" err="1"/>
              <a:t>i</a:t>
            </a:r>
            <a:r>
              <a:rPr lang="en-US" dirty="0"/>
              <a:t> </a:t>
            </a:r>
            <a:r>
              <a:rPr lang="en-US" dirty="0" err="1"/>
              <a:t>datës</a:t>
            </a:r>
            <a:r>
              <a:rPr lang="en-US" dirty="0"/>
              <a:t> 9 </a:t>
            </a:r>
            <a:r>
              <a:rPr lang="en-US" dirty="0" err="1"/>
              <a:t>tetor</a:t>
            </a:r>
            <a:r>
              <a:rPr lang="en-US" dirty="0"/>
              <a:t> 1997 </a:t>
            </a:r>
            <a:r>
              <a:rPr lang="en-US" dirty="0" err="1"/>
              <a:t>ishte</a:t>
            </a:r>
            <a:r>
              <a:rPr lang="en-US" dirty="0"/>
              <a:t> </a:t>
            </a:r>
            <a:r>
              <a:rPr lang="en-US" dirty="0" err="1"/>
              <a:t>i</a:t>
            </a:r>
            <a:r>
              <a:rPr lang="en-US" dirty="0"/>
              <a:t> </a:t>
            </a:r>
            <a:r>
              <a:rPr lang="en-US" dirty="0" err="1"/>
              <a:t>pavlefshëm</a:t>
            </a:r>
            <a:r>
              <a:rPr lang="en-US" dirty="0"/>
              <a:t> </a:t>
            </a:r>
            <a:r>
              <a:rPr lang="en-US" dirty="0" err="1"/>
              <a:t>dhe</a:t>
            </a:r>
            <a:r>
              <a:rPr lang="en-US" dirty="0"/>
              <a:t> </a:t>
            </a:r>
            <a:r>
              <a:rPr lang="en-US" dirty="0" err="1"/>
              <a:t>i</a:t>
            </a:r>
            <a:r>
              <a:rPr lang="en-US" dirty="0"/>
              <a:t> </a:t>
            </a:r>
            <a:r>
              <a:rPr lang="en-US" dirty="0" err="1"/>
              <a:t>kërkuan</a:t>
            </a:r>
            <a:r>
              <a:rPr lang="en-US" dirty="0"/>
              <a:t> </a:t>
            </a:r>
            <a:r>
              <a:rPr lang="en-US" dirty="0" err="1"/>
              <a:t>gjykatës</a:t>
            </a:r>
            <a:r>
              <a:rPr lang="en-US" dirty="0"/>
              <a:t> </a:t>
            </a:r>
            <a:r>
              <a:rPr lang="en-US" dirty="0" err="1"/>
              <a:t>të</a:t>
            </a:r>
            <a:r>
              <a:rPr lang="en-US" dirty="0"/>
              <a:t> </a:t>
            </a:r>
            <a:r>
              <a:rPr lang="en-US" dirty="0" err="1"/>
              <a:t>rregullojë</a:t>
            </a:r>
            <a:r>
              <a:rPr lang="en-US" dirty="0"/>
              <a:t> </a:t>
            </a:r>
            <a:r>
              <a:rPr lang="en-US" dirty="0" err="1"/>
              <a:t>vendimin</a:t>
            </a:r>
            <a:r>
              <a:rPr lang="en-US" dirty="0"/>
              <a:t> e </a:t>
            </a:r>
            <a:r>
              <a:rPr lang="en-US" dirty="0" err="1"/>
              <a:t>Komisionit</a:t>
            </a:r>
            <a:r>
              <a:rPr lang="en-US" dirty="0"/>
              <a:t> </a:t>
            </a:r>
            <a:r>
              <a:rPr lang="en-US" dirty="0" err="1"/>
              <a:t>të</a:t>
            </a:r>
            <a:r>
              <a:rPr lang="en-US" dirty="0"/>
              <a:t> </a:t>
            </a:r>
            <a:r>
              <a:rPr lang="en-US" dirty="0" err="1"/>
              <a:t>marrë</a:t>
            </a:r>
            <a:r>
              <a:rPr lang="en-US" dirty="0"/>
              <a:t> </a:t>
            </a:r>
            <a:r>
              <a:rPr lang="en-US" dirty="0" err="1"/>
              <a:t>në</a:t>
            </a:r>
            <a:r>
              <a:rPr lang="en-US" dirty="0"/>
              <a:t> </a:t>
            </a:r>
            <a:r>
              <a:rPr lang="en-US" dirty="0" err="1"/>
              <a:t>datën</a:t>
            </a:r>
            <a:r>
              <a:rPr lang="en-US" dirty="0"/>
              <a:t> 27 </a:t>
            </a:r>
            <a:r>
              <a:rPr lang="en-US" dirty="0" err="1"/>
              <a:t>gusht</a:t>
            </a:r>
            <a:r>
              <a:rPr lang="en-US" dirty="0"/>
              <a:t> 1996, </a:t>
            </a:r>
            <a:r>
              <a:rPr lang="en-US" dirty="0" err="1"/>
              <a:t>pasi</a:t>
            </a:r>
            <a:r>
              <a:rPr lang="en-US" dirty="0"/>
              <a:t> </a:t>
            </a:r>
            <a:r>
              <a:rPr lang="en-US" dirty="0" err="1"/>
              <a:t>ishte</a:t>
            </a:r>
            <a:r>
              <a:rPr lang="en-US" dirty="0"/>
              <a:t> </a:t>
            </a:r>
            <a:r>
              <a:rPr lang="en-US" dirty="0" err="1"/>
              <a:t>firmosur</a:t>
            </a:r>
            <a:r>
              <a:rPr lang="en-US" dirty="0"/>
              <a:t> </a:t>
            </a:r>
            <a:r>
              <a:rPr lang="en-US" dirty="0" err="1"/>
              <a:t>nga</a:t>
            </a:r>
            <a:r>
              <a:rPr lang="en-US" dirty="0"/>
              <a:t> </a:t>
            </a:r>
            <a:r>
              <a:rPr lang="en-US" dirty="0" err="1"/>
              <a:t>katër</a:t>
            </a:r>
            <a:r>
              <a:rPr lang="en-US" dirty="0"/>
              <a:t> </a:t>
            </a:r>
            <a:r>
              <a:rPr lang="en-US" dirty="0" err="1"/>
              <a:t>prej</a:t>
            </a:r>
            <a:r>
              <a:rPr lang="en-US" dirty="0"/>
              <a:t> </a:t>
            </a:r>
            <a:r>
              <a:rPr lang="en-US" dirty="0" err="1"/>
              <a:t>shtatë</a:t>
            </a:r>
            <a:r>
              <a:rPr lang="en-US" dirty="0"/>
              <a:t> </a:t>
            </a:r>
            <a:r>
              <a:rPr lang="en-US" dirty="0" err="1"/>
              <a:t>anëtarëve</a:t>
            </a:r>
            <a:r>
              <a:rPr lang="en-US" dirty="0"/>
              <a:t> </a:t>
            </a:r>
            <a:r>
              <a:rPr lang="en-US" dirty="0" err="1"/>
              <a:t>të</a:t>
            </a:r>
            <a:r>
              <a:rPr lang="en-US" dirty="0"/>
              <a:t> </a:t>
            </a:r>
            <a:r>
              <a:rPr lang="en-US" dirty="0" err="1"/>
              <a:t>Komisionit</a:t>
            </a:r>
            <a:r>
              <a:rPr lang="en-US" dirty="0"/>
              <a:t>. </a:t>
            </a:r>
          </a:p>
          <a:p>
            <a:r>
              <a:rPr lang="en-US" dirty="0" err="1"/>
              <a:t>Në</a:t>
            </a:r>
            <a:r>
              <a:rPr lang="en-US" dirty="0"/>
              <a:t> </a:t>
            </a:r>
            <a:r>
              <a:rPr lang="en-US" dirty="0" err="1"/>
              <a:t>datën</a:t>
            </a:r>
            <a:r>
              <a:rPr lang="en-US" dirty="0"/>
              <a:t> 6 </a:t>
            </a:r>
            <a:r>
              <a:rPr lang="en-US" dirty="0" err="1"/>
              <a:t>shkurt</a:t>
            </a:r>
            <a:r>
              <a:rPr lang="en-US" dirty="0"/>
              <a:t> 2001, </a:t>
            </a:r>
            <a:r>
              <a:rPr lang="en-US" dirty="0" err="1"/>
              <a:t>Gjykata</a:t>
            </a:r>
            <a:r>
              <a:rPr lang="en-US" dirty="0"/>
              <a:t> e </a:t>
            </a:r>
            <a:r>
              <a:rPr lang="en-US" dirty="0" err="1"/>
              <a:t>Rrethit</a:t>
            </a:r>
            <a:r>
              <a:rPr lang="en-US" dirty="0"/>
              <a:t> </a:t>
            </a:r>
            <a:r>
              <a:rPr lang="en-US" dirty="0" err="1"/>
              <a:t>Vlorë</a:t>
            </a:r>
            <a:r>
              <a:rPr lang="en-US" dirty="0"/>
              <a:t>, </a:t>
            </a:r>
            <a:r>
              <a:rPr lang="en-US" dirty="0" err="1"/>
              <a:t>nuk</a:t>
            </a:r>
            <a:r>
              <a:rPr lang="en-US" dirty="0"/>
              <a:t> </a:t>
            </a:r>
            <a:r>
              <a:rPr lang="en-US" dirty="0" err="1"/>
              <a:t>pranoi</a:t>
            </a:r>
            <a:r>
              <a:rPr lang="en-US" dirty="0"/>
              <a:t> </a:t>
            </a:r>
            <a:r>
              <a:rPr lang="en-US" dirty="0" err="1"/>
              <a:t>të</a:t>
            </a:r>
            <a:r>
              <a:rPr lang="en-US" dirty="0"/>
              <a:t> </a:t>
            </a:r>
            <a:r>
              <a:rPr lang="en-US" dirty="0" err="1"/>
              <a:t>shqyrtonte</a:t>
            </a:r>
            <a:r>
              <a:rPr lang="en-US" dirty="0"/>
              <a:t> </a:t>
            </a:r>
            <a:r>
              <a:rPr lang="en-US" dirty="0" err="1"/>
              <a:t>padinë</a:t>
            </a:r>
            <a:r>
              <a:rPr lang="en-US" dirty="0"/>
              <a:t> e </a:t>
            </a:r>
            <a:r>
              <a:rPr lang="en-US" dirty="0" err="1"/>
              <a:t>ankuesve</a:t>
            </a:r>
            <a:r>
              <a:rPr lang="en-US" dirty="0"/>
              <a:t> me </a:t>
            </a:r>
            <a:r>
              <a:rPr lang="en-US" dirty="0" err="1"/>
              <a:t>arsyetimin</a:t>
            </a:r>
            <a:r>
              <a:rPr lang="en-US" dirty="0"/>
              <a:t> se </a:t>
            </a:r>
            <a:r>
              <a:rPr lang="en-US" dirty="0" err="1"/>
              <a:t>vendimi</a:t>
            </a:r>
            <a:r>
              <a:rPr lang="en-US" dirty="0"/>
              <a:t> </a:t>
            </a:r>
            <a:r>
              <a:rPr lang="en-US" dirty="0" err="1"/>
              <a:t>i</a:t>
            </a:r>
            <a:r>
              <a:rPr lang="en-US" dirty="0"/>
              <a:t> </a:t>
            </a:r>
            <a:r>
              <a:rPr lang="en-US" dirty="0" err="1"/>
              <a:t>komisionit</a:t>
            </a:r>
            <a:r>
              <a:rPr lang="en-US" dirty="0"/>
              <a:t> </a:t>
            </a:r>
            <a:r>
              <a:rPr lang="en-US" dirty="0" err="1"/>
              <a:t>të</a:t>
            </a:r>
            <a:r>
              <a:rPr lang="en-US" dirty="0"/>
              <a:t> </a:t>
            </a:r>
            <a:r>
              <a:rPr lang="en-US" dirty="0" err="1"/>
              <a:t>Vlorës</a:t>
            </a:r>
            <a:r>
              <a:rPr lang="en-US" dirty="0"/>
              <a:t> </a:t>
            </a:r>
            <a:r>
              <a:rPr lang="en-US" dirty="0" err="1"/>
              <a:t>datë</a:t>
            </a:r>
            <a:r>
              <a:rPr lang="en-US" dirty="0"/>
              <a:t> 27 </a:t>
            </a:r>
            <a:r>
              <a:rPr lang="en-US" dirty="0" err="1"/>
              <a:t>gusht</a:t>
            </a:r>
            <a:r>
              <a:rPr lang="en-US" dirty="0"/>
              <a:t> 1996 ka </a:t>
            </a:r>
            <a:r>
              <a:rPr lang="en-US" dirty="0" err="1"/>
              <a:t>qenë</a:t>
            </a:r>
            <a:r>
              <a:rPr lang="en-US" dirty="0"/>
              <a:t> </a:t>
            </a:r>
            <a:r>
              <a:rPr lang="en-US" dirty="0" err="1"/>
              <a:t>shpallur</a:t>
            </a:r>
            <a:r>
              <a:rPr lang="en-US" dirty="0"/>
              <a:t> </a:t>
            </a:r>
            <a:r>
              <a:rPr lang="en-US" dirty="0" err="1"/>
              <a:t>i</a:t>
            </a:r>
            <a:r>
              <a:rPr lang="en-US" dirty="0"/>
              <a:t> </a:t>
            </a:r>
            <a:r>
              <a:rPr lang="en-US" dirty="0" err="1"/>
              <a:t>pavlefshëm</a:t>
            </a:r>
            <a:r>
              <a:rPr lang="en-US" dirty="0"/>
              <a:t> me </a:t>
            </a:r>
            <a:r>
              <a:rPr lang="en-US" dirty="0" err="1"/>
              <a:t>vendim</a:t>
            </a:r>
            <a:r>
              <a:rPr lang="en-US" dirty="0"/>
              <a:t> </a:t>
            </a:r>
            <a:r>
              <a:rPr lang="en-US" dirty="0" err="1"/>
              <a:t>të</a:t>
            </a:r>
            <a:r>
              <a:rPr lang="en-US" dirty="0"/>
              <a:t> </a:t>
            </a:r>
            <a:r>
              <a:rPr lang="en-US" dirty="0" err="1"/>
              <a:t>Gjykatës</a:t>
            </a:r>
            <a:r>
              <a:rPr lang="en-US" dirty="0"/>
              <a:t> </a:t>
            </a:r>
            <a:r>
              <a:rPr lang="en-US" dirty="0" err="1"/>
              <a:t>së</a:t>
            </a:r>
            <a:r>
              <a:rPr lang="en-US" dirty="0"/>
              <a:t> </a:t>
            </a:r>
            <a:r>
              <a:rPr lang="en-US" dirty="0" err="1"/>
              <a:t>Rrethit</a:t>
            </a:r>
            <a:r>
              <a:rPr lang="en-US" dirty="0"/>
              <a:t> </a:t>
            </a:r>
            <a:r>
              <a:rPr lang="en-US" dirty="0" err="1"/>
              <a:t>Vlorë</a:t>
            </a:r>
            <a:r>
              <a:rPr lang="en-US" dirty="0"/>
              <a:t>, </a:t>
            </a:r>
            <a:r>
              <a:rPr lang="en-US" dirty="0" err="1"/>
              <a:t>datë</a:t>
            </a:r>
            <a:r>
              <a:rPr lang="en-US" dirty="0"/>
              <a:t> 13 </a:t>
            </a:r>
            <a:r>
              <a:rPr lang="en-US" dirty="0" err="1"/>
              <a:t>dhjetor</a:t>
            </a:r>
            <a:r>
              <a:rPr lang="en-US" dirty="0"/>
              <a:t> 1999. </a:t>
            </a:r>
          </a:p>
          <a:p>
            <a:r>
              <a:rPr lang="en-US" dirty="0" err="1"/>
              <a:t>Në</a:t>
            </a:r>
            <a:r>
              <a:rPr lang="en-US" dirty="0"/>
              <a:t> </a:t>
            </a:r>
            <a:r>
              <a:rPr lang="en-US" dirty="0" err="1"/>
              <a:t>datën</a:t>
            </a:r>
            <a:r>
              <a:rPr lang="en-US" dirty="0"/>
              <a:t> 25 </a:t>
            </a:r>
            <a:r>
              <a:rPr lang="en-US" dirty="0" err="1"/>
              <a:t>maj</a:t>
            </a:r>
            <a:r>
              <a:rPr lang="en-US" dirty="0"/>
              <a:t> 2001, </a:t>
            </a:r>
            <a:r>
              <a:rPr lang="en-US" dirty="0" err="1"/>
              <a:t>Gjykata</a:t>
            </a:r>
            <a:r>
              <a:rPr lang="en-US" dirty="0"/>
              <a:t> e </a:t>
            </a:r>
            <a:r>
              <a:rPr lang="en-US" dirty="0" err="1"/>
              <a:t>Apelit</a:t>
            </a:r>
            <a:r>
              <a:rPr lang="en-US" dirty="0"/>
              <a:t> </a:t>
            </a:r>
            <a:r>
              <a:rPr lang="en-US" dirty="0" err="1"/>
              <a:t>Vlorë</a:t>
            </a:r>
            <a:r>
              <a:rPr lang="en-US" dirty="0"/>
              <a:t>, </a:t>
            </a:r>
            <a:r>
              <a:rPr lang="en-US" dirty="0" err="1"/>
              <a:t>pasi</a:t>
            </a:r>
            <a:r>
              <a:rPr lang="en-US" dirty="0"/>
              <a:t> </a:t>
            </a:r>
            <a:r>
              <a:rPr lang="en-US" dirty="0" err="1"/>
              <a:t>shqyrtoi</a:t>
            </a:r>
            <a:r>
              <a:rPr lang="en-US" dirty="0"/>
              <a:t> </a:t>
            </a:r>
            <a:r>
              <a:rPr lang="en-US" dirty="0" err="1"/>
              <a:t>kërkesën</a:t>
            </a:r>
            <a:r>
              <a:rPr lang="en-US" dirty="0"/>
              <a:t> e </a:t>
            </a:r>
            <a:r>
              <a:rPr lang="en-US" dirty="0" err="1"/>
              <a:t>ankuesve</a:t>
            </a:r>
            <a:r>
              <a:rPr lang="en-US" dirty="0"/>
              <a:t> </a:t>
            </a:r>
            <a:r>
              <a:rPr lang="en-US" dirty="0" err="1"/>
              <a:t>përsa</a:t>
            </a:r>
            <a:r>
              <a:rPr lang="en-US" dirty="0"/>
              <a:t> </a:t>
            </a:r>
            <a:r>
              <a:rPr lang="en-US" dirty="0" err="1"/>
              <a:t>i</a:t>
            </a:r>
            <a:r>
              <a:rPr lang="en-US" dirty="0"/>
              <a:t> </a:t>
            </a:r>
            <a:r>
              <a:rPr lang="en-US" dirty="0" err="1"/>
              <a:t>përket</a:t>
            </a:r>
            <a:r>
              <a:rPr lang="en-US" dirty="0"/>
              <a:t> </a:t>
            </a:r>
            <a:r>
              <a:rPr lang="en-US" dirty="0" err="1"/>
              <a:t>mospërputhjes</a:t>
            </a:r>
            <a:r>
              <a:rPr lang="en-US" dirty="0"/>
              <a:t> me </a:t>
            </a:r>
            <a:r>
              <a:rPr lang="en-US" dirty="0" err="1"/>
              <a:t>kërkesat</a:t>
            </a:r>
            <a:r>
              <a:rPr lang="en-US" dirty="0"/>
              <a:t> </a:t>
            </a:r>
            <a:r>
              <a:rPr lang="en-US" dirty="0" err="1"/>
              <a:t>ligjore</a:t>
            </a:r>
            <a:r>
              <a:rPr lang="en-US" dirty="0"/>
              <a:t> </a:t>
            </a:r>
            <a:r>
              <a:rPr lang="en-US" dirty="0" err="1"/>
              <a:t>të</a:t>
            </a:r>
            <a:r>
              <a:rPr lang="en-US" dirty="0"/>
              <a:t> </a:t>
            </a:r>
            <a:r>
              <a:rPr lang="en-US" dirty="0" err="1"/>
              <a:t>vendimit</a:t>
            </a:r>
            <a:r>
              <a:rPr lang="en-US" dirty="0"/>
              <a:t> </a:t>
            </a:r>
            <a:r>
              <a:rPr lang="en-US" dirty="0" err="1"/>
              <a:t>të</a:t>
            </a:r>
            <a:r>
              <a:rPr lang="en-US" dirty="0"/>
              <a:t> </a:t>
            </a:r>
            <a:r>
              <a:rPr lang="en-US" dirty="0" err="1"/>
              <a:t>Komisionit</a:t>
            </a:r>
            <a:r>
              <a:rPr lang="en-US" dirty="0"/>
              <a:t>, </a:t>
            </a:r>
            <a:r>
              <a:rPr lang="en-US" dirty="0" err="1"/>
              <a:t>datë</a:t>
            </a:r>
            <a:r>
              <a:rPr lang="en-US" dirty="0"/>
              <a:t> 27 </a:t>
            </a:r>
            <a:r>
              <a:rPr lang="en-US" dirty="0" err="1"/>
              <a:t>gusht</a:t>
            </a:r>
            <a:r>
              <a:rPr lang="en-US" dirty="0"/>
              <a:t> 1996, </a:t>
            </a:r>
            <a:r>
              <a:rPr lang="en-US" dirty="0" err="1"/>
              <a:t>vendosi</a:t>
            </a:r>
            <a:r>
              <a:rPr lang="en-US" dirty="0"/>
              <a:t> </a:t>
            </a:r>
            <a:r>
              <a:rPr lang="en-US" dirty="0" err="1"/>
              <a:t>të</a:t>
            </a:r>
            <a:r>
              <a:rPr lang="en-US" dirty="0"/>
              <a:t> </a:t>
            </a:r>
            <a:r>
              <a:rPr lang="en-US" dirty="0" err="1"/>
              <a:t>mos</a:t>
            </a:r>
            <a:r>
              <a:rPr lang="en-US" dirty="0"/>
              <a:t> </a:t>
            </a:r>
            <a:r>
              <a:rPr lang="en-US" dirty="0" err="1"/>
              <a:t>pranojë</a:t>
            </a:r>
            <a:r>
              <a:rPr lang="en-US" dirty="0"/>
              <a:t> </a:t>
            </a:r>
            <a:r>
              <a:rPr lang="en-US" dirty="0" err="1"/>
              <a:t>ankimin</a:t>
            </a:r>
            <a:r>
              <a:rPr lang="en-US" dirty="0"/>
              <a:t>, me </a:t>
            </a:r>
            <a:r>
              <a:rPr lang="en-US" dirty="0" err="1"/>
              <a:t>arsyetimin</a:t>
            </a:r>
            <a:r>
              <a:rPr lang="en-US" dirty="0"/>
              <a:t> se </a:t>
            </a:r>
            <a:r>
              <a:rPr lang="en-US" dirty="0" err="1"/>
              <a:t>një</a:t>
            </a:r>
            <a:r>
              <a:rPr lang="en-US" dirty="0"/>
              <a:t> </a:t>
            </a:r>
            <a:r>
              <a:rPr lang="en-US" dirty="0" err="1"/>
              <a:t>veprim</a:t>
            </a:r>
            <a:r>
              <a:rPr lang="en-US" dirty="0"/>
              <a:t> </a:t>
            </a:r>
            <a:r>
              <a:rPr lang="en-US" dirty="0" err="1"/>
              <a:t>i</a:t>
            </a:r>
            <a:r>
              <a:rPr lang="en-US" dirty="0"/>
              <a:t> </a:t>
            </a:r>
            <a:r>
              <a:rPr lang="en-US" dirty="0" err="1"/>
              <a:t>parregullt</a:t>
            </a:r>
            <a:r>
              <a:rPr lang="en-US" dirty="0"/>
              <a:t> </a:t>
            </a:r>
            <a:r>
              <a:rPr lang="en-US" dirty="0" err="1"/>
              <a:t>edhe</a:t>
            </a:r>
            <a:r>
              <a:rPr lang="en-US" dirty="0"/>
              <a:t> </a:t>
            </a:r>
            <a:r>
              <a:rPr lang="en-US" dirty="0" err="1"/>
              <a:t>pse</a:t>
            </a:r>
            <a:r>
              <a:rPr lang="en-US" dirty="0"/>
              <a:t> </a:t>
            </a:r>
            <a:r>
              <a:rPr lang="en-US" dirty="0" err="1"/>
              <a:t>nuk</a:t>
            </a:r>
            <a:r>
              <a:rPr lang="en-US" dirty="0"/>
              <a:t> </a:t>
            </a:r>
            <a:r>
              <a:rPr lang="en-US" dirty="0" err="1"/>
              <a:t>konsiderohet</a:t>
            </a:r>
            <a:r>
              <a:rPr lang="en-US" dirty="0"/>
              <a:t> </a:t>
            </a:r>
            <a:r>
              <a:rPr lang="en-US" dirty="0" err="1"/>
              <a:t>i</a:t>
            </a:r>
            <a:r>
              <a:rPr lang="en-US" dirty="0"/>
              <a:t> </a:t>
            </a:r>
            <a:r>
              <a:rPr lang="en-US" dirty="0" err="1"/>
              <a:t>pavlefshëm</a:t>
            </a:r>
            <a:r>
              <a:rPr lang="en-US" dirty="0"/>
              <a:t> </a:t>
            </a:r>
            <a:r>
              <a:rPr lang="en-US" dirty="0" err="1"/>
              <a:t>ligjërisht</a:t>
            </a:r>
            <a:r>
              <a:rPr lang="en-US" dirty="0"/>
              <a:t>, </a:t>
            </a:r>
            <a:r>
              <a:rPr lang="en-US" dirty="0" err="1"/>
              <a:t>nuk</a:t>
            </a:r>
            <a:r>
              <a:rPr lang="en-US" dirty="0"/>
              <a:t> do </a:t>
            </a:r>
            <a:r>
              <a:rPr lang="en-US" dirty="0" err="1"/>
              <a:t>të</a:t>
            </a:r>
            <a:r>
              <a:rPr lang="en-US" dirty="0"/>
              <a:t> </a:t>
            </a:r>
            <a:r>
              <a:rPr lang="en-US" dirty="0" err="1"/>
              <a:t>ketë</a:t>
            </a:r>
            <a:r>
              <a:rPr lang="en-US" dirty="0"/>
              <a:t> </a:t>
            </a:r>
            <a:r>
              <a:rPr lang="en-US" dirty="0" err="1"/>
              <a:t>ndonjë</a:t>
            </a:r>
            <a:r>
              <a:rPr lang="en-US" dirty="0"/>
              <a:t> </a:t>
            </a:r>
            <a:r>
              <a:rPr lang="en-US" dirty="0" err="1"/>
              <a:t>efekt</a:t>
            </a:r>
            <a:r>
              <a:rPr lang="en-US" dirty="0"/>
              <a:t> </a:t>
            </a:r>
            <a:r>
              <a:rPr lang="en-US" dirty="0" err="1"/>
              <a:t>ligjor</a:t>
            </a:r>
            <a:r>
              <a:rPr lang="en-US" dirty="0"/>
              <a:t>. </a:t>
            </a:r>
            <a:r>
              <a:rPr lang="en-US" dirty="0" err="1"/>
              <a:t>Përfundimisht</a:t>
            </a:r>
            <a:r>
              <a:rPr lang="en-US" dirty="0"/>
              <a:t>, </a:t>
            </a:r>
            <a:r>
              <a:rPr lang="en-US" dirty="0" err="1"/>
              <a:t>gjykata</a:t>
            </a:r>
            <a:r>
              <a:rPr lang="en-US" dirty="0"/>
              <a:t> </a:t>
            </a:r>
            <a:r>
              <a:rPr lang="en-US" dirty="0" err="1"/>
              <a:t>nuk</a:t>
            </a:r>
            <a:r>
              <a:rPr lang="en-US" dirty="0"/>
              <a:t> e </a:t>
            </a:r>
            <a:r>
              <a:rPr lang="en-US" dirty="0" err="1"/>
              <a:t>pranoi</a:t>
            </a:r>
            <a:r>
              <a:rPr lang="en-US" dirty="0"/>
              <a:t> </a:t>
            </a:r>
            <a:r>
              <a:rPr lang="en-US" dirty="0" err="1"/>
              <a:t>ankesën</a:t>
            </a:r>
            <a:r>
              <a:rPr lang="en-US" dirty="0"/>
              <a:t> e </a:t>
            </a:r>
            <a:r>
              <a:rPr lang="en-US" dirty="0" err="1"/>
              <a:t>ankuesve</a:t>
            </a:r>
            <a:r>
              <a:rPr lang="en-US" dirty="0"/>
              <a:t> </a:t>
            </a:r>
            <a:r>
              <a:rPr lang="en-US" dirty="0" err="1"/>
              <a:t>mbi</a:t>
            </a:r>
            <a:r>
              <a:rPr lang="en-US" dirty="0"/>
              <a:t> </a:t>
            </a:r>
            <a:r>
              <a:rPr lang="en-US" dirty="0" err="1"/>
              <a:t>pavlefshmërinë</a:t>
            </a:r>
            <a:r>
              <a:rPr lang="en-US" dirty="0"/>
              <a:t> e </a:t>
            </a:r>
            <a:r>
              <a:rPr lang="en-US" dirty="0" err="1"/>
              <a:t>vendimit</a:t>
            </a:r>
            <a:r>
              <a:rPr lang="en-US" dirty="0"/>
              <a:t> </a:t>
            </a:r>
            <a:r>
              <a:rPr lang="en-US" dirty="0" err="1"/>
              <a:t>të</a:t>
            </a:r>
            <a:r>
              <a:rPr lang="en-US" dirty="0"/>
              <a:t> </a:t>
            </a:r>
            <a:r>
              <a:rPr lang="en-US" dirty="0" err="1"/>
              <a:t>komisionit</a:t>
            </a:r>
            <a:r>
              <a:rPr lang="en-US" dirty="0"/>
              <a:t> </a:t>
            </a:r>
            <a:r>
              <a:rPr lang="en-US" dirty="0" err="1"/>
              <a:t>të</a:t>
            </a:r>
            <a:r>
              <a:rPr lang="en-US" dirty="0"/>
              <a:t> </a:t>
            </a:r>
            <a:r>
              <a:rPr lang="en-US" dirty="0" err="1"/>
              <a:t>datës</a:t>
            </a:r>
            <a:r>
              <a:rPr lang="en-US" dirty="0"/>
              <a:t> 9 </a:t>
            </a:r>
            <a:r>
              <a:rPr lang="en-US" dirty="0" err="1"/>
              <a:t>tetor</a:t>
            </a:r>
            <a:r>
              <a:rPr lang="en-US" dirty="0"/>
              <a:t> 1997, me </a:t>
            </a:r>
            <a:r>
              <a:rPr lang="en-US" dirty="0" err="1"/>
              <a:t>arsyetimin</a:t>
            </a:r>
            <a:r>
              <a:rPr lang="en-US" dirty="0"/>
              <a:t> se </a:t>
            </a:r>
            <a:r>
              <a:rPr lang="en-US" dirty="0" err="1"/>
              <a:t>ishte</a:t>
            </a:r>
            <a:r>
              <a:rPr lang="en-US" dirty="0"/>
              <a:t> e </a:t>
            </a:r>
            <a:r>
              <a:rPr lang="en-US" dirty="0" err="1"/>
              <a:t>pabazuar</a:t>
            </a:r>
            <a:r>
              <a:rPr lang="en-US" dirty="0"/>
              <a:t>. </a:t>
            </a:r>
          </a:p>
          <a:p>
            <a:r>
              <a:rPr lang="en-US" dirty="0" err="1"/>
              <a:t>Rrjedhimisht</a:t>
            </a:r>
            <a:r>
              <a:rPr lang="en-US" dirty="0"/>
              <a:t>, </a:t>
            </a:r>
            <a:r>
              <a:rPr lang="en-US" dirty="0" err="1"/>
              <a:t>gjykata</a:t>
            </a:r>
            <a:r>
              <a:rPr lang="en-US" dirty="0"/>
              <a:t> la </a:t>
            </a:r>
            <a:r>
              <a:rPr lang="en-US" dirty="0" err="1"/>
              <a:t>në</a:t>
            </a:r>
            <a:r>
              <a:rPr lang="en-US" dirty="0"/>
              <a:t> </a:t>
            </a:r>
            <a:r>
              <a:rPr lang="en-US" dirty="0" err="1"/>
              <a:t>fuqi</a:t>
            </a:r>
            <a:r>
              <a:rPr lang="en-US" dirty="0"/>
              <a:t> </a:t>
            </a:r>
            <a:r>
              <a:rPr lang="en-US" dirty="0" err="1"/>
              <a:t>vendimin</a:t>
            </a:r>
            <a:r>
              <a:rPr lang="en-US" dirty="0"/>
              <a:t> e </a:t>
            </a:r>
            <a:r>
              <a:rPr lang="en-US" dirty="0" err="1"/>
              <a:t>Gjykatës</a:t>
            </a:r>
            <a:r>
              <a:rPr lang="en-US" dirty="0"/>
              <a:t> </a:t>
            </a:r>
            <a:r>
              <a:rPr lang="en-US" dirty="0" err="1"/>
              <a:t>së</a:t>
            </a:r>
            <a:r>
              <a:rPr lang="en-US" dirty="0"/>
              <a:t> </a:t>
            </a:r>
            <a:r>
              <a:rPr lang="en-US" dirty="0" err="1"/>
              <a:t>Rrethit</a:t>
            </a:r>
            <a:r>
              <a:rPr lang="en-US" dirty="0"/>
              <a:t>. </a:t>
            </a:r>
            <a:r>
              <a:rPr lang="en-US" dirty="0" err="1"/>
              <a:t>Në</a:t>
            </a:r>
            <a:r>
              <a:rPr lang="en-US" dirty="0"/>
              <a:t> 6 mars 2003, </a:t>
            </a:r>
            <a:r>
              <a:rPr lang="en-US" dirty="0" err="1"/>
              <a:t>në</a:t>
            </a:r>
            <a:r>
              <a:rPr lang="en-US" dirty="0"/>
              <a:t> </a:t>
            </a:r>
            <a:r>
              <a:rPr lang="en-US" dirty="0" err="1"/>
              <a:t>bazë</a:t>
            </a:r>
            <a:r>
              <a:rPr lang="en-US" dirty="0"/>
              <a:t> </a:t>
            </a:r>
            <a:r>
              <a:rPr lang="en-US" dirty="0" err="1"/>
              <a:t>të</a:t>
            </a:r>
            <a:r>
              <a:rPr lang="en-US" dirty="0"/>
              <a:t> </a:t>
            </a:r>
            <a:r>
              <a:rPr lang="en-US" dirty="0" err="1"/>
              <a:t>rekursit</a:t>
            </a:r>
            <a:r>
              <a:rPr lang="en-US" dirty="0"/>
              <a:t> </a:t>
            </a:r>
            <a:r>
              <a:rPr lang="en-US" dirty="0" err="1"/>
              <a:t>të</a:t>
            </a:r>
            <a:r>
              <a:rPr lang="en-US" dirty="0"/>
              <a:t> </a:t>
            </a:r>
            <a:r>
              <a:rPr lang="en-US" dirty="0" err="1"/>
              <a:t>bërë</a:t>
            </a:r>
            <a:r>
              <a:rPr lang="en-US" dirty="0"/>
              <a:t> </a:t>
            </a:r>
            <a:r>
              <a:rPr lang="en-US" dirty="0" err="1"/>
              <a:t>nga</a:t>
            </a:r>
            <a:r>
              <a:rPr lang="en-US" dirty="0"/>
              <a:t> </a:t>
            </a:r>
            <a:r>
              <a:rPr lang="en-US" dirty="0" err="1"/>
              <a:t>ana</a:t>
            </a:r>
            <a:r>
              <a:rPr lang="en-US" dirty="0"/>
              <a:t> e </a:t>
            </a:r>
            <a:r>
              <a:rPr lang="en-US" dirty="0" err="1"/>
              <a:t>ankuesve</a:t>
            </a:r>
            <a:r>
              <a:rPr lang="en-US" dirty="0"/>
              <a:t>, </a:t>
            </a:r>
            <a:r>
              <a:rPr lang="en-US" dirty="0" err="1"/>
              <a:t>Gjykata</a:t>
            </a:r>
            <a:r>
              <a:rPr lang="en-US" dirty="0"/>
              <a:t> e </a:t>
            </a:r>
            <a:r>
              <a:rPr lang="en-US" dirty="0" err="1"/>
              <a:t>Lartë</a:t>
            </a:r>
            <a:r>
              <a:rPr lang="en-US" dirty="0"/>
              <a:t> </a:t>
            </a:r>
            <a:r>
              <a:rPr lang="en-US" dirty="0" err="1"/>
              <a:t>prishi</a:t>
            </a:r>
            <a:r>
              <a:rPr lang="en-US" dirty="0"/>
              <a:t> </a:t>
            </a:r>
            <a:r>
              <a:rPr lang="en-US" dirty="0" err="1"/>
              <a:t>vendimet</a:t>
            </a:r>
            <a:r>
              <a:rPr lang="en-US" dirty="0"/>
              <a:t> e </a:t>
            </a:r>
            <a:r>
              <a:rPr lang="en-US" dirty="0" err="1"/>
              <a:t>Gjykatave</a:t>
            </a:r>
            <a:r>
              <a:rPr lang="en-US" dirty="0"/>
              <a:t> </a:t>
            </a:r>
            <a:r>
              <a:rPr lang="en-US" dirty="0" err="1"/>
              <a:t>të</a:t>
            </a:r>
            <a:r>
              <a:rPr lang="en-US" dirty="0"/>
              <a:t> </a:t>
            </a:r>
            <a:r>
              <a:rPr lang="en-US" dirty="0" err="1"/>
              <a:t>Rrethit</a:t>
            </a:r>
            <a:r>
              <a:rPr lang="en-US" dirty="0"/>
              <a:t> </a:t>
            </a:r>
            <a:r>
              <a:rPr lang="en-US" dirty="0" err="1"/>
              <a:t>dhe</a:t>
            </a:r>
            <a:r>
              <a:rPr lang="en-US" dirty="0"/>
              <a:t> </a:t>
            </a:r>
            <a:r>
              <a:rPr lang="en-US" dirty="0" err="1"/>
              <a:t>të</a:t>
            </a:r>
            <a:r>
              <a:rPr lang="en-US" dirty="0"/>
              <a:t> </a:t>
            </a:r>
            <a:r>
              <a:rPr lang="en-US" dirty="0" err="1"/>
              <a:t>Apelit</a:t>
            </a:r>
            <a:r>
              <a:rPr lang="en-US" dirty="0"/>
              <a:t>. </a:t>
            </a:r>
          </a:p>
          <a:p>
            <a:r>
              <a:rPr lang="en-US" dirty="0" err="1"/>
              <a:t>Për</a:t>
            </a:r>
            <a:r>
              <a:rPr lang="en-US" dirty="0"/>
              <a:t> </a:t>
            </a:r>
            <a:r>
              <a:rPr lang="en-US" dirty="0" err="1"/>
              <a:t>më</a:t>
            </a:r>
            <a:r>
              <a:rPr lang="en-US" dirty="0"/>
              <a:t> </a:t>
            </a:r>
            <a:r>
              <a:rPr lang="en-US" dirty="0" err="1"/>
              <a:t>tepër</a:t>
            </a:r>
            <a:r>
              <a:rPr lang="en-US" dirty="0"/>
              <a:t>, </a:t>
            </a:r>
            <a:r>
              <a:rPr lang="en-US" dirty="0" err="1"/>
              <a:t>Gjykata</a:t>
            </a:r>
            <a:r>
              <a:rPr lang="en-US" dirty="0"/>
              <a:t> e </a:t>
            </a:r>
            <a:r>
              <a:rPr lang="en-US" dirty="0" err="1"/>
              <a:t>Lartë</a:t>
            </a:r>
            <a:r>
              <a:rPr lang="en-US" dirty="0"/>
              <a:t> </a:t>
            </a:r>
            <a:r>
              <a:rPr lang="en-US" dirty="0" err="1"/>
              <a:t>mbajti</a:t>
            </a:r>
            <a:r>
              <a:rPr lang="en-US" dirty="0"/>
              <a:t> </a:t>
            </a:r>
            <a:r>
              <a:rPr lang="en-US" dirty="0" err="1"/>
              <a:t>qëndrimin</a:t>
            </a:r>
            <a:r>
              <a:rPr lang="en-US" dirty="0"/>
              <a:t> se </a:t>
            </a:r>
            <a:r>
              <a:rPr lang="en-US" dirty="0" err="1"/>
              <a:t>Komisioni</a:t>
            </a:r>
            <a:r>
              <a:rPr lang="en-US" dirty="0"/>
              <a:t> </a:t>
            </a:r>
            <a:r>
              <a:rPr lang="en-US" dirty="0" err="1"/>
              <a:t>i</a:t>
            </a:r>
            <a:r>
              <a:rPr lang="en-US" dirty="0"/>
              <a:t> </a:t>
            </a:r>
            <a:r>
              <a:rPr lang="en-US" dirty="0" err="1"/>
              <a:t>Vlorës</a:t>
            </a:r>
            <a:r>
              <a:rPr lang="en-US" dirty="0"/>
              <a:t> </a:t>
            </a:r>
            <a:r>
              <a:rPr lang="en-US" dirty="0" err="1"/>
              <a:t>duhet</a:t>
            </a:r>
            <a:r>
              <a:rPr lang="en-US" dirty="0"/>
              <a:t> </a:t>
            </a:r>
            <a:r>
              <a:rPr lang="en-US" dirty="0" err="1"/>
              <a:t>të</a:t>
            </a:r>
            <a:r>
              <a:rPr lang="en-US" dirty="0"/>
              <a:t> </a:t>
            </a:r>
            <a:r>
              <a:rPr lang="en-US" dirty="0" err="1"/>
              <a:t>nxirrte</a:t>
            </a:r>
            <a:r>
              <a:rPr lang="en-US" dirty="0"/>
              <a:t> </a:t>
            </a:r>
            <a:r>
              <a:rPr lang="en-US" dirty="0" err="1"/>
              <a:t>një</a:t>
            </a:r>
            <a:r>
              <a:rPr lang="en-US" dirty="0"/>
              <a:t> </a:t>
            </a:r>
            <a:r>
              <a:rPr lang="en-US" dirty="0" err="1"/>
              <a:t>vendim</a:t>
            </a:r>
            <a:r>
              <a:rPr lang="en-US" dirty="0"/>
              <a:t> </a:t>
            </a:r>
            <a:r>
              <a:rPr lang="en-US" dirty="0" err="1"/>
              <a:t>mbi</a:t>
            </a:r>
            <a:r>
              <a:rPr lang="en-US" dirty="0"/>
              <a:t> </a:t>
            </a:r>
            <a:r>
              <a:rPr lang="en-US" dirty="0" err="1"/>
              <a:t>statusin</a:t>
            </a:r>
            <a:r>
              <a:rPr lang="en-US" dirty="0"/>
              <a:t> e </a:t>
            </a:r>
            <a:r>
              <a:rPr lang="en-US" dirty="0" err="1"/>
              <a:t>pronësisë</a:t>
            </a:r>
            <a:r>
              <a:rPr lang="en-US" dirty="0"/>
              <a:t> </a:t>
            </a:r>
            <a:r>
              <a:rPr lang="en-US" dirty="0" err="1"/>
              <a:t>së</a:t>
            </a:r>
            <a:r>
              <a:rPr lang="en-US" dirty="0"/>
              <a:t> </a:t>
            </a:r>
            <a:r>
              <a:rPr lang="en-US" dirty="0" err="1"/>
              <a:t>ankuesve</a:t>
            </a:r>
            <a:r>
              <a:rPr lang="en-US" dirty="0"/>
              <a:t> </a:t>
            </a:r>
            <a:r>
              <a:rPr lang="en-US" dirty="0" err="1"/>
              <a:t>në</a:t>
            </a:r>
            <a:r>
              <a:rPr lang="en-US" dirty="0"/>
              <a:t> </a:t>
            </a:r>
            <a:r>
              <a:rPr lang="en-US" dirty="0" err="1"/>
              <a:t>përputhje</a:t>
            </a:r>
            <a:r>
              <a:rPr lang="en-US" dirty="0"/>
              <a:t> me </a:t>
            </a:r>
            <a:r>
              <a:rPr lang="en-US" dirty="0" err="1"/>
              <a:t>kërkesat</a:t>
            </a:r>
            <a:r>
              <a:rPr lang="en-US" dirty="0"/>
              <a:t> </a:t>
            </a:r>
            <a:r>
              <a:rPr lang="en-US" dirty="0" err="1"/>
              <a:t>ligjore</a:t>
            </a:r>
            <a:r>
              <a:rPr lang="en-US" dirty="0"/>
              <a:t>. </a:t>
            </a:r>
            <a:r>
              <a:rPr lang="en-US" dirty="0" err="1"/>
              <a:t>Përfundimisht</a:t>
            </a:r>
            <a:r>
              <a:rPr lang="en-US" dirty="0"/>
              <a:t>, </a:t>
            </a:r>
            <a:r>
              <a:rPr lang="en-US" dirty="0" err="1"/>
              <a:t>gjykata</a:t>
            </a:r>
            <a:r>
              <a:rPr lang="en-US" dirty="0"/>
              <a:t> </a:t>
            </a:r>
            <a:r>
              <a:rPr lang="en-US" dirty="0" err="1"/>
              <a:t>nuk</a:t>
            </a:r>
            <a:r>
              <a:rPr lang="en-US" dirty="0"/>
              <a:t> </a:t>
            </a:r>
            <a:r>
              <a:rPr lang="en-US" dirty="0" err="1"/>
              <a:t>pranoi</a:t>
            </a:r>
            <a:r>
              <a:rPr lang="en-US" dirty="0"/>
              <a:t> </a:t>
            </a:r>
            <a:r>
              <a:rPr lang="en-US" dirty="0" err="1"/>
              <a:t>të</a:t>
            </a:r>
            <a:r>
              <a:rPr lang="en-US" dirty="0"/>
              <a:t> </a:t>
            </a:r>
            <a:r>
              <a:rPr lang="en-US" dirty="0" err="1"/>
              <a:t>shqyrtojë</a:t>
            </a:r>
            <a:r>
              <a:rPr lang="en-US" dirty="0"/>
              <a:t> </a:t>
            </a:r>
            <a:r>
              <a:rPr lang="en-US" dirty="0" err="1"/>
              <a:t>kërkesën</a:t>
            </a:r>
            <a:r>
              <a:rPr lang="en-US" dirty="0"/>
              <a:t> e </a:t>
            </a:r>
            <a:r>
              <a:rPr lang="en-US" dirty="0" err="1"/>
              <a:t>ankuesve</a:t>
            </a:r>
            <a:r>
              <a:rPr lang="en-US" dirty="0"/>
              <a:t> </a:t>
            </a:r>
            <a:r>
              <a:rPr lang="en-US" dirty="0" err="1"/>
              <a:t>për</a:t>
            </a:r>
            <a:r>
              <a:rPr lang="en-US" dirty="0"/>
              <a:t> </a:t>
            </a:r>
            <a:r>
              <a:rPr lang="en-US" dirty="0" err="1"/>
              <a:t>të</a:t>
            </a:r>
            <a:r>
              <a:rPr lang="en-US" dirty="0"/>
              <a:t> </a:t>
            </a:r>
            <a:r>
              <a:rPr lang="en-US" dirty="0" err="1"/>
              <a:t>deklaruar</a:t>
            </a:r>
            <a:r>
              <a:rPr lang="en-US" dirty="0"/>
              <a:t> </a:t>
            </a:r>
            <a:r>
              <a:rPr lang="en-US" dirty="0" err="1"/>
              <a:t>të</a:t>
            </a:r>
            <a:r>
              <a:rPr lang="en-US" dirty="0"/>
              <a:t> </a:t>
            </a:r>
            <a:r>
              <a:rPr lang="en-US" dirty="0" err="1"/>
              <a:t>pavlefshëm</a:t>
            </a:r>
            <a:r>
              <a:rPr lang="en-US" dirty="0"/>
              <a:t> </a:t>
            </a:r>
            <a:r>
              <a:rPr lang="en-US" dirty="0" err="1"/>
              <a:t>vendimin</a:t>
            </a:r>
            <a:r>
              <a:rPr lang="en-US" dirty="0"/>
              <a:t> e </a:t>
            </a:r>
            <a:r>
              <a:rPr lang="en-US" dirty="0" err="1"/>
              <a:t>Komisionit</a:t>
            </a:r>
            <a:r>
              <a:rPr lang="en-US" dirty="0"/>
              <a:t> </a:t>
            </a:r>
            <a:r>
              <a:rPr lang="en-US" dirty="0" err="1"/>
              <a:t>të</a:t>
            </a:r>
            <a:r>
              <a:rPr lang="en-US" dirty="0"/>
              <a:t> </a:t>
            </a:r>
            <a:r>
              <a:rPr lang="en-US" dirty="0" err="1"/>
              <a:t>Vlorës</a:t>
            </a:r>
            <a:r>
              <a:rPr lang="en-US" dirty="0"/>
              <a:t>, </a:t>
            </a:r>
            <a:r>
              <a:rPr lang="en-US" dirty="0" err="1"/>
              <a:t>datë</a:t>
            </a:r>
            <a:r>
              <a:rPr lang="en-US" dirty="0"/>
              <a:t> 9 </a:t>
            </a:r>
            <a:r>
              <a:rPr lang="en-US" dirty="0" err="1"/>
              <a:t>tetor</a:t>
            </a:r>
            <a:r>
              <a:rPr lang="en-US" dirty="0"/>
              <a:t> 1997, me </a:t>
            </a:r>
            <a:r>
              <a:rPr lang="en-US" dirty="0" err="1"/>
              <a:t>arsyetimin</a:t>
            </a:r>
            <a:r>
              <a:rPr lang="en-US" dirty="0"/>
              <a:t> se </a:t>
            </a:r>
            <a:r>
              <a:rPr lang="en-US" dirty="0" err="1"/>
              <a:t>ai</a:t>
            </a:r>
            <a:r>
              <a:rPr lang="en-US" dirty="0"/>
              <a:t> </a:t>
            </a:r>
            <a:r>
              <a:rPr lang="en-US" dirty="0" err="1"/>
              <a:t>ishte</a:t>
            </a:r>
            <a:r>
              <a:rPr lang="en-US" dirty="0"/>
              <a:t> </a:t>
            </a:r>
            <a:r>
              <a:rPr lang="en-US" dirty="0" err="1"/>
              <a:t>nxjerrë</a:t>
            </a:r>
            <a:r>
              <a:rPr lang="en-US" dirty="0"/>
              <a:t> </a:t>
            </a:r>
            <a:r>
              <a:rPr lang="en-US" dirty="0" err="1"/>
              <a:t>në</a:t>
            </a:r>
            <a:r>
              <a:rPr lang="en-US" dirty="0"/>
              <a:t> </a:t>
            </a:r>
            <a:r>
              <a:rPr lang="en-US" dirty="0" err="1"/>
              <a:t>përgjigje</a:t>
            </a:r>
            <a:r>
              <a:rPr lang="en-US" dirty="0"/>
              <a:t> </a:t>
            </a:r>
            <a:r>
              <a:rPr lang="en-US" dirty="0" err="1"/>
              <a:t>të</a:t>
            </a:r>
            <a:r>
              <a:rPr lang="en-US" dirty="0"/>
              <a:t> </a:t>
            </a:r>
            <a:r>
              <a:rPr lang="en-US" dirty="0" err="1"/>
              <a:t>pretendimeve</a:t>
            </a:r>
            <a:r>
              <a:rPr lang="en-US" dirty="0"/>
              <a:t> </a:t>
            </a:r>
            <a:r>
              <a:rPr lang="en-US" dirty="0" err="1"/>
              <a:t>të</a:t>
            </a:r>
            <a:r>
              <a:rPr lang="en-US" dirty="0"/>
              <a:t> </a:t>
            </a:r>
            <a:r>
              <a:rPr lang="en-US" dirty="0" err="1"/>
              <a:t>ankuesve</a:t>
            </a:r>
            <a:r>
              <a:rPr lang="en-US" dirty="0"/>
              <a:t> </a:t>
            </a:r>
            <a:r>
              <a:rPr lang="en-US" dirty="0" err="1"/>
              <a:t>mbi</a:t>
            </a:r>
            <a:r>
              <a:rPr lang="en-US" dirty="0"/>
              <a:t> </a:t>
            </a:r>
            <a:r>
              <a:rPr lang="en-US" dirty="0" err="1"/>
              <a:t>pronën</a:t>
            </a:r>
            <a:r>
              <a:rPr lang="en-US" dirty="0"/>
              <a:t>. </a:t>
            </a:r>
            <a:r>
              <a:rPr lang="en-US" dirty="0" err="1"/>
              <a:t>Dy</a:t>
            </a:r>
            <a:r>
              <a:rPr lang="en-US" dirty="0"/>
              <a:t> </a:t>
            </a:r>
            <a:r>
              <a:rPr lang="en-US" dirty="0" err="1"/>
              <a:t>anëtarë</a:t>
            </a:r>
            <a:r>
              <a:rPr lang="en-US" dirty="0"/>
              <a:t> </a:t>
            </a:r>
            <a:r>
              <a:rPr lang="en-US" dirty="0" err="1"/>
              <a:t>të</a:t>
            </a:r>
            <a:r>
              <a:rPr lang="en-US" dirty="0"/>
              <a:t> </a:t>
            </a:r>
            <a:r>
              <a:rPr lang="en-US" dirty="0" err="1"/>
              <a:t>kolegjit</a:t>
            </a:r>
            <a:r>
              <a:rPr lang="en-US" dirty="0"/>
              <a:t> </a:t>
            </a:r>
            <a:r>
              <a:rPr lang="en-US" dirty="0" err="1"/>
              <a:t>të</a:t>
            </a:r>
            <a:r>
              <a:rPr lang="en-US" dirty="0"/>
              <a:t> </a:t>
            </a:r>
            <a:r>
              <a:rPr lang="en-US" dirty="0" err="1"/>
              <a:t>Gjykatës</a:t>
            </a:r>
            <a:r>
              <a:rPr lang="en-US" dirty="0"/>
              <a:t> </a:t>
            </a:r>
            <a:r>
              <a:rPr lang="en-US" dirty="0" err="1"/>
              <a:t>së</a:t>
            </a:r>
            <a:r>
              <a:rPr lang="en-US" dirty="0"/>
              <a:t> </a:t>
            </a:r>
            <a:r>
              <a:rPr lang="en-US" dirty="0" err="1"/>
              <a:t>Lartë</a:t>
            </a:r>
            <a:r>
              <a:rPr lang="en-US" dirty="0"/>
              <a:t> </a:t>
            </a:r>
            <a:r>
              <a:rPr lang="en-US" dirty="0" err="1"/>
              <a:t>që</a:t>
            </a:r>
            <a:r>
              <a:rPr lang="en-US" dirty="0"/>
              <a:t> </a:t>
            </a:r>
            <a:r>
              <a:rPr lang="en-US" dirty="0" err="1"/>
              <a:t>vendosën</a:t>
            </a:r>
            <a:r>
              <a:rPr lang="en-US" dirty="0"/>
              <a:t> </a:t>
            </a:r>
            <a:r>
              <a:rPr lang="en-US" dirty="0" err="1"/>
              <a:t>mbi</a:t>
            </a:r>
            <a:r>
              <a:rPr lang="en-US" dirty="0"/>
              <a:t> </a:t>
            </a:r>
            <a:r>
              <a:rPr lang="en-US" dirty="0" err="1"/>
              <a:t>gjykimin</a:t>
            </a:r>
            <a:r>
              <a:rPr lang="en-US" dirty="0"/>
              <a:t> e </a:t>
            </a:r>
            <a:r>
              <a:rPr lang="en-US" dirty="0" err="1"/>
              <a:t>sipërpërmendur</a:t>
            </a:r>
            <a:r>
              <a:rPr lang="en-US" dirty="0"/>
              <a:t>, TH.K. </a:t>
            </a:r>
            <a:r>
              <a:rPr lang="en-US" dirty="0" err="1"/>
              <a:t>dhe</a:t>
            </a:r>
            <a:r>
              <a:rPr lang="en-US" dirty="0"/>
              <a:t> N.K., </a:t>
            </a:r>
            <a:r>
              <a:rPr lang="en-US" dirty="0" err="1"/>
              <a:t>ishin</a:t>
            </a:r>
            <a:r>
              <a:rPr lang="en-US" dirty="0"/>
              <a:t> </a:t>
            </a:r>
            <a:r>
              <a:rPr lang="en-US" dirty="0" err="1"/>
              <a:t>gjithashtu</a:t>
            </a:r>
            <a:r>
              <a:rPr lang="en-US" dirty="0"/>
              <a:t> </a:t>
            </a:r>
            <a:r>
              <a:rPr lang="en-US" dirty="0" err="1"/>
              <a:t>pjesë</a:t>
            </a:r>
            <a:r>
              <a:rPr lang="en-US" dirty="0"/>
              <a:t> e </a:t>
            </a:r>
            <a:r>
              <a:rPr lang="en-US" dirty="0" err="1"/>
              <a:t>trupit</a:t>
            </a:r>
            <a:r>
              <a:rPr lang="en-US" dirty="0"/>
              <a:t> </a:t>
            </a:r>
            <a:r>
              <a:rPr lang="en-US" dirty="0" err="1"/>
              <a:t>gjykues</a:t>
            </a:r>
            <a:r>
              <a:rPr lang="en-US" dirty="0"/>
              <a:t> </a:t>
            </a:r>
            <a:r>
              <a:rPr lang="en-US" dirty="0" err="1"/>
              <a:t>në</a:t>
            </a:r>
            <a:r>
              <a:rPr lang="en-US" dirty="0"/>
              <a:t> </a:t>
            </a:r>
            <a:r>
              <a:rPr lang="en-US" dirty="0" err="1"/>
              <a:t>vendimin</a:t>
            </a:r>
            <a:r>
              <a:rPr lang="en-US" dirty="0"/>
              <a:t> e </a:t>
            </a:r>
            <a:r>
              <a:rPr lang="en-US" dirty="0" err="1"/>
              <a:t>datës</a:t>
            </a:r>
            <a:r>
              <a:rPr lang="en-US" dirty="0"/>
              <a:t> 17 </a:t>
            </a:r>
            <a:r>
              <a:rPr lang="en-US" dirty="0" err="1"/>
              <a:t>janar</a:t>
            </a:r>
            <a:r>
              <a:rPr lang="en-US" dirty="0"/>
              <a:t> 2001 </a:t>
            </a:r>
            <a:r>
              <a:rPr lang="en-US" dirty="0" err="1"/>
              <a:t>të</a:t>
            </a:r>
            <a:r>
              <a:rPr lang="en-US" dirty="0"/>
              <a:t> </a:t>
            </a:r>
            <a:r>
              <a:rPr lang="en-US" dirty="0" err="1"/>
              <a:t>Gjykatës</a:t>
            </a:r>
            <a:r>
              <a:rPr lang="en-US" dirty="0"/>
              <a:t> </a:t>
            </a:r>
            <a:r>
              <a:rPr lang="en-US" dirty="0" err="1"/>
              <a:t>së</a:t>
            </a:r>
            <a:r>
              <a:rPr lang="en-US" dirty="0"/>
              <a:t> </a:t>
            </a:r>
            <a:r>
              <a:rPr lang="en-US" dirty="0" err="1"/>
              <a:t>Lartë</a:t>
            </a:r>
            <a:r>
              <a:rPr lang="en-US" dirty="0"/>
              <a:t>.</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37</a:t>
            </a:fld>
            <a:endParaRPr lang="en-US"/>
          </a:p>
        </p:txBody>
      </p:sp>
    </p:spTree>
    <p:extLst>
      <p:ext uri="{BB962C8B-B14F-4D97-AF65-F5344CB8AC3E}">
        <p14:creationId xmlns:p14="http://schemas.microsoft.com/office/powerpoint/2010/main" val="14238625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GJEDNJ:</a:t>
            </a:r>
          </a:p>
        </p:txBody>
      </p:sp>
      <p:sp>
        <p:nvSpPr>
          <p:cNvPr id="3" name="Content Placeholder 2"/>
          <p:cNvSpPr>
            <a:spLocks noGrp="1"/>
          </p:cNvSpPr>
          <p:nvPr>
            <p:ph idx="1"/>
          </p:nvPr>
        </p:nvSpPr>
        <p:spPr/>
        <p:txBody>
          <a:bodyPr>
            <a:normAutofit fontScale="77500" lnSpcReduction="20000"/>
          </a:bodyPr>
          <a:lstStyle/>
          <a:p>
            <a:r>
              <a:rPr lang="en-US" dirty="0" err="1"/>
              <a:t>Ankuesit</a:t>
            </a:r>
            <a:r>
              <a:rPr lang="en-US" dirty="0"/>
              <a:t> </a:t>
            </a:r>
            <a:r>
              <a:rPr lang="en-US" dirty="0" err="1"/>
              <a:t>pretenduan</a:t>
            </a:r>
            <a:r>
              <a:rPr lang="en-US" dirty="0"/>
              <a:t> se </a:t>
            </a:r>
            <a:r>
              <a:rPr lang="en-US" dirty="0" err="1"/>
              <a:t>janë</a:t>
            </a:r>
            <a:r>
              <a:rPr lang="en-US" dirty="0"/>
              <a:t> </a:t>
            </a:r>
            <a:r>
              <a:rPr lang="en-US" dirty="0" err="1"/>
              <a:t>privuar</a:t>
            </a:r>
            <a:r>
              <a:rPr lang="en-US" dirty="0"/>
              <a:t> </a:t>
            </a:r>
            <a:r>
              <a:rPr lang="en-US" dirty="0" err="1"/>
              <a:t>nga</a:t>
            </a:r>
            <a:r>
              <a:rPr lang="en-US" dirty="0"/>
              <a:t> e </a:t>
            </a:r>
            <a:r>
              <a:rPr lang="en-US" dirty="0" err="1"/>
              <a:t>drejta</a:t>
            </a:r>
            <a:r>
              <a:rPr lang="en-US" dirty="0"/>
              <a:t> </a:t>
            </a:r>
            <a:r>
              <a:rPr lang="en-US" dirty="0" err="1"/>
              <a:t>për</a:t>
            </a:r>
            <a:r>
              <a:rPr lang="en-US" dirty="0"/>
              <a:t> </a:t>
            </a:r>
            <a:r>
              <a:rPr lang="en-US" dirty="0" err="1"/>
              <a:t>pronën</a:t>
            </a:r>
            <a:r>
              <a:rPr lang="en-US" dirty="0"/>
              <a:t>, </a:t>
            </a:r>
            <a:r>
              <a:rPr lang="en-US" dirty="0" err="1"/>
              <a:t>pasi</a:t>
            </a:r>
            <a:r>
              <a:rPr lang="en-US" dirty="0"/>
              <a:t> </a:t>
            </a:r>
            <a:r>
              <a:rPr lang="en-US" dirty="0" err="1"/>
              <a:t>autoritetet</a:t>
            </a:r>
            <a:r>
              <a:rPr lang="en-US" dirty="0"/>
              <a:t> </a:t>
            </a:r>
            <a:r>
              <a:rPr lang="en-US" dirty="0" err="1"/>
              <a:t>lokale</a:t>
            </a:r>
            <a:r>
              <a:rPr lang="en-US" dirty="0"/>
              <a:t> </a:t>
            </a:r>
            <a:r>
              <a:rPr lang="en-US" b="1" u="sng" dirty="0" err="1"/>
              <a:t>fillimisht</a:t>
            </a:r>
            <a:r>
              <a:rPr lang="en-US" b="1" u="sng" dirty="0"/>
              <a:t> </a:t>
            </a:r>
            <a:r>
              <a:rPr lang="en-US" b="1" u="sng" dirty="0" err="1"/>
              <a:t>ia</a:t>
            </a:r>
            <a:r>
              <a:rPr lang="en-US" b="1" u="sng" dirty="0"/>
              <a:t> </a:t>
            </a:r>
            <a:r>
              <a:rPr lang="en-US" b="1" u="sng" dirty="0" err="1"/>
              <a:t>njohën</a:t>
            </a:r>
            <a:r>
              <a:rPr lang="en-US" b="1" u="sng" dirty="0"/>
              <a:t> </a:t>
            </a:r>
            <a:r>
              <a:rPr lang="en-US" b="1" u="sng" dirty="0" err="1"/>
              <a:t>atyre</a:t>
            </a:r>
            <a:r>
              <a:rPr lang="en-US" b="1" u="sng" dirty="0"/>
              <a:t> </a:t>
            </a:r>
            <a:r>
              <a:rPr lang="en-US" b="1" u="sng" dirty="0" err="1"/>
              <a:t>pronën</a:t>
            </a:r>
            <a:r>
              <a:rPr lang="en-US" b="1" u="sng" dirty="0"/>
              <a:t> e </a:t>
            </a:r>
            <a:r>
              <a:rPr lang="en-US" b="1" u="sng" dirty="0" err="1"/>
              <a:t>prindërve</a:t>
            </a:r>
            <a:r>
              <a:rPr lang="en-US" b="1" u="sng" dirty="0"/>
              <a:t> </a:t>
            </a:r>
            <a:r>
              <a:rPr lang="en-US" b="1" u="sng" dirty="0" err="1"/>
              <a:t>të</a:t>
            </a:r>
            <a:r>
              <a:rPr lang="en-US" b="1" u="sng" dirty="0"/>
              <a:t> </a:t>
            </a:r>
            <a:r>
              <a:rPr lang="en-US" b="1" u="sng" dirty="0" err="1"/>
              <a:t>tyre</a:t>
            </a:r>
            <a:r>
              <a:rPr lang="en-US" b="1" u="sng" dirty="0"/>
              <a:t> </a:t>
            </a:r>
            <a:r>
              <a:rPr lang="en-US" b="1" u="sng" dirty="0" err="1"/>
              <a:t>dhe</a:t>
            </a:r>
            <a:r>
              <a:rPr lang="en-US" b="1" u="sng" dirty="0"/>
              <a:t> </a:t>
            </a:r>
            <a:r>
              <a:rPr lang="en-US" b="1" u="sng" dirty="0" err="1"/>
              <a:t>më</a:t>
            </a:r>
            <a:r>
              <a:rPr lang="en-US" b="1" u="sng" dirty="0"/>
              <a:t> pas e </a:t>
            </a:r>
            <a:r>
              <a:rPr lang="en-US" b="1" u="sng" dirty="0" err="1"/>
              <a:t>transferuan</a:t>
            </a:r>
            <a:r>
              <a:rPr lang="en-US" b="1" u="sng" dirty="0"/>
              <a:t> </a:t>
            </a:r>
            <a:r>
              <a:rPr lang="en-US" b="1" u="sng" dirty="0" err="1"/>
              <a:t>atë</a:t>
            </a:r>
            <a:r>
              <a:rPr lang="en-US" b="1" u="sng" dirty="0"/>
              <a:t> </a:t>
            </a:r>
            <a:r>
              <a:rPr lang="en-US" b="1" u="sng" dirty="0" err="1"/>
              <a:t>tek</a:t>
            </a:r>
            <a:r>
              <a:rPr lang="en-US" b="1" u="sng" dirty="0"/>
              <a:t> </a:t>
            </a:r>
            <a:r>
              <a:rPr lang="en-US" b="1" u="sng" dirty="0" err="1"/>
              <a:t>palët</a:t>
            </a:r>
            <a:r>
              <a:rPr lang="en-US" b="1" u="sng" dirty="0"/>
              <a:t> e </a:t>
            </a:r>
            <a:r>
              <a:rPr lang="en-US" b="1" u="sng" dirty="0" err="1"/>
              <a:t>treta</a:t>
            </a:r>
            <a:r>
              <a:rPr lang="en-US" b="1" u="sng" dirty="0"/>
              <a:t>. </a:t>
            </a:r>
            <a:r>
              <a:rPr lang="en-US" dirty="0" err="1"/>
              <a:t>Për</a:t>
            </a:r>
            <a:r>
              <a:rPr lang="en-US" dirty="0"/>
              <a:t> </a:t>
            </a:r>
            <a:r>
              <a:rPr lang="en-US" dirty="0" err="1"/>
              <a:t>më</a:t>
            </a:r>
            <a:r>
              <a:rPr lang="en-US" dirty="0"/>
              <a:t> </a:t>
            </a:r>
            <a:r>
              <a:rPr lang="en-US" dirty="0" err="1"/>
              <a:t>tepër</a:t>
            </a:r>
            <a:r>
              <a:rPr lang="en-US" dirty="0"/>
              <a:t>, </a:t>
            </a:r>
            <a:r>
              <a:rPr lang="en-US" dirty="0" err="1"/>
              <a:t>ata</a:t>
            </a:r>
            <a:r>
              <a:rPr lang="en-US" dirty="0"/>
              <a:t> </a:t>
            </a:r>
            <a:r>
              <a:rPr lang="en-US" dirty="0" err="1"/>
              <a:t>parashtruan</a:t>
            </a:r>
            <a:r>
              <a:rPr lang="en-US" dirty="0"/>
              <a:t> se duke </a:t>
            </a:r>
            <a:r>
              <a:rPr lang="en-US" dirty="0" err="1"/>
              <a:t>pritur</a:t>
            </a:r>
            <a:r>
              <a:rPr lang="en-US" dirty="0"/>
              <a:t> </a:t>
            </a:r>
            <a:r>
              <a:rPr lang="en-US" dirty="0" err="1"/>
              <a:t>zgjidhje</a:t>
            </a:r>
            <a:r>
              <a:rPr lang="en-US" dirty="0"/>
              <a:t> </a:t>
            </a:r>
            <a:r>
              <a:rPr lang="en-US" dirty="0" err="1"/>
              <a:t>përfundimtare</a:t>
            </a:r>
            <a:r>
              <a:rPr lang="en-US" dirty="0"/>
              <a:t> </a:t>
            </a:r>
            <a:r>
              <a:rPr lang="en-US" dirty="0" err="1"/>
              <a:t>të</a:t>
            </a:r>
            <a:r>
              <a:rPr lang="en-US" dirty="0"/>
              <a:t> </a:t>
            </a:r>
            <a:r>
              <a:rPr lang="en-US" dirty="0" err="1"/>
              <a:t>procedurave</a:t>
            </a:r>
            <a:r>
              <a:rPr lang="en-US" dirty="0"/>
              <a:t> </a:t>
            </a:r>
            <a:r>
              <a:rPr lang="en-US" dirty="0" err="1"/>
              <a:t>të</a:t>
            </a:r>
            <a:r>
              <a:rPr lang="en-US" dirty="0"/>
              <a:t> </a:t>
            </a:r>
            <a:r>
              <a:rPr lang="en-US" dirty="0" err="1"/>
              <a:t>mbështetura</a:t>
            </a:r>
            <a:r>
              <a:rPr lang="en-US" dirty="0"/>
              <a:t> </a:t>
            </a:r>
            <a:r>
              <a:rPr lang="en-US" dirty="0" err="1"/>
              <a:t>në</a:t>
            </a:r>
            <a:r>
              <a:rPr lang="en-US" dirty="0"/>
              <a:t> </a:t>
            </a:r>
            <a:r>
              <a:rPr lang="en-US" dirty="0" err="1"/>
              <a:t>kërkesën</a:t>
            </a:r>
            <a:r>
              <a:rPr lang="en-US" dirty="0"/>
              <a:t> e </a:t>
            </a:r>
            <a:r>
              <a:rPr lang="en-US" dirty="0" err="1"/>
              <a:t>tyre</a:t>
            </a:r>
            <a:r>
              <a:rPr lang="en-US" dirty="0"/>
              <a:t> </a:t>
            </a:r>
            <a:r>
              <a:rPr lang="en-US" dirty="0" err="1"/>
              <a:t>për</a:t>
            </a:r>
            <a:r>
              <a:rPr lang="en-US" dirty="0"/>
              <a:t> </a:t>
            </a:r>
            <a:r>
              <a:rPr lang="en-US" dirty="0" err="1"/>
              <a:t>kompensim</a:t>
            </a:r>
            <a:r>
              <a:rPr lang="en-US" dirty="0"/>
              <a:t>, </a:t>
            </a:r>
            <a:r>
              <a:rPr lang="en-US" dirty="0" err="1"/>
              <a:t>efektivisht</a:t>
            </a:r>
            <a:r>
              <a:rPr lang="en-US" dirty="0"/>
              <a:t> </a:t>
            </a:r>
            <a:r>
              <a:rPr lang="en-US" dirty="0" err="1"/>
              <a:t>iu</a:t>
            </a:r>
            <a:r>
              <a:rPr lang="en-US" dirty="0"/>
              <a:t> </a:t>
            </a:r>
            <a:r>
              <a:rPr lang="en-US" dirty="0" err="1"/>
              <a:t>është</a:t>
            </a:r>
            <a:r>
              <a:rPr lang="en-US" dirty="0"/>
              <a:t> </a:t>
            </a:r>
            <a:r>
              <a:rPr lang="en-US" dirty="0" err="1"/>
              <a:t>privuar</a:t>
            </a:r>
            <a:r>
              <a:rPr lang="en-US" dirty="0"/>
              <a:t> e </a:t>
            </a:r>
            <a:r>
              <a:rPr lang="en-US" dirty="0" err="1"/>
              <a:t>drejta</a:t>
            </a:r>
            <a:r>
              <a:rPr lang="en-US" dirty="0"/>
              <a:t> e </a:t>
            </a:r>
            <a:r>
              <a:rPr lang="en-US" dirty="0" err="1"/>
              <a:t>tyre</a:t>
            </a:r>
            <a:r>
              <a:rPr lang="en-US" dirty="0"/>
              <a:t> e </a:t>
            </a:r>
            <a:r>
              <a:rPr lang="en-US" dirty="0" err="1"/>
              <a:t>pronës</a:t>
            </a:r>
            <a:r>
              <a:rPr lang="en-US" dirty="0"/>
              <a:t>. </a:t>
            </a:r>
            <a:r>
              <a:rPr lang="en-US" dirty="0" err="1"/>
              <a:t>Përfundimisht</a:t>
            </a:r>
            <a:r>
              <a:rPr lang="en-US" dirty="0"/>
              <a:t>, </a:t>
            </a:r>
            <a:r>
              <a:rPr lang="en-US" dirty="0" err="1"/>
              <a:t>ankuesit</a:t>
            </a:r>
            <a:r>
              <a:rPr lang="en-US" dirty="0"/>
              <a:t> </a:t>
            </a:r>
            <a:r>
              <a:rPr lang="en-US" dirty="0" err="1"/>
              <a:t>pohuan</a:t>
            </a:r>
            <a:r>
              <a:rPr lang="en-US" dirty="0"/>
              <a:t> se </a:t>
            </a:r>
            <a:r>
              <a:rPr lang="en-US" dirty="0" err="1"/>
              <a:t>autoritetet</a:t>
            </a:r>
            <a:r>
              <a:rPr lang="en-US" dirty="0"/>
              <a:t> </a:t>
            </a:r>
            <a:r>
              <a:rPr lang="en-US" dirty="0" err="1"/>
              <a:t>lokale</a:t>
            </a:r>
            <a:r>
              <a:rPr lang="en-US" dirty="0"/>
              <a:t> </a:t>
            </a:r>
            <a:r>
              <a:rPr lang="en-US" dirty="0" err="1"/>
              <a:t>i</a:t>
            </a:r>
            <a:r>
              <a:rPr lang="en-US" dirty="0"/>
              <a:t> </a:t>
            </a:r>
            <a:r>
              <a:rPr lang="en-US" dirty="0" err="1"/>
              <a:t>kanë</a:t>
            </a:r>
            <a:r>
              <a:rPr lang="en-US" dirty="0"/>
              <a:t> </a:t>
            </a:r>
            <a:r>
              <a:rPr lang="en-US" dirty="0" err="1"/>
              <a:t>diskriminuar</a:t>
            </a:r>
            <a:r>
              <a:rPr lang="en-US" dirty="0"/>
              <a:t> </a:t>
            </a:r>
            <a:r>
              <a:rPr lang="en-US" dirty="0" err="1"/>
              <a:t>për</a:t>
            </a:r>
            <a:r>
              <a:rPr lang="en-US" dirty="0"/>
              <a:t> </a:t>
            </a:r>
            <a:r>
              <a:rPr lang="en-US" dirty="0" err="1"/>
              <a:t>shkak</a:t>
            </a:r>
            <a:r>
              <a:rPr lang="en-US" dirty="0"/>
              <a:t> </a:t>
            </a:r>
            <a:r>
              <a:rPr lang="en-US" dirty="0" err="1"/>
              <a:t>të</a:t>
            </a:r>
            <a:r>
              <a:rPr lang="en-US" dirty="0"/>
              <a:t> </a:t>
            </a:r>
            <a:r>
              <a:rPr lang="en-US" dirty="0" err="1"/>
              <a:t>vendndodhjes</a:t>
            </a:r>
            <a:r>
              <a:rPr lang="en-US" dirty="0"/>
              <a:t> </a:t>
            </a:r>
            <a:r>
              <a:rPr lang="en-US" dirty="0" err="1"/>
              <a:t>të</a:t>
            </a:r>
            <a:r>
              <a:rPr lang="en-US" dirty="0"/>
              <a:t> </a:t>
            </a:r>
            <a:r>
              <a:rPr lang="en-US" dirty="0" err="1"/>
              <a:t>favorshme</a:t>
            </a:r>
            <a:r>
              <a:rPr lang="en-US" dirty="0"/>
              <a:t> </a:t>
            </a:r>
            <a:r>
              <a:rPr lang="en-US" dirty="0" err="1"/>
              <a:t>në</a:t>
            </a:r>
            <a:r>
              <a:rPr lang="en-US" dirty="0"/>
              <a:t> </a:t>
            </a:r>
            <a:r>
              <a:rPr lang="en-US" dirty="0" err="1"/>
              <a:t>bregdetin</a:t>
            </a:r>
            <a:r>
              <a:rPr lang="en-US" dirty="0"/>
              <a:t> </a:t>
            </a:r>
            <a:r>
              <a:rPr lang="en-US" dirty="0" err="1"/>
              <a:t>shqiptar</a:t>
            </a:r>
            <a:r>
              <a:rPr lang="en-US" dirty="0"/>
              <a:t> </a:t>
            </a:r>
            <a:r>
              <a:rPr lang="en-US" dirty="0" err="1"/>
              <a:t>të</a:t>
            </a:r>
            <a:r>
              <a:rPr lang="en-US" dirty="0"/>
              <a:t> </a:t>
            </a:r>
            <a:r>
              <a:rPr lang="en-US" dirty="0" err="1"/>
              <a:t>pronës</a:t>
            </a:r>
            <a:r>
              <a:rPr lang="en-US" dirty="0"/>
              <a:t> </a:t>
            </a:r>
            <a:r>
              <a:rPr lang="en-US" dirty="0" err="1"/>
              <a:t>në</a:t>
            </a:r>
            <a:r>
              <a:rPr lang="en-US" dirty="0"/>
              <a:t> </a:t>
            </a:r>
            <a:r>
              <a:rPr lang="en-US" dirty="0" err="1"/>
              <a:t>fjalë</a:t>
            </a:r>
            <a:r>
              <a:rPr lang="en-US" dirty="0"/>
              <a:t>. </a:t>
            </a:r>
            <a:r>
              <a:rPr lang="en-US" dirty="0" err="1"/>
              <a:t>Gjykata</a:t>
            </a:r>
            <a:r>
              <a:rPr lang="en-US" dirty="0"/>
              <a:t> </a:t>
            </a:r>
            <a:r>
              <a:rPr lang="en-US" dirty="0" err="1"/>
              <a:t>çmon</a:t>
            </a:r>
            <a:r>
              <a:rPr lang="en-US" dirty="0"/>
              <a:t> se duke u </a:t>
            </a:r>
            <a:r>
              <a:rPr lang="en-US" dirty="0" err="1"/>
              <a:t>bazuar</a:t>
            </a:r>
            <a:r>
              <a:rPr lang="en-US" dirty="0"/>
              <a:t> </a:t>
            </a:r>
            <a:r>
              <a:rPr lang="en-US" dirty="0" err="1"/>
              <a:t>në</a:t>
            </a:r>
            <a:r>
              <a:rPr lang="en-US" dirty="0"/>
              <a:t> </a:t>
            </a:r>
            <a:r>
              <a:rPr lang="en-US" dirty="0" err="1"/>
              <a:t>dosjen</a:t>
            </a:r>
            <a:r>
              <a:rPr lang="en-US" dirty="0"/>
              <a:t> e </a:t>
            </a:r>
            <a:r>
              <a:rPr lang="en-US" dirty="0" err="1"/>
              <a:t>çështjes</a:t>
            </a:r>
            <a:r>
              <a:rPr lang="en-US" dirty="0"/>
              <a:t>, </a:t>
            </a:r>
            <a:r>
              <a:rPr lang="en-US" dirty="0" err="1"/>
              <a:t>nuk</a:t>
            </a:r>
            <a:r>
              <a:rPr lang="en-US" dirty="0"/>
              <a:t> </a:t>
            </a:r>
            <a:r>
              <a:rPr lang="en-US" dirty="0" err="1"/>
              <a:t>mund</a:t>
            </a:r>
            <a:r>
              <a:rPr lang="en-US" dirty="0"/>
              <a:t> </a:t>
            </a:r>
            <a:r>
              <a:rPr lang="en-US" dirty="0" err="1"/>
              <a:t>të</a:t>
            </a:r>
            <a:r>
              <a:rPr lang="en-US" dirty="0"/>
              <a:t> </a:t>
            </a:r>
            <a:r>
              <a:rPr lang="en-US" dirty="0" err="1"/>
              <a:t>vendosë</a:t>
            </a:r>
            <a:r>
              <a:rPr lang="en-US" dirty="0"/>
              <a:t> </a:t>
            </a:r>
            <a:r>
              <a:rPr lang="en-US" dirty="0" err="1"/>
              <a:t>për</a:t>
            </a:r>
            <a:r>
              <a:rPr lang="en-US" dirty="0"/>
              <a:t> </a:t>
            </a:r>
            <a:r>
              <a:rPr lang="en-US" dirty="0" err="1"/>
              <a:t>pranimin</a:t>
            </a:r>
            <a:r>
              <a:rPr lang="en-US" dirty="0"/>
              <a:t> e </a:t>
            </a:r>
            <a:r>
              <a:rPr lang="en-US" dirty="0" err="1"/>
              <a:t>këtij</a:t>
            </a:r>
            <a:r>
              <a:rPr lang="en-US" dirty="0"/>
              <a:t> </a:t>
            </a:r>
            <a:r>
              <a:rPr lang="en-US" dirty="0" err="1"/>
              <a:t>pretendimi</a:t>
            </a:r>
            <a:r>
              <a:rPr lang="en-US" dirty="0"/>
              <a:t> </a:t>
            </a:r>
            <a:r>
              <a:rPr lang="en-US" dirty="0" err="1"/>
              <a:t>dhe</a:t>
            </a:r>
            <a:r>
              <a:rPr lang="en-US" dirty="0"/>
              <a:t> </a:t>
            </a:r>
            <a:r>
              <a:rPr lang="en-US" dirty="0" err="1"/>
              <a:t>për</a:t>
            </a:r>
            <a:r>
              <a:rPr lang="en-US" dirty="0"/>
              <a:t> </a:t>
            </a:r>
            <a:r>
              <a:rPr lang="en-US" dirty="0" err="1"/>
              <a:t>pasojë</a:t>
            </a:r>
            <a:r>
              <a:rPr lang="en-US" dirty="0"/>
              <a:t>, </a:t>
            </a:r>
            <a:r>
              <a:rPr lang="en-US" dirty="0" err="1"/>
              <a:t>është</a:t>
            </a:r>
            <a:r>
              <a:rPr lang="en-US" dirty="0"/>
              <a:t> e </a:t>
            </a:r>
            <a:r>
              <a:rPr lang="en-US" dirty="0" err="1"/>
              <a:t>domosdoshme</a:t>
            </a:r>
            <a:r>
              <a:rPr lang="en-US" dirty="0"/>
              <a:t>, </a:t>
            </a:r>
            <a:r>
              <a:rPr lang="en-US" dirty="0" err="1"/>
              <a:t>në</a:t>
            </a:r>
            <a:r>
              <a:rPr lang="en-US" dirty="0"/>
              <a:t> </a:t>
            </a:r>
            <a:r>
              <a:rPr lang="en-US" dirty="0" err="1"/>
              <a:t>përputhje</a:t>
            </a:r>
            <a:r>
              <a:rPr lang="en-US" dirty="0"/>
              <a:t> me </a:t>
            </a:r>
            <a:r>
              <a:rPr lang="en-US" dirty="0" err="1"/>
              <a:t>nenin</a:t>
            </a:r>
            <a:r>
              <a:rPr lang="en-US" dirty="0"/>
              <a:t> 54 / 2 (b) </a:t>
            </a:r>
            <a:r>
              <a:rPr lang="en-US" dirty="0" err="1"/>
              <a:t>të</a:t>
            </a:r>
            <a:r>
              <a:rPr lang="en-US" dirty="0"/>
              <a:t> </a:t>
            </a:r>
            <a:r>
              <a:rPr lang="en-US" dirty="0" err="1"/>
              <a:t>rregullores</a:t>
            </a:r>
            <a:r>
              <a:rPr lang="en-US" dirty="0"/>
              <a:t> </a:t>
            </a:r>
            <a:r>
              <a:rPr lang="en-US" dirty="0" err="1"/>
              <a:t>së</a:t>
            </a:r>
            <a:r>
              <a:rPr lang="en-US" dirty="0"/>
              <a:t> </a:t>
            </a:r>
            <a:r>
              <a:rPr lang="en-US" dirty="0" err="1"/>
              <a:t>Gjykatës</a:t>
            </a:r>
            <a:r>
              <a:rPr lang="en-US" dirty="0"/>
              <a:t>, </a:t>
            </a:r>
            <a:r>
              <a:rPr lang="en-US" dirty="0" err="1"/>
              <a:t>të</a:t>
            </a:r>
            <a:r>
              <a:rPr lang="en-US" dirty="0"/>
              <a:t> </a:t>
            </a:r>
            <a:r>
              <a:rPr lang="en-US" dirty="0" err="1"/>
              <a:t>njoftohet</a:t>
            </a:r>
            <a:r>
              <a:rPr lang="en-US" dirty="0"/>
              <a:t> </a:t>
            </a:r>
            <a:r>
              <a:rPr lang="en-US" dirty="0" err="1"/>
              <a:t>pala</a:t>
            </a:r>
            <a:r>
              <a:rPr lang="en-US" dirty="0"/>
              <a:t> </a:t>
            </a:r>
            <a:r>
              <a:rPr lang="en-US" dirty="0" err="1"/>
              <a:t>shqiptare</a:t>
            </a:r>
            <a:r>
              <a:rPr lang="en-US" dirty="0"/>
              <a:t> </a:t>
            </a:r>
            <a:r>
              <a:rPr lang="en-US" dirty="0" err="1"/>
              <a:t>për</a:t>
            </a:r>
            <a:r>
              <a:rPr lang="en-US" dirty="0"/>
              <a:t> </a:t>
            </a:r>
            <a:r>
              <a:rPr lang="en-US" dirty="0" err="1"/>
              <a:t>këtë</a:t>
            </a:r>
            <a:r>
              <a:rPr lang="en-US" dirty="0"/>
              <a:t>.</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38</a:t>
            </a:fld>
            <a:endParaRPr lang="en-US"/>
          </a:p>
        </p:txBody>
      </p:sp>
    </p:spTree>
    <p:extLst>
      <p:ext uri="{BB962C8B-B14F-4D97-AF65-F5344CB8AC3E}">
        <p14:creationId xmlns:p14="http://schemas.microsoft.com/office/powerpoint/2010/main" val="32106787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err="1"/>
              <a:t>Gjykata</a:t>
            </a:r>
            <a:r>
              <a:rPr lang="en-US" dirty="0"/>
              <a:t> </a:t>
            </a:r>
            <a:r>
              <a:rPr lang="en-US" dirty="0" err="1"/>
              <a:t>rikujton</a:t>
            </a:r>
            <a:r>
              <a:rPr lang="en-US" dirty="0"/>
              <a:t>, </a:t>
            </a:r>
            <a:r>
              <a:rPr lang="en-US" dirty="0" err="1"/>
              <a:t>referuar</a:t>
            </a:r>
            <a:r>
              <a:rPr lang="en-US" dirty="0"/>
              <a:t> </a:t>
            </a:r>
            <a:r>
              <a:rPr lang="en-US" dirty="0" err="1"/>
              <a:t>jurisprudencës</a:t>
            </a:r>
            <a:r>
              <a:rPr lang="en-US" dirty="0"/>
              <a:t> </a:t>
            </a:r>
            <a:r>
              <a:rPr lang="en-US" dirty="0" err="1"/>
              <a:t>së</a:t>
            </a:r>
            <a:r>
              <a:rPr lang="en-US" dirty="0"/>
              <a:t> </a:t>
            </a:r>
            <a:r>
              <a:rPr lang="en-US" dirty="0" err="1"/>
              <a:t>saj</a:t>
            </a:r>
            <a:r>
              <a:rPr lang="en-US" dirty="0"/>
              <a:t>, se</a:t>
            </a:r>
          </a:p>
        </p:txBody>
      </p:sp>
      <p:sp>
        <p:nvSpPr>
          <p:cNvPr id="3" name="Content Placeholder 2"/>
          <p:cNvSpPr>
            <a:spLocks noGrp="1"/>
          </p:cNvSpPr>
          <p:nvPr>
            <p:ph idx="1"/>
          </p:nvPr>
        </p:nvSpPr>
        <p:spPr>
          <a:xfrm>
            <a:off x="0" y="1447800"/>
            <a:ext cx="9144000" cy="5257800"/>
          </a:xfrm>
        </p:spPr>
        <p:txBody>
          <a:bodyPr>
            <a:normAutofit fontScale="70000" lnSpcReduction="20000"/>
          </a:bodyPr>
          <a:lstStyle/>
          <a:p>
            <a:r>
              <a:rPr lang="en-US" sz="3400" b="1" dirty="0"/>
              <a:t>“</a:t>
            </a:r>
            <a:r>
              <a:rPr lang="en-US" sz="3400" b="1" dirty="0" err="1"/>
              <a:t>Pronat</a:t>
            </a:r>
            <a:r>
              <a:rPr lang="en-US" sz="3400" b="1" dirty="0"/>
              <a:t>” </a:t>
            </a:r>
            <a:r>
              <a:rPr lang="en-US" sz="3400" b="1" dirty="0" err="1"/>
              <a:t>sipas</a:t>
            </a:r>
            <a:r>
              <a:rPr lang="en-US" sz="3400" b="1" dirty="0"/>
              <a:t> </a:t>
            </a:r>
            <a:r>
              <a:rPr lang="en-US" sz="3400" b="1" dirty="0" err="1"/>
              <a:t>kuptimit</a:t>
            </a:r>
            <a:r>
              <a:rPr lang="en-US" sz="3400" b="1" dirty="0"/>
              <a:t> </a:t>
            </a:r>
            <a:r>
              <a:rPr lang="en-US" sz="3400" b="1" dirty="0" err="1"/>
              <a:t>të</a:t>
            </a:r>
            <a:r>
              <a:rPr lang="en-US" sz="3400" b="1" dirty="0"/>
              <a:t> </a:t>
            </a:r>
            <a:r>
              <a:rPr lang="en-US" sz="3400" b="1" dirty="0" err="1"/>
              <a:t>nenit</a:t>
            </a:r>
            <a:r>
              <a:rPr lang="en-US" sz="3400" b="1" dirty="0"/>
              <a:t> 1 </a:t>
            </a:r>
            <a:r>
              <a:rPr lang="en-US" sz="3400" b="1" dirty="0" err="1"/>
              <a:t>të</a:t>
            </a:r>
            <a:r>
              <a:rPr lang="en-US" sz="3400" b="1" dirty="0"/>
              <a:t> </a:t>
            </a:r>
            <a:r>
              <a:rPr lang="en-US" sz="3400" b="1" dirty="0" err="1"/>
              <a:t>protokolli</a:t>
            </a:r>
            <a:r>
              <a:rPr lang="en-US" sz="3400" b="1" dirty="0"/>
              <a:t> nr.1 </a:t>
            </a:r>
            <a:r>
              <a:rPr lang="en-US" sz="3400" b="1" dirty="0" err="1"/>
              <a:t>mund</a:t>
            </a:r>
            <a:r>
              <a:rPr lang="en-US" sz="3400" b="1" dirty="0"/>
              <a:t> </a:t>
            </a:r>
            <a:r>
              <a:rPr lang="en-US" sz="3400" b="1" dirty="0" err="1"/>
              <a:t>të</a:t>
            </a:r>
            <a:r>
              <a:rPr lang="en-US" sz="3400" b="1" dirty="0"/>
              <a:t> </a:t>
            </a:r>
            <a:r>
              <a:rPr lang="en-US" sz="3400" b="1" dirty="0" err="1"/>
              <a:t>jenë</a:t>
            </a:r>
            <a:r>
              <a:rPr lang="en-US" sz="3400" b="1" dirty="0"/>
              <a:t> “</a:t>
            </a:r>
            <a:r>
              <a:rPr lang="en-US" sz="3400" b="1" dirty="0" err="1"/>
              <a:t>prona</a:t>
            </a:r>
            <a:r>
              <a:rPr lang="en-US" sz="3400" b="1" dirty="0"/>
              <a:t> </a:t>
            </a:r>
            <a:r>
              <a:rPr lang="en-US" sz="3400" b="1" dirty="0" err="1"/>
              <a:t>ekzistuese</a:t>
            </a:r>
            <a:r>
              <a:rPr lang="en-US" sz="3400" b="1" dirty="0"/>
              <a:t>” </a:t>
            </a:r>
            <a:r>
              <a:rPr lang="en-US" sz="3400" b="1" dirty="0" err="1"/>
              <a:t>ose</a:t>
            </a:r>
            <a:r>
              <a:rPr lang="en-US" sz="3400" b="1" dirty="0"/>
              <a:t> </a:t>
            </a:r>
            <a:r>
              <a:rPr lang="en-US" sz="3400" b="1" dirty="0" err="1"/>
              <a:t>asete</a:t>
            </a:r>
            <a:r>
              <a:rPr lang="en-US" sz="3400" b="1" dirty="0"/>
              <a:t>, </a:t>
            </a:r>
            <a:r>
              <a:rPr lang="en-US" sz="3400" b="1" dirty="0" err="1"/>
              <a:t>përfshirë</a:t>
            </a:r>
            <a:r>
              <a:rPr lang="en-US" sz="3400" b="1" dirty="0"/>
              <a:t> </a:t>
            </a:r>
            <a:r>
              <a:rPr lang="en-US" sz="3400" b="1" dirty="0" err="1"/>
              <a:t>këtu</a:t>
            </a:r>
            <a:r>
              <a:rPr lang="en-US" sz="3400" b="1" dirty="0"/>
              <a:t> </a:t>
            </a:r>
            <a:r>
              <a:rPr lang="en-US" sz="3400" b="1" dirty="0" err="1"/>
              <a:t>pretendime</a:t>
            </a:r>
            <a:r>
              <a:rPr lang="en-US" sz="3400" b="1" dirty="0"/>
              <a:t>, </a:t>
            </a:r>
            <a:r>
              <a:rPr lang="en-US" sz="3400" b="1" dirty="0" err="1"/>
              <a:t>mbi</a:t>
            </a:r>
            <a:r>
              <a:rPr lang="en-US" sz="3400" b="1" dirty="0"/>
              <a:t> </a:t>
            </a:r>
            <a:r>
              <a:rPr lang="en-US" sz="3400" b="1" dirty="0" err="1"/>
              <a:t>të</a:t>
            </a:r>
            <a:r>
              <a:rPr lang="en-US" sz="3400" b="1" dirty="0"/>
              <a:t> </a:t>
            </a:r>
            <a:r>
              <a:rPr lang="en-US" sz="3400" b="1" dirty="0" err="1"/>
              <a:t>cilat</a:t>
            </a:r>
            <a:r>
              <a:rPr lang="en-US" sz="3400" b="1" dirty="0"/>
              <a:t> </a:t>
            </a:r>
            <a:r>
              <a:rPr lang="en-US" sz="3400" b="1" dirty="0" err="1"/>
              <a:t>aplikanti</a:t>
            </a:r>
            <a:r>
              <a:rPr lang="en-US" sz="3400" b="1" dirty="0"/>
              <a:t> </a:t>
            </a:r>
            <a:r>
              <a:rPr lang="en-US" sz="3400" b="1" dirty="0" err="1"/>
              <a:t>mund</a:t>
            </a:r>
            <a:r>
              <a:rPr lang="en-US" sz="3400" b="1" dirty="0"/>
              <a:t> </a:t>
            </a:r>
            <a:r>
              <a:rPr lang="en-US" sz="3400" b="1" dirty="0" err="1"/>
              <a:t>të</a:t>
            </a:r>
            <a:r>
              <a:rPr lang="en-US" sz="3400" b="1" dirty="0"/>
              <a:t> </a:t>
            </a:r>
            <a:r>
              <a:rPr lang="en-US" sz="3400" b="1" dirty="0" err="1"/>
              <a:t>argumentojë</a:t>
            </a:r>
            <a:r>
              <a:rPr lang="en-US" sz="3400" b="1" dirty="0"/>
              <a:t> se </a:t>
            </a:r>
            <a:r>
              <a:rPr lang="en-US" sz="3400" b="1" dirty="0" err="1"/>
              <a:t>ai</a:t>
            </a:r>
            <a:r>
              <a:rPr lang="en-US" sz="3400" b="1" dirty="0"/>
              <a:t> </a:t>
            </a:r>
            <a:r>
              <a:rPr lang="en-US" sz="3400" b="1" dirty="0" err="1"/>
              <a:t>ose</a:t>
            </a:r>
            <a:r>
              <a:rPr lang="en-US" sz="3400" b="1" dirty="0"/>
              <a:t> </a:t>
            </a:r>
            <a:r>
              <a:rPr lang="en-US" sz="3400" b="1" dirty="0" err="1"/>
              <a:t>ajo</a:t>
            </a:r>
            <a:r>
              <a:rPr lang="en-US" sz="3400" b="1" dirty="0"/>
              <a:t> ka </a:t>
            </a:r>
            <a:r>
              <a:rPr lang="en-US" sz="3400" b="1" dirty="0" err="1"/>
              <a:t>së</a:t>
            </a:r>
            <a:r>
              <a:rPr lang="en-US" sz="3400" b="1" dirty="0"/>
              <a:t> </a:t>
            </a:r>
            <a:r>
              <a:rPr lang="en-US" sz="3400" b="1" dirty="0" err="1"/>
              <a:t>paku</a:t>
            </a:r>
            <a:r>
              <a:rPr lang="en-US" sz="3400" b="1" dirty="0"/>
              <a:t> </a:t>
            </a:r>
            <a:r>
              <a:rPr lang="en-US" sz="3400" b="1" dirty="0" err="1"/>
              <a:t>një</a:t>
            </a:r>
            <a:r>
              <a:rPr lang="en-US" sz="3400" b="1" dirty="0"/>
              <a:t> “</a:t>
            </a:r>
            <a:r>
              <a:rPr lang="en-US" sz="3400" b="1" dirty="0" err="1"/>
              <a:t>pritshmëri</a:t>
            </a:r>
            <a:r>
              <a:rPr lang="en-US" sz="3400" b="1" dirty="0"/>
              <a:t> </a:t>
            </a:r>
            <a:r>
              <a:rPr lang="en-US" sz="3400" b="1" dirty="0" err="1"/>
              <a:t>legjitime</a:t>
            </a:r>
            <a:r>
              <a:rPr lang="en-US" sz="3400" b="1" dirty="0"/>
              <a:t>” </a:t>
            </a:r>
            <a:r>
              <a:rPr lang="en-US" sz="3400" b="1" dirty="0" err="1"/>
              <a:t>për</a:t>
            </a:r>
            <a:r>
              <a:rPr lang="en-US" sz="3400" b="1" dirty="0"/>
              <a:t> </a:t>
            </a:r>
            <a:r>
              <a:rPr lang="en-US" sz="3400" b="1" dirty="0" err="1"/>
              <a:t>të</a:t>
            </a:r>
            <a:r>
              <a:rPr lang="en-US" sz="3400" b="1" dirty="0"/>
              <a:t> </a:t>
            </a:r>
            <a:r>
              <a:rPr lang="en-US" sz="3400" b="1" dirty="0" err="1"/>
              <a:t>përfituar</a:t>
            </a:r>
            <a:r>
              <a:rPr lang="en-US" sz="3400" b="1" dirty="0"/>
              <a:t> </a:t>
            </a:r>
            <a:r>
              <a:rPr lang="en-US" sz="3400" b="1" dirty="0" err="1"/>
              <a:t>gëzim</a:t>
            </a:r>
            <a:r>
              <a:rPr lang="en-US" sz="3400" b="1" dirty="0"/>
              <a:t> </a:t>
            </a:r>
            <a:r>
              <a:rPr lang="en-US" sz="3400" b="1" dirty="0" err="1"/>
              <a:t>paqësor</a:t>
            </a:r>
            <a:r>
              <a:rPr lang="en-US" sz="3400" b="1" dirty="0"/>
              <a:t> </a:t>
            </a:r>
            <a:r>
              <a:rPr lang="en-US" sz="3400" b="1" dirty="0" err="1"/>
              <a:t>të</a:t>
            </a:r>
            <a:r>
              <a:rPr lang="en-US" sz="3400" b="1" dirty="0"/>
              <a:t> </a:t>
            </a:r>
            <a:r>
              <a:rPr lang="en-US" sz="3400" b="1" dirty="0" err="1"/>
              <a:t>së</a:t>
            </a:r>
            <a:r>
              <a:rPr lang="en-US" sz="3400" b="1" dirty="0"/>
              <a:t> </a:t>
            </a:r>
            <a:r>
              <a:rPr lang="en-US" sz="3400" b="1" dirty="0" err="1"/>
              <a:t>drejtës</a:t>
            </a:r>
            <a:r>
              <a:rPr lang="en-US" sz="3400" b="1" dirty="0"/>
              <a:t> </a:t>
            </a:r>
            <a:r>
              <a:rPr lang="en-US" sz="3400" b="1" dirty="0" err="1"/>
              <a:t>së</a:t>
            </a:r>
            <a:r>
              <a:rPr lang="en-US" sz="3400" b="1" dirty="0"/>
              <a:t> </a:t>
            </a:r>
            <a:r>
              <a:rPr lang="en-US" sz="3400" b="1" dirty="0" err="1"/>
              <a:t>tij</a:t>
            </a:r>
            <a:r>
              <a:rPr lang="en-US" sz="3400" b="1" dirty="0"/>
              <a:t> </a:t>
            </a:r>
            <a:r>
              <a:rPr lang="en-US" sz="3400" b="1" dirty="0" err="1"/>
              <a:t>mbi</a:t>
            </a:r>
            <a:r>
              <a:rPr lang="en-US" sz="3400" b="1" dirty="0"/>
              <a:t> </a:t>
            </a:r>
            <a:r>
              <a:rPr lang="en-US" sz="3400" b="1" dirty="0" err="1"/>
              <a:t>pronën</a:t>
            </a:r>
            <a:r>
              <a:rPr lang="en-US" sz="3400" b="1" dirty="0"/>
              <a:t>. </a:t>
            </a:r>
          </a:p>
          <a:p>
            <a:r>
              <a:rPr lang="en-US" sz="3400" b="1" dirty="0" err="1"/>
              <a:t>Në</a:t>
            </a:r>
            <a:r>
              <a:rPr lang="en-US" sz="3400" b="1" dirty="0"/>
              <a:t> </a:t>
            </a:r>
            <a:r>
              <a:rPr lang="en-US" sz="3400" b="1" dirty="0" err="1"/>
              <a:t>kontrast</a:t>
            </a:r>
            <a:r>
              <a:rPr lang="en-US" sz="3400" b="1" dirty="0"/>
              <a:t> me </a:t>
            </a:r>
            <a:r>
              <a:rPr lang="en-US" sz="3400" b="1" dirty="0" err="1"/>
              <a:t>këtë</a:t>
            </a:r>
            <a:r>
              <a:rPr lang="en-US" sz="3400" b="1" dirty="0"/>
              <a:t>, </a:t>
            </a:r>
            <a:r>
              <a:rPr lang="en-US" sz="3400" b="1" dirty="0" err="1"/>
              <a:t>vetëm</a:t>
            </a:r>
            <a:r>
              <a:rPr lang="en-US" sz="3400" b="1" dirty="0"/>
              <a:t> </a:t>
            </a:r>
            <a:r>
              <a:rPr lang="en-US" sz="3400" b="1" dirty="0" err="1"/>
              <a:t>shpresa</a:t>
            </a:r>
            <a:r>
              <a:rPr lang="en-US" sz="3400" b="1" dirty="0"/>
              <a:t> </a:t>
            </a:r>
            <a:r>
              <a:rPr lang="en-US" sz="3400" b="1" dirty="0" err="1"/>
              <a:t>për</a:t>
            </a:r>
            <a:r>
              <a:rPr lang="en-US" sz="3400" b="1" dirty="0"/>
              <a:t> </a:t>
            </a:r>
            <a:r>
              <a:rPr lang="en-US" sz="3400" b="1" dirty="0" err="1"/>
              <a:t>të</a:t>
            </a:r>
            <a:r>
              <a:rPr lang="en-US" sz="3400" b="1" dirty="0"/>
              <a:t> </a:t>
            </a:r>
            <a:r>
              <a:rPr lang="en-US" sz="3400" b="1" dirty="0" err="1"/>
              <a:t>njohur</a:t>
            </a:r>
            <a:r>
              <a:rPr lang="en-US" sz="3400" b="1" dirty="0"/>
              <a:t> </a:t>
            </a:r>
            <a:r>
              <a:rPr lang="en-US" sz="3400" b="1" dirty="0" err="1"/>
              <a:t>mbijetesën</a:t>
            </a:r>
            <a:r>
              <a:rPr lang="en-US" sz="3400" b="1" dirty="0"/>
              <a:t> e </a:t>
            </a:r>
            <a:r>
              <a:rPr lang="en-US" sz="3400" b="1" dirty="0" err="1"/>
              <a:t>një</a:t>
            </a:r>
            <a:r>
              <a:rPr lang="en-US" sz="3400" b="1" dirty="0"/>
              <a:t> </a:t>
            </a:r>
            <a:r>
              <a:rPr lang="en-US" sz="3400" b="1" dirty="0" err="1"/>
              <a:t>të</a:t>
            </a:r>
            <a:r>
              <a:rPr lang="en-US" sz="3400" b="1" dirty="0"/>
              <a:t> </a:t>
            </a:r>
            <a:r>
              <a:rPr lang="en-US" sz="3400" b="1" dirty="0" err="1"/>
              <a:t>drejte</a:t>
            </a:r>
            <a:r>
              <a:rPr lang="en-US" sz="3400" b="1" dirty="0"/>
              <a:t> </a:t>
            </a:r>
            <a:r>
              <a:rPr lang="en-US" sz="3400" b="1" dirty="0" err="1"/>
              <a:t>të</a:t>
            </a:r>
            <a:r>
              <a:rPr lang="en-US" sz="3400" b="1" dirty="0"/>
              <a:t> </a:t>
            </a:r>
            <a:r>
              <a:rPr lang="en-US" sz="3400" b="1" dirty="0" err="1"/>
              <a:t>vjetër</a:t>
            </a:r>
            <a:r>
              <a:rPr lang="en-US" sz="3400" b="1" dirty="0"/>
              <a:t> </a:t>
            </a:r>
            <a:r>
              <a:rPr lang="en-US" sz="3400" b="1" dirty="0" err="1"/>
              <a:t>pronësie</a:t>
            </a:r>
            <a:r>
              <a:rPr lang="en-US" sz="3400" b="1" dirty="0"/>
              <a:t>, e </a:t>
            </a:r>
            <a:r>
              <a:rPr lang="en-US" sz="3400" b="1" dirty="0" err="1"/>
              <a:t>cila</a:t>
            </a:r>
            <a:r>
              <a:rPr lang="en-US" sz="3400" b="1" dirty="0"/>
              <a:t> </a:t>
            </a:r>
            <a:r>
              <a:rPr lang="en-US" sz="3400" b="1" dirty="0" err="1"/>
              <a:t>ishte</a:t>
            </a:r>
            <a:r>
              <a:rPr lang="en-US" sz="3400" b="1" dirty="0"/>
              <a:t> e </a:t>
            </a:r>
            <a:r>
              <a:rPr lang="en-US" sz="3400" b="1" dirty="0" err="1"/>
              <a:t>pamundur</a:t>
            </a:r>
            <a:r>
              <a:rPr lang="en-US" sz="3400" b="1" dirty="0"/>
              <a:t> </a:t>
            </a:r>
            <a:r>
              <a:rPr lang="en-US" sz="3400" b="1" dirty="0" err="1"/>
              <a:t>të</a:t>
            </a:r>
            <a:r>
              <a:rPr lang="en-US" sz="3400" b="1" dirty="0"/>
              <a:t> </a:t>
            </a:r>
            <a:r>
              <a:rPr lang="en-US" sz="3400" b="1" dirty="0" err="1"/>
              <a:t>zbatohej</a:t>
            </a:r>
            <a:r>
              <a:rPr lang="en-US" sz="3400" b="1" dirty="0"/>
              <a:t> </a:t>
            </a:r>
            <a:r>
              <a:rPr lang="en-US" sz="3400" b="1" dirty="0" err="1"/>
              <a:t>në</a:t>
            </a:r>
            <a:r>
              <a:rPr lang="en-US" sz="3400" b="1" dirty="0"/>
              <a:t> </a:t>
            </a:r>
            <a:r>
              <a:rPr lang="en-US" sz="3400" b="1" dirty="0" err="1"/>
              <a:t>mënyrë</a:t>
            </a:r>
            <a:r>
              <a:rPr lang="en-US" sz="3400" b="1" dirty="0"/>
              <a:t> </a:t>
            </a:r>
            <a:r>
              <a:rPr lang="en-US" sz="3400" b="1" dirty="0" err="1"/>
              <a:t>efektive</a:t>
            </a:r>
            <a:r>
              <a:rPr lang="en-US" sz="3400" b="1" dirty="0"/>
              <a:t> </a:t>
            </a:r>
            <a:r>
              <a:rPr lang="en-US" sz="3400" b="1" dirty="0" err="1"/>
              <a:t>prej</a:t>
            </a:r>
            <a:r>
              <a:rPr lang="en-US" sz="3400" b="1" dirty="0"/>
              <a:t> </a:t>
            </a:r>
            <a:r>
              <a:rPr lang="en-US" sz="3400" b="1" dirty="0" err="1"/>
              <a:t>shumë</a:t>
            </a:r>
            <a:r>
              <a:rPr lang="en-US" sz="3400" b="1" dirty="0"/>
              <a:t> </a:t>
            </a:r>
            <a:r>
              <a:rPr lang="en-US" sz="3400" b="1" dirty="0" err="1"/>
              <a:t>kohësh</a:t>
            </a:r>
            <a:r>
              <a:rPr lang="en-US" sz="3400" b="1" dirty="0"/>
              <a:t>, </a:t>
            </a:r>
            <a:r>
              <a:rPr lang="en-US" sz="3400" b="1" dirty="0" err="1"/>
              <a:t>nuk</a:t>
            </a:r>
            <a:r>
              <a:rPr lang="en-US" sz="3400" b="1" dirty="0"/>
              <a:t> </a:t>
            </a:r>
            <a:r>
              <a:rPr lang="en-US" sz="3400" b="1" dirty="0" err="1"/>
              <a:t>mund</a:t>
            </a:r>
            <a:r>
              <a:rPr lang="en-US" sz="3400" b="1" dirty="0"/>
              <a:t> </a:t>
            </a:r>
            <a:r>
              <a:rPr lang="en-US" sz="3400" b="1" dirty="0" err="1"/>
              <a:t>të</a:t>
            </a:r>
            <a:r>
              <a:rPr lang="en-US" sz="3400" b="1" dirty="0"/>
              <a:t> </a:t>
            </a:r>
            <a:r>
              <a:rPr lang="en-US" sz="3400" b="1" dirty="0" err="1"/>
              <a:t>konsiderohet</a:t>
            </a:r>
            <a:r>
              <a:rPr lang="en-US" sz="3400" b="1" dirty="0"/>
              <a:t> </a:t>
            </a:r>
            <a:r>
              <a:rPr lang="en-US" sz="3400" b="1" dirty="0" err="1"/>
              <a:t>si</a:t>
            </a:r>
            <a:r>
              <a:rPr lang="en-US" sz="3400" b="1" dirty="0"/>
              <a:t> “</a:t>
            </a:r>
            <a:r>
              <a:rPr lang="en-US" sz="3400" b="1" dirty="0" err="1"/>
              <a:t>pronë</a:t>
            </a:r>
            <a:r>
              <a:rPr lang="en-US" sz="3400" b="1" dirty="0"/>
              <a:t>” </a:t>
            </a:r>
            <a:r>
              <a:rPr lang="en-US" sz="3400" b="1" dirty="0" err="1"/>
              <a:t>sipas</a:t>
            </a:r>
            <a:r>
              <a:rPr lang="en-US" sz="3400" b="1" dirty="0"/>
              <a:t> </a:t>
            </a:r>
            <a:r>
              <a:rPr lang="en-US" sz="3400" b="1" dirty="0" err="1"/>
              <a:t>kuptimit</a:t>
            </a:r>
            <a:r>
              <a:rPr lang="en-US" sz="3400" b="1" dirty="0"/>
              <a:t> </a:t>
            </a:r>
            <a:r>
              <a:rPr lang="en-US" sz="3400" b="1" dirty="0" err="1"/>
              <a:t>të</a:t>
            </a:r>
            <a:r>
              <a:rPr lang="en-US" sz="3400" b="1" dirty="0"/>
              <a:t> </a:t>
            </a:r>
            <a:r>
              <a:rPr lang="en-US" sz="3400" b="1" dirty="0" err="1"/>
              <a:t>nenit</a:t>
            </a:r>
            <a:r>
              <a:rPr lang="en-US" sz="3400" b="1" dirty="0"/>
              <a:t> 1 </a:t>
            </a:r>
            <a:r>
              <a:rPr lang="en-US" sz="3400" b="1" dirty="0" err="1"/>
              <a:t>të</a:t>
            </a:r>
            <a:r>
              <a:rPr lang="en-US" sz="3400" b="1" dirty="0"/>
              <a:t> </a:t>
            </a:r>
            <a:r>
              <a:rPr lang="en-US" sz="3400" b="1" dirty="0" err="1"/>
              <a:t>protokolli</a:t>
            </a:r>
            <a:r>
              <a:rPr lang="en-US" sz="3400" b="1" dirty="0"/>
              <a:t> nr.1, </a:t>
            </a:r>
            <a:r>
              <a:rPr lang="en-US" sz="3400" b="1" dirty="0" err="1"/>
              <a:t>po</a:t>
            </a:r>
            <a:r>
              <a:rPr lang="en-US" sz="3400" b="1" dirty="0"/>
              <a:t> </a:t>
            </a:r>
            <a:r>
              <a:rPr lang="en-US" sz="3400" b="1" dirty="0" err="1"/>
              <a:t>ashtu</a:t>
            </a:r>
            <a:r>
              <a:rPr lang="en-US" sz="3400" b="1" dirty="0"/>
              <a:t> as </a:t>
            </a:r>
            <a:r>
              <a:rPr lang="en-US" sz="3400" b="1" dirty="0" err="1"/>
              <a:t>edhe</a:t>
            </a:r>
            <a:r>
              <a:rPr lang="en-US" sz="3400" b="1" dirty="0"/>
              <a:t> </a:t>
            </a:r>
            <a:r>
              <a:rPr lang="en-US" sz="3400" b="1" dirty="0" err="1"/>
              <a:t>një</a:t>
            </a:r>
            <a:r>
              <a:rPr lang="en-US" sz="3400" b="1" dirty="0"/>
              <a:t> </a:t>
            </a:r>
            <a:r>
              <a:rPr lang="en-US" sz="3400" b="1" dirty="0" err="1"/>
              <a:t>pretendim</a:t>
            </a:r>
            <a:r>
              <a:rPr lang="en-US" sz="3400" b="1" dirty="0"/>
              <a:t> </a:t>
            </a:r>
            <a:r>
              <a:rPr lang="en-US" sz="3400" b="1" dirty="0" err="1"/>
              <a:t>kushtëzues</a:t>
            </a:r>
            <a:r>
              <a:rPr lang="en-US" sz="3400" b="1" dirty="0"/>
              <a:t> </a:t>
            </a:r>
            <a:r>
              <a:rPr lang="en-US" sz="3400" b="1" dirty="0" err="1"/>
              <a:t>që</a:t>
            </a:r>
            <a:r>
              <a:rPr lang="en-US" sz="3400" b="1" dirty="0"/>
              <a:t> </a:t>
            </a:r>
            <a:r>
              <a:rPr lang="en-US" sz="3400" b="1" dirty="0" err="1"/>
              <a:t>vjen</a:t>
            </a:r>
            <a:r>
              <a:rPr lang="en-US" sz="3400" b="1" dirty="0"/>
              <a:t> </a:t>
            </a:r>
            <a:r>
              <a:rPr lang="en-US" sz="3400" b="1" dirty="0" err="1"/>
              <a:t>si</a:t>
            </a:r>
            <a:r>
              <a:rPr lang="en-US" sz="3400" b="1" dirty="0"/>
              <a:t> </a:t>
            </a:r>
            <a:r>
              <a:rPr lang="en-US" sz="3400" b="1" dirty="0" err="1"/>
              <a:t>rrjedhojë</a:t>
            </a:r>
            <a:r>
              <a:rPr lang="en-US" sz="3400" b="1" dirty="0"/>
              <a:t> e </a:t>
            </a:r>
            <a:r>
              <a:rPr lang="en-US" sz="3400" b="1" dirty="0" err="1"/>
              <a:t>mospërmbushjes</a:t>
            </a:r>
            <a:r>
              <a:rPr lang="en-US" sz="3400" b="1" dirty="0"/>
              <a:t> </a:t>
            </a:r>
            <a:r>
              <a:rPr lang="en-US" sz="3400" b="1" dirty="0" err="1"/>
              <a:t>së</a:t>
            </a:r>
            <a:r>
              <a:rPr lang="en-US" sz="3400" b="1" dirty="0"/>
              <a:t> </a:t>
            </a:r>
            <a:r>
              <a:rPr lang="en-US" sz="3400" b="1" dirty="0" err="1"/>
              <a:t>një</a:t>
            </a:r>
            <a:r>
              <a:rPr lang="en-US" sz="3400" b="1" dirty="0"/>
              <a:t> </a:t>
            </a:r>
            <a:r>
              <a:rPr lang="en-US" sz="3400" b="1" dirty="0" err="1"/>
              <a:t>kushti</a:t>
            </a:r>
            <a:r>
              <a:rPr lang="en-US" sz="3400" b="1" dirty="0"/>
              <a:t>.</a:t>
            </a:r>
          </a:p>
          <a:p>
            <a:r>
              <a:rPr lang="en-US" i="1" dirty="0"/>
              <a:t>(shih </a:t>
            </a:r>
            <a:r>
              <a:rPr lang="en-US" b="1" i="1" dirty="0" err="1"/>
              <a:t>Malhouse</a:t>
            </a:r>
            <a:r>
              <a:rPr lang="en-US" b="1" i="1" dirty="0"/>
              <a:t> </a:t>
            </a:r>
            <a:r>
              <a:rPr lang="en-US" b="1" i="1" dirty="0" err="1"/>
              <a:t>kundër</a:t>
            </a:r>
            <a:r>
              <a:rPr lang="en-US" b="1" i="1" dirty="0"/>
              <a:t> </a:t>
            </a:r>
            <a:r>
              <a:rPr lang="en-US" b="1" i="1" dirty="0" err="1"/>
              <a:t>Republikës</a:t>
            </a:r>
            <a:r>
              <a:rPr lang="en-US" b="1" i="1" dirty="0"/>
              <a:t> </a:t>
            </a:r>
            <a:r>
              <a:rPr lang="en-US" b="1" i="1" dirty="0" err="1"/>
              <a:t>Çeke</a:t>
            </a:r>
            <a:r>
              <a:rPr lang="en-US" b="1" i="1" dirty="0"/>
              <a:t> </a:t>
            </a:r>
            <a:r>
              <a:rPr lang="en-US" i="1" dirty="0" err="1"/>
              <a:t>dhjetor</a:t>
            </a:r>
            <a:r>
              <a:rPr lang="en-US" i="1" dirty="0"/>
              <a:t> 2000, </a:t>
            </a:r>
            <a:r>
              <a:rPr lang="en-US" i="1" dirty="0" err="1"/>
              <a:t>dhe</a:t>
            </a:r>
            <a:r>
              <a:rPr lang="en-US" i="1" dirty="0"/>
              <a:t> </a:t>
            </a:r>
            <a:r>
              <a:rPr lang="en-US" b="1" i="1" dirty="0" err="1"/>
              <a:t>Gratzinger</a:t>
            </a:r>
            <a:r>
              <a:rPr lang="en-US" b="1" i="1" dirty="0"/>
              <a:t> </a:t>
            </a:r>
            <a:r>
              <a:rPr lang="en-US" b="1" i="1" dirty="0" err="1"/>
              <a:t>dhe</a:t>
            </a:r>
            <a:r>
              <a:rPr lang="en-US" b="1" i="1" dirty="0"/>
              <a:t> </a:t>
            </a:r>
            <a:r>
              <a:rPr lang="en-US" b="1" i="1" dirty="0" err="1"/>
              <a:t>Gratzingerova</a:t>
            </a:r>
            <a:r>
              <a:rPr lang="en-US" b="1" i="1" dirty="0"/>
              <a:t> </a:t>
            </a:r>
            <a:r>
              <a:rPr lang="en-US" b="1" i="1" dirty="0" err="1"/>
              <a:t>kundër</a:t>
            </a:r>
            <a:r>
              <a:rPr lang="en-US" b="1" i="1" dirty="0"/>
              <a:t> </a:t>
            </a:r>
            <a:r>
              <a:rPr lang="en-US" b="1" i="1" dirty="0" err="1"/>
              <a:t>Republikës</a:t>
            </a:r>
            <a:r>
              <a:rPr lang="en-US" b="1" i="1" dirty="0"/>
              <a:t> </a:t>
            </a:r>
            <a:r>
              <a:rPr lang="en-US" b="1" i="1" dirty="0" err="1"/>
              <a:t>Çeke</a:t>
            </a:r>
            <a:r>
              <a:rPr lang="en-US" i="1" dirty="0"/>
              <a:t> me </a:t>
            </a:r>
            <a:r>
              <a:rPr lang="en-US" i="1" dirty="0" err="1"/>
              <a:t>referenca</a:t>
            </a:r>
            <a:r>
              <a:rPr lang="en-US" i="1" dirty="0"/>
              <a:t> </a:t>
            </a:r>
            <a:r>
              <a:rPr lang="en-US" i="1" dirty="0" err="1"/>
              <a:t>të</a:t>
            </a:r>
            <a:r>
              <a:rPr lang="en-US" i="1" dirty="0"/>
              <a:t> </a:t>
            </a:r>
            <a:r>
              <a:rPr lang="en-US" i="1" dirty="0" err="1"/>
              <a:t>tjera</a:t>
            </a:r>
            <a:r>
              <a:rPr lang="en-US" i="1" dirty="0"/>
              <a:t>; shih </a:t>
            </a:r>
            <a:r>
              <a:rPr lang="en-US" i="1" dirty="0" err="1"/>
              <a:t>gjithashtu</a:t>
            </a:r>
            <a:r>
              <a:rPr lang="en-US" i="1" dirty="0"/>
              <a:t> </a:t>
            </a:r>
            <a:r>
              <a:rPr lang="en-US" i="1" dirty="0" err="1"/>
              <a:t>edhe</a:t>
            </a:r>
            <a:r>
              <a:rPr lang="en-US" i="1" dirty="0"/>
              <a:t> </a:t>
            </a:r>
            <a:r>
              <a:rPr lang="en-US" i="1" dirty="0" err="1"/>
              <a:t>çështjen</a:t>
            </a:r>
            <a:r>
              <a:rPr lang="en-US" i="1" dirty="0"/>
              <a:t> </a:t>
            </a:r>
            <a:r>
              <a:rPr lang="en-US" i="1" dirty="0" err="1"/>
              <a:t>Kopecky</a:t>
            </a:r>
            <a:r>
              <a:rPr lang="en-US" i="1" dirty="0"/>
              <a:t>, </a:t>
            </a:r>
            <a:r>
              <a:rPr lang="en-US" i="1" dirty="0" err="1"/>
              <a:t>në</a:t>
            </a:r>
            <a:r>
              <a:rPr lang="en-US" i="1" dirty="0"/>
              <a:t> </a:t>
            </a:r>
            <a:r>
              <a:rPr lang="en-US" i="1" dirty="0" err="1"/>
              <a:t>të</a:t>
            </a:r>
            <a:r>
              <a:rPr lang="en-US" i="1" dirty="0"/>
              <a:t> </a:t>
            </a:r>
            <a:r>
              <a:rPr lang="en-US" i="1" dirty="0" err="1"/>
              <a:t>cilën</a:t>
            </a:r>
            <a:r>
              <a:rPr lang="en-US" i="1" dirty="0"/>
              <a:t> </a:t>
            </a:r>
            <a:r>
              <a:rPr lang="en-US" i="1" dirty="0" err="1"/>
              <a:t>pretendimet</a:t>
            </a:r>
            <a:r>
              <a:rPr lang="en-US" i="1" dirty="0"/>
              <a:t> e </a:t>
            </a:r>
            <a:r>
              <a:rPr lang="en-US" i="1" dirty="0" err="1"/>
              <a:t>pronësisë</a:t>
            </a:r>
            <a:r>
              <a:rPr lang="en-US" i="1" dirty="0"/>
              <a:t> </a:t>
            </a:r>
            <a:r>
              <a:rPr lang="en-US" i="1" dirty="0" err="1"/>
              <a:t>së</a:t>
            </a:r>
            <a:r>
              <a:rPr lang="en-US" i="1" dirty="0"/>
              <a:t> </a:t>
            </a:r>
            <a:r>
              <a:rPr lang="en-US" i="1" dirty="0" err="1"/>
              <a:t>ankuesve</a:t>
            </a:r>
            <a:r>
              <a:rPr lang="en-US" i="1" dirty="0"/>
              <a:t> </a:t>
            </a:r>
            <a:r>
              <a:rPr lang="en-US" i="1" dirty="0" err="1"/>
              <a:t>nuk</a:t>
            </a:r>
            <a:r>
              <a:rPr lang="en-US" i="1" dirty="0"/>
              <a:t> u </a:t>
            </a:r>
            <a:r>
              <a:rPr lang="en-US" i="1" dirty="0" err="1"/>
              <a:t>konsiderua</a:t>
            </a:r>
            <a:r>
              <a:rPr lang="en-US" i="1" dirty="0"/>
              <a:t> </a:t>
            </a:r>
            <a:r>
              <a:rPr lang="en-US" i="1" dirty="0" err="1"/>
              <a:t>si</a:t>
            </a:r>
            <a:r>
              <a:rPr lang="en-US" i="1" dirty="0"/>
              <a:t> </a:t>
            </a:r>
            <a:r>
              <a:rPr lang="en-US" i="1" dirty="0" err="1"/>
              <a:t>një</a:t>
            </a:r>
            <a:r>
              <a:rPr lang="en-US" i="1" dirty="0"/>
              <a:t> “</a:t>
            </a:r>
            <a:r>
              <a:rPr lang="en-US" i="1" dirty="0" err="1"/>
              <a:t>pronë</a:t>
            </a:r>
            <a:r>
              <a:rPr lang="en-US" i="1" dirty="0"/>
              <a:t> </a:t>
            </a:r>
            <a:r>
              <a:rPr lang="en-US" i="1" dirty="0" err="1"/>
              <a:t>ekzistuese</a:t>
            </a:r>
            <a:r>
              <a:rPr lang="en-US" i="1" dirty="0"/>
              <a:t>” (</a:t>
            </a:r>
            <a:r>
              <a:rPr lang="en-US" b="1" i="1" dirty="0" err="1"/>
              <a:t>Kopecky</a:t>
            </a:r>
            <a:r>
              <a:rPr lang="en-US" b="1" i="1" dirty="0"/>
              <a:t> </a:t>
            </a:r>
            <a:r>
              <a:rPr lang="en-US" b="1" i="1" dirty="0" err="1"/>
              <a:t>kundër</a:t>
            </a:r>
            <a:r>
              <a:rPr lang="en-US" b="1" i="1" dirty="0"/>
              <a:t> </a:t>
            </a:r>
            <a:r>
              <a:rPr lang="en-US" b="1" i="1" dirty="0" err="1"/>
              <a:t>Sllovakisë</a:t>
            </a:r>
            <a:r>
              <a:rPr lang="en-US" i="1" dirty="0"/>
              <a:t>).</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39</a:t>
            </a:fld>
            <a:endParaRPr lang="en-US"/>
          </a:p>
        </p:txBody>
      </p:sp>
    </p:spTree>
    <p:extLst>
      <p:ext uri="{BB962C8B-B14F-4D97-AF65-F5344CB8AC3E}">
        <p14:creationId xmlns:p14="http://schemas.microsoft.com/office/powerpoint/2010/main" val="36386840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err="1"/>
              <a:t>Vijim</a:t>
            </a:r>
            <a:r>
              <a:rPr lang="en-US" dirty="0"/>
              <a:t>:</a:t>
            </a:r>
          </a:p>
        </p:txBody>
      </p:sp>
      <p:sp>
        <p:nvSpPr>
          <p:cNvPr id="3" name="Content Placeholder 2"/>
          <p:cNvSpPr>
            <a:spLocks noGrp="1"/>
          </p:cNvSpPr>
          <p:nvPr>
            <p:ph idx="1"/>
          </p:nvPr>
        </p:nvSpPr>
        <p:spPr>
          <a:xfrm>
            <a:off x="0" y="1143000"/>
            <a:ext cx="9144000" cy="5486400"/>
          </a:xfrm>
        </p:spPr>
        <p:txBody>
          <a:bodyPr>
            <a:normAutofit fontScale="85000" lnSpcReduction="10000"/>
          </a:bodyPr>
          <a:lstStyle/>
          <a:p>
            <a:r>
              <a:rPr lang="en-US" dirty="0" err="1"/>
              <a:t>Interesi</a:t>
            </a:r>
            <a:r>
              <a:rPr lang="en-US" dirty="0"/>
              <a:t> </a:t>
            </a:r>
            <a:r>
              <a:rPr lang="en-US" dirty="0" err="1"/>
              <a:t>i</a:t>
            </a:r>
            <a:r>
              <a:rPr lang="en-US" dirty="0"/>
              <a:t> </a:t>
            </a:r>
            <a:r>
              <a:rPr lang="en-US" dirty="0" err="1"/>
              <a:t>pronësisë</a:t>
            </a:r>
            <a:r>
              <a:rPr lang="en-US" dirty="0"/>
              <a:t> </a:t>
            </a:r>
            <a:r>
              <a:rPr lang="en-US" dirty="0" err="1"/>
              <a:t>i</a:t>
            </a:r>
            <a:r>
              <a:rPr lang="en-US" dirty="0"/>
              <a:t> </a:t>
            </a:r>
            <a:r>
              <a:rPr lang="en-US" dirty="0" err="1"/>
              <a:t>shprehur</a:t>
            </a:r>
            <a:r>
              <a:rPr lang="en-US" dirty="0"/>
              <a:t> </a:t>
            </a:r>
            <a:r>
              <a:rPr lang="en-US" dirty="0" err="1"/>
              <a:t>nga</a:t>
            </a:r>
            <a:r>
              <a:rPr lang="en-US" dirty="0"/>
              <a:t> </a:t>
            </a:r>
            <a:r>
              <a:rPr lang="en-US" dirty="0" err="1"/>
              <a:t>ankuesit</a:t>
            </a:r>
            <a:r>
              <a:rPr lang="en-US" dirty="0"/>
              <a:t> </a:t>
            </a:r>
            <a:r>
              <a:rPr lang="en-US" dirty="0" err="1"/>
              <a:t>mbetet</a:t>
            </a:r>
            <a:r>
              <a:rPr lang="en-US" dirty="0"/>
              <a:t> </a:t>
            </a:r>
            <a:r>
              <a:rPr lang="en-US" dirty="0" err="1"/>
              <a:t>gjithashtu</a:t>
            </a:r>
            <a:r>
              <a:rPr lang="en-US" dirty="0"/>
              <a:t> </a:t>
            </a:r>
            <a:r>
              <a:rPr lang="en-US" dirty="0" err="1"/>
              <a:t>në</a:t>
            </a:r>
            <a:r>
              <a:rPr lang="en-US" dirty="0"/>
              <a:t> </a:t>
            </a:r>
            <a:r>
              <a:rPr lang="en-US" dirty="0" err="1"/>
              <a:t>natyrën</a:t>
            </a:r>
            <a:r>
              <a:rPr lang="en-US" dirty="0"/>
              <a:t> e </a:t>
            </a:r>
            <a:r>
              <a:rPr lang="en-US" dirty="0" err="1"/>
              <a:t>pretendimit</a:t>
            </a:r>
            <a:r>
              <a:rPr lang="en-US" dirty="0"/>
              <a:t> </a:t>
            </a:r>
            <a:r>
              <a:rPr lang="en-US" dirty="0" err="1"/>
              <a:t>dhe</a:t>
            </a:r>
            <a:r>
              <a:rPr lang="en-US" dirty="0"/>
              <a:t> </a:t>
            </a:r>
            <a:r>
              <a:rPr lang="en-US" dirty="0" err="1"/>
              <a:t>rrjedhimisht</a:t>
            </a:r>
            <a:r>
              <a:rPr lang="en-US" dirty="0"/>
              <a:t> </a:t>
            </a:r>
            <a:r>
              <a:rPr lang="en-US" dirty="0" err="1"/>
              <a:t>nuk</a:t>
            </a:r>
            <a:r>
              <a:rPr lang="en-US" dirty="0"/>
              <a:t> </a:t>
            </a:r>
            <a:r>
              <a:rPr lang="en-US" dirty="0" err="1"/>
              <a:t>mund</a:t>
            </a:r>
            <a:r>
              <a:rPr lang="en-US" dirty="0"/>
              <a:t> </a:t>
            </a:r>
            <a:r>
              <a:rPr lang="en-US" dirty="0" err="1"/>
              <a:t>të</a:t>
            </a:r>
            <a:r>
              <a:rPr lang="en-US" dirty="0"/>
              <a:t> </a:t>
            </a:r>
            <a:r>
              <a:rPr lang="en-US" dirty="0" err="1"/>
              <a:t>cilësohet</a:t>
            </a:r>
            <a:r>
              <a:rPr lang="en-US" dirty="0"/>
              <a:t> </a:t>
            </a:r>
            <a:r>
              <a:rPr lang="en-US" dirty="0" err="1"/>
              <a:t>si</a:t>
            </a:r>
            <a:r>
              <a:rPr lang="en-US" dirty="0"/>
              <a:t> </a:t>
            </a:r>
            <a:r>
              <a:rPr lang="en-US" dirty="0" err="1"/>
              <a:t>një</a:t>
            </a:r>
            <a:r>
              <a:rPr lang="en-US" dirty="0"/>
              <a:t> “</a:t>
            </a:r>
            <a:r>
              <a:rPr lang="en-US" dirty="0" err="1"/>
              <a:t>pronë</a:t>
            </a:r>
            <a:r>
              <a:rPr lang="en-US" dirty="0"/>
              <a:t> </a:t>
            </a:r>
            <a:r>
              <a:rPr lang="en-US" dirty="0" err="1"/>
              <a:t>ekzistuese</a:t>
            </a:r>
            <a:r>
              <a:rPr lang="en-US" dirty="0"/>
              <a:t>” </a:t>
            </a:r>
            <a:r>
              <a:rPr lang="en-US" dirty="0" err="1"/>
              <a:t>sipas</a:t>
            </a:r>
            <a:r>
              <a:rPr lang="en-US" dirty="0"/>
              <a:t> </a:t>
            </a:r>
            <a:r>
              <a:rPr lang="en-US" dirty="0" err="1"/>
              <a:t>kuptimit</a:t>
            </a:r>
            <a:r>
              <a:rPr lang="en-US" dirty="0"/>
              <a:t> </a:t>
            </a:r>
            <a:r>
              <a:rPr lang="en-US" dirty="0" err="1"/>
              <a:t>të</a:t>
            </a:r>
            <a:r>
              <a:rPr lang="en-US" dirty="0"/>
              <a:t> </a:t>
            </a:r>
            <a:r>
              <a:rPr lang="en-US" dirty="0" err="1"/>
              <a:t>jurisprudencës</a:t>
            </a:r>
            <a:r>
              <a:rPr lang="en-US" dirty="0"/>
              <a:t> </a:t>
            </a:r>
            <a:r>
              <a:rPr lang="en-US" dirty="0" err="1"/>
              <a:t>së</a:t>
            </a:r>
            <a:r>
              <a:rPr lang="en-US" dirty="0"/>
              <a:t> </a:t>
            </a:r>
            <a:r>
              <a:rPr lang="en-US" dirty="0" err="1"/>
              <a:t>Gjykatës</a:t>
            </a:r>
            <a:r>
              <a:rPr lang="en-US" dirty="0"/>
              <a:t>. </a:t>
            </a:r>
          </a:p>
          <a:p>
            <a:r>
              <a:rPr lang="en-US" dirty="0" err="1"/>
              <a:t>Në</a:t>
            </a:r>
            <a:r>
              <a:rPr lang="en-US" dirty="0"/>
              <a:t> </a:t>
            </a:r>
            <a:r>
              <a:rPr lang="en-US" dirty="0" err="1"/>
              <a:t>dritën</a:t>
            </a:r>
            <a:r>
              <a:rPr lang="en-US" dirty="0"/>
              <a:t> e </a:t>
            </a:r>
            <a:r>
              <a:rPr lang="en-US" dirty="0" err="1"/>
              <a:t>jurisprudencës</a:t>
            </a:r>
            <a:r>
              <a:rPr lang="en-US" dirty="0"/>
              <a:t> </a:t>
            </a:r>
            <a:r>
              <a:rPr lang="en-US" dirty="0" err="1"/>
              <a:t>së</a:t>
            </a:r>
            <a:r>
              <a:rPr lang="en-US" dirty="0"/>
              <a:t> </a:t>
            </a:r>
            <a:r>
              <a:rPr lang="en-US" dirty="0" err="1"/>
              <a:t>saj</a:t>
            </a:r>
            <a:r>
              <a:rPr lang="en-US" dirty="0"/>
              <a:t>, </a:t>
            </a:r>
            <a:r>
              <a:rPr lang="en-US" dirty="0" err="1"/>
              <a:t>Gjykata</a:t>
            </a:r>
            <a:r>
              <a:rPr lang="en-US" dirty="0"/>
              <a:t> </a:t>
            </a:r>
            <a:r>
              <a:rPr lang="en-US" dirty="0" err="1"/>
              <a:t>nuk</a:t>
            </a:r>
            <a:r>
              <a:rPr lang="en-US" dirty="0"/>
              <a:t> </a:t>
            </a:r>
            <a:r>
              <a:rPr lang="en-US" dirty="0" err="1"/>
              <a:t>parashikon</a:t>
            </a:r>
            <a:r>
              <a:rPr lang="en-US" dirty="0"/>
              <a:t> </a:t>
            </a:r>
            <a:r>
              <a:rPr lang="en-US" dirty="0" err="1"/>
              <a:t>ekzistencën</a:t>
            </a:r>
            <a:r>
              <a:rPr lang="en-US" dirty="0"/>
              <a:t> e “</a:t>
            </a:r>
            <a:r>
              <a:rPr lang="en-US" dirty="0" err="1"/>
              <a:t>një</a:t>
            </a:r>
            <a:r>
              <a:rPr lang="en-US" dirty="0"/>
              <a:t> </a:t>
            </a:r>
            <a:r>
              <a:rPr lang="en-US" dirty="0" err="1"/>
              <a:t>mosmarrëveshjeje</a:t>
            </a:r>
            <a:r>
              <a:rPr lang="en-US" dirty="0"/>
              <a:t> </a:t>
            </a:r>
            <a:r>
              <a:rPr lang="en-US" dirty="0" err="1"/>
              <a:t>të</a:t>
            </a:r>
            <a:r>
              <a:rPr lang="en-US" dirty="0"/>
              <a:t> </a:t>
            </a:r>
            <a:r>
              <a:rPr lang="en-US" dirty="0" err="1"/>
              <a:t>vërtetë</a:t>
            </a:r>
            <a:r>
              <a:rPr lang="en-US" dirty="0"/>
              <a:t>” </a:t>
            </a:r>
            <a:r>
              <a:rPr lang="en-US" dirty="0" err="1"/>
              <a:t>ose</a:t>
            </a:r>
            <a:r>
              <a:rPr lang="en-US" dirty="0"/>
              <a:t> “ </a:t>
            </a:r>
            <a:r>
              <a:rPr lang="en-US" dirty="0" err="1"/>
              <a:t>të</a:t>
            </a:r>
            <a:r>
              <a:rPr lang="en-US" dirty="0"/>
              <a:t> </a:t>
            </a:r>
            <a:r>
              <a:rPr lang="en-US" dirty="0" err="1"/>
              <a:t>një</a:t>
            </a:r>
            <a:r>
              <a:rPr lang="en-US" dirty="0"/>
              <a:t> </a:t>
            </a:r>
            <a:r>
              <a:rPr lang="en-US" dirty="0" err="1"/>
              <a:t>pretendimi</a:t>
            </a:r>
            <a:r>
              <a:rPr lang="en-US" dirty="0"/>
              <a:t> </a:t>
            </a:r>
            <a:r>
              <a:rPr lang="en-US" dirty="0" err="1"/>
              <a:t>të</a:t>
            </a:r>
            <a:r>
              <a:rPr lang="en-US" dirty="0"/>
              <a:t> </a:t>
            </a:r>
            <a:r>
              <a:rPr lang="en-US" dirty="0" err="1"/>
              <a:t>diskutueshëm</a:t>
            </a:r>
            <a:r>
              <a:rPr lang="en-US" dirty="0"/>
              <a:t>” </a:t>
            </a:r>
            <a:r>
              <a:rPr lang="en-US" dirty="0" err="1"/>
              <a:t>si</a:t>
            </a:r>
            <a:r>
              <a:rPr lang="en-US" dirty="0"/>
              <a:t> </a:t>
            </a:r>
            <a:r>
              <a:rPr lang="en-US" dirty="0" err="1"/>
              <a:t>kriter</a:t>
            </a:r>
            <a:r>
              <a:rPr lang="en-US" dirty="0"/>
              <a:t> </a:t>
            </a:r>
            <a:r>
              <a:rPr lang="en-US" dirty="0" err="1"/>
              <a:t>për</a:t>
            </a:r>
            <a:r>
              <a:rPr lang="en-US" dirty="0"/>
              <a:t> </a:t>
            </a:r>
            <a:r>
              <a:rPr lang="en-US" dirty="0" err="1"/>
              <a:t>të</a:t>
            </a:r>
            <a:r>
              <a:rPr lang="en-US" dirty="0"/>
              <a:t> </a:t>
            </a:r>
            <a:r>
              <a:rPr lang="en-US" dirty="0" err="1"/>
              <a:t>vendosur</a:t>
            </a:r>
            <a:r>
              <a:rPr lang="en-US" dirty="0"/>
              <a:t> </a:t>
            </a:r>
            <a:r>
              <a:rPr lang="en-US" dirty="0" err="1"/>
              <a:t>nëse</a:t>
            </a:r>
            <a:r>
              <a:rPr lang="en-US" dirty="0"/>
              <a:t> ka “</a:t>
            </a:r>
            <a:r>
              <a:rPr lang="en-US" dirty="0" err="1"/>
              <a:t>një</a:t>
            </a:r>
            <a:r>
              <a:rPr lang="en-US" dirty="0"/>
              <a:t> </a:t>
            </a:r>
            <a:r>
              <a:rPr lang="en-US" dirty="0" err="1"/>
              <a:t>pritshmëri</a:t>
            </a:r>
            <a:r>
              <a:rPr lang="en-US" dirty="0"/>
              <a:t> </a:t>
            </a:r>
            <a:r>
              <a:rPr lang="en-US" dirty="0" err="1"/>
              <a:t>legjitime</a:t>
            </a:r>
            <a:r>
              <a:rPr lang="en-US" dirty="0"/>
              <a:t>” </a:t>
            </a:r>
            <a:r>
              <a:rPr lang="en-US" dirty="0" err="1"/>
              <a:t>të</a:t>
            </a:r>
            <a:r>
              <a:rPr lang="en-US" dirty="0"/>
              <a:t> </a:t>
            </a:r>
            <a:r>
              <a:rPr lang="en-US" dirty="0" err="1"/>
              <a:t>mbrojtur</a:t>
            </a:r>
            <a:r>
              <a:rPr lang="en-US" dirty="0"/>
              <a:t> </a:t>
            </a:r>
            <a:r>
              <a:rPr lang="en-US" dirty="0" err="1"/>
              <a:t>nga</a:t>
            </a:r>
            <a:r>
              <a:rPr lang="en-US" dirty="0"/>
              <a:t> </a:t>
            </a:r>
            <a:r>
              <a:rPr lang="en-US" dirty="0" err="1"/>
              <a:t>neni</a:t>
            </a:r>
            <a:r>
              <a:rPr lang="en-US" dirty="0"/>
              <a:t> 1 </a:t>
            </a:r>
            <a:r>
              <a:rPr lang="en-US" dirty="0" err="1"/>
              <a:t>i</a:t>
            </a:r>
            <a:r>
              <a:rPr lang="en-US" dirty="0"/>
              <a:t> </a:t>
            </a:r>
            <a:r>
              <a:rPr lang="en-US" dirty="0" err="1"/>
              <a:t>protokollit</a:t>
            </a:r>
            <a:r>
              <a:rPr lang="en-US" dirty="0"/>
              <a:t> nr.1. </a:t>
            </a:r>
          </a:p>
          <a:p>
            <a:r>
              <a:rPr lang="en-US" dirty="0" err="1"/>
              <a:t>Gjykata</a:t>
            </a:r>
            <a:r>
              <a:rPr lang="en-US" dirty="0"/>
              <a:t> </a:t>
            </a:r>
            <a:r>
              <a:rPr lang="en-US" dirty="0" err="1"/>
              <a:t>niset</a:t>
            </a:r>
            <a:r>
              <a:rPr lang="en-US" dirty="0"/>
              <a:t> </a:t>
            </a:r>
            <a:r>
              <a:rPr lang="en-US" dirty="0" err="1"/>
              <a:t>nga</a:t>
            </a:r>
            <a:r>
              <a:rPr lang="en-US" dirty="0"/>
              <a:t> </a:t>
            </a:r>
            <a:r>
              <a:rPr lang="en-US" dirty="0" err="1"/>
              <a:t>vështrimi</a:t>
            </a:r>
            <a:r>
              <a:rPr lang="en-US" dirty="0"/>
              <a:t> se </a:t>
            </a:r>
            <a:r>
              <a:rPr lang="en-US" dirty="0" err="1"/>
              <a:t>në</a:t>
            </a:r>
            <a:r>
              <a:rPr lang="en-US" dirty="0"/>
              <a:t> </a:t>
            </a:r>
            <a:r>
              <a:rPr lang="en-US" dirty="0" err="1"/>
              <a:t>rastet</a:t>
            </a:r>
            <a:r>
              <a:rPr lang="en-US" dirty="0"/>
              <a:t> </a:t>
            </a:r>
            <a:r>
              <a:rPr lang="en-US" dirty="0" err="1"/>
              <a:t>kur</a:t>
            </a:r>
            <a:r>
              <a:rPr lang="en-US" dirty="0"/>
              <a:t> </a:t>
            </a:r>
            <a:r>
              <a:rPr lang="en-US" dirty="0" err="1"/>
              <a:t>interesi</a:t>
            </a:r>
            <a:r>
              <a:rPr lang="en-US" dirty="0"/>
              <a:t> </a:t>
            </a:r>
            <a:r>
              <a:rPr lang="en-US" dirty="0" err="1"/>
              <a:t>i</a:t>
            </a:r>
            <a:r>
              <a:rPr lang="en-US" dirty="0"/>
              <a:t> </a:t>
            </a:r>
            <a:r>
              <a:rPr lang="en-US" dirty="0" err="1"/>
              <a:t>pronësisë</a:t>
            </a:r>
            <a:r>
              <a:rPr lang="en-US" dirty="0"/>
              <a:t> </a:t>
            </a:r>
            <a:r>
              <a:rPr lang="en-US" dirty="0" err="1"/>
              <a:t>është</a:t>
            </a:r>
            <a:r>
              <a:rPr lang="en-US" dirty="0"/>
              <a:t> </a:t>
            </a:r>
            <a:r>
              <a:rPr lang="en-US" dirty="0" err="1"/>
              <a:t>në</a:t>
            </a:r>
            <a:r>
              <a:rPr lang="en-US" dirty="0"/>
              <a:t> </a:t>
            </a:r>
            <a:r>
              <a:rPr lang="en-US" dirty="0" err="1"/>
              <a:t>natyrën</a:t>
            </a:r>
            <a:r>
              <a:rPr lang="en-US" dirty="0"/>
              <a:t> e </a:t>
            </a:r>
            <a:r>
              <a:rPr lang="en-US" dirty="0" err="1"/>
              <a:t>një</a:t>
            </a:r>
            <a:r>
              <a:rPr lang="en-US" dirty="0"/>
              <a:t> </a:t>
            </a:r>
            <a:r>
              <a:rPr lang="en-US" dirty="0" err="1"/>
              <a:t>pretendimi</a:t>
            </a:r>
            <a:r>
              <a:rPr lang="en-US" dirty="0"/>
              <a:t>, </a:t>
            </a:r>
            <a:r>
              <a:rPr lang="en-US" dirty="0" err="1"/>
              <a:t>mund</a:t>
            </a:r>
            <a:r>
              <a:rPr lang="en-US" dirty="0"/>
              <a:t> </a:t>
            </a:r>
            <a:r>
              <a:rPr lang="en-US" dirty="0" err="1"/>
              <a:t>të</a:t>
            </a:r>
            <a:r>
              <a:rPr lang="en-US" dirty="0"/>
              <a:t> </a:t>
            </a:r>
            <a:r>
              <a:rPr lang="en-US" dirty="0" err="1"/>
              <a:t>konsiderohet</a:t>
            </a:r>
            <a:r>
              <a:rPr lang="en-US" dirty="0"/>
              <a:t> </a:t>
            </a:r>
            <a:r>
              <a:rPr lang="en-US" dirty="0" err="1"/>
              <a:t>si</a:t>
            </a:r>
            <a:r>
              <a:rPr lang="en-US" dirty="0"/>
              <a:t> </a:t>
            </a:r>
            <a:r>
              <a:rPr lang="en-US" dirty="0" err="1"/>
              <a:t>një</a:t>
            </a:r>
            <a:r>
              <a:rPr lang="en-US" dirty="0"/>
              <a:t> “</a:t>
            </a:r>
            <a:r>
              <a:rPr lang="en-US" dirty="0" err="1"/>
              <a:t>aset</a:t>
            </a:r>
            <a:r>
              <a:rPr lang="en-US" dirty="0"/>
              <a:t>” </a:t>
            </a:r>
            <a:r>
              <a:rPr lang="en-US" dirty="0" err="1"/>
              <a:t>vetëm</a:t>
            </a:r>
            <a:r>
              <a:rPr lang="en-US" dirty="0"/>
              <a:t> </a:t>
            </a:r>
            <a:r>
              <a:rPr lang="en-US" dirty="0" err="1"/>
              <a:t>nëse</a:t>
            </a:r>
            <a:r>
              <a:rPr lang="en-US" dirty="0"/>
              <a:t> ka </a:t>
            </a:r>
            <a:r>
              <a:rPr lang="en-US" dirty="0" err="1"/>
              <a:t>një</a:t>
            </a:r>
            <a:r>
              <a:rPr lang="en-US" dirty="0"/>
              <a:t> </a:t>
            </a:r>
            <a:r>
              <a:rPr lang="en-US" dirty="0" err="1"/>
              <a:t>bazë</a:t>
            </a:r>
            <a:r>
              <a:rPr lang="en-US" dirty="0"/>
              <a:t> </a:t>
            </a:r>
            <a:r>
              <a:rPr lang="en-US" dirty="0" err="1"/>
              <a:t>të</a:t>
            </a:r>
            <a:r>
              <a:rPr lang="en-US" dirty="0"/>
              <a:t> </a:t>
            </a:r>
            <a:r>
              <a:rPr lang="en-US" dirty="0" err="1"/>
              <a:t>mjaftueshme</a:t>
            </a:r>
            <a:r>
              <a:rPr lang="en-US" dirty="0"/>
              <a:t> </a:t>
            </a:r>
            <a:r>
              <a:rPr lang="en-US" dirty="0" err="1"/>
              <a:t>në</a:t>
            </a:r>
            <a:r>
              <a:rPr lang="en-US" dirty="0"/>
              <a:t> </a:t>
            </a:r>
            <a:r>
              <a:rPr lang="en-US" dirty="0" err="1"/>
              <a:t>ligjin</a:t>
            </a:r>
            <a:r>
              <a:rPr lang="en-US" dirty="0"/>
              <a:t> </a:t>
            </a:r>
            <a:r>
              <a:rPr lang="en-US" dirty="0" err="1"/>
              <a:t>vendas</a:t>
            </a:r>
            <a:r>
              <a:rPr lang="en-US" dirty="0"/>
              <a:t>, </a:t>
            </a:r>
            <a:r>
              <a:rPr lang="en-US" dirty="0" err="1"/>
              <a:t>për</a:t>
            </a:r>
            <a:r>
              <a:rPr lang="en-US" dirty="0"/>
              <a:t> </a:t>
            </a:r>
            <a:r>
              <a:rPr lang="en-US" dirty="0" err="1"/>
              <a:t>shembull</a:t>
            </a:r>
            <a:r>
              <a:rPr lang="en-US" dirty="0"/>
              <a:t> </a:t>
            </a:r>
            <a:r>
              <a:rPr lang="en-US" dirty="0" err="1"/>
              <a:t>kur</a:t>
            </a:r>
            <a:r>
              <a:rPr lang="en-US" dirty="0"/>
              <a:t> </a:t>
            </a:r>
            <a:r>
              <a:rPr lang="en-US" dirty="0" err="1"/>
              <a:t>është</a:t>
            </a:r>
            <a:r>
              <a:rPr lang="en-US" dirty="0"/>
              <a:t> </a:t>
            </a:r>
            <a:r>
              <a:rPr lang="en-US" dirty="0" err="1"/>
              <a:t>krijuar</a:t>
            </a:r>
            <a:r>
              <a:rPr lang="en-US" dirty="0"/>
              <a:t> </a:t>
            </a:r>
            <a:r>
              <a:rPr lang="en-US" dirty="0" err="1"/>
              <a:t>një</a:t>
            </a:r>
            <a:r>
              <a:rPr lang="en-US" dirty="0"/>
              <a:t> </a:t>
            </a:r>
            <a:r>
              <a:rPr lang="en-US" dirty="0" err="1"/>
              <a:t>praktikë</a:t>
            </a:r>
            <a:r>
              <a:rPr lang="en-US" dirty="0"/>
              <a:t> </a:t>
            </a:r>
            <a:r>
              <a:rPr lang="en-US" dirty="0" err="1"/>
              <a:t>në</a:t>
            </a:r>
            <a:r>
              <a:rPr lang="en-US" dirty="0"/>
              <a:t> </a:t>
            </a:r>
            <a:r>
              <a:rPr lang="en-US" dirty="0" err="1"/>
              <a:t>gjykatat</a:t>
            </a:r>
            <a:r>
              <a:rPr lang="en-US" dirty="0"/>
              <a:t> </a:t>
            </a:r>
            <a:r>
              <a:rPr lang="en-US" dirty="0" err="1"/>
              <a:t>vendase</a:t>
            </a:r>
            <a:r>
              <a:rPr lang="en-US" dirty="0"/>
              <a:t>, </a:t>
            </a:r>
            <a:r>
              <a:rPr lang="en-US" dirty="0" err="1"/>
              <a:t>të</a:t>
            </a:r>
            <a:r>
              <a:rPr lang="en-US" dirty="0"/>
              <a:t> </a:t>
            </a:r>
            <a:r>
              <a:rPr lang="en-US" dirty="0" err="1"/>
              <a:t>cilat</a:t>
            </a:r>
            <a:r>
              <a:rPr lang="en-US" dirty="0"/>
              <a:t> e </a:t>
            </a:r>
            <a:r>
              <a:rPr lang="en-US" dirty="0" err="1"/>
              <a:t>konfirmojnë</a:t>
            </a:r>
            <a:r>
              <a:rPr lang="en-US" dirty="0"/>
              <a:t> </a:t>
            </a:r>
            <a:r>
              <a:rPr lang="en-US" dirty="0" err="1"/>
              <a:t>atë</a:t>
            </a:r>
            <a:r>
              <a:rPr lang="en-US" dirty="0"/>
              <a:t>.</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40</a:t>
            </a:fld>
            <a:endParaRPr lang="en-US"/>
          </a:p>
        </p:txBody>
      </p:sp>
    </p:spTree>
    <p:extLst>
      <p:ext uri="{BB962C8B-B14F-4D97-AF65-F5344CB8AC3E}">
        <p14:creationId xmlns:p14="http://schemas.microsoft.com/office/powerpoint/2010/main" val="9364584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914400"/>
          </a:xfrm>
        </p:spPr>
        <p:txBody>
          <a:bodyPr/>
          <a:lstStyle/>
          <a:p>
            <a:r>
              <a:rPr lang="en-US" dirty="0" err="1"/>
              <a:t>Arsyeton</a:t>
            </a:r>
            <a:r>
              <a:rPr lang="en-US" dirty="0"/>
              <a:t> </a:t>
            </a:r>
            <a:r>
              <a:rPr lang="en-US" dirty="0" err="1"/>
              <a:t>dhe</a:t>
            </a:r>
            <a:r>
              <a:rPr lang="en-US" dirty="0"/>
              <a:t> </a:t>
            </a:r>
            <a:r>
              <a:rPr lang="en-US" dirty="0" err="1"/>
              <a:t>Vendos</a:t>
            </a:r>
            <a:r>
              <a:rPr lang="en-US" dirty="0"/>
              <a:t>:</a:t>
            </a:r>
          </a:p>
        </p:txBody>
      </p:sp>
      <p:sp>
        <p:nvSpPr>
          <p:cNvPr id="3" name="Content Placeholder 2"/>
          <p:cNvSpPr>
            <a:spLocks noGrp="1"/>
          </p:cNvSpPr>
          <p:nvPr>
            <p:ph idx="1"/>
          </p:nvPr>
        </p:nvSpPr>
        <p:spPr>
          <a:xfrm>
            <a:off x="0" y="1066800"/>
            <a:ext cx="9144000" cy="5791200"/>
          </a:xfrm>
        </p:spPr>
        <p:txBody>
          <a:bodyPr>
            <a:normAutofit fontScale="92500" lnSpcReduction="20000"/>
          </a:bodyPr>
          <a:lstStyle/>
          <a:p>
            <a:r>
              <a:rPr lang="en-US" dirty="0" err="1"/>
              <a:t>Gjykata</a:t>
            </a:r>
            <a:r>
              <a:rPr lang="en-US" dirty="0"/>
              <a:t> </a:t>
            </a:r>
            <a:r>
              <a:rPr lang="en-US" dirty="0" err="1"/>
              <a:t>rikujton</a:t>
            </a:r>
            <a:r>
              <a:rPr lang="en-US" dirty="0"/>
              <a:t> se ka </a:t>
            </a:r>
            <a:r>
              <a:rPr lang="en-US" dirty="0" err="1"/>
              <a:t>një</a:t>
            </a:r>
            <a:r>
              <a:rPr lang="en-US" dirty="0"/>
              <a:t> </a:t>
            </a:r>
            <a:r>
              <a:rPr lang="en-US" dirty="0" err="1"/>
              <a:t>ndryshim</a:t>
            </a:r>
            <a:r>
              <a:rPr lang="en-US" dirty="0"/>
              <a:t> midis </a:t>
            </a:r>
            <a:r>
              <a:rPr lang="en-US" b="1" dirty="0" err="1"/>
              <a:t>shpresës</a:t>
            </a:r>
            <a:r>
              <a:rPr lang="en-US" b="1" dirty="0"/>
              <a:t> </a:t>
            </a:r>
            <a:r>
              <a:rPr lang="en-US" b="1" dirty="0" err="1"/>
              <a:t>së</a:t>
            </a:r>
            <a:r>
              <a:rPr lang="en-US" b="1" dirty="0"/>
              <a:t> </a:t>
            </a:r>
            <a:r>
              <a:rPr lang="en-US" b="1" dirty="0" err="1"/>
              <a:t>rikthimit</a:t>
            </a:r>
            <a:r>
              <a:rPr lang="en-US" b="1" dirty="0"/>
              <a:t> </a:t>
            </a:r>
            <a:r>
              <a:rPr lang="en-US" b="1" dirty="0" err="1"/>
              <a:t>të</a:t>
            </a:r>
            <a:r>
              <a:rPr lang="en-US" b="1" dirty="0"/>
              <a:t> </a:t>
            </a:r>
            <a:r>
              <a:rPr lang="en-US" b="1" dirty="0" err="1"/>
              <a:t>pronës</a:t>
            </a:r>
            <a:r>
              <a:rPr lang="en-US" dirty="0"/>
              <a:t>, </a:t>
            </a:r>
            <a:r>
              <a:rPr lang="en-US" dirty="0" err="1"/>
              <a:t>sado</a:t>
            </a:r>
            <a:r>
              <a:rPr lang="en-US" dirty="0"/>
              <a:t> e </a:t>
            </a:r>
            <a:r>
              <a:rPr lang="en-US" dirty="0" err="1"/>
              <a:t>kuptueshme</a:t>
            </a:r>
            <a:r>
              <a:rPr lang="en-US" dirty="0"/>
              <a:t> </a:t>
            </a:r>
            <a:r>
              <a:rPr lang="en-US" dirty="0" err="1"/>
              <a:t>mund</a:t>
            </a:r>
            <a:r>
              <a:rPr lang="en-US" dirty="0"/>
              <a:t> </a:t>
            </a:r>
            <a:r>
              <a:rPr lang="en-US" dirty="0" err="1"/>
              <a:t>të</a:t>
            </a:r>
            <a:r>
              <a:rPr lang="en-US" dirty="0"/>
              <a:t> </a:t>
            </a:r>
            <a:r>
              <a:rPr lang="en-US" dirty="0" err="1"/>
              <a:t>jetë</a:t>
            </a:r>
            <a:r>
              <a:rPr lang="en-US" dirty="0"/>
              <a:t> </a:t>
            </a:r>
            <a:r>
              <a:rPr lang="en-US" dirty="0" err="1"/>
              <a:t>kjo</a:t>
            </a:r>
            <a:r>
              <a:rPr lang="en-US" dirty="0"/>
              <a:t> </a:t>
            </a:r>
            <a:r>
              <a:rPr lang="en-US" dirty="0" err="1"/>
              <a:t>shpresë</a:t>
            </a:r>
            <a:r>
              <a:rPr lang="en-US" dirty="0"/>
              <a:t>, </a:t>
            </a:r>
            <a:r>
              <a:rPr lang="en-US" dirty="0" err="1"/>
              <a:t>dhe</a:t>
            </a:r>
            <a:r>
              <a:rPr lang="en-US" dirty="0"/>
              <a:t> </a:t>
            </a:r>
            <a:r>
              <a:rPr lang="en-US" b="1" dirty="0" err="1"/>
              <a:t>ndaj</a:t>
            </a:r>
            <a:r>
              <a:rPr lang="en-US" b="1" dirty="0"/>
              <a:t> </a:t>
            </a:r>
            <a:r>
              <a:rPr lang="en-US" b="1" dirty="0" err="1"/>
              <a:t>një</a:t>
            </a:r>
            <a:r>
              <a:rPr lang="en-US" b="1" dirty="0"/>
              <a:t> </a:t>
            </a:r>
            <a:r>
              <a:rPr lang="en-US" b="1" dirty="0" err="1"/>
              <a:t>pritshmërie</a:t>
            </a:r>
            <a:r>
              <a:rPr lang="en-US" b="1" dirty="0"/>
              <a:t> </a:t>
            </a:r>
            <a:r>
              <a:rPr lang="en-US" b="1" dirty="0" err="1"/>
              <a:t>legjitime</a:t>
            </a:r>
            <a:r>
              <a:rPr lang="en-US" dirty="0"/>
              <a:t>, e </a:t>
            </a:r>
            <a:r>
              <a:rPr lang="en-US" dirty="0" err="1"/>
              <a:t>cila</a:t>
            </a:r>
            <a:r>
              <a:rPr lang="en-US" dirty="0"/>
              <a:t> </a:t>
            </a:r>
            <a:r>
              <a:rPr lang="en-US" b="1" u="sng" dirty="0" err="1">
                <a:solidFill>
                  <a:srgbClr val="FF0000"/>
                </a:solidFill>
              </a:rPr>
              <a:t>duhet</a:t>
            </a:r>
            <a:r>
              <a:rPr lang="en-US" b="1" u="sng" dirty="0">
                <a:solidFill>
                  <a:srgbClr val="FF0000"/>
                </a:solidFill>
              </a:rPr>
              <a:t> </a:t>
            </a:r>
            <a:r>
              <a:rPr lang="en-US" b="1" u="sng" dirty="0" err="1">
                <a:solidFill>
                  <a:srgbClr val="FF0000"/>
                </a:solidFill>
              </a:rPr>
              <a:t>të</a:t>
            </a:r>
            <a:r>
              <a:rPr lang="en-US" b="1" u="sng" dirty="0">
                <a:solidFill>
                  <a:srgbClr val="FF0000"/>
                </a:solidFill>
              </a:rPr>
              <a:t> </a:t>
            </a:r>
            <a:r>
              <a:rPr lang="en-US" b="1" u="sng" dirty="0" err="1">
                <a:solidFill>
                  <a:srgbClr val="FF0000"/>
                </a:solidFill>
              </a:rPr>
              <a:t>jetë</a:t>
            </a:r>
            <a:r>
              <a:rPr lang="en-US" b="1" u="sng" dirty="0">
                <a:solidFill>
                  <a:srgbClr val="FF0000"/>
                </a:solidFill>
              </a:rPr>
              <a:t> e </a:t>
            </a:r>
            <a:r>
              <a:rPr lang="en-US" b="1" u="sng" dirty="0" err="1">
                <a:solidFill>
                  <a:srgbClr val="FF0000"/>
                </a:solidFill>
              </a:rPr>
              <a:t>një</a:t>
            </a:r>
            <a:r>
              <a:rPr lang="en-US" b="1" u="sng" dirty="0">
                <a:solidFill>
                  <a:srgbClr val="FF0000"/>
                </a:solidFill>
              </a:rPr>
              <a:t> </a:t>
            </a:r>
            <a:r>
              <a:rPr lang="en-US" b="1" u="sng" dirty="0" err="1">
                <a:solidFill>
                  <a:srgbClr val="FF0000"/>
                </a:solidFill>
              </a:rPr>
              <a:t>natyre</a:t>
            </a:r>
            <a:r>
              <a:rPr lang="en-US" b="1" u="sng" dirty="0">
                <a:solidFill>
                  <a:srgbClr val="FF0000"/>
                </a:solidFill>
              </a:rPr>
              <a:t> </a:t>
            </a:r>
            <a:r>
              <a:rPr lang="en-US" b="1" u="sng" dirty="0" err="1">
                <a:solidFill>
                  <a:srgbClr val="FF0000"/>
                </a:solidFill>
              </a:rPr>
              <a:t>më</a:t>
            </a:r>
            <a:r>
              <a:rPr lang="en-US" b="1" u="sng" dirty="0">
                <a:solidFill>
                  <a:srgbClr val="FF0000"/>
                </a:solidFill>
              </a:rPr>
              <a:t> </a:t>
            </a:r>
            <a:r>
              <a:rPr lang="en-US" b="1" u="sng" dirty="0" err="1">
                <a:solidFill>
                  <a:srgbClr val="FF0000"/>
                </a:solidFill>
              </a:rPr>
              <a:t>konkrete</a:t>
            </a:r>
            <a:r>
              <a:rPr lang="en-US" b="1" u="sng" dirty="0">
                <a:solidFill>
                  <a:srgbClr val="FF0000"/>
                </a:solidFill>
              </a:rPr>
              <a:t> se </a:t>
            </a:r>
            <a:r>
              <a:rPr lang="en-US" b="1" u="sng" dirty="0" err="1">
                <a:solidFill>
                  <a:srgbClr val="FF0000"/>
                </a:solidFill>
              </a:rPr>
              <a:t>një</a:t>
            </a:r>
            <a:r>
              <a:rPr lang="en-US" b="1" u="sng" dirty="0">
                <a:solidFill>
                  <a:srgbClr val="FF0000"/>
                </a:solidFill>
              </a:rPr>
              <a:t> </a:t>
            </a:r>
            <a:r>
              <a:rPr lang="en-US" b="1" u="sng" dirty="0" err="1">
                <a:solidFill>
                  <a:srgbClr val="FF0000"/>
                </a:solidFill>
              </a:rPr>
              <a:t>shpresë</a:t>
            </a:r>
            <a:r>
              <a:rPr lang="en-US" b="1" u="sng" dirty="0">
                <a:solidFill>
                  <a:srgbClr val="FF0000"/>
                </a:solidFill>
              </a:rPr>
              <a:t> e </a:t>
            </a:r>
            <a:r>
              <a:rPr lang="en-US" b="1" u="sng" dirty="0" err="1">
                <a:solidFill>
                  <a:srgbClr val="FF0000"/>
                </a:solidFill>
              </a:rPr>
              <a:t>vakët</a:t>
            </a:r>
            <a:r>
              <a:rPr lang="en-US" b="1" u="sng" dirty="0">
                <a:solidFill>
                  <a:srgbClr val="FF0000"/>
                </a:solidFill>
              </a:rPr>
              <a:t> </a:t>
            </a:r>
            <a:r>
              <a:rPr lang="en-US" b="1" u="sng" dirty="0" err="1">
                <a:solidFill>
                  <a:srgbClr val="FF0000"/>
                </a:solidFill>
              </a:rPr>
              <a:t>dhe</a:t>
            </a:r>
            <a:r>
              <a:rPr lang="en-US" b="1" u="sng" dirty="0">
                <a:solidFill>
                  <a:srgbClr val="FF0000"/>
                </a:solidFill>
              </a:rPr>
              <a:t> </a:t>
            </a:r>
            <a:r>
              <a:rPr lang="en-US" b="1" u="sng" dirty="0" err="1">
                <a:solidFill>
                  <a:srgbClr val="FF0000"/>
                </a:solidFill>
              </a:rPr>
              <a:t>duhet</a:t>
            </a:r>
            <a:r>
              <a:rPr lang="en-US" b="1" u="sng" dirty="0">
                <a:solidFill>
                  <a:srgbClr val="FF0000"/>
                </a:solidFill>
              </a:rPr>
              <a:t> </a:t>
            </a:r>
            <a:r>
              <a:rPr lang="en-US" b="1" u="sng" dirty="0" err="1">
                <a:solidFill>
                  <a:srgbClr val="FF0000"/>
                </a:solidFill>
              </a:rPr>
              <a:t>të</a:t>
            </a:r>
            <a:r>
              <a:rPr lang="en-US" b="1" u="sng" dirty="0">
                <a:solidFill>
                  <a:srgbClr val="FF0000"/>
                </a:solidFill>
              </a:rPr>
              <a:t> </a:t>
            </a:r>
            <a:r>
              <a:rPr lang="en-US" b="1" u="sng" dirty="0" err="1">
                <a:solidFill>
                  <a:srgbClr val="FF0000"/>
                </a:solidFill>
              </a:rPr>
              <a:t>jetë</a:t>
            </a:r>
            <a:r>
              <a:rPr lang="en-US" b="1" u="sng" dirty="0">
                <a:solidFill>
                  <a:srgbClr val="FF0000"/>
                </a:solidFill>
              </a:rPr>
              <a:t> e </a:t>
            </a:r>
            <a:r>
              <a:rPr lang="en-US" b="1" u="sng" dirty="0" err="1">
                <a:solidFill>
                  <a:srgbClr val="FF0000"/>
                </a:solidFill>
              </a:rPr>
              <a:t>bazuar</a:t>
            </a:r>
            <a:r>
              <a:rPr lang="en-US" b="1" u="sng" dirty="0">
                <a:solidFill>
                  <a:srgbClr val="FF0000"/>
                </a:solidFill>
              </a:rPr>
              <a:t> </a:t>
            </a:r>
            <a:r>
              <a:rPr lang="en-US" b="1" u="sng" dirty="0" err="1">
                <a:solidFill>
                  <a:srgbClr val="FF0000"/>
                </a:solidFill>
              </a:rPr>
              <a:t>në</a:t>
            </a:r>
            <a:r>
              <a:rPr lang="en-US" b="1" u="sng" dirty="0">
                <a:solidFill>
                  <a:srgbClr val="FF0000"/>
                </a:solidFill>
              </a:rPr>
              <a:t> </a:t>
            </a:r>
            <a:r>
              <a:rPr lang="en-US" b="1" u="sng" dirty="0" err="1">
                <a:solidFill>
                  <a:srgbClr val="FF0000"/>
                </a:solidFill>
              </a:rPr>
              <a:t>dispozita</a:t>
            </a:r>
            <a:r>
              <a:rPr lang="en-US" b="1" u="sng" dirty="0">
                <a:solidFill>
                  <a:srgbClr val="FF0000"/>
                </a:solidFill>
              </a:rPr>
              <a:t> </a:t>
            </a:r>
            <a:r>
              <a:rPr lang="en-US" b="1" u="sng" dirty="0" err="1">
                <a:solidFill>
                  <a:srgbClr val="FF0000"/>
                </a:solidFill>
              </a:rPr>
              <a:t>ligjore</a:t>
            </a:r>
            <a:r>
              <a:rPr lang="en-US" b="1" u="sng" dirty="0">
                <a:solidFill>
                  <a:srgbClr val="FF0000"/>
                </a:solidFill>
              </a:rPr>
              <a:t> </a:t>
            </a:r>
            <a:r>
              <a:rPr lang="en-US" b="1" u="sng" dirty="0" err="1">
                <a:solidFill>
                  <a:srgbClr val="FF0000"/>
                </a:solidFill>
              </a:rPr>
              <a:t>ose</a:t>
            </a:r>
            <a:r>
              <a:rPr lang="en-US" b="1" u="sng" dirty="0">
                <a:solidFill>
                  <a:srgbClr val="FF0000"/>
                </a:solidFill>
              </a:rPr>
              <a:t> </a:t>
            </a:r>
            <a:r>
              <a:rPr lang="en-US" b="1" u="sng" dirty="0" err="1">
                <a:solidFill>
                  <a:srgbClr val="FF0000"/>
                </a:solidFill>
              </a:rPr>
              <a:t>në</a:t>
            </a:r>
            <a:r>
              <a:rPr lang="en-US" b="1" u="sng" dirty="0">
                <a:solidFill>
                  <a:srgbClr val="FF0000"/>
                </a:solidFill>
              </a:rPr>
              <a:t> </a:t>
            </a:r>
            <a:r>
              <a:rPr lang="en-US" b="1" u="sng" dirty="0" err="1">
                <a:solidFill>
                  <a:srgbClr val="FF0000"/>
                </a:solidFill>
              </a:rPr>
              <a:t>një</a:t>
            </a:r>
            <a:r>
              <a:rPr lang="en-US" b="1" u="sng" dirty="0">
                <a:solidFill>
                  <a:srgbClr val="FF0000"/>
                </a:solidFill>
              </a:rPr>
              <a:t> </a:t>
            </a:r>
            <a:r>
              <a:rPr lang="en-US" b="1" u="sng" dirty="0" err="1">
                <a:solidFill>
                  <a:srgbClr val="FF0000"/>
                </a:solidFill>
              </a:rPr>
              <a:t>akt</a:t>
            </a:r>
            <a:r>
              <a:rPr lang="en-US" b="1" u="sng" dirty="0">
                <a:solidFill>
                  <a:srgbClr val="FF0000"/>
                </a:solidFill>
              </a:rPr>
              <a:t> </a:t>
            </a:r>
            <a:r>
              <a:rPr lang="en-US" b="1" u="sng" dirty="0" err="1">
                <a:solidFill>
                  <a:srgbClr val="FF0000"/>
                </a:solidFill>
              </a:rPr>
              <a:t>ligjor</a:t>
            </a:r>
            <a:r>
              <a:rPr lang="en-US" b="1" u="sng" dirty="0">
                <a:solidFill>
                  <a:srgbClr val="FF0000"/>
                </a:solidFill>
              </a:rPr>
              <a:t> </a:t>
            </a:r>
            <a:r>
              <a:rPr lang="en-US" b="1" u="sng" dirty="0" err="1">
                <a:solidFill>
                  <a:srgbClr val="FF0000"/>
                </a:solidFill>
              </a:rPr>
              <a:t>siç</a:t>
            </a:r>
            <a:r>
              <a:rPr lang="en-US" b="1" u="sng" dirty="0">
                <a:solidFill>
                  <a:srgbClr val="FF0000"/>
                </a:solidFill>
              </a:rPr>
              <a:t> </a:t>
            </a:r>
            <a:r>
              <a:rPr lang="en-US" b="1" u="sng" dirty="0" err="1">
                <a:solidFill>
                  <a:srgbClr val="FF0000"/>
                </a:solidFill>
              </a:rPr>
              <a:t>është</a:t>
            </a:r>
            <a:r>
              <a:rPr lang="en-US" b="1" u="sng" dirty="0">
                <a:solidFill>
                  <a:srgbClr val="FF0000"/>
                </a:solidFill>
              </a:rPr>
              <a:t> </a:t>
            </a:r>
            <a:r>
              <a:rPr lang="en-US" b="1" u="sng" dirty="0" err="1">
                <a:solidFill>
                  <a:srgbClr val="FF0000"/>
                </a:solidFill>
              </a:rPr>
              <a:t>rasti</a:t>
            </a:r>
            <a:r>
              <a:rPr lang="en-US" b="1" u="sng" dirty="0">
                <a:solidFill>
                  <a:srgbClr val="FF0000"/>
                </a:solidFill>
              </a:rPr>
              <a:t> </a:t>
            </a:r>
            <a:r>
              <a:rPr lang="en-US" b="1" u="sng" dirty="0" err="1">
                <a:solidFill>
                  <a:srgbClr val="FF0000"/>
                </a:solidFill>
              </a:rPr>
              <a:t>i</a:t>
            </a:r>
            <a:r>
              <a:rPr lang="en-US" b="1" u="sng" dirty="0">
                <a:solidFill>
                  <a:srgbClr val="FF0000"/>
                </a:solidFill>
              </a:rPr>
              <a:t> </a:t>
            </a:r>
            <a:r>
              <a:rPr lang="en-US" b="1" u="sng" dirty="0" err="1">
                <a:solidFill>
                  <a:srgbClr val="FF0000"/>
                </a:solidFill>
              </a:rPr>
              <a:t>një</a:t>
            </a:r>
            <a:r>
              <a:rPr lang="en-US" b="1" u="sng" dirty="0">
                <a:solidFill>
                  <a:srgbClr val="FF0000"/>
                </a:solidFill>
              </a:rPr>
              <a:t> </a:t>
            </a:r>
            <a:r>
              <a:rPr lang="en-US" b="1" u="sng" dirty="0" err="1">
                <a:solidFill>
                  <a:srgbClr val="FF0000"/>
                </a:solidFill>
              </a:rPr>
              <a:t>vendimi</a:t>
            </a:r>
            <a:r>
              <a:rPr lang="en-US" b="1" u="sng" dirty="0">
                <a:solidFill>
                  <a:srgbClr val="FF0000"/>
                </a:solidFill>
              </a:rPr>
              <a:t> </a:t>
            </a:r>
            <a:r>
              <a:rPr lang="en-US" b="1" u="sng" dirty="0" err="1">
                <a:solidFill>
                  <a:srgbClr val="FF0000"/>
                </a:solidFill>
              </a:rPr>
              <a:t>gjyqësor</a:t>
            </a:r>
            <a:r>
              <a:rPr lang="en-US" b="1" u="sng" dirty="0">
                <a:solidFill>
                  <a:srgbClr val="FF0000"/>
                </a:solidFill>
              </a:rPr>
              <a:t> </a:t>
            </a:r>
          </a:p>
          <a:p>
            <a:r>
              <a:rPr lang="en-US" dirty="0"/>
              <a:t>(shih </a:t>
            </a:r>
            <a:r>
              <a:rPr lang="en-US" dirty="0" err="1"/>
              <a:t>Pressos</a:t>
            </a:r>
            <a:r>
              <a:rPr lang="en-US" dirty="0"/>
              <a:t> </a:t>
            </a:r>
            <a:r>
              <a:rPr lang="en-US" dirty="0" err="1"/>
              <a:t>Compania</a:t>
            </a:r>
            <a:r>
              <a:rPr lang="en-US" dirty="0"/>
              <a:t> </a:t>
            </a:r>
            <a:r>
              <a:rPr lang="en-US" dirty="0" err="1"/>
              <a:t>Naviera</a:t>
            </a:r>
            <a:r>
              <a:rPr lang="en-US" dirty="0"/>
              <a:t> S.A. </a:t>
            </a:r>
            <a:r>
              <a:rPr lang="en-US" dirty="0" err="1"/>
              <a:t>dhe</a:t>
            </a:r>
            <a:r>
              <a:rPr lang="en-US" dirty="0"/>
              <a:t> </a:t>
            </a:r>
            <a:r>
              <a:rPr lang="en-US" dirty="0" err="1"/>
              <a:t>të</a:t>
            </a:r>
            <a:r>
              <a:rPr lang="en-US" dirty="0"/>
              <a:t> </a:t>
            </a:r>
            <a:r>
              <a:rPr lang="en-US" dirty="0" err="1"/>
              <a:t>tjerët</a:t>
            </a:r>
            <a:r>
              <a:rPr lang="en-US" dirty="0"/>
              <a:t> </a:t>
            </a:r>
            <a:r>
              <a:rPr lang="en-US" dirty="0" err="1"/>
              <a:t>kundër</a:t>
            </a:r>
            <a:r>
              <a:rPr lang="en-US" dirty="0"/>
              <a:t> Belgjikës,1995. </a:t>
            </a:r>
          </a:p>
          <a:p>
            <a:r>
              <a:rPr lang="en-US" dirty="0" err="1"/>
              <a:t>Në</a:t>
            </a:r>
            <a:r>
              <a:rPr lang="en-US" dirty="0"/>
              <a:t> </a:t>
            </a:r>
            <a:r>
              <a:rPr lang="en-US" dirty="0" err="1"/>
              <a:t>këto</a:t>
            </a:r>
            <a:r>
              <a:rPr lang="en-US" dirty="0"/>
              <a:t> </a:t>
            </a:r>
            <a:r>
              <a:rPr lang="en-US" dirty="0" err="1"/>
              <a:t>kushte</a:t>
            </a:r>
            <a:r>
              <a:rPr lang="en-US" dirty="0"/>
              <a:t> </a:t>
            </a:r>
            <a:r>
              <a:rPr lang="en-US" dirty="0" err="1"/>
              <a:t>të</a:t>
            </a:r>
            <a:r>
              <a:rPr lang="en-US" dirty="0"/>
              <a:t> </a:t>
            </a:r>
            <a:r>
              <a:rPr lang="en-US" dirty="0" err="1"/>
              <a:t>tilla</a:t>
            </a:r>
            <a:r>
              <a:rPr lang="en-US" dirty="0"/>
              <a:t>, </a:t>
            </a:r>
            <a:r>
              <a:rPr lang="en-US" dirty="0" err="1"/>
              <a:t>Gjykata</a:t>
            </a:r>
            <a:r>
              <a:rPr lang="en-US" dirty="0"/>
              <a:t> </a:t>
            </a:r>
            <a:r>
              <a:rPr lang="en-US" dirty="0" err="1"/>
              <a:t>vlerëson</a:t>
            </a:r>
            <a:r>
              <a:rPr lang="en-US" dirty="0"/>
              <a:t> se, </a:t>
            </a:r>
            <a:r>
              <a:rPr lang="en-US" dirty="0" err="1"/>
              <a:t>në</a:t>
            </a:r>
            <a:r>
              <a:rPr lang="en-US" dirty="0"/>
              <a:t> </a:t>
            </a:r>
            <a:r>
              <a:rPr lang="en-US" dirty="0" err="1"/>
              <a:t>kontekstin</a:t>
            </a:r>
            <a:r>
              <a:rPr lang="en-US" dirty="0"/>
              <a:t> e </a:t>
            </a:r>
            <a:r>
              <a:rPr lang="en-US" dirty="0" err="1"/>
              <a:t>pretendimeve</a:t>
            </a:r>
            <a:r>
              <a:rPr lang="en-US" dirty="0"/>
              <a:t> </a:t>
            </a:r>
            <a:r>
              <a:rPr lang="en-US" dirty="0" err="1"/>
              <a:t>të</a:t>
            </a:r>
            <a:r>
              <a:rPr lang="en-US" dirty="0"/>
              <a:t> </a:t>
            </a:r>
            <a:r>
              <a:rPr lang="en-US" dirty="0" err="1"/>
              <a:t>tyre</a:t>
            </a:r>
            <a:r>
              <a:rPr lang="en-US" dirty="0"/>
              <a:t> </a:t>
            </a:r>
            <a:r>
              <a:rPr lang="en-US" dirty="0" err="1"/>
              <a:t>për</a:t>
            </a:r>
            <a:r>
              <a:rPr lang="en-US" dirty="0"/>
              <a:t> </a:t>
            </a:r>
            <a:r>
              <a:rPr lang="en-US" dirty="0" err="1"/>
              <a:t>rikthimin</a:t>
            </a:r>
            <a:r>
              <a:rPr lang="en-US" dirty="0"/>
              <a:t> e </a:t>
            </a:r>
            <a:r>
              <a:rPr lang="en-US" dirty="0" err="1"/>
              <a:t>pronës</a:t>
            </a:r>
            <a:r>
              <a:rPr lang="en-US" dirty="0"/>
              <a:t>, </a:t>
            </a:r>
            <a:r>
              <a:rPr lang="en-US" dirty="0" err="1"/>
              <a:t>ankuesit</a:t>
            </a:r>
            <a:r>
              <a:rPr lang="en-US" dirty="0"/>
              <a:t> </a:t>
            </a:r>
            <a:r>
              <a:rPr lang="en-US" dirty="0" err="1"/>
              <a:t>nuk</a:t>
            </a:r>
            <a:r>
              <a:rPr lang="en-US" dirty="0"/>
              <a:t> </a:t>
            </a:r>
            <a:r>
              <a:rPr lang="en-US" dirty="0" err="1"/>
              <a:t>kishin</a:t>
            </a:r>
            <a:r>
              <a:rPr lang="en-US" dirty="0"/>
              <a:t> </a:t>
            </a:r>
            <a:r>
              <a:rPr lang="en-US" dirty="0" err="1"/>
              <a:t>asnjë</a:t>
            </a:r>
            <a:r>
              <a:rPr lang="en-US" dirty="0"/>
              <a:t> “</a:t>
            </a:r>
            <a:r>
              <a:rPr lang="en-US" dirty="0" err="1"/>
              <a:t>pronë</a:t>
            </a:r>
            <a:r>
              <a:rPr lang="en-US" dirty="0"/>
              <a:t>” </a:t>
            </a:r>
            <a:r>
              <a:rPr lang="en-US" dirty="0" err="1"/>
              <a:t>sipas</a:t>
            </a:r>
            <a:r>
              <a:rPr lang="en-US" dirty="0"/>
              <a:t> </a:t>
            </a:r>
            <a:r>
              <a:rPr lang="en-US" dirty="0" err="1"/>
              <a:t>kuptimit</a:t>
            </a:r>
            <a:r>
              <a:rPr lang="en-US" dirty="0"/>
              <a:t> </a:t>
            </a:r>
            <a:r>
              <a:rPr lang="en-US" dirty="0" err="1"/>
              <a:t>të</a:t>
            </a:r>
            <a:r>
              <a:rPr lang="en-US" dirty="0"/>
              <a:t> </a:t>
            </a:r>
            <a:r>
              <a:rPr lang="en-US" dirty="0" err="1"/>
              <a:t>fjalisë</a:t>
            </a:r>
            <a:r>
              <a:rPr lang="en-US" dirty="0"/>
              <a:t> </a:t>
            </a:r>
            <a:r>
              <a:rPr lang="en-US" dirty="0" err="1"/>
              <a:t>së</a:t>
            </a:r>
            <a:r>
              <a:rPr lang="en-US" dirty="0"/>
              <a:t> </a:t>
            </a:r>
            <a:r>
              <a:rPr lang="en-US" dirty="0" err="1"/>
              <a:t>parë</a:t>
            </a:r>
            <a:r>
              <a:rPr lang="en-US" dirty="0"/>
              <a:t> </a:t>
            </a:r>
            <a:r>
              <a:rPr lang="en-US" dirty="0" err="1"/>
              <a:t>të</a:t>
            </a:r>
            <a:r>
              <a:rPr lang="en-US" dirty="0"/>
              <a:t> </a:t>
            </a:r>
            <a:r>
              <a:rPr lang="en-US" dirty="0" err="1"/>
              <a:t>nenit</a:t>
            </a:r>
            <a:r>
              <a:rPr lang="en-US" dirty="0"/>
              <a:t> 1 </a:t>
            </a:r>
            <a:r>
              <a:rPr lang="en-US" dirty="0" err="1"/>
              <a:t>protokolli</a:t>
            </a:r>
            <a:r>
              <a:rPr lang="en-US" dirty="0"/>
              <a:t> nr.1. </a:t>
            </a:r>
            <a:r>
              <a:rPr lang="en-US" dirty="0" err="1"/>
              <a:t>Garancitë</a:t>
            </a:r>
            <a:r>
              <a:rPr lang="en-US" dirty="0"/>
              <a:t> e </a:t>
            </a:r>
            <a:r>
              <a:rPr lang="en-US" dirty="0" err="1"/>
              <a:t>kësaj</a:t>
            </a:r>
            <a:r>
              <a:rPr lang="en-US" dirty="0"/>
              <a:t> </a:t>
            </a:r>
            <a:r>
              <a:rPr lang="en-US" dirty="0" err="1"/>
              <a:t>dispozite</a:t>
            </a:r>
            <a:r>
              <a:rPr lang="en-US" dirty="0"/>
              <a:t> </a:t>
            </a:r>
            <a:r>
              <a:rPr lang="en-US" dirty="0" err="1"/>
              <a:t>nuk</a:t>
            </a:r>
            <a:r>
              <a:rPr lang="en-US" dirty="0"/>
              <a:t> </a:t>
            </a:r>
            <a:r>
              <a:rPr lang="en-US" dirty="0" err="1"/>
              <a:t>përputhen</a:t>
            </a:r>
            <a:r>
              <a:rPr lang="en-US" dirty="0"/>
              <a:t> me </a:t>
            </a:r>
            <a:r>
              <a:rPr lang="en-US" dirty="0" err="1"/>
              <a:t>rastin</a:t>
            </a:r>
            <a:r>
              <a:rPr lang="en-US" dirty="0"/>
              <a:t> </a:t>
            </a:r>
            <a:r>
              <a:rPr lang="en-US" dirty="0" err="1"/>
              <a:t>në</a:t>
            </a:r>
            <a:r>
              <a:rPr lang="en-US" dirty="0"/>
              <a:t> </a:t>
            </a:r>
            <a:r>
              <a:rPr lang="en-US" dirty="0" err="1"/>
              <a:t>fjalë</a:t>
            </a:r>
            <a:r>
              <a:rPr lang="en-US" dirty="0"/>
              <a:t>.</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41</a:t>
            </a:fld>
            <a:endParaRPr lang="en-US"/>
          </a:p>
        </p:txBody>
      </p:sp>
    </p:spTree>
    <p:extLst>
      <p:ext uri="{BB962C8B-B14F-4D97-AF65-F5344CB8AC3E}">
        <p14:creationId xmlns:p14="http://schemas.microsoft.com/office/powerpoint/2010/main" val="40924995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534400" cy="914400"/>
          </a:xfrm>
        </p:spPr>
        <p:txBody>
          <a:bodyPr>
            <a:normAutofit/>
          </a:bodyPr>
          <a:lstStyle/>
          <a:p>
            <a:r>
              <a:rPr lang="en-US" sz="3200" b="1" dirty="0" err="1"/>
              <a:t>Ramadhi</a:t>
            </a:r>
            <a:r>
              <a:rPr lang="en-US" sz="3200" b="1" dirty="0"/>
              <a:t> </a:t>
            </a:r>
            <a:r>
              <a:rPr lang="en-US" sz="3200" b="1" dirty="0" err="1"/>
              <a:t>dhe</a:t>
            </a:r>
            <a:r>
              <a:rPr lang="en-US" sz="3200" b="1" dirty="0"/>
              <a:t> </a:t>
            </a:r>
            <a:r>
              <a:rPr lang="en-US" sz="3200" b="1" dirty="0" err="1"/>
              <a:t>të</a:t>
            </a:r>
            <a:r>
              <a:rPr lang="en-US" sz="3200" b="1" dirty="0"/>
              <a:t> </a:t>
            </a:r>
            <a:r>
              <a:rPr lang="en-US" sz="3200" b="1" dirty="0" err="1"/>
              <a:t>tjerë</a:t>
            </a:r>
            <a:r>
              <a:rPr lang="en-US" sz="3200" b="1" dirty="0"/>
              <a:t> </a:t>
            </a:r>
            <a:r>
              <a:rPr lang="en-US" sz="3200" b="1" dirty="0" err="1"/>
              <a:t>kundër</a:t>
            </a:r>
            <a:r>
              <a:rPr lang="en-US" sz="3200" b="1" dirty="0"/>
              <a:t> </a:t>
            </a:r>
            <a:r>
              <a:rPr lang="en-US" sz="3200" b="1" dirty="0" err="1"/>
              <a:t>Shqipërisë</a:t>
            </a:r>
            <a:endParaRPr lang="en-US" sz="3200" b="1" dirty="0"/>
          </a:p>
        </p:txBody>
      </p:sp>
      <p:sp>
        <p:nvSpPr>
          <p:cNvPr id="3" name="Content Placeholder 2"/>
          <p:cNvSpPr>
            <a:spLocks noGrp="1"/>
          </p:cNvSpPr>
          <p:nvPr>
            <p:ph idx="1"/>
          </p:nvPr>
        </p:nvSpPr>
        <p:spPr>
          <a:xfrm>
            <a:off x="0" y="762000"/>
            <a:ext cx="9144000" cy="6096000"/>
          </a:xfrm>
        </p:spPr>
        <p:txBody>
          <a:bodyPr>
            <a:normAutofit fontScale="77500" lnSpcReduction="20000"/>
          </a:bodyPr>
          <a:lstStyle/>
          <a:p>
            <a:r>
              <a:rPr lang="en-US" dirty="0" err="1"/>
              <a:t>Ankuesit</a:t>
            </a:r>
            <a:r>
              <a:rPr lang="en-US" dirty="0"/>
              <a:t>, </a:t>
            </a:r>
            <a:r>
              <a:rPr lang="en-US" dirty="0" err="1"/>
              <a:t>të</a:t>
            </a:r>
            <a:r>
              <a:rPr lang="en-US" dirty="0"/>
              <a:t> </a:t>
            </a:r>
            <a:r>
              <a:rPr lang="en-US" dirty="0" err="1"/>
              <a:t>gjithë</a:t>
            </a:r>
            <a:r>
              <a:rPr lang="en-US" dirty="0"/>
              <a:t> </a:t>
            </a:r>
            <a:r>
              <a:rPr lang="en-US" dirty="0" err="1"/>
              <a:t>motra</a:t>
            </a:r>
            <a:r>
              <a:rPr lang="en-US" dirty="0"/>
              <a:t> </a:t>
            </a:r>
            <a:r>
              <a:rPr lang="en-US" dirty="0" err="1"/>
              <a:t>dhe</a:t>
            </a:r>
            <a:r>
              <a:rPr lang="en-US" dirty="0"/>
              <a:t> </a:t>
            </a:r>
            <a:r>
              <a:rPr lang="en-US" dirty="0" err="1"/>
              <a:t>vëllezër</a:t>
            </a:r>
            <a:r>
              <a:rPr lang="en-US" dirty="0"/>
              <a:t>, </a:t>
            </a:r>
            <a:r>
              <a:rPr lang="en-US" dirty="0" err="1"/>
              <a:t>jetojnë</a:t>
            </a:r>
            <a:r>
              <a:rPr lang="en-US" dirty="0"/>
              <a:t> </a:t>
            </a:r>
            <a:r>
              <a:rPr lang="en-US" dirty="0" err="1"/>
              <a:t>në</a:t>
            </a:r>
            <a:r>
              <a:rPr lang="en-US" dirty="0"/>
              <a:t> </a:t>
            </a:r>
            <a:r>
              <a:rPr lang="en-US" dirty="0" err="1"/>
              <a:t>Kavajë</a:t>
            </a:r>
            <a:r>
              <a:rPr lang="en-US" dirty="0"/>
              <a:t> </a:t>
            </a:r>
            <a:r>
              <a:rPr lang="en-US" dirty="0" err="1"/>
              <a:t>dhe</a:t>
            </a:r>
            <a:r>
              <a:rPr lang="en-US" dirty="0"/>
              <a:t> </a:t>
            </a:r>
            <a:r>
              <a:rPr lang="en-US" dirty="0" err="1"/>
              <a:t>Durrës</a:t>
            </a:r>
            <a:r>
              <a:rPr lang="en-US" dirty="0"/>
              <a:t>, </a:t>
            </a:r>
            <a:r>
              <a:rPr lang="en-US" dirty="0" err="1"/>
              <a:t>etj</a:t>
            </a:r>
            <a:r>
              <a:rPr lang="en-US" dirty="0"/>
              <a:t>. </a:t>
            </a:r>
          </a:p>
          <a:p>
            <a:r>
              <a:rPr lang="en-US" dirty="0" err="1"/>
              <a:t>Gjatë</a:t>
            </a:r>
            <a:r>
              <a:rPr lang="en-US" dirty="0"/>
              <a:t> </a:t>
            </a:r>
            <a:r>
              <a:rPr lang="en-US" dirty="0" err="1"/>
              <a:t>regjimit</a:t>
            </a:r>
            <a:r>
              <a:rPr lang="en-US" dirty="0"/>
              <a:t> </a:t>
            </a:r>
            <a:r>
              <a:rPr lang="en-US" dirty="0" err="1"/>
              <a:t>komunist</a:t>
            </a:r>
            <a:r>
              <a:rPr lang="en-US" dirty="0"/>
              <a:t> </a:t>
            </a:r>
            <a:r>
              <a:rPr lang="en-US" dirty="0" err="1"/>
              <a:t>disa</a:t>
            </a:r>
            <a:r>
              <a:rPr lang="en-US" dirty="0"/>
              <a:t> </a:t>
            </a:r>
            <a:r>
              <a:rPr lang="en-US" dirty="0" err="1"/>
              <a:t>parcela</a:t>
            </a:r>
            <a:r>
              <a:rPr lang="en-US" dirty="0"/>
              <a:t> toke </a:t>
            </a:r>
            <a:r>
              <a:rPr lang="en-US" dirty="0" err="1"/>
              <a:t>dhe</a:t>
            </a:r>
            <a:r>
              <a:rPr lang="en-US" dirty="0"/>
              <a:t> </a:t>
            </a:r>
            <a:r>
              <a:rPr lang="en-US" dirty="0" err="1"/>
              <a:t>dy</a:t>
            </a:r>
            <a:r>
              <a:rPr lang="en-US" dirty="0"/>
              <a:t> </a:t>
            </a:r>
            <a:r>
              <a:rPr lang="en-US" dirty="0" err="1"/>
              <a:t>dyqane</a:t>
            </a:r>
            <a:r>
              <a:rPr lang="en-US" dirty="0"/>
              <a:t>, </a:t>
            </a:r>
            <a:r>
              <a:rPr lang="en-US" dirty="0" err="1"/>
              <a:t>pronë</a:t>
            </a:r>
            <a:r>
              <a:rPr lang="en-US" dirty="0"/>
              <a:t> e </a:t>
            </a:r>
            <a:r>
              <a:rPr lang="en-US" dirty="0" err="1"/>
              <a:t>babait</a:t>
            </a:r>
            <a:r>
              <a:rPr lang="en-US" dirty="0"/>
              <a:t> </a:t>
            </a:r>
            <a:r>
              <a:rPr lang="en-US" dirty="0" err="1"/>
              <a:t>të</a:t>
            </a:r>
            <a:r>
              <a:rPr lang="en-US" dirty="0"/>
              <a:t> </a:t>
            </a:r>
            <a:r>
              <a:rPr lang="en-US" dirty="0" err="1"/>
              <a:t>ankuesve</a:t>
            </a:r>
            <a:r>
              <a:rPr lang="en-US" dirty="0"/>
              <a:t> u </a:t>
            </a:r>
            <a:r>
              <a:rPr lang="en-US" dirty="0" err="1"/>
              <a:t>konfiskuan</a:t>
            </a:r>
            <a:r>
              <a:rPr lang="en-US" dirty="0"/>
              <a:t> </a:t>
            </a:r>
            <a:r>
              <a:rPr lang="en-US" dirty="0" err="1"/>
              <a:t>nga</a:t>
            </a:r>
            <a:r>
              <a:rPr lang="en-US" dirty="0"/>
              <a:t> </a:t>
            </a:r>
            <a:r>
              <a:rPr lang="en-US" dirty="0" err="1"/>
              <a:t>autoritetet</a:t>
            </a:r>
            <a:r>
              <a:rPr lang="en-US" dirty="0"/>
              <a:t> </a:t>
            </a:r>
            <a:r>
              <a:rPr lang="en-US" dirty="0" err="1"/>
              <a:t>shqipëtare</a:t>
            </a:r>
            <a:r>
              <a:rPr lang="en-US" dirty="0"/>
              <a:t> pa u </a:t>
            </a:r>
            <a:r>
              <a:rPr lang="en-US" dirty="0" err="1"/>
              <a:t>kompensuar</a:t>
            </a:r>
            <a:r>
              <a:rPr lang="en-US" dirty="0"/>
              <a:t> </a:t>
            </a:r>
            <a:r>
              <a:rPr lang="en-US" dirty="0" err="1"/>
              <a:t>në</a:t>
            </a:r>
            <a:r>
              <a:rPr lang="en-US" dirty="0"/>
              <a:t> </a:t>
            </a:r>
            <a:r>
              <a:rPr lang="en-US" dirty="0" err="1"/>
              <a:t>vlerë</a:t>
            </a:r>
            <a:r>
              <a:rPr lang="en-US" dirty="0"/>
              <a:t>. </a:t>
            </a:r>
            <a:r>
              <a:rPr lang="en-US" dirty="0" err="1"/>
              <a:t>Prona</a:t>
            </a:r>
            <a:r>
              <a:rPr lang="en-US" dirty="0"/>
              <a:t>, me </a:t>
            </a:r>
            <a:r>
              <a:rPr lang="en-US" dirty="0" err="1"/>
              <a:t>një</a:t>
            </a:r>
            <a:r>
              <a:rPr lang="en-US" dirty="0"/>
              <a:t> </a:t>
            </a:r>
            <a:r>
              <a:rPr lang="en-US" dirty="0" err="1"/>
              <a:t>sipërfaqe</a:t>
            </a:r>
            <a:r>
              <a:rPr lang="en-US" dirty="0"/>
              <a:t> </a:t>
            </a:r>
            <a:r>
              <a:rPr lang="en-US" dirty="0" err="1"/>
              <a:t>në</a:t>
            </a:r>
            <a:r>
              <a:rPr lang="en-US" dirty="0"/>
              <a:t> total </a:t>
            </a:r>
            <a:r>
              <a:rPr lang="en-US" dirty="0" err="1"/>
              <a:t>prej</a:t>
            </a:r>
            <a:r>
              <a:rPr lang="en-US" dirty="0"/>
              <a:t> 46 000 m2 (</a:t>
            </a:r>
            <a:r>
              <a:rPr lang="en-US" dirty="0" err="1"/>
              <a:t>toka</a:t>
            </a:r>
            <a:r>
              <a:rPr lang="en-US" dirty="0"/>
              <a:t>) </a:t>
            </a:r>
            <a:r>
              <a:rPr lang="en-US" dirty="0" err="1"/>
              <a:t>dhe</a:t>
            </a:r>
            <a:r>
              <a:rPr lang="en-US" dirty="0"/>
              <a:t> 150 m2 (</a:t>
            </a:r>
            <a:r>
              <a:rPr lang="en-US" dirty="0" err="1"/>
              <a:t>dyqani</a:t>
            </a:r>
            <a:r>
              <a:rPr lang="en-US" dirty="0"/>
              <a:t>). </a:t>
            </a:r>
          </a:p>
          <a:p>
            <a:r>
              <a:rPr lang="en-US" dirty="0" err="1"/>
              <a:t>Në</a:t>
            </a:r>
            <a:r>
              <a:rPr lang="en-US" dirty="0"/>
              <a:t> </a:t>
            </a:r>
            <a:r>
              <a:rPr lang="en-US" dirty="0" err="1"/>
              <a:t>bazë</a:t>
            </a:r>
            <a:r>
              <a:rPr lang="en-US" dirty="0"/>
              <a:t> </a:t>
            </a:r>
            <a:r>
              <a:rPr lang="en-US" dirty="0" err="1"/>
              <a:t>të</a:t>
            </a:r>
            <a:r>
              <a:rPr lang="en-US" dirty="0"/>
              <a:t> </a:t>
            </a:r>
            <a:r>
              <a:rPr lang="en-US" dirty="0" err="1"/>
              <a:t>ligjit</a:t>
            </a:r>
            <a:r>
              <a:rPr lang="en-US" dirty="0"/>
              <a:t> “</a:t>
            </a:r>
            <a:r>
              <a:rPr lang="en-US" dirty="0" err="1"/>
              <a:t>Për</a:t>
            </a:r>
            <a:r>
              <a:rPr lang="en-US" dirty="0"/>
              <a:t> </a:t>
            </a:r>
            <a:r>
              <a:rPr lang="en-US" dirty="0" err="1"/>
              <a:t>kthimin</a:t>
            </a:r>
            <a:r>
              <a:rPr lang="en-US" dirty="0"/>
              <a:t> </a:t>
            </a:r>
            <a:r>
              <a:rPr lang="en-US" dirty="0" err="1"/>
              <a:t>dhe</a:t>
            </a:r>
            <a:r>
              <a:rPr lang="en-US" dirty="0"/>
              <a:t> </a:t>
            </a:r>
            <a:r>
              <a:rPr lang="en-US" dirty="0" err="1"/>
              <a:t>kompensimin</a:t>
            </a:r>
            <a:r>
              <a:rPr lang="en-US" dirty="0"/>
              <a:t> e </a:t>
            </a:r>
            <a:r>
              <a:rPr lang="en-US" dirty="0" err="1"/>
              <a:t>pronave</a:t>
            </a:r>
            <a:r>
              <a:rPr lang="en-US" dirty="0"/>
              <a:t>”, </a:t>
            </a:r>
            <a:r>
              <a:rPr lang="en-US" dirty="0" err="1"/>
              <a:t>ankuesit</a:t>
            </a:r>
            <a:r>
              <a:rPr lang="en-US" dirty="0"/>
              <a:t> </a:t>
            </a:r>
            <a:r>
              <a:rPr lang="en-US" dirty="0" err="1"/>
              <a:t>paraqitën</a:t>
            </a:r>
            <a:r>
              <a:rPr lang="en-US" dirty="0"/>
              <a:t> </a:t>
            </a:r>
            <a:r>
              <a:rPr lang="en-US" dirty="0" err="1"/>
              <a:t>një</a:t>
            </a:r>
            <a:r>
              <a:rPr lang="en-US" dirty="0"/>
              <a:t> </a:t>
            </a:r>
            <a:r>
              <a:rPr lang="en-US" dirty="0" err="1"/>
              <a:t>kërkesë</a:t>
            </a:r>
            <a:r>
              <a:rPr lang="en-US" dirty="0"/>
              <a:t> </a:t>
            </a:r>
            <a:r>
              <a:rPr lang="en-US" dirty="0" err="1"/>
              <a:t>në</a:t>
            </a:r>
            <a:r>
              <a:rPr lang="en-US" dirty="0"/>
              <a:t> </a:t>
            </a:r>
            <a:r>
              <a:rPr lang="en-US" dirty="0" err="1"/>
              <a:t>Komisionin</a:t>
            </a:r>
            <a:r>
              <a:rPr lang="en-US" dirty="0"/>
              <a:t> e </a:t>
            </a:r>
            <a:r>
              <a:rPr lang="en-US" dirty="0" err="1"/>
              <a:t>Kthimit</a:t>
            </a:r>
            <a:r>
              <a:rPr lang="en-US" dirty="0"/>
              <a:t> </a:t>
            </a:r>
            <a:r>
              <a:rPr lang="en-US" dirty="0" err="1"/>
              <a:t>dhe</a:t>
            </a:r>
            <a:r>
              <a:rPr lang="en-US" dirty="0"/>
              <a:t> </a:t>
            </a:r>
            <a:r>
              <a:rPr lang="en-US" dirty="0" err="1"/>
              <a:t>Kompensimit</a:t>
            </a:r>
            <a:r>
              <a:rPr lang="en-US" dirty="0"/>
              <a:t> </a:t>
            </a:r>
            <a:r>
              <a:rPr lang="en-US" dirty="0" err="1"/>
              <a:t>të</a:t>
            </a:r>
            <a:r>
              <a:rPr lang="en-US" dirty="0"/>
              <a:t> </a:t>
            </a:r>
            <a:r>
              <a:rPr lang="en-US" dirty="0" err="1"/>
              <a:t>Pronave</a:t>
            </a:r>
            <a:r>
              <a:rPr lang="en-US" dirty="0"/>
              <a:t> </a:t>
            </a:r>
            <a:r>
              <a:rPr lang="en-US" dirty="0" err="1"/>
              <a:t>për</a:t>
            </a:r>
            <a:r>
              <a:rPr lang="en-US" dirty="0"/>
              <a:t> </a:t>
            </a:r>
            <a:r>
              <a:rPr lang="en-US" dirty="0" err="1"/>
              <a:t>rikthimin</a:t>
            </a:r>
            <a:r>
              <a:rPr lang="en-US" dirty="0"/>
              <a:t> e </a:t>
            </a:r>
            <a:r>
              <a:rPr lang="en-US" dirty="0" err="1"/>
              <a:t>pronës</a:t>
            </a:r>
            <a:r>
              <a:rPr lang="en-US" dirty="0"/>
              <a:t> </a:t>
            </a:r>
            <a:r>
              <a:rPr lang="en-US" dirty="0" err="1"/>
              <a:t>së</a:t>
            </a:r>
            <a:r>
              <a:rPr lang="en-US" dirty="0"/>
              <a:t> </a:t>
            </a:r>
            <a:r>
              <a:rPr lang="en-US" dirty="0" err="1"/>
              <a:t>tyre</a:t>
            </a:r>
            <a:r>
              <a:rPr lang="en-US" dirty="0"/>
              <a:t>. </a:t>
            </a:r>
          </a:p>
          <a:p>
            <a:r>
              <a:rPr lang="en-US" dirty="0" err="1"/>
              <a:t>Më</a:t>
            </a:r>
            <a:r>
              <a:rPr lang="en-US" dirty="0"/>
              <a:t> 7 </a:t>
            </a:r>
            <a:r>
              <a:rPr lang="en-US" dirty="0" err="1"/>
              <a:t>qershor</a:t>
            </a:r>
            <a:r>
              <a:rPr lang="en-US" dirty="0"/>
              <a:t> 1995 </a:t>
            </a:r>
            <a:r>
              <a:rPr lang="en-US" dirty="0" err="1"/>
              <a:t>dhe</a:t>
            </a:r>
            <a:r>
              <a:rPr lang="en-US" dirty="0"/>
              <a:t> 20 </a:t>
            </a:r>
            <a:r>
              <a:rPr lang="en-US" dirty="0" err="1"/>
              <a:t>shtator</a:t>
            </a:r>
            <a:r>
              <a:rPr lang="en-US" dirty="0"/>
              <a:t> 1996, </a:t>
            </a:r>
            <a:r>
              <a:rPr lang="en-US" dirty="0" err="1"/>
              <a:t>Komisioni</a:t>
            </a:r>
            <a:r>
              <a:rPr lang="en-US" dirty="0"/>
              <a:t> </a:t>
            </a:r>
            <a:r>
              <a:rPr lang="en-US" dirty="0" err="1"/>
              <a:t>përkatës</a:t>
            </a:r>
            <a:r>
              <a:rPr lang="en-US" dirty="0"/>
              <a:t> </a:t>
            </a:r>
            <a:r>
              <a:rPr lang="en-US" dirty="0" err="1"/>
              <a:t>i</a:t>
            </a:r>
            <a:r>
              <a:rPr lang="en-US" dirty="0"/>
              <a:t> </a:t>
            </a:r>
            <a:r>
              <a:rPr lang="en-US" dirty="0" err="1"/>
              <a:t>Kavajës</a:t>
            </a:r>
            <a:r>
              <a:rPr lang="en-US" dirty="0"/>
              <a:t> </a:t>
            </a:r>
            <a:r>
              <a:rPr lang="en-US" dirty="0" err="1"/>
              <a:t>ua</a:t>
            </a:r>
            <a:r>
              <a:rPr lang="en-US" dirty="0"/>
              <a:t> </a:t>
            </a:r>
            <a:r>
              <a:rPr lang="en-US" dirty="0" err="1"/>
              <a:t>njohu</a:t>
            </a:r>
            <a:r>
              <a:rPr lang="en-US" dirty="0"/>
              <a:t> </a:t>
            </a:r>
            <a:r>
              <a:rPr lang="en-US" dirty="0" err="1"/>
              <a:t>titullin</a:t>
            </a:r>
            <a:r>
              <a:rPr lang="en-US" dirty="0"/>
              <a:t> e </a:t>
            </a:r>
            <a:r>
              <a:rPr lang="en-US" dirty="0" err="1"/>
              <a:t>pronësisë</a:t>
            </a:r>
            <a:r>
              <a:rPr lang="en-US" dirty="0"/>
              <a:t> </a:t>
            </a:r>
            <a:r>
              <a:rPr lang="en-US" dirty="0" err="1"/>
              <a:t>ankuesve</a:t>
            </a:r>
            <a:r>
              <a:rPr lang="en-US" dirty="0"/>
              <a:t> </a:t>
            </a:r>
            <a:r>
              <a:rPr lang="en-US" dirty="0" err="1"/>
              <a:t>si</a:t>
            </a:r>
            <a:r>
              <a:rPr lang="en-US" dirty="0"/>
              <a:t> </a:t>
            </a:r>
            <a:r>
              <a:rPr lang="en-US" dirty="0" err="1"/>
              <a:t>bashkëpronarë</a:t>
            </a:r>
            <a:r>
              <a:rPr lang="en-US" dirty="0"/>
              <a:t> </a:t>
            </a:r>
            <a:r>
              <a:rPr lang="en-US" dirty="0" err="1"/>
              <a:t>të</a:t>
            </a:r>
            <a:r>
              <a:rPr lang="en-US" dirty="0"/>
              <a:t> </a:t>
            </a:r>
            <a:r>
              <a:rPr lang="en-US" dirty="0" err="1"/>
              <a:t>dy</a:t>
            </a:r>
            <a:r>
              <a:rPr lang="en-US" dirty="0"/>
              <a:t> </a:t>
            </a:r>
            <a:r>
              <a:rPr lang="en-US" dirty="0" err="1"/>
              <a:t>dyqaneve</a:t>
            </a:r>
            <a:r>
              <a:rPr lang="en-US" dirty="0"/>
              <a:t> </a:t>
            </a:r>
            <a:r>
              <a:rPr lang="en-US" dirty="0" err="1"/>
              <a:t>dhe</a:t>
            </a:r>
            <a:r>
              <a:rPr lang="en-US" dirty="0"/>
              <a:t> </a:t>
            </a:r>
            <a:r>
              <a:rPr lang="en-US" dirty="0" err="1"/>
              <a:t>të</a:t>
            </a:r>
            <a:r>
              <a:rPr lang="en-US" dirty="0"/>
              <a:t> </a:t>
            </a:r>
            <a:r>
              <a:rPr lang="en-US" dirty="0" err="1"/>
              <a:t>një</a:t>
            </a:r>
            <a:r>
              <a:rPr lang="en-US" dirty="0"/>
              <a:t> </a:t>
            </a:r>
            <a:r>
              <a:rPr lang="en-US" dirty="0" err="1"/>
              <a:t>parcele</a:t>
            </a:r>
            <a:r>
              <a:rPr lang="en-US" dirty="0"/>
              <a:t> toke me </a:t>
            </a:r>
            <a:r>
              <a:rPr lang="en-US" dirty="0" err="1"/>
              <a:t>një</a:t>
            </a:r>
            <a:r>
              <a:rPr lang="en-US" dirty="0"/>
              <a:t> </a:t>
            </a:r>
            <a:r>
              <a:rPr lang="en-US" dirty="0" err="1"/>
              <a:t>sipërfaqe</a:t>
            </a:r>
            <a:r>
              <a:rPr lang="en-US" dirty="0"/>
              <a:t> </a:t>
            </a:r>
            <a:r>
              <a:rPr lang="en-US" dirty="0" err="1"/>
              <a:t>prej</a:t>
            </a:r>
            <a:r>
              <a:rPr lang="en-US" dirty="0"/>
              <a:t> 15 500 m2 . </a:t>
            </a:r>
          </a:p>
          <a:p>
            <a:r>
              <a:rPr lang="en-US" dirty="0" err="1"/>
              <a:t>Në</a:t>
            </a:r>
            <a:r>
              <a:rPr lang="en-US" dirty="0"/>
              <a:t> </a:t>
            </a:r>
            <a:r>
              <a:rPr lang="en-US" dirty="0" err="1"/>
              <a:t>pamundësi</a:t>
            </a:r>
            <a:r>
              <a:rPr lang="en-US" dirty="0"/>
              <a:t> </a:t>
            </a:r>
            <a:r>
              <a:rPr lang="en-US" dirty="0" err="1"/>
              <a:t>për</a:t>
            </a:r>
            <a:r>
              <a:rPr lang="en-US" dirty="0"/>
              <a:t> </a:t>
            </a:r>
            <a:r>
              <a:rPr lang="en-US" dirty="0" err="1"/>
              <a:t>t`u</a:t>
            </a:r>
            <a:r>
              <a:rPr lang="en-US" dirty="0"/>
              <a:t> </a:t>
            </a:r>
            <a:r>
              <a:rPr lang="en-US" dirty="0" err="1"/>
              <a:t>kthyer</a:t>
            </a:r>
            <a:r>
              <a:rPr lang="en-US" dirty="0"/>
              <a:t> </a:t>
            </a:r>
            <a:r>
              <a:rPr lang="en-US" dirty="0" err="1"/>
              <a:t>të</a:t>
            </a:r>
            <a:r>
              <a:rPr lang="en-US" dirty="0"/>
              <a:t> </a:t>
            </a:r>
            <a:r>
              <a:rPr lang="en-US" dirty="0" err="1"/>
              <a:t>gjithë</a:t>
            </a:r>
            <a:r>
              <a:rPr lang="en-US" dirty="0"/>
              <a:t> </a:t>
            </a:r>
            <a:r>
              <a:rPr lang="en-US" dirty="0" err="1"/>
              <a:t>pronën</a:t>
            </a:r>
            <a:r>
              <a:rPr lang="en-US" dirty="0"/>
              <a:t> e </a:t>
            </a:r>
            <a:r>
              <a:rPr lang="en-US" dirty="0" err="1"/>
              <a:t>tyre</a:t>
            </a:r>
            <a:r>
              <a:rPr lang="en-US" dirty="0"/>
              <a:t> </a:t>
            </a:r>
            <a:r>
              <a:rPr lang="en-US" dirty="0" err="1"/>
              <a:t>në</a:t>
            </a:r>
            <a:r>
              <a:rPr lang="en-US" dirty="0"/>
              <a:t> </a:t>
            </a:r>
            <a:r>
              <a:rPr lang="en-US" dirty="0" err="1"/>
              <a:t>tërësi</a:t>
            </a:r>
            <a:r>
              <a:rPr lang="en-US" dirty="0"/>
              <a:t>, </a:t>
            </a:r>
            <a:r>
              <a:rPr lang="en-US" dirty="0" err="1"/>
              <a:t>Komisioni</a:t>
            </a:r>
            <a:r>
              <a:rPr lang="en-US" dirty="0"/>
              <a:t> </a:t>
            </a:r>
            <a:r>
              <a:rPr lang="en-US" dirty="0" err="1"/>
              <a:t>vendosi</a:t>
            </a:r>
            <a:r>
              <a:rPr lang="en-US" dirty="0"/>
              <a:t> </a:t>
            </a:r>
            <a:r>
              <a:rPr lang="en-US" dirty="0" err="1"/>
              <a:t>që</a:t>
            </a:r>
            <a:r>
              <a:rPr lang="en-US" dirty="0"/>
              <a:t> </a:t>
            </a:r>
            <a:r>
              <a:rPr lang="en-US" dirty="0" err="1"/>
              <a:t>ankuesit</a:t>
            </a:r>
            <a:r>
              <a:rPr lang="en-US" dirty="0"/>
              <a:t> </a:t>
            </a:r>
            <a:r>
              <a:rPr lang="en-US" dirty="0" err="1"/>
              <a:t>të</a:t>
            </a:r>
            <a:r>
              <a:rPr lang="en-US" dirty="0"/>
              <a:t> </a:t>
            </a:r>
            <a:r>
              <a:rPr lang="en-US" dirty="0" err="1"/>
              <a:t>marrin</a:t>
            </a:r>
            <a:r>
              <a:rPr lang="en-US" dirty="0"/>
              <a:t> </a:t>
            </a:r>
            <a:r>
              <a:rPr lang="en-US" dirty="0" err="1"/>
              <a:t>në</a:t>
            </a:r>
            <a:r>
              <a:rPr lang="en-US" dirty="0"/>
              <a:t> </a:t>
            </a:r>
            <a:r>
              <a:rPr lang="en-US" dirty="0" err="1"/>
              <a:t>pronësi</a:t>
            </a:r>
            <a:r>
              <a:rPr lang="en-US" dirty="0"/>
              <a:t> </a:t>
            </a:r>
            <a:r>
              <a:rPr lang="en-US" dirty="0" err="1"/>
              <a:t>sipërfaqen</a:t>
            </a:r>
            <a:r>
              <a:rPr lang="en-US" dirty="0"/>
              <a:t> </a:t>
            </a:r>
            <a:r>
              <a:rPr lang="en-US" dirty="0" err="1"/>
              <a:t>prej</a:t>
            </a:r>
            <a:r>
              <a:rPr lang="en-US" dirty="0"/>
              <a:t> 10 000 m2 </a:t>
            </a:r>
            <a:r>
              <a:rPr lang="en-US" dirty="0" err="1"/>
              <a:t>të</a:t>
            </a:r>
            <a:r>
              <a:rPr lang="en-US" dirty="0"/>
              <a:t> </a:t>
            </a:r>
            <a:r>
              <a:rPr lang="en-US" dirty="0" err="1"/>
              <a:t>tokës</a:t>
            </a:r>
            <a:r>
              <a:rPr lang="en-US" dirty="0"/>
              <a:t>, </a:t>
            </a:r>
            <a:r>
              <a:rPr lang="en-US" dirty="0" err="1"/>
              <a:t>ndërsa</a:t>
            </a:r>
            <a:r>
              <a:rPr lang="en-US" dirty="0"/>
              <a:t> </a:t>
            </a:r>
            <a:r>
              <a:rPr lang="en-US" dirty="0" err="1"/>
              <a:t>për</a:t>
            </a:r>
            <a:r>
              <a:rPr lang="en-US" dirty="0"/>
              <a:t> </a:t>
            </a:r>
            <a:r>
              <a:rPr lang="en-US" dirty="0" err="1"/>
              <a:t>dy</a:t>
            </a:r>
            <a:r>
              <a:rPr lang="en-US" dirty="0"/>
              <a:t> </a:t>
            </a:r>
            <a:r>
              <a:rPr lang="en-US" dirty="0" err="1"/>
              <a:t>dyqanet</a:t>
            </a:r>
            <a:r>
              <a:rPr lang="en-US" dirty="0"/>
              <a:t> </a:t>
            </a:r>
            <a:r>
              <a:rPr lang="en-US" dirty="0" err="1"/>
              <a:t>dhe</a:t>
            </a:r>
            <a:r>
              <a:rPr lang="en-US" dirty="0"/>
              <a:t> </a:t>
            </a:r>
            <a:r>
              <a:rPr lang="en-US" dirty="0" err="1"/>
              <a:t>sipërfaqen</a:t>
            </a:r>
            <a:r>
              <a:rPr lang="en-US" dirty="0"/>
              <a:t> </a:t>
            </a:r>
            <a:r>
              <a:rPr lang="en-US" dirty="0" err="1"/>
              <a:t>prej</a:t>
            </a:r>
            <a:r>
              <a:rPr lang="en-US" dirty="0"/>
              <a:t> 5 500 m2 </a:t>
            </a:r>
            <a:r>
              <a:rPr lang="en-US" dirty="0" err="1"/>
              <a:t>ata</a:t>
            </a:r>
            <a:r>
              <a:rPr lang="en-US" dirty="0"/>
              <a:t> do </a:t>
            </a:r>
            <a:r>
              <a:rPr lang="en-US" dirty="0" err="1"/>
              <a:t>të</a:t>
            </a:r>
            <a:r>
              <a:rPr lang="en-US" dirty="0"/>
              <a:t> </a:t>
            </a:r>
            <a:r>
              <a:rPr lang="en-US" dirty="0" err="1"/>
              <a:t>kompensoheshin</a:t>
            </a:r>
            <a:r>
              <a:rPr lang="en-US" dirty="0"/>
              <a:t>, </a:t>
            </a:r>
            <a:r>
              <a:rPr lang="en-US" dirty="0" err="1"/>
              <a:t>sipas</a:t>
            </a:r>
            <a:r>
              <a:rPr lang="en-US" dirty="0"/>
              <a:t> </a:t>
            </a:r>
            <a:r>
              <a:rPr lang="en-US" dirty="0" err="1"/>
              <a:t>ligjit</a:t>
            </a:r>
            <a:r>
              <a:rPr lang="en-US" dirty="0"/>
              <a:t> </a:t>
            </a:r>
            <a:r>
              <a:rPr lang="en-US" dirty="0" err="1"/>
              <a:t>të</a:t>
            </a:r>
            <a:r>
              <a:rPr lang="en-US" dirty="0"/>
              <a:t> </a:t>
            </a:r>
            <a:r>
              <a:rPr lang="en-US" dirty="0" err="1"/>
              <a:t>Pronësisë</a:t>
            </a:r>
            <a:r>
              <a:rPr lang="en-US" dirty="0"/>
              <a:t>. </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42</a:t>
            </a:fld>
            <a:endParaRPr lang="en-US"/>
          </a:p>
        </p:txBody>
      </p:sp>
    </p:spTree>
    <p:extLst>
      <p:ext uri="{BB962C8B-B14F-4D97-AF65-F5344CB8AC3E}">
        <p14:creationId xmlns:p14="http://schemas.microsoft.com/office/powerpoint/2010/main" val="1111555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Vijim</a:t>
            </a:r>
            <a:r>
              <a:rPr lang="en-US" dirty="0"/>
              <a:t>:</a:t>
            </a:r>
          </a:p>
        </p:txBody>
      </p:sp>
      <p:sp>
        <p:nvSpPr>
          <p:cNvPr id="3" name="Content Placeholder 2"/>
          <p:cNvSpPr>
            <a:spLocks noGrp="1"/>
          </p:cNvSpPr>
          <p:nvPr>
            <p:ph idx="1"/>
          </p:nvPr>
        </p:nvSpPr>
        <p:spPr>
          <a:xfrm>
            <a:off x="0" y="1600200"/>
            <a:ext cx="9144000" cy="5257800"/>
          </a:xfrm>
        </p:spPr>
        <p:txBody>
          <a:bodyPr>
            <a:normAutofit fontScale="92500" lnSpcReduction="20000"/>
          </a:bodyPr>
          <a:lstStyle/>
          <a:p>
            <a:r>
              <a:rPr lang="en-US" dirty="0" err="1"/>
              <a:t>Gjithashtu</a:t>
            </a:r>
            <a:r>
              <a:rPr lang="en-US" dirty="0"/>
              <a:t>, </a:t>
            </a:r>
            <a:r>
              <a:rPr lang="en-US" dirty="0" err="1"/>
              <a:t>Komisioni</a:t>
            </a:r>
            <a:r>
              <a:rPr lang="en-US" dirty="0"/>
              <a:t> </a:t>
            </a:r>
            <a:r>
              <a:rPr lang="en-US" dirty="0" err="1"/>
              <a:t>vendosi</a:t>
            </a:r>
            <a:r>
              <a:rPr lang="en-US" dirty="0"/>
              <a:t> </a:t>
            </a:r>
            <a:r>
              <a:rPr lang="en-US" dirty="0" err="1"/>
              <a:t>të</a:t>
            </a:r>
            <a:r>
              <a:rPr lang="en-US" dirty="0"/>
              <a:t> </a:t>
            </a:r>
            <a:r>
              <a:rPr lang="en-US" dirty="0" err="1"/>
              <a:t>mos</a:t>
            </a:r>
            <a:r>
              <a:rPr lang="en-US" dirty="0"/>
              <a:t> </a:t>
            </a:r>
            <a:r>
              <a:rPr lang="en-US" dirty="0" err="1"/>
              <a:t>shqyrtonte</a:t>
            </a:r>
            <a:r>
              <a:rPr lang="en-US" dirty="0"/>
              <a:t> </a:t>
            </a:r>
            <a:r>
              <a:rPr lang="en-US" dirty="0" err="1"/>
              <a:t>kërkesën</a:t>
            </a:r>
            <a:r>
              <a:rPr lang="en-US" dirty="0"/>
              <a:t> e </a:t>
            </a:r>
            <a:r>
              <a:rPr lang="en-US" dirty="0" err="1"/>
              <a:t>ankuesve</a:t>
            </a:r>
            <a:r>
              <a:rPr lang="en-US" dirty="0"/>
              <a:t> </a:t>
            </a:r>
            <a:r>
              <a:rPr lang="en-US" dirty="0" err="1"/>
              <a:t>për</a:t>
            </a:r>
            <a:r>
              <a:rPr lang="en-US" dirty="0"/>
              <a:t> </a:t>
            </a:r>
            <a:r>
              <a:rPr lang="en-US" dirty="0" err="1"/>
              <a:t>sipërfaqen</a:t>
            </a:r>
            <a:r>
              <a:rPr lang="en-US" dirty="0"/>
              <a:t> e </a:t>
            </a:r>
            <a:r>
              <a:rPr lang="en-US" dirty="0" err="1"/>
              <a:t>tokës</a:t>
            </a:r>
            <a:r>
              <a:rPr lang="en-US" dirty="0"/>
              <a:t> </a:t>
            </a:r>
            <a:r>
              <a:rPr lang="en-US" dirty="0" err="1"/>
              <a:t>prej</a:t>
            </a:r>
            <a:r>
              <a:rPr lang="en-US" dirty="0"/>
              <a:t> 30 500, </a:t>
            </a:r>
            <a:r>
              <a:rPr lang="en-US" dirty="0" err="1"/>
              <a:t>pasi</a:t>
            </a:r>
            <a:r>
              <a:rPr lang="en-US" dirty="0"/>
              <a:t> duke </a:t>
            </a:r>
            <a:r>
              <a:rPr lang="en-US" dirty="0" err="1"/>
              <a:t>qenë</a:t>
            </a:r>
            <a:r>
              <a:rPr lang="en-US" dirty="0"/>
              <a:t> </a:t>
            </a:r>
            <a:r>
              <a:rPr lang="en-US" dirty="0" err="1"/>
              <a:t>tokë</a:t>
            </a:r>
            <a:r>
              <a:rPr lang="en-US" dirty="0"/>
              <a:t> </a:t>
            </a:r>
            <a:r>
              <a:rPr lang="en-US" dirty="0" err="1"/>
              <a:t>bujqësore</a:t>
            </a:r>
            <a:r>
              <a:rPr lang="en-US" dirty="0"/>
              <a:t>, </a:t>
            </a:r>
            <a:r>
              <a:rPr lang="en-US" dirty="0" err="1"/>
              <a:t>nuk</a:t>
            </a:r>
            <a:r>
              <a:rPr lang="en-US" dirty="0"/>
              <a:t> </a:t>
            </a:r>
            <a:r>
              <a:rPr lang="en-US" dirty="0" err="1"/>
              <a:t>ishte</a:t>
            </a:r>
            <a:r>
              <a:rPr lang="en-US" dirty="0"/>
              <a:t> </a:t>
            </a:r>
            <a:r>
              <a:rPr lang="en-US" dirty="0" err="1"/>
              <a:t>në</a:t>
            </a:r>
            <a:r>
              <a:rPr lang="en-US" dirty="0"/>
              <a:t> </a:t>
            </a:r>
            <a:r>
              <a:rPr lang="en-US" dirty="0" err="1"/>
              <a:t>juridiksionin</a:t>
            </a:r>
            <a:r>
              <a:rPr lang="en-US" dirty="0"/>
              <a:t> e </a:t>
            </a:r>
            <a:r>
              <a:rPr lang="en-US" dirty="0" err="1"/>
              <a:t>tij</a:t>
            </a:r>
            <a:r>
              <a:rPr lang="en-US" dirty="0"/>
              <a:t> </a:t>
            </a:r>
            <a:r>
              <a:rPr lang="en-US" dirty="0" err="1"/>
              <a:t>sipas</a:t>
            </a:r>
            <a:r>
              <a:rPr lang="en-US" dirty="0"/>
              <a:t> </a:t>
            </a:r>
            <a:r>
              <a:rPr lang="en-US" dirty="0" err="1"/>
              <a:t>Aktit</a:t>
            </a:r>
            <a:r>
              <a:rPr lang="en-US" dirty="0"/>
              <a:t> </a:t>
            </a:r>
            <a:r>
              <a:rPr lang="en-US" dirty="0" err="1"/>
              <a:t>të</a:t>
            </a:r>
            <a:r>
              <a:rPr lang="en-US" dirty="0"/>
              <a:t> </a:t>
            </a:r>
            <a:r>
              <a:rPr lang="en-US" dirty="0" err="1"/>
              <a:t>Pronësisë</a:t>
            </a:r>
            <a:r>
              <a:rPr lang="en-US" dirty="0"/>
              <a:t>. </a:t>
            </a:r>
          </a:p>
          <a:p>
            <a:r>
              <a:rPr lang="en-US" dirty="0" err="1"/>
              <a:t>Në</a:t>
            </a:r>
            <a:r>
              <a:rPr lang="en-US" dirty="0"/>
              <a:t> </a:t>
            </a:r>
            <a:r>
              <a:rPr lang="en-US" dirty="0" err="1"/>
              <a:t>një</a:t>
            </a:r>
            <a:r>
              <a:rPr lang="en-US" dirty="0"/>
              <a:t> </a:t>
            </a:r>
            <a:r>
              <a:rPr lang="en-US" dirty="0" err="1"/>
              <a:t>datë</a:t>
            </a:r>
            <a:r>
              <a:rPr lang="en-US" dirty="0"/>
              <a:t> </a:t>
            </a:r>
            <a:r>
              <a:rPr lang="en-US" dirty="0" err="1"/>
              <a:t>të</a:t>
            </a:r>
            <a:r>
              <a:rPr lang="en-US" dirty="0"/>
              <a:t> </a:t>
            </a:r>
            <a:r>
              <a:rPr lang="en-US" dirty="0" err="1"/>
              <a:t>paspecifikuar</a:t>
            </a:r>
            <a:r>
              <a:rPr lang="en-US" dirty="0"/>
              <a:t>, </a:t>
            </a:r>
            <a:r>
              <a:rPr lang="en-US" dirty="0" err="1"/>
              <a:t>në</a:t>
            </a:r>
            <a:r>
              <a:rPr lang="en-US" dirty="0"/>
              <a:t> </a:t>
            </a:r>
            <a:r>
              <a:rPr lang="en-US" dirty="0" err="1"/>
              <a:t>përputhje</a:t>
            </a:r>
            <a:r>
              <a:rPr lang="en-US" dirty="0"/>
              <a:t> me </a:t>
            </a:r>
            <a:r>
              <a:rPr lang="en-US" dirty="0" err="1"/>
              <a:t>vendimin</a:t>
            </a:r>
            <a:r>
              <a:rPr lang="en-US" dirty="0"/>
              <a:t> e </a:t>
            </a:r>
            <a:r>
              <a:rPr lang="en-US" dirty="0" err="1"/>
              <a:t>Komisionit</a:t>
            </a:r>
            <a:r>
              <a:rPr lang="en-US" dirty="0"/>
              <a:t> </a:t>
            </a:r>
            <a:r>
              <a:rPr lang="en-US" dirty="0" err="1"/>
              <a:t>të</a:t>
            </a:r>
            <a:r>
              <a:rPr lang="en-US" dirty="0"/>
              <a:t> </a:t>
            </a:r>
            <a:r>
              <a:rPr lang="en-US" dirty="0" err="1"/>
              <a:t>Kavajës</a:t>
            </a:r>
            <a:r>
              <a:rPr lang="en-US" dirty="0"/>
              <a:t> </a:t>
            </a:r>
            <a:r>
              <a:rPr lang="en-US" dirty="0" err="1"/>
              <a:t>të</a:t>
            </a:r>
            <a:r>
              <a:rPr lang="en-US" dirty="0"/>
              <a:t> </a:t>
            </a:r>
            <a:r>
              <a:rPr lang="en-US" dirty="0" err="1"/>
              <a:t>datës</a:t>
            </a:r>
            <a:r>
              <a:rPr lang="en-US" dirty="0"/>
              <a:t> 20 </a:t>
            </a:r>
            <a:r>
              <a:rPr lang="en-US" dirty="0" err="1"/>
              <a:t>shtator</a:t>
            </a:r>
            <a:r>
              <a:rPr lang="en-US" dirty="0"/>
              <a:t> 1996, </a:t>
            </a:r>
            <a:r>
              <a:rPr lang="en-US" dirty="0" err="1"/>
              <a:t>ankuesit</a:t>
            </a:r>
            <a:r>
              <a:rPr lang="en-US" dirty="0"/>
              <a:t> </a:t>
            </a:r>
            <a:r>
              <a:rPr lang="en-US" dirty="0" err="1"/>
              <a:t>morën</a:t>
            </a:r>
            <a:r>
              <a:rPr lang="en-US" dirty="0"/>
              <a:t> </a:t>
            </a:r>
            <a:r>
              <a:rPr lang="en-US" dirty="0" err="1"/>
              <a:t>në</a:t>
            </a:r>
            <a:r>
              <a:rPr lang="en-US" dirty="0"/>
              <a:t> </a:t>
            </a:r>
            <a:r>
              <a:rPr lang="en-US" dirty="0" err="1"/>
              <a:t>pronësi</a:t>
            </a:r>
            <a:r>
              <a:rPr lang="en-US" dirty="0"/>
              <a:t> </a:t>
            </a:r>
            <a:r>
              <a:rPr lang="en-US" dirty="0" err="1"/>
              <a:t>parcelën</a:t>
            </a:r>
            <a:r>
              <a:rPr lang="en-US" dirty="0"/>
              <a:t> e </a:t>
            </a:r>
            <a:r>
              <a:rPr lang="en-US" dirty="0" err="1"/>
              <a:t>tokës</a:t>
            </a:r>
            <a:r>
              <a:rPr lang="en-US" dirty="0"/>
              <a:t> me </a:t>
            </a:r>
            <a:r>
              <a:rPr lang="en-US" dirty="0" err="1"/>
              <a:t>sipërfaqe</a:t>
            </a:r>
            <a:r>
              <a:rPr lang="en-US" dirty="0"/>
              <a:t> </a:t>
            </a:r>
            <a:r>
              <a:rPr lang="en-US" dirty="0" err="1"/>
              <a:t>prej</a:t>
            </a:r>
            <a:r>
              <a:rPr lang="en-US" dirty="0"/>
              <a:t> 10,000 m2 . 10. </a:t>
            </a:r>
            <a:r>
              <a:rPr lang="en-US" dirty="0" err="1"/>
              <a:t>Pavarësisht</a:t>
            </a:r>
            <a:r>
              <a:rPr lang="en-US" dirty="0"/>
              <a:t> </a:t>
            </a:r>
            <a:r>
              <a:rPr lang="en-US" dirty="0" err="1"/>
              <a:t>kërkesave</a:t>
            </a:r>
            <a:r>
              <a:rPr lang="en-US" dirty="0"/>
              <a:t> </a:t>
            </a:r>
            <a:r>
              <a:rPr lang="en-US" dirty="0" err="1"/>
              <a:t>të</a:t>
            </a:r>
            <a:r>
              <a:rPr lang="en-US" dirty="0"/>
              <a:t> </a:t>
            </a:r>
            <a:r>
              <a:rPr lang="en-US" dirty="0" err="1"/>
              <a:t>ankuesve</a:t>
            </a:r>
            <a:r>
              <a:rPr lang="en-US" dirty="0"/>
              <a:t>, </a:t>
            </a:r>
            <a:r>
              <a:rPr lang="en-US" dirty="0" err="1"/>
              <a:t>deri</a:t>
            </a:r>
            <a:r>
              <a:rPr lang="en-US" dirty="0"/>
              <a:t> </a:t>
            </a:r>
            <a:r>
              <a:rPr lang="en-US" dirty="0" err="1"/>
              <a:t>tani</a:t>
            </a:r>
            <a:r>
              <a:rPr lang="en-US" dirty="0"/>
              <a:t>, </a:t>
            </a:r>
            <a:r>
              <a:rPr lang="en-US" dirty="0" err="1"/>
              <a:t>autoritetet</a:t>
            </a:r>
            <a:r>
              <a:rPr lang="en-US" dirty="0"/>
              <a:t> </a:t>
            </a:r>
            <a:r>
              <a:rPr lang="en-US" dirty="0" err="1"/>
              <a:t>shqiptare</a:t>
            </a:r>
            <a:r>
              <a:rPr lang="en-US" dirty="0"/>
              <a:t> </a:t>
            </a:r>
            <a:r>
              <a:rPr lang="en-US" dirty="0" err="1"/>
              <a:t>nuk</a:t>
            </a:r>
            <a:r>
              <a:rPr lang="en-US" dirty="0"/>
              <a:t> </a:t>
            </a:r>
            <a:r>
              <a:rPr lang="en-US" dirty="0" err="1"/>
              <a:t>kanë</a:t>
            </a:r>
            <a:r>
              <a:rPr lang="en-US" dirty="0"/>
              <a:t> </a:t>
            </a:r>
            <a:r>
              <a:rPr lang="en-US" dirty="0" err="1"/>
              <a:t>zbatuar</a:t>
            </a:r>
            <a:r>
              <a:rPr lang="en-US" dirty="0"/>
              <a:t> </a:t>
            </a:r>
            <a:r>
              <a:rPr lang="en-US" dirty="0" err="1"/>
              <a:t>vendimet</a:t>
            </a:r>
            <a:r>
              <a:rPr lang="en-US" dirty="0"/>
              <a:t> e </a:t>
            </a:r>
            <a:r>
              <a:rPr lang="en-US" dirty="0" err="1"/>
              <a:t>Komisionit</a:t>
            </a:r>
            <a:r>
              <a:rPr lang="en-US" dirty="0"/>
              <a:t> </a:t>
            </a:r>
            <a:r>
              <a:rPr lang="en-US" dirty="0" err="1"/>
              <a:t>të</a:t>
            </a:r>
            <a:r>
              <a:rPr lang="en-US" dirty="0"/>
              <a:t> </a:t>
            </a:r>
            <a:r>
              <a:rPr lang="en-US" dirty="0" err="1"/>
              <a:t>datës</a:t>
            </a:r>
            <a:r>
              <a:rPr lang="en-US" dirty="0"/>
              <a:t> 7 </a:t>
            </a:r>
            <a:r>
              <a:rPr lang="en-US" dirty="0" err="1"/>
              <a:t>qershor</a:t>
            </a:r>
            <a:r>
              <a:rPr lang="en-US" dirty="0"/>
              <a:t> 1995 </a:t>
            </a:r>
            <a:r>
              <a:rPr lang="en-US" dirty="0" err="1"/>
              <a:t>dhe</a:t>
            </a:r>
            <a:r>
              <a:rPr lang="en-US" dirty="0"/>
              <a:t> 20 </a:t>
            </a:r>
            <a:r>
              <a:rPr lang="en-US" dirty="0" err="1"/>
              <a:t>qershor</a:t>
            </a:r>
            <a:r>
              <a:rPr lang="en-US" dirty="0"/>
              <a:t> 1996, </a:t>
            </a:r>
            <a:r>
              <a:rPr lang="en-US" dirty="0" err="1"/>
              <a:t>përsa</a:t>
            </a:r>
            <a:r>
              <a:rPr lang="en-US" dirty="0"/>
              <a:t> </a:t>
            </a:r>
            <a:r>
              <a:rPr lang="en-US" dirty="0" err="1"/>
              <a:t>i</a:t>
            </a:r>
            <a:r>
              <a:rPr lang="en-US" dirty="0"/>
              <a:t> </a:t>
            </a:r>
            <a:r>
              <a:rPr lang="en-US" dirty="0" err="1"/>
              <a:t>përket</a:t>
            </a:r>
            <a:r>
              <a:rPr lang="en-US" dirty="0"/>
              <a:t> </a:t>
            </a:r>
            <a:r>
              <a:rPr lang="en-US" dirty="0" err="1"/>
              <a:t>kompensimit</a:t>
            </a:r>
            <a:r>
              <a:rPr lang="en-US" dirty="0"/>
              <a:t> </a:t>
            </a:r>
            <a:r>
              <a:rPr lang="en-US" dirty="0" err="1"/>
              <a:t>për</a:t>
            </a:r>
            <a:r>
              <a:rPr lang="en-US" dirty="0"/>
              <a:t> </a:t>
            </a:r>
            <a:r>
              <a:rPr lang="en-US" dirty="0" err="1"/>
              <a:t>dy</a:t>
            </a:r>
            <a:r>
              <a:rPr lang="en-US" dirty="0"/>
              <a:t> </a:t>
            </a:r>
            <a:r>
              <a:rPr lang="en-US" dirty="0" err="1"/>
              <a:t>dyqanet</a:t>
            </a:r>
            <a:r>
              <a:rPr lang="en-US" dirty="0"/>
              <a:t> </a:t>
            </a:r>
            <a:r>
              <a:rPr lang="en-US" dirty="0" err="1"/>
              <a:t>dhe</a:t>
            </a:r>
            <a:r>
              <a:rPr lang="en-US" dirty="0"/>
              <a:t> </a:t>
            </a:r>
            <a:r>
              <a:rPr lang="en-US" dirty="0" err="1"/>
              <a:t>parcelën</a:t>
            </a:r>
            <a:r>
              <a:rPr lang="en-US" dirty="0"/>
              <a:t> e </a:t>
            </a:r>
            <a:r>
              <a:rPr lang="en-US" dirty="0" err="1"/>
              <a:t>tokës</a:t>
            </a:r>
            <a:r>
              <a:rPr lang="en-US" dirty="0"/>
              <a:t> me </a:t>
            </a:r>
            <a:r>
              <a:rPr lang="en-US" dirty="0" err="1"/>
              <a:t>sipërfaqe</a:t>
            </a:r>
            <a:r>
              <a:rPr lang="en-US" dirty="0"/>
              <a:t> </a:t>
            </a:r>
            <a:r>
              <a:rPr lang="en-US" dirty="0" err="1"/>
              <a:t>prej</a:t>
            </a:r>
            <a:r>
              <a:rPr lang="en-US" dirty="0"/>
              <a:t> 5 500 m2 .</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43</a:t>
            </a:fld>
            <a:endParaRPr lang="en-US"/>
          </a:p>
        </p:txBody>
      </p:sp>
    </p:spTree>
    <p:extLst>
      <p:ext uri="{BB962C8B-B14F-4D97-AF65-F5344CB8AC3E}">
        <p14:creationId xmlns:p14="http://schemas.microsoft.com/office/powerpoint/2010/main" val="10429854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Procedimet</a:t>
            </a:r>
            <a:r>
              <a:rPr lang="en-US" dirty="0"/>
              <a:t> </a:t>
            </a:r>
            <a:r>
              <a:rPr lang="en-US" dirty="0" err="1"/>
              <a:t>gjyqësore</a:t>
            </a:r>
            <a:endParaRPr lang="en-US" dirty="0"/>
          </a:p>
        </p:txBody>
      </p:sp>
      <p:sp>
        <p:nvSpPr>
          <p:cNvPr id="3" name="Content Placeholder 2"/>
          <p:cNvSpPr>
            <a:spLocks noGrp="1"/>
          </p:cNvSpPr>
          <p:nvPr>
            <p:ph idx="1"/>
          </p:nvPr>
        </p:nvSpPr>
        <p:spPr>
          <a:xfrm>
            <a:off x="0" y="1447800"/>
            <a:ext cx="8991600" cy="5257800"/>
          </a:xfrm>
        </p:spPr>
        <p:txBody>
          <a:bodyPr>
            <a:normAutofit fontScale="92500" lnSpcReduction="10000"/>
          </a:bodyPr>
          <a:lstStyle/>
          <a:p>
            <a:r>
              <a:rPr lang="en-US" dirty="0" err="1"/>
              <a:t>Më</a:t>
            </a:r>
            <a:r>
              <a:rPr lang="en-US" dirty="0"/>
              <a:t> 25 </a:t>
            </a:r>
            <a:r>
              <a:rPr lang="en-US" dirty="0" err="1"/>
              <a:t>nëntor</a:t>
            </a:r>
            <a:r>
              <a:rPr lang="en-US" dirty="0"/>
              <a:t> 1999 </a:t>
            </a:r>
            <a:r>
              <a:rPr lang="en-US" dirty="0" err="1"/>
              <a:t>tre</a:t>
            </a:r>
            <a:r>
              <a:rPr lang="en-US" dirty="0"/>
              <a:t> </a:t>
            </a:r>
            <a:r>
              <a:rPr lang="en-US" dirty="0" err="1"/>
              <a:t>ankuesit</a:t>
            </a:r>
            <a:r>
              <a:rPr lang="en-US" dirty="0"/>
              <a:t> e </a:t>
            </a:r>
            <a:r>
              <a:rPr lang="en-US" dirty="0" err="1"/>
              <a:t>parë</a:t>
            </a:r>
            <a:r>
              <a:rPr lang="en-US" dirty="0"/>
              <a:t> </a:t>
            </a:r>
            <a:r>
              <a:rPr lang="en-US" dirty="0" err="1"/>
              <a:t>nisën</a:t>
            </a:r>
            <a:r>
              <a:rPr lang="en-US" dirty="0"/>
              <a:t> </a:t>
            </a:r>
            <a:r>
              <a:rPr lang="en-US" dirty="0" err="1"/>
              <a:t>procedimet</a:t>
            </a:r>
            <a:r>
              <a:rPr lang="en-US" dirty="0"/>
              <a:t> </a:t>
            </a:r>
            <a:r>
              <a:rPr lang="en-US" dirty="0" err="1"/>
              <a:t>në</a:t>
            </a:r>
            <a:r>
              <a:rPr lang="en-US" dirty="0"/>
              <a:t> </a:t>
            </a:r>
            <a:r>
              <a:rPr lang="en-US" dirty="0" err="1"/>
              <a:t>Gjykatën</a:t>
            </a:r>
            <a:r>
              <a:rPr lang="en-US" dirty="0"/>
              <a:t> e </a:t>
            </a:r>
            <a:r>
              <a:rPr lang="en-US" dirty="0" err="1"/>
              <a:t>Shkallës</a:t>
            </a:r>
            <a:r>
              <a:rPr lang="en-US" dirty="0"/>
              <a:t> </a:t>
            </a:r>
            <a:r>
              <a:rPr lang="en-US" dirty="0" err="1"/>
              <a:t>së</a:t>
            </a:r>
            <a:r>
              <a:rPr lang="en-US" dirty="0"/>
              <a:t> </a:t>
            </a:r>
            <a:r>
              <a:rPr lang="en-US" dirty="0" err="1"/>
              <a:t>Parë</a:t>
            </a:r>
            <a:r>
              <a:rPr lang="en-US" dirty="0"/>
              <a:t> </a:t>
            </a:r>
            <a:r>
              <a:rPr lang="en-US" dirty="0" err="1"/>
              <a:t>Durrës</a:t>
            </a:r>
            <a:r>
              <a:rPr lang="en-US" dirty="0"/>
              <a:t>, duke </a:t>
            </a:r>
            <a:r>
              <a:rPr lang="en-US" dirty="0" err="1"/>
              <a:t>pretenduar</a:t>
            </a:r>
            <a:r>
              <a:rPr lang="en-US" dirty="0"/>
              <a:t> </a:t>
            </a:r>
            <a:r>
              <a:rPr lang="en-US" dirty="0" err="1"/>
              <a:t>të</a:t>
            </a:r>
            <a:r>
              <a:rPr lang="en-US" dirty="0"/>
              <a:t> </a:t>
            </a:r>
            <a:r>
              <a:rPr lang="en-US" dirty="0" err="1"/>
              <a:t>drejtat</a:t>
            </a:r>
            <a:r>
              <a:rPr lang="en-US" dirty="0"/>
              <a:t> e </a:t>
            </a:r>
            <a:r>
              <a:rPr lang="en-US" dirty="0" err="1"/>
              <a:t>pronësisë</a:t>
            </a:r>
            <a:r>
              <a:rPr lang="en-US" dirty="0"/>
              <a:t> </a:t>
            </a:r>
            <a:r>
              <a:rPr lang="en-US" dirty="0" err="1"/>
              <a:t>mbi</a:t>
            </a:r>
            <a:r>
              <a:rPr lang="en-US" dirty="0"/>
              <a:t> </a:t>
            </a:r>
            <a:r>
              <a:rPr lang="en-US" dirty="0" err="1"/>
              <a:t>pronën</a:t>
            </a:r>
            <a:r>
              <a:rPr lang="en-US" dirty="0"/>
              <a:t> </a:t>
            </a:r>
            <a:r>
              <a:rPr lang="en-US" dirty="0" err="1"/>
              <a:t>përkatëse</a:t>
            </a:r>
            <a:r>
              <a:rPr lang="en-US" dirty="0"/>
              <a:t>. </a:t>
            </a:r>
          </a:p>
          <a:p>
            <a:r>
              <a:rPr lang="en-US" dirty="0" err="1"/>
              <a:t>Më</a:t>
            </a:r>
            <a:r>
              <a:rPr lang="en-US" dirty="0"/>
              <a:t> 4 </a:t>
            </a:r>
            <a:r>
              <a:rPr lang="en-US" dirty="0" err="1"/>
              <a:t>shkurt</a:t>
            </a:r>
            <a:r>
              <a:rPr lang="en-US" dirty="0"/>
              <a:t> 2000, </a:t>
            </a:r>
            <a:r>
              <a:rPr lang="en-US" dirty="0" err="1"/>
              <a:t>Gjykata</a:t>
            </a:r>
            <a:r>
              <a:rPr lang="en-US" dirty="0"/>
              <a:t> e </a:t>
            </a:r>
            <a:r>
              <a:rPr lang="en-US" dirty="0" err="1"/>
              <a:t>Shkallës</a:t>
            </a:r>
            <a:r>
              <a:rPr lang="en-US" dirty="0"/>
              <a:t> </a:t>
            </a:r>
            <a:r>
              <a:rPr lang="en-US" dirty="0" err="1"/>
              <a:t>së</a:t>
            </a:r>
            <a:r>
              <a:rPr lang="en-US" dirty="0"/>
              <a:t> </a:t>
            </a:r>
            <a:r>
              <a:rPr lang="en-US" dirty="0" err="1"/>
              <a:t>Parë</a:t>
            </a:r>
            <a:r>
              <a:rPr lang="en-US" dirty="0"/>
              <a:t> </a:t>
            </a:r>
            <a:r>
              <a:rPr lang="en-US" dirty="0" err="1"/>
              <a:t>Durrës</a:t>
            </a:r>
            <a:r>
              <a:rPr lang="en-US" dirty="0"/>
              <a:t> </a:t>
            </a:r>
            <a:r>
              <a:rPr lang="en-US" dirty="0" err="1"/>
              <a:t>prishi</a:t>
            </a:r>
            <a:r>
              <a:rPr lang="en-US" dirty="0"/>
              <a:t> </a:t>
            </a:r>
            <a:r>
              <a:rPr lang="en-US" dirty="0" err="1"/>
              <a:t>vendimin</a:t>
            </a:r>
            <a:r>
              <a:rPr lang="en-US" dirty="0"/>
              <a:t> e </a:t>
            </a:r>
            <a:r>
              <a:rPr lang="en-US" dirty="0" err="1"/>
              <a:t>datës</a:t>
            </a:r>
            <a:r>
              <a:rPr lang="en-US" dirty="0"/>
              <a:t> 7 </a:t>
            </a:r>
            <a:r>
              <a:rPr lang="en-US" dirty="0" err="1"/>
              <a:t>prill</a:t>
            </a:r>
            <a:r>
              <a:rPr lang="en-US" dirty="0"/>
              <a:t> 1999 </a:t>
            </a:r>
            <a:r>
              <a:rPr lang="en-US" dirty="0" err="1"/>
              <a:t>të</a:t>
            </a:r>
            <a:r>
              <a:rPr lang="en-US" dirty="0"/>
              <a:t> </a:t>
            </a:r>
            <a:r>
              <a:rPr lang="en-US" dirty="0" err="1"/>
              <a:t>Komisionit</a:t>
            </a:r>
            <a:r>
              <a:rPr lang="en-US" dirty="0"/>
              <a:t> </a:t>
            </a:r>
            <a:r>
              <a:rPr lang="en-US" dirty="0" err="1"/>
              <a:t>të</a:t>
            </a:r>
            <a:r>
              <a:rPr lang="en-US" dirty="0"/>
              <a:t> </a:t>
            </a:r>
            <a:r>
              <a:rPr lang="en-US" dirty="0" err="1"/>
              <a:t>Tokës</a:t>
            </a:r>
            <a:r>
              <a:rPr lang="en-US" dirty="0"/>
              <a:t> </a:t>
            </a:r>
            <a:r>
              <a:rPr lang="en-US" dirty="0" err="1"/>
              <a:t>dhe</a:t>
            </a:r>
            <a:r>
              <a:rPr lang="en-US" dirty="0"/>
              <a:t> </a:t>
            </a:r>
            <a:r>
              <a:rPr lang="en-US" dirty="0" err="1"/>
              <a:t>vendosi</a:t>
            </a:r>
            <a:r>
              <a:rPr lang="en-US" dirty="0"/>
              <a:t> </a:t>
            </a:r>
            <a:r>
              <a:rPr lang="en-US" dirty="0" err="1"/>
              <a:t>rishqyrtimin</a:t>
            </a:r>
            <a:r>
              <a:rPr lang="en-US" dirty="0"/>
              <a:t> (de novo) </a:t>
            </a:r>
            <a:r>
              <a:rPr lang="en-US" dirty="0" err="1"/>
              <a:t>nga</a:t>
            </a:r>
            <a:r>
              <a:rPr lang="en-US" dirty="0"/>
              <a:t> </a:t>
            </a:r>
            <a:r>
              <a:rPr lang="en-US" dirty="0" err="1"/>
              <a:t>ky</a:t>
            </a:r>
            <a:r>
              <a:rPr lang="en-US" dirty="0"/>
              <a:t> </a:t>
            </a:r>
            <a:r>
              <a:rPr lang="en-US" dirty="0" err="1"/>
              <a:t>Komision</a:t>
            </a:r>
            <a:r>
              <a:rPr lang="en-US" dirty="0"/>
              <a:t>, </a:t>
            </a:r>
            <a:r>
              <a:rPr lang="en-US" dirty="0" err="1"/>
              <a:t>të</a:t>
            </a:r>
            <a:r>
              <a:rPr lang="en-US" dirty="0"/>
              <a:t> </a:t>
            </a:r>
            <a:r>
              <a:rPr lang="en-US" dirty="0" err="1"/>
              <a:t>pretendimeve</a:t>
            </a:r>
            <a:r>
              <a:rPr lang="en-US" dirty="0"/>
              <a:t> </a:t>
            </a:r>
            <a:r>
              <a:rPr lang="en-US" dirty="0" err="1"/>
              <a:t>të</a:t>
            </a:r>
            <a:r>
              <a:rPr lang="en-US" dirty="0"/>
              <a:t> </a:t>
            </a:r>
            <a:r>
              <a:rPr lang="en-US" dirty="0" err="1"/>
              <a:t>tre</a:t>
            </a:r>
            <a:r>
              <a:rPr lang="en-US" dirty="0"/>
              <a:t> </a:t>
            </a:r>
            <a:r>
              <a:rPr lang="en-US" dirty="0" err="1"/>
              <a:t>ankuesve</a:t>
            </a:r>
            <a:r>
              <a:rPr lang="en-US" dirty="0"/>
              <a:t> </a:t>
            </a:r>
            <a:r>
              <a:rPr lang="en-US" dirty="0" err="1"/>
              <a:t>të</a:t>
            </a:r>
            <a:r>
              <a:rPr lang="en-US" dirty="0"/>
              <a:t> </a:t>
            </a:r>
            <a:r>
              <a:rPr lang="en-US" dirty="0" err="1"/>
              <a:t>parë</a:t>
            </a:r>
            <a:r>
              <a:rPr lang="en-US" dirty="0"/>
              <a:t> </a:t>
            </a:r>
            <a:r>
              <a:rPr lang="en-US" dirty="0" err="1"/>
              <a:t>lidhur</a:t>
            </a:r>
            <a:r>
              <a:rPr lang="en-US" dirty="0"/>
              <a:t> me </a:t>
            </a:r>
            <a:r>
              <a:rPr lang="en-US" dirty="0" err="1"/>
              <a:t>njohjen</a:t>
            </a:r>
            <a:r>
              <a:rPr lang="en-US" dirty="0"/>
              <a:t> e </a:t>
            </a:r>
            <a:r>
              <a:rPr lang="en-US" dirty="0" err="1"/>
              <a:t>pronësisë</a:t>
            </a:r>
            <a:r>
              <a:rPr lang="en-US" dirty="0"/>
              <a:t> </a:t>
            </a:r>
            <a:r>
              <a:rPr lang="en-US" dirty="0" err="1"/>
              <a:t>së</a:t>
            </a:r>
            <a:r>
              <a:rPr lang="en-US" dirty="0"/>
              <a:t> </a:t>
            </a:r>
            <a:r>
              <a:rPr lang="en-US" dirty="0" err="1"/>
              <a:t>tokës</a:t>
            </a:r>
            <a:r>
              <a:rPr lang="en-US" dirty="0"/>
              <a:t> me </a:t>
            </a:r>
            <a:r>
              <a:rPr lang="en-US" dirty="0" err="1"/>
              <a:t>sipërfaqe</a:t>
            </a:r>
            <a:r>
              <a:rPr lang="en-US" dirty="0"/>
              <a:t> </a:t>
            </a:r>
            <a:r>
              <a:rPr lang="en-US" dirty="0" err="1"/>
              <a:t>prej</a:t>
            </a:r>
            <a:r>
              <a:rPr lang="en-US" dirty="0"/>
              <a:t> 30 500 m2 . </a:t>
            </a:r>
          </a:p>
          <a:p>
            <a:r>
              <a:rPr lang="en-US" dirty="0" err="1"/>
              <a:t>Më</a:t>
            </a:r>
            <a:r>
              <a:rPr lang="en-US" dirty="0"/>
              <a:t> 6 mars </a:t>
            </a:r>
            <a:r>
              <a:rPr lang="en-US" dirty="0" err="1"/>
              <a:t>të</a:t>
            </a:r>
            <a:r>
              <a:rPr lang="en-US" dirty="0"/>
              <a:t> </a:t>
            </a:r>
            <a:r>
              <a:rPr lang="en-US" dirty="0" err="1"/>
              <a:t>vitit</a:t>
            </a:r>
            <a:r>
              <a:rPr lang="en-US" dirty="0"/>
              <a:t> 2000 </a:t>
            </a:r>
            <a:r>
              <a:rPr lang="en-US" dirty="0" err="1"/>
              <a:t>vendimi</a:t>
            </a:r>
            <a:r>
              <a:rPr lang="en-US" dirty="0"/>
              <a:t> </a:t>
            </a:r>
            <a:r>
              <a:rPr lang="en-US" dirty="0" err="1"/>
              <a:t>mori</a:t>
            </a:r>
            <a:r>
              <a:rPr lang="en-US" dirty="0"/>
              <a:t> </a:t>
            </a:r>
            <a:r>
              <a:rPr lang="en-US" dirty="0" err="1"/>
              <a:t>formë</a:t>
            </a:r>
            <a:r>
              <a:rPr lang="en-US" dirty="0"/>
              <a:t> </a:t>
            </a:r>
            <a:r>
              <a:rPr lang="en-US" dirty="0" err="1"/>
              <a:t>të</a:t>
            </a:r>
            <a:r>
              <a:rPr lang="en-US" dirty="0"/>
              <a:t> </a:t>
            </a:r>
            <a:r>
              <a:rPr lang="en-US" dirty="0" err="1"/>
              <a:t>prerë</a:t>
            </a:r>
            <a:r>
              <a:rPr lang="en-US" dirty="0"/>
              <a:t>.</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44</a:t>
            </a:fld>
            <a:endParaRPr lang="en-US"/>
          </a:p>
        </p:txBody>
      </p:sp>
    </p:spTree>
    <p:extLst>
      <p:ext uri="{BB962C8B-B14F-4D97-AF65-F5344CB8AC3E}">
        <p14:creationId xmlns:p14="http://schemas.microsoft.com/office/powerpoint/2010/main" val="32793141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GJEDNJ</a:t>
            </a:r>
          </a:p>
        </p:txBody>
      </p:sp>
      <p:sp>
        <p:nvSpPr>
          <p:cNvPr id="3" name="Content Placeholder 2"/>
          <p:cNvSpPr>
            <a:spLocks noGrp="1"/>
          </p:cNvSpPr>
          <p:nvPr>
            <p:ph idx="1"/>
          </p:nvPr>
        </p:nvSpPr>
        <p:spPr>
          <a:xfrm>
            <a:off x="0" y="1371600"/>
            <a:ext cx="8991600" cy="5486400"/>
          </a:xfrm>
        </p:spPr>
        <p:txBody>
          <a:bodyPr>
            <a:normAutofit fontScale="92500" lnSpcReduction="20000"/>
          </a:bodyPr>
          <a:lstStyle/>
          <a:p>
            <a:r>
              <a:rPr lang="en-US" dirty="0" err="1"/>
              <a:t>Gjykata</a:t>
            </a:r>
            <a:r>
              <a:rPr lang="en-US" dirty="0"/>
              <a:t> </a:t>
            </a:r>
            <a:r>
              <a:rPr lang="en-US" dirty="0" err="1"/>
              <a:t>rithekson</a:t>
            </a:r>
            <a:r>
              <a:rPr lang="en-US" dirty="0"/>
              <a:t> se “</a:t>
            </a:r>
            <a:r>
              <a:rPr lang="en-US" dirty="0" err="1"/>
              <a:t>pasuritë</a:t>
            </a:r>
            <a:r>
              <a:rPr lang="en-US" dirty="0"/>
              <a:t>” </a:t>
            </a:r>
            <a:r>
              <a:rPr lang="en-US" dirty="0" err="1"/>
              <a:t>mund</a:t>
            </a:r>
            <a:r>
              <a:rPr lang="en-US" dirty="0"/>
              <a:t> </a:t>
            </a:r>
            <a:r>
              <a:rPr lang="en-US" dirty="0" err="1"/>
              <a:t>të</a:t>
            </a:r>
            <a:r>
              <a:rPr lang="en-US" dirty="0"/>
              <a:t> </a:t>
            </a:r>
            <a:r>
              <a:rPr lang="en-US" dirty="0" err="1"/>
              <a:t>jenë</a:t>
            </a:r>
            <a:r>
              <a:rPr lang="en-US" dirty="0"/>
              <a:t> “</a:t>
            </a:r>
            <a:r>
              <a:rPr lang="en-US" dirty="0" err="1"/>
              <a:t>pasuri</a:t>
            </a:r>
            <a:r>
              <a:rPr lang="en-US" dirty="0"/>
              <a:t> </a:t>
            </a:r>
            <a:r>
              <a:rPr lang="en-US" dirty="0" err="1"/>
              <a:t>ekzistuese</a:t>
            </a:r>
            <a:r>
              <a:rPr lang="en-US" dirty="0"/>
              <a:t>” </a:t>
            </a:r>
            <a:r>
              <a:rPr lang="en-US" dirty="0" err="1"/>
              <a:t>ose</a:t>
            </a:r>
            <a:r>
              <a:rPr lang="en-US" dirty="0"/>
              <a:t> “</a:t>
            </a:r>
            <a:r>
              <a:rPr lang="en-US" dirty="0" err="1"/>
              <a:t>asete</a:t>
            </a:r>
            <a:r>
              <a:rPr lang="en-US" dirty="0"/>
              <a:t>”, </a:t>
            </a:r>
            <a:r>
              <a:rPr lang="en-US" dirty="0" err="1"/>
              <a:t>përfshirë</a:t>
            </a:r>
            <a:r>
              <a:rPr lang="en-US" dirty="0"/>
              <a:t> </a:t>
            </a:r>
            <a:r>
              <a:rPr lang="en-US" dirty="0" err="1"/>
              <a:t>në</a:t>
            </a:r>
            <a:r>
              <a:rPr lang="en-US" dirty="0"/>
              <a:t> </a:t>
            </a:r>
            <a:r>
              <a:rPr lang="en-US" dirty="0" err="1"/>
              <a:t>disa</a:t>
            </a:r>
            <a:r>
              <a:rPr lang="en-US" dirty="0"/>
              <a:t> </a:t>
            </a:r>
            <a:r>
              <a:rPr lang="en-US" dirty="0" err="1"/>
              <a:t>raste</a:t>
            </a:r>
            <a:r>
              <a:rPr lang="en-US" dirty="0"/>
              <a:t> </a:t>
            </a:r>
            <a:r>
              <a:rPr lang="en-US" dirty="0" err="1"/>
              <a:t>të</a:t>
            </a:r>
            <a:r>
              <a:rPr lang="en-US" dirty="0"/>
              <a:t> </a:t>
            </a:r>
            <a:r>
              <a:rPr lang="en-US" dirty="0" err="1"/>
              <a:t>përcaktuara</a:t>
            </a:r>
            <a:r>
              <a:rPr lang="en-US" dirty="0"/>
              <a:t> </a:t>
            </a:r>
            <a:r>
              <a:rPr lang="en-US" dirty="0" err="1"/>
              <a:t>qartë</a:t>
            </a:r>
            <a:r>
              <a:rPr lang="en-US" dirty="0"/>
              <a:t>, </a:t>
            </a:r>
            <a:r>
              <a:rPr lang="en-US" dirty="0" err="1"/>
              <a:t>edhe</a:t>
            </a:r>
            <a:r>
              <a:rPr lang="en-US" dirty="0"/>
              <a:t> </a:t>
            </a:r>
            <a:r>
              <a:rPr lang="en-US" dirty="0" err="1"/>
              <a:t>pretendimet</a:t>
            </a:r>
            <a:r>
              <a:rPr lang="en-US" dirty="0"/>
              <a:t>. </a:t>
            </a:r>
          </a:p>
          <a:p>
            <a:r>
              <a:rPr lang="en-US" dirty="0" err="1"/>
              <a:t>Në</a:t>
            </a:r>
            <a:r>
              <a:rPr lang="en-US" dirty="0"/>
              <a:t> </a:t>
            </a:r>
            <a:r>
              <a:rPr lang="en-US" dirty="0" err="1"/>
              <a:t>mënyrë</a:t>
            </a:r>
            <a:r>
              <a:rPr lang="en-US" dirty="0"/>
              <a:t> </a:t>
            </a:r>
            <a:r>
              <a:rPr lang="en-US" dirty="0" err="1"/>
              <a:t>që</a:t>
            </a:r>
            <a:r>
              <a:rPr lang="en-US" dirty="0"/>
              <a:t> </a:t>
            </a:r>
            <a:r>
              <a:rPr lang="en-US" dirty="0" err="1"/>
              <a:t>një</a:t>
            </a:r>
            <a:r>
              <a:rPr lang="en-US" dirty="0"/>
              <a:t> </a:t>
            </a:r>
            <a:r>
              <a:rPr lang="en-US" dirty="0" err="1"/>
              <a:t>pretendim</a:t>
            </a:r>
            <a:r>
              <a:rPr lang="en-US" dirty="0"/>
              <a:t> </a:t>
            </a:r>
            <a:r>
              <a:rPr lang="en-US" dirty="0" err="1"/>
              <a:t>të</a:t>
            </a:r>
            <a:r>
              <a:rPr lang="en-US" dirty="0"/>
              <a:t> </a:t>
            </a:r>
            <a:r>
              <a:rPr lang="en-US" dirty="0" err="1"/>
              <a:t>konsiderohet</a:t>
            </a:r>
            <a:r>
              <a:rPr lang="en-US" dirty="0"/>
              <a:t> “</a:t>
            </a:r>
            <a:r>
              <a:rPr lang="en-US" dirty="0" err="1"/>
              <a:t>aset</a:t>
            </a:r>
            <a:r>
              <a:rPr lang="en-US" dirty="0"/>
              <a:t>” </a:t>
            </a:r>
            <a:r>
              <a:rPr lang="en-US" dirty="0" err="1"/>
              <a:t>në</a:t>
            </a:r>
            <a:r>
              <a:rPr lang="en-US" dirty="0"/>
              <a:t> </a:t>
            </a:r>
            <a:r>
              <a:rPr lang="en-US" dirty="0" err="1"/>
              <a:t>përputhje</a:t>
            </a:r>
            <a:r>
              <a:rPr lang="en-US" dirty="0"/>
              <a:t> me </a:t>
            </a:r>
            <a:r>
              <a:rPr lang="en-US" dirty="0" err="1"/>
              <a:t>nenin</a:t>
            </a:r>
            <a:r>
              <a:rPr lang="en-US" dirty="0"/>
              <a:t> 1 </a:t>
            </a:r>
            <a:r>
              <a:rPr lang="en-US" dirty="0" err="1"/>
              <a:t>të</a:t>
            </a:r>
            <a:r>
              <a:rPr lang="en-US" dirty="0"/>
              <a:t> </a:t>
            </a:r>
            <a:r>
              <a:rPr lang="en-US" dirty="0" err="1"/>
              <a:t>protokollit</a:t>
            </a:r>
            <a:r>
              <a:rPr lang="en-US" dirty="0"/>
              <a:t> nr.1, </a:t>
            </a:r>
            <a:r>
              <a:rPr lang="en-US" dirty="0" err="1"/>
              <a:t>duhet</a:t>
            </a:r>
            <a:r>
              <a:rPr lang="en-US" dirty="0"/>
              <a:t> </a:t>
            </a:r>
            <a:r>
              <a:rPr lang="en-US" dirty="0" err="1"/>
              <a:t>që</a:t>
            </a:r>
            <a:r>
              <a:rPr lang="en-US" dirty="0"/>
              <a:t> </a:t>
            </a:r>
            <a:r>
              <a:rPr lang="en-US" dirty="0" err="1"/>
              <a:t>pretenduesi</a:t>
            </a:r>
            <a:r>
              <a:rPr lang="en-US" dirty="0"/>
              <a:t> </a:t>
            </a:r>
            <a:r>
              <a:rPr lang="en-US" dirty="0" err="1"/>
              <a:t>të</a:t>
            </a:r>
            <a:r>
              <a:rPr lang="en-US" dirty="0"/>
              <a:t> </a:t>
            </a:r>
            <a:r>
              <a:rPr lang="en-US" dirty="0" err="1"/>
              <a:t>provojë</a:t>
            </a:r>
            <a:r>
              <a:rPr lang="en-US" dirty="0"/>
              <a:t> se </a:t>
            </a:r>
            <a:r>
              <a:rPr lang="en-US" dirty="0" err="1"/>
              <a:t>në</a:t>
            </a:r>
            <a:r>
              <a:rPr lang="en-US" dirty="0"/>
              <a:t> </a:t>
            </a:r>
            <a:r>
              <a:rPr lang="en-US" dirty="0" err="1"/>
              <a:t>legjislacionin</a:t>
            </a:r>
            <a:r>
              <a:rPr lang="en-US" dirty="0"/>
              <a:t> </a:t>
            </a:r>
            <a:r>
              <a:rPr lang="en-US" dirty="0" err="1"/>
              <a:t>vendas</a:t>
            </a:r>
            <a:r>
              <a:rPr lang="en-US" dirty="0"/>
              <a:t> </a:t>
            </a:r>
            <a:r>
              <a:rPr lang="en-US" dirty="0" err="1"/>
              <a:t>ekziston</a:t>
            </a:r>
            <a:r>
              <a:rPr lang="en-US" dirty="0"/>
              <a:t> </a:t>
            </a:r>
            <a:r>
              <a:rPr lang="en-US" dirty="0" err="1"/>
              <a:t>një</a:t>
            </a:r>
            <a:r>
              <a:rPr lang="en-US" dirty="0"/>
              <a:t> </a:t>
            </a:r>
            <a:r>
              <a:rPr lang="en-US" dirty="0" err="1"/>
              <a:t>bazë</a:t>
            </a:r>
            <a:r>
              <a:rPr lang="en-US" dirty="0"/>
              <a:t> e </a:t>
            </a:r>
            <a:r>
              <a:rPr lang="en-US" dirty="0" err="1"/>
              <a:t>mjaftueshme</a:t>
            </a:r>
            <a:r>
              <a:rPr lang="en-US" dirty="0"/>
              <a:t>, </a:t>
            </a:r>
            <a:r>
              <a:rPr lang="en-US" dirty="0" err="1"/>
              <a:t>si</a:t>
            </a:r>
            <a:r>
              <a:rPr lang="en-US" dirty="0"/>
              <a:t> </a:t>
            </a:r>
            <a:r>
              <a:rPr lang="en-US" dirty="0" err="1"/>
              <a:t>për</a:t>
            </a:r>
            <a:r>
              <a:rPr lang="en-US" dirty="0"/>
              <a:t> </a:t>
            </a:r>
            <a:r>
              <a:rPr lang="en-US" dirty="0" err="1"/>
              <a:t>shembull</a:t>
            </a:r>
            <a:r>
              <a:rPr lang="en-US" dirty="0"/>
              <a:t> </a:t>
            </a:r>
            <a:r>
              <a:rPr lang="en-US" dirty="0" err="1"/>
              <a:t>ekzistenca</a:t>
            </a:r>
            <a:r>
              <a:rPr lang="en-US" dirty="0"/>
              <a:t> e </a:t>
            </a:r>
            <a:r>
              <a:rPr lang="en-US" dirty="0" err="1"/>
              <a:t>një</a:t>
            </a:r>
            <a:r>
              <a:rPr lang="en-US" dirty="0"/>
              <a:t> </a:t>
            </a:r>
            <a:r>
              <a:rPr lang="en-US" dirty="0" err="1"/>
              <a:t>praktike</a:t>
            </a:r>
            <a:r>
              <a:rPr lang="en-US" dirty="0"/>
              <a:t> </a:t>
            </a:r>
            <a:r>
              <a:rPr lang="en-US" dirty="0" err="1"/>
              <a:t>të</a:t>
            </a:r>
            <a:r>
              <a:rPr lang="en-US" dirty="0"/>
              <a:t> </a:t>
            </a:r>
            <a:r>
              <a:rPr lang="en-US" dirty="0" err="1"/>
              <a:t>konsoliduar</a:t>
            </a:r>
            <a:r>
              <a:rPr lang="en-US" dirty="0"/>
              <a:t> </a:t>
            </a:r>
            <a:r>
              <a:rPr lang="en-US" dirty="0" err="1"/>
              <a:t>të</a:t>
            </a:r>
            <a:r>
              <a:rPr lang="en-US" dirty="0"/>
              <a:t> </a:t>
            </a:r>
            <a:r>
              <a:rPr lang="en-US" dirty="0" err="1"/>
              <a:t>gjykatave</a:t>
            </a:r>
            <a:r>
              <a:rPr lang="en-US" dirty="0"/>
              <a:t> </a:t>
            </a:r>
            <a:r>
              <a:rPr lang="en-US" dirty="0" err="1"/>
              <a:t>vendase</a:t>
            </a:r>
            <a:r>
              <a:rPr lang="en-US" dirty="0"/>
              <a:t> </a:t>
            </a:r>
            <a:r>
              <a:rPr lang="en-US" dirty="0" err="1"/>
              <a:t>në</a:t>
            </a:r>
            <a:r>
              <a:rPr lang="en-US" dirty="0"/>
              <a:t> </a:t>
            </a:r>
            <a:r>
              <a:rPr lang="en-US" dirty="0" err="1"/>
              <a:t>mbështetje</a:t>
            </a:r>
            <a:r>
              <a:rPr lang="en-US" dirty="0"/>
              <a:t> </a:t>
            </a:r>
            <a:r>
              <a:rPr lang="en-US" dirty="0" err="1"/>
              <a:t>të</a:t>
            </a:r>
            <a:r>
              <a:rPr lang="en-US" dirty="0"/>
              <a:t> </a:t>
            </a:r>
            <a:r>
              <a:rPr lang="en-US" dirty="0" err="1"/>
              <a:t>këtij</a:t>
            </a:r>
            <a:r>
              <a:rPr lang="en-US" dirty="0"/>
              <a:t> </a:t>
            </a:r>
            <a:r>
              <a:rPr lang="en-US" dirty="0" err="1"/>
              <a:t>pretendimi</a:t>
            </a:r>
            <a:r>
              <a:rPr lang="en-US" dirty="0"/>
              <a:t> </a:t>
            </a:r>
            <a:r>
              <a:rPr lang="en-US" dirty="0" err="1"/>
              <a:t>ose</a:t>
            </a:r>
            <a:r>
              <a:rPr lang="en-US" dirty="0"/>
              <a:t> </a:t>
            </a:r>
            <a:r>
              <a:rPr lang="en-US" dirty="0" err="1"/>
              <a:t>kur</a:t>
            </a:r>
            <a:r>
              <a:rPr lang="en-US" dirty="0"/>
              <a:t> </a:t>
            </a:r>
            <a:r>
              <a:rPr lang="en-US" dirty="0" err="1"/>
              <a:t>ekziston</a:t>
            </a:r>
            <a:r>
              <a:rPr lang="en-US" dirty="0"/>
              <a:t> </a:t>
            </a:r>
            <a:r>
              <a:rPr lang="en-US" dirty="0" err="1"/>
              <a:t>nje</a:t>
            </a:r>
            <a:r>
              <a:rPr lang="en-US" dirty="0"/>
              <a:t> </a:t>
            </a:r>
            <a:r>
              <a:rPr lang="en-US" dirty="0" err="1"/>
              <a:t>vendim</a:t>
            </a:r>
            <a:r>
              <a:rPr lang="en-US" dirty="0"/>
              <a:t> </a:t>
            </a:r>
            <a:r>
              <a:rPr lang="en-US" dirty="0" err="1"/>
              <a:t>gjyqësor</a:t>
            </a:r>
            <a:r>
              <a:rPr lang="en-US" dirty="0"/>
              <a:t> </a:t>
            </a:r>
            <a:r>
              <a:rPr lang="en-US" dirty="0" err="1"/>
              <a:t>i</a:t>
            </a:r>
            <a:r>
              <a:rPr lang="en-US" dirty="0"/>
              <a:t> </a:t>
            </a:r>
            <a:r>
              <a:rPr lang="en-US" dirty="0" err="1"/>
              <a:t>formës</a:t>
            </a:r>
            <a:r>
              <a:rPr lang="en-US" dirty="0"/>
              <a:t> </a:t>
            </a:r>
            <a:r>
              <a:rPr lang="en-US" dirty="0" err="1"/>
              <a:t>së</a:t>
            </a:r>
            <a:r>
              <a:rPr lang="en-US" dirty="0"/>
              <a:t> </a:t>
            </a:r>
            <a:r>
              <a:rPr lang="en-US" dirty="0" err="1"/>
              <a:t>prerë</a:t>
            </a:r>
            <a:r>
              <a:rPr lang="en-US" dirty="0"/>
              <a:t> </a:t>
            </a:r>
            <a:r>
              <a:rPr lang="en-US" dirty="0" err="1"/>
              <a:t>në</a:t>
            </a:r>
            <a:r>
              <a:rPr lang="en-US" dirty="0"/>
              <a:t> favor </a:t>
            </a:r>
            <a:r>
              <a:rPr lang="en-US" dirty="0" err="1"/>
              <a:t>të</a:t>
            </a:r>
            <a:r>
              <a:rPr lang="en-US" dirty="0"/>
              <a:t> </a:t>
            </a:r>
            <a:r>
              <a:rPr lang="en-US" dirty="0" err="1"/>
              <a:t>pretendimeve</a:t>
            </a:r>
            <a:r>
              <a:rPr lang="en-US" dirty="0"/>
              <a:t> </a:t>
            </a:r>
            <a:r>
              <a:rPr lang="en-US" dirty="0" err="1"/>
              <a:t>të</a:t>
            </a:r>
            <a:r>
              <a:rPr lang="en-US" dirty="0"/>
              <a:t> </a:t>
            </a:r>
            <a:r>
              <a:rPr lang="en-US" dirty="0" err="1"/>
              <a:t>ankuesit</a:t>
            </a:r>
            <a:r>
              <a:rPr lang="en-US" dirty="0"/>
              <a:t>. </a:t>
            </a:r>
            <a:r>
              <a:rPr lang="en-US" dirty="0" err="1"/>
              <a:t>Kur</a:t>
            </a:r>
            <a:r>
              <a:rPr lang="en-US" dirty="0"/>
              <a:t> </a:t>
            </a:r>
            <a:r>
              <a:rPr lang="en-US" dirty="0" err="1"/>
              <a:t>kjo</a:t>
            </a:r>
            <a:r>
              <a:rPr lang="en-US" dirty="0"/>
              <a:t> </a:t>
            </a:r>
            <a:r>
              <a:rPr lang="en-US" dirty="0" err="1"/>
              <a:t>arrihet</a:t>
            </a:r>
            <a:r>
              <a:rPr lang="en-US" dirty="0"/>
              <a:t> </a:t>
            </a:r>
            <a:r>
              <a:rPr lang="en-US" dirty="0" err="1"/>
              <a:t>të</a:t>
            </a:r>
            <a:r>
              <a:rPr lang="en-US" dirty="0"/>
              <a:t> </a:t>
            </a:r>
            <a:r>
              <a:rPr lang="en-US" dirty="0" err="1"/>
              <a:t>provohet</a:t>
            </a:r>
            <a:r>
              <a:rPr lang="en-US" dirty="0"/>
              <a:t>, </a:t>
            </a:r>
            <a:r>
              <a:rPr lang="en-US" dirty="0" err="1"/>
              <a:t>hyn</a:t>
            </a:r>
            <a:r>
              <a:rPr lang="en-US" dirty="0"/>
              <a:t> </a:t>
            </a:r>
            <a:r>
              <a:rPr lang="en-US" dirty="0" err="1"/>
              <a:t>në</a:t>
            </a:r>
            <a:r>
              <a:rPr lang="en-US" dirty="0"/>
              <a:t> </a:t>
            </a:r>
            <a:r>
              <a:rPr lang="en-US" dirty="0" err="1"/>
              <a:t>veprim</a:t>
            </a:r>
            <a:r>
              <a:rPr lang="en-US" dirty="0"/>
              <a:t> </a:t>
            </a:r>
            <a:r>
              <a:rPr lang="en-US" dirty="0" err="1"/>
              <a:t>koncepti</a:t>
            </a:r>
            <a:r>
              <a:rPr lang="en-US" dirty="0"/>
              <a:t> </a:t>
            </a:r>
            <a:r>
              <a:rPr lang="en-US" dirty="0" err="1"/>
              <a:t>i</a:t>
            </a:r>
            <a:r>
              <a:rPr lang="en-US" dirty="0"/>
              <a:t> “</a:t>
            </a:r>
            <a:r>
              <a:rPr lang="en-US" dirty="0" err="1"/>
              <a:t>pritshmërisë</a:t>
            </a:r>
            <a:r>
              <a:rPr lang="en-US" dirty="0"/>
              <a:t> </a:t>
            </a:r>
            <a:r>
              <a:rPr lang="en-US" dirty="0" err="1"/>
              <a:t>së</a:t>
            </a:r>
            <a:r>
              <a:rPr lang="en-US" dirty="0"/>
              <a:t> </a:t>
            </a:r>
            <a:r>
              <a:rPr lang="en-US" dirty="0" err="1"/>
              <a:t>ligjshme</a:t>
            </a:r>
            <a:r>
              <a:rPr lang="en-US" dirty="0"/>
              <a:t>” ( shih Dragon v. France 2005).</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45</a:t>
            </a:fld>
            <a:endParaRPr lang="en-US"/>
          </a:p>
        </p:txBody>
      </p:sp>
    </p:spTree>
    <p:extLst>
      <p:ext uri="{BB962C8B-B14F-4D97-AF65-F5344CB8AC3E}">
        <p14:creationId xmlns:p14="http://schemas.microsoft.com/office/powerpoint/2010/main" val="15011065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GJEDNJ:</a:t>
            </a:r>
          </a:p>
        </p:txBody>
      </p:sp>
      <p:sp>
        <p:nvSpPr>
          <p:cNvPr id="3" name="Content Placeholder 2"/>
          <p:cNvSpPr>
            <a:spLocks noGrp="1"/>
          </p:cNvSpPr>
          <p:nvPr>
            <p:ph idx="1"/>
          </p:nvPr>
        </p:nvSpPr>
        <p:spPr>
          <a:xfrm>
            <a:off x="0" y="1219200"/>
            <a:ext cx="9144000" cy="5638800"/>
          </a:xfrm>
        </p:spPr>
        <p:txBody>
          <a:bodyPr>
            <a:normAutofit fontScale="85000" lnSpcReduction="20000"/>
          </a:bodyPr>
          <a:lstStyle/>
          <a:p>
            <a:r>
              <a:rPr lang="en-US" dirty="0" err="1"/>
              <a:t>Gjykata</a:t>
            </a:r>
            <a:r>
              <a:rPr lang="en-US" dirty="0"/>
              <a:t> </a:t>
            </a:r>
            <a:r>
              <a:rPr lang="en-US" dirty="0" err="1"/>
              <a:t>vëren</a:t>
            </a:r>
            <a:r>
              <a:rPr lang="en-US" dirty="0"/>
              <a:t> se duke </a:t>
            </a:r>
            <a:r>
              <a:rPr lang="en-US" dirty="0" err="1"/>
              <a:t>qenë</a:t>
            </a:r>
            <a:r>
              <a:rPr lang="en-US" dirty="0"/>
              <a:t> se </a:t>
            </a:r>
            <a:r>
              <a:rPr lang="en-US" dirty="0" err="1"/>
              <a:t>pronat</a:t>
            </a:r>
            <a:r>
              <a:rPr lang="en-US" dirty="0"/>
              <a:t> </a:t>
            </a:r>
            <a:r>
              <a:rPr lang="en-US" dirty="0" err="1"/>
              <a:t>përkatëse</a:t>
            </a:r>
            <a:r>
              <a:rPr lang="en-US" dirty="0"/>
              <a:t> </a:t>
            </a:r>
            <a:r>
              <a:rPr lang="en-US" dirty="0" err="1"/>
              <a:t>të</a:t>
            </a:r>
            <a:r>
              <a:rPr lang="en-US" dirty="0"/>
              <a:t> </a:t>
            </a:r>
            <a:r>
              <a:rPr lang="en-US" dirty="0" err="1"/>
              <a:t>ankuesve</a:t>
            </a:r>
            <a:r>
              <a:rPr lang="en-US" dirty="0"/>
              <a:t> </a:t>
            </a:r>
            <a:r>
              <a:rPr lang="en-US" dirty="0" err="1"/>
              <a:t>ishin</a:t>
            </a:r>
            <a:r>
              <a:rPr lang="en-US" dirty="0"/>
              <a:t> </a:t>
            </a:r>
            <a:r>
              <a:rPr lang="en-US" dirty="0" err="1"/>
              <a:t>shtetëzuar</a:t>
            </a:r>
            <a:r>
              <a:rPr lang="en-US" dirty="0"/>
              <a:t>, </a:t>
            </a:r>
            <a:r>
              <a:rPr lang="en-US" dirty="0" err="1"/>
              <a:t>bazuar</a:t>
            </a:r>
            <a:r>
              <a:rPr lang="en-US" dirty="0"/>
              <a:t> </a:t>
            </a:r>
            <a:r>
              <a:rPr lang="en-US" dirty="0" err="1"/>
              <a:t>në</a:t>
            </a:r>
            <a:r>
              <a:rPr lang="en-US" dirty="0"/>
              <a:t> </a:t>
            </a:r>
            <a:r>
              <a:rPr lang="en-US" dirty="0" err="1"/>
              <a:t>Aktin</a:t>
            </a:r>
            <a:r>
              <a:rPr lang="en-US" dirty="0"/>
              <a:t> e </a:t>
            </a:r>
            <a:r>
              <a:rPr lang="en-US" dirty="0" err="1"/>
              <a:t>Pronësisë</a:t>
            </a:r>
            <a:r>
              <a:rPr lang="en-US" dirty="0"/>
              <a:t>, </a:t>
            </a:r>
            <a:r>
              <a:rPr lang="en-US" dirty="0" err="1"/>
              <a:t>ligjin</a:t>
            </a:r>
            <a:r>
              <a:rPr lang="en-US" dirty="0"/>
              <a:t> e </a:t>
            </a:r>
            <a:r>
              <a:rPr lang="en-US" dirty="0" err="1"/>
              <a:t>tokës</a:t>
            </a:r>
            <a:r>
              <a:rPr lang="en-US" dirty="0"/>
              <a:t> </a:t>
            </a:r>
            <a:r>
              <a:rPr lang="en-US" dirty="0" err="1"/>
              <a:t>dhe</a:t>
            </a:r>
            <a:r>
              <a:rPr lang="en-US" dirty="0"/>
              <a:t> </a:t>
            </a:r>
            <a:r>
              <a:rPr lang="en-US" dirty="0" err="1"/>
              <a:t>vendimet</a:t>
            </a:r>
            <a:r>
              <a:rPr lang="en-US" dirty="0"/>
              <a:t> e </a:t>
            </a:r>
            <a:r>
              <a:rPr lang="en-US" dirty="0" err="1"/>
              <a:t>dhëna</a:t>
            </a:r>
            <a:r>
              <a:rPr lang="en-US" dirty="0"/>
              <a:t> </a:t>
            </a:r>
            <a:r>
              <a:rPr lang="en-US" dirty="0" err="1"/>
              <a:t>në</a:t>
            </a:r>
            <a:r>
              <a:rPr lang="en-US" dirty="0"/>
              <a:t> favor </a:t>
            </a:r>
            <a:r>
              <a:rPr lang="en-US" dirty="0" err="1"/>
              <a:t>të</a:t>
            </a:r>
            <a:r>
              <a:rPr lang="en-US" dirty="0"/>
              <a:t> </a:t>
            </a:r>
            <a:r>
              <a:rPr lang="en-US" dirty="0" err="1"/>
              <a:t>tyre</a:t>
            </a:r>
            <a:r>
              <a:rPr lang="en-US" dirty="0"/>
              <a:t>, </a:t>
            </a:r>
            <a:r>
              <a:rPr lang="en-US" dirty="0" err="1"/>
              <a:t>ata</a:t>
            </a:r>
            <a:r>
              <a:rPr lang="en-US" dirty="0"/>
              <a:t> </a:t>
            </a:r>
            <a:r>
              <a:rPr lang="en-US" dirty="0" err="1"/>
              <a:t>kanë</a:t>
            </a:r>
            <a:r>
              <a:rPr lang="en-US" dirty="0"/>
              <a:t> </a:t>
            </a:r>
            <a:r>
              <a:rPr lang="en-US" dirty="0" err="1"/>
              <a:t>një</a:t>
            </a:r>
            <a:r>
              <a:rPr lang="en-US" dirty="0"/>
              <a:t> </a:t>
            </a:r>
            <a:r>
              <a:rPr lang="en-US" dirty="0" err="1"/>
              <a:t>pretendim</a:t>
            </a:r>
            <a:r>
              <a:rPr lang="en-US" dirty="0"/>
              <a:t> </a:t>
            </a:r>
            <a:r>
              <a:rPr lang="en-US" dirty="0" err="1"/>
              <a:t>për</a:t>
            </a:r>
            <a:r>
              <a:rPr lang="en-US" dirty="0"/>
              <a:t> </a:t>
            </a:r>
            <a:r>
              <a:rPr lang="en-US" dirty="0" err="1"/>
              <a:t>kompensim</a:t>
            </a:r>
            <a:r>
              <a:rPr lang="en-US" dirty="0"/>
              <a:t> </a:t>
            </a:r>
            <a:r>
              <a:rPr lang="en-US" dirty="0" err="1"/>
              <a:t>në</a:t>
            </a:r>
            <a:r>
              <a:rPr lang="en-US" dirty="0"/>
              <a:t> </a:t>
            </a:r>
            <a:r>
              <a:rPr lang="en-US" dirty="0" err="1"/>
              <a:t>natyrë</a:t>
            </a:r>
            <a:r>
              <a:rPr lang="en-US" dirty="0"/>
              <a:t> </a:t>
            </a:r>
            <a:r>
              <a:rPr lang="en-US" dirty="0" err="1"/>
              <a:t>dhe</a:t>
            </a:r>
            <a:r>
              <a:rPr lang="en-US" dirty="0"/>
              <a:t> </a:t>
            </a:r>
            <a:r>
              <a:rPr lang="en-US" dirty="0" err="1"/>
              <a:t>vlerë</a:t>
            </a:r>
            <a:r>
              <a:rPr lang="en-US" dirty="0"/>
              <a:t> </a:t>
            </a:r>
            <a:r>
              <a:rPr lang="en-US" dirty="0" err="1"/>
              <a:t>monetare</a:t>
            </a:r>
            <a:r>
              <a:rPr lang="en-US" dirty="0"/>
              <a:t>, </a:t>
            </a:r>
            <a:r>
              <a:rPr lang="en-US" dirty="0" err="1"/>
              <a:t>i</a:t>
            </a:r>
            <a:r>
              <a:rPr lang="en-US" dirty="0"/>
              <a:t> </a:t>
            </a:r>
            <a:r>
              <a:rPr lang="en-US" dirty="0" err="1"/>
              <a:t>cili</a:t>
            </a:r>
            <a:r>
              <a:rPr lang="en-US" dirty="0"/>
              <a:t> </a:t>
            </a:r>
            <a:r>
              <a:rPr lang="en-US" dirty="0" err="1"/>
              <a:t>është</a:t>
            </a:r>
            <a:r>
              <a:rPr lang="en-US" dirty="0"/>
              <a:t> </a:t>
            </a:r>
            <a:r>
              <a:rPr lang="en-US" dirty="0" err="1"/>
              <a:t>i</a:t>
            </a:r>
            <a:r>
              <a:rPr lang="en-US" dirty="0"/>
              <a:t> </a:t>
            </a:r>
            <a:r>
              <a:rPr lang="en-US" dirty="0" err="1"/>
              <a:t>përcaktuar</a:t>
            </a:r>
            <a:r>
              <a:rPr lang="en-US" dirty="0"/>
              <a:t> </a:t>
            </a:r>
            <a:r>
              <a:rPr lang="en-US" dirty="0" err="1"/>
              <a:t>qartë</a:t>
            </a:r>
            <a:r>
              <a:rPr lang="en-US" dirty="0"/>
              <a:t> </a:t>
            </a:r>
            <a:r>
              <a:rPr lang="en-US" dirty="0" err="1"/>
              <a:t>në</a:t>
            </a:r>
            <a:r>
              <a:rPr lang="en-US" dirty="0"/>
              <a:t> </a:t>
            </a:r>
            <a:r>
              <a:rPr lang="en-US" dirty="0" err="1"/>
              <a:t>legjislacionin</a:t>
            </a:r>
            <a:r>
              <a:rPr lang="en-US" dirty="0"/>
              <a:t> e </a:t>
            </a:r>
            <a:r>
              <a:rPr lang="en-US" dirty="0" err="1"/>
              <a:t>brendshëm</a:t>
            </a:r>
            <a:r>
              <a:rPr lang="en-US" dirty="0"/>
              <a:t>. </a:t>
            </a:r>
          </a:p>
          <a:p>
            <a:r>
              <a:rPr lang="en-US" dirty="0" err="1"/>
              <a:t>Ankuesve</a:t>
            </a:r>
            <a:r>
              <a:rPr lang="en-US" dirty="0"/>
              <a:t> </a:t>
            </a:r>
            <a:r>
              <a:rPr lang="en-US" dirty="0" err="1"/>
              <a:t>iu</a:t>
            </a:r>
            <a:r>
              <a:rPr lang="en-US" dirty="0"/>
              <a:t> </a:t>
            </a:r>
            <a:r>
              <a:rPr lang="en-US" dirty="0" err="1"/>
              <a:t>njoh</a:t>
            </a:r>
            <a:r>
              <a:rPr lang="en-US" dirty="0"/>
              <a:t> e </a:t>
            </a:r>
            <a:r>
              <a:rPr lang="en-US" dirty="0" err="1"/>
              <a:t>drejta</a:t>
            </a:r>
            <a:r>
              <a:rPr lang="en-US" dirty="0"/>
              <a:t> e </a:t>
            </a:r>
            <a:r>
              <a:rPr lang="en-US" dirty="0" err="1"/>
              <a:t>kompensimit</a:t>
            </a:r>
            <a:r>
              <a:rPr lang="en-US" dirty="0"/>
              <a:t> </a:t>
            </a:r>
            <a:r>
              <a:rPr lang="en-US" dirty="0" err="1"/>
              <a:t>financiar</a:t>
            </a:r>
            <a:r>
              <a:rPr lang="en-US" dirty="0"/>
              <a:t>, </a:t>
            </a:r>
            <a:r>
              <a:rPr lang="en-US" dirty="0" err="1"/>
              <a:t>në</a:t>
            </a:r>
            <a:r>
              <a:rPr lang="en-US" dirty="0"/>
              <a:t> </a:t>
            </a:r>
            <a:r>
              <a:rPr lang="en-US" dirty="0" err="1"/>
              <a:t>përputhje</a:t>
            </a:r>
            <a:r>
              <a:rPr lang="en-US" dirty="0"/>
              <a:t> me </a:t>
            </a:r>
            <a:r>
              <a:rPr lang="en-US" dirty="0" err="1"/>
              <a:t>Aktin</a:t>
            </a:r>
            <a:r>
              <a:rPr lang="en-US" dirty="0"/>
              <a:t> e </a:t>
            </a:r>
            <a:r>
              <a:rPr lang="en-US" dirty="0" err="1"/>
              <a:t>Pronësisë</a:t>
            </a:r>
            <a:r>
              <a:rPr lang="en-US" dirty="0"/>
              <a:t>, </a:t>
            </a:r>
            <a:r>
              <a:rPr lang="en-US" dirty="0" err="1"/>
              <a:t>dhe</a:t>
            </a:r>
            <a:r>
              <a:rPr lang="en-US" dirty="0"/>
              <a:t> </a:t>
            </a:r>
            <a:r>
              <a:rPr lang="en-US" dirty="0" err="1"/>
              <a:t>që</a:t>
            </a:r>
            <a:r>
              <a:rPr lang="en-US" dirty="0"/>
              <a:t> </a:t>
            </a:r>
            <a:r>
              <a:rPr lang="en-US" dirty="0" err="1"/>
              <a:t>në</a:t>
            </a:r>
            <a:r>
              <a:rPr lang="en-US" dirty="0"/>
              <a:t> </a:t>
            </a:r>
            <a:r>
              <a:rPr lang="en-US" dirty="0" err="1"/>
              <a:t>momentin</a:t>
            </a:r>
            <a:r>
              <a:rPr lang="en-US" dirty="0"/>
              <a:t> e </a:t>
            </a:r>
            <a:r>
              <a:rPr lang="en-US" dirty="0" err="1"/>
              <a:t>vendimit</a:t>
            </a:r>
            <a:r>
              <a:rPr lang="en-US" dirty="0"/>
              <a:t> </a:t>
            </a:r>
            <a:r>
              <a:rPr lang="en-US" dirty="0" err="1"/>
              <a:t>gjyqësor</a:t>
            </a:r>
            <a:r>
              <a:rPr lang="en-US" dirty="0"/>
              <a:t> </a:t>
            </a:r>
            <a:r>
              <a:rPr lang="en-US" dirty="0" err="1"/>
              <a:t>të</a:t>
            </a:r>
            <a:r>
              <a:rPr lang="en-US" dirty="0"/>
              <a:t> 4 </a:t>
            </a:r>
            <a:r>
              <a:rPr lang="en-US" dirty="0" err="1"/>
              <a:t>shkurtit</a:t>
            </a:r>
            <a:r>
              <a:rPr lang="en-US" dirty="0"/>
              <a:t> 2000, </a:t>
            </a:r>
            <a:r>
              <a:rPr lang="en-US" dirty="0" err="1"/>
              <a:t>tre</a:t>
            </a:r>
            <a:r>
              <a:rPr lang="en-US" dirty="0"/>
              <a:t> </a:t>
            </a:r>
            <a:r>
              <a:rPr lang="en-US" dirty="0" err="1"/>
              <a:t>ankuesve</a:t>
            </a:r>
            <a:r>
              <a:rPr lang="en-US" dirty="0"/>
              <a:t> </a:t>
            </a:r>
            <a:r>
              <a:rPr lang="en-US" dirty="0" err="1"/>
              <a:t>të</a:t>
            </a:r>
            <a:r>
              <a:rPr lang="en-US" dirty="0"/>
              <a:t> </a:t>
            </a:r>
            <a:r>
              <a:rPr lang="en-US" dirty="0" err="1"/>
              <a:t>parë</a:t>
            </a:r>
            <a:r>
              <a:rPr lang="en-US" dirty="0"/>
              <a:t> </a:t>
            </a:r>
            <a:r>
              <a:rPr lang="en-US" dirty="0" err="1"/>
              <a:t>iu</a:t>
            </a:r>
            <a:r>
              <a:rPr lang="en-US" dirty="0"/>
              <a:t> </a:t>
            </a:r>
            <a:r>
              <a:rPr lang="en-US" dirty="0" err="1"/>
              <a:t>njoh</a:t>
            </a:r>
            <a:r>
              <a:rPr lang="en-US" dirty="0"/>
              <a:t> e </a:t>
            </a:r>
            <a:r>
              <a:rPr lang="en-US" dirty="0" err="1"/>
              <a:t>drejta</a:t>
            </a:r>
            <a:r>
              <a:rPr lang="en-US" dirty="0"/>
              <a:t> e </a:t>
            </a:r>
            <a:r>
              <a:rPr lang="en-US" dirty="0" err="1"/>
              <a:t>kthimit</a:t>
            </a:r>
            <a:r>
              <a:rPr lang="en-US" dirty="0"/>
              <a:t> </a:t>
            </a:r>
            <a:r>
              <a:rPr lang="en-US" dirty="0" err="1"/>
              <a:t>të</a:t>
            </a:r>
            <a:r>
              <a:rPr lang="en-US" dirty="0"/>
              <a:t> </a:t>
            </a:r>
            <a:r>
              <a:rPr lang="en-US" dirty="0" err="1"/>
              <a:t>pronës</a:t>
            </a:r>
            <a:r>
              <a:rPr lang="en-US" dirty="0"/>
              <a:t> </a:t>
            </a:r>
            <a:r>
              <a:rPr lang="en-US" dirty="0" err="1"/>
              <a:t>së</a:t>
            </a:r>
            <a:r>
              <a:rPr lang="en-US" dirty="0"/>
              <a:t> </a:t>
            </a:r>
            <a:r>
              <a:rPr lang="en-US" dirty="0" err="1"/>
              <a:t>origjinës</a:t>
            </a:r>
            <a:r>
              <a:rPr lang="en-US" dirty="0"/>
              <a:t>, </a:t>
            </a:r>
            <a:r>
              <a:rPr lang="en-US" dirty="0" err="1"/>
              <a:t>në</a:t>
            </a:r>
            <a:r>
              <a:rPr lang="en-US" dirty="0"/>
              <a:t> </a:t>
            </a:r>
            <a:r>
              <a:rPr lang="en-US" dirty="0" err="1"/>
              <a:t>përputhje</a:t>
            </a:r>
            <a:r>
              <a:rPr lang="en-US" dirty="0"/>
              <a:t> me </a:t>
            </a:r>
            <a:r>
              <a:rPr lang="en-US" dirty="0" err="1"/>
              <a:t>ligjin</a:t>
            </a:r>
            <a:r>
              <a:rPr lang="en-US" dirty="0"/>
              <a:t> e </a:t>
            </a:r>
            <a:r>
              <a:rPr lang="en-US" dirty="0" err="1"/>
              <a:t>tokës</a:t>
            </a:r>
            <a:r>
              <a:rPr lang="en-US" dirty="0"/>
              <a:t>. </a:t>
            </a:r>
          </a:p>
          <a:p>
            <a:r>
              <a:rPr lang="en-US" dirty="0" err="1"/>
              <a:t>Në</a:t>
            </a:r>
            <a:r>
              <a:rPr lang="en-US" dirty="0"/>
              <a:t> </a:t>
            </a:r>
            <a:r>
              <a:rPr lang="en-US" dirty="0" err="1"/>
              <a:t>këto</a:t>
            </a:r>
            <a:r>
              <a:rPr lang="en-US" dirty="0"/>
              <a:t> </a:t>
            </a:r>
            <a:r>
              <a:rPr lang="en-US" dirty="0" err="1"/>
              <a:t>rrethana</a:t>
            </a:r>
            <a:r>
              <a:rPr lang="en-US" dirty="0"/>
              <a:t>, </a:t>
            </a:r>
            <a:r>
              <a:rPr lang="en-US" dirty="0" err="1"/>
              <a:t>gjykata</a:t>
            </a:r>
            <a:r>
              <a:rPr lang="en-US" dirty="0"/>
              <a:t> </a:t>
            </a:r>
            <a:r>
              <a:rPr lang="en-US" dirty="0" err="1"/>
              <a:t>vlerëson</a:t>
            </a:r>
            <a:r>
              <a:rPr lang="en-US" dirty="0"/>
              <a:t> se </a:t>
            </a:r>
            <a:r>
              <a:rPr lang="en-US" dirty="0" err="1"/>
              <a:t>pretendimet</a:t>
            </a:r>
            <a:r>
              <a:rPr lang="en-US" dirty="0"/>
              <a:t> e </a:t>
            </a:r>
            <a:r>
              <a:rPr lang="en-US" dirty="0" err="1"/>
              <a:t>ankuesve</a:t>
            </a:r>
            <a:r>
              <a:rPr lang="en-US" dirty="0"/>
              <a:t> </a:t>
            </a:r>
            <a:r>
              <a:rPr lang="en-US" dirty="0" err="1"/>
              <a:t>janë</a:t>
            </a:r>
            <a:r>
              <a:rPr lang="en-US" dirty="0"/>
              <a:t> </a:t>
            </a:r>
            <a:r>
              <a:rPr lang="en-US" dirty="0" err="1"/>
              <a:t>mjaftueshmërisht</a:t>
            </a:r>
            <a:r>
              <a:rPr lang="en-US" dirty="0"/>
              <a:t> </a:t>
            </a:r>
            <a:r>
              <a:rPr lang="en-US" dirty="0" err="1"/>
              <a:t>të</a:t>
            </a:r>
            <a:r>
              <a:rPr lang="en-US" dirty="0"/>
              <a:t> </a:t>
            </a:r>
            <a:r>
              <a:rPr lang="en-US" dirty="0" err="1"/>
              <a:t>bazuara</a:t>
            </a:r>
            <a:r>
              <a:rPr lang="en-US" dirty="0"/>
              <a:t> </a:t>
            </a:r>
            <a:r>
              <a:rPr lang="en-US" dirty="0" err="1"/>
              <a:t>për</a:t>
            </a:r>
            <a:r>
              <a:rPr lang="en-US" dirty="0"/>
              <a:t> </a:t>
            </a:r>
            <a:r>
              <a:rPr lang="en-US" dirty="0" err="1"/>
              <a:t>t’u</a:t>
            </a:r>
            <a:r>
              <a:rPr lang="en-US" dirty="0"/>
              <a:t> </a:t>
            </a:r>
            <a:r>
              <a:rPr lang="en-US" dirty="0" err="1"/>
              <a:t>cilësuar</a:t>
            </a:r>
            <a:r>
              <a:rPr lang="en-US" dirty="0"/>
              <a:t> </a:t>
            </a:r>
            <a:r>
              <a:rPr lang="en-US" dirty="0" err="1"/>
              <a:t>si</a:t>
            </a:r>
            <a:r>
              <a:rPr lang="en-US" dirty="0"/>
              <a:t> “</a:t>
            </a:r>
            <a:r>
              <a:rPr lang="en-US" dirty="0" err="1"/>
              <a:t>aset</a:t>
            </a:r>
            <a:r>
              <a:rPr lang="en-US" dirty="0"/>
              <a:t>’, </a:t>
            </a:r>
            <a:r>
              <a:rPr lang="en-US" dirty="0" err="1"/>
              <a:t>për</a:t>
            </a:r>
            <a:r>
              <a:rPr lang="en-US" dirty="0"/>
              <a:t> </a:t>
            </a:r>
            <a:r>
              <a:rPr lang="en-US" dirty="0" err="1"/>
              <a:t>qëllimet</a:t>
            </a:r>
            <a:r>
              <a:rPr lang="en-US" dirty="0"/>
              <a:t> e </a:t>
            </a:r>
            <a:r>
              <a:rPr lang="en-US" dirty="0" err="1"/>
              <a:t>nenit</a:t>
            </a:r>
            <a:r>
              <a:rPr lang="en-US" dirty="0"/>
              <a:t> 1 </a:t>
            </a:r>
            <a:r>
              <a:rPr lang="en-US" dirty="0" err="1"/>
              <a:t>të</a:t>
            </a:r>
            <a:r>
              <a:rPr lang="en-US" dirty="0"/>
              <a:t> </a:t>
            </a:r>
            <a:r>
              <a:rPr lang="en-US" dirty="0" err="1"/>
              <a:t>protokollit</a:t>
            </a:r>
            <a:r>
              <a:rPr lang="en-US" dirty="0"/>
              <a:t> 1. </a:t>
            </a:r>
            <a:r>
              <a:rPr lang="en-US" dirty="0" err="1"/>
              <a:t>Gjykata</a:t>
            </a:r>
            <a:r>
              <a:rPr lang="en-US" dirty="0"/>
              <a:t> </a:t>
            </a:r>
            <a:r>
              <a:rPr lang="en-US" dirty="0" err="1"/>
              <a:t>më</a:t>
            </a:r>
            <a:r>
              <a:rPr lang="en-US" dirty="0"/>
              <a:t> </a:t>
            </a:r>
            <a:r>
              <a:rPr lang="en-US" dirty="0" err="1"/>
              <a:t>tej</a:t>
            </a:r>
            <a:r>
              <a:rPr lang="en-US" dirty="0"/>
              <a:t> </a:t>
            </a:r>
            <a:r>
              <a:rPr lang="en-US" dirty="0" err="1"/>
              <a:t>vëren</a:t>
            </a:r>
            <a:r>
              <a:rPr lang="en-US" dirty="0"/>
              <a:t> se </a:t>
            </a:r>
            <a:r>
              <a:rPr lang="en-US" dirty="0" err="1"/>
              <a:t>pretendimet</a:t>
            </a:r>
            <a:r>
              <a:rPr lang="en-US" dirty="0"/>
              <a:t> e </a:t>
            </a:r>
            <a:r>
              <a:rPr lang="en-US" dirty="0" err="1"/>
              <a:t>tyre</a:t>
            </a:r>
            <a:r>
              <a:rPr lang="en-US" dirty="0"/>
              <a:t> </a:t>
            </a:r>
            <a:r>
              <a:rPr lang="en-US" dirty="0" err="1"/>
              <a:t>nuk</a:t>
            </a:r>
            <a:r>
              <a:rPr lang="en-US" dirty="0"/>
              <a:t> </a:t>
            </a:r>
            <a:r>
              <a:rPr lang="en-US" dirty="0" err="1"/>
              <a:t>janë</a:t>
            </a:r>
            <a:r>
              <a:rPr lang="en-US" dirty="0"/>
              <a:t> </a:t>
            </a:r>
            <a:r>
              <a:rPr lang="en-US" dirty="0" err="1"/>
              <a:t>të</a:t>
            </a:r>
            <a:r>
              <a:rPr lang="en-US" dirty="0"/>
              <a:t> </a:t>
            </a:r>
            <a:r>
              <a:rPr lang="en-US" dirty="0" err="1"/>
              <a:t>papranueshme</a:t>
            </a:r>
            <a:r>
              <a:rPr lang="en-US" dirty="0"/>
              <a:t> </a:t>
            </a:r>
            <a:r>
              <a:rPr lang="en-US" dirty="0" err="1"/>
              <a:t>mbi</a:t>
            </a:r>
            <a:r>
              <a:rPr lang="en-US" dirty="0"/>
              <a:t> </a:t>
            </a:r>
            <a:r>
              <a:rPr lang="en-US" dirty="0" err="1"/>
              <a:t>ndonjë</a:t>
            </a:r>
            <a:r>
              <a:rPr lang="en-US" dirty="0"/>
              <a:t> </a:t>
            </a:r>
            <a:r>
              <a:rPr lang="en-US" dirty="0" err="1"/>
              <a:t>bazë</a:t>
            </a:r>
            <a:r>
              <a:rPr lang="en-US" dirty="0"/>
              <a:t> </a:t>
            </a:r>
            <a:r>
              <a:rPr lang="en-US" dirty="0" err="1"/>
              <a:t>tjetër</a:t>
            </a:r>
            <a:r>
              <a:rPr lang="en-US" dirty="0"/>
              <a:t> </a:t>
            </a:r>
            <a:r>
              <a:rPr lang="en-US" dirty="0" err="1"/>
              <a:t>dhe</a:t>
            </a:r>
            <a:r>
              <a:rPr lang="en-US" dirty="0"/>
              <a:t> </a:t>
            </a:r>
            <a:r>
              <a:rPr lang="en-US" dirty="0" err="1"/>
              <a:t>për</a:t>
            </a:r>
            <a:r>
              <a:rPr lang="en-US" dirty="0"/>
              <a:t> </a:t>
            </a:r>
            <a:r>
              <a:rPr lang="en-US" dirty="0" err="1"/>
              <a:t>këtë</a:t>
            </a:r>
            <a:r>
              <a:rPr lang="en-US" dirty="0"/>
              <a:t> </a:t>
            </a:r>
            <a:r>
              <a:rPr lang="en-US" dirty="0" err="1"/>
              <a:t>arsye</a:t>
            </a:r>
            <a:r>
              <a:rPr lang="en-US" dirty="0"/>
              <a:t> </a:t>
            </a:r>
            <a:r>
              <a:rPr lang="en-US" dirty="0" err="1"/>
              <a:t>duhet</a:t>
            </a:r>
            <a:r>
              <a:rPr lang="en-US" dirty="0"/>
              <a:t> </a:t>
            </a:r>
            <a:r>
              <a:rPr lang="en-US" dirty="0" err="1"/>
              <a:t>të</a:t>
            </a:r>
            <a:r>
              <a:rPr lang="en-US" dirty="0"/>
              <a:t> </a:t>
            </a:r>
            <a:r>
              <a:rPr lang="en-US" dirty="0" err="1"/>
              <a:t>deklarohen</a:t>
            </a:r>
            <a:r>
              <a:rPr lang="en-US" dirty="0"/>
              <a:t> </a:t>
            </a:r>
            <a:r>
              <a:rPr lang="en-US" dirty="0" err="1"/>
              <a:t>të</a:t>
            </a:r>
            <a:r>
              <a:rPr lang="en-US" dirty="0"/>
              <a:t> </a:t>
            </a:r>
            <a:r>
              <a:rPr lang="en-US" dirty="0" err="1"/>
              <a:t>pranueshme</a:t>
            </a:r>
            <a:r>
              <a:rPr lang="en-US" dirty="0"/>
              <a:t>.</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46</a:t>
            </a:fld>
            <a:endParaRPr lang="en-US"/>
          </a:p>
        </p:txBody>
      </p:sp>
    </p:spTree>
    <p:extLst>
      <p:ext uri="{BB962C8B-B14F-4D97-AF65-F5344CB8AC3E}">
        <p14:creationId xmlns:p14="http://schemas.microsoft.com/office/powerpoint/2010/main" val="18707150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dirty="0"/>
              <a:t>GJEDNJ:</a:t>
            </a:r>
          </a:p>
        </p:txBody>
      </p:sp>
      <p:sp>
        <p:nvSpPr>
          <p:cNvPr id="3" name="Content Placeholder 2"/>
          <p:cNvSpPr>
            <a:spLocks noGrp="1"/>
          </p:cNvSpPr>
          <p:nvPr>
            <p:ph idx="1"/>
          </p:nvPr>
        </p:nvSpPr>
        <p:spPr>
          <a:xfrm>
            <a:off x="0" y="685800"/>
            <a:ext cx="9144000" cy="6172200"/>
          </a:xfrm>
        </p:spPr>
        <p:txBody>
          <a:bodyPr>
            <a:noAutofit/>
          </a:bodyPr>
          <a:lstStyle/>
          <a:p>
            <a:r>
              <a:rPr lang="en-US" sz="2400" dirty="0" err="1"/>
              <a:t>Ndërhyrja</a:t>
            </a:r>
            <a:r>
              <a:rPr lang="en-US" sz="2400" dirty="0"/>
              <a:t> </a:t>
            </a:r>
            <a:r>
              <a:rPr lang="en-US" sz="2400" dirty="0" err="1"/>
              <a:t>në</a:t>
            </a:r>
            <a:r>
              <a:rPr lang="en-US" sz="2400" dirty="0"/>
              <a:t> </a:t>
            </a:r>
            <a:r>
              <a:rPr lang="en-US" sz="2400" dirty="0" err="1"/>
              <a:t>të</a:t>
            </a:r>
            <a:r>
              <a:rPr lang="en-US" sz="2400" dirty="0"/>
              <a:t> </a:t>
            </a:r>
            <a:r>
              <a:rPr lang="en-US" sz="2400" dirty="0" err="1"/>
              <a:t>drejtën</a:t>
            </a:r>
            <a:r>
              <a:rPr lang="en-US" sz="2400" dirty="0"/>
              <a:t> e </a:t>
            </a:r>
            <a:r>
              <a:rPr lang="en-US" sz="2400" dirty="0" err="1"/>
              <a:t>ankuesve</a:t>
            </a:r>
            <a:r>
              <a:rPr lang="en-US" sz="2400" dirty="0"/>
              <a:t> </a:t>
            </a:r>
            <a:r>
              <a:rPr lang="en-US" sz="2400" dirty="0" err="1"/>
              <a:t>për</a:t>
            </a:r>
            <a:r>
              <a:rPr lang="en-US" sz="2400" dirty="0"/>
              <a:t> </a:t>
            </a:r>
            <a:r>
              <a:rPr lang="en-US" sz="2400" dirty="0" err="1"/>
              <a:t>gëzimin</a:t>
            </a:r>
            <a:r>
              <a:rPr lang="en-US" sz="2400" dirty="0"/>
              <a:t> e </a:t>
            </a:r>
            <a:r>
              <a:rPr lang="en-US" sz="2400" dirty="0" err="1"/>
              <a:t>posedimeve</a:t>
            </a:r>
            <a:r>
              <a:rPr lang="en-US" sz="2400" dirty="0"/>
              <a:t> </a:t>
            </a:r>
            <a:r>
              <a:rPr lang="en-US" sz="2400" dirty="0" err="1"/>
              <a:t>të</a:t>
            </a:r>
            <a:r>
              <a:rPr lang="en-US" sz="2400" dirty="0"/>
              <a:t> </a:t>
            </a:r>
            <a:r>
              <a:rPr lang="en-US" sz="2400" dirty="0" err="1"/>
              <a:t>tyre</a:t>
            </a:r>
            <a:r>
              <a:rPr lang="en-US" sz="2400" dirty="0"/>
              <a:t>, </a:t>
            </a:r>
            <a:r>
              <a:rPr lang="en-US" sz="2400" dirty="0" err="1"/>
              <a:t>rrjedh</a:t>
            </a:r>
            <a:r>
              <a:rPr lang="en-US" sz="2400" dirty="0"/>
              <a:t> </a:t>
            </a:r>
            <a:r>
              <a:rPr lang="en-US" sz="2400" dirty="0" err="1"/>
              <a:t>nga</a:t>
            </a:r>
            <a:r>
              <a:rPr lang="en-US" sz="2400" dirty="0"/>
              <a:t> </a:t>
            </a:r>
            <a:r>
              <a:rPr lang="en-US" sz="2400" dirty="0" err="1"/>
              <a:t>zvarritja</a:t>
            </a:r>
            <a:r>
              <a:rPr lang="en-US" sz="2400" dirty="0"/>
              <a:t> e </a:t>
            </a:r>
            <a:r>
              <a:rPr lang="en-US" sz="2400" dirty="0" err="1"/>
              <a:t>realizimit</a:t>
            </a:r>
            <a:r>
              <a:rPr lang="en-US" sz="2400" dirty="0"/>
              <a:t> </a:t>
            </a:r>
            <a:r>
              <a:rPr lang="en-US" sz="2400" dirty="0" err="1"/>
              <a:t>të</a:t>
            </a:r>
            <a:r>
              <a:rPr lang="en-US" sz="2400" dirty="0"/>
              <a:t> </a:t>
            </a:r>
            <a:r>
              <a:rPr lang="en-US" sz="2400" dirty="0" err="1"/>
              <a:t>pagesës</a:t>
            </a:r>
            <a:r>
              <a:rPr lang="en-US" sz="2400" dirty="0"/>
              <a:t> </a:t>
            </a:r>
            <a:r>
              <a:rPr lang="en-US" sz="2400" dirty="0" err="1"/>
              <a:t>së</a:t>
            </a:r>
            <a:r>
              <a:rPr lang="en-US" sz="2400" dirty="0"/>
              <a:t> </a:t>
            </a:r>
            <a:r>
              <a:rPr lang="en-US" sz="2400" dirty="0" err="1"/>
              <a:t>kompensimin</a:t>
            </a:r>
            <a:r>
              <a:rPr lang="en-US" sz="2400" dirty="0"/>
              <a:t> </a:t>
            </a:r>
            <a:r>
              <a:rPr lang="en-US" sz="2400" dirty="0" err="1"/>
              <a:t>financiar</a:t>
            </a:r>
            <a:r>
              <a:rPr lang="en-US" sz="2400" dirty="0"/>
              <a:t>, </a:t>
            </a:r>
            <a:r>
              <a:rPr lang="en-US" sz="2400" dirty="0" err="1"/>
              <a:t>i</a:t>
            </a:r>
            <a:r>
              <a:rPr lang="en-US" sz="2400" dirty="0"/>
              <a:t> </a:t>
            </a:r>
            <a:r>
              <a:rPr lang="en-US" sz="2400" dirty="0" err="1"/>
              <a:t>cili</a:t>
            </a:r>
            <a:r>
              <a:rPr lang="en-US" sz="2400" dirty="0"/>
              <a:t> </a:t>
            </a:r>
            <a:r>
              <a:rPr lang="en-US" sz="2400" dirty="0" err="1"/>
              <a:t>ishte</a:t>
            </a:r>
            <a:r>
              <a:rPr lang="en-US" sz="2400" dirty="0"/>
              <a:t> </a:t>
            </a:r>
            <a:r>
              <a:rPr lang="en-US" sz="2400" dirty="0" err="1"/>
              <a:t>parashikuar</a:t>
            </a:r>
            <a:r>
              <a:rPr lang="en-US" sz="2400" dirty="0"/>
              <a:t> </a:t>
            </a:r>
            <a:r>
              <a:rPr lang="en-US" sz="2400" dirty="0" err="1"/>
              <a:t>nga</a:t>
            </a:r>
            <a:r>
              <a:rPr lang="en-US" sz="2400" dirty="0"/>
              <a:t> </a:t>
            </a:r>
            <a:r>
              <a:rPr lang="en-US" sz="2400" dirty="0" err="1"/>
              <a:t>vendimet</a:t>
            </a:r>
            <a:r>
              <a:rPr lang="en-US" sz="2400" dirty="0"/>
              <a:t> e </a:t>
            </a:r>
            <a:r>
              <a:rPr lang="en-US" sz="2400" dirty="0" err="1"/>
              <a:t>komisionit</a:t>
            </a:r>
            <a:r>
              <a:rPr lang="en-US" sz="2400" dirty="0"/>
              <a:t> </a:t>
            </a:r>
            <a:r>
              <a:rPr lang="en-US" sz="2400" dirty="0" err="1"/>
              <a:t>dhe</a:t>
            </a:r>
            <a:r>
              <a:rPr lang="en-US" sz="2400" dirty="0"/>
              <a:t> </a:t>
            </a:r>
            <a:r>
              <a:rPr lang="en-US" sz="2400" dirty="0" err="1"/>
              <a:t>për</a:t>
            </a:r>
            <a:r>
              <a:rPr lang="en-US" sz="2400" dirty="0"/>
              <a:t> </a:t>
            </a:r>
            <a:r>
              <a:rPr lang="en-US" sz="2400" dirty="0" err="1"/>
              <a:t>t’u</a:t>
            </a:r>
            <a:r>
              <a:rPr lang="en-US" sz="2400" dirty="0"/>
              <a:t> </a:t>
            </a:r>
            <a:r>
              <a:rPr lang="en-US" sz="2400" dirty="0" err="1"/>
              <a:t>rikthyer</a:t>
            </a:r>
            <a:r>
              <a:rPr lang="en-US" sz="2400" dirty="0"/>
              <a:t> </a:t>
            </a:r>
            <a:r>
              <a:rPr lang="en-US" sz="2400" dirty="0" err="1"/>
              <a:t>tre</a:t>
            </a:r>
            <a:r>
              <a:rPr lang="en-US" sz="2400" dirty="0"/>
              <a:t> </a:t>
            </a:r>
            <a:r>
              <a:rPr lang="en-US" sz="2400" dirty="0" err="1"/>
              <a:t>ankuesve</a:t>
            </a:r>
            <a:r>
              <a:rPr lang="en-US" sz="2400" dirty="0"/>
              <a:t> </a:t>
            </a:r>
            <a:r>
              <a:rPr lang="en-US" sz="2400" dirty="0" err="1"/>
              <a:t>të</a:t>
            </a:r>
            <a:r>
              <a:rPr lang="en-US" sz="2400" dirty="0"/>
              <a:t> </a:t>
            </a:r>
            <a:r>
              <a:rPr lang="en-US" sz="2400" dirty="0" err="1"/>
              <a:t>parë</a:t>
            </a:r>
            <a:r>
              <a:rPr lang="en-US" sz="2400" dirty="0"/>
              <a:t> </a:t>
            </a:r>
            <a:r>
              <a:rPr lang="en-US" sz="2400" dirty="0" err="1"/>
              <a:t>pronën</a:t>
            </a:r>
            <a:r>
              <a:rPr lang="en-US" sz="2400" dirty="0"/>
              <a:t> </a:t>
            </a:r>
            <a:r>
              <a:rPr lang="en-US" sz="2400" dirty="0" err="1"/>
              <a:t>për</a:t>
            </a:r>
            <a:r>
              <a:rPr lang="en-US" sz="2400" dirty="0"/>
              <a:t> </a:t>
            </a:r>
            <a:r>
              <a:rPr lang="en-US" sz="2400" dirty="0" err="1"/>
              <a:t>të</a:t>
            </a:r>
            <a:r>
              <a:rPr lang="en-US" sz="2400" dirty="0"/>
              <a:t> </a:t>
            </a:r>
            <a:r>
              <a:rPr lang="en-US" sz="2400" dirty="0" err="1"/>
              <a:t>cilën</a:t>
            </a:r>
            <a:r>
              <a:rPr lang="en-US" sz="2400" dirty="0"/>
              <a:t> </a:t>
            </a:r>
            <a:r>
              <a:rPr lang="en-US" sz="2400" dirty="0" err="1"/>
              <a:t>atyre</a:t>
            </a:r>
            <a:r>
              <a:rPr lang="en-US" sz="2400" dirty="0"/>
              <a:t> u </a:t>
            </a:r>
            <a:r>
              <a:rPr lang="en-US" sz="2400" dirty="0" err="1"/>
              <a:t>ishte</a:t>
            </a:r>
            <a:r>
              <a:rPr lang="en-US" sz="2400" dirty="0"/>
              <a:t> </a:t>
            </a:r>
            <a:r>
              <a:rPr lang="en-US" sz="2400" dirty="0" err="1"/>
              <a:t>njohur</a:t>
            </a:r>
            <a:r>
              <a:rPr lang="en-US" sz="2400" dirty="0"/>
              <a:t> e </a:t>
            </a:r>
            <a:r>
              <a:rPr lang="en-US" sz="2400" dirty="0" err="1"/>
              <a:t>drejta</a:t>
            </a:r>
            <a:r>
              <a:rPr lang="en-US" sz="2400" dirty="0"/>
              <a:t> e </a:t>
            </a:r>
            <a:r>
              <a:rPr lang="en-US" sz="2400" dirty="0" err="1"/>
              <a:t>pronësisë</a:t>
            </a:r>
            <a:r>
              <a:rPr lang="en-US" sz="2400" dirty="0"/>
              <a:t> </a:t>
            </a:r>
            <a:r>
              <a:rPr lang="en-US" sz="2400" dirty="0" err="1"/>
              <a:t>nga</a:t>
            </a:r>
            <a:r>
              <a:rPr lang="en-US" sz="2400" dirty="0"/>
              <a:t> </a:t>
            </a:r>
            <a:r>
              <a:rPr lang="en-US" sz="2400" dirty="0" err="1"/>
              <a:t>komisioni</a:t>
            </a:r>
            <a:r>
              <a:rPr lang="en-US" sz="2400" dirty="0"/>
              <a:t> </a:t>
            </a:r>
            <a:r>
              <a:rPr lang="en-US" sz="2400" dirty="0" err="1"/>
              <a:t>i</a:t>
            </a:r>
            <a:r>
              <a:rPr lang="en-US" sz="2400" dirty="0"/>
              <a:t> </a:t>
            </a:r>
            <a:r>
              <a:rPr lang="en-US" sz="2400" dirty="0" err="1"/>
              <a:t>tokës</a:t>
            </a:r>
            <a:r>
              <a:rPr lang="en-US" sz="2400" dirty="0"/>
              <a:t>.</a:t>
            </a:r>
          </a:p>
          <a:p>
            <a:r>
              <a:rPr lang="en-US" sz="2400"/>
              <a:t>Si </a:t>
            </a:r>
            <a:r>
              <a:rPr lang="en-US" sz="2400" dirty="0" err="1"/>
              <a:t>rrjedhojë</a:t>
            </a:r>
            <a:r>
              <a:rPr lang="en-US" sz="2400" dirty="0"/>
              <a:t> </a:t>
            </a:r>
            <a:r>
              <a:rPr lang="en-US" sz="2400" dirty="0" err="1"/>
              <a:t>duhet</a:t>
            </a:r>
            <a:r>
              <a:rPr lang="en-US" sz="2400" dirty="0"/>
              <a:t> </a:t>
            </a:r>
            <a:r>
              <a:rPr lang="en-US" sz="2400" dirty="0" err="1"/>
              <a:t>të</a:t>
            </a:r>
            <a:r>
              <a:rPr lang="en-US" sz="2400" dirty="0"/>
              <a:t> </a:t>
            </a:r>
            <a:r>
              <a:rPr lang="en-US" sz="2400" dirty="0" err="1"/>
              <a:t>përcaktojë</a:t>
            </a:r>
            <a:r>
              <a:rPr lang="en-US" sz="2400" dirty="0"/>
              <a:t> </a:t>
            </a:r>
            <a:r>
              <a:rPr lang="en-US" sz="2400" dirty="0" err="1"/>
              <a:t>nëse</a:t>
            </a:r>
            <a:r>
              <a:rPr lang="en-US" sz="2400" dirty="0"/>
              <a:t> </a:t>
            </a:r>
            <a:r>
              <a:rPr lang="en-US" sz="2400" dirty="0" err="1"/>
              <a:t>është</a:t>
            </a:r>
            <a:r>
              <a:rPr lang="en-US" sz="2400" dirty="0"/>
              <a:t> </a:t>
            </a:r>
            <a:r>
              <a:rPr lang="en-US" sz="2400" dirty="0" err="1"/>
              <a:t>vendosur</a:t>
            </a:r>
            <a:r>
              <a:rPr lang="en-US" sz="2400" dirty="0"/>
              <a:t> </a:t>
            </a:r>
            <a:r>
              <a:rPr lang="en-US" sz="2400" dirty="0" err="1"/>
              <a:t>një</a:t>
            </a:r>
            <a:r>
              <a:rPr lang="en-US" sz="2400" dirty="0"/>
              <a:t> </a:t>
            </a:r>
            <a:r>
              <a:rPr lang="en-US" sz="2400" dirty="0" err="1"/>
              <a:t>raport</a:t>
            </a:r>
            <a:r>
              <a:rPr lang="en-US" sz="2400" dirty="0"/>
              <a:t> </a:t>
            </a:r>
            <a:r>
              <a:rPr lang="en-US" sz="2400" dirty="0" err="1"/>
              <a:t>i</a:t>
            </a:r>
            <a:r>
              <a:rPr lang="en-US" sz="2400" dirty="0"/>
              <a:t> </a:t>
            </a:r>
            <a:r>
              <a:rPr lang="en-US" sz="2400" dirty="0" err="1"/>
              <a:t>drejtë</a:t>
            </a:r>
            <a:r>
              <a:rPr lang="en-US" sz="2400" dirty="0"/>
              <a:t> midis </a:t>
            </a:r>
            <a:r>
              <a:rPr lang="en-US" sz="2400" dirty="0" err="1"/>
              <a:t>kërkesave</a:t>
            </a:r>
            <a:r>
              <a:rPr lang="en-US" sz="2400" dirty="0"/>
              <a:t> </a:t>
            </a:r>
            <a:r>
              <a:rPr lang="en-US" sz="2400" dirty="0" err="1"/>
              <a:t>të</a:t>
            </a:r>
            <a:r>
              <a:rPr lang="en-US" sz="2400" dirty="0"/>
              <a:t> </a:t>
            </a:r>
            <a:r>
              <a:rPr lang="en-US" sz="2400" dirty="0" err="1"/>
              <a:t>interesit</a:t>
            </a:r>
            <a:r>
              <a:rPr lang="en-US" sz="2400" dirty="0"/>
              <a:t> </a:t>
            </a:r>
            <a:r>
              <a:rPr lang="en-US" sz="2400" dirty="0" err="1"/>
              <a:t>të</a:t>
            </a:r>
            <a:r>
              <a:rPr lang="en-US" sz="2400" dirty="0"/>
              <a:t> </a:t>
            </a:r>
            <a:r>
              <a:rPr lang="en-US" sz="2400" dirty="0" err="1"/>
              <a:t>përgjithshëm</a:t>
            </a:r>
            <a:r>
              <a:rPr lang="en-US" sz="2400" dirty="0"/>
              <a:t> </a:t>
            </a:r>
            <a:r>
              <a:rPr lang="en-US" sz="2400" dirty="0" err="1"/>
              <a:t>të</a:t>
            </a:r>
            <a:r>
              <a:rPr lang="en-US" sz="2400" dirty="0"/>
              <a:t> </a:t>
            </a:r>
            <a:r>
              <a:rPr lang="en-US" sz="2400" dirty="0" err="1"/>
              <a:t>komunitetit</a:t>
            </a:r>
            <a:r>
              <a:rPr lang="en-US" sz="2400" dirty="0"/>
              <a:t> </a:t>
            </a:r>
            <a:r>
              <a:rPr lang="en-US" sz="2400" dirty="0" err="1"/>
              <a:t>dhe</a:t>
            </a:r>
            <a:r>
              <a:rPr lang="en-US" sz="2400" dirty="0"/>
              <a:t> </a:t>
            </a:r>
            <a:r>
              <a:rPr lang="en-US" sz="2400" dirty="0" err="1"/>
              <a:t>kritereve</a:t>
            </a:r>
            <a:r>
              <a:rPr lang="en-US" sz="2400" dirty="0"/>
              <a:t> </a:t>
            </a:r>
            <a:r>
              <a:rPr lang="en-US" sz="2400" dirty="0" err="1"/>
              <a:t>të</a:t>
            </a:r>
            <a:r>
              <a:rPr lang="en-US" sz="2400" dirty="0"/>
              <a:t> </a:t>
            </a:r>
            <a:r>
              <a:rPr lang="en-US" sz="2400" dirty="0" err="1"/>
              <a:t>mbrojtjes</a:t>
            </a:r>
            <a:r>
              <a:rPr lang="en-US" sz="2400" dirty="0"/>
              <a:t> </a:t>
            </a:r>
            <a:r>
              <a:rPr lang="en-US" sz="2400" dirty="0" err="1"/>
              <a:t>së</a:t>
            </a:r>
            <a:r>
              <a:rPr lang="en-US" sz="2400" dirty="0"/>
              <a:t> </a:t>
            </a:r>
            <a:r>
              <a:rPr lang="en-US" sz="2400" dirty="0" err="1"/>
              <a:t>të</a:t>
            </a:r>
            <a:r>
              <a:rPr lang="en-US" sz="2400" dirty="0"/>
              <a:t> </a:t>
            </a:r>
            <a:r>
              <a:rPr lang="en-US" sz="2400" dirty="0" err="1"/>
              <a:t>drejtave</a:t>
            </a:r>
            <a:r>
              <a:rPr lang="en-US" sz="2400" dirty="0"/>
              <a:t> </a:t>
            </a:r>
            <a:r>
              <a:rPr lang="en-US" sz="2400" dirty="0" err="1"/>
              <a:t>themelore</a:t>
            </a:r>
            <a:r>
              <a:rPr lang="en-US" sz="2400" dirty="0"/>
              <a:t> </a:t>
            </a:r>
            <a:r>
              <a:rPr lang="en-US" sz="2400" dirty="0" err="1"/>
              <a:t>të</a:t>
            </a:r>
            <a:r>
              <a:rPr lang="en-US" sz="2400" dirty="0"/>
              <a:t> </a:t>
            </a:r>
            <a:r>
              <a:rPr lang="en-US" sz="2400" dirty="0" err="1"/>
              <a:t>individit</a:t>
            </a:r>
            <a:r>
              <a:rPr lang="en-US" sz="2400" dirty="0"/>
              <a:t>. </a:t>
            </a:r>
          </a:p>
          <a:p>
            <a:r>
              <a:rPr lang="en-US" sz="2400" dirty="0" err="1"/>
              <a:t>Në</a:t>
            </a:r>
            <a:r>
              <a:rPr lang="en-US" sz="2400" dirty="0"/>
              <a:t> </a:t>
            </a:r>
            <a:r>
              <a:rPr lang="en-US" sz="2400" dirty="0" err="1"/>
              <a:t>rrethanat</a:t>
            </a:r>
            <a:r>
              <a:rPr lang="en-US" sz="2400" dirty="0"/>
              <a:t> e </a:t>
            </a:r>
            <a:r>
              <a:rPr lang="en-US" sz="2400" dirty="0" err="1"/>
              <a:t>rastit</a:t>
            </a:r>
            <a:r>
              <a:rPr lang="en-US" sz="2400" dirty="0"/>
              <a:t> </a:t>
            </a:r>
            <a:r>
              <a:rPr lang="en-US" sz="2400" dirty="0" err="1"/>
              <a:t>konkret</a:t>
            </a:r>
            <a:r>
              <a:rPr lang="en-US" sz="2400" dirty="0"/>
              <a:t>, </a:t>
            </a:r>
            <a:r>
              <a:rPr lang="en-US" sz="2400" dirty="0" err="1"/>
              <a:t>Gjykata</a:t>
            </a:r>
            <a:r>
              <a:rPr lang="en-US" sz="2400" dirty="0"/>
              <a:t> </a:t>
            </a:r>
            <a:r>
              <a:rPr lang="en-US" sz="2400" dirty="0" err="1"/>
              <a:t>duhet</a:t>
            </a:r>
            <a:r>
              <a:rPr lang="en-US" sz="2400" dirty="0"/>
              <a:t> </a:t>
            </a:r>
            <a:r>
              <a:rPr lang="en-US" sz="2400" dirty="0" err="1"/>
              <a:t>të</a:t>
            </a:r>
            <a:r>
              <a:rPr lang="en-US" sz="2400" dirty="0"/>
              <a:t> </a:t>
            </a:r>
            <a:r>
              <a:rPr lang="en-US" sz="2400" dirty="0" err="1"/>
              <a:t>përcaktojë</a:t>
            </a:r>
            <a:r>
              <a:rPr lang="en-US" sz="2400" dirty="0"/>
              <a:t> </a:t>
            </a:r>
            <a:r>
              <a:rPr lang="en-US" sz="2400" dirty="0" err="1"/>
              <a:t>nëse</a:t>
            </a:r>
            <a:r>
              <a:rPr lang="en-US" sz="2400" dirty="0"/>
              <a:t> </a:t>
            </a:r>
            <a:r>
              <a:rPr lang="en-US" sz="2400" dirty="0" err="1"/>
              <a:t>koha</a:t>
            </a:r>
            <a:r>
              <a:rPr lang="en-US" sz="2400" dirty="0"/>
              <a:t> e </a:t>
            </a:r>
            <a:r>
              <a:rPr lang="en-US" sz="2400" dirty="0" err="1"/>
              <a:t>nevojshme</a:t>
            </a:r>
            <a:r>
              <a:rPr lang="en-US" sz="2400" dirty="0"/>
              <a:t> </a:t>
            </a:r>
            <a:r>
              <a:rPr lang="en-US" sz="2400" dirty="0" err="1"/>
              <a:t>për</a:t>
            </a:r>
            <a:r>
              <a:rPr lang="en-US" sz="2400" dirty="0"/>
              <a:t> </a:t>
            </a:r>
            <a:r>
              <a:rPr lang="en-US" sz="2400" dirty="0" err="1"/>
              <a:t>autoritetet</a:t>
            </a:r>
            <a:r>
              <a:rPr lang="en-US" sz="2400" dirty="0"/>
              <a:t> </a:t>
            </a:r>
            <a:r>
              <a:rPr lang="en-US" sz="2400" dirty="0" err="1"/>
              <a:t>shtetërore</a:t>
            </a:r>
            <a:r>
              <a:rPr lang="en-US" sz="2400" dirty="0"/>
              <a:t> </a:t>
            </a:r>
            <a:r>
              <a:rPr lang="en-US" sz="2400" dirty="0" err="1"/>
              <a:t>për</a:t>
            </a:r>
            <a:r>
              <a:rPr lang="en-US" sz="2400" dirty="0"/>
              <a:t> </a:t>
            </a:r>
            <a:r>
              <a:rPr lang="en-US" sz="2400" dirty="0" err="1"/>
              <a:t>t’u</a:t>
            </a:r>
            <a:r>
              <a:rPr lang="en-US" sz="2400" dirty="0"/>
              <a:t> </a:t>
            </a:r>
            <a:r>
              <a:rPr lang="en-US" sz="2400" dirty="0" err="1"/>
              <a:t>paguar</a:t>
            </a:r>
            <a:r>
              <a:rPr lang="en-US" sz="2400" dirty="0"/>
              <a:t> </a:t>
            </a:r>
            <a:r>
              <a:rPr lang="en-US" sz="2400" dirty="0" err="1"/>
              <a:t>ankuesve</a:t>
            </a:r>
            <a:r>
              <a:rPr lang="en-US" sz="2400" dirty="0"/>
              <a:t> </a:t>
            </a:r>
            <a:r>
              <a:rPr lang="en-US" sz="2400" dirty="0" err="1"/>
              <a:t>kompensimin</a:t>
            </a:r>
            <a:r>
              <a:rPr lang="en-US" sz="2400" dirty="0"/>
              <a:t> </a:t>
            </a:r>
            <a:r>
              <a:rPr lang="en-US" sz="2400" dirty="0" err="1"/>
              <a:t>dhe</a:t>
            </a:r>
            <a:r>
              <a:rPr lang="en-US" sz="2400" dirty="0"/>
              <a:t> </a:t>
            </a:r>
            <a:r>
              <a:rPr lang="en-US" sz="2400" dirty="0" err="1"/>
              <a:t>për</a:t>
            </a:r>
            <a:r>
              <a:rPr lang="en-US" sz="2400" dirty="0"/>
              <a:t> </a:t>
            </a:r>
            <a:r>
              <a:rPr lang="en-US" sz="2400" dirty="0" err="1"/>
              <a:t>t`u</a:t>
            </a:r>
            <a:r>
              <a:rPr lang="en-US" sz="2400" dirty="0"/>
              <a:t> </a:t>
            </a:r>
            <a:r>
              <a:rPr lang="en-US" sz="2400" dirty="0" err="1"/>
              <a:t>kthyer</a:t>
            </a:r>
            <a:r>
              <a:rPr lang="en-US" sz="2400" dirty="0"/>
              <a:t> </a:t>
            </a:r>
            <a:r>
              <a:rPr lang="en-US" sz="2400" dirty="0" err="1"/>
              <a:t>tre</a:t>
            </a:r>
            <a:r>
              <a:rPr lang="en-US" sz="2400" dirty="0"/>
              <a:t> </a:t>
            </a:r>
            <a:r>
              <a:rPr lang="en-US" sz="2400" dirty="0" err="1"/>
              <a:t>ankuesve</a:t>
            </a:r>
            <a:r>
              <a:rPr lang="en-US" sz="2400" dirty="0"/>
              <a:t> </a:t>
            </a:r>
            <a:r>
              <a:rPr lang="en-US" sz="2400" dirty="0" err="1"/>
              <a:t>të</a:t>
            </a:r>
            <a:r>
              <a:rPr lang="en-US" sz="2400" dirty="0"/>
              <a:t> </a:t>
            </a:r>
            <a:r>
              <a:rPr lang="en-US" sz="2400" dirty="0" err="1"/>
              <a:t>parë</a:t>
            </a:r>
            <a:r>
              <a:rPr lang="en-US" sz="2400" dirty="0"/>
              <a:t> </a:t>
            </a:r>
            <a:r>
              <a:rPr lang="en-US" sz="2400" dirty="0" err="1"/>
              <a:t>pronat</a:t>
            </a:r>
            <a:r>
              <a:rPr lang="en-US" sz="2400" dirty="0"/>
              <a:t>, </a:t>
            </a:r>
            <a:r>
              <a:rPr lang="en-US" sz="2400" dirty="0" err="1"/>
              <a:t>për</a:t>
            </a:r>
            <a:r>
              <a:rPr lang="en-US" sz="2400" dirty="0"/>
              <a:t> </a:t>
            </a:r>
            <a:r>
              <a:rPr lang="en-US" sz="2400" dirty="0" err="1"/>
              <a:t>të</a:t>
            </a:r>
            <a:r>
              <a:rPr lang="en-US" sz="2400" dirty="0"/>
              <a:t> </a:t>
            </a:r>
            <a:r>
              <a:rPr lang="en-US" sz="2400" dirty="0" err="1"/>
              <a:t>cilat</a:t>
            </a:r>
            <a:r>
              <a:rPr lang="en-US" sz="2400" dirty="0"/>
              <a:t> </a:t>
            </a:r>
            <a:r>
              <a:rPr lang="en-US" sz="2400" dirty="0" err="1"/>
              <a:t>atyre</a:t>
            </a:r>
            <a:r>
              <a:rPr lang="en-US" sz="2400" dirty="0"/>
              <a:t> u </a:t>
            </a:r>
            <a:r>
              <a:rPr lang="en-US" sz="2400" dirty="0" err="1"/>
              <a:t>ishte</a:t>
            </a:r>
            <a:r>
              <a:rPr lang="en-US" sz="2400" dirty="0"/>
              <a:t> </a:t>
            </a:r>
            <a:r>
              <a:rPr lang="en-US" sz="2400" dirty="0" err="1"/>
              <a:t>njohur</a:t>
            </a:r>
            <a:r>
              <a:rPr lang="en-US" sz="2400" dirty="0"/>
              <a:t> e </a:t>
            </a:r>
            <a:r>
              <a:rPr lang="en-US" sz="2400" dirty="0" err="1"/>
              <a:t>drejta</a:t>
            </a:r>
            <a:r>
              <a:rPr lang="en-US" sz="2400" dirty="0"/>
              <a:t>, e ka </a:t>
            </a:r>
            <a:r>
              <a:rPr lang="en-US" sz="2400" dirty="0" err="1"/>
              <a:t>prishur</a:t>
            </a:r>
            <a:r>
              <a:rPr lang="en-US" sz="2400" dirty="0"/>
              <a:t> </a:t>
            </a:r>
            <a:r>
              <a:rPr lang="en-US" sz="2400" dirty="0" err="1"/>
              <a:t>këtë</a:t>
            </a:r>
            <a:r>
              <a:rPr lang="en-US" sz="2400" dirty="0"/>
              <a:t> </a:t>
            </a:r>
            <a:r>
              <a:rPr lang="en-US" sz="2400" dirty="0" err="1"/>
              <a:t>raport</a:t>
            </a:r>
            <a:r>
              <a:rPr lang="en-US" sz="2400" dirty="0"/>
              <a:t> </a:t>
            </a:r>
            <a:r>
              <a:rPr lang="en-US" sz="2400" dirty="0" err="1"/>
              <a:t>dhe</a:t>
            </a:r>
            <a:r>
              <a:rPr lang="en-US" sz="2400" dirty="0"/>
              <a:t> </a:t>
            </a:r>
            <a:r>
              <a:rPr lang="en-US" sz="2400" dirty="0" err="1"/>
              <a:t>nëse</a:t>
            </a:r>
            <a:r>
              <a:rPr lang="en-US" sz="2400" dirty="0"/>
              <a:t> </a:t>
            </a:r>
            <a:r>
              <a:rPr lang="en-US" sz="2400" dirty="0" err="1"/>
              <a:t>ajo</a:t>
            </a:r>
            <a:r>
              <a:rPr lang="en-US" sz="2400" dirty="0"/>
              <a:t> (</a:t>
            </a:r>
            <a:r>
              <a:rPr lang="en-US" sz="2400" dirty="0" err="1"/>
              <a:t>koha</a:t>
            </a:r>
            <a:r>
              <a:rPr lang="en-US" sz="2400" dirty="0"/>
              <a:t>) ka </a:t>
            </a:r>
            <a:r>
              <a:rPr lang="en-US" sz="2400" dirty="0" err="1"/>
              <a:t>vendosur</a:t>
            </a:r>
            <a:r>
              <a:rPr lang="en-US" sz="2400" dirty="0"/>
              <a:t> </a:t>
            </a:r>
            <a:r>
              <a:rPr lang="en-US" sz="2400" dirty="0" err="1"/>
              <a:t>një</a:t>
            </a:r>
            <a:r>
              <a:rPr lang="en-US" sz="2400" dirty="0"/>
              <a:t> </a:t>
            </a:r>
            <a:r>
              <a:rPr lang="en-US" sz="2400" dirty="0" err="1"/>
              <a:t>pengesë</a:t>
            </a:r>
            <a:r>
              <a:rPr lang="en-US" sz="2400" dirty="0"/>
              <a:t> </a:t>
            </a:r>
            <a:r>
              <a:rPr lang="en-US" sz="2400" dirty="0" err="1"/>
              <a:t>të</a:t>
            </a:r>
            <a:r>
              <a:rPr lang="en-US" sz="2400" dirty="0"/>
              <a:t> “</a:t>
            </a:r>
            <a:r>
              <a:rPr lang="en-US" sz="2400" dirty="0" err="1"/>
              <a:t>pajustifikuar”mbi</a:t>
            </a:r>
            <a:r>
              <a:rPr lang="en-US" sz="2400" dirty="0"/>
              <a:t> </a:t>
            </a:r>
            <a:r>
              <a:rPr lang="en-US" sz="2400" dirty="0" err="1"/>
              <a:t>ta</a:t>
            </a:r>
            <a:r>
              <a:rPr lang="en-US" sz="2400" dirty="0"/>
              <a:t>.</a:t>
            </a:r>
          </a:p>
          <a:p>
            <a:r>
              <a:rPr lang="en-US" sz="2400" dirty="0" err="1"/>
              <a:t>Gjykata</a:t>
            </a:r>
            <a:r>
              <a:rPr lang="en-US" sz="2400" dirty="0"/>
              <a:t> </a:t>
            </a:r>
            <a:r>
              <a:rPr lang="en-US" sz="2400" dirty="0" err="1"/>
              <a:t>çmon</a:t>
            </a:r>
            <a:r>
              <a:rPr lang="en-US" sz="2400" dirty="0"/>
              <a:t> se ka </a:t>
            </a:r>
            <a:r>
              <a:rPr lang="en-US" sz="2400" dirty="0" err="1"/>
              <a:t>pasur</a:t>
            </a:r>
            <a:r>
              <a:rPr lang="en-US" sz="2400" dirty="0"/>
              <a:t> </a:t>
            </a:r>
            <a:r>
              <a:rPr lang="en-US" sz="2400" dirty="0" err="1"/>
              <a:t>shkelje</a:t>
            </a:r>
            <a:r>
              <a:rPr lang="en-US" sz="2400" dirty="0"/>
              <a:t> </a:t>
            </a:r>
            <a:r>
              <a:rPr lang="en-US" sz="2400" dirty="0" err="1"/>
              <a:t>të</a:t>
            </a:r>
            <a:r>
              <a:rPr lang="en-US" sz="2400" dirty="0"/>
              <a:t> </a:t>
            </a:r>
            <a:r>
              <a:rPr lang="en-US" sz="2400" dirty="0" err="1"/>
              <a:t>nenit</a:t>
            </a:r>
            <a:r>
              <a:rPr lang="en-US" sz="2400" dirty="0"/>
              <a:t> 1 </a:t>
            </a:r>
            <a:r>
              <a:rPr lang="en-US" sz="2400" dirty="0" err="1"/>
              <a:t>të</a:t>
            </a:r>
            <a:r>
              <a:rPr lang="en-US" sz="2400" dirty="0"/>
              <a:t> </a:t>
            </a:r>
            <a:r>
              <a:rPr lang="en-US" sz="2400" dirty="0" err="1"/>
              <a:t>protokollit</a:t>
            </a:r>
            <a:r>
              <a:rPr lang="en-US" sz="2400" dirty="0"/>
              <a:t> 1, </a:t>
            </a:r>
            <a:r>
              <a:rPr lang="en-US" sz="2400" dirty="0" err="1"/>
              <a:t>lidhur</a:t>
            </a:r>
            <a:r>
              <a:rPr lang="en-US" sz="2400" dirty="0"/>
              <a:t> me </a:t>
            </a:r>
            <a:r>
              <a:rPr lang="en-US" sz="2400" dirty="0" err="1"/>
              <a:t>çështjen</a:t>
            </a:r>
            <a:r>
              <a:rPr lang="en-US" sz="2400" dirty="0"/>
              <a:t> e </a:t>
            </a:r>
            <a:r>
              <a:rPr lang="en-US" sz="2400" dirty="0" err="1"/>
              <a:t>kompensimit</a:t>
            </a:r>
            <a:r>
              <a:rPr lang="en-US" sz="2400" dirty="0"/>
              <a:t> </a:t>
            </a:r>
            <a:r>
              <a:rPr lang="en-US" sz="2400" dirty="0" err="1"/>
              <a:t>për</a:t>
            </a:r>
            <a:r>
              <a:rPr lang="en-US" sz="2400" dirty="0"/>
              <a:t> </a:t>
            </a:r>
            <a:r>
              <a:rPr lang="en-US" sz="2400" dirty="0" err="1"/>
              <a:t>të</a:t>
            </a:r>
            <a:r>
              <a:rPr lang="en-US" sz="2400" dirty="0"/>
              <a:t> </a:t>
            </a:r>
            <a:r>
              <a:rPr lang="en-US" sz="2400" dirty="0" err="1"/>
              <a:t>gjithë</a:t>
            </a:r>
            <a:r>
              <a:rPr lang="en-US" sz="2400" dirty="0"/>
              <a:t> </a:t>
            </a:r>
            <a:r>
              <a:rPr lang="en-US" sz="2400" dirty="0" err="1"/>
              <a:t>ankuesit</a:t>
            </a:r>
            <a:r>
              <a:rPr lang="en-US" sz="2400" dirty="0"/>
              <a:t> </a:t>
            </a:r>
            <a:r>
              <a:rPr lang="en-US" sz="2400" dirty="0" err="1"/>
              <a:t>dhe</a:t>
            </a:r>
            <a:r>
              <a:rPr lang="en-US" sz="2400" dirty="0"/>
              <a:t>, </a:t>
            </a:r>
            <a:r>
              <a:rPr lang="en-US" sz="2400" dirty="0" err="1"/>
              <a:t>përsa</a:t>
            </a:r>
            <a:r>
              <a:rPr lang="en-US" sz="2400" dirty="0"/>
              <a:t> </a:t>
            </a:r>
            <a:r>
              <a:rPr lang="en-US" sz="2400" dirty="0" err="1"/>
              <a:t>i</a:t>
            </a:r>
            <a:r>
              <a:rPr lang="en-US" sz="2400" dirty="0"/>
              <a:t> </a:t>
            </a:r>
            <a:r>
              <a:rPr lang="en-US" sz="2400" dirty="0" err="1"/>
              <a:t>përket</a:t>
            </a:r>
            <a:r>
              <a:rPr lang="en-US" sz="2400" dirty="0"/>
              <a:t> </a:t>
            </a:r>
            <a:r>
              <a:rPr lang="en-US" sz="2400" dirty="0" err="1"/>
              <a:t>tre</a:t>
            </a:r>
            <a:r>
              <a:rPr lang="en-US" sz="2400" dirty="0"/>
              <a:t> </a:t>
            </a:r>
            <a:r>
              <a:rPr lang="en-US" sz="2400" dirty="0" err="1"/>
              <a:t>ankuesve</a:t>
            </a:r>
            <a:r>
              <a:rPr lang="en-US" sz="2400" dirty="0"/>
              <a:t> </a:t>
            </a:r>
            <a:r>
              <a:rPr lang="en-US" sz="2400" dirty="0" err="1"/>
              <a:t>të</a:t>
            </a:r>
            <a:r>
              <a:rPr lang="en-US" sz="2400" dirty="0"/>
              <a:t> </a:t>
            </a:r>
            <a:r>
              <a:rPr lang="en-US" sz="2400" dirty="0" err="1"/>
              <a:t>parë</a:t>
            </a:r>
            <a:r>
              <a:rPr lang="en-US" sz="2400" dirty="0"/>
              <a:t>, </a:t>
            </a:r>
            <a:r>
              <a:rPr lang="en-US" sz="2400" dirty="0" err="1"/>
              <a:t>edhe</a:t>
            </a:r>
            <a:r>
              <a:rPr lang="en-US" sz="2400" dirty="0"/>
              <a:t> </a:t>
            </a:r>
            <a:r>
              <a:rPr lang="en-US" sz="2400" dirty="0" err="1"/>
              <a:t>lidhur</a:t>
            </a:r>
            <a:r>
              <a:rPr lang="en-US" sz="2400" dirty="0"/>
              <a:t> me </a:t>
            </a:r>
            <a:r>
              <a:rPr lang="en-US" sz="2400" dirty="0" err="1"/>
              <a:t>çështjen</a:t>
            </a:r>
            <a:r>
              <a:rPr lang="en-US" sz="2400" dirty="0"/>
              <a:t> e </a:t>
            </a:r>
            <a:r>
              <a:rPr lang="en-US" sz="2400" dirty="0" err="1"/>
              <a:t>rikthimit</a:t>
            </a:r>
            <a:r>
              <a:rPr lang="en-US" sz="2400" dirty="0"/>
              <a:t> </a:t>
            </a:r>
            <a:r>
              <a:rPr lang="en-US" sz="2400" dirty="0" err="1"/>
              <a:t>të</a:t>
            </a:r>
            <a:r>
              <a:rPr lang="en-US" sz="2400" dirty="0"/>
              <a:t> </a:t>
            </a:r>
            <a:r>
              <a:rPr lang="en-US" sz="2400" dirty="0" err="1"/>
              <a:t>pronës</a:t>
            </a:r>
            <a:r>
              <a:rPr lang="en-US" sz="2400" dirty="0"/>
              <a:t>.</a:t>
            </a:r>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47</a:t>
            </a:fld>
            <a:endParaRPr lang="en-US"/>
          </a:p>
        </p:txBody>
      </p:sp>
    </p:spTree>
    <p:extLst>
      <p:ext uri="{BB962C8B-B14F-4D97-AF65-F5344CB8AC3E}">
        <p14:creationId xmlns:p14="http://schemas.microsoft.com/office/powerpoint/2010/main" val="33335601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FF0000"/>
                </a:solidFill>
              </a:rPr>
              <a:t>Jurisprudencë</a:t>
            </a:r>
            <a:r>
              <a:rPr lang="en-US" b="1" dirty="0">
                <a:solidFill>
                  <a:srgbClr val="FF0000"/>
                </a:solidFill>
              </a:rPr>
              <a:t> </a:t>
            </a:r>
            <a:r>
              <a:rPr lang="en-US" b="1" dirty="0" err="1">
                <a:solidFill>
                  <a:srgbClr val="FF0000"/>
                </a:solidFill>
              </a:rPr>
              <a:t>shqiptare</a:t>
            </a:r>
            <a:endParaRPr lang="en-US" b="1" dirty="0">
              <a:solidFill>
                <a:srgbClr val="FF0000"/>
              </a:solidFill>
            </a:endParaRPr>
          </a:p>
        </p:txBody>
      </p:sp>
      <p:sp>
        <p:nvSpPr>
          <p:cNvPr id="3" name="Content Placeholder 2"/>
          <p:cNvSpPr>
            <a:spLocks noGrp="1"/>
          </p:cNvSpPr>
          <p:nvPr>
            <p:ph idx="1"/>
          </p:nvPr>
        </p:nvSpPr>
        <p:spPr/>
        <p:txBody>
          <a:bodyPr/>
          <a:lstStyle/>
          <a:p>
            <a:r>
              <a:rPr lang="en-US" b="1" dirty="0" err="1"/>
              <a:t>Parimi</a:t>
            </a:r>
            <a:r>
              <a:rPr lang="en-US" b="1" dirty="0"/>
              <a:t> </a:t>
            </a:r>
            <a:r>
              <a:rPr lang="en-US" b="1" dirty="0" err="1"/>
              <a:t>i</a:t>
            </a:r>
            <a:r>
              <a:rPr lang="en-US" b="1" dirty="0"/>
              <a:t> </a:t>
            </a:r>
            <a:r>
              <a:rPr lang="en-US" b="1" dirty="0" err="1"/>
              <a:t>Sigurisë</a:t>
            </a:r>
            <a:r>
              <a:rPr lang="en-US" b="1" dirty="0"/>
              <a:t> </a:t>
            </a:r>
            <a:r>
              <a:rPr lang="en-US" b="1" dirty="0" err="1"/>
              <a:t>juridike</a:t>
            </a:r>
            <a:r>
              <a:rPr lang="en-US" b="1" dirty="0"/>
              <a:t> e </a:t>
            </a:r>
            <a:r>
              <a:rPr lang="en-US" b="1" dirty="0" err="1"/>
              <a:t>palëve</a:t>
            </a:r>
            <a:r>
              <a:rPr lang="en-US" b="1" dirty="0"/>
              <a:t> </a:t>
            </a:r>
            <a:r>
              <a:rPr lang="en-US" b="1" dirty="0" err="1"/>
              <a:t>në</a:t>
            </a:r>
            <a:r>
              <a:rPr lang="en-US" b="1" dirty="0"/>
              <a:t> </a:t>
            </a:r>
            <a:r>
              <a:rPr lang="en-US" b="1" dirty="0" err="1"/>
              <a:t>treg</a:t>
            </a:r>
            <a:r>
              <a:rPr lang="en-US" b="1" dirty="0"/>
              <a:t>.</a:t>
            </a:r>
          </a:p>
          <a:p>
            <a:pPr>
              <a:buNone/>
            </a:pPr>
            <a:endParaRPr lang="en-US" b="1" dirty="0"/>
          </a:p>
          <a:p>
            <a:r>
              <a:rPr lang="en-US" b="1" dirty="0" err="1"/>
              <a:t>Respektimi</a:t>
            </a:r>
            <a:r>
              <a:rPr lang="en-US" b="1" dirty="0"/>
              <a:t> </a:t>
            </a:r>
            <a:r>
              <a:rPr lang="en-US" b="1" dirty="0" err="1"/>
              <a:t>i</a:t>
            </a:r>
            <a:r>
              <a:rPr lang="en-US" b="1" dirty="0"/>
              <a:t> </a:t>
            </a:r>
            <a:r>
              <a:rPr lang="en-US" b="1" dirty="0" err="1"/>
              <a:t>së</a:t>
            </a:r>
            <a:r>
              <a:rPr lang="en-US" b="1" dirty="0"/>
              <a:t> </a:t>
            </a:r>
            <a:r>
              <a:rPr lang="en-US" b="1" dirty="0" err="1"/>
              <a:t>drejtës</a:t>
            </a:r>
            <a:r>
              <a:rPr lang="en-US" b="1" dirty="0"/>
              <a:t> </a:t>
            </a:r>
            <a:r>
              <a:rPr lang="en-US" b="1" dirty="0" err="1"/>
              <a:t>së</a:t>
            </a:r>
            <a:r>
              <a:rPr lang="en-US" b="1" dirty="0"/>
              <a:t> </a:t>
            </a:r>
            <a:r>
              <a:rPr lang="en-US" b="1" dirty="0" err="1"/>
              <a:t>pronësisë</a:t>
            </a:r>
            <a:r>
              <a:rPr lang="en-US" b="1" dirty="0"/>
              <a:t> </a:t>
            </a:r>
            <a:endParaRPr lang="en-US" dirty="0"/>
          </a:p>
        </p:txBody>
      </p:sp>
      <p:sp>
        <p:nvSpPr>
          <p:cNvPr id="4" name="Footer Placeholder 3"/>
          <p:cNvSpPr>
            <a:spLocks noGrp="1"/>
          </p:cNvSpPr>
          <p:nvPr>
            <p:ph type="ftr" sz="quarter" idx="11"/>
          </p:nvPr>
        </p:nvSpPr>
        <p:spPr/>
        <p:txBody>
          <a:bodyPr/>
          <a:lstStyle/>
          <a:p>
            <a:r>
              <a:rPr lang="en-US"/>
              <a:t>Prof.Dr M. Tutulani-Semini</a:t>
            </a:r>
          </a:p>
        </p:txBody>
      </p:sp>
      <p:sp>
        <p:nvSpPr>
          <p:cNvPr id="5" name="Slide Number Placeholder 4"/>
          <p:cNvSpPr>
            <a:spLocks noGrp="1"/>
          </p:cNvSpPr>
          <p:nvPr>
            <p:ph type="sldNum" sz="quarter" idx="12"/>
          </p:nvPr>
        </p:nvSpPr>
        <p:spPr/>
        <p:txBody>
          <a:bodyPr/>
          <a:lstStyle/>
          <a:p>
            <a:fld id="{EA38AB81-EFCB-4501-A73C-4749FB5CE197}" type="slidenum">
              <a:rPr lang="en-US" smtClean="0"/>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dirty="0" err="1">
                <a:solidFill>
                  <a:srgbClr val="111111"/>
                </a:solidFill>
              </a:rPr>
              <a:t>Vendim</a:t>
            </a:r>
            <a:r>
              <a:rPr lang="en-US" sz="3600" dirty="0">
                <a:solidFill>
                  <a:srgbClr val="111111"/>
                </a:solidFill>
              </a:rPr>
              <a:t> nr.868, </a:t>
            </a:r>
            <a:r>
              <a:rPr lang="en-US" sz="3600" dirty="0" err="1">
                <a:solidFill>
                  <a:srgbClr val="111111"/>
                </a:solidFill>
              </a:rPr>
              <a:t>datë</a:t>
            </a:r>
            <a:r>
              <a:rPr lang="en-US" sz="3600" dirty="0">
                <a:solidFill>
                  <a:srgbClr val="111111"/>
                </a:solidFill>
              </a:rPr>
              <a:t> 16.04.2015 </a:t>
            </a:r>
            <a:r>
              <a:rPr lang="en-US" sz="3600" dirty="0" err="1">
                <a:solidFill>
                  <a:srgbClr val="111111"/>
                </a:solidFill>
              </a:rPr>
              <a:t>i</a:t>
            </a:r>
            <a:r>
              <a:rPr lang="en-US" sz="3600" dirty="0">
                <a:solidFill>
                  <a:srgbClr val="111111"/>
                </a:solidFill>
              </a:rPr>
              <a:t> </a:t>
            </a:r>
            <a:r>
              <a:rPr lang="en-US" sz="3600" dirty="0" err="1">
                <a:solidFill>
                  <a:srgbClr val="111111"/>
                </a:solidFill>
              </a:rPr>
              <a:t>Gjykatës</a:t>
            </a:r>
            <a:r>
              <a:rPr lang="en-US" sz="3600" dirty="0">
                <a:solidFill>
                  <a:srgbClr val="111111"/>
                </a:solidFill>
              </a:rPr>
              <a:t> </a:t>
            </a:r>
            <a:r>
              <a:rPr lang="en-US" sz="3600" dirty="0" err="1">
                <a:solidFill>
                  <a:srgbClr val="111111"/>
                </a:solidFill>
              </a:rPr>
              <a:t>së</a:t>
            </a:r>
            <a:r>
              <a:rPr lang="en-US" sz="3600" dirty="0">
                <a:solidFill>
                  <a:srgbClr val="111111"/>
                </a:solidFill>
              </a:rPr>
              <a:t> </a:t>
            </a:r>
            <a:r>
              <a:rPr lang="en-US" sz="3600" dirty="0" err="1">
                <a:solidFill>
                  <a:srgbClr val="111111"/>
                </a:solidFill>
              </a:rPr>
              <a:t>Apelit</a:t>
            </a:r>
            <a:r>
              <a:rPr lang="en-US" sz="3600" dirty="0">
                <a:solidFill>
                  <a:srgbClr val="111111"/>
                </a:solidFill>
              </a:rPr>
              <a:t> </a:t>
            </a:r>
            <a:r>
              <a:rPr lang="en-US" sz="3600" dirty="0" err="1">
                <a:solidFill>
                  <a:srgbClr val="111111"/>
                </a:solidFill>
              </a:rPr>
              <a:t>Tiranë</a:t>
            </a:r>
            <a:endParaRPr lang="en-US" dirty="0"/>
          </a:p>
        </p:txBody>
      </p:sp>
      <p:sp>
        <p:nvSpPr>
          <p:cNvPr id="3" name="Content Placeholder 2"/>
          <p:cNvSpPr>
            <a:spLocks noGrp="1"/>
          </p:cNvSpPr>
          <p:nvPr>
            <p:ph idx="1"/>
          </p:nvPr>
        </p:nvSpPr>
        <p:spPr/>
        <p:txBody>
          <a:bodyPr/>
          <a:lstStyle/>
          <a:p>
            <a:r>
              <a:rPr lang="en-US" dirty="0"/>
              <a:t>OBJEKTI</a:t>
            </a:r>
          </a:p>
          <a:p>
            <a:pPr algn="just"/>
            <a:r>
              <a:rPr lang="en-US" dirty="0"/>
              <a:t>1. </a:t>
            </a:r>
            <a:r>
              <a:rPr lang="en-US" dirty="0" err="1"/>
              <a:t>Detyrimin</a:t>
            </a:r>
            <a:r>
              <a:rPr lang="en-US" dirty="0"/>
              <a:t> e </a:t>
            </a:r>
            <a:r>
              <a:rPr lang="en-US" dirty="0" err="1"/>
              <a:t>palës</a:t>
            </a:r>
            <a:r>
              <a:rPr lang="en-US" dirty="0"/>
              <a:t> </a:t>
            </a:r>
            <a:r>
              <a:rPr lang="en-US" dirty="0" err="1"/>
              <a:t>së</a:t>
            </a:r>
            <a:r>
              <a:rPr lang="en-US" dirty="0"/>
              <a:t> </a:t>
            </a:r>
            <a:r>
              <a:rPr lang="en-US" dirty="0" err="1"/>
              <a:t>paditur</a:t>
            </a:r>
            <a:r>
              <a:rPr lang="en-US" dirty="0"/>
              <a:t> me </a:t>
            </a:r>
            <a:r>
              <a:rPr lang="en-US" dirty="0" err="1"/>
              <a:t>cilësinë</a:t>
            </a:r>
            <a:r>
              <a:rPr lang="en-US" dirty="0"/>
              <a:t>  e </a:t>
            </a:r>
            <a:r>
              <a:rPr lang="en-US" dirty="0" err="1"/>
              <a:t>qiradhënësit</a:t>
            </a:r>
            <a:r>
              <a:rPr lang="en-US" dirty="0"/>
              <a:t> </a:t>
            </a:r>
            <a:r>
              <a:rPr lang="en-US" dirty="0" err="1"/>
              <a:t>të</a:t>
            </a:r>
            <a:r>
              <a:rPr lang="en-US" dirty="0"/>
              <a:t> </a:t>
            </a:r>
            <a:r>
              <a:rPr lang="en-US" dirty="0" err="1"/>
              <a:t>përmbushë</a:t>
            </a:r>
            <a:r>
              <a:rPr lang="en-US" dirty="0"/>
              <a:t> </a:t>
            </a:r>
            <a:r>
              <a:rPr lang="en-US" dirty="0" err="1"/>
              <a:t>detyrimin</a:t>
            </a:r>
            <a:r>
              <a:rPr lang="en-US" dirty="0"/>
              <a:t> </a:t>
            </a:r>
            <a:r>
              <a:rPr lang="en-US" dirty="0" err="1"/>
              <a:t>kontraktor</a:t>
            </a:r>
            <a:r>
              <a:rPr lang="en-US" dirty="0"/>
              <a:t>.</a:t>
            </a:r>
          </a:p>
          <a:p>
            <a:pPr algn="just"/>
            <a:r>
              <a:rPr lang="en-US" dirty="0"/>
              <a:t>2. </a:t>
            </a:r>
            <a:r>
              <a:rPr lang="en-US" dirty="0" err="1"/>
              <a:t>Shpërblimin</a:t>
            </a:r>
            <a:r>
              <a:rPr lang="en-US" dirty="0"/>
              <a:t> e </a:t>
            </a:r>
            <a:r>
              <a:rPr lang="en-US" dirty="0" err="1"/>
              <a:t>dëmit</a:t>
            </a:r>
            <a:r>
              <a:rPr lang="en-US" dirty="0"/>
              <a:t> </a:t>
            </a:r>
            <a:r>
              <a:rPr lang="en-US" dirty="0" err="1"/>
              <a:t>të</a:t>
            </a:r>
            <a:r>
              <a:rPr lang="en-US" dirty="0"/>
              <a:t> </a:t>
            </a:r>
            <a:r>
              <a:rPr lang="en-US" dirty="0" err="1"/>
              <a:t>shkaktuar</a:t>
            </a:r>
            <a:r>
              <a:rPr lang="en-US" dirty="0"/>
              <a:t>, </a:t>
            </a:r>
            <a:r>
              <a:rPr lang="en-US" dirty="0" err="1"/>
              <a:t>si</a:t>
            </a:r>
            <a:r>
              <a:rPr lang="en-US" dirty="0"/>
              <a:t> </a:t>
            </a:r>
            <a:r>
              <a:rPr lang="en-US" dirty="0" err="1"/>
              <a:t>rezultat</a:t>
            </a:r>
            <a:r>
              <a:rPr lang="en-US" dirty="0"/>
              <a:t> </a:t>
            </a:r>
            <a:r>
              <a:rPr lang="en-US" dirty="0" err="1"/>
              <a:t>i</a:t>
            </a:r>
            <a:r>
              <a:rPr lang="en-US" dirty="0"/>
              <a:t> </a:t>
            </a:r>
            <a:r>
              <a:rPr lang="en-US" dirty="0" err="1"/>
              <a:t>zgjidhjes</a:t>
            </a:r>
            <a:r>
              <a:rPr lang="en-US" dirty="0"/>
              <a:t> </a:t>
            </a:r>
            <a:r>
              <a:rPr lang="en-US" dirty="0" err="1"/>
              <a:t>së</a:t>
            </a:r>
            <a:r>
              <a:rPr lang="en-US" dirty="0"/>
              <a:t> </a:t>
            </a:r>
            <a:r>
              <a:rPr lang="en-US" dirty="0" err="1"/>
              <a:t>njëanshme</a:t>
            </a:r>
            <a:r>
              <a:rPr lang="en-US" dirty="0"/>
              <a:t> </a:t>
            </a:r>
            <a:r>
              <a:rPr lang="en-US" dirty="0" err="1"/>
              <a:t>të</a:t>
            </a:r>
            <a:r>
              <a:rPr lang="en-US" dirty="0"/>
              <a:t> </a:t>
            </a:r>
            <a:r>
              <a:rPr lang="en-US" dirty="0" err="1"/>
              <a:t>kontratës</a:t>
            </a:r>
            <a:r>
              <a:rPr lang="en-US" dirty="0"/>
              <a:t> </a:t>
            </a:r>
            <a:r>
              <a:rPr lang="en-US" dirty="0" err="1"/>
              <a:t>së</a:t>
            </a:r>
            <a:r>
              <a:rPr lang="en-US" dirty="0"/>
              <a:t> </a:t>
            </a:r>
            <a:r>
              <a:rPr lang="en-US" dirty="0" err="1"/>
              <a:t>qirasë</a:t>
            </a:r>
            <a:r>
              <a:rPr lang="en-US" dirty="0"/>
              <a:t> me Nr.12789 Rep. </a:t>
            </a:r>
            <a:r>
              <a:rPr lang="en-US" dirty="0" err="1"/>
              <a:t>dhe</a:t>
            </a:r>
            <a:r>
              <a:rPr lang="en-US" dirty="0"/>
              <a:t> Nr.2035 </a:t>
            </a:r>
            <a:r>
              <a:rPr lang="en-US" dirty="0" err="1"/>
              <a:t>Kol</a:t>
            </a:r>
            <a:r>
              <a:rPr lang="en-US" dirty="0"/>
              <a:t>. </a:t>
            </a:r>
            <a:r>
              <a:rPr lang="en-US" dirty="0" err="1"/>
              <a:t>datë</a:t>
            </a:r>
            <a:r>
              <a:rPr lang="en-US" dirty="0"/>
              <a:t> 29.10.2007.</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5863" y="128588"/>
            <a:ext cx="7848600" cy="780132"/>
          </a:xfrm>
        </p:spPr>
        <p:txBody>
          <a:bodyPr/>
          <a:lstStyle/>
          <a:p>
            <a:pPr algn="just"/>
            <a:r>
              <a:rPr lang="en-US" dirty="0"/>
              <a:t>FAKTET E ÇËSHTJES</a:t>
            </a:r>
          </a:p>
        </p:txBody>
      </p:sp>
      <p:sp>
        <p:nvSpPr>
          <p:cNvPr id="3" name="Content Placeholder 2"/>
          <p:cNvSpPr>
            <a:spLocks noGrp="1"/>
          </p:cNvSpPr>
          <p:nvPr>
            <p:ph idx="1"/>
          </p:nvPr>
        </p:nvSpPr>
        <p:spPr>
          <a:xfrm>
            <a:off x="0" y="899484"/>
            <a:ext cx="7932324" cy="5958516"/>
          </a:xfrm>
        </p:spPr>
        <p:txBody>
          <a:bodyPr>
            <a:normAutofit fontScale="85000" lnSpcReduction="10000"/>
          </a:bodyPr>
          <a:lstStyle/>
          <a:p>
            <a:pPr algn="just"/>
            <a:r>
              <a:rPr lang="sq-AL" sz="2400" b="1" dirty="0"/>
              <a:t>Shoqata “Qendra Let’s Dance”, me seli në Tiranë, </a:t>
            </a:r>
            <a:r>
              <a:rPr lang="en-US" sz="2400" b="1" dirty="0"/>
              <a:t>m</a:t>
            </a:r>
            <a:r>
              <a:rPr lang="sq-AL" sz="2400" b="1" dirty="0"/>
              <a:t>ë 2007 ka lidhur me palën e paditur M.E.T.E., kontratën e qirasë </a:t>
            </a:r>
            <a:r>
              <a:rPr lang="en-US" sz="2400" b="1" dirty="0" err="1"/>
              <a:t>të</a:t>
            </a:r>
            <a:r>
              <a:rPr lang="sq-AL" sz="2400" b="1" dirty="0"/>
              <a:t> objektit në jugperëndim të stadiumit “Qemal Stafa”, me sipërfaqe  prej 550,4 m2 në administrim të “Qendra Sportive” sh.a., Tiranë</a:t>
            </a:r>
            <a:r>
              <a:rPr lang="en-US" sz="2400" b="1" dirty="0"/>
              <a:t>.</a:t>
            </a:r>
          </a:p>
          <a:p>
            <a:pPr algn="just"/>
            <a:r>
              <a:rPr lang="sq-AL" sz="2400" b="1" dirty="0"/>
              <a:t>Në nenin 3 të kësaj kontrate palët kanë parashikuar </a:t>
            </a:r>
            <a:r>
              <a:rPr lang="en-US" sz="2400" b="1" dirty="0" err="1"/>
              <a:t>afatin</a:t>
            </a:r>
            <a:r>
              <a:rPr lang="en-US" sz="2400" b="1" dirty="0"/>
              <a:t> </a:t>
            </a:r>
            <a:r>
              <a:rPr lang="sq-AL" sz="2400" b="1" dirty="0"/>
              <a:t>20 </a:t>
            </a:r>
            <a:r>
              <a:rPr lang="en-US" sz="2400" b="1" dirty="0"/>
              <a:t>v</a:t>
            </a:r>
            <a:r>
              <a:rPr lang="sq-AL" sz="2400" b="1" dirty="0" err="1"/>
              <a:t>jet</a:t>
            </a:r>
            <a:r>
              <a:rPr lang="sq-AL" sz="2400" b="1" dirty="0"/>
              <a:t>. </a:t>
            </a:r>
            <a:endParaRPr lang="en-US" sz="2400" b="1" dirty="0"/>
          </a:p>
          <a:p>
            <a:pPr algn="just"/>
            <a:r>
              <a:rPr lang="sq-AL" sz="2400" b="1" dirty="0"/>
              <a:t>Në  nenin 5 të kësaj kontrate palët, midis të tjerave kanë  parashikuar se:</a:t>
            </a:r>
            <a:r>
              <a:rPr lang="en-US" sz="2400" b="1" dirty="0"/>
              <a:t> </a:t>
            </a:r>
            <a:r>
              <a:rPr lang="sq-AL" sz="2400" b="1" dirty="0"/>
              <a:t>5.4 “Qiramarrësi” detyrohet, që në objektin e marrë me qira, të kryejë investimet në vlerën 80 mijë Euro, sipas p</a:t>
            </a:r>
            <a:endParaRPr lang="en-US" sz="2400" b="1" dirty="0"/>
          </a:p>
          <a:p>
            <a:pPr algn="just"/>
            <a:r>
              <a:rPr lang="sq-AL" sz="2400" b="1" dirty="0"/>
              <a:t>Qiramarrësi detyrohet , që në objektin e marrë me qira, të punësojë jo më pak se 2 persona. </a:t>
            </a:r>
            <a:endParaRPr lang="en-US" sz="2400" b="1" dirty="0"/>
          </a:p>
          <a:p>
            <a:pPr algn="just"/>
            <a:r>
              <a:rPr lang="sq-AL" sz="2400" b="1" dirty="0"/>
              <a:t>Sipas </a:t>
            </a:r>
            <a:r>
              <a:rPr lang="sq-AL" sz="2400" b="1" dirty="0" err="1"/>
              <a:t>proçes</a:t>
            </a:r>
            <a:r>
              <a:rPr lang="sq-AL" sz="2400" b="1" dirty="0"/>
              <a:t>-verbalit pala paditëse, ka marrë në dorëzim objektin e marrë me qira dhe nga ky </a:t>
            </a:r>
            <a:r>
              <a:rPr lang="sq-AL" sz="2400" b="1" dirty="0" err="1"/>
              <a:t>proçes</a:t>
            </a:r>
            <a:r>
              <a:rPr lang="sq-AL" sz="2400" b="1" dirty="0"/>
              <a:t>-verbal ka rezultuar: “Gjendja e ambientit që dorëzohet paraqitet si më poshtë:</a:t>
            </a:r>
            <a:endParaRPr lang="en-US" sz="2400" b="1" dirty="0"/>
          </a:p>
          <a:p>
            <a:pPr algn="just"/>
            <a:r>
              <a:rPr lang="en-US" sz="2400" b="1" dirty="0"/>
              <a:t>a</a:t>
            </a:r>
            <a:r>
              <a:rPr lang="sq-AL" sz="2400" b="1" dirty="0"/>
              <a:t>- Ambienti në  fjalë është nën shkallët  e Stadiumit, tërësisht i amortizuar e me lagështirë, nën shkallë të </a:t>
            </a:r>
            <a:r>
              <a:rPr lang="sq-AL" sz="2400" b="1" dirty="0" err="1"/>
              <a:t>paizoluara</a:t>
            </a:r>
            <a:r>
              <a:rPr lang="sq-AL" sz="2400" b="1" dirty="0"/>
              <a:t> (tavani), pa suvatim, pa dysheme,me disa dyer dhe dritare hekuri.......</a:t>
            </a:r>
            <a:endParaRPr lang="en-US" sz="2400" b="1" dirty="0"/>
          </a:p>
          <a:p>
            <a:pPr algn="just"/>
            <a:r>
              <a:rPr lang="en-US" sz="2400" b="1" dirty="0"/>
              <a:t>b</a:t>
            </a:r>
            <a:r>
              <a:rPr lang="sq-AL" sz="2400" b="1" dirty="0"/>
              <a:t>- Ambienti nuk ka asnjë lloj instalimi hidraulik dhe elektrik.</a:t>
            </a:r>
            <a:endParaRPr lang="en-US" sz="2400" b="1" dirty="0"/>
          </a:p>
          <a:p>
            <a:pPr algn="just"/>
            <a:r>
              <a:rPr lang="en-US" sz="2400" b="1" dirty="0"/>
              <a:t>c</a:t>
            </a:r>
            <a:r>
              <a:rPr lang="sq-AL" sz="2400" b="1" dirty="0"/>
              <a:t>- Sipërfaqja jashtë është e parrethuar.”</a:t>
            </a:r>
            <a:endParaRPr lang="en-US" sz="2400" b="1" dirty="0"/>
          </a:p>
          <a:p>
            <a:pPr algn="just"/>
            <a:endParaRPr lang="en-US" sz="2400" b="1" dirty="0"/>
          </a:p>
          <a:p>
            <a:pPr marL="0" indent="0" algn="just">
              <a:buNone/>
            </a:pPr>
            <a:endParaRPr lang="en-US" sz="2400" dirty="0"/>
          </a:p>
        </p:txBody>
      </p:sp>
    </p:spTree>
    <p:extLst>
      <p:ext uri="{BB962C8B-B14F-4D97-AF65-F5344CB8AC3E}">
        <p14:creationId xmlns:p14="http://schemas.microsoft.com/office/powerpoint/2010/main" val="1100148693"/>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60648"/>
            <a:ext cx="8097982" cy="6597352"/>
          </a:xfrm>
        </p:spPr>
        <p:txBody>
          <a:bodyPr>
            <a:normAutofit lnSpcReduction="10000"/>
          </a:bodyPr>
          <a:lstStyle/>
          <a:p>
            <a:pPr algn="just"/>
            <a:r>
              <a:rPr lang="sq-AL" sz="2400" b="1" dirty="0"/>
              <a:t>Pala paditëse, pasi ka bërë investime në pronën e marrë me qira, në funksion të zhvillimit të aktivitetit të saj, ka zhvilluar normalisht aktivitetin, deri në datë 25.07.2011 kur me shkresën Nr.1136/1 prot, pala e paditur i ka kërkuar palës paditëse: “Me V.K.M Nr.79 datë 02.02.2011 është miratuar krijimi i shoqërisë aksionere ndërmjet Federatës Shqiptare të Futbollit dhe M.T.K.R.S.</a:t>
            </a:r>
            <a:endParaRPr lang="en-US" sz="2400" b="1" dirty="0"/>
          </a:p>
          <a:p>
            <a:pPr algn="just"/>
            <a:r>
              <a:rPr lang="sq-AL" sz="2400" b="1" dirty="0"/>
              <a:t>Në pikën 7 të këtij vendimi është përcaktuar që Stadiumi Kombëtar “Qemal Stafa”, të kalojë si pjesë e kapitalit të kësaj shoqërie, pa asnjë barrë dhe detyrim ndaj të tretëve. </a:t>
            </a:r>
            <a:endParaRPr lang="en-US" sz="2400" b="1" dirty="0"/>
          </a:p>
          <a:p>
            <a:pPr algn="just"/>
            <a:r>
              <a:rPr lang="en-US" sz="2400" b="1" dirty="0" err="1"/>
              <a:t>Bazuar</a:t>
            </a:r>
            <a:r>
              <a:rPr lang="en-US" sz="2400" b="1" dirty="0"/>
              <a:t> </a:t>
            </a:r>
            <a:r>
              <a:rPr lang="en-US" sz="2400" b="1" dirty="0" err="1"/>
              <a:t>në</a:t>
            </a:r>
            <a:r>
              <a:rPr lang="en-US" sz="2400" b="1" dirty="0"/>
              <a:t> </a:t>
            </a:r>
            <a:r>
              <a:rPr lang="en-US" sz="2400" b="1" dirty="0" err="1"/>
              <a:t>këtë</a:t>
            </a:r>
            <a:r>
              <a:rPr lang="en-US" sz="2400" b="1" dirty="0"/>
              <a:t> </a:t>
            </a:r>
            <a:r>
              <a:rPr lang="en-US" sz="2400" b="1" dirty="0" err="1"/>
              <a:t>fakt</a:t>
            </a:r>
            <a:r>
              <a:rPr lang="en-US" sz="2400" b="1" dirty="0"/>
              <a:t> </a:t>
            </a:r>
            <a:r>
              <a:rPr lang="en-US" sz="2400" b="1" dirty="0" err="1"/>
              <a:t>pala</a:t>
            </a:r>
            <a:r>
              <a:rPr lang="en-US" sz="2400" b="1" dirty="0"/>
              <a:t> e </a:t>
            </a:r>
            <a:r>
              <a:rPr lang="en-US" sz="2400" b="1" dirty="0" err="1"/>
              <a:t>paditur</a:t>
            </a:r>
            <a:r>
              <a:rPr lang="en-US" sz="2400" b="1" dirty="0"/>
              <a:t> </a:t>
            </a:r>
            <a:r>
              <a:rPr lang="en-US" sz="2400" b="1" dirty="0" err="1"/>
              <a:t>ka</a:t>
            </a:r>
            <a:r>
              <a:rPr lang="en-US" sz="2400" b="1" dirty="0"/>
              <a:t> </a:t>
            </a:r>
            <a:r>
              <a:rPr lang="en-US" sz="2400" b="1" dirty="0" err="1"/>
              <a:t>kërkuar</a:t>
            </a:r>
            <a:r>
              <a:rPr lang="en-US" sz="2400" b="1" dirty="0"/>
              <a:t> </a:t>
            </a:r>
            <a:r>
              <a:rPr lang="sq-AL" sz="2400" b="1" dirty="0"/>
              <a:t>zgjidhjen e kontratës së qirasë me nr.12789 rep e nr.2035 kol,datë 29.10.2007 të lidhur ndërmjet M.E.T.E., dhe shoqatës</a:t>
            </a:r>
            <a:r>
              <a:rPr lang="en-US" sz="2400" b="1" dirty="0"/>
              <a:t> </a:t>
            </a:r>
            <a:r>
              <a:rPr lang="en-US" sz="2400" b="1" dirty="0" err="1"/>
              <a:t>dhe</a:t>
            </a:r>
            <a:r>
              <a:rPr lang="en-US" sz="2400" b="1" dirty="0"/>
              <a:t> </a:t>
            </a:r>
            <a:r>
              <a:rPr lang="en-US" sz="2400" b="1" dirty="0" err="1"/>
              <a:t>lirimin</a:t>
            </a:r>
            <a:r>
              <a:rPr lang="en-US" sz="2400" b="1" dirty="0"/>
              <a:t> e a</a:t>
            </a:r>
            <a:r>
              <a:rPr lang="sq-AL" sz="2400" b="1" dirty="0"/>
              <a:t>mbjente</a:t>
            </a:r>
            <a:r>
              <a:rPr lang="en-US" sz="2400" b="1" dirty="0" err="1"/>
              <a:t>ve</a:t>
            </a:r>
            <a:r>
              <a:rPr lang="en-US" sz="2400" b="1" dirty="0"/>
              <a:t> </a:t>
            </a:r>
            <a:r>
              <a:rPr lang="en-US" sz="2400" b="1" dirty="0" err="1"/>
              <a:t>të</a:t>
            </a:r>
            <a:r>
              <a:rPr lang="sq-AL" sz="2400" b="1" dirty="0"/>
              <a:t>  marra  me qira</a:t>
            </a:r>
            <a:r>
              <a:rPr lang="en-US" sz="2400" b="1" dirty="0"/>
              <a:t>, b</a:t>
            </a:r>
            <a:r>
              <a:rPr lang="sq-AL" sz="2400" b="1" dirty="0"/>
              <a:t>renda 30 ditësh nga data e marrjes dijeni për zgjidhjen e Kontratës</a:t>
            </a:r>
            <a:r>
              <a:rPr lang="en-US" sz="2400" b="1" dirty="0"/>
              <a:t>.</a:t>
            </a:r>
          </a:p>
          <a:p>
            <a:pPr algn="just"/>
            <a:r>
              <a:rPr lang="en-US" sz="2400" b="1" dirty="0" err="1"/>
              <a:t>Meqënëse</a:t>
            </a:r>
            <a:r>
              <a:rPr lang="en-US" sz="2400" b="1" dirty="0"/>
              <a:t> se </a:t>
            </a:r>
            <a:r>
              <a:rPr lang="en-US" sz="2400" b="1" dirty="0" err="1"/>
              <a:t>pala</a:t>
            </a:r>
            <a:r>
              <a:rPr lang="en-US" sz="2400" b="1" dirty="0"/>
              <a:t> </a:t>
            </a:r>
            <a:r>
              <a:rPr lang="en-US" sz="2400" b="1" dirty="0" err="1"/>
              <a:t>padtëse</a:t>
            </a:r>
            <a:r>
              <a:rPr lang="en-US" sz="2400" b="1" dirty="0"/>
              <a:t> </a:t>
            </a:r>
            <a:r>
              <a:rPr lang="en-US" sz="2400" b="1" dirty="0" err="1"/>
              <a:t>nuk</a:t>
            </a:r>
            <a:r>
              <a:rPr lang="en-US" sz="2400" b="1" dirty="0"/>
              <a:t> </a:t>
            </a:r>
            <a:r>
              <a:rPr lang="en-US" sz="2400" b="1" dirty="0" err="1"/>
              <a:t>ka</a:t>
            </a:r>
            <a:r>
              <a:rPr lang="en-US" sz="2400" b="1" dirty="0"/>
              <a:t> </a:t>
            </a:r>
            <a:r>
              <a:rPr lang="en-US" sz="2400" b="1" dirty="0" err="1"/>
              <a:t>qenë</a:t>
            </a:r>
            <a:r>
              <a:rPr lang="en-US" sz="2400" b="1" dirty="0"/>
              <a:t> </a:t>
            </a:r>
            <a:r>
              <a:rPr lang="en-US" sz="2400" b="1" dirty="0" err="1"/>
              <a:t>dakord</a:t>
            </a:r>
            <a:r>
              <a:rPr lang="en-US" sz="2400" b="1" dirty="0"/>
              <a:t> me </a:t>
            </a:r>
            <a:r>
              <a:rPr lang="en-US" sz="2400" b="1" dirty="0" err="1"/>
              <a:t>zgjidhjen</a:t>
            </a:r>
            <a:r>
              <a:rPr lang="en-US" sz="2400" b="1" dirty="0"/>
              <a:t> e </a:t>
            </a:r>
            <a:r>
              <a:rPr lang="en-US" sz="2400" b="1" dirty="0" err="1"/>
              <a:t>kontratës</a:t>
            </a:r>
            <a:r>
              <a:rPr lang="en-US" sz="2400" b="1" dirty="0"/>
              <a:t> </a:t>
            </a:r>
            <a:r>
              <a:rPr lang="en-US" sz="2400" b="1" dirty="0" err="1"/>
              <a:t>i</a:t>
            </a:r>
            <a:r>
              <a:rPr lang="en-US" sz="2400" b="1" dirty="0"/>
              <a:t> </a:t>
            </a:r>
            <a:r>
              <a:rPr lang="en-US" sz="2400" b="1" dirty="0" err="1"/>
              <a:t>është</a:t>
            </a:r>
            <a:r>
              <a:rPr lang="en-US" sz="2400" b="1" dirty="0"/>
              <a:t> </a:t>
            </a:r>
            <a:r>
              <a:rPr lang="en-US" sz="2400" b="1" dirty="0" err="1"/>
              <a:t>drejtuar</a:t>
            </a:r>
            <a:r>
              <a:rPr lang="en-US" sz="2400" b="1" dirty="0"/>
              <a:t> me </a:t>
            </a:r>
            <a:r>
              <a:rPr lang="en-US" sz="2400" b="1" dirty="0" err="1"/>
              <a:t>padi</a:t>
            </a:r>
            <a:r>
              <a:rPr lang="en-US" sz="2400" b="1" dirty="0"/>
              <a:t> </a:t>
            </a:r>
            <a:r>
              <a:rPr lang="en-US" sz="2400" b="1" dirty="0" err="1"/>
              <a:t>gjykatës</a:t>
            </a:r>
            <a:r>
              <a:rPr lang="en-US" sz="2400" b="1" dirty="0"/>
              <a:t> duke </a:t>
            </a:r>
            <a:r>
              <a:rPr lang="en-US" sz="2400" b="1" dirty="0" err="1"/>
              <a:t>kërkuar</a:t>
            </a:r>
            <a:r>
              <a:rPr lang="en-US" sz="2400" b="1" dirty="0"/>
              <a:t> me </a:t>
            </a:r>
            <a:r>
              <a:rPr lang="en-US" sz="2400" b="1" dirty="0" err="1"/>
              <a:t>objektin</a:t>
            </a:r>
            <a:r>
              <a:rPr lang="en-US" sz="2400" b="1" dirty="0"/>
              <a:t> </a:t>
            </a:r>
            <a:r>
              <a:rPr lang="en-US" sz="2400" b="1" dirty="0" err="1"/>
              <a:t>si</a:t>
            </a:r>
            <a:r>
              <a:rPr lang="en-US" sz="2400" b="1" dirty="0"/>
              <a:t> </a:t>
            </a:r>
            <a:r>
              <a:rPr lang="en-US" sz="2400" b="1" dirty="0" err="1"/>
              <a:t>më</a:t>
            </a:r>
            <a:r>
              <a:rPr lang="en-US" sz="2400" b="1" dirty="0"/>
              <a:t> </a:t>
            </a:r>
            <a:r>
              <a:rPr lang="en-US" sz="2400" b="1" dirty="0" err="1"/>
              <a:t>lart</a:t>
            </a:r>
            <a:r>
              <a:rPr lang="en-US" sz="2400" b="1" dirty="0"/>
              <a:t> </a:t>
            </a:r>
            <a:r>
              <a:rPr lang="en-US" sz="2400" b="1" dirty="0" err="1"/>
              <a:t>referuar</a:t>
            </a:r>
            <a:r>
              <a:rPr lang="en-US" sz="2400" b="1" dirty="0"/>
              <a:t>.</a:t>
            </a:r>
          </a:p>
          <a:p>
            <a:pPr algn="just"/>
            <a:endParaRPr lang="en-US" b="0" dirty="0"/>
          </a:p>
        </p:txBody>
      </p:sp>
    </p:spTree>
    <p:extLst>
      <p:ext uri="{BB962C8B-B14F-4D97-AF65-F5344CB8AC3E}">
        <p14:creationId xmlns:p14="http://schemas.microsoft.com/office/powerpoint/2010/main" val="897455892"/>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492760"/>
          </a:xfrm>
        </p:spPr>
        <p:txBody>
          <a:bodyPr/>
          <a:lstStyle/>
          <a:p>
            <a:pPr algn="ctr"/>
            <a:r>
              <a:rPr lang="en-US" sz="2400" dirty="0"/>
              <a:t>VENDIMI I GJYKATËS SË APELIT </a:t>
            </a:r>
            <a:r>
              <a:rPr lang="en-US" sz="2400" dirty="0" err="1"/>
              <a:t>TIRANë</a:t>
            </a:r>
            <a:endParaRPr lang="en-US" sz="2400" dirty="0"/>
          </a:p>
        </p:txBody>
      </p:sp>
      <p:sp>
        <p:nvSpPr>
          <p:cNvPr id="3" name="Content Placeholder 2"/>
          <p:cNvSpPr>
            <a:spLocks noGrp="1"/>
          </p:cNvSpPr>
          <p:nvPr>
            <p:ph idx="1"/>
          </p:nvPr>
        </p:nvSpPr>
        <p:spPr>
          <a:xfrm>
            <a:off x="1" y="1006765"/>
            <a:ext cx="8070273" cy="6510459"/>
          </a:xfrm>
        </p:spPr>
        <p:txBody>
          <a:bodyPr/>
          <a:lstStyle/>
          <a:p>
            <a:pPr algn="just"/>
            <a:r>
              <a:rPr lang="sq-AL" sz="2400" dirty="0"/>
              <a:t>Në lidhje me kërkimin e  palës paditëse, që pala e paditur të detyrohet të përmbushë detyrimet që rrjedhin nga kontrata e  qirasë, gjykata ka çmuar se ky kërkim  duhet që të rrëzohet. </a:t>
            </a:r>
            <a:endParaRPr lang="en-US" sz="2400" dirty="0"/>
          </a:p>
          <a:p>
            <a:pPr algn="just"/>
            <a:r>
              <a:rPr lang="sq-AL" sz="2400" dirty="0"/>
              <a:t>Me V.K.M. Nr.79, datë 02.02.2011 është miratuar krijimi i shoqërisë aksionere ndërmjet Federatës Shqiptare të Futbollit dhe M.T.K.R.S. Në pikën 7 të këtij  vendimi, është përcaktuar që Stadiumi Kombëtar “Qemal Stafa”, do  të kalojë si pjesë e kapitalit të kësaj shoqërie, pa asnjë barrë dhe detyrim ndaj të </a:t>
            </a:r>
            <a:r>
              <a:rPr lang="sq-AL" sz="2400" dirty="0" err="1"/>
              <a:t>tretëve</a:t>
            </a:r>
            <a:r>
              <a:rPr lang="sq-AL" sz="2400" dirty="0"/>
              <a:t>.</a:t>
            </a:r>
            <a:endParaRPr lang="en-US" sz="2400" dirty="0"/>
          </a:p>
          <a:p>
            <a:pPr algn="just"/>
            <a:r>
              <a:rPr lang="sq-AL" sz="2400" dirty="0"/>
              <a:t>Në kushtet kur  Stadiumi  “Qemal Stafa”, është stadium kombëtar dhe paraqet një rëndësi të veçantë </a:t>
            </a:r>
            <a:endParaRPr lang="en-US" sz="2400" dirty="0"/>
          </a:p>
          <a:p>
            <a:pPr algn="just"/>
            <a:r>
              <a:rPr lang="en-US" sz="2400" dirty="0"/>
              <a:t>M</a:t>
            </a:r>
            <a:r>
              <a:rPr lang="sq-AL" sz="2400" dirty="0"/>
              <a:t>e V.K.M e sipërcituar është  vendosur dhënia e pëlqimit për krijimin e shoqërisë aksionere, me qëllimin e cituar më sipër, me kusht ndalimin e ndryshimit të destinacionit të tij si objekt sportiv.</a:t>
            </a:r>
            <a:endParaRPr lang="en-US" sz="2400" dirty="0"/>
          </a:p>
          <a:p>
            <a:pPr algn="just"/>
            <a:endParaRPr lang="en-US" sz="2400" b="0" dirty="0">
              <a:solidFill>
                <a:schemeClr val="tx1"/>
              </a:solidFill>
            </a:endParaRPr>
          </a:p>
        </p:txBody>
      </p:sp>
    </p:spTree>
    <p:extLst>
      <p:ext uri="{BB962C8B-B14F-4D97-AF65-F5344CB8AC3E}">
        <p14:creationId xmlns:p14="http://schemas.microsoft.com/office/powerpoint/2010/main" val="2542185729"/>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78692"/>
            <a:ext cx="8160327" cy="6326909"/>
          </a:xfrm>
        </p:spPr>
        <p:txBody>
          <a:bodyPr>
            <a:normAutofit fontScale="92500" lnSpcReduction="10000"/>
          </a:bodyPr>
          <a:lstStyle/>
          <a:p>
            <a:pPr algn="just"/>
            <a:r>
              <a:rPr lang="sq-AL" sz="2400" b="1" dirty="0"/>
              <a:t>Stadiumi Kombëtar “Qemal Stafa” është një objekt i rëndësisë së lartë publike dhe për t’iu pergjigjur rëndësisë dhe funksionit të tij kërkon investime te mëdha për tu berë një stadium i përmasave  të stadiumeve të vendeve të tjera që aderojnë në federatat ndërkombëtare të sportit.  Ky stadium do të shëmbet tërësisht e  do të ndërtohet një stadium i ri, me paramentra bashkëkohore.</a:t>
            </a:r>
            <a:endParaRPr lang="en-US" sz="2400" b="1" dirty="0"/>
          </a:p>
          <a:p>
            <a:pPr algn="just"/>
            <a:r>
              <a:rPr lang="sq-AL" sz="2400" b="1" dirty="0"/>
              <a:t>Gjykata çmon se, në këtë rast, </a:t>
            </a:r>
            <a:r>
              <a:rPr lang="sq-AL" sz="2400" b="1" dirty="0">
                <a:solidFill>
                  <a:srgbClr val="FF0000"/>
                </a:solidFill>
              </a:rPr>
              <a:t>konkuron interesi i përfitimit të të ardhurave nga qiraja apo me çdo mënyrë tjetër nga ambientet e tjera ndihmëse të këtij stadiumi, me qëllimin final që kërkohet të realizohet</a:t>
            </a:r>
            <a:r>
              <a:rPr lang="sq-AL" sz="2400" b="1" dirty="0"/>
              <a:t>.</a:t>
            </a:r>
            <a:endParaRPr lang="en-US" sz="2400" b="1" dirty="0"/>
          </a:p>
          <a:p>
            <a:pPr algn="just"/>
            <a:r>
              <a:rPr lang="sq-AL" sz="2400" b="1" dirty="0"/>
              <a:t>Pra, </a:t>
            </a:r>
            <a:r>
              <a:rPr lang="sq-AL" sz="2400" b="1" dirty="0">
                <a:solidFill>
                  <a:srgbClr val="FF0000"/>
                </a:solidFill>
              </a:rPr>
              <a:t>ambientet e dhëna me qira janë aksesorë të këtij stadiumi</a:t>
            </a:r>
            <a:r>
              <a:rPr lang="sq-AL" sz="2400" b="1" dirty="0"/>
              <a:t>, të cilat nuk vlejnë më në funksion të tij, e në rrjedhën e kësaj logjike, pala  paditëse aktivitetin e saj të biznesit nuk e ka të kushtëzuar vetëm me këtë objekt.</a:t>
            </a:r>
            <a:endParaRPr lang="en-US" sz="2400" b="1" dirty="0"/>
          </a:p>
          <a:p>
            <a:pPr algn="just"/>
            <a:r>
              <a:rPr lang="sq-AL" sz="2400" b="1" dirty="0"/>
              <a:t>Sa sipër, gjykata</a:t>
            </a:r>
            <a:r>
              <a:rPr lang="en-US" sz="2400" b="1" dirty="0"/>
              <a:t> </a:t>
            </a:r>
            <a:r>
              <a:rPr lang="en-US" sz="2400" b="1" dirty="0" err="1"/>
              <a:t>vlerësoi</a:t>
            </a:r>
            <a:r>
              <a:rPr lang="sq-AL" sz="2400" b="1" dirty="0"/>
              <a:t> se  ndaj interesit të palës paditëse, prevalon një </a:t>
            </a:r>
            <a:r>
              <a:rPr lang="sq-AL" sz="2400" b="1" dirty="0">
                <a:solidFill>
                  <a:srgbClr val="FF0000"/>
                </a:solidFill>
              </a:rPr>
              <a:t>interes më i lartë publik, </a:t>
            </a:r>
            <a:r>
              <a:rPr lang="sq-AL" sz="2400" b="1" dirty="0"/>
              <a:t>i cili është në funksion të qëllimit dhe destinacionit themelor që ka prona, pra në funksion të  sportit shqiptar.</a:t>
            </a:r>
            <a:endParaRPr lang="en-US" sz="2400" b="1" dirty="0"/>
          </a:p>
          <a:p>
            <a:pPr marL="457200" indent="-457200" algn="just">
              <a:buFont typeface="+mj-lt"/>
              <a:buAutoNum type="arabicPeriod"/>
            </a:pPr>
            <a:endParaRPr lang="en-US" sz="1800" b="0" dirty="0">
              <a:solidFill>
                <a:schemeClr val="tx1"/>
              </a:solidFill>
              <a:latin typeface="+mj-lt"/>
            </a:endParaRPr>
          </a:p>
        </p:txBody>
      </p:sp>
    </p:spTree>
    <p:extLst>
      <p:ext uri="{BB962C8B-B14F-4D97-AF65-F5344CB8AC3E}">
        <p14:creationId xmlns:p14="http://schemas.microsoft.com/office/powerpoint/2010/main" val="334439197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5" y="240145"/>
            <a:ext cx="7886569" cy="6429215"/>
          </a:xfrm>
        </p:spPr>
        <p:txBody>
          <a:bodyPr>
            <a:normAutofit fontScale="92500"/>
          </a:bodyPr>
          <a:lstStyle/>
          <a:p>
            <a:pPr algn="just"/>
            <a:r>
              <a:rPr lang="sq-AL" sz="2400" dirty="0"/>
              <a:t>Është e vërtetë që palët ndërgjyqëse kanë nënshkruar një kontratë qiraje për një afat  20 vjeçar, por në rastin objekt gjykimi  duhet të kemi parasysh se kjo kontratë është ndërprerë në mënyrë të njëashme, për një shkak që qëndron mbi këtë kontratë Në këtë rast, kemi një ndryshim të rrethanave në  mënyrë të pavarur nga pala e paditur.</a:t>
            </a:r>
            <a:endParaRPr lang="en-US" sz="2400" dirty="0"/>
          </a:p>
          <a:p>
            <a:pPr algn="just"/>
            <a:r>
              <a:rPr lang="sq-AL" sz="2400" dirty="0"/>
              <a:t>Në nenin 699 të K.Civil është parashikuar se: </a:t>
            </a:r>
            <a:r>
              <a:rPr lang="sq-AL" sz="2400" b="1" dirty="0">
                <a:solidFill>
                  <a:srgbClr val="FF0000"/>
                </a:solidFill>
              </a:rPr>
              <a:t>“Kontrata nuk mund të zgjidhet në qoftë se mospërmbushja  e detyrimit prej njërës palë ka rëndësi të pakët për interesat e palës tjetër”.</a:t>
            </a:r>
            <a:endParaRPr lang="en-US" sz="2400" b="1" dirty="0">
              <a:solidFill>
                <a:srgbClr val="FF0000"/>
              </a:solidFill>
            </a:endParaRPr>
          </a:p>
          <a:p>
            <a:pPr algn="just"/>
            <a:r>
              <a:rPr lang="sq-AL" sz="2400" dirty="0"/>
              <a:t>Në interpretim të kësaj dispozite, gjykata çmon se  </a:t>
            </a:r>
            <a:r>
              <a:rPr lang="sq-AL" sz="2400" dirty="0">
                <a:solidFill>
                  <a:srgbClr val="FF0000"/>
                </a:solidFill>
              </a:rPr>
              <a:t>pala e paditur është në pamundësi objektive në realizimin e detyrimeve kontraktore që ka me palën paditëse, pamundësi kjo që nuk varet nga ajo dhe interesat e palës së   paditur, qëndrojnë mbi interesin e palës paditëse në këtë gjykim.</a:t>
            </a:r>
            <a:endParaRPr lang="en-US" sz="2400" dirty="0">
              <a:solidFill>
                <a:srgbClr val="FF0000"/>
              </a:solidFill>
            </a:endParaRPr>
          </a:p>
          <a:p>
            <a:pPr algn="just"/>
            <a:r>
              <a:rPr lang="sq-AL" sz="2400" dirty="0"/>
              <a:t>Sa me sipër, </a:t>
            </a:r>
            <a:r>
              <a:rPr lang="sq-AL" sz="2400" b="1" dirty="0"/>
              <a:t>kërkimi i palës paditëse për këtë pjesë të kërkesëpadisë duhet të rrëzohet</a:t>
            </a:r>
            <a:r>
              <a:rPr lang="sq-AL" sz="2400" dirty="0"/>
              <a:t>.</a:t>
            </a:r>
            <a:r>
              <a:rPr lang="en-US" sz="2400" dirty="0"/>
              <a:t> </a:t>
            </a:r>
            <a:r>
              <a:rPr lang="en-US" sz="2400" dirty="0" err="1"/>
              <a:t>Gjykata</a:t>
            </a:r>
            <a:r>
              <a:rPr lang="en-US" sz="2400" dirty="0"/>
              <a:t> </a:t>
            </a:r>
            <a:r>
              <a:rPr lang="en-US" sz="2400" dirty="0" err="1"/>
              <a:t>ka</a:t>
            </a:r>
            <a:r>
              <a:rPr lang="en-US" sz="2400" dirty="0"/>
              <a:t> </a:t>
            </a:r>
            <a:r>
              <a:rPr lang="en-US" sz="2400" dirty="0" err="1"/>
              <a:t>bërë</a:t>
            </a:r>
            <a:r>
              <a:rPr lang="en-US" sz="2400" dirty="0"/>
              <a:t> </a:t>
            </a:r>
            <a:r>
              <a:rPr lang="en-US" sz="2400" dirty="0" err="1"/>
              <a:t>një</a:t>
            </a:r>
            <a:r>
              <a:rPr lang="en-US" sz="2400" dirty="0"/>
              <a:t> </a:t>
            </a:r>
            <a:r>
              <a:rPr lang="en-US" sz="2400" dirty="0" err="1"/>
              <a:t>balancim</a:t>
            </a:r>
            <a:r>
              <a:rPr lang="en-US" sz="2400" dirty="0"/>
              <a:t> </a:t>
            </a:r>
            <a:r>
              <a:rPr lang="en-US" sz="2400" dirty="0" err="1"/>
              <a:t>të</a:t>
            </a:r>
            <a:r>
              <a:rPr lang="en-US" sz="2400" dirty="0"/>
              <a:t> </a:t>
            </a:r>
            <a:r>
              <a:rPr lang="en-US" sz="2400" dirty="0" err="1"/>
              <a:t>interesave</a:t>
            </a:r>
            <a:r>
              <a:rPr lang="en-US" sz="2400" dirty="0"/>
              <a:t> </a:t>
            </a:r>
            <a:r>
              <a:rPr lang="en-US" sz="2400" dirty="0" err="1"/>
              <a:t>në</a:t>
            </a:r>
            <a:r>
              <a:rPr lang="en-US" sz="2400" dirty="0"/>
              <a:t> </a:t>
            </a:r>
            <a:r>
              <a:rPr lang="en-US" sz="2400" dirty="0" err="1"/>
              <a:t>konkurim</a:t>
            </a:r>
            <a:r>
              <a:rPr lang="en-US" sz="2400" dirty="0"/>
              <a:t>.</a:t>
            </a:r>
          </a:p>
          <a:p>
            <a:pPr algn="just"/>
            <a:endParaRPr lang="en-US" sz="2400" dirty="0"/>
          </a:p>
        </p:txBody>
      </p:sp>
    </p:spTree>
    <p:extLst>
      <p:ext uri="{BB962C8B-B14F-4D97-AF65-F5344CB8AC3E}">
        <p14:creationId xmlns:p14="http://schemas.microsoft.com/office/powerpoint/2010/main" val="1474809177"/>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endParaRPr lang="en-US"/>
          </a:p>
        </p:txBody>
      </p:sp>
      <p:sp>
        <p:nvSpPr>
          <p:cNvPr id="48131" name="Rectangle 3"/>
          <p:cNvSpPr>
            <a:spLocks noGrp="1" noChangeArrowheads="1"/>
          </p:cNvSpPr>
          <p:nvPr>
            <p:ph type="body" idx="1"/>
          </p:nvPr>
        </p:nvSpPr>
        <p:spPr/>
        <p:txBody>
          <a:bodyPr/>
          <a:lstStyle/>
          <a:p>
            <a:endParaRPr lang="en-US"/>
          </a:p>
        </p:txBody>
      </p:sp>
      <p:pic>
        <p:nvPicPr>
          <p:cNvPr id="48132" name="Picture 4" descr="This is a preview only. Click Download Now to download the template."/>
          <p:cNvPicPr>
            <a:picLocks noChangeAspect="1" noChangeArrowheads="1"/>
          </p:cNvPicPr>
          <p:nvPr/>
        </p:nvPicPr>
        <p:blipFill>
          <a:blip r:embed="rId2" cstate="print"/>
          <a:srcRect/>
          <a:stretch>
            <a:fillRect/>
          </a:stretch>
        </p:blipFill>
        <p:spPr bwMode="auto">
          <a:xfrm>
            <a:off x="0" y="-9525"/>
            <a:ext cx="9144000" cy="6867525"/>
          </a:xfrm>
          <a:prstGeom prst="rect">
            <a:avLst/>
          </a:prstGeom>
          <a:noFill/>
        </p:spPr>
      </p:pic>
      <p:sp>
        <p:nvSpPr>
          <p:cNvPr id="48136" name="Rectangle 8"/>
          <p:cNvSpPr>
            <a:spLocks noChangeArrowheads="1"/>
          </p:cNvSpPr>
          <p:nvPr/>
        </p:nvSpPr>
        <p:spPr bwMode="auto">
          <a:xfrm>
            <a:off x="6096000" y="1981200"/>
            <a:ext cx="2743200" cy="3013075"/>
          </a:xfrm>
          <a:prstGeom prst="rect">
            <a:avLst/>
          </a:prstGeom>
          <a:noFill/>
          <a:ln w="9525">
            <a:noFill/>
            <a:miter lim="800000"/>
            <a:headEnd/>
            <a:tailEnd/>
          </a:ln>
          <a:effectLst/>
        </p:spPr>
        <p:txBody>
          <a:bodyPr anchor="ctr">
            <a:spAutoFit/>
          </a:bodyPr>
          <a:lstStyle/>
          <a:p>
            <a:pPr algn="ctr"/>
            <a:r>
              <a:rPr lang="en-US" sz="2400" b="1"/>
              <a:t>“Prona është frut i punës; prona është e dëshirueshme; ajo është një gjë e mirë në botë”.</a:t>
            </a:r>
            <a:endParaRPr lang="en-US" sz="2400"/>
          </a:p>
          <a:p>
            <a:pPr algn="ctr"/>
            <a:endParaRPr lang="en-US" sz="2400" b="1"/>
          </a:p>
          <a:p>
            <a:pPr algn="ctr"/>
            <a:r>
              <a:rPr lang="en-US" sz="2400" b="1">
                <a:hlinkClick r:id="rId3" tooltip="1809-1865, Sixteenth President of the USA"/>
              </a:rPr>
              <a:t>Abraham Lincoln</a:t>
            </a:r>
            <a:r>
              <a:rPr lang="en-US" sz="2400"/>
              <a:t> </a:t>
            </a:r>
          </a:p>
        </p:txBody>
      </p:sp>
      <p:sp>
        <p:nvSpPr>
          <p:cNvPr id="48137" name="Rectangle 9"/>
          <p:cNvSpPr>
            <a:spLocks noChangeArrowheads="1"/>
          </p:cNvSpPr>
          <p:nvPr/>
        </p:nvSpPr>
        <p:spPr bwMode="auto">
          <a:xfrm>
            <a:off x="0" y="2971800"/>
            <a:ext cx="3048000" cy="1917700"/>
          </a:xfrm>
          <a:prstGeom prst="rect">
            <a:avLst/>
          </a:prstGeom>
          <a:noFill/>
          <a:ln w="9525">
            <a:noFill/>
            <a:miter lim="800000"/>
            <a:headEnd/>
            <a:tailEnd/>
          </a:ln>
          <a:effectLst/>
        </p:spPr>
        <p:txBody>
          <a:bodyPr>
            <a:spAutoFit/>
          </a:bodyPr>
          <a:lstStyle/>
          <a:p>
            <a:pPr algn="ctr"/>
            <a:r>
              <a:rPr lang="it-IT" b="1" i="1">
                <a:solidFill>
                  <a:schemeClr val="accent1"/>
                </a:solidFill>
              </a:rPr>
              <a:t>“</a:t>
            </a:r>
            <a:r>
              <a:rPr lang="it-IT" sz="2400" b="1" i="1"/>
              <a:t>Aty ku nuk ka pronësi, </a:t>
            </a:r>
          </a:p>
          <a:p>
            <a:pPr algn="ctr"/>
            <a:r>
              <a:rPr lang="it-IT" sz="2400" b="1" i="1"/>
              <a:t>nuk ka padrejtësi”.		</a:t>
            </a:r>
          </a:p>
          <a:p>
            <a:r>
              <a:rPr lang="it-IT" sz="2400" b="1" i="1"/>
              <a:t>       </a:t>
            </a:r>
            <a:r>
              <a:rPr lang="it-IT" sz="2400" b="1" i="1">
                <a:hlinkClick r:id="rId4" tooltip="1632-1704, British Philosopher"/>
              </a:rPr>
              <a:t>John Locke</a:t>
            </a:r>
            <a:endParaRPr lang="en-US" sz="2400" b="1" i="1"/>
          </a:p>
        </p:txBody>
      </p:sp>
      <p:sp>
        <p:nvSpPr>
          <p:cNvPr id="7" name="Slide Number Placeholder 6"/>
          <p:cNvSpPr>
            <a:spLocks noGrp="1"/>
          </p:cNvSpPr>
          <p:nvPr>
            <p:ph type="sldNum" sz="quarter" idx="12"/>
          </p:nvPr>
        </p:nvSpPr>
        <p:spPr/>
        <p:txBody>
          <a:bodyPr/>
          <a:lstStyle/>
          <a:p>
            <a:fld id="{EA38AB81-EFCB-4501-A73C-4749FB5CE197}" type="slidenum">
              <a:rPr lang="en-US" smtClean="0"/>
              <a:pPr/>
              <a:t>55</a:t>
            </a:fld>
            <a:endParaRPr lang="en-US"/>
          </a:p>
        </p:txBody>
      </p:sp>
      <p:sp>
        <p:nvSpPr>
          <p:cNvPr id="8" name="Footer Placeholder 7"/>
          <p:cNvSpPr>
            <a:spLocks noGrp="1"/>
          </p:cNvSpPr>
          <p:nvPr>
            <p:ph type="ftr" sz="quarter" idx="11"/>
          </p:nvPr>
        </p:nvSpPr>
        <p:spPr/>
        <p:txBody>
          <a:bodyPr/>
          <a:lstStyle/>
          <a:p>
            <a:r>
              <a:rPr lang="en-US"/>
              <a:t>Prof.Dr M. Tutulani-Semini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ctrTitle"/>
          </p:nvPr>
        </p:nvSpPr>
        <p:spPr>
          <a:xfrm>
            <a:off x="3582988" y="1447800"/>
            <a:ext cx="5561012" cy="3352800"/>
          </a:xfrm>
        </p:spPr>
        <p:txBody>
          <a:bodyPr/>
          <a:lstStyle/>
          <a:p>
            <a:r>
              <a:rPr lang="en-US" sz="6000" b="1" i="1">
                <a:solidFill>
                  <a:srgbClr val="FF0000"/>
                </a:solidFill>
              </a:rPr>
              <a:t>Ju faleminderit!</a:t>
            </a:r>
          </a:p>
        </p:txBody>
      </p:sp>
      <p:sp>
        <p:nvSpPr>
          <p:cNvPr id="3" name="Slide Number Placeholder 2"/>
          <p:cNvSpPr>
            <a:spLocks noGrp="1"/>
          </p:cNvSpPr>
          <p:nvPr>
            <p:ph type="sldNum" sz="quarter" idx="12"/>
          </p:nvPr>
        </p:nvSpPr>
        <p:spPr/>
        <p:txBody>
          <a:bodyPr/>
          <a:lstStyle/>
          <a:p>
            <a:fld id="{EA38AB81-EFCB-4501-A73C-4749FB5CE197}" type="slidenum">
              <a:rPr lang="en-US" smtClean="0"/>
              <a:pPr/>
              <a:t>56</a:t>
            </a:fld>
            <a:endParaRPr lang="en-US"/>
          </a:p>
        </p:txBody>
      </p:sp>
      <p:sp>
        <p:nvSpPr>
          <p:cNvPr id="4" name="Footer Placeholder 3"/>
          <p:cNvSpPr>
            <a:spLocks noGrp="1"/>
          </p:cNvSpPr>
          <p:nvPr>
            <p:ph type="ftr" sz="quarter" idx="11"/>
          </p:nvPr>
        </p:nvSpPr>
        <p:spPr/>
        <p:txBody>
          <a:bodyPr/>
          <a:lstStyle/>
          <a:p>
            <a:r>
              <a:rPr lang="en-US"/>
              <a:t>Prof.Dr M. Tutulani-Semini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823</TotalTime>
  <Words>7685</Words>
  <Application>Microsoft Office PowerPoint</Application>
  <PresentationFormat>On-screen Show (4:3)</PresentationFormat>
  <Paragraphs>468</Paragraphs>
  <Slides>56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Arial</vt:lpstr>
      <vt:lpstr>Arial Narrow</vt:lpstr>
      <vt:lpstr>Calibri</vt:lpstr>
      <vt:lpstr>Times New Roman</vt:lpstr>
      <vt:lpstr>Office Theme</vt:lpstr>
      <vt:lpstr>PowerPoint Presentation</vt:lpstr>
      <vt:lpstr>PowerPoint Presentation</vt:lpstr>
      <vt:lpstr>CESHTJE PER DISKUTIM</vt:lpstr>
      <vt:lpstr>Kodi Civil, Kodi i Pr. Civile dhe harta e dispozitave për pronësinë</vt:lpstr>
      <vt:lpstr>Korniza ligjore </vt:lpstr>
      <vt:lpstr>PowerPoint Presentation</vt:lpstr>
      <vt:lpstr>Statistika</vt:lpstr>
      <vt:lpstr>E Drejta e pronës  (Protokolli 1, Neni 1 I KEDNJ-së)</vt:lpstr>
      <vt:lpstr>GJEDNJ “Kasmi kundër RSH-së“</vt:lpstr>
      <vt:lpstr>Tre rregullat e nenit 1, Prot. 1</vt:lpstr>
      <vt:lpstr>Rregulli i përgjithshëm: "Çdo person fizik ose juridik ka të drejtën e gëzimit paqësor të pasurisë së tij".</vt:lpstr>
      <vt:lpstr>Rregulli i parë i veçantë: Shpronësimi </vt:lpstr>
      <vt:lpstr>Interesi publik-GJEDNJ</vt:lpstr>
      <vt:lpstr>“Interesi publik” në raste të tjera të GJEDNJ-së</vt:lpstr>
      <vt:lpstr>“Balanca e drejtë“</vt:lpstr>
      <vt:lpstr>Testi i balancës së drejtë (Fair Balance)</vt:lpstr>
      <vt:lpstr>Balanca e drejtë-Shpronësimi I një pjese të pronës</vt:lpstr>
      <vt:lpstr>Shpërblimi i drejtë-Proporcionaliteti</vt:lpstr>
      <vt:lpstr>Shpërblimi i drejtë</vt:lpstr>
      <vt:lpstr>Përshtatshmëria e shpërblimit të drejtë «Barra e rënduar»</vt:lpstr>
      <vt:lpstr>Rregulli i dytë i veçantë: Kontrolli i pronës </vt:lpstr>
      <vt:lpstr>Vijim</vt:lpstr>
      <vt:lpstr>Detyrat e zyrtarëve publikë </vt:lpstr>
      <vt:lpstr>Vendim nr. 53 datë 31.10.2023</vt:lpstr>
      <vt:lpstr>Vendim nr. 53 datë 31.10.2023 (vijon)</vt:lpstr>
      <vt:lpstr>Gjykimi në Juridiksionin e zakonshëm</vt:lpstr>
      <vt:lpstr>Gjykimi kushtetues</vt:lpstr>
      <vt:lpstr>GJK-se vlerëson:</vt:lpstr>
      <vt:lpstr>Jurisprudenca e GJEDNJ-së - Shpronësimi pa akt ligjor ose nënligjor</vt:lpstr>
      <vt:lpstr>Jurisprudenca e GJEDNJ-së - Shpronësimi me akt ligjor-Privim I së drejtës së pronës</vt:lpstr>
      <vt:lpstr>Vonesa e paarsyeshme në pagesën e kompensimit</vt:lpstr>
      <vt:lpstr>Jurisprudencë kundër Shqipërsië në GJEDNJ</vt:lpstr>
      <vt:lpstr>Gjonbocari vs Albania  </vt:lpstr>
      <vt:lpstr>Procedimet gjyqësore me Ministrinë e Turizmit si palë</vt:lpstr>
      <vt:lpstr>Procedurat mbi kthimin e pronës për K.B.</vt:lpstr>
      <vt:lpstr>Proceset gjyqësore me A.L. si palë </vt:lpstr>
      <vt:lpstr>Proceset ligjore me Komisionin e Vlorës</vt:lpstr>
      <vt:lpstr>GJEDNJ:</vt:lpstr>
      <vt:lpstr>Gjykata rikujton, referuar jurisprudencës së saj, se</vt:lpstr>
      <vt:lpstr>Vijim:</vt:lpstr>
      <vt:lpstr>Arsyeton dhe Vendos:</vt:lpstr>
      <vt:lpstr>Ramadhi dhe të tjerë kundër Shqipërisë</vt:lpstr>
      <vt:lpstr>Vijim:</vt:lpstr>
      <vt:lpstr>Procedimet gjyqësore</vt:lpstr>
      <vt:lpstr>GJEDNJ</vt:lpstr>
      <vt:lpstr>GJEDNJ:</vt:lpstr>
      <vt:lpstr>GJEDNJ:</vt:lpstr>
      <vt:lpstr>Jurisprudencë shqiptare</vt:lpstr>
      <vt:lpstr>Vendim nr.868, datë 16.04.2015 i Gjykatës së Apelit Tiranë</vt:lpstr>
      <vt:lpstr>FAKTET E ÇËSHTJES</vt:lpstr>
      <vt:lpstr>PowerPoint Presentation</vt:lpstr>
      <vt:lpstr>VENDIMI I GJYKATËS SË APELIT TIRANë</vt:lpstr>
      <vt:lpstr>PowerPoint Presentation</vt:lpstr>
      <vt:lpstr>PowerPoint Presentation</vt:lpstr>
      <vt:lpstr>PowerPoint Presentation</vt:lpstr>
      <vt:lpstr>Ju faleminderit!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Neni 1, Protokolli 1 E drejta e pron[sis[ n[ praktik[n gjyq[sore shqiptare dhe at[ t[ GJEDNJ-s[</dc:title>
  <dc:creator>Mariana Semini</dc:creator>
  <cp:lastModifiedBy>admin</cp:lastModifiedBy>
  <cp:revision>78</cp:revision>
  <dcterms:created xsi:type="dcterms:W3CDTF">2019-02-28T18:04:28Z</dcterms:created>
  <dcterms:modified xsi:type="dcterms:W3CDTF">2024-05-28T07:29:02Z</dcterms:modified>
</cp:coreProperties>
</file>